
<file path=[Content_Types].xml><?xml version="1.0" encoding="utf-8"?>
<Types xmlns="http://schemas.openxmlformats.org/package/2006/content-types">
  <Default Extension="gif" ContentType="image/gi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ink/ink1.xml" ContentType="application/inkml+xml"/>
  <Override PartName="/ppt/ink/ink2.xml" ContentType="application/inkml+xml"/>
  <Override PartName="/ppt/ink/ink3.xml" ContentType="application/inkml+xml"/>
  <Override PartName="/ppt/ink/ink4.xml" ContentType="application/inkml+xml"/>
  <Override PartName="/ppt/ink/ink5.xml" ContentType="application/inkml+xml"/>
  <Override PartName="/ppt/ink/ink6.xml" ContentType="application/inkml+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16" r:id="rId4"/>
  </p:sldMasterIdLst>
  <p:sldIdLst>
    <p:sldId id="256" r:id="rId5"/>
    <p:sldId id="258" r:id="rId6"/>
    <p:sldId id="276" r:id="rId7"/>
    <p:sldId id="272" r:id="rId8"/>
    <p:sldId id="273" r:id="rId9"/>
    <p:sldId id="274" r:id="rId10"/>
    <p:sldId id="260" r:id="rId11"/>
    <p:sldId id="259" r:id="rId12"/>
    <p:sldId id="261" r:id="rId13"/>
    <p:sldId id="262" r:id="rId14"/>
    <p:sldId id="263" r:id="rId15"/>
    <p:sldId id="275" r:id="rId16"/>
    <p:sldId id="264" r:id="rId17"/>
    <p:sldId id="267" r:id="rId18"/>
    <p:sldId id="268" r:id="rId19"/>
    <p:sldId id="266" r:id="rId20"/>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27A5D6C1-E1B1-4099-B34F-4D5DC62BDFDA}" v="3512" dt="2022-07-12T18:20:21.036"/>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p:scale>
          <a:sx n="116" d="100"/>
          <a:sy n="116" d="100"/>
        </p:scale>
        <p:origin x="-2560" y="148"/>
      </p:cViewPr>
      <p:guideLst/>
    </p:cSldViewPr>
  </p:slideViewPr>
  <p:notesTextViewPr>
    <p:cViewPr>
      <p:scale>
        <a:sx n="1" d="1"/>
        <a:sy n="1" d="1"/>
      </p:scale>
      <p:origin x="0" y="0"/>
    </p:cViewPr>
  </p:notesTextViewPr>
  <p:sorterViewPr>
    <p:cViewPr>
      <p:scale>
        <a:sx n="100" d="100"/>
        <a:sy n="100" d="100"/>
      </p:scale>
      <p:origin x="0" y="-4116"/>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microsoft.com/office/2015/10/relationships/revisionInfo" Target="revisionInfo.xml"/><Relationship Id="rId3" Type="http://schemas.openxmlformats.org/officeDocument/2006/relationships/customXml" Target="../customXml/item3.xml"/><Relationship Id="rId21" Type="http://schemas.openxmlformats.org/officeDocument/2006/relationships/presProps" Target="pres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microsoft.com/office/2016/11/relationships/changesInfo" Target="changesInfos/changesInfo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tableStyles" Target="tableStyle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Shazia Begum (2117727)" userId="S::2117727@student.uwtsd.ac.uk::977955b9-8b41-426a-a9e4-5ccd56d8b63e" providerId="AD" clId="Web-{56B2E2FF-E16C-43EA-A48D-6568012E1A5C}"/>
    <pc:docChg chg="modSld">
      <pc:chgData name="Shazia Begum (2117727)" userId="S::2117727@student.uwtsd.ac.uk::977955b9-8b41-426a-a9e4-5ccd56d8b63e" providerId="AD" clId="Web-{56B2E2FF-E16C-43EA-A48D-6568012E1A5C}" dt="2022-06-28T17:14:49.277" v="378"/>
      <pc:docMkLst>
        <pc:docMk/>
      </pc:docMkLst>
      <pc:sldChg chg="addSp delSp modSp">
        <pc:chgData name="Shazia Begum (2117727)" userId="S::2117727@student.uwtsd.ac.uk::977955b9-8b41-426a-a9e4-5ccd56d8b63e" providerId="AD" clId="Web-{56B2E2FF-E16C-43EA-A48D-6568012E1A5C}" dt="2022-06-28T16:58:15.585" v="48" actId="20577"/>
        <pc:sldMkLst>
          <pc:docMk/>
          <pc:sldMk cId="1095028187" sldId="258"/>
        </pc:sldMkLst>
        <pc:spChg chg="add del mod">
          <ac:chgData name="Shazia Begum (2117727)" userId="S::2117727@student.uwtsd.ac.uk::977955b9-8b41-426a-a9e4-5ccd56d8b63e" providerId="AD" clId="Web-{56B2E2FF-E16C-43EA-A48D-6568012E1A5C}" dt="2022-06-28T16:55:42.301" v="1"/>
          <ac:spMkLst>
            <pc:docMk/>
            <pc:sldMk cId="1095028187" sldId="258"/>
            <ac:spMk id="55" creationId="{CD568DFD-523E-56A8-54C2-258F2D79702C}"/>
          </ac:spMkLst>
        </pc:spChg>
        <pc:graphicFrameChg chg="add del modGraphic">
          <ac:chgData name="Shazia Begum (2117727)" userId="S::2117727@student.uwtsd.ac.uk::977955b9-8b41-426a-a9e4-5ccd56d8b63e" providerId="AD" clId="Web-{56B2E2FF-E16C-43EA-A48D-6568012E1A5C}" dt="2022-06-28T16:58:15.585" v="48" actId="20577"/>
          <ac:graphicFrameMkLst>
            <pc:docMk/>
            <pc:sldMk cId="1095028187" sldId="258"/>
            <ac:graphicFrameMk id="34" creationId="{B2981E91-D8B4-E22A-9411-7DBC0416C1D0}"/>
          </ac:graphicFrameMkLst>
        </pc:graphicFrameChg>
      </pc:sldChg>
      <pc:sldChg chg="modSp">
        <pc:chgData name="Shazia Begum (2117727)" userId="S::2117727@student.uwtsd.ac.uk::977955b9-8b41-426a-a9e4-5ccd56d8b63e" providerId="AD" clId="Web-{56B2E2FF-E16C-43EA-A48D-6568012E1A5C}" dt="2022-06-28T17:14:49.277" v="378"/>
        <pc:sldMkLst>
          <pc:docMk/>
          <pc:sldMk cId="1825788760" sldId="259"/>
        </pc:sldMkLst>
        <pc:spChg chg="mod">
          <ac:chgData name="Shazia Begum (2117727)" userId="S::2117727@student.uwtsd.ac.uk::977955b9-8b41-426a-a9e4-5ccd56d8b63e" providerId="AD" clId="Web-{56B2E2FF-E16C-43EA-A48D-6568012E1A5C}" dt="2022-06-28T17:10:54.897" v="168" actId="20577"/>
          <ac:spMkLst>
            <pc:docMk/>
            <pc:sldMk cId="1825788760" sldId="259"/>
            <ac:spMk id="8" creationId="{EA0315FA-F0B0-04C3-CF35-7EA20C00CB00}"/>
          </ac:spMkLst>
        </pc:spChg>
        <pc:graphicFrameChg chg="mod modGraphic">
          <ac:chgData name="Shazia Begum (2117727)" userId="S::2117727@student.uwtsd.ac.uk::977955b9-8b41-426a-a9e4-5ccd56d8b63e" providerId="AD" clId="Web-{56B2E2FF-E16C-43EA-A48D-6568012E1A5C}" dt="2022-06-28T17:14:49.277" v="378"/>
          <ac:graphicFrameMkLst>
            <pc:docMk/>
            <pc:sldMk cId="1825788760" sldId="259"/>
            <ac:graphicFrameMk id="12" creationId="{49BFF30C-571B-D1E8-6E65-882F865B96F3}"/>
          </ac:graphicFrameMkLst>
        </pc:graphicFrameChg>
      </pc:sldChg>
      <pc:sldChg chg="modSp">
        <pc:chgData name="Shazia Begum (2117727)" userId="S::2117727@student.uwtsd.ac.uk::977955b9-8b41-426a-a9e4-5ccd56d8b63e" providerId="AD" clId="Web-{56B2E2FF-E16C-43EA-A48D-6568012E1A5C}" dt="2022-06-28T16:58:44.070" v="49" actId="20577"/>
        <pc:sldMkLst>
          <pc:docMk/>
          <pc:sldMk cId="887784965" sldId="272"/>
        </pc:sldMkLst>
        <pc:spChg chg="mod">
          <ac:chgData name="Shazia Begum (2117727)" userId="S::2117727@student.uwtsd.ac.uk::977955b9-8b41-426a-a9e4-5ccd56d8b63e" providerId="AD" clId="Web-{56B2E2FF-E16C-43EA-A48D-6568012E1A5C}" dt="2022-06-28T16:58:44.070" v="49" actId="20577"/>
          <ac:spMkLst>
            <pc:docMk/>
            <pc:sldMk cId="887784965" sldId="272"/>
            <ac:spMk id="3" creationId="{65939295-82F5-1E18-477D-F8D810E35189}"/>
          </ac:spMkLst>
        </pc:spChg>
      </pc:sldChg>
      <pc:sldChg chg="modSp">
        <pc:chgData name="Shazia Begum (2117727)" userId="S::2117727@student.uwtsd.ac.uk::977955b9-8b41-426a-a9e4-5ccd56d8b63e" providerId="AD" clId="Web-{56B2E2FF-E16C-43EA-A48D-6568012E1A5C}" dt="2022-06-28T17:01:01.542" v="59" actId="20577"/>
        <pc:sldMkLst>
          <pc:docMk/>
          <pc:sldMk cId="2506718653" sldId="273"/>
        </pc:sldMkLst>
        <pc:graphicFrameChg chg="mod modGraphic">
          <ac:chgData name="Shazia Begum (2117727)" userId="S::2117727@student.uwtsd.ac.uk::977955b9-8b41-426a-a9e4-5ccd56d8b63e" providerId="AD" clId="Web-{56B2E2FF-E16C-43EA-A48D-6568012E1A5C}" dt="2022-06-28T17:01:01.542" v="59" actId="20577"/>
          <ac:graphicFrameMkLst>
            <pc:docMk/>
            <pc:sldMk cId="2506718653" sldId="273"/>
            <ac:graphicFrameMk id="8" creationId="{68910B20-7461-C138-6D41-243AAD23E2C4}"/>
          </ac:graphicFrameMkLst>
        </pc:graphicFrameChg>
      </pc:sldChg>
    </pc:docChg>
  </pc:docChgLst>
  <pc:docChgLst>
    <pc:chgData name="Shazia Begum (2117727)" userId="S::2117727@student.uwtsd.ac.uk::977955b9-8b41-426a-a9e4-5ccd56d8b63e" providerId="AD" clId="Web-{678772D8-260A-AC99-9EE6-8E1DC849260A}"/>
    <pc:docChg chg="modSld addMainMaster delMainMaster">
      <pc:chgData name="Shazia Begum (2117727)" userId="S::2117727@student.uwtsd.ac.uk::977955b9-8b41-426a-a9e4-5ccd56d8b63e" providerId="AD" clId="Web-{678772D8-260A-AC99-9EE6-8E1DC849260A}" dt="2022-07-07T15:20:14.718" v="33" actId="1076"/>
      <pc:docMkLst>
        <pc:docMk/>
      </pc:docMkLst>
      <pc:sldChg chg="addSp delSp modSp mod modClrScheme addAnim delAnim setClrOvrMap delDesignElem chgLayout">
        <pc:chgData name="Shazia Begum (2117727)" userId="S::2117727@student.uwtsd.ac.uk::977955b9-8b41-426a-a9e4-5ccd56d8b63e" providerId="AD" clId="Web-{678772D8-260A-AC99-9EE6-8E1DC849260A}" dt="2022-07-07T15:16:32.648" v="24" actId="1076"/>
        <pc:sldMkLst>
          <pc:docMk/>
          <pc:sldMk cId="540510557" sldId="256"/>
        </pc:sldMkLst>
        <pc:spChg chg="del mod">
          <ac:chgData name="Shazia Begum (2117727)" userId="S::2117727@student.uwtsd.ac.uk::977955b9-8b41-426a-a9e4-5ccd56d8b63e" providerId="AD" clId="Web-{678772D8-260A-AC99-9EE6-8E1DC849260A}" dt="2022-07-07T15:08:30.475" v="8"/>
          <ac:spMkLst>
            <pc:docMk/>
            <pc:sldMk cId="540510557" sldId="256"/>
            <ac:spMk id="2" creationId="{749F4B01-18CC-5217-A029-852A4CA957B7}"/>
          </ac:spMkLst>
        </pc:spChg>
        <pc:spChg chg="mod ord">
          <ac:chgData name="Shazia Begum (2117727)" userId="S::2117727@student.uwtsd.ac.uk::977955b9-8b41-426a-a9e4-5ccd56d8b63e" providerId="AD" clId="Web-{678772D8-260A-AC99-9EE6-8E1DC849260A}" dt="2022-07-07T15:16:18.147" v="23" actId="20577"/>
          <ac:spMkLst>
            <pc:docMk/>
            <pc:sldMk cId="540510557" sldId="256"/>
            <ac:spMk id="3" creationId="{44410D98-591E-2682-C25C-E4697AAD8D9B}"/>
          </ac:spMkLst>
        </pc:spChg>
        <pc:spChg chg="add">
          <ac:chgData name="Shazia Begum (2117727)" userId="S::2117727@student.uwtsd.ac.uk::977955b9-8b41-426a-a9e4-5ccd56d8b63e" providerId="AD" clId="Web-{678772D8-260A-AC99-9EE6-8E1DC849260A}" dt="2022-07-07T15:13:31.767" v="13"/>
          <ac:spMkLst>
            <pc:docMk/>
            <pc:sldMk cId="540510557" sldId="256"/>
            <ac:spMk id="6" creationId="{B8D726A5-7900-41B4-8D49-49B4A2010E7C}"/>
          </ac:spMkLst>
        </pc:spChg>
        <pc:spChg chg="del">
          <ac:chgData name="Shazia Begum (2117727)" userId="S::2117727@student.uwtsd.ac.uk::977955b9-8b41-426a-a9e4-5ccd56d8b63e" providerId="AD" clId="Web-{678772D8-260A-AC99-9EE6-8E1DC849260A}" dt="2022-07-07T15:10:13.182" v="9"/>
          <ac:spMkLst>
            <pc:docMk/>
            <pc:sldMk cId="540510557" sldId="256"/>
            <ac:spMk id="23" creationId="{C1A9B9E1-AE3D-4F69-9670-71C92ED1BCEE}"/>
          </ac:spMkLst>
        </pc:spChg>
        <pc:picChg chg="mod">
          <ac:chgData name="Shazia Begum (2117727)" userId="S::2117727@student.uwtsd.ac.uk::977955b9-8b41-426a-a9e4-5ccd56d8b63e" providerId="AD" clId="Web-{678772D8-260A-AC99-9EE6-8E1DC849260A}" dt="2022-07-07T15:16:32.648" v="24" actId="1076"/>
          <ac:picMkLst>
            <pc:docMk/>
            <pc:sldMk cId="540510557" sldId="256"/>
            <ac:picMk id="4" creationId="{B92044B4-8FFB-3A21-67D9-D1815E711DCA}"/>
          </ac:picMkLst>
        </pc:picChg>
        <pc:cxnChg chg="add">
          <ac:chgData name="Shazia Begum (2117727)" userId="S::2117727@student.uwtsd.ac.uk::977955b9-8b41-426a-a9e4-5ccd56d8b63e" providerId="AD" clId="Web-{678772D8-260A-AC99-9EE6-8E1DC849260A}" dt="2022-07-07T15:13:31.767" v="13"/>
          <ac:cxnSpMkLst>
            <pc:docMk/>
            <pc:sldMk cId="540510557" sldId="256"/>
            <ac:cxnSpMk id="7" creationId="{46E49661-E258-450C-8150-A91A6B30D1CD}"/>
          </ac:cxnSpMkLst>
        </pc:cxnChg>
        <pc:cxnChg chg="del">
          <ac:chgData name="Shazia Begum (2117727)" userId="S::2117727@student.uwtsd.ac.uk::977955b9-8b41-426a-a9e4-5ccd56d8b63e" providerId="AD" clId="Web-{678772D8-260A-AC99-9EE6-8E1DC849260A}" dt="2022-07-07T15:10:13.182" v="9"/>
          <ac:cxnSpMkLst>
            <pc:docMk/>
            <pc:sldMk cId="540510557" sldId="256"/>
            <ac:cxnSpMk id="21" creationId="{15F1CC53-719A-4763-BF30-5E25A63CEF3C}"/>
          </ac:cxnSpMkLst>
        </pc:cxnChg>
        <pc:cxnChg chg="del">
          <ac:chgData name="Shazia Begum (2117727)" userId="S::2117727@student.uwtsd.ac.uk::977955b9-8b41-426a-a9e4-5ccd56d8b63e" providerId="AD" clId="Web-{678772D8-260A-AC99-9EE6-8E1DC849260A}" dt="2022-07-07T15:10:13.182" v="9"/>
          <ac:cxnSpMkLst>
            <pc:docMk/>
            <pc:sldMk cId="540510557" sldId="256"/>
            <ac:cxnSpMk id="25" creationId="{3234ED8A-BEE3-4F34-B45B-731E1E292E3C}"/>
          </ac:cxnSpMkLst>
        </pc:cxnChg>
      </pc:sldChg>
      <pc:sldChg chg="delSp modSp mod modClrScheme delDesignElem chgLayout">
        <pc:chgData name="Shazia Begum (2117727)" userId="S::2117727@student.uwtsd.ac.uk::977955b9-8b41-426a-a9e4-5ccd56d8b63e" providerId="AD" clId="Web-{678772D8-260A-AC99-9EE6-8E1DC849260A}" dt="2022-07-07T15:19:02.169" v="29" actId="1076"/>
        <pc:sldMkLst>
          <pc:docMk/>
          <pc:sldMk cId="1095028187" sldId="258"/>
        </pc:sldMkLst>
        <pc:spChg chg="mod ord">
          <ac:chgData name="Shazia Begum (2117727)" userId="S::2117727@student.uwtsd.ac.uk::977955b9-8b41-426a-a9e4-5ccd56d8b63e" providerId="AD" clId="Web-{678772D8-260A-AC99-9EE6-8E1DC849260A}" dt="2022-07-07T15:10:33.760" v="10"/>
          <ac:spMkLst>
            <pc:docMk/>
            <pc:sldMk cId="1095028187" sldId="258"/>
            <ac:spMk id="2" creationId="{A9862248-8D45-F5CB-EAB4-36AE9F27153F}"/>
          </ac:spMkLst>
        </pc:spChg>
        <pc:spChg chg="mod ord">
          <ac:chgData name="Shazia Begum (2117727)" userId="S::2117727@student.uwtsd.ac.uk::977955b9-8b41-426a-a9e4-5ccd56d8b63e" providerId="AD" clId="Web-{678772D8-260A-AC99-9EE6-8E1DC849260A}" dt="2022-07-07T15:10:33.760" v="10"/>
          <ac:spMkLst>
            <pc:docMk/>
            <pc:sldMk cId="1095028187" sldId="258"/>
            <ac:spMk id="4" creationId="{C2526115-4551-6ECA-07C2-D27631623741}"/>
          </ac:spMkLst>
        </pc:spChg>
        <pc:spChg chg="mod ord">
          <ac:chgData name="Shazia Begum (2117727)" userId="S::2117727@student.uwtsd.ac.uk::977955b9-8b41-426a-a9e4-5ccd56d8b63e" providerId="AD" clId="Web-{678772D8-260A-AC99-9EE6-8E1DC849260A}" dt="2022-07-07T15:10:33.760" v="10"/>
          <ac:spMkLst>
            <pc:docMk/>
            <pc:sldMk cId="1095028187" sldId="258"/>
            <ac:spMk id="5" creationId="{5876939F-EC36-7C4D-A0F5-78FA037D8909}"/>
          </ac:spMkLst>
        </pc:spChg>
        <pc:spChg chg="mod ord">
          <ac:chgData name="Shazia Begum (2117727)" userId="S::2117727@student.uwtsd.ac.uk::977955b9-8b41-426a-a9e4-5ccd56d8b63e" providerId="AD" clId="Web-{678772D8-260A-AC99-9EE6-8E1DC849260A}" dt="2022-07-07T15:10:33.760" v="10"/>
          <ac:spMkLst>
            <pc:docMk/>
            <pc:sldMk cId="1095028187" sldId="258"/>
            <ac:spMk id="6" creationId="{D940561A-F440-C190-44CF-BFDDA079EB0D}"/>
          </ac:spMkLst>
        </pc:spChg>
        <pc:spChg chg="del">
          <ac:chgData name="Shazia Begum (2117727)" userId="S::2117727@student.uwtsd.ac.uk::977955b9-8b41-426a-a9e4-5ccd56d8b63e" providerId="AD" clId="Web-{678772D8-260A-AC99-9EE6-8E1DC849260A}" dt="2022-07-07T15:10:13.182" v="9"/>
          <ac:spMkLst>
            <pc:docMk/>
            <pc:sldMk cId="1095028187" sldId="258"/>
            <ac:spMk id="43" creationId="{883F9AA6-0DA9-4F38-AA8A-C355838EB933}"/>
          </ac:spMkLst>
        </pc:spChg>
        <pc:graphicFrameChg chg="mod ord modGraphic">
          <ac:chgData name="Shazia Begum (2117727)" userId="S::2117727@student.uwtsd.ac.uk::977955b9-8b41-426a-a9e4-5ccd56d8b63e" providerId="AD" clId="Web-{678772D8-260A-AC99-9EE6-8E1DC849260A}" dt="2022-07-07T15:19:02.169" v="29" actId="1076"/>
          <ac:graphicFrameMkLst>
            <pc:docMk/>
            <pc:sldMk cId="1095028187" sldId="258"/>
            <ac:graphicFrameMk id="34" creationId="{B2981E91-D8B4-E22A-9411-7DBC0416C1D0}"/>
          </ac:graphicFrameMkLst>
        </pc:graphicFrameChg>
        <pc:cxnChg chg="del">
          <ac:chgData name="Shazia Begum (2117727)" userId="S::2117727@student.uwtsd.ac.uk::977955b9-8b41-426a-a9e4-5ccd56d8b63e" providerId="AD" clId="Web-{678772D8-260A-AC99-9EE6-8E1DC849260A}" dt="2022-07-07T15:10:13.182" v="9"/>
          <ac:cxnSpMkLst>
            <pc:docMk/>
            <pc:sldMk cId="1095028187" sldId="258"/>
            <ac:cxnSpMk id="44" creationId="{5C45FA27-EB18-4E04-8C96-68F7A0BC1DD9}"/>
          </ac:cxnSpMkLst>
        </pc:cxnChg>
      </pc:sldChg>
      <pc:sldChg chg="delSp modSp mod modClrScheme delDesignElem chgLayout">
        <pc:chgData name="Shazia Begum (2117727)" userId="S::2117727@student.uwtsd.ac.uk::977955b9-8b41-426a-a9e4-5ccd56d8b63e" providerId="AD" clId="Web-{678772D8-260A-AC99-9EE6-8E1DC849260A}" dt="2022-07-07T15:10:13.182" v="9"/>
        <pc:sldMkLst>
          <pc:docMk/>
          <pc:sldMk cId="1825788760" sldId="259"/>
        </pc:sldMkLst>
        <pc:spChg chg="mod ord">
          <ac:chgData name="Shazia Begum (2117727)" userId="S::2117727@student.uwtsd.ac.uk::977955b9-8b41-426a-a9e4-5ccd56d8b63e" providerId="AD" clId="Web-{678772D8-260A-AC99-9EE6-8E1DC849260A}" dt="2022-07-07T15:10:13.182" v="9"/>
          <ac:spMkLst>
            <pc:docMk/>
            <pc:sldMk cId="1825788760" sldId="259"/>
            <ac:spMk id="2" creationId="{8CFDCD0F-50CE-A46C-F777-2251466A5611}"/>
          </ac:spMkLst>
        </pc:spChg>
        <pc:spChg chg="mod ord">
          <ac:chgData name="Shazia Begum (2117727)" userId="S::2117727@student.uwtsd.ac.uk::977955b9-8b41-426a-a9e4-5ccd56d8b63e" providerId="AD" clId="Web-{678772D8-260A-AC99-9EE6-8E1DC849260A}" dt="2022-07-07T15:10:13.182" v="9"/>
          <ac:spMkLst>
            <pc:docMk/>
            <pc:sldMk cId="1825788760" sldId="259"/>
            <ac:spMk id="4" creationId="{6771C812-89F8-068A-886C-7AD5E77575E3}"/>
          </ac:spMkLst>
        </pc:spChg>
        <pc:spChg chg="mod ord">
          <ac:chgData name="Shazia Begum (2117727)" userId="S::2117727@student.uwtsd.ac.uk::977955b9-8b41-426a-a9e4-5ccd56d8b63e" providerId="AD" clId="Web-{678772D8-260A-AC99-9EE6-8E1DC849260A}" dt="2022-07-07T15:10:13.182" v="9"/>
          <ac:spMkLst>
            <pc:docMk/>
            <pc:sldMk cId="1825788760" sldId="259"/>
            <ac:spMk id="5" creationId="{D1DEA8B3-E52A-ADFC-F05D-B7352A5AED70}"/>
          </ac:spMkLst>
        </pc:spChg>
        <pc:spChg chg="mod ord">
          <ac:chgData name="Shazia Begum (2117727)" userId="S::2117727@student.uwtsd.ac.uk::977955b9-8b41-426a-a9e4-5ccd56d8b63e" providerId="AD" clId="Web-{678772D8-260A-AC99-9EE6-8E1DC849260A}" dt="2022-07-07T15:10:13.182" v="9"/>
          <ac:spMkLst>
            <pc:docMk/>
            <pc:sldMk cId="1825788760" sldId="259"/>
            <ac:spMk id="6" creationId="{05C67B89-F111-69E8-ECE5-D063C3B55E5C}"/>
          </ac:spMkLst>
        </pc:spChg>
        <pc:spChg chg="mod ord">
          <ac:chgData name="Shazia Begum (2117727)" userId="S::2117727@student.uwtsd.ac.uk::977955b9-8b41-426a-a9e4-5ccd56d8b63e" providerId="AD" clId="Web-{678772D8-260A-AC99-9EE6-8E1DC849260A}" dt="2022-07-07T15:10:13.182" v="9"/>
          <ac:spMkLst>
            <pc:docMk/>
            <pc:sldMk cId="1825788760" sldId="259"/>
            <ac:spMk id="7" creationId="{C2E8BC5A-3693-6F17-98DA-49304E6A224F}"/>
          </ac:spMkLst>
        </pc:spChg>
        <pc:spChg chg="del">
          <ac:chgData name="Shazia Begum (2117727)" userId="S::2117727@student.uwtsd.ac.uk::977955b9-8b41-426a-a9e4-5ccd56d8b63e" providerId="AD" clId="Web-{678772D8-260A-AC99-9EE6-8E1DC849260A}" dt="2022-07-07T15:10:13.182" v="9"/>
          <ac:spMkLst>
            <pc:docMk/>
            <pc:sldMk cId="1825788760" sldId="259"/>
            <ac:spMk id="21" creationId="{4FAE1107-CEC3-4041-8BAA-CDB6F6759B35}"/>
          </ac:spMkLst>
        </pc:spChg>
        <pc:cxnChg chg="del">
          <ac:chgData name="Shazia Begum (2117727)" userId="S::2117727@student.uwtsd.ac.uk::977955b9-8b41-426a-a9e4-5ccd56d8b63e" providerId="AD" clId="Web-{678772D8-260A-AC99-9EE6-8E1DC849260A}" dt="2022-07-07T15:10:13.182" v="9"/>
          <ac:cxnSpMkLst>
            <pc:docMk/>
            <pc:sldMk cId="1825788760" sldId="259"/>
            <ac:cxnSpMk id="19" creationId="{1AEA88FB-F5DD-45CE-AAE1-7B33D0ABDD25}"/>
          </ac:cxnSpMkLst>
        </pc:cxnChg>
      </pc:sldChg>
      <pc:sldChg chg="modSp mod modClrScheme chgLayout">
        <pc:chgData name="Shazia Begum (2117727)" userId="S::2117727@student.uwtsd.ac.uk::977955b9-8b41-426a-a9e4-5ccd56d8b63e" providerId="AD" clId="Web-{678772D8-260A-AC99-9EE6-8E1DC849260A}" dt="2022-07-07T15:10:13.182" v="9"/>
        <pc:sldMkLst>
          <pc:docMk/>
          <pc:sldMk cId="3240406715" sldId="260"/>
        </pc:sldMkLst>
        <pc:spChg chg="mod ord">
          <ac:chgData name="Shazia Begum (2117727)" userId="S::2117727@student.uwtsd.ac.uk::977955b9-8b41-426a-a9e4-5ccd56d8b63e" providerId="AD" clId="Web-{678772D8-260A-AC99-9EE6-8E1DC849260A}" dt="2022-07-07T15:10:13.182" v="9"/>
          <ac:spMkLst>
            <pc:docMk/>
            <pc:sldMk cId="3240406715" sldId="260"/>
            <ac:spMk id="2" creationId="{B4AB323F-7C8C-E499-1881-2360F5B8888C}"/>
          </ac:spMkLst>
        </pc:spChg>
        <pc:spChg chg="mod ord">
          <ac:chgData name="Shazia Begum (2117727)" userId="S::2117727@student.uwtsd.ac.uk::977955b9-8b41-426a-a9e4-5ccd56d8b63e" providerId="AD" clId="Web-{678772D8-260A-AC99-9EE6-8E1DC849260A}" dt="2022-07-07T15:10:13.182" v="9"/>
          <ac:spMkLst>
            <pc:docMk/>
            <pc:sldMk cId="3240406715" sldId="260"/>
            <ac:spMk id="3" creationId="{73DDDF1F-AC35-05CA-9BA9-32EB06CF08F6}"/>
          </ac:spMkLst>
        </pc:spChg>
        <pc:spChg chg="mod ord">
          <ac:chgData name="Shazia Begum (2117727)" userId="S::2117727@student.uwtsd.ac.uk::977955b9-8b41-426a-a9e4-5ccd56d8b63e" providerId="AD" clId="Web-{678772D8-260A-AC99-9EE6-8E1DC849260A}" dt="2022-07-07T15:10:13.182" v="9"/>
          <ac:spMkLst>
            <pc:docMk/>
            <pc:sldMk cId="3240406715" sldId="260"/>
            <ac:spMk id="4" creationId="{F7DBDB65-66B5-72D1-0F9B-88B3D37B27E1}"/>
          </ac:spMkLst>
        </pc:spChg>
        <pc:spChg chg="mod ord">
          <ac:chgData name="Shazia Begum (2117727)" userId="S::2117727@student.uwtsd.ac.uk::977955b9-8b41-426a-a9e4-5ccd56d8b63e" providerId="AD" clId="Web-{678772D8-260A-AC99-9EE6-8E1DC849260A}" dt="2022-07-07T15:10:13.182" v="9"/>
          <ac:spMkLst>
            <pc:docMk/>
            <pc:sldMk cId="3240406715" sldId="260"/>
            <ac:spMk id="6" creationId="{E8CC267E-9374-6BA1-571B-400BCFA74088}"/>
          </ac:spMkLst>
        </pc:spChg>
      </pc:sldChg>
      <pc:sldChg chg="modSp mod modClrScheme chgLayout">
        <pc:chgData name="Shazia Begum (2117727)" userId="S::2117727@student.uwtsd.ac.uk::977955b9-8b41-426a-a9e4-5ccd56d8b63e" providerId="AD" clId="Web-{678772D8-260A-AC99-9EE6-8E1DC849260A}" dt="2022-07-07T15:10:13.182" v="9"/>
        <pc:sldMkLst>
          <pc:docMk/>
          <pc:sldMk cId="2164803121" sldId="261"/>
        </pc:sldMkLst>
        <pc:spChg chg="mod ord">
          <ac:chgData name="Shazia Begum (2117727)" userId="S::2117727@student.uwtsd.ac.uk::977955b9-8b41-426a-a9e4-5ccd56d8b63e" providerId="AD" clId="Web-{678772D8-260A-AC99-9EE6-8E1DC849260A}" dt="2022-07-07T15:10:13.182" v="9"/>
          <ac:spMkLst>
            <pc:docMk/>
            <pc:sldMk cId="2164803121" sldId="261"/>
            <ac:spMk id="2" creationId="{C46B76EC-1526-5E14-F59C-5781B1FA612A}"/>
          </ac:spMkLst>
        </pc:spChg>
        <pc:spChg chg="mod ord">
          <ac:chgData name="Shazia Begum (2117727)" userId="S::2117727@student.uwtsd.ac.uk::977955b9-8b41-426a-a9e4-5ccd56d8b63e" providerId="AD" clId="Web-{678772D8-260A-AC99-9EE6-8E1DC849260A}" dt="2022-07-07T15:10:13.182" v="9"/>
          <ac:spMkLst>
            <pc:docMk/>
            <pc:sldMk cId="2164803121" sldId="261"/>
            <ac:spMk id="3" creationId="{BD11E399-F0C2-3884-3960-BB24D0F25E7D}"/>
          </ac:spMkLst>
        </pc:spChg>
        <pc:spChg chg="mod ord">
          <ac:chgData name="Shazia Begum (2117727)" userId="S::2117727@student.uwtsd.ac.uk::977955b9-8b41-426a-a9e4-5ccd56d8b63e" providerId="AD" clId="Web-{678772D8-260A-AC99-9EE6-8E1DC849260A}" dt="2022-07-07T15:10:13.182" v="9"/>
          <ac:spMkLst>
            <pc:docMk/>
            <pc:sldMk cId="2164803121" sldId="261"/>
            <ac:spMk id="4" creationId="{AF92D952-5F95-3D3C-9FB1-E5E0BBF3F950}"/>
          </ac:spMkLst>
        </pc:spChg>
        <pc:spChg chg="mod ord">
          <ac:chgData name="Shazia Begum (2117727)" userId="S::2117727@student.uwtsd.ac.uk::977955b9-8b41-426a-a9e4-5ccd56d8b63e" providerId="AD" clId="Web-{678772D8-260A-AC99-9EE6-8E1DC849260A}" dt="2022-07-07T15:10:13.182" v="9"/>
          <ac:spMkLst>
            <pc:docMk/>
            <pc:sldMk cId="2164803121" sldId="261"/>
            <ac:spMk id="6" creationId="{BAA58D49-CBA1-DE5B-EE62-D739C8AEB905}"/>
          </ac:spMkLst>
        </pc:spChg>
      </pc:sldChg>
      <pc:sldChg chg="modSp mod modClrScheme chgLayout">
        <pc:chgData name="Shazia Begum (2117727)" userId="S::2117727@student.uwtsd.ac.uk::977955b9-8b41-426a-a9e4-5ccd56d8b63e" providerId="AD" clId="Web-{678772D8-260A-AC99-9EE6-8E1DC849260A}" dt="2022-07-07T15:10:13.182" v="9"/>
        <pc:sldMkLst>
          <pc:docMk/>
          <pc:sldMk cId="2840622547" sldId="262"/>
        </pc:sldMkLst>
        <pc:spChg chg="mod ord">
          <ac:chgData name="Shazia Begum (2117727)" userId="S::2117727@student.uwtsd.ac.uk::977955b9-8b41-426a-a9e4-5ccd56d8b63e" providerId="AD" clId="Web-{678772D8-260A-AC99-9EE6-8E1DC849260A}" dt="2022-07-07T15:10:13.182" v="9"/>
          <ac:spMkLst>
            <pc:docMk/>
            <pc:sldMk cId="2840622547" sldId="262"/>
            <ac:spMk id="2" creationId="{477D2769-5B79-809D-59D7-2AFA3B38DA82}"/>
          </ac:spMkLst>
        </pc:spChg>
        <pc:spChg chg="mod ord">
          <ac:chgData name="Shazia Begum (2117727)" userId="S::2117727@student.uwtsd.ac.uk::977955b9-8b41-426a-a9e4-5ccd56d8b63e" providerId="AD" clId="Web-{678772D8-260A-AC99-9EE6-8E1DC849260A}" dt="2022-07-07T15:10:13.182" v="9"/>
          <ac:spMkLst>
            <pc:docMk/>
            <pc:sldMk cId="2840622547" sldId="262"/>
            <ac:spMk id="4" creationId="{5EDF6C94-17D8-4902-5084-D833C8691B44}"/>
          </ac:spMkLst>
        </pc:spChg>
        <pc:spChg chg="mod ord">
          <ac:chgData name="Shazia Begum (2117727)" userId="S::2117727@student.uwtsd.ac.uk::977955b9-8b41-426a-a9e4-5ccd56d8b63e" providerId="AD" clId="Web-{678772D8-260A-AC99-9EE6-8E1DC849260A}" dt="2022-07-07T15:10:13.182" v="9"/>
          <ac:spMkLst>
            <pc:docMk/>
            <pc:sldMk cId="2840622547" sldId="262"/>
            <ac:spMk id="5" creationId="{77CFED4E-7A57-C93E-C918-F14D9ACEF664}"/>
          </ac:spMkLst>
        </pc:spChg>
        <pc:spChg chg="mod ord">
          <ac:chgData name="Shazia Begum (2117727)" userId="S::2117727@student.uwtsd.ac.uk::977955b9-8b41-426a-a9e4-5ccd56d8b63e" providerId="AD" clId="Web-{678772D8-260A-AC99-9EE6-8E1DC849260A}" dt="2022-07-07T15:10:13.182" v="9"/>
          <ac:spMkLst>
            <pc:docMk/>
            <pc:sldMk cId="2840622547" sldId="262"/>
            <ac:spMk id="6" creationId="{D37A120B-6807-79C5-D1D1-79A994BC81F2}"/>
          </ac:spMkLst>
        </pc:spChg>
        <pc:graphicFrameChg chg="mod ord">
          <ac:chgData name="Shazia Begum (2117727)" userId="S::2117727@student.uwtsd.ac.uk::977955b9-8b41-426a-a9e4-5ccd56d8b63e" providerId="AD" clId="Web-{678772D8-260A-AC99-9EE6-8E1DC849260A}" dt="2022-07-07T15:10:13.182" v="9"/>
          <ac:graphicFrameMkLst>
            <pc:docMk/>
            <pc:sldMk cId="2840622547" sldId="262"/>
            <ac:graphicFrameMk id="17" creationId="{3491DB47-9161-A11D-20AF-4FD0B856FC72}"/>
          </ac:graphicFrameMkLst>
        </pc:graphicFrameChg>
      </pc:sldChg>
      <pc:sldChg chg="modSp mod modClrScheme chgLayout">
        <pc:chgData name="Shazia Begum (2117727)" userId="S::2117727@student.uwtsd.ac.uk::977955b9-8b41-426a-a9e4-5ccd56d8b63e" providerId="AD" clId="Web-{678772D8-260A-AC99-9EE6-8E1DC849260A}" dt="2022-07-07T15:10:13.182" v="9"/>
        <pc:sldMkLst>
          <pc:docMk/>
          <pc:sldMk cId="3826558334" sldId="263"/>
        </pc:sldMkLst>
        <pc:spChg chg="mod ord">
          <ac:chgData name="Shazia Begum (2117727)" userId="S::2117727@student.uwtsd.ac.uk::977955b9-8b41-426a-a9e4-5ccd56d8b63e" providerId="AD" clId="Web-{678772D8-260A-AC99-9EE6-8E1DC849260A}" dt="2022-07-07T15:10:13.182" v="9"/>
          <ac:spMkLst>
            <pc:docMk/>
            <pc:sldMk cId="3826558334" sldId="263"/>
            <ac:spMk id="2" creationId="{3E55CF48-D41A-6C1C-EBAD-0134C8F9387A}"/>
          </ac:spMkLst>
        </pc:spChg>
        <pc:spChg chg="mod ord">
          <ac:chgData name="Shazia Begum (2117727)" userId="S::2117727@student.uwtsd.ac.uk::977955b9-8b41-426a-a9e4-5ccd56d8b63e" providerId="AD" clId="Web-{678772D8-260A-AC99-9EE6-8E1DC849260A}" dt="2022-07-07T15:10:13.182" v="9"/>
          <ac:spMkLst>
            <pc:docMk/>
            <pc:sldMk cId="3826558334" sldId="263"/>
            <ac:spMk id="3" creationId="{95789535-6D0A-0CFB-D143-BC3902BBE2C2}"/>
          </ac:spMkLst>
        </pc:spChg>
        <pc:spChg chg="mod ord">
          <ac:chgData name="Shazia Begum (2117727)" userId="S::2117727@student.uwtsd.ac.uk::977955b9-8b41-426a-a9e4-5ccd56d8b63e" providerId="AD" clId="Web-{678772D8-260A-AC99-9EE6-8E1DC849260A}" dt="2022-07-07T15:10:13.182" v="9"/>
          <ac:spMkLst>
            <pc:docMk/>
            <pc:sldMk cId="3826558334" sldId="263"/>
            <ac:spMk id="4" creationId="{B4D1A80B-D4A9-009B-785B-02B70F94D917}"/>
          </ac:spMkLst>
        </pc:spChg>
        <pc:spChg chg="mod ord">
          <ac:chgData name="Shazia Begum (2117727)" userId="S::2117727@student.uwtsd.ac.uk::977955b9-8b41-426a-a9e4-5ccd56d8b63e" providerId="AD" clId="Web-{678772D8-260A-AC99-9EE6-8E1DC849260A}" dt="2022-07-07T15:10:13.182" v="9"/>
          <ac:spMkLst>
            <pc:docMk/>
            <pc:sldMk cId="3826558334" sldId="263"/>
            <ac:spMk id="5" creationId="{06299533-2E14-8C1B-B223-2D835951C15F}"/>
          </ac:spMkLst>
        </pc:spChg>
        <pc:spChg chg="mod ord">
          <ac:chgData name="Shazia Begum (2117727)" userId="S::2117727@student.uwtsd.ac.uk::977955b9-8b41-426a-a9e4-5ccd56d8b63e" providerId="AD" clId="Web-{678772D8-260A-AC99-9EE6-8E1DC849260A}" dt="2022-07-07T15:10:13.182" v="9"/>
          <ac:spMkLst>
            <pc:docMk/>
            <pc:sldMk cId="3826558334" sldId="263"/>
            <ac:spMk id="6" creationId="{4B6F413C-684F-31ED-70D3-B25321227E4C}"/>
          </ac:spMkLst>
        </pc:spChg>
      </pc:sldChg>
      <pc:sldChg chg="modSp mod modClrScheme chgLayout">
        <pc:chgData name="Shazia Begum (2117727)" userId="S::2117727@student.uwtsd.ac.uk::977955b9-8b41-426a-a9e4-5ccd56d8b63e" providerId="AD" clId="Web-{678772D8-260A-AC99-9EE6-8E1DC849260A}" dt="2022-07-07T15:10:13.182" v="9"/>
        <pc:sldMkLst>
          <pc:docMk/>
          <pc:sldMk cId="79127286" sldId="264"/>
        </pc:sldMkLst>
        <pc:spChg chg="mod ord">
          <ac:chgData name="Shazia Begum (2117727)" userId="S::2117727@student.uwtsd.ac.uk::977955b9-8b41-426a-a9e4-5ccd56d8b63e" providerId="AD" clId="Web-{678772D8-260A-AC99-9EE6-8E1DC849260A}" dt="2022-07-07T15:10:13.182" v="9"/>
          <ac:spMkLst>
            <pc:docMk/>
            <pc:sldMk cId="79127286" sldId="264"/>
            <ac:spMk id="2" creationId="{0051C7CE-B5D4-6894-8C5A-C11F21E768EE}"/>
          </ac:spMkLst>
        </pc:spChg>
        <pc:spChg chg="mod ord">
          <ac:chgData name="Shazia Begum (2117727)" userId="S::2117727@student.uwtsd.ac.uk::977955b9-8b41-426a-a9e4-5ccd56d8b63e" providerId="AD" clId="Web-{678772D8-260A-AC99-9EE6-8E1DC849260A}" dt="2022-07-07T15:10:13.182" v="9"/>
          <ac:spMkLst>
            <pc:docMk/>
            <pc:sldMk cId="79127286" sldId="264"/>
            <ac:spMk id="4" creationId="{64AFB7E0-DAEA-C6F8-414A-900E7CA1B9E8}"/>
          </ac:spMkLst>
        </pc:spChg>
        <pc:spChg chg="mod ord">
          <ac:chgData name="Shazia Begum (2117727)" userId="S::2117727@student.uwtsd.ac.uk::977955b9-8b41-426a-a9e4-5ccd56d8b63e" providerId="AD" clId="Web-{678772D8-260A-AC99-9EE6-8E1DC849260A}" dt="2022-07-07T15:10:13.182" v="9"/>
          <ac:spMkLst>
            <pc:docMk/>
            <pc:sldMk cId="79127286" sldId="264"/>
            <ac:spMk id="5" creationId="{AE03C146-ABF3-97F2-29FA-49FF905A0462}"/>
          </ac:spMkLst>
        </pc:spChg>
        <pc:spChg chg="mod ord">
          <ac:chgData name="Shazia Begum (2117727)" userId="S::2117727@student.uwtsd.ac.uk::977955b9-8b41-426a-a9e4-5ccd56d8b63e" providerId="AD" clId="Web-{678772D8-260A-AC99-9EE6-8E1DC849260A}" dt="2022-07-07T15:10:13.182" v="9"/>
          <ac:spMkLst>
            <pc:docMk/>
            <pc:sldMk cId="79127286" sldId="264"/>
            <ac:spMk id="6" creationId="{1F278271-DD6C-FDEB-43B8-226AE86DC207}"/>
          </ac:spMkLst>
        </pc:spChg>
        <pc:graphicFrameChg chg="mod ord">
          <ac:chgData name="Shazia Begum (2117727)" userId="S::2117727@student.uwtsd.ac.uk::977955b9-8b41-426a-a9e4-5ccd56d8b63e" providerId="AD" clId="Web-{678772D8-260A-AC99-9EE6-8E1DC849260A}" dt="2022-07-07T15:10:13.182" v="9"/>
          <ac:graphicFrameMkLst>
            <pc:docMk/>
            <pc:sldMk cId="79127286" sldId="264"/>
            <ac:graphicFrameMk id="7" creationId="{FEB63953-0C07-AEA9-1EA0-DDB0240757D5}"/>
          </ac:graphicFrameMkLst>
        </pc:graphicFrameChg>
      </pc:sldChg>
      <pc:sldChg chg="delSp modSp mod modClrScheme delDesignElem chgLayout">
        <pc:chgData name="Shazia Begum (2117727)" userId="S::2117727@student.uwtsd.ac.uk::977955b9-8b41-426a-a9e4-5ccd56d8b63e" providerId="AD" clId="Web-{678772D8-260A-AC99-9EE6-8E1DC849260A}" dt="2022-07-07T15:10:13.182" v="9"/>
        <pc:sldMkLst>
          <pc:docMk/>
          <pc:sldMk cId="4101409397" sldId="266"/>
        </pc:sldMkLst>
        <pc:spChg chg="mod ord">
          <ac:chgData name="Shazia Begum (2117727)" userId="S::2117727@student.uwtsd.ac.uk::977955b9-8b41-426a-a9e4-5ccd56d8b63e" providerId="AD" clId="Web-{678772D8-260A-AC99-9EE6-8E1DC849260A}" dt="2022-07-07T15:10:13.182" v="9"/>
          <ac:spMkLst>
            <pc:docMk/>
            <pc:sldMk cId="4101409397" sldId="266"/>
            <ac:spMk id="2" creationId="{81C68A74-9BF6-357D-A57C-EAB42F0742BF}"/>
          </ac:spMkLst>
        </pc:spChg>
        <pc:spChg chg="mod ord">
          <ac:chgData name="Shazia Begum (2117727)" userId="S::2117727@student.uwtsd.ac.uk::977955b9-8b41-426a-a9e4-5ccd56d8b63e" providerId="AD" clId="Web-{678772D8-260A-AC99-9EE6-8E1DC849260A}" dt="2022-07-07T15:10:13.182" v="9"/>
          <ac:spMkLst>
            <pc:docMk/>
            <pc:sldMk cId="4101409397" sldId="266"/>
            <ac:spMk id="3" creationId="{589061FF-C601-3B82-4CA1-35B557DB2CF7}"/>
          </ac:spMkLst>
        </pc:spChg>
        <pc:spChg chg="mod ord">
          <ac:chgData name="Shazia Begum (2117727)" userId="S::2117727@student.uwtsd.ac.uk::977955b9-8b41-426a-a9e4-5ccd56d8b63e" providerId="AD" clId="Web-{678772D8-260A-AC99-9EE6-8E1DC849260A}" dt="2022-07-07T15:10:13.182" v="9"/>
          <ac:spMkLst>
            <pc:docMk/>
            <pc:sldMk cId="4101409397" sldId="266"/>
            <ac:spMk id="4" creationId="{6FEED447-0E68-4214-9939-1EFFE539FC14}"/>
          </ac:spMkLst>
        </pc:spChg>
        <pc:spChg chg="mod ord">
          <ac:chgData name="Shazia Begum (2117727)" userId="S::2117727@student.uwtsd.ac.uk::977955b9-8b41-426a-a9e4-5ccd56d8b63e" providerId="AD" clId="Web-{678772D8-260A-AC99-9EE6-8E1DC849260A}" dt="2022-07-07T15:10:13.182" v="9"/>
          <ac:spMkLst>
            <pc:docMk/>
            <pc:sldMk cId="4101409397" sldId="266"/>
            <ac:spMk id="5" creationId="{80DDA036-DCED-7738-A9C3-6D714C2D057D}"/>
          </ac:spMkLst>
        </pc:spChg>
        <pc:spChg chg="mod ord">
          <ac:chgData name="Shazia Begum (2117727)" userId="S::2117727@student.uwtsd.ac.uk::977955b9-8b41-426a-a9e4-5ccd56d8b63e" providerId="AD" clId="Web-{678772D8-260A-AC99-9EE6-8E1DC849260A}" dt="2022-07-07T15:10:13.182" v="9"/>
          <ac:spMkLst>
            <pc:docMk/>
            <pc:sldMk cId="4101409397" sldId="266"/>
            <ac:spMk id="6" creationId="{8C7F735C-3A7B-9AC2-A4EA-EEC2CE491DD7}"/>
          </ac:spMkLst>
        </pc:spChg>
        <pc:spChg chg="del">
          <ac:chgData name="Shazia Begum (2117727)" userId="S::2117727@student.uwtsd.ac.uk::977955b9-8b41-426a-a9e4-5ccd56d8b63e" providerId="AD" clId="Web-{678772D8-260A-AC99-9EE6-8E1DC849260A}" dt="2022-07-07T15:10:13.182" v="9"/>
          <ac:spMkLst>
            <pc:docMk/>
            <pc:sldMk cId="4101409397" sldId="266"/>
            <ac:spMk id="12" creationId="{B5068B1C-1A28-475A-A0E0-4C23200D8201}"/>
          </ac:spMkLst>
        </pc:spChg>
        <pc:spChg chg="del">
          <ac:chgData name="Shazia Begum (2117727)" userId="S::2117727@student.uwtsd.ac.uk::977955b9-8b41-426a-a9e4-5ccd56d8b63e" providerId="AD" clId="Web-{678772D8-260A-AC99-9EE6-8E1DC849260A}" dt="2022-07-07T15:10:13.182" v="9"/>
          <ac:spMkLst>
            <pc:docMk/>
            <pc:sldMk cId="4101409397" sldId="266"/>
            <ac:spMk id="14" creationId="{6D428773-F789-43B7-B5FD-AE49E5BD2E79}"/>
          </ac:spMkLst>
        </pc:spChg>
      </pc:sldChg>
      <pc:sldChg chg="modSp mod modClrScheme chgLayout">
        <pc:chgData name="Shazia Begum (2117727)" userId="S::2117727@student.uwtsd.ac.uk::977955b9-8b41-426a-a9e4-5ccd56d8b63e" providerId="AD" clId="Web-{678772D8-260A-AC99-9EE6-8E1DC849260A}" dt="2022-07-07T15:10:13.182" v="9"/>
        <pc:sldMkLst>
          <pc:docMk/>
          <pc:sldMk cId="2931570217" sldId="267"/>
        </pc:sldMkLst>
        <pc:spChg chg="mod ord">
          <ac:chgData name="Shazia Begum (2117727)" userId="S::2117727@student.uwtsd.ac.uk::977955b9-8b41-426a-a9e4-5ccd56d8b63e" providerId="AD" clId="Web-{678772D8-260A-AC99-9EE6-8E1DC849260A}" dt="2022-07-07T15:10:13.182" v="9"/>
          <ac:spMkLst>
            <pc:docMk/>
            <pc:sldMk cId="2931570217" sldId="267"/>
            <ac:spMk id="2" creationId="{27278FB6-2FB4-F694-0262-287BCE715CF8}"/>
          </ac:spMkLst>
        </pc:spChg>
        <pc:spChg chg="mod ord">
          <ac:chgData name="Shazia Begum (2117727)" userId="S::2117727@student.uwtsd.ac.uk::977955b9-8b41-426a-a9e4-5ccd56d8b63e" providerId="AD" clId="Web-{678772D8-260A-AC99-9EE6-8E1DC849260A}" dt="2022-07-07T15:10:13.182" v="9"/>
          <ac:spMkLst>
            <pc:docMk/>
            <pc:sldMk cId="2931570217" sldId="267"/>
            <ac:spMk id="4" creationId="{2787C1A4-09C3-456F-E833-A1800F04CDF6}"/>
          </ac:spMkLst>
        </pc:spChg>
        <pc:spChg chg="mod ord">
          <ac:chgData name="Shazia Begum (2117727)" userId="S::2117727@student.uwtsd.ac.uk::977955b9-8b41-426a-a9e4-5ccd56d8b63e" providerId="AD" clId="Web-{678772D8-260A-AC99-9EE6-8E1DC849260A}" dt="2022-07-07T15:10:13.182" v="9"/>
          <ac:spMkLst>
            <pc:docMk/>
            <pc:sldMk cId="2931570217" sldId="267"/>
            <ac:spMk id="5" creationId="{98C8906D-E1B5-7D37-4E8F-BE90BE14728A}"/>
          </ac:spMkLst>
        </pc:spChg>
        <pc:spChg chg="mod ord">
          <ac:chgData name="Shazia Begum (2117727)" userId="S::2117727@student.uwtsd.ac.uk::977955b9-8b41-426a-a9e4-5ccd56d8b63e" providerId="AD" clId="Web-{678772D8-260A-AC99-9EE6-8E1DC849260A}" dt="2022-07-07T15:10:13.182" v="9"/>
          <ac:spMkLst>
            <pc:docMk/>
            <pc:sldMk cId="2931570217" sldId="267"/>
            <ac:spMk id="6" creationId="{6A612553-6F8E-1C63-7054-1A3E5614D1D4}"/>
          </ac:spMkLst>
        </pc:spChg>
        <pc:graphicFrameChg chg="mod ord">
          <ac:chgData name="Shazia Begum (2117727)" userId="S::2117727@student.uwtsd.ac.uk::977955b9-8b41-426a-a9e4-5ccd56d8b63e" providerId="AD" clId="Web-{678772D8-260A-AC99-9EE6-8E1DC849260A}" dt="2022-07-07T15:10:13.182" v="9"/>
          <ac:graphicFrameMkLst>
            <pc:docMk/>
            <pc:sldMk cId="2931570217" sldId="267"/>
            <ac:graphicFrameMk id="20" creationId="{8A8EA2D6-A56C-8F9D-026E-6B5902CC604C}"/>
          </ac:graphicFrameMkLst>
        </pc:graphicFrameChg>
      </pc:sldChg>
      <pc:sldChg chg="modSp mod modClrScheme chgLayout">
        <pc:chgData name="Shazia Begum (2117727)" userId="S::2117727@student.uwtsd.ac.uk::977955b9-8b41-426a-a9e4-5ccd56d8b63e" providerId="AD" clId="Web-{678772D8-260A-AC99-9EE6-8E1DC849260A}" dt="2022-07-07T15:10:13.182" v="9"/>
        <pc:sldMkLst>
          <pc:docMk/>
          <pc:sldMk cId="3225657086" sldId="268"/>
        </pc:sldMkLst>
        <pc:spChg chg="mod ord">
          <ac:chgData name="Shazia Begum (2117727)" userId="S::2117727@student.uwtsd.ac.uk::977955b9-8b41-426a-a9e4-5ccd56d8b63e" providerId="AD" clId="Web-{678772D8-260A-AC99-9EE6-8E1DC849260A}" dt="2022-07-07T15:10:13.182" v="9"/>
          <ac:spMkLst>
            <pc:docMk/>
            <pc:sldMk cId="3225657086" sldId="268"/>
            <ac:spMk id="2" creationId="{3CBA25A1-B0A9-C166-3C9C-9FA993FFC74B}"/>
          </ac:spMkLst>
        </pc:spChg>
        <pc:spChg chg="mod ord">
          <ac:chgData name="Shazia Begum (2117727)" userId="S::2117727@student.uwtsd.ac.uk::977955b9-8b41-426a-a9e4-5ccd56d8b63e" providerId="AD" clId="Web-{678772D8-260A-AC99-9EE6-8E1DC849260A}" dt="2022-07-07T15:10:13.182" v="9"/>
          <ac:spMkLst>
            <pc:docMk/>
            <pc:sldMk cId="3225657086" sldId="268"/>
            <ac:spMk id="3" creationId="{6BC5B9E2-B2EB-8885-755A-984015B69379}"/>
          </ac:spMkLst>
        </pc:spChg>
        <pc:spChg chg="mod ord">
          <ac:chgData name="Shazia Begum (2117727)" userId="S::2117727@student.uwtsd.ac.uk::977955b9-8b41-426a-a9e4-5ccd56d8b63e" providerId="AD" clId="Web-{678772D8-260A-AC99-9EE6-8E1DC849260A}" dt="2022-07-07T15:10:13.182" v="9"/>
          <ac:spMkLst>
            <pc:docMk/>
            <pc:sldMk cId="3225657086" sldId="268"/>
            <ac:spMk id="4" creationId="{35524061-6697-331C-5878-5DEB58790E29}"/>
          </ac:spMkLst>
        </pc:spChg>
        <pc:spChg chg="mod ord">
          <ac:chgData name="Shazia Begum (2117727)" userId="S::2117727@student.uwtsd.ac.uk::977955b9-8b41-426a-a9e4-5ccd56d8b63e" providerId="AD" clId="Web-{678772D8-260A-AC99-9EE6-8E1DC849260A}" dt="2022-07-07T15:10:13.182" v="9"/>
          <ac:spMkLst>
            <pc:docMk/>
            <pc:sldMk cId="3225657086" sldId="268"/>
            <ac:spMk id="5" creationId="{7622B15B-8753-B7E3-7098-76EE345581AD}"/>
          </ac:spMkLst>
        </pc:spChg>
        <pc:spChg chg="mod ord">
          <ac:chgData name="Shazia Begum (2117727)" userId="S::2117727@student.uwtsd.ac.uk::977955b9-8b41-426a-a9e4-5ccd56d8b63e" providerId="AD" clId="Web-{678772D8-260A-AC99-9EE6-8E1DC849260A}" dt="2022-07-07T15:10:13.182" v="9"/>
          <ac:spMkLst>
            <pc:docMk/>
            <pc:sldMk cId="3225657086" sldId="268"/>
            <ac:spMk id="6" creationId="{25FE03E9-048C-EAA5-E709-3CA9CB69A726}"/>
          </ac:spMkLst>
        </pc:spChg>
      </pc:sldChg>
      <pc:sldChg chg="modSp mod modClrScheme chgLayout">
        <pc:chgData name="Shazia Begum (2117727)" userId="S::2117727@student.uwtsd.ac.uk::977955b9-8b41-426a-a9e4-5ccd56d8b63e" providerId="AD" clId="Web-{678772D8-260A-AC99-9EE6-8E1DC849260A}" dt="2022-07-07T15:10:13.182" v="9"/>
        <pc:sldMkLst>
          <pc:docMk/>
          <pc:sldMk cId="887784965" sldId="272"/>
        </pc:sldMkLst>
        <pc:spChg chg="mod ord">
          <ac:chgData name="Shazia Begum (2117727)" userId="S::2117727@student.uwtsd.ac.uk::977955b9-8b41-426a-a9e4-5ccd56d8b63e" providerId="AD" clId="Web-{678772D8-260A-AC99-9EE6-8E1DC849260A}" dt="2022-07-07T15:10:13.182" v="9"/>
          <ac:spMkLst>
            <pc:docMk/>
            <pc:sldMk cId="887784965" sldId="272"/>
            <ac:spMk id="2" creationId="{D8CBCBB4-9D8C-4E8E-38AC-BDBDB9CA40D7}"/>
          </ac:spMkLst>
        </pc:spChg>
        <pc:spChg chg="mod ord">
          <ac:chgData name="Shazia Begum (2117727)" userId="S::2117727@student.uwtsd.ac.uk::977955b9-8b41-426a-a9e4-5ccd56d8b63e" providerId="AD" clId="Web-{678772D8-260A-AC99-9EE6-8E1DC849260A}" dt="2022-07-07T15:10:13.182" v="9"/>
          <ac:spMkLst>
            <pc:docMk/>
            <pc:sldMk cId="887784965" sldId="272"/>
            <ac:spMk id="3" creationId="{65939295-82F5-1E18-477D-F8D810E35189}"/>
          </ac:spMkLst>
        </pc:spChg>
        <pc:spChg chg="mod ord">
          <ac:chgData name="Shazia Begum (2117727)" userId="S::2117727@student.uwtsd.ac.uk::977955b9-8b41-426a-a9e4-5ccd56d8b63e" providerId="AD" clId="Web-{678772D8-260A-AC99-9EE6-8E1DC849260A}" dt="2022-07-07T15:10:13.182" v="9"/>
          <ac:spMkLst>
            <pc:docMk/>
            <pc:sldMk cId="887784965" sldId="272"/>
            <ac:spMk id="4" creationId="{F1B55A9B-0365-654C-2214-C26C18D7F164}"/>
          </ac:spMkLst>
        </pc:spChg>
        <pc:spChg chg="mod ord">
          <ac:chgData name="Shazia Begum (2117727)" userId="S::2117727@student.uwtsd.ac.uk::977955b9-8b41-426a-a9e4-5ccd56d8b63e" providerId="AD" clId="Web-{678772D8-260A-AC99-9EE6-8E1DC849260A}" dt="2022-07-07T15:10:13.182" v="9"/>
          <ac:spMkLst>
            <pc:docMk/>
            <pc:sldMk cId="887784965" sldId="272"/>
            <ac:spMk id="5" creationId="{BD9D5968-D21B-E447-7FC7-6BA0810FCB5B}"/>
          </ac:spMkLst>
        </pc:spChg>
        <pc:spChg chg="mod ord">
          <ac:chgData name="Shazia Begum (2117727)" userId="S::2117727@student.uwtsd.ac.uk::977955b9-8b41-426a-a9e4-5ccd56d8b63e" providerId="AD" clId="Web-{678772D8-260A-AC99-9EE6-8E1DC849260A}" dt="2022-07-07T15:10:13.182" v="9"/>
          <ac:spMkLst>
            <pc:docMk/>
            <pc:sldMk cId="887784965" sldId="272"/>
            <ac:spMk id="6" creationId="{3D0E4EEA-D734-2AB6-E75B-2ECFF356A2D1}"/>
          </ac:spMkLst>
        </pc:spChg>
      </pc:sldChg>
      <pc:sldChg chg="addSp delSp modSp mod modClrScheme chgLayout">
        <pc:chgData name="Shazia Begum (2117727)" userId="S::2117727@student.uwtsd.ac.uk::977955b9-8b41-426a-a9e4-5ccd56d8b63e" providerId="AD" clId="Web-{678772D8-260A-AC99-9EE6-8E1DC849260A}" dt="2022-07-07T15:20:14.718" v="33" actId="1076"/>
        <pc:sldMkLst>
          <pc:docMk/>
          <pc:sldMk cId="2506718653" sldId="273"/>
        </pc:sldMkLst>
        <pc:spChg chg="mod ord">
          <ac:chgData name="Shazia Begum (2117727)" userId="S::2117727@student.uwtsd.ac.uk::977955b9-8b41-426a-a9e4-5ccd56d8b63e" providerId="AD" clId="Web-{678772D8-260A-AC99-9EE6-8E1DC849260A}" dt="2022-07-07T15:19:59.233" v="32"/>
          <ac:spMkLst>
            <pc:docMk/>
            <pc:sldMk cId="2506718653" sldId="273"/>
            <ac:spMk id="2" creationId="{ED563BDE-C365-1D56-3806-2641699C9C9B}"/>
          </ac:spMkLst>
        </pc:spChg>
        <pc:spChg chg="mod ord">
          <ac:chgData name="Shazia Begum (2117727)" userId="S::2117727@student.uwtsd.ac.uk::977955b9-8b41-426a-a9e4-5ccd56d8b63e" providerId="AD" clId="Web-{678772D8-260A-AC99-9EE6-8E1DC849260A}" dt="2022-07-07T15:19:59.233" v="32"/>
          <ac:spMkLst>
            <pc:docMk/>
            <pc:sldMk cId="2506718653" sldId="273"/>
            <ac:spMk id="4" creationId="{F61196B9-4270-24BC-6B1F-D67B0885CD4A}"/>
          </ac:spMkLst>
        </pc:spChg>
        <pc:spChg chg="mod ord">
          <ac:chgData name="Shazia Begum (2117727)" userId="S::2117727@student.uwtsd.ac.uk::977955b9-8b41-426a-a9e4-5ccd56d8b63e" providerId="AD" clId="Web-{678772D8-260A-AC99-9EE6-8E1DC849260A}" dt="2022-07-07T15:19:59.233" v="32"/>
          <ac:spMkLst>
            <pc:docMk/>
            <pc:sldMk cId="2506718653" sldId="273"/>
            <ac:spMk id="5" creationId="{C7FBB7DB-375A-FD2A-B3D8-9EE32D20B517}"/>
          </ac:spMkLst>
        </pc:spChg>
        <pc:spChg chg="mod ord">
          <ac:chgData name="Shazia Begum (2117727)" userId="S::2117727@student.uwtsd.ac.uk::977955b9-8b41-426a-a9e4-5ccd56d8b63e" providerId="AD" clId="Web-{678772D8-260A-AC99-9EE6-8E1DC849260A}" dt="2022-07-07T15:19:59.233" v="32"/>
          <ac:spMkLst>
            <pc:docMk/>
            <pc:sldMk cId="2506718653" sldId="273"/>
            <ac:spMk id="6" creationId="{2C78616A-5D21-3FE8-2C00-C26FBD002440}"/>
          </ac:spMkLst>
        </pc:spChg>
        <pc:spChg chg="add del">
          <ac:chgData name="Shazia Begum (2117727)" userId="S::2117727@student.uwtsd.ac.uk::977955b9-8b41-426a-a9e4-5ccd56d8b63e" providerId="AD" clId="Web-{678772D8-260A-AC99-9EE6-8E1DC849260A}" dt="2022-07-07T15:19:59.186" v="31"/>
          <ac:spMkLst>
            <pc:docMk/>
            <pc:sldMk cId="2506718653" sldId="273"/>
            <ac:spMk id="13" creationId="{05E0CE8A-B373-428C-8818-499181F94041}"/>
          </ac:spMkLst>
        </pc:spChg>
        <pc:spChg chg="add">
          <ac:chgData name="Shazia Begum (2117727)" userId="S::2117727@student.uwtsd.ac.uk::977955b9-8b41-426a-a9e4-5ccd56d8b63e" providerId="AD" clId="Web-{678772D8-260A-AC99-9EE6-8E1DC849260A}" dt="2022-07-07T15:19:59.233" v="32"/>
          <ac:spMkLst>
            <pc:docMk/>
            <pc:sldMk cId="2506718653" sldId="273"/>
            <ac:spMk id="16" creationId="{5623CB30-4BB7-4460-B3F9-F7129671EB2F}"/>
          </ac:spMkLst>
        </pc:spChg>
        <pc:graphicFrameChg chg="mod ord modGraphic">
          <ac:chgData name="Shazia Begum (2117727)" userId="S::2117727@student.uwtsd.ac.uk::977955b9-8b41-426a-a9e4-5ccd56d8b63e" providerId="AD" clId="Web-{678772D8-260A-AC99-9EE6-8E1DC849260A}" dt="2022-07-07T15:20:14.718" v="33" actId="1076"/>
          <ac:graphicFrameMkLst>
            <pc:docMk/>
            <pc:sldMk cId="2506718653" sldId="273"/>
            <ac:graphicFrameMk id="8" creationId="{68910B20-7461-C138-6D41-243AAD23E2C4}"/>
          </ac:graphicFrameMkLst>
        </pc:graphicFrameChg>
        <pc:cxnChg chg="add">
          <ac:chgData name="Shazia Begum (2117727)" userId="S::2117727@student.uwtsd.ac.uk::977955b9-8b41-426a-a9e4-5ccd56d8b63e" providerId="AD" clId="Web-{678772D8-260A-AC99-9EE6-8E1DC849260A}" dt="2022-07-07T15:19:59.233" v="32"/>
          <ac:cxnSpMkLst>
            <pc:docMk/>
            <pc:sldMk cId="2506718653" sldId="273"/>
            <ac:cxnSpMk id="15" creationId="{EF0BD310-B3D2-4A7F-BB39-05C1A1A0D3CD}"/>
          </ac:cxnSpMkLst>
        </pc:cxnChg>
      </pc:sldChg>
      <pc:sldChg chg="modSp mod modClrScheme chgLayout">
        <pc:chgData name="Shazia Begum (2117727)" userId="S::2117727@student.uwtsd.ac.uk::977955b9-8b41-426a-a9e4-5ccd56d8b63e" providerId="AD" clId="Web-{678772D8-260A-AC99-9EE6-8E1DC849260A}" dt="2022-07-07T15:10:13.182" v="9"/>
        <pc:sldMkLst>
          <pc:docMk/>
          <pc:sldMk cId="3304544764" sldId="274"/>
        </pc:sldMkLst>
        <pc:spChg chg="mod ord">
          <ac:chgData name="Shazia Begum (2117727)" userId="S::2117727@student.uwtsd.ac.uk::977955b9-8b41-426a-a9e4-5ccd56d8b63e" providerId="AD" clId="Web-{678772D8-260A-AC99-9EE6-8E1DC849260A}" dt="2022-07-07T15:10:13.182" v="9"/>
          <ac:spMkLst>
            <pc:docMk/>
            <pc:sldMk cId="3304544764" sldId="274"/>
            <ac:spMk id="2" creationId="{D8F42044-5879-856C-D068-FD1D733B1C70}"/>
          </ac:spMkLst>
        </pc:spChg>
        <pc:spChg chg="mod ord">
          <ac:chgData name="Shazia Begum (2117727)" userId="S::2117727@student.uwtsd.ac.uk::977955b9-8b41-426a-a9e4-5ccd56d8b63e" providerId="AD" clId="Web-{678772D8-260A-AC99-9EE6-8E1DC849260A}" dt="2022-07-07T15:10:13.182" v="9"/>
          <ac:spMkLst>
            <pc:docMk/>
            <pc:sldMk cId="3304544764" sldId="274"/>
            <ac:spMk id="4" creationId="{F219B10C-AB18-CF47-00BC-3E0D64A17057}"/>
          </ac:spMkLst>
        </pc:spChg>
        <pc:spChg chg="mod ord">
          <ac:chgData name="Shazia Begum (2117727)" userId="S::2117727@student.uwtsd.ac.uk::977955b9-8b41-426a-a9e4-5ccd56d8b63e" providerId="AD" clId="Web-{678772D8-260A-AC99-9EE6-8E1DC849260A}" dt="2022-07-07T15:10:13.182" v="9"/>
          <ac:spMkLst>
            <pc:docMk/>
            <pc:sldMk cId="3304544764" sldId="274"/>
            <ac:spMk id="5" creationId="{8A7C9C1B-FBCA-3425-66DA-2706A59911E9}"/>
          </ac:spMkLst>
        </pc:spChg>
        <pc:spChg chg="mod ord">
          <ac:chgData name="Shazia Begum (2117727)" userId="S::2117727@student.uwtsd.ac.uk::977955b9-8b41-426a-a9e4-5ccd56d8b63e" providerId="AD" clId="Web-{678772D8-260A-AC99-9EE6-8E1DC849260A}" dt="2022-07-07T15:10:13.182" v="9"/>
          <ac:spMkLst>
            <pc:docMk/>
            <pc:sldMk cId="3304544764" sldId="274"/>
            <ac:spMk id="6" creationId="{A7FB8F20-59FF-031F-AFEA-45112B801B74}"/>
          </ac:spMkLst>
        </pc:spChg>
        <pc:graphicFrameChg chg="mod ord">
          <ac:chgData name="Shazia Begum (2117727)" userId="S::2117727@student.uwtsd.ac.uk::977955b9-8b41-426a-a9e4-5ccd56d8b63e" providerId="AD" clId="Web-{678772D8-260A-AC99-9EE6-8E1DC849260A}" dt="2022-07-07T15:10:13.182" v="9"/>
          <ac:graphicFrameMkLst>
            <pc:docMk/>
            <pc:sldMk cId="3304544764" sldId="274"/>
            <ac:graphicFrameMk id="8" creationId="{A741AFE6-2E3E-92B0-46AB-D661395328D2}"/>
          </ac:graphicFrameMkLst>
        </pc:graphicFrameChg>
      </pc:sldChg>
      <pc:sldChg chg="modSp mod modClrScheme chgLayout">
        <pc:chgData name="Shazia Begum (2117727)" userId="S::2117727@student.uwtsd.ac.uk::977955b9-8b41-426a-a9e4-5ccd56d8b63e" providerId="AD" clId="Web-{678772D8-260A-AC99-9EE6-8E1DC849260A}" dt="2022-07-07T15:10:13.182" v="9"/>
        <pc:sldMkLst>
          <pc:docMk/>
          <pc:sldMk cId="4093469913" sldId="275"/>
        </pc:sldMkLst>
        <pc:spChg chg="mod ord">
          <ac:chgData name="Shazia Begum (2117727)" userId="S::2117727@student.uwtsd.ac.uk::977955b9-8b41-426a-a9e4-5ccd56d8b63e" providerId="AD" clId="Web-{678772D8-260A-AC99-9EE6-8E1DC849260A}" dt="2022-07-07T15:10:13.182" v="9"/>
          <ac:spMkLst>
            <pc:docMk/>
            <pc:sldMk cId="4093469913" sldId="275"/>
            <ac:spMk id="2" creationId="{5F9102DF-DB65-F98F-FDD9-1CE5AA2D3909}"/>
          </ac:spMkLst>
        </pc:spChg>
        <pc:spChg chg="mod ord">
          <ac:chgData name="Shazia Begum (2117727)" userId="S::2117727@student.uwtsd.ac.uk::977955b9-8b41-426a-a9e4-5ccd56d8b63e" providerId="AD" clId="Web-{678772D8-260A-AC99-9EE6-8E1DC849260A}" dt="2022-07-07T15:10:13.182" v="9"/>
          <ac:spMkLst>
            <pc:docMk/>
            <pc:sldMk cId="4093469913" sldId="275"/>
            <ac:spMk id="4" creationId="{37E4319D-F802-CB69-A704-1C2B5C024274}"/>
          </ac:spMkLst>
        </pc:spChg>
        <pc:spChg chg="mod ord">
          <ac:chgData name="Shazia Begum (2117727)" userId="S::2117727@student.uwtsd.ac.uk::977955b9-8b41-426a-a9e4-5ccd56d8b63e" providerId="AD" clId="Web-{678772D8-260A-AC99-9EE6-8E1DC849260A}" dt="2022-07-07T15:10:13.182" v="9"/>
          <ac:spMkLst>
            <pc:docMk/>
            <pc:sldMk cId="4093469913" sldId="275"/>
            <ac:spMk id="5" creationId="{484259CB-8668-EBC2-E34D-99C523FCF88A}"/>
          </ac:spMkLst>
        </pc:spChg>
        <pc:spChg chg="mod ord">
          <ac:chgData name="Shazia Begum (2117727)" userId="S::2117727@student.uwtsd.ac.uk::977955b9-8b41-426a-a9e4-5ccd56d8b63e" providerId="AD" clId="Web-{678772D8-260A-AC99-9EE6-8E1DC849260A}" dt="2022-07-07T15:10:13.182" v="9"/>
          <ac:spMkLst>
            <pc:docMk/>
            <pc:sldMk cId="4093469913" sldId="275"/>
            <ac:spMk id="6" creationId="{E8D6CA90-8E8C-344C-858F-3EC3C953705C}"/>
          </ac:spMkLst>
        </pc:spChg>
        <pc:graphicFrameChg chg="mod ord">
          <ac:chgData name="Shazia Begum (2117727)" userId="S::2117727@student.uwtsd.ac.uk::977955b9-8b41-426a-a9e4-5ccd56d8b63e" providerId="AD" clId="Web-{678772D8-260A-AC99-9EE6-8E1DC849260A}" dt="2022-07-07T15:10:13.182" v="9"/>
          <ac:graphicFrameMkLst>
            <pc:docMk/>
            <pc:sldMk cId="4093469913" sldId="275"/>
            <ac:graphicFrameMk id="9" creationId="{EE3900CB-96CC-4B56-D500-E370C736344B}"/>
          </ac:graphicFrameMkLst>
        </pc:graphicFrameChg>
      </pc:sldChg>
      <pc:sldMasterChg chg="del delSldLayout">
        <pc:chgData name="Shazia Begum (2117727)" userId="S::2117727@student.uwtsd.ac.uk::977955b9-8b41-426a-a9e4-5ccd56d8b63e" providerId="AD" clId="Web-{678772D8-260A-AC99-9EE6-8E1DC849260A}" dt="2022-07-07T15:10:13.182" v="9"/>
        <pc:sldMasterMkLst>
          <pc:docMk/>
          <pc:sldMasterMk cId="134644752" sldId="2147483704"/>
        </pc:sldMasterMkLst>
        <pc:sldLayoutChg chg="del">
          <pc:chgData name="Shazia Begum (2117727)" userId="S::2117727@student.uwtsd.ac.uk::977955b9-8b41-426a-a9e4-5ccd56d8b63e" providerId="AD" clId="Web-{678772D8-260A-AC99-9EE6-8E1DC849260A}" dt="2022-07-07T15:10:13.182" v="9"/>
          <pc:sldLayoutMkLst>
            <pc:docMk/>
            <pc:sldMasterMk cId="134644752" sldId="2147483704"/>
            <pc:sldLayoutMk cId="1787555516" sldId="2147483705"/>
          </pc:sldLayoutMkLst>
        </pc:sldLayoutChg>
        <pc:sldLayoutChg chg="del">
          <pc:chgData name="Shazia Begum (2117727)" userId="S::2117727@student.uwtsd.ac.uk::977955b9-8b41-426a-a9e4-5ccd56d8b63e" providerId="AD" clId="Web-{678772D8-260A-AC99-9EE6-8E1DC849260A}" dt="2022-07-07T15:10:13.182" v="9"/>
          <pc:sldLayoutMkLst>
            <pc:docMk/>
            <pc:sldMasterMk cId="134644752" sldId="2147483704"/>
            <pc:sldLayoutMk cId="3532684385" sldId="2147483706"/>
          </pc:sldLayoutMkLst>
        </pc:sldLayoutChg>
        <pc:sldLayoutChg chg="del">
          <pc:chgData name="Shazia Begum (2117727)" userId="S::2117727@student.uwtsd.ac.uk::977955b9-8b41-426a-a9e4-5ccd56d8b63e" providerId="AD" clId="Web-{678772D8-260A-AC99-9EE6-8E1DC849260A}" dt="2022-07-07T15:10:13.182" v="9"/>
          <pc:sldLayoutMkLst>
            <pc:docMk/>
            <pc:sldMasterMk cId="134644752" sldId="2147483704"/>
            <pc:sldLayoutMk cId="307374994" sldId="2147483707"/>
          </pc:sldLayoutMkLst>
        </pc:sldLayoutChg>
        <pc:sldLayoutChg chg="del">
          <pc:chgData name="Shazia Begum (2117727)" userId="S::2117727@student.uwtsd.ac.uk::977955b9-8b41-426a-a9e4-5ccd56d8b63e" providerId="AD" clId="Web-{678772D8-260A-AC99-9EE6-8E1DC849260A}" dt="2022-07-07T15:10:13.182" v="9"/>
          <pc:sldLayoutMkLst>
            <pc:docMk/>
            <pc:sldMasterMk cId="134644752" sldId="2147483704"/>
            <pc:sldLayoutMk cId="1713988944" sldId="2147483708"/>
          </pc:sldLayoutMkLst>
        </pc:sldLayoutChg>
        <pc:sldLayoutChg chg="del">
          <pc:chgData name="Shazia Begum (2117727)" userId="S::2117727@student.uwtsd.ac.uk::977955b9-8b41-426a-a9e4-5ccd56d8b63e" providerId="AD" clId="Web-{678772D8-260A-AC99-9EE6-8E1DC849260A}" dt="2022-07-07T15:10:13.182" v="9"/>
          <pc:sldLayoutMkLst>
            <pc:docMk/>
            <pc:sldMasterMk cId="134644752" sldId="2147483704"/>
            <pc:sldLayoutMk cId="3549277399" sldId="2147483709"/>
          </pc:sldLayoutMkLst>
        </pc:sldLayoutChg>
        <pc:sldLayoutChg chg="del">
          <pc:chgData name="Shazia Begum (2117727)" userId="S::2117727@student.uwtsd.ac.uk::977955b9-8b41-426a-a9e4-5ccd56d8b63e" providerId="AD" clId="Web-{678772D8-260A-AC99-9EE6-8E1DC849260A}" dt="2022-07-07T15:10:13.182" v="9"/>
          <pc:sldLayoutMkLst>
            <pc:docMk/>
            <pc:sldMasterMk cId="134644752" sldId="2147483704"/>
            <pc:sldLayoutMk cId="916403137" sldId="2147483710"/>
          </pc:sldLayoutMkLst>
        </pc:sldLayoutChg>
        <pc:sldLayoutChg chg="del">
          <pc:chgData name="Shazia Begum (2117727)" userId="S::2117727@student.uwtsd.ac.uk::977955b9-8b41-426a-a9e4-5ccd56d8b63e" providerId="AD" clId="Web-{678772D8-260A-AC99-9EE6-8E1DC849260A}" dt="2022-07-07T15:10:13.182" v="9"/>
          <pc:sldLayoutMkLst>
            <pc:docMk/>
            <pc:sldMasterMk cId="134644752" sldId="2147483704"/>
            <pc:sldLayoutMk cId="1533811283" sldId="2147483711"/>
          </pc:sldLayoutMkLst>
        </pc:sldLayoutChg>
        <pc:sldLayoutChg chg="del">
          <pc:chgData name="Shazia Begum (2117727)" userId="S::2117727@student.uwtsd.ac.uk::977955b9-8b41-426a-a9e4-5ccd56d8b63e" providerId="AD" clId="Web-{678772D8-260A-AC99-9EE6-8E1DC849260A}" dt="2022-07-07T15:10:13.182" v="9"/>
          <pc:sldLayoutMkLst>
            <pc:docMk/>
            <pc:sldMasterMk cId="134644752" sldId="2147483704"/>
            <pc:sldLayoutMk cId="386788764" sldId="2147483712"/>
          </pc:sldLayoutMkLst>
        </pc:sldLayoutChg>
        <pc:sldLayoutChg chg="del">
          <pc:chgData name="Shazia Begum (2117727)" userId="S::2117727@student.uwtsd.ac.uk::977955b9-8b41-426a-a9e4-5ccd56d8b63e" providerId="AD" clId="Web-{678772D8-260A-AC99-9EE6-8E1DC849260A}" dt="2022-07-07T15:10:13.182" v="9"/>
          <pc:sldLayoutMkLst>
            <pc:docMk/>
            <pc:sldMasterMk cId="134644752" sldId="2147483704"/>
            <pc:sldLayoutMk cId="1602477498" sldId="2147483713"/>
          </pc:sldLayoutMkLst>
        </pc:sldLayoutChg>
        <pc:sldLayoutChg chg="del">
          <pc:chgData name="Shazia Begum (2117727)" userId="S::2117727@student.uwtsd.ac.uk::977955b9-8b41-426a-a9e4-5ccd56d8b63e" providerId="AD" clId="Web-{678772D8-260A-AC99-9EE6-8E1DC849260A}" dt="2022-07-07T15:10:13.182" v="9"/>
          <pc:sldLayoutMkLst>
            <pc:docMk/>
            <pc:sldMasterMk cId="134644752" sldId="2147483704"/>
            <pc:sldLayoutMk cId="131049194" sldId="2147483714"/>
          </pc:sldLayoutMkLst>
        </pc:sldLayoutChg>
        <pc:sldLayoutChg chg="del">
          <pc:chgData name="Shazia Begum (2117727)" userId="S::2117727@student.uwtsd.ac.uk::977955b9-8b41-426a-a9e4-5ccd56d8b63e" providerId="AD" clId="Web-{678772D8-260A-AC99-9EE6-8E1DC849260A}" dt="2022-07-07T15:10:13.182" v="9"/>
          <pc:sldLayoutMkLst>
            <pc:docMk/>
            <pc:sldMasterMk cId="134644752" sldId="2147483704"/>
            <pc:sldLayoutMk cId="1666237246" sldId="2147483715"/>
          </pc:sldLayoutMkLst>
        </pc:sldLayoutChg>
      </pc:sldMasterChg>
      <pc:sldMasterChg chg="add addSldLayout modSldLayout">
        <pc:chgData name="Shazia Begum (2117727)" userId="S::2117727@student.uwtsd.ac.uk::977955b9-8b41-426a-a9e4-5ccd56d8b63e" providerId="AD" clId="Web-{678772D8-260A-AC99-9EE6-8E1DC849260A}" dt="2022-07-07T15:10:13.182" v="9"/>
        <pc:sldMasterMkLst>
          <pc:docMk/>
          <pc:sldMasterMk cId="3886051325" sldId="2147483716"/>
        </pc:sldMasterMkLst>
        <pc:sldLayoutChg chg="add mod replId">
          <pc:chgData name="Shazia Begum (2117727)" userId="S::2117727@student.uwtsd.ac.uk::977955b9-8b41-426a-a9e4-5ccd56d8b63e" providerId="AD" clId="Web-{678772D8-260A-AC99-9EE6-8E1DC849260A}" dt="2022-07-07T15:10:13.182" v="9"/>
          <pc:sldLayoutMkLst>
            <pc:docMk/>
            <pc:sldMasterMk cId="3886051325" sldId="2147483716"/>
            <pc:sldLayoutMk cId="1306373392" sldId="2147483717"/>
          </pc:sldLayoutMkLst>
        </pc:sldLayoutChg>
        <pc:sldLayoutChg chg="add mod replId">
          <pc:chgData name="Shazia Begum (2117727)" userId="S::2117727@student.uwtsd.ac.uk::977955b9-8b41-426a-a9e4-5ccd56d8b63e" providerId="AD" clId="Web-{678772D8-260A-AC99-9EE6-8E1DC849260A}" dt="2022-07-07T15:10:13.182" v="9"/>
          <pc:sldLayoutMkLst>
            <pc:docMk/>
            <pc:sldMasterMk cId="3886051325" sldId="2147483716"/>
            <pc:sldLayoutMk cId="128115630" sldId="2147483718"/>
          </pc:sldLayoutMkLst>
        </pc:sldLayoutChg>
        <pc:sldLayoutChg chg="add mod replId">
          <pc:chgData name="Shazia Begum (2117727)" userId="S::2117727@student.uwtsd.ac.uk::977955b9-8b41-426a-a9e4-5ccd56d8b63e" providerId="AD" clId="Web-{678772D8-260A-AC99-9EE6-8E1DC849260A}" dt="2022-07-07T15:10:13.182" v="9"/>
          <pc:sldLayoutMkLst>
            <pc:docMk/>
            <pc:sldMasterMk cId="3886051325" sldId="2147483716"/>
            <pc:sldLayoutMk cId="3622996817" sldId="2147483719"/>
          </pc:sldLayoutMkLst>
        </pc:sldLayoutChg>
        <pc:sldLayoutChg chg="add mod replId">
          <pc:chgData name="Shazia Begum (2117727)" userId="S::2117727@student.uwtsd.ac.uk::977955b9-8b41-426a-a9e4-5ccd56d8b63e" providerId="AD" clId="Web-{678772D8-260A-AC99-9EE6-8E1DC849260A}" dt="2022-07-07T15:10:13.182" v="9"/>
          <pc:sldLayoutMkLst>
            <pc:docMk/>
            <pc:sldMasterMk cId="3886051325" sldId="2147483716"/>
            <pc:sldLayoutMk cId="2648429282" sldId="2147483720"/>
          </pc:sldLayoutMkLst>
        </pc:sldLayoutChg>
        <pc:sldLayoutChg chg="add mod replId">
          <pc:chgData name="Shazia Begum (2117727)" userId="S::2117727@student.uwtsd.ac.uk::977955b9-8b41-426a-a9e4-5ccd56d8b63e" providerId="AD" clId="Web-{678772D8-260A-AC99-9EE6-8E1DC849260A}" dt="2022-07-07T15:10:13.182" v="9"/>
          <pc:sldLayoutMkLst>
            <pc:docMk/>
            <pc:sldMasterMk cId="3886051325" sldId="2147483716"/>
            <pc:sldLayoutMk cId="3001640194" sldId="2147483721"/>
          </pc:sldLayoutMkLst>
        </pc:sldLayoutChg>
        <pc:sldLayoutChg chg="add mod replId">
          <pc:chgData name="Shazia Begum (2117727)" userId="S::2117727@student.uwtsd.ac.uk::977955b9-8b41-426a-a9e4-5ccd56d8b63e" providerId="AD" clId="Web-{678772D8-260A-AC99-9EE6-8E1DC849260A}" dt="2022-07-07T15:10:13.182" v="9"/>
          <pc:sldLayoutMkLst>
            <pc:docMk/>
            <pc:sldMasterMk cId="3886051325" sldId="2147483716"/>
            <pc:sldLayoutMk cId="3445634582" sldId="2147483722"/>
          </pc:sldLayoutMkLst>
        </pc:sldLayoutChg>
        <pc:sldLayoutChg chg="add mod replId">
          <pc:chgData name="Shazia Begum (2117727)" userId="S::2117727@student.uwtsd.ac.uk::977955b9-8b41-426a-a9e4-5ccd56d8b63e" providerId="AD" clId="Web-{678772D8-260A-AC99-9EE6-8E1DC849260A}" dt="2022-07-07T15:10:13.182" v="9"/>
          <pc:sldLayoutMkLst>
            <pc:docMk/>
            <pc:sldMasterMk cId="3886051325" sldId="2147483716"/>
            <pc:sldLayoutMk cId="4220465090" sldId="2147483723"/>
          </pc:sldLayoutMkLst>
        </pc:sldLayoutChg>
        <pc:sldLayoutChg chg="add mod replId">
          <pc:chgData name="Shazia Begum (2117727)" userId="S::2117727@student.uwtsd.ac.uk::977955b9-8b41-426a-a9e4-5ccd56d8b63e" providerId="AD" clId="Web-{678772D8-260A-AC99-9EE6-8E1DC849260A}" dt="2022-07-07T15:10:13.182" v="9"/>
          <pc:sldLayoutMkLst>
            <pc:docMk/>
            <pc:sldMasterMk cId="3886051325" sldId="2147483716"/>
            <pc:sldLayoutMk cId="1919345197" sldId="2147483724"/>
          </pc:sldLayoutMkLst>
        </pc:sldLayoutChg>
        <pc:sldLayoutChg chg="add mod replId">
          <pc:chgData name="Shazia Begum (2117727)" userId="S::2117727@student.uwtsd.ac.uk::977955b9-8b41-426a-a9e4-5ccd56d8b63e" providerId="AD" clId="Web-{678772D8-260A-AC99-9EE6-8E1DC849260A}" dt="2022-07-07T15:10:13.182" v="9"/>
          <pc:sldLayoutMkLst>
            <pc:docMk/>
            <pc:sldMasterMk cId="3886051325" sldId="2147483716"/>
            <pc:sldLayoutMk cId="3168123658" sldId="2147483725"/>
          </pc:sldLayoutMkLst>
        </pc:sldLayoutChg>
        <pc:sldLayoutChg chg="add mod replId">
          <pc:chgData name="Shazia Begum (2117727)" userId="S::2117727@student.uwtsd.ac.uk::977955b9-8b41-426a-a9e4-5ccd56d8b63e" providerId="AD" clId="Web-{678772D8-260A-AC99-9EE6-8E1DC849260A}" dt="2022-07-07T15:10:13.182" v="9"/>
          <pc:sldLayoutMkLst>
            <pc:docMk/>
            <pc:sldMasterMk cId="3886051325" sldId="2147483716"/>
            <pc:sldLayoutMk cId="940740092" sldId="2147483726"/>
          </pc:sldLayoutMkLst>
        </pc:sldLayoutChg>
        <pc:sldLayoutChg chg="add mod replId">
          <pc:chgData name="Shazia Begum (2117727)" userId="S::2117727@student.uwtsd.ac.uk::977955b9-8b41-426a-a9e4-5ccd56d8b63e" providerId="AD" clId="Web-{678772D8-260A-AC99-9EE6-8E1DC849260A}" dt="2022-07-07T15:10:13.182" v="9"/>
          <pc:sldLayoutMkLst>
            <pc:docMk/>
            <pc:sldMasterMk cId="3886051325" sldId="2147483716"/>
            <pc:sldLayoutMk cId="1723827159" sldId="2147483727"/>
          </pc:sldLayoutMkLst>
        </pc:sldLayoutChg>
      </pc:sldMasterChg>
    </pc:docChg>
  </pc:docChgLst>
  <pc:docChgLst>
    <pc:chgData name="Shazia" userId="977955b9-8b41-426a-a9e4-5ccd56d8b63e" providerId="ADAL" clId="{27A5D6C1-E1B1-4099-B34F-4D5DC62BDFDA}"/>
    <pc:docChg chg="undo redo custSel delSld modSld sldOrd">
      <pc:chgData name="Shazia" userId="977955b9-8b41-426a-a9e4-5ccd56d8b63e" providerId="ADAL" clId="{27A5D6C1-E1B1-4099-B34F-4D5DC62BDFDA}" dt="2022-07-07T12:30:18.145" v="3059"/>
      <pc:docMkLst>
        <pc:docMk/>
      </pc:docMkLst>
      <pc:sldChg chg="addSp delSp modSp mod setClrOvrMap">
        <pc:chgData name="Shazia" userId="977955b9-8b41-426a-a9e4-5ccd56d8b63e" providerId="ADAL" clId="{27A5D6C1-E1B1-4099-B34F-4D5DC62BDFDA}" dt="2022-07-06T14:44:00.450" v="1433" actId="20577"/>
        <pc:sldMkLst>
          <pc:docMk/>
          <pc:sldMk cId="540510557" sldId="256"/>
        </pc:sldMkLst>
        <pc:spChg chg="mod">
          <ac:chgData name="Shazia" userId="977955b9-8b41-426a-a9e4-5ccd56d8b63e" providerId="ADAL" clId="{27A5D6C1-E1B1-4099-B34F-4D5DC62BDFDA}" dt="2022-06-29T12:45:13.711" v="21" actId="26606"/>
          <ac:spMkLst>
            <pc:docMk/>
            <pc:sldMk cId="540510557" sldId="256"/>
            <ac:spMk id="2" creationId="{749F4B01-18CC-5217-A029-852A4CA957B7}"/>
          </ac:spMkLst>
        </pc:spChg>
        <pc:spChg chg="mod">
          <ac:chgData name="Shazia" userId="977955b9-8b41-426a-a9e4-5ccd56d8b63e" providerId="ADAL" clId="{27A5D6C1-E1B1-4099-B34F-4D5DC62BDFDA}" dt="2022-07-06T14:44:00.450" v="1433" actId="20577"/>
          <ac:spMkLst>
            <pc:docMk/>
            <pc:sldMk cId="540510557" sldId="256"/>
            <ac:spMk id="3" creationId="{44410D98-591E-2682-C25C-E4697AAD8D9B}"/>
          </ac:spMkLst>
        </pc:spChg>
        <pc:spChg chg="add del">
          <ac:chgData name="Shazia" userId="977955b9-8b41-426a-a9e4-5ccd56d8b63e" providerId="ADAL" clId="{27A5D6C1-E1B1-4099-B34F-4D5DC62BDFDA}" dt="2022-06-29T12:44:42.104" v="17" actId="26606"/>
          <ac:spMkLst>
            <pc:docMk/>
            <pc:sldMk cId="540510557" sldId="256"/>
            <ac:spMk id="11" creationId="{B32DC26D-8B9B-4CC1-B3CC-D3EA0FB162CD}"/>
          </ac:spMkLst>
        </pc:spChg>
        <pc:spChg chg="add del">
          <ac:chgData name="Shazia" userId="977955b9-8b41-426a-a9e4-5ccd56d8b63e" providerId="ADAL" clId="{27A5D6C1-E1B1-4099-B34F-4D5DC62BDFDA}" dt="2022-06-29T12:45:13.711" v="21" actId="26606"/>
          <ac:spMkLst>
            <pc:docMk/>
            <pc:sldMk cId="540510557" sldId="256"/>
            <ac:spMk id="15" creationId="{B2F63790-02BE-4D55-ABCA-10CAD6091A39}"/>
          </ac:spMkLst>
        </pc:spChg>
        <pc:spChg chg="add">
          <ac:chgData name="Shazia" userId="977955b9-8b41-426a-a9e4-5ccd56d8b63e" providerId="ADAL" clId="{27A5D6C1-E1B1-4099-B34F-4D5DC62BDFDA}" dt="2022-06-29T12:45:13.711" v="21" actId="26606"/>
          <ac:spMkLst>
            <pc:docMk/>
            <pc:sldMk cId="540510557" sldId="256"/>
            <ac:spMk id="23" creationId="{C1A9B9E1-AE3D-4F69-9670-71C92ED1BCEE}"/>
          </ac:spMkLst>
        </pc:spChg>
        <pc:picChg chg="mod ord">
          <ac:chgData name="Shazia" userId="977955b9-8b41-426a-a9e4-5ccd56d8b63e" providerId="ADAL" clId="{27A5D6C1-E1B1-4099-B34F-4D5DC62BDFDA}" dt="2022-06-29T12:45:13.711" v="21" actId="26606"/>
          <ac:picMkLst>
            <pc:docMk/>
            <pc:sldMk cId="540510557" sldId="256"/>
            <ac:picMk id="4" creationId="{B92044B4-8FFB-3A21-67D9-D1815E711DCA}"/>
          </ac:picMkLst>
        </pc:picChg>
        <pc:cxnChg chg="add del">
          <ac:chgData name="Shazia" userId="977955b9-8b41-426a-a9e4-5ccd56d8b63e" providerId="ADAL" clId="{27A5D6C1-E1B1-4099-B34F-4D5DC62BDFDA}" dt="2022-06-29T12:44:42.104" v="17" actId="26606"/>
          <ac:cxnSpMkLst>
            <pc:docMk/>
            <pc:sldMk cId="540510557" sldId="256"/>
            <ac:cxnSpMk id="9" creationId="{15F1CC53-719A-4763-BF30-5E25A63CEF3C}"/>
          </ac:cxnSpMkLst>
        </pc:cxnChg>
        <pc:cxnChg chg="add del">
          <ac:chgData name="Shazia" userId="977955b9-8b41-426a-a9e4-5ccd56d8b63e" providerId="ADAL" clId="{27A5D6C1-E1B1-4099-B34F-4D5DC62BDFDA}" dt="2022-06-29T12:44:42.104" v="17" actId="26606"/>
          <ac:cxnSpMkLst>
            <pc:docMk/>
            <pc:sldMk cId="540510557" sldId="256"/>
            <ac:cxnSpMk id="13" creationId="{FBB7ADC3-53A0-44F2-914A-78CADAF33411}"/>
          </ac:cxnSpMkLst>
        </pc:cxnChg>
        <pc:cxnChg chg="add del">
          <ac:chgData name="Shazia" userId="977955b9-8b41-426a-a9e4-5ccd56d8b63e" providerId="ADAL" clId="{27A5D6C1-E1B1-4099-B34F-4D5DC62BDFDA}" dt="2022-06-29T12:45:13.711" v="21" actId="26606"/>
          <ac:cxnSpMkLst>
            <pc:docMk/>
            <pc:sldMk cId="540510557" sldId="256"/>
            <ac:cxnSpMk id="16" creationId="{B25F28BA-1F8F-4067-9CFA-0DBF0C7AF2A4}"/>
          </ac:cxnSpMkLst>
        </pc:cxnChg>
        <pc:cxnChg chg="add">
          <ac:chgData name="Shazia" userId="977955b9-8b41-426a-a9e4-5ccd56d8b63e" providerId="ADAL" clId="{27A5D6C1-E1B1-4099-B34F-4D5DC62BDFDA}" dt="2022-06-29T12:45:13.711" v="21" actId="26606"/>
          <ac:cxnSpMkLst>
            <pc:docMk/>
            <pc:sldMk cId="540510557" sldId="256"/>
            <ac:cxnSpMk id="21" creationId="{15F1CC53-719A-4763-BF30-5E25A63CEF3C}"/>
          </ac:cxnSpMkLst>
        </pc:cxnChg>
        <pc:cxnChg chg="add">
          <ac:chgData name="Shazia" userId="977955b9-8b41-426a-a9e4-5ccd56d8b63e" providerId="ADAL" clId="{27A5D6C1-E1B1-4099-B34F-4D5DC62BDFDA}" dt="2022-06-29T12:45:13.711" v="21" actId="26606"/>
          <ac:cxnSpMkLst>
            <pc:docMk/>
            <pc:sldMk cId="540510557" sldId="256"/>
            <ac:cxnSpMk id="25" creationId="{3234ED8A-BEE3-4F34-B45B-731E1E292E3C}"/>
          </ac:cxnSpMkLst>
        </pc:cxnChg>
      </pc:sldChg>
      <pc:sldChg chg="del">
        <pc:chgData name="Shazia" userId="977955b9-8b41-426a-a9e4-5ccd56d8b63e" providerId="ADAL" clId="{27A5D6C1-E1B1-4099-B34F-4D5DC62BDFDA}" dt="2022-07-04T17:28:26.908" v="1340" actId="2696"/>
        <pc:sldMkLst>
          <pc:docMk/>
          <pc:sldMk cId="1195020838" sldId="257"/>
        </pc:sldMkLst>
      </pc:sldChg>
      <pc:sldChg chg="addSp delSp modSp mod">
        <pc:chgData name="Shazia" userId="977955b9-8b41-426a-a9e4-5ccd56d8b63e" providerId="ADAL" clId="{27A5D6C1-E1B1-4099-B34F-4D5DC62BDFDA}" dt="2022-07-07T11:06:08.934" v="2353" actId="255"/>
        <pc:sldMkLst>
          <pc:docMk/>
          <pc:sldMk cId="1095028187" sldId="258"/>
        </pc:sldMkLst>
        <pc:spChg chg="mod">
          <ac:chgData name="Shazia" userId="977955b9-8b41-426a-a9e4-5ccd56d8b63e" providerId="ADAL" clId="{27A5D6C1-E1B1-4099-B34F-4D5DC62BDFDA}" dt="2022-07-07T11:05:09.769" v="2347" actId="26606"/>
          <ac:spMkLst>
            <pc:docMk/>
            <pc:sldMk cId="1095028187" sldId="258"/>
            <ac:spMk id="2" creationId="{A9862248-8D45-F5CB-EAB4-36AE9F27153F}"/>
          </ac:spMkLst>
        </pc:spChg>
        <pc:spChg chg="add del">
          <ac:chgData name="Shazia" userId="977955b9-8b41-426a-a9e4-5ccd56d8b63e" providerId="ADAL" clId="{27A5D6C1-E1B1-4099-B34F-4D5DC62BDFDA}" dt="2022-07-07T11:05:09.865" v="2348" actId="26606"/>
          <ac:spMkLst>
            <pc:docMk/>
            <pc:sldMk cId="1095028187" sldId="258"/>
            <ac:spMk id="39" creationId="{883F9AA6-0DA9-4F38-AA8A-C355838EB933}"/>
          </ac:spMkLst>
        </pc:spChg>
        <pc:spChg chg="add">
          <ac:chgData name="Shazia" userId="977955b9-8b41-426a-a9e4-5ccd56d8b63e" providerId="ADAL" clId="{27A5D6C1-E1B1-4099-B34F-4D5DC62BDFDA}" dt="2022-07-07T11:05:09.865" v="2348" actId="26606"/>
          <ac:spMkLst>
            <pc:docMk/>
            <pc:sldMk cId="1095028187" sldId="258"/>
            <ac:spMk id="43" creationId="{883F9AA6-0DA9-4F38-AA8A-C355838EB933}"/>
          </ac:spMkLst>
        </pc:spChg>
        <pc:graphicFrameChg chg="mod modGraphic">
          <ac:chgData name="Shazia" userId="977955b9-8b41-426a-a9e4-5ccd56d8b63e" providerId="ADAL" clId="{27A5D6C1-E1B1-4099-B34F-4D5DC62BDFDA}" dt="2022-07-07T11:06:08.934" v="2353" actId="255"/>
          <ac:graphicFrameMkLst>
            <pc:docMk/>
            <pc:sldMk cId="1095028187" sldId="258"/>
            <ac:graphicFrameMk id="34" creationId="{B2981E91-D8B4-E22A-9411-7DBC0416C1D0}"/>
          </ac:graphicFrameMkLst>
        </pc:graphicFrameChg>
        <pc:cxnChg chg="add del">
          <ac:chgData name="Shazia" userId="977955b9-8b41-426a-a9e4-5ccd56d8b63e" providerId="ADAL" clId="{27A5D6C1-E1B1-4099-B34F-4D5DC62BDFDA}" dt="2022-07-07T11:05:09.865" v="2348" actId="26606"/>
          <ac:cxnSpMkLst>
            <pc:docMk/>
            <pc:sldMk cId="1095028187" sldId="258"/>
            <ac:cxnSpMk id="41" creationId="{5C45FA27-EB18-4E04-8C96-68F7A0BC1DD9}"/>
          </ac:cxnSpMkLst>
        </pc:cxnChg>
        <pc:cxnChg chg="add">
          <ac:chgData name="Shazia" userId="977955b9-8b41-426a-a9e4-5ccd56d8b63e" providerId="ADAL" clId="{27A5D6C1-E1B1-4099-B34F-4D5DC62BDFDA}" dt="2022-07-07T11:05:09.865" v="2348" actId="26606"/>
          <ac:cxnSpMkLst>
            <pc:docMk/>
            <pc:sldMk cId="1095028187" sldId="258"/>
            <ac:cxnSpMk id="44" creationId="{5C45FA27-EB18-4E04-8C96-68F7A0BC1DD9}"/>
          </ac:cxnSpMkLst>
        </pc:cxnChg>
      </pc:sldChg>
      <pc:sldChg chg="addSp delSp modSp mod">
        <pc:chgData name="Shazia" userId="977955b9-8b41-426a-a9e4-5ccd56d8b63e" providerId="ADAL" clId="{27A5D6C1-E1B1-4099-B34F-4D5DC62BDFDA}" dt="2022-07-07T11:00:28.657" v="2310" actId="255"/>
        <pc:sldMkLst>
          <pc:docMk/>
          <pc:sldMk cId="1825788760" sldId="259"/>
        </pc:sldMkLst>
        <pc:spChg chg="mod">
          <ac:chgData name="Shazia" userId="977955b9-8b41-426a-a9e4-5ccd56d8b63e" providerId="ADAL" clId="{27A5D6C1-E1B1-4099-B34F-4D5DC62BDFDA}" dt="2022-07-04T16:26:14.915" v="747" actId="26606"/>
          <ac:spMkLst>
            <pc:docMk/>
            <pc:sldMk cId="1825788760" sldId="259"/>
            <ac:spMk id="2" creationId="{8CFDCD0F-50CE-A46C-F777-2251466A5611}"/>
          </ac:spMkLst>
        </pc:spChg>
        <pc:spChg chg="mod">
          <ac:chgData name="Shazia" userId="977955b9-8b41-426a-a9e4-5ccd56d8b63e" providerId="ADAL" clId="{27A5D6C1-E1B1-4099-B34F-4D5DC62BDFDA}" dt="2022-07-04T16:26:14.915" v="747" actId="26606"/>
          <ac:spMkLst>
            <pc:docMk/>
            <pc:sldMk cId="1825788760" sldId="259"/>
            <ac:spMk id="4" creationId="{6771C812-89F8-068A-886C-7AD5E77575E3}"/>
          </ac:spMkLst>
        </pc:spChg>
        <pc:spChg chg="mod">
          <ac:chgData name="Shazia" userId="977955b9-8b41-426a-a9e4-5ccd56d8b63e" providerId="ADAL" clId="{27A5D6C1-E1B1-4099-B34F-4D5DC62BDFDA}" dt="2022-07-06T12:46:11.527" v="1413" actId="20577"/>
          <ac:spMkLst>
            <pc:docMk/>
            <pc:sldMk cId="1825788760" sldId="259"/>
            <ac:spMk id="5" creationId="{D1DEA8B3-E52A-ADFC-F05D-B7352A5AED70}"/>
          </ac:spMkLst>
        </pc:spChg>
        <pc:spChg chg="mod">
          <ac:chgData name="Shazia" userId="977955b9-8b41-426a-a9e4-5ccd56d8b63e" providerId="ADAL" clId="{27A5D6C1-E1B1-4099-B34F-4D5DC62BDFDA}" dt="2022-07-04T16:26:14.915" v="747" actId="26606"/>
          <ac:spMkLst>
            <pc:docMk/>
            <pc:sldMk cId="1825788760" sldId="259"/>
            <ac:spMk id="6" creationId="{05C67B89-F111-69E8-ECE5-D063C3B55E5C}"/>
          </ac:spMkLst>
        </pc:spChg>
        <pc:spChg chg="ord">
          <ac:chgData name="Shazia" userId="977955b9-8b41-426a-a9e4-5ccd56d8b63e" providerId="ADAL" clId="{27A5D6C1-E1B1-4099-B34F-4D5DC62BDFDA}" dt="2022-07-04T16:26:14.915" v="747" actId="26606"/>
          <ac:spMkLst>
            <pc:docMk/>
            <pc:sldMk cId="1825788760" sldId="259"/>
            <ac:spMk id="7" creationId="{C2E8BC5A-3693-6F17-98DA-49304E6A224F}"/>
          </ac:spMkLst>
        </pc:spChg>
        <pc:spChg chg="mod">
          <ac:chgData name="Shazia" userId="977955b9-8b41-426a-a9e4-5ccd56d8b63e" providerId="ADAL" clId="{27A5D6C1-E1B1-4099-B34F-4D5DC62BDFDA}" dt="2022-07-04T16:25:24.986" v="744" actId="1076"/>
          <ac:spMkLst>
            <pc:docMk/>
            <pc:sldMk cId="1825788760" sldId="259"/>
            <ac:spMk id="8" creationId="{EA0315FA-F0B0-04C3-CF35-7EA20C00CB00}"/>
          </ac:spMkLst>
        </pc:spChg>
        <pc:spChg chg="add del">
          <ac:chgData name="Shazia" userId="977955b9-8b41-426a-a9e4-5ccd56d8b63e" providerId="ADAL" clId="{27A5D6C1-E1B1-4099-B34F-4D5DC62BDFDA}" dt="2022-07-04T16:26:14.854" v="746" actId="26606"/>
          <ac:spMkLst>
            <pc:docMk/>
            <pc:sldMk cId="1825788760" sldId="259"/>
            <ac:spMk id="17" creationId="{F7422F06-6017-4361-8872-E0E2CEB20B48}"/>
          </ac:spMkLst>
        </pc:spChg>
        <pc:spChg chg="add">
          <ac:chgData name="Shazia" userId="977955b9-8b41-426a-a9e4-5ccd56d8b63e" providerId="ADAL" clId="{27A5D6C1-E1B1-4099-B34F-4D5DC62BDFDA}" dt="2022-07-04T16:26:14.915" v="747" actId="26606"/>
          <ac:spMkLst>
            <pc:docMk/>
            <pc:sldMk cId="1825788760" sldId="259"/>
            <ac:spMk id="21" creationId="{4FAE1107-CEC3-4041-8BAA-CDB6F6759B35}"/>
          </ac:spMkLst>
        </pc:spChg>
        <pc:graphicFrameChg chg="add mod modGraphic">
          <ac:chgData name="Shazia" userId="977955b9-8b41-426a-a9e4-5ccd56d8b63e" providerId="ADAL" clId="{27A5D6C1-E1B1-4099-B34F-4D5DC62BDFDA}" dt="2022-07-07T11:00:28.657" v="2310" actId="255"/>
          <ac:graphicFrameMkLst>
            <pc:docMk/>
            <pc:sldMk cId="1825788760" sldId="259"/>
            <ac:graphicFrameMk id="12" creationId="{49BFF30C-571B-D1E8-6E65-882F865B96F3}"/>
          </ac:graphicFrameMkLst>
        </pc:graphicFrameChg>
        <pc:cxnChg chg="add">
          <ac:chgData name="Shazia" userId="977955b9-8b41-426a-a9e4-5ccd56d8b63e" providerId="ADAL" clId="{27A5D6C1-E1B1-4099-B34F-4D5DC62BDFDA}" dt="2022-07-04T16:26:14.915" v="747" actId="26606"/>
          <ac:cxnSpMkLst>
            <pc:docMk/>
            <pc:sldMk cId="1825788760" sldId="259"/>
            <ac:cxnSpMk id="19" creationId="{1AEA88FB-F5DD-45CE-AAE1-7B33D0ABDD25}"/>
          </ac:cxnSpMkLst>
        </pc:cxnChg>
      </pc:sldChg>
      <pc:sldChg chg="modSp mod">
        <pc:chgData name="Shazia" userId="977955b9-8b41-426a-a9e4-5ccd56d8b63e" providerId="ADAL" clId="{27A5D6C1-E1B1-4099-B34F-4D5DC62BDFDA}" dt="2022-07-04T16:21:31.252" v="717" actId="1076"/>
        <pc:sldMkLst>
          <pc:docMk/>
          <pc:sldMk cId="3240406715" sldId="260"/>
        </pc:sldMkLst>
        <pc:spChg chg="mod">
          <ac:chgData name="Shazia" userId="977955b9-8b41-426a-a9e4-5ccd56d8b63e" providerId="ADAL" clId="{27A5D6C1-E1B1-4099-B34F-4D5DC62BDFDA}" dt="2022-07-04T16:21:08.953" v="716" actId="1076"/>
          <ac:spMkLst>
            <pc:docMk/>
            <pc:sldMk cId="3240406715" sldId="260"/>
            <ac:spMk id="2" creationId="{B4AB323F-7C8C-E499-1881-2360F5B8888C}"/>
          </ac:spMkLst>
        </pc:spChg>
        <pc:spChg chg="mod">
          <ac:chgData name="Shazia" userId="977955b9-8b41-426a-a9e4-5ccd56d8b63e" providerId="ADAL" clId="{27A5D6C1-E1B1-4099-B34F-4D5DC62BDFDA}" dt="2022-07-04T16:20:58.092" v="715" actId="1076"/>
          <ac:spMkLst>
            <pc:docMk/>
            <pc:sldMk cId="3240406715" sldId="260"/>
            <ac:spMk id="3" creationId="{73DDDF1F-AC35-05CA-9BA9-32EB06CF08F6}"/>
          </ac:spMkLst>
        </pc:spChg>
        <pc:spChg chg="mod">
          <ac:chgData name="Shazia" userId="977955b9-8b41-426a-a9e4-5ccd56d8b63e" providerId="ADAL" clId="{27A5D6C1-E1B1-4099-B34F-4D5DC62BDFDA}" dt="2022-07-04T16:21:31.252" v="717" actId="1076"/>
          <ac:spMkLst>
            <pc:docMk/>
            <pc:sldMk cId="3240406715" sldId="260"/>
            <ac:spMk id="19" creationId="{D3C45CA1-AB8D-3619-0D11-6FD77B186D96}"/>
          </ac:spMkLst>
        </pc:spChg>
      </pc:sldChg>
      <pc:sldChg chg="modSp mod">
        <pc:chgData name="Shazia" userId="977955b9-8b41-426a-a9e4-5ccd56d8b63e" providerId="ADAL" clId="{27A5D6C1-E1B1-4099-B34F-4D5DC62BDFDA}" dt="2022-07-07T12:18:57.976" v="2685" actId="123"/>
        <pc:sldMkLst>
          <pc:docMk/>
          <pc:sldMk cId="2164803121" sldId="261"/>
        </pc:sldMkLst>
        <pc:spChg chg="mod">
          <ac:chgData name="Shazia" userId="977955b9-8b41-426a-a9e4-5ccd56d8b63e" providerId="ADAL" clId="{27A5D6C1-E1B1-4099-B34F-4D5DC62BDFDA}" dt="2022-07-07T12:18:57.976" v="2685" actId="123"/>
          <ac:spMkLst>
            <pc:docMk/>
            <pc:sldMk cId="2164803121" sldId="261"/>
            <ac:spMk id="3" creationId="{BD11E399-F0C2-3884-3960-BB24D0F25E7D}"/>
          </ac:spMkLst>
        </pc:spChg>
        <pc:picChg chg="mod">
          <ac:chgData name="Shazia" userId="977955b9-8b41-426a-a9e4-5ccd56d8b63e" providerId="ADAL" clId="{27A5D6C1-E1B1-4099-B34F-4D5DC62BDFDA}" dt="2022-06-30T08:47:33.769" v="110" actId="14100"/>
          <ac:picMkLst>
            <pc:docMk/>
            <pc:sldMk cId="2164803121" sldId="261"/>
            <ac:picMk id="27" creationId="{2569AD1C-D33C-1D86-5CA8-B76780C20D9F}"/>
          </ac:picMkLst>
        </pc:picChg>
      </pc:sldChg>
      <pc:sldChg chg="addSp delSp modSp mod modAnim">
        <pc:chgData name="Shazia" userId="977955b9-8b41-426a-a9e4-5ccd56d8b63e" providerId="ADAL" clId="{27A5D6C1-E1B1-4099-B34F-4D5DC62BDFDA}" dt="2022-07-07T11:28:20.233" v="2465" actId="313"/>
        <pc:sldMkLst>
          <pc:docMk/>
          <pc:sldMk cId="2840622547" sldId="262"/>
        </pc:sldMkLst>
        <pc:spChg chg="mod">
          <ac:chgData name="Shazia" userId="977955b9-8b41-426a-a9e4-5ccd56d8b63e" providerId="ADAL" clId="{27A5D6C1-E1B1-4099-B34F-4D5DC62BDFDA}" dt="2022-07-07T11:22:38.324" v="2423" actId="14100"/>
          <ac:spMkLst>
            <pc:docMk/>
            <pc:sldMk cId="2840622547" sldId="262"/>
            <ac:spMk id="2" creationId="{477D2769-5B79-809D-59D7-2AFA3B38DA82}"/>
          </ac:spMkLst>
        </pc:spChg>
        <pc:spChg chg="add mod">
          <ac:chgData name="Shazia" userId="977955b9-8b41-426a-a9e4-5ccd56d8b63e" providerId="ADAL" clId="{27A5D6C1-E1B1-4099-B34F-4D5DC62BDFDA}" dt="2022-07-07T11:28:20.233" v="2465" actId="313"/>
          <ac:spMkLst>
            <pc:docMk/>
            <pc:sldMk cId="2840622547" sldId="262"/>
            <ac:spMk id="3" creationId="{B7C9D489-1C22-8284-37E5-C60B289E95FB}"/>
          </ac:spMkLst>
        </pc:spChg>
        <pc:spChg chg="mod">
          <ac:chgData name="Shazia" userId="977955b9-8b41-426a-a9e4-5ccd56d8b63e" providerId="ADAL" clId="{27A5D6C1-E1B1-4099-B34F-4D5DC62BDFDA}" dt="2022-06-30T08:51:06.158" v="130" actId="255"/>
          <ac:spMkLst>
            <pc:docMk/>
            <pc:sldMk cId="2840622547" sldId="262"/>
            <ac:spMk id="5" creationId="{77CFED4E-7A57-C93E-C918-F14D9ACEF664}"/>
          </ac:spMkLst>
        </pc:spChg>
        <pc:spChg chg="add mod">
          <ac:chgData name="Shazia" userId="977955b9-8b41-426a-a9e4-5ccd56d8b63e" providerId="ADAL" clId="{27A5D6C1-E1B1-4099-B34F-4D5DC62BDFDA}" dt="2022-07-07T11:15:25.294" v="2380" actId="1076"/>
          <ac:spMkLst>
            <pc:docMk/>
            <pc:sldMk cId="2840622547" sldId="262"/>
            <ac:spMk id="13" creationId="{F324AC66-AC3E-8B03-36BC-272D3F6828C0}"/>
          </ac:spMkLst>
        </pc:spChg>
        <pc:spChg chg="add del mod">
          <ac:chgData name="Shazia" userId="977955b9-8b41-426a-a9e4-5ccd56d8b63e" providerId="ADAL" clId="{27A5D6C1-E1B1-4099-B34F-4D5DC62BDFDA}" dt="2022-07-06T20:25:55.184" v="1535"/>
          <ac:spMkLst>
            <pc:docMk/>
            <pc:sldMk cId="2840622547" sldId="262"/>
            <ac:spMk id="19" creationId="{00B9D7E3-72BE-B5CC-13BB-6FD2AC33961C}"/>
          </ac:spMkLst>
        </pc:spChg>
        <pc:spChg chg="add del mod">
          <ac:chgData name="Shazia" userId="977955b9-8b41-426a-a9e4-5ccd56d8b63e" providerId="ADAL" clId="{27A5D6C1-E1B1-4099-B34F-4D5DC62BDFDA}" dt="2022-07-07T11:09:32.036" v="2364" actId="11529"/>
          <ac:spMkLst>
            <pc:docMk/>
            <pc:sldMk cId="2840622547" sldId="262"/>
            <ac:spMk id="19" creationId="{4725FA45-9AD0-DC6A-F722-0281D16D4626}"/>
          </ac:spMkLst>
        </pc:spChg>
        <pc:spChg chg="add del mod">
          <ac:chgData name="Shazia" userId="977955b9-8b41-426a-a9e4-5ccd56d8b63e" providerId="ADAL" clId="{27A5D6C1-E1B1-4099-B34F-4D5DC62BDFDA}" dt="2022-07-07T11:15:16.649" v="2377"/>
          <ac:spMkLst>
            <pc:docMk/>
            <pc:sldMk cId="2840622547" sldId="262"/>
            <ac:spMk id="21" creationId="{249B2A85-3F64-1208-9C58-593E862786A0}"/>
          </ac:spMkLst>
        </pc:spChg>
        <pc:spChg chg="add del mod">
          <ac:chgData name="Shazia" userId="977955b9-8b41-426a-a9e4-5ccd56d8b63e" providerId="ADAL" clId="{27A5D6C1-E1B1-4099-B34F-4D5DC62BDFDA}" dt="2022-07-06T20:26:44.550" v="1540" actId="21"/>
          <ac:spMkLst>
            <pc:docMk/>
            <pc:sldMk cId="2840622547" sldId="262"/>
            <ac:spMk id="21" creationId="{D73A1080-9779-607B-CF52-E7699B4AA77D}"/>
          </ac:spMkLst>
        </pc:spChg>
        <pc:spChg chg="add del mod">
          <ac:chgData name="Shazia" userId="977955b9-8b41-426a-a9e4-5ccd56d8b63e" providerId="ADAL" clId="{27A5D6C1-E1B1-4099-B34F-4D5DC62BDFDA}" dt="2022-07-07T11:15:16.657" v="2379"/>
          <ac:spMkLst>
            <pc:docMk/>
            <pc:sldMk cId="2840622547" sldId="262"/>
            <ac:spMk id="22" creationId="{8B46CFC6-5B66-817B-6B2A-A8381CFD2E48}"/>
          </ac:spMkLst>
        </pc:spChg>
        <pc:spChg chg="add del mod">
          <ac:chgData name="Shazia" userId="977955b9-8b41-426a-a9e4-5ccd56d8b63e" providerId="ADAL" clId="{27A5D6C1-E1B1-4099-B34F-4D5DC62BDFDA}" dt="2022-07-04T16:32:14.244" v="774"/>
          <ac:spMkLst>
            <pc:docMk/>
            <pc:sldMk cId="2840622547" sldId="262"/>
            <ac:spMk id="26" creationId="{CAD79085-19EA-D248-4B6F-483383CF6F72}"/>
          </ac:spMkLst>
        </pc:spChg>
        <pc:spChg chg="add mod">
          <ac:chgData name="Shazia" userId="977955b9-8b41-426a-a9e4-5ccd56d8b63e" providerId="ADAL" clId="{27A5D6C1-E1B1-4099-B34F-4D5DC62BDFDA}" dt="2022-07-07T11:18:09.391" v="2393" actId="1076"/>
          <ac:spMkLst>
            <pc:docMk/>
            <pc:sldMk cId="2840622547" sldId="262"/>
            <ac:spMk id="27" creationId="{3A8459B8-0292-9A12-553A-D894DD99D513}"/>
          </ac:spMkLst>
        </pc:spChg>
        <pc:spChg chg="add mod">
          <ac:chgData name="Shazia" userId="977955b9-8b41-426a-a9e4-5ccd56d8b63e" providerId="ADAL" clId="{27A5D6C1-E1B1-4099-B34F-4D5DC62BDFDA}" dt="2022-07-07T11:17:19.335" v="2385" actId="1076"/>
          <ac:spMkLst>
            <pc:docMk/>
            <pc:sldMk cId="2840622547" sldId="262"/>
            <ac:spMk id="28" creationId="{0225FBC3-A6B0-3C7D-6C2B-94410BD5411B}"/>
          </ac:spMkLst>
        </pc:spChg>
        <pc:spChg chg="add mod">
          <ac:chgData name="Shazia" userId="977955b9-8b41-426a-a9e4-5ccd56d8b63e" providerId="ADAL" clId="{27A5D6C1-E1B1-4099-B34F-4D5DC62BDFDA}" dt="2022-07-07T11:19:54.947" v="2398" actId="1076"/>
          <ac:spMkLst>
            <pc:docMk/>
            <pc:sldMk cId="2840622547" sldId="262"/>
            <ac:spMk id="29" creationId="{98A9901B-2B9C-4983-CEF7-2831926B1936}"/>
          </ac:spMkLst>
        </pc:spChg>
        <pc:spChg chg="add mod">
          <ac:chgData name="Shazia" userId="977955b9-8b41-426a-a9e4-5ccd56d8b63e" providerId="ADAL" clId="{27A5D6C1-E1B1-4099-B34F-4D5DC62BDFDA}" dt="2022-07-07T11:25:54.166" v="2450" actId="1076"/>
          <ac:spMkLst>
            <pc:docMk/>
            <pc:sldMk cId="2840622547" sldId="262"/>
            <ac:spMk id="30" creationId="{4BCA9DA8-852B-CA4C-D428-F03BFC6D0593}"/>
          </ac:spMkLst>
        </pc:spChg>
        <pc:spChg chg="add mod">
          <ac:chgData name="Shazia" userId="977955b9-8b41-426a-a9e4-5ccd56d8b63e" providerId="ADAL" clId="{27A5D6C1-E1B1-4099-B34F-4D5DC62BDFDA}" dt="2022-07-04T16:37:55.650" v="888" actId="14100"/>
          <ac:spMkLst>
            <pc:docMk/>
            <pc:sldMk cId="2840622547" sldId="262"/>
            <ac:spMk id="31" creationId="{D370241D-FE05-535B-3932-C83835CB332A}"/>
          </ac:spMkLst>
        </pc:spChg>
        <pc:spChg chg="add mod">
          <ac:chgData name="Shazia" userId="977955b9-8b41-426a-a9e4-5ccd56d8b63e" providerId="ADAL" clId="{27A5D6C1-E1B1-4099-B34F-4D5DC62BDFDA}" dt="2022-07-07T11:20:23.311" v="2410" actId="20577"/>
          <ac:spMkLst>
            <pc:docMk/>
            <pc:sldMk cId="2840622547" sldId="262"/>
            <ac:spMk id="40" creationId="{DE425F58-55AE-A76D-0B97-5F8E9A916513}"/>
          </ac:spMkLst>
        </pc:spChg>
        <pc:spChg chg="add del mod">
          <ac:chgData name="Shazia" userId="977955b9-8b41-426a-a9e4-5ccd56d8b63e" providerId="ADAL" clId="{27A5D6C1-E1B1-4099-B34F-4D5DC62BDFDA}" dt="2022-07-07T11:23:05.723" v="2425" actId="767"/>
          <ac:spMkLst>
            <pc:docMk/>
            <pc:sldMk cId="2840622547" sldId="262"/>
            <ac:spMk id="47" creationId="{E1DFA5B0-B81B-8E06-3A61-8D28896E76D7}"/>
          </ac:spMkLst>
        </pc:spChg>
        <pc:spChg chg="add mod">
          <ac:chgData name="Shazia" userId="977955b9-8b41-426a-a9e4-5ccd56d8b63e" providerId="ADAL" clId="{27A5D6C1-E1B1-4099-B34F-4D5DC62BDFDA}" dt="2022-07-07T11:23:43.960" v="2436" actId="20577"/>
          <ac:spMkLst>
            <pc:docMk/>
            <pc:sldMk cId="2840622547" sldId="262"/>
            <ac:spMk id="48" creationId="{12BBB7B5-14BC-D114-4C77-CD109455EB89}"/>
          </ac:spMkLst>
        </pc:spChg>
        <pc:spChg chg="add del mod">
          <ac:chgData name="Shazia" userId="977955b9-8b41-426a-a9e4-5ccd56d8b63e" providerId="ADAL" clId="{27A5D6C1-E1B1-4099-B34F-4D5DC62BDFDA}" dt="2022-07-07T11:27:14.918" v="2460"/>
          <ac:spMkLst>
            <pc:docMk/>
            <pc:sldMk cId="2840622547" sldId="262"/>
            <ac:spMk id="56" creationId="{A7D393EC-2840-E99E-B059-0B65E9751DBD}"/>
          </ac:spMkLst>
        </pc:spChg>
        <pc:spChg chg="add mod">
          <ac:chgData name="Shazia" userId="977955b9-8b41-426a-a9e4-5ccd56d8b63e" providerId="ADAL" clId="{27A5D6C1-E1B1-4099-B34F-4D5DC62BDFDA}" dt="2022-07-07T11:27:11.745" v="2458" actId="1076"/>
          <ac:spMkLst>
            <pc:docMk/>
            <pc:sldMk cId="2840622547" sldId="262"/>
            <ac:spMk id="57" creationId="{B8304EC4-44E8-BADD-E1FE-10A99B530011}"/>
          </ac:spMkLst>
        </pc:spChg>
        <pc:graphicFrameChg chg="mod">
          <ac:chgData name="Shazia" userId="977955b9-8b41-426a-a9e4-5ccd56d8b63e" providerId="ADAL" clId="{27A5D6C1-E1B1-4099-B34F-4D5DC62BDFDA}" dt="2022-07-07T11:07:49.260" v="2360" actId="255"/>
          <ac:graphicFrameMkLst>
            <pc:docMk/>
            <pc:sldMk cId="2840622547" sldId="262"/>
            <ac:graphicFrameMk id="17" creationId="{3491DB47-9161-A11D-20AF-4FD0B856FC72}"/>
          </ac:graphicFrameMkLst>
        </pc:graphicFrameChg>
        <pc:inkChg chg="add mod">
          <ac:chgData name="Shazia" userId="977955b9-8b41-426a-a9e4-5ccd56d8b63e" providerId="ADAL" clId="{27A5D6C1-E1B1-4099-B34F-4D5DC62BDFDA}" dt="2022-07-04T16:29:03.902" v="756" actId="1076"/>
          <ac:inkMkLst>
            <pc:docMk/>
            <pc:sldMk cId="2840622547" sldId="262"/>
            <ac:inkMk id="7" creationId="{862A7F63-76E1-3DC5-3AEC-85C08D727797}"/>
          </ac:inkMkLst>
        </pc:inkChg>
        <pc:inkChg chg="add mod">
          <ac:chgData name="Shazia" userId="977955b9-8b41-426a-a9e4-5ccd56d8b63e" providerId="ADAL" clId="{27A5D6C1-E1B1-4099-B34F-4D5DC62BDFDA}" dt="2022-07-04T16:29:03.902" v="756" actId="1076"/>
          <ac:inkMkLst>
            <pc:docMk/>
            <pc:sldMk cId="2840622547" sldId="262"/>
            <ac:inkMk id="8" creationId="{AFE053D6-7B95-2F82-1198-940DC768596B}"/>
          </ac:inkMkLst>
        </pc:inkChg>
        <pc:inkChg chg="add mod">
          <ac:chgData name="Shazia" userId="977955b9-8b41-426a-a9e4-5ccd56d8b63e" providerId="ADAL" clId="{27A5D6C1-E1B1-4099-B34F-4D5DC62BDFDA}" dt="2022-07-04T16:29:03.902" v="756" actId="1076"/>
          <ac:inkMkLst>
            <pc:docMk/>
            <pc:sldMk cId="2840622547" sldId="262"/>
            <ac:inkMk id="9" creationId="{F12C5975-0AD6-1C3E-3015-769683C7AC33}"/>
          </ac:inkMkLst>
        </pc:inkChg>
        <pc:inkChg chg="add mod">
          <ac:chgData name="Shazia" userId="977955b9-8b41-426a-a9e4-5ccd56d8b63e" providerId="ADAL" clId="{27A5D6C1-E1B1-4099-B34F-4D5DC62BDFDA}" dt="2022-07-04T16:29:03.902" v="756" actId="1076"/>
          <ac:inkMkLst>
            <pc:docMk/>
            <pc:sldMk cId="2840622547" sldId="262"/>
            <ac:inkMk id="10" creationId="{BD077831-A7C2-AB5E-BF49-2F9E47E319C1}"/>
          </ac:inkMkLst>
        </pc:inkChg>
        <pc:inkChg chg="add mod">
          <ac:chgData name="Shazia" userId="977955b9-8b41-426a-a9e4-5ccd56d8b63e" providerId="ADAL" clId="{27A5D6C1-E1B1-4099-B34F-4D5DC62BDFDA}" dt="2022-07-04T16:29:03.902" v="756" actId="1076"/>
          <ac:inkMkLst>
            <pc:docMk/>
            <pc:sldMk cId="2840622547" sldId="262"/>
            <ac:inkMk id="11" creationId="{8587807D-22B0-CCB8-E30B-D35DD8D3C42B}"/>
          </ac:inkMkLst>
        </pc:inkChg>
        <pc:inkChg chg="add mod">
          <ac:chgData name="Shazia" userId="977955b9-8b41-426a-a9e4-5ccd56d8b63e" providerId="ADAL" clId="{27A5D6C1-E1B1-4099-B34F-4D5DC62BDFDA}" dt="2022-07-04T16:29:03.902" v="756" actId="1076"/>
          <ac:inkMkLst>
            <pc:docMk/>
            <pc:sldMk cId="2840622547" sldId="262"/>
            <ac:inkMk id="12" creationId="{4D8749DF-BF4D-E446-B02E-8498040F07F1}"/>
          </ac:inkMkLst>
        </pc:inkChg>
        <pc:inkChg chg="add del">
          <ac:chgData name="Shazia" userId="977955b9-8b41-426a-a9e4-5ccd56d8b63e" providerId="ADAL" clId="{27A5D6C1-E1B1-4099-B34F-4D5DC62BDFDA}" dt="2022-07-04T16:31:39.443" v="771" actId="9405"/>
          <ac:inkMkLst>
            <pc:docMk/>
            <pc:sldMk cId="2840622547" sldId="262"/>
            <ac:inkMk id="25" creationId="{EF483C0E-8E9E-6CE1-F7D9-F06FF452E9BE}"/>
          </ac:inkMkLst>
        </pc:inkChg>
        <pc:cxnChg chg="add mod">
          <ac:chgData name="Shazia" userId="977955b9-8b41-426a-a9e4-5ccd56d8b63e" providerId="ADAL" clId="{27A5D6C1-E1B1-4099-B34F-4D5DC62BDFDA}" dt="2022-07-07T11:27:58.258" v="2464" actId="14100"/>
          <ac:cxnSpMkLst>
            <pc:docMk/>
            <pc:sldMk cId="2840622547" sldId="262"/>
            <ac:cxnSpMk id="14" creationId="{9E851E4E-EBFB-391A-28ED-4D21AE741944}"/>
          </ac:cxnSpMkLst>
        </pc:cxnChg>
        <pc:cxnChg chg="add mod">
          <ac:chgData name="Shazia" userId="977955b9-8b41-426a-a9e4-5ccd56d8b63e" providerId="ADAL" clId="{27A5D6C1-E1B1-4099-B34F-4D5DC62BDFDA}" dt="2022-07-07T11:17:46.204" v="2390" actId="14100"/>
          <ac:cxnSpMkLst>
            <pc:docMk/>
            <pc:sldMk cId="2840622547" sldId="262"/>
            <ac:cxnSpMk id="15" creationId="{64E8A71A-A052-7923-DDD2-9CD3AB7BC832}"/>
          </ac:cxnSpMkLst>
        </pc:cxnChg>
        <pc:cxnChg chg="add mod">
          <ac:chgData name="Shazia" userId="977955b9-8b41-426a-a9e4-5ccd56d8b63e" providerId="ADAL" clId="{27A5D6C1-E1B1-4099-B34F-4D5DC62BDFDA}" dt="2022-07-07T11:21:52.752" v="2419" actId="14100"/>
          <ac:cxnSpMkLst>
            <pc:docMk/>
            <pc:sldMk cId="2840622547" sldId="262"/>
            <ac:cxnSpMk id="16" creationId="{F1BCD1A3-B09D-21D0-079F-9067C18EB0BF}"/>
          </ac:cxnSpMkLst>
        </pc:cxnChg>
        <pc:cxnChg chg="add mod">
          <ac:chgData name="Shazia" userId="977955b9-8b41-426a-a9e4-5ccd56d8b63e" providerId="ADAL" clId="{27A5D6C1-E1B1-4099-B34F-4D5DC62BDFDA}" dt="2022-07-07T11:21:15.920" v="2415" actId="14100"/>
          <ac:cxnSpMkLst>
            <pc:docMk/>
            <pc:sldMk cId="2840622547" sldId="262"/>
            <ac:cxnSpMk id="18" creationId="{A787F839-BC48-58B4-CDF7-25C0EFEF0CD3}"/>
          </ac:cxnSpMkLst>
        </pc:cxnChg>
        <pc:cxnChg chg="add mod">
          <ac:chgData name="Shazia" userId="977955b9-8b41-426a-a9e4-5ccd56d8b63e" providerId="ADAL" clId="{27A5D6C1-E1B1-4099-B34F-4D5DC62BDFDA}" dt="2022-07-07T11:24:14.585" v="2440" actId="1076"/>
          <ac:cxnSpMkLst>
            <pc:docMk/>
            <pc:sldMk cId="2840622547" sldId="262"/>
            <ac:cxnSpMk id="20" creationId="{E1897D1E-338F-D86C-6123-DCAF211EE82C}"/>
          </ac:cxnSpMkLst>
        </pc:cxnChg>
        <pc:cxnChg chg="add mod">
          <ac:chgData name="Shazia" userId="977955b9-8b41-426a-a9e4-5ccd56d8b63e" providerId="ADAL" clId="{27A5D6C1-E1B1-4099-B34F-4D5DC62BDFDA}" dt="2022-07-07T11:18:01.419" v="2392" actId="14100"/>
          <ac:cxnSpMkLst>
            <pc:docMk/>
            <pc:sldMk cId="2840622547" sldId="262"/>
            <ac:cxnSpMk id="24" creationId="{B185A4ED-6ED6-8712-90DF-0952A2665EDC}"/>
          </ac:cxnSpMkLst>
        </pc:cxnChg>
        <pc:cxnChg chg="add mod">
          <ac:chgData name="Shazia" userId="977955b9-8b41-426a-a9e4-5ccd56d8b63e" providerId="ADAL" clId="{27A5D6C1-E1B1-4099-B34F-4D5DC62BDFDA}" dt="2022-07-07T11:17:37.117" v="2388" actId="14100"/>
          <ac:cxnSpMkLst>
            <pc:docMk/>
            <pc:sldMk cId="2840622547" sldId="262"/>
            <ac:cxnSpMk id="32" creationId="{DBE69E43-EF22-34CB-59B3-23D913840066}"/>
          </ac:cxnSpMkLst>
        </pc:cxnChg>
        <pc:cxnChg chg="add mod">
          <ac:chgData name="Shazia" userId="977955b9-8b41-426a-a9e4-5ccd56d8b63e" providerId="ADAL" clId="{27A5D6C1-E1B1-4099-B34F-4D5DC62BDFDA}" dt="2022-07-07T11:21:23.068" v="2416" actId="1076"/>
          <ac:cxnSpMkLst>
            <pc:docMk/>
            <pc:sldMk cId="2840622547" sldId="262"/>
            <ac:cxnSpMk id="38" creationId="{C9893993-F748-2291-8182-D563527A6CAA}"/>
          </ac:cxnSpMkLst>
        </pc:cxnChg>
        <pc:cxnChg chg="add mod">
          <ac:chgData name="Shazia" userId="977955b9-8b41-426a-a9e4-5ccd56d8b63e" providerId="ADAL" clId="{27A5D6C1-E1B1-4099-B34F-4D5DC62BDFDA}" dt="2022-07-07T11:22:16.421" v="2422" actId="1076"/>
          <ac:cxnSpMkLst>
            <pc:docMk/>
            <pc:sldMk cId="2840622547" sldId="262"/>
            <ac:cxnSpMk id="45" creationId="{26B79CB6-2094-8AD8-81AE-27A08C650FD3}"/>
          </ac:cxnSpMkLst>
        </pc:cxnChg>
        <pc:cxnChg chg="add mod">
          <ac:chgData name="Shazia" userId="977955b9-8b41-426a-a9e4-5ccd56d8b63e" providerId="ADAL" clId="{27A5D6C1-E1B1-4099-B34F-4D5DC62BDFDA}" dt="2022-07-07T11:27:36.947" v="2462" actId="14100"/>
          <ac:cxnSpMkLst>
            <pc:docMk/>
            <pc:sldMk cId="2840622547" sldId="262"/>
            <ac:cxnSpMk id="52" creationId="{65A64543-5C7D-A354-40B9-46EA95268A7F}"/>
          </ac:cxnSpMkLst>
        </pc:cxnChg>
        <pc:cxnChg chg="add">
          <ac:chgData name="Shazia" userId="977955b9-8b41-426a-a9e4-5ccd56d8b63e" providerId="ADAL" clId="{27A5D6C1-E1B1-4099-B34F-4D5DC62BDFDA}" dt="2022-07-07T11:26:15.834" v="2451" actId="11529"/>
          <ac:cxnSpMkLst>
            <pc:docMk/>
            <pc:sldMk cId="2840622547" sldId="262"/>
            <ac:cxnSpMk id="55" creationId="{A0DC1E63-5811-0558-125D-FA9FCA24D279}"/>
          </ac:cxnSpMkLst>
        </pc:cxnChg>
      </pc:sldChg>
      <pc:sldChg chg="addSp modSp mod">
        <pc:chgData name="Shazia" userId="977955b9-8b41-426a-a9e4-5ccd56d8b63e" providerId="ADAL" clId="{27A5D6C1-E1B1-4099-B34F-4D5DC62BDFDA}" dt="2022-07-07T10:57:00.513" v="2292" actId="255"/>
        <pc:sldMkLst>
          <pc:docMk/>
          <pc:sldMk cId="3826558334" sldId="263"/>
        </pc:sldMkLst>
        <pc:spChg chg="mod">
          <ac:chgData name="Shazia" userId="977955b9-8b41-426a-a9e4-5ccd56d8b63e" providerId="ADAL" clId="{27A5D6C1-E1B1-4099-B34F-4D5DC62BDFDA}" dt="2022-07-07T09:01:53.287" v="1646" actId="1076"/>
          <ac:spMkLst>
            <pc:docMk/>
            <pc:sldMk cId="3826558334" sldId="263"/>
            <ac:spMk id="2" creationId="{3E55CF48-D41A-6C1C-EBAD-0134C8F9387A}"/>
          </ac:spMkLst>
        </pc:spChg>
        <pc:spChg chg="mod">
          <ac:chgData name="Shazia" userId="977955b9-8b41-426a-a9e4-5ccd56d8b63e" providerId="ADAL" clId="{27A5D6C1-E1B1-4099-B34F-4D5DC62BDFDA}" dt="2022-07-07T10:57:00.513" v="2292" actId="255"/>
          <ac:spMkLst>
            <pc:docMk/>
            <pc:sldMk cId="3826558334" sldId="263"/>
            <ac:spMk id="3" creationId="{95789535-6D0A-0CFB-D143-BC3902BBE2C2}"/>
          </ac:spMkLst>
        </pc:spChg>
        <pc:spChg chg="add mod">
          <ac:chgData name="Shazia" userId="977955b9-8b41-426a-a9e4-5ccd56d8b63e" providerId="ADAL" clId="{27A5D6C1-E1B1-4099-B34F-4D5DC62BDFDA}" dt="2022-07-07T09:31:22.791" v="1822" actId="20577"/>
          <ac:spMkLst>
            <pc:docMk/>
            <pc:sldMk cId="3826558334" sldId="263"/>
            <ac:spMk id="7" creationId="{AB15B97B-BDD0-A987-2362-2E35B960C2FC}"/>
          </ac:spMkLst>
        </pc:spChg>
        <pc:picChg chg="add mod">
          <ac:chgData name="Shazia" userId="977955b9-8b41-426a-a9e4-5ccd56d8b63e" providerId="ADAL" clId="{27A5D6C1-E1B1-4099-B34F-4D5DC62BDFDA}" dt="2022-07-07T09:30:26.626" v="1804" actId="1076"/>
          <ac:picMkLst>
            <pc:docMk/>
            <pc:sldMk cId="3826558334" sldId="263"/>
            <ac:picMk id="1026" creationId="{D93B6CB1-3D33-71C5-8466-D8BF7C93821D}"/>
          </ac:picMkLst>
        </pc:picChg>
      </pc:sldChg>
      <pc:sldChg chg="addSp delSp modSp mod">
        <pc:chgData name="Shazia" userId="977955b9-8b41-426a-a9e4-5ccd56d8b63e" providerId="ADAL" clId="{27A5D6C1-E1B1-4099-B34F-4D5DC62BDFDA}" dt="2022-07-07T12:27:29.864" v="3029" actId="20577"/>
        <pc:sldMkLst>
          <pc:docMk/>
          <pc:sldMk cId="79127286" sldId="264"/>
        </pc:sldMkLst>
        <pc:spChg chg="mod">
          <ac:chgData name="Shazia" userId="977955b9-8b41-426a-a9e4-5ccd56d8b63e" providerId="ADAL" clId="{27A5D6C1-E1B1-4099-B34F-4D5DC62BDFDA}" dt="2022-07-07T11:34:56.694" v="2498" actId="20577"/>
          <ac:spMkLst>
            <pc:docMk/>
            <pc:sldMk cId="79127286" sldId="264"/>
            <ac:spMk id="2" creationId="{0051C7CE-B5D4-6894-8C5A-C11F21E768EE}"/>
          </ac:spMkLst>
        </pc:spChg>
        <pc:spChg chg="add mod">
          <ac:chgData name="Shazia" userId="977955b9-8b41-426a-a9e4-5ccd56d8b63e" providerId="ADAL" clId="{27A5D6C1-E1B1-4099-B34F-4D5DC62BDFDA}" dt="2022-07-07T11:59:53.744" v="2616" actId="255"/>
          <ac:spMkLst>
            <pc:docMk/>
            <pc:sldMk cId="79127286" sldId="264"/>
            <ac:spMk id="3" creationId="{74941BC0-D4E3-3D35-0ECE-4ADE1591FBF6}"/>
          </ac:spMkLst>
        </pc:spChg>
        <pc:spChg chg="del mod">
          <ac:chgData name="Shazia" userId="977955b9-8b41-426a-a9e4-5ccd56d8b63e" providerId="ADAL" clId="{27A5D6C1-E1B1-4099-B34F-4D5DC62BDFDA}" dt="2022-07-07T09:57:35.030" v="1828" actId="3680"/>
          <ac:spMkLst>
            <pc:docMk/>
            <pc:sldMk cId="79127286" sldId="264"/>
            <ac:spMk id="3" creationId="{C77692E1-AF89-13FA-6EEA-3DEF5DE62D37}"/>
          </ac:spMkLst>
        </pc:spChg>
        <pc:spChg chg="add mod">
          <ac:chgData name="Shazia" userId="977955b9-8b41-426a-a9e4-5ccd56d8b63e" providerId="ADAL" clId="{27A5D6C1-E1B1-4099-B34F-4D5DC62BDFDA}" dt="2022-07-07T11:34:40.039" v="2486" actId="255"/>
          <ac:spMkLst>
            <pc:docMk/>
            <pc:sldMk cId="79127286" sldId="264"/>
            <ac:spMk id="8" creationId="{1E1E0777-770A-E0DD-4A8A-050BCEBA3E89}"/>
          </ac:spMkLst>
        </pc:spChg>
        <pc:graphicFrameChg chg="add mod ord modGraphic">
          <ac:chgData name="Shazia" userId="977955b9-8b41-426a-a9e4-5ccd56d8b63e" providerId="ADAL" clId="{27A5D6C1-E1B1-4099-B34F-4D5DC62BDFDA}" dt="2022-07-07T12:27:29.864" v="3029" actId="20577"/>
          <ac:graphicFrameMkLst>
            <pc:docMk/>
            <pc:sldMk cId="79127286" sldId="264"/>
            <ac:graphicFrameMk id="7" creationId="{FEB63953-0C07-AEA9-1EA0-DDB0240757D5}"/>
          </ac:graphicFrameMkLst>
        </pc:graphicFrameChg>
        <pc:graphicFrameChg chg="add del mod modGraphic">
          <ac:chgData name="Shazia" userId="977955b9-8b41-426a-a9e4-5ccd56d8b63e" providerId="ADAL" clId="{27A5D6C1-E1B1-4099-B34F-4D5DC62BDFDA}" dt="2022-07-07T11:54:32.571" v="2543" actId="3680"/>
          <ac:graphicFrameMkLst>
            <pc:docMk/>
            <pc:sldMk cId="79127286" sldId="264"/>
            <ac:graphicFrameMk id="9" creationId="{896870C8-AB15-051E-F94D-C5528E1F608E}"/>
          </ac:graphicFrameMkLst>
        </pc:graphicFrameChg>
        <pc:graphicFrameChg chg="add del mod modGraphic">
          <ac:chgData name="Shazia" userId="977955b9-8b41-426a-a9e4-5ccd56d8b63e" providerId="ADAL" clId="{27A5D6C1-E1B1-4099-B34F-4D5DC62BDFDA}" dt="2022-07-07T11:54:25.551" v="2533" actId="3680"/>
          <ac:graphicFrameMkLst>
            <pc:docMk/>
            <pc:sldMk cId="79127286" sldId="264"/>
            <ac:graphicFrameMk id="10" creationId="{7C33C7C6-0D9D-8CF7-0730-75E48B0E3C36}"/>
          </ac:graphicFrameMkLst>
        </pc:graphicFrameChg>
        <pc:graphicFrameChg chg="add del mod">
          <ac:chgData name="Shazia" userId="977955b9-8b41-426a-a9e4-5ccd56d8b63e" providerId="ADAL" clId="{27A5D6C1-E1B1-4099-B34F-4D5DC62BDFDA}" dt="2022-07-07T11:55:31.823" v="2550" actId="3680"/>
          <ac:graphicFrameMkLst>
            <pc:docMk/>
            <pc:sldMk cId="79127286" sldId="264"/>
            <ac:graphicFrameMk id="11" creationId="{FEA395FA-1CEC-055C-F146-459CFA30C129}"/>
          </ac:graphicFrameMkLst>
        </pc:graphicFrameChg>
        <pc:graphicFrameChg chg="add mod modGraphic">
          <ac:chgData name="Shazia" userId="977955b9-8b41-426a-a9e4-5ccd56d8b63e" providerId="ADAL" clId="{27A5D6C1-E1B1-4099-B34F-4D5DC62BDFDA}" dt="2022-07-07T11:57:48.008" v="2579" actId="255"/>
          <ac:graphicFrameMkLst>
            <pc:docMk/>
            <pc:sldMk cId="79127286" sldId="264"/>
            <ac:graphicFrameMk id="12" creationId="{1A8A469D-E8D1-1737-DACA-942CF20B3865}"/>
          </ac:graphicFrameMkLst>
        </pc:graphicFrameChg>
      </pc:sldChg>
      <pc:sldChg chg="del">
        <pc:chgData name="Shazia" userId="977955b9-8b41-426a-a9e4-5ccd56d8b63e" providerId="ADAL" clId="{27A5D6C1-E1B1-4099-B34F-4D5DC62BDFDA}" dt="2022-07-04T17:28:38.804" v="1342" actId="2696"/>
        <pc:sldMkLst>
          <pc:docMk/>
          <pc:sldMk cId="4006007799" sldId="265"/>
        </pc:sldMkLst>
      </pc:sldChg>
      <pc:sldChg chg="addSp modSp mod setClrOvrMap">
        <pc:chgData name="Shazia" userId="977955b9-8b41-426a-a9e4-5ccd56d8b63e" providerId="ADAL" clId="{27A5D6C1-E1B1-4099-B34F-4D5DC62BDFDA}" dt="2022-07-07T09:29:16.783" v="1802" actId="14100"/>
        <pc:sldMkLst>
          <pc:docMk/>
          <pc:sldMk cId="4101409397" sldId="266"/>
        </pc:sldMkLst>
        <pc:spChg chg="mod">
          <ac:chgData name="Shazia" userId="977955b9-8b41-426a-a9e4-5ccd56d8b63e" providerId="ADAL" clId="{27A5D6C1-E1B1-4099-B34F-4D5DC62BDFDA}" dt="2022-07-07T09:29:16.783" v="1802" actId="14100"/>
          <ac:spMkLst>
            <pc:docMk/>
            <pc:sldMk cId="4101409397" sldId="266"/>
            <ac:spMk id="2" creationId="{81C68A74-9BF6-357D-A57C-EAB42F0742BF}"/>
          </ac:spMkLst>
        </pc:spChg>
        <pc:spChg chg="mod">
          <ac:chgData name="Shazia" userId="977955b9-8b41-426a-a9e4-5ccd56d8b63e" providerId="ADAL" clId="{27A5D6C1-E1B1-4099-B34F-4D5DC62BDFDA}" dt="2022-07-07T09:28:38.716" v="1782" actId="14100"/>
          <ac:spMkLst>
            <pc:docMk/>
            <pc:sldMk cId="4101409397" sldId="266"/>
            <ac:spMk id="3" creationId="{589061FF-C601-3B82-4CA1-35B557DB2CF7}"/>
          </ac:spMkLst>
        </pc:spChg>
        <pc:spChg chg="mod">
          <ac:chgData name="Shazia" userId="977955b9-8b41-426a-a9e4-5ccd56d8b63e" providerId="ADAL" clId="{27A5D6C1-E1B1-4099-B34F-4D5DC62BDFDA}" dt="2022-07-07T09:28:29.084" v="1781" actId="26606"/>
          <ac:spMkLst>
            <pc:docMk/>
            <pc:sldMk cId="4101409397" sldId="266"/>
            <ac:spMk id="4" creationId="{6FEED447-0E68-4214-9939-1EFFE539FC14}"/>
          </ac:spMkLst>
        </pc:spChg>
        <pc:spChg chg="mod">
          <ac:chgData name="Shazia" userId="977955b9-8b41-426a-a9e4-5ccd56d8b63e" providerId="ADAL" clId="{27A5D6C1-E1B1-4099-B34F-4D5DC62BDFDA}" dt="2022-07-07T09:28:29.084" v="1781" actId="26606"/>
          <ac:spMkLst>
            <pc:docMk/>
            <pc:sldMk cId="4101409397" sldId="266"/>
            <ac:spMk id="5" creationId="{80DDA036-DCED-7738-A9C3-6D714C2D057D}"/>
          </ac:spMkLst>
        </pc:spChg>
        <pc:spChg chg="mod">
          <ac:chgData name="Shazia" userId="977955b9-8b41-426a-a9e4-5ccd56d8b63e" providerId="ADAL" clId="{27A5D6C1-E1B1-4099-B34F-4D5DC62BDFDA}" dt="2022-07-07T09:28:29.084" v="1781" actId="26606"/>
          <ac:spMkLst>
            <pc:docMk/>
            <pc:sldMk cId="4101409397" sldId="266"/>
            <ac:spMk id="6" creationId="{8C7F735C-3A7B-9AC2-A4EA-EEC2CE491DD7}"/>
          </ac:spMkLst>
        </pc:spChg>
        <pc:spChg chg="mod">
          <ac:chgData name="Shazia" userId="977955b9-8b41-426a-a9e4-5ccd56d8b63e" providerId="ADAL" clId="{27A5D6C1-E1B1-4099-B34F-4D5DC62BDFDA}" dt="2022-07-07T09:28:29.084" v="1781" actId="26606"/>
          <ac:spMkLst>
            <pc:docMk/>
            <pc:sldMk cId="4101409397" sldId="266"/>
            <ac:spMk id="7" creationId="{4C9A9153-D4DF-88C8-4B2E-4260AA1AB350}"/>
          </ac:spMkLst>
        </pc:spChg>
        <pc:spChg chg="add">
          <ac:chgData name="Shazia" userId="977955b9-8b41-426a-a9e4-5ccd56d8b63e" providerId="ADAL" clId="{27A5D6C1-E1B1-4099-B34F-4D5DC62BDFDA}" dt="2022-07-07T09:28:29.084" v="1781" actId="26606"/>
          <ac:spMkLst>
            <pc:docMk/>
            <pc:sldMk cId="4101409397" sldId="266"/>
            <ac:spMk id="12" creationId="{B5068B1C-1A28-475A-A0E0-4C23200D8201}"/>
          </ac:spMkLst>
        </pc:spChg>
        <pc:spChg chg="add">
          <ac:chgData name="Shazia" userId="977955b9-8b41-426a-a9e4-5ccd56d8b63e" providerId="ADAL" clId="{27A5D6C1-E1B1-4099-B34F-4D5DC62BDFDA}" dt="2022-07-07T09:28:29.084" v="1781" actId="26606"/>
          <ac:spMkLst>
            <pc:docMk/>
            <pc:sldMk cId="4101409397" sldId="266"/>
            <ac:spMk id="14" creationId="{6D428773-F789-43B7-B5FD-AE49E5BD2E79}"/>
          </ac:spMkLst>
        </pc:spChg>
      </pc:sldChg>
      <pc:sldChg chg="modSp ord">
        <pc:chgData name="Shazia" userId="977955b9-8b41-426a-a9e4-5ccd56d8b63e" providerId="ADAL" clId="{27A5D6C1-E1B1-4099-B34F-4D5DC62BDFDA}" dt="2022-07-07T12:30:18.145" v="3059"/>
        <pc:sldMkLst>
          <pc:docMk/>
          <pc:sldMk cId="2931570217" sldId="267"/>
        </pc:sldMkLst>
        <pc:graphicFrameChg chg="mod">
          <ac:chgData name="Shazia" userId="977955b9-8b41-426a-a9e4-5ccd56d8b63e" providerId="ADAL" clId="{27A5D6C1-E1B1-4099-B34F-4D5DC62BDFDA}" dt="2022-07-07T12:30:08.767" v="3057" actId="20577"/>
          <ac:graphicFrameMkLst>
            <pc:docMk/>
            <pc:sldMk cId="2931570217" sldId="267"/>
            <ac:graphicFrameMk id="20" creationId="{8A8EA2D6-A56C-8F9D-026E-6B5902CC604C}"/>
          </ac:graphicFrameMkLst>
        </pc:graphicFrameChg>
      </pc:sldChg>
      <pc:sldChg chg="modSp mod ord">
        <pc:chgData name="Shazia" userId="977955b9-8b41-426a-a9e4-5ccd56d8b63e" providerId="ADAL" clId="{27A5D6C1-E1B1-4099-B34F-4D5DC62BDFDA}" dt="2022-07-06T20:31:07.985" v="1557" actId="20577"/>
        <pc:sldMkLst>
          <pc:docMk/>
          <pc:sldMk cId="3225657086" sldId="268"/>
        </pc:sldMkLst>
        <pc:spChg chg="mod">
          <ac:chgData name="Shazia" userId="977955b9-8b41-426a-a9e4-5ccd56d8b63e" providerId="ADAL" clId="{27A5D6C1-E1B1-4099-B34F-4D5DC62BDFDA}" dt="2022-07-06T20:31:07.985" v="1557" actId="20577"/>
          <ac:spMkLst>
            <pc:docMk/>
            <pc:sldMk cId="3225657086" sldId="268"/>
            <ac:spMk id="2" creationId="{3CBA25A1-B0A9-C166-3C9C-9FA993FFC74B}"/>
          </ac:spMkLst>
        </pc:spChg>
      </pc:sldChg>
      <pc:sldChg chg="modSp del mod">
        <pc:chgData name="Shazia" userId="977955b9-8b41-426a-a9e4-5ccd56d8b63e" providerId="ADAL" clId="{27A5D6C1-E1B1-4099-B34F-4D5DC62BDFDA}" dt="2022-07-04T16:43:28.251" v="954" actId="2696"/>
        <pc:sldMkLst>
          <pc:docMk/>
          <pc:sldMk cId="3499616059" sldId="269"/>
        </pc:sldMkLst>
        <pc:spChg chg="mod">
          <ac:chgData name="Shazia" userId="977955b9-8b41-426a-a9e4-5ccd56d8b63e" providerId="ADAL" clId="{27A5D6C1-E1B1-4099-B34F-4D5DC62BDFDA}" dt="2022-07-04T16:28:27.517" v="753" actId="14100"/>
          <ac:spMkLst>
            <pc:docMk/>
            <pc:sldMk cId="3499616059" sldId="269"/>
            <ac:spMk id="28" creationId="{62983950-95B8-6C60-E1C0-1C61CBF32286}"/>
          </ac:spMkLst>
        </pc:spChg>
        <pc:inkChg chg="mod">
          <ac:chgData name="Shazia" userId="977955b9-8b41-426a-a9e4-5ccd56d8b63e" providerId="ADAL" clId="{27A5D6C1-E1B1-4099-B34F-4D5DC62BDFDA}" dt="2022-07-04T16:28:27.517" v="753" actId="14100"/>
          <ac:inkMkLst>
            <pc:docMk/>
            <pc:sldMk cId="3499616059" sldId="269"/>
            <ac:inkMk id="12" creationId="{9BC5F9A6-B825-865E-2504-3B3D9AB19898}"/>
          </ac:inkMkLst>
        </pc:inkChg>
        <pc:inkChg chg="mod">
          <ac:chgData name="Shazia" userId="977955b9-8b41-426a-a9e4-5ccd56d8b63e" providerId="ADAL" clId="{27A5D6C1-E1B1-4099-B34F-4D5DC62BDFDA}" dt="2022-07-04T16:28:27.517" v="753" actId="14100"/>
          <ac:inkMkLst>
            <pc:docMk/>
            <pc:sldMk cId="3499616059" sldId="269"/>
            <ac:inkMk id="13" creationId="{D5D6B7F5-712E-5415-189D-C13725445AF1}"/>
          </ac:inkMkLst>
        </pc:inkChg>
        <pc:inkChg chg="mod">
          <ac:chgData name="Shazia" userId="977955b9-8b41-426a-a9e4-5ccd56d8b63e" providerId="ADAL" clId="{27A5D6C1-E1B1-4099-B34F-4D5DC62BDFDA}" dt="2022-07-04T16:28:27.517" v="753" actId="14100"/>
          <ac:inkMkLst>
            <pc:docMk/>
            <pc:sldMk cId="3499616059" sldId="269"/>
            <ac:inkMk id="15" creationId="{B9DF9E3F-5C32-1813-894E-C6EF2CAED6DF}"/>
          </ac:inkMkLst>
        </pc:inkChg>
        <pc:cxnChg chg="mod">
          <ac:chgData name="Shazia" userId="977955b9-8b41-426a-a9e4-5ccd56d8b63e" providerId="ADAL" clId="{27A5D6C1-E1B1-4099-B34F-4D5DC62BDFDA}" dt="2022-07-04T16:28:27.517" v="753" actId="14100"/>
          <ac:cxnSpMkLst>
            <pc:docMk/>
            <pc:sldMk cId="3499616059" sldId="269"/>
            <ac:cxnSpMk id="32" creationId="{081A5116-372E-003F-90A5-0EF8E7FA3E18}"/>
          </ac:cxnSpMkLst>
        </pc:cxnChg>
        <pc:cxnChg chg="mod">
          <ac:chgData name="Shazia" userId="977955b9-8b41-426a-a9e4-5ccd56d8b63e" providerId="ADAL" clId="{27A5D6C1-E1B1-4099-B34F-4D5DC62BDFDA}" dt="2022-07-04T16:28:27.517" v="753" actId="14100"/>
          <ac:cxnSpMkLst>
            <pc:docMk/>
            <pc:sldMk cId="3499616059" sldId="269"/>
            <ac:cxnSpMk id="37" creationId="{8259EEB4-9729-A517-B3E0-573DCB8EA3A9}"/>
          </ac:cxnSpMkLst>
        </pc:cxnChg>
      </pc:sldChg>
      <pc:sldChg chg="del mod modShow">
        <pc:chgData name="Shazia" userId="977955b9-8b41-426a-a9e4-5ccd56d8b63e" providerId="ADAL" clId="{27A5D6C1-E1B1-4099-B34F-4D5DC62BDFDA}" dt="2022-07-04T16:23:44.285" v="741" actId="2696"/>
        <pc:sldMkLst>
          <pc:docMk/>
          <pc:sldMk cId="4267731451" sldId="270"/>
        </pc:sldMkLst>
      </pc:sldChg>
      <pc:sldChg chg="del">
        <pc:chgData name="Shazia" userId="977955b9-8b41-426a-a9e4-5ccd56d8b63e" providerId="ADAL" clId="{27A5D6C1-E1B1-4099-B34F-4D5DC62BDFDA}" dt="2022-07-04T17:28:34.847" v="1341" actId="2696"/>
        <pc:sldMkLst>
          <pc:docMk/>
          <pc:sldMk cId="585138520" sldId="271"/>
        </pc:sldMkLst>
      </pc:sldChg>
      <pc:sldChg chg="modSp mod">
        <pc:chgData name="Shazia" userId="977955b9-8b41-426a-a9e4-5ccd56d8b63e" providerId="ADAL" clId="{27A5D6C1-E1B1-4099-B34F-4D5DC62BDFDA}" dt="2022-07-06T20:09:15.819" v="1483" actId="20577"/>
        <pc:sldMkLst>
          <pc:docMk/>
          <pc:sldMk cId="887784965" sldId="272"/>
        </pc:sldMkLst>
        <pc:spChg chg="mod">
          <ac:chgData name="Shazia" userId="977955b9-8b41-426a-a9e4-5ccd56d8b63e" providerId="ADAL" clId="{27A5D6C1-E1B1-4099-B34F-4D5DC62BDFDA}" dt="2022-07-06T20:09:15.819" v="1483" actId="20577"/>
          <ac:spMkLst>
            <pc:docMk/>
            <pc:sldMk cId="887784965" sldId="272"/>
            <ac:spMk id="2" creationId="{D8CBCBB4-9D8C-4E8E-38AC-BDBDB9CA40D7}"/>
          </ac:spMkLst>
        </pc:spChg>
        <pc:spChg chg="mod">
          <ac:chgData name="Shazia" userId="977955b9-8b41-426a-a9e4-5ccd56d8b63e" providerId="ADAL" clId="{27A5D6C1-E1B1-4099-B34F-4D5DC62BDFDA}" dt="2022-07-04T16:56:49.323" v="1000" actId="20577"/>
          <ac:spMkLst>
            <pc:docMk/>
            <pc:sldMk cId="887784965" sldId="272"/>
            <ac:spMk id="3" creationId="{65939295-82F5-1E18-477D-F8D810E35189}"/>
          </ac:spMkLst>
        </pc:spChg>
      </pc:sldChg>
      <pc:sldChg chg="modSp">
        <pc:chgData name="Shazia" userId="977955b9-8b41-426a-a9e4-5ccd56d8b63e" providerId="ADAL" clId="{27A5D6C1-E1B1-4099-B34F-4D5DC62BDFDA}" dt="2022-07-07T10:29:56.201" v="1939"/>
        <pc:sldMkLst>
          <pc:docMk/>
          <pc:sldMk cId="2506718653" sldId="273"/>
        </pc:sldMkLst>
        <pc:graphicFrameChg chg="mod">
          <ac:chgData name="Shazia" userId="977955b9-8b41-426a-a9e4-5ccd56d8b63e" providerId="ADAL" clId="{27A5D6C1-E1B1-4099-B34F-4D5DC62BDFDA}" dt="2022-07-07T10:29:56.201" v="1939"/>
          <ac:graphicFrameMkLst>
            <pc:docMk/>
            <pc:sldMk cId="2506718653" sldId="273"/>
            <ac:graphicFrameMk id="8" creationId="{68910B20-7461-C138-6D41-243AAD23E2C4}"/>
          </ac:graphicFrameMkLst>
        </pc:graphicFrameChg>
      </pc:sldChg>
      <pc:sldChg chg="modSp">
        <pc:chgData name="Shazia" userId="977955b9-8b41-426a-a9e4-5ccd56d8b63e" providerId="ADAL" clId="{27A5D6C1-E1B1-4099-B34F-4D5DC62BDFDA}" dt="2022-07-07T08:26:55.973" v="1639" actId="20577"/>
        <pc:sldMkLst>
          <pc:docMk/>
          <pc:sldMk cId="3304544764" sldId="274"/>
        </pc:sldMkLst>
        <pc:graphicFrameChg chg="mod">
          <ac:chgData name="Shazia" userId="977955b9-8b41-426a-a9e4-5ccd56d8b63e" providerId="ADAL" clId="{27A5D6C1-E1B1-4099-B34F-4D5DC62BDFDA}" dt="2022-07-07T08:26:55.973" v="1639" actId="20577"/>
          <ac:graphicFrameMkLst>
            <pc:docMk/>
            <pc:sldMk cId="3304544764" sldId="274"/>
            <ac:graphicFrameMk id="8" creationId="{A741AFE6-2E3E-92B0-46AB-D661395328D2}"/>
          </ac:graphicFrameMkLst>
        </pc:graphicFrameChg>
      </pc:sldChg>
      <pc:sldChg chg="addSp delSp modSp mod ord">
        <pc:chgData name="Shazia" userId="977955b9-8b41-426a-a9e4-5ccd56d8b63e" providerId="ADAL" clId="{27A5D6C1-E1B1-4099-B34F-4D5DC62BDFDA}" dt="2022-07-07T12:29:38.884" v="3037" actId="20577"/>
        <pc:sldMkLst>
          <pc:docMk/>
          <pc:sldMk cId="4093469913" sldId="275"/>
        </pc:sldMkLst>
        <pc:spChg chg="mod">
          <ac:chgData name="Shazia" userId="977955b9-8b41-426a-a9e4-5ccd56d8b63e" providerId="ADAL" clId="{27A5D6C1-E1B1-4099-B34F-4D5DC62BDFDA}" dt="2022-07-06T20:19:44.781" v="1521" actId="26606"/>
          <ac:spMkLst>
            <pc:docMk/>
            <pc:sldMk cId="4093469913" sldId="275"/>
            <ac:spMk id="2" creationId="{5F9102DF-DB65-F98F-FDD9-1CE5AA2D3909}"/>
          </ac:spMkLst>
        </pc:spChg>
        <pc:spChg chg="add del mod">
          <ac:chgData name="Shazia" userId="977955b9-8b41-426a-a9e4-5ccd56d8b63e" providerId="ADAL" clId="{27A5D6C1-E1B1-4099-B34F-4D5DC62BDFDA}" dt="2022-07-06T20:21:36.793" v="1528" actId="11529"/>
          <ac:spMkLst>
            <pc:docMk/>
            <pc:sldMk cId="4093469913" sldId="275"/>
            <ac:spMk id="3" creationId="{FFF1E236-2E77-4806-F16F-8C0CA6AC9251}"/>
          </ac:spMkLst>
        </pc:spChg>
        <pc:spChg chg="mod">
          <ac:chgData name="Shazia" userId="977955b9-8b41-426a-a9e4-5ccd56d8b63e" providerId="ADAL" clId="{27A5D6C1-E1B1-4099-B34F-4D5DC62BDFDA}" dt="2022-07-06T20:19:44.781" v="1521" actId="26606"/>
          <ac:spMkLst>
            <pc:docMk/>
            <pc:sldMk cId="4093469913" sldId="275"/>
            <ac:spMk id="4" creationId="{37E4319D-F802-CB69-A704-1C2B5C024274}"/>
          </ac:spMkLst>
        </pc:spChg>
        <pc:spChg chg="mod">
          <ac:chgData name="Shazia" userId="977955b9-8b41-426a-a9e4-5ccd56d8b63e" providerId="ADAL" clId="{27A5D6C1-E1B1-4099-B34F-4D5DC62BDFDA}" dt="2022-07-06T20:19:44.781" v="1521" actId="26606"/>
          <ac:spMkLst>
            <pc:docMk/>
            <pc:sldMk cId="4093469913" sldId="275"/>
            <ac:spMk id="5" creationId="{484259CB-8668-EBC2-E34D-99C523FCF88A}"/>
          </ac:spMkLst>
        </pc:spChg>
        <pc:spChg chg="mod">
          <ac:chgData name="Shazia" userId="977955b9-8b41-426a-a9e4-5ccd56d8b63e" providerId="ADAL" clId="{27A5D6C1-E1B1-4099-B34F-4D5DC62BDFDA}" dt="2022-07-06T20:19:44.781" v="1521" actId="26606"/>
          <ac:spMkLst>
            <pc:docMk/>
            <pc:sldMk cId="4093469913" sldId="275"/>
            <ac:spMk id="6" creationId="{E8D6CA90-8E8C-344C-858F-3EC3C953705C}"/>
          </ac:spMkLst>
        </pc:spChg>
        <pc:spChg chg="add del">
          <ac:chgData name="Shazia" userId="977955b9-8b41-426a-a9e4-5ccd56d8b63e" providerId="ADAL" clId="{27A5D6C1-E1B1-4099-B34F-4D5DC62BDFDA}" dt="2022-07-06T20:19:44.781" v="1521" actId="26606"/>
          <ac:spMkLst>
            <pc:docMk/>
            <pc:sldMk cId="4093469913" sldId="275"/>
            <ac:spMk id="14" creationId="{0AE4C84F-7457-4662-AFA3-554A32B9C3DC}"/>
          </ac:spMkLst>
        </pc:spChg>
        <pc:spChg chg="add del">
          <ac:chgData name="Shazia" userId="977955b9-8b41-426a-a9e4-5ccd56d8b63e" providerId="ADAL" clId="{27A5D6C1-E1B1-4099-B34F-4D5DC62BDFDA}" dt="2022-07-06T20:19:44.781" v="1521" actId="26606"/>
          <ac:spMkLst>
            <pc:docMk/>
            <pc:sldMk cId="4093469913" sldId="275"/>
            <ac:spMk id="16" creationId="{9DF9B39E-8A25-4BC3-B3C0-ACD46B94E6DF}"/>
          </ac:spMkLst>
        </pc:spChg>
        <pc:graphicFrameChg chg="mod ord modGraphic">
          <ac:chgData name="Shazia" userId="977955b9-8b41-426a-a9e4-5ccd56d8b63e" providerId="ADAL" clId="{27A5D6C1-E1B1-4099-B34F-4D5DC62BDFDA}" dt="2022-07-07T12:29:38.884" v="3037" actId="20577"/>
          <ac:graphicFrameMkLst>
            <pc:docMk/>
            <pc:sldMk cId="4093469913" sldId="275"/>
            <ac:graphicFrameMk id="9" creationId="{EE3900CB-96CC-4B56-D500-E370C736344B}"/>
          </ac:graphicFrameMkLst>
        </pc:graphicFrameChg>
        <pc:cxnChg chg="add del">
          <ac:chgData name="Shazia" userId="977955b9-8b41-426a-a9e4-5ccd56d8b63e" providerId="ADAL" clId="{27A5D6C1-E1B1-4099-B34F-4D5DC62BDFDA}" dt="2022-07-06T20:19:44.781" v="1521" actId="26606"/>
          <ac:cxnSpMkLst>
            <pc:docMk/>
            <pc:sldMk cId="4093469913" sldId="275"/>
            <ac:cxnSpMk id="18" creationId="{BA91CE2E-0B4F-41F3-95F2-0EB7003685D2}"/>
          </ac:cxnSpMkLst>
        </pc:cxnChg>
      </pc:sldChg>
    </pc:docChg>
  </pc:docChgLst>
  <pc:docChgLst>
    <pc:chgData name="Shazia Begum (2117727)" userId="977955b9-8b41-426a-a9e4-5ccd56d8b63e" providerId="ADAL" clId="{27A5D6C1-E1B1-4099-B34F-4D5DC62BDFDA}"/>
    <pc:docChg chg="undo redo custSel addSld delSld modSld sldOrd">
      <pc:chgData name="Shazia Begum (2117727)" userId="977955b9-8b41-426a-a9e4-5ccd56d8b63e" providerId="ADAL" clId="{27A5D6C1-E1B1-4099-B34F-4D5DC62BDFDA}" dt="2022-07-12T18:26:31.001" v="7320" actId="20577"/>
      <pc:docMkLst>
        <pc:docMk/>
      </pc:docMkLst>
      <pc:sldChg chg="addSp delSp modSp mod delDesignElem">
        <pc:chgData name="Shazia Begum (2117727)" userId="977955b9-8b41-426a-a9e4-5ccd56d8b63e" providerId="ADAL" clId="{27A5D6C1-E1B1-4099-B34F-4D5DC62BDFDA}" dt="2022-06-23T16:05:08.291" v="6939"/>
        <pc:sldMkLst>
          <pc:docMk/>
          <pc:sldMk cId="540510557" sldId="256"/>
        </pc:sldMkLst>
        <pc:spChg chg="add del">
          <ac:chgData name="Shazia Begum (2117727)" userId="977955b9-8b41-426a-a9e4-5ccd56d8b63e" providerId="ADAL" clId="{27A5D6C1-E1B1-4099-B34F-4D5DC62BDFDA}" dt="2022-06-23T16:05:08.291" v="6939"/>
          <ac:spMkLst>
            <pc:docMk/>
            <pc:sldMk cId="540510557" sldId="256"/>
            <ac:spMk id="40" creationId="{C411DB08-1669-426B-BBEB-FAD285EF80FE}"/>
          </ac:spMkLst>
        </pc:spChg>
        <pc:spChg chg="add del">
          <ac:chgData name="Shazia Begum (2117727)" userId="977955b9-8b41-426a-a9e4-5ccd56d8b63e" providerId="ADAL" clId="{27A5D6C1-E1B1-4099-B34F-4D5DC62BDFDA}" dt="2022-06-23T16:05:08.291" v="6939"/>
          <ac:spMkLst>
            <pc:docMk/>
            <pc:sldMk cId="540510557" sldId="256"/>
            <ac:spMk id="41" creationId="{029E4219-121F-4CD1-AA58-24746CD2923C}"/>
          </ac:spMkLst>
        </pc:spChg>
        <pc:picChg chg="mod">
          <ac:chgData name="Shazia Begum (2117727)" userId="977955b9-8b41-426a-a9e4-5ccd56d8b63e" providerId="ADAL" clId="{27A5D6C1-E1B1-4099-B34F-4D5DC62BDFDA}" dt="2022-06-20T16:17:58.540" v="352" actId="14100"/>
          <ac:picMkLst>
            <pc:docMk/>
            <pc:sldMk cId="540510557" sldId="256"/>
            <ac:picMk id="4" creationId="{B92044B4-8FFB-3A21-67D9-D1815E711DCA}"/>
          </ac:picMkLst>
        </pc:picChg>
        <pc:cxnChg chg="add del">
          <ac:chgData name="Shazia Begum (2117727)" userId="977955b9-8b41-426a-a9e4-5ccd56d8b63e" providerId="ADAL" clId="{27A5D6C1-E1B1-4099-B34F-4D5DC62BDFDA}" dt="2022-06-23T16:05:08.291" v="6939"/>
          <ac:cxnSpMkLst>
            <pc:docMk/>
            <pc:sldMk cId="540510557" sldId="256"/>
            <ac:cxnSpMk id="42" creationId="{52F50912-06FD-4216-BAD3-21050F59564A}"/>
          </ac:cxnSpMkLst>
        </pc:cxnChg>
      </pc:sldChg>
      <pc:sldChg chg="addSp delSp modSp delDesignElem">
        <pc:chgData name="Shazia Begum (2117727)" userId="977955b9-8b41-426a-a9e4-5ccd56d8b63e" providerId="ADAL" clId="{27A5D6C1-E1B1-4099-B34F-4D5DC62BDFDA}" dt="2022-06-23T16:05:19.376" v="6941"/>
        <pc:sldMkLst>
          <pc:docMk/>
          <pc:sldMk cId="1195020838" sldId="257"/>
        </pc:sldMkLst>
        <pc:spChg chg="mod">
          <ac:chgData name="Shazia Begum (2117727)" userId="977955b9-8b41-426a-a9e4-5ccd56d8b63e" providerId="ADAL" clId="{27A5D6C1-E1B1-4099-B34F-4D5DC62BDFDA}" dt="2022-06-23T16:05:19.376" v="6941"/>
          <ac:spMkLst>
            <pc:docMk/>
            <pc:sldMk cId="1195020838" sldId="257"/>
            <ac:spMk id="4" creationId="{36CF8733-E851-8E8C-241E-A167EC1FFEB1}"/>
          </ac:spMkLst>
        </pc:spChg>
        <pc:spChg chg="mod">
          <ac:chgData name="Shazia Begum (2117727)" userId="977955b9-8b41-426a-a9e4-5ccd56d8b63e" providerId="ADAL" clId="{27A5D6C1-E1B1-4099-B34F-4D5DC62BDFDA}" dt="2022-06-23T16:05:19.376" v="6941"/>
          <ac:spMkLst>
            <pc:docMk/>
            <pc:sldMk cId="1195020838" sldId="257"/>
            <ac:spMk id="5" creationId="{6C746CD9-88E5-7968-96CF-4811B7B06295}"/>
          </ac:spMkLst>
        </pc:spChg>
        <pc:spChg chg="mod">
          <ac:chgData name="Shazia Begum (2117727)" userId="977955b9-8b41-426a-a9e4-5ccd56d8b63e" providerId="ADAL" clId="{27A5D6C1-E1B1-4099-B34F-4D5DC62BDFDA}" dt="2022-06-23T16:05:19.376" v="6941"/>
          <ac:spMkLst>
            <pc:docMk/>
            <pc:sldMk cId="1195020838" sldId="257"/>
            <ac:spMk id="6" creationId="{E7A4B469-2012-FF27-738F-AF19FFFC7C30}"/>
          </ac:spMkLst>
        </pc:spChg>
        <pc:spChg chg="add del">
          <ac:chgData name="Shazia Begum (2117727)" userId="977955b9-8b41-426a-a9e4-5ccd56d8b63e" providerId="ADAL" clId="{27A5D6C1-E1B1-4099-B34F-4D5DC62BDFDA}" dt="2022-06-23T16:05:08.291" v="6939"/>
          <ac:spMkLst>
            <pc:docMk/>
            <pc:sldMk cId="1195020838" sldId="257"/>
            <ac:spMk id="11" creationId="{39E4C68A-A4A9-48A4-9FF2-D2896B1EA01F}"/>
          </ac:spMkLst>
        </pc:spChg>
        <pc:spChg chg="add del">
          <ac:chgData name="Shazia Begum (2117727)" userId="977955b9-8b41-426a-a9e4-5ccd56d8b63e" providerId="ADAL" clId="{27A5D6C1-E1B1-4099-B34F-4D5DC62BDFDA}" dt="2022-06-23T16:05:08.291" v="6939"/>
          <ac:spMkLst>
            <pc:docMk/>
            <pc:sldMk cId="1195020838" sldId="257"/>
            <ac:spMk id="13" creationId="{E2B9AEA5-52CB-49A6-AF8A-33502F291B91}"/>
          </ac:spMkLst>
        </pc:spChg>
      </pc:sldChg>
      <pc:sldChg chg="addSp delSp modSp mod setBg setClrOvrMap delDesignElem">
        <pc:chgData name="Shazia Begum (2117727)" userId="977955b9-8b41-426a-a9e4-5ccd56d8b63e" providerId="ADAL" clId="{27A5D6C1-E1B1-4099-B34F-4D5DC62BDFDA}" dt="2022-06-23T16:09:22.416" v="6961" actId="20577"/>
        <pc:sldMkLst>
          <pc:docMk/>
          <pc:sldMk cId="1095028187" sldId="258"/>
        </pc:sldMkLst>
        <pc:spChg chg="mod">
          <ac:chgData name="Shazia Begum (2117727)" userId="977955b9-8b41-426a-a9e4-5ccd56d8b63e" providerId="ADAL" clId="{27A5D6C1-E1B1-4099-B34F-4D5DC62BDFDA}" dt="2022-06-23T16:09:07.618" v="6960" actId="207"/>
          <ac:spMkLst>
            <pc:docMk/>
            <pc:sldMk cId="1095028187" sldId="258"/>
            <ac:spMk id="2" creationId="{A9862248-8D45-F5CB-EAB4-36AE9F27153F}"/>
          </ac:spMkLst>
        </pc:spChg>
        <pc:spChg chg="del mod">
          <ac:chgData name="Shazia Begum (2117727)" userId="977955b9-8b41-426a-a9e4-5ccd56d8b63e" providerId="ADAL" clId="{27A5D6C1-E1B1-4099-B34F-4D5DC62BDFDA}" dt="2022-06-23T15:41:39.210" v="6644" actId="26606"/>
          <ac:spMkLst>
            <pc:docMk/>
            <pc:sldMk cId="1095028187" sldId="258"/>
            <ac:spMk id="3" creationId="{2BEE11E8-364D-658F-06A3-CFA5A28A453E}"/>
          </ac:spMkLst>
        </pc:spChg>
        <pc:spChg chg="mod">
          <ac:chgData name="Shazia Begum (2117727)" userId="977955b9-8b41-426a-a9e4-5ccd56d8b63e" providerId="ADAL" clId="{27A5D6C1-E1B1-4099-B34F-4D5DC62BDFDA}" dt="2022-06-23T16:05:26.570" v="6944" actId="26606"/>
          <ac:spMkLst>
            <pc:docMk/>
            <pc:sldMk cId="1095028187" sldId="258"/>
            <ac:spMk id="4" creationId="{C2526115-4551-6ECA-07C2-D27631623741}"/>
          </ac:spMkLst>
        </pc:spChg>
        <pc:spChg chg="mod">
          <ac:chgData name="Shazia Begum (2117727)" userId="977955b9-8b41-426a-a9e4-5ccd56d8b63e" providerId="ADAL" clId="{27A5D6C1-E1B1-4099-B34F-4D5DC62BDFDA}" dt="2022-06-23T16:05:26.570" v="6944" actId="26606"/>
          <ac:spMkLst>
            <pc:docMk/>
            <pc:sldMk cId="1095028187" sldId="258"/>
            <ac:spMk id="5" creationId="{5876939F-EC36-7C4D-A0F5-78FA037D8909}"/>
          </ac:spMkLst>
        </pc:spChg>
        <pc:spChg chg="mod">
          <ac:chgData name="Shazia Begum (2117727)" userId="977955b9-8b41-426a-a9e4-5ccd56d8b63e" providerId="ADAL" clId="{27A5D6C1-E1B1-4099-B34F-4D5DC62BDFDA}" dt="2022-06-23T16:05:26.570" v="6944" actId="26606"/>
          <ac:spMkLst>
            <pc:docMk/>
            <pc:sldMk cId="1095028187" sldId="258"/>
            <ac:spMk id="6" creationId="{D940561A-F440-C190-44CF-BFDDA079EB0D}"/>
          </ac:spMkLst>
        </pc:spChg>
        <pc:spChg chg="add del mod">
          <ac:chgData name="Shazia Begum (2117727)" userId="977955b9-8b41-426a-a9e4-5ccd56d8b63e" providerId="ADAL" clId="{27A5D6C1-E1B1-4099-B34F-4D5DC62BDFDA}" dt="2022-06-23T14:58:09.812" v="5544" actId="11529"/>
          <ac:spMkLst>
            <pc:docMk/>
            <pc:sldMk cId="1095028187" sldId="258"/>
            <ac:spMk id="9" creationId="{5D6A6105-B9AF-91E6-AB18-3164BCC3593B}"/>
          </ac:spMkLst>
        </pc:spChg>
        <pc:spChg chg="del">
          <ac:chgData name="Shazia Begum (2117727)" userId="977955b9-8b41-426a-a9e4-5ccd56d8b63e" providerId="ADAL" clId="{27A5D6C1-E1B1-4099-B34F-4D5DC62BDFDA}" dt="2022-06-20T19:45:29.909" v="1259" actId="26606"/>
          <ac:spMkLst>
            <pc:docMk/>
            <pc:sldMk cId="1095028187" sldId="258"/>
            <ac:spMk id="11" creationId="{A43280A9-E265-46D1-8575-622906D204C9}"/>
          </ac:spMkLst>
        </pc:spChg>
        <pc:spChg chg="del">
          <ac:chgData name="Shazia Begum (2117727)" userId="977955b9-8b41-426a-a9e4-5ccd56d8b63e" providerId="ADAL" clId="{27A5D6C1-E1B1-4099-B34F-4D5DC62BDFDA}" dt="2022-06-20T19:45:29.909" v="1259" actId="26606"/>
          <ac:spMkLst>
            <pc:docMk/>
            <pc:sldMk cId="1095028187" sldId="258"/>
            <ac:spMk id="13" creationId="{4DE20B70-4750-4280-B3AC-512C05EEF920}"/>
          </ac:spMkLst>
        </pc:spChg>
        <pc:spChg chg="del">
          <ac:chgData name="Shazia Begum (2117727)" userId="977955b9-8b41-426a-a9e4-5ccd56d8b63e" providerId="ADAL" clId="{27A5D6C1-E1B1-4099-B34F-4D5DC62BDFDA}" dt="2022-06-20T19:45:29.909" v="1259" actId="26606"/>
          <ac:spMkLst>
            <pc:docMk/>
            <pc:sldMk cId="1095028187" sldId="258"/>
            <ac:spMk id="15" creationId="{98D95174-B5F2-424A-8183-654A5064D0B6}"/>
          </ac:spMkLst>
        </pc:spChg>
        <pc:spChg chg="del">
          <ac:chgData name="Shazia Begum (2117727)" userId="977955b9-8b41-426a-a9e4-5ccd56d8b63e" providerId="ADAL" clId="{27A5D6C1-E1B1-4099-B34F-4D5DC62BDFDA}" dt="2022-06-20T19:45:29.909" v="1259" actId="26606"/>
          <ac:spMkLst>
            <pc:docMk/>
            <pc:sldMk cId="1095028187" sldId="258"/>
            <ac:spMk id="17" creationId="{DD368A96-A16E-42CE-842C-9166E567BCC1}"/>
          </ac:spMkLst>
        </pc:spChg>
        <pc:spChg chg="add del">
          <ac:chgData name="Shazia Begum (2117727)" userId="977955b9-8b41-426a-a9e4-5ccd56d8b63e" providerId="ADAL" clId="{27A5D6C1-E1B1-4099-B34F-4D5DC62BDFDA}" dt="2022-06-23T15:41:39.210" v="6644" actId="26606"/>
          <ac:spMkLst>
            <pc:docMk/>
            <pc:sldMk cId="1095028187" sldId="258"/>
            <ac:spMk id="24" creationId="{A43280A9-E265-46D1-8575-622906D204C9}"/>
          </ac:spMkLst>
        </pc:spChg>
        <pc:spChg chg="add del">
          <ac:chgData name="Shazia Begum (2117727)" userId="977955b9-8b41-426a-a9e4-5ccd56d8b63e" providerId="ADAL" clId="{27A5D6C1-E1B1-4099-B34F-4D5DC62BDFDA}" dt="2022-06-23T15:41:39.210" v="6644" actId="26606"/>
          <ac:spMkLst>
            <pc:docMk/>
            <pc:sldMk cId="1095028187" sldId="258"/>
            <ac:spMk id="26" creationId="{4DE20B70-4750-4280-B3AC-512C05EEF920}"/>
          </ac:spMkLst>
        </pc:spChg>
        <pc:spChg chg="add del">
          <ac:chgData name="Shazia Begum (2117727)" userId="977955b9-8b41-426a-a9e4-5ccd56d8b63e" providerId="ADAL" clId="{27A5D6C1-E1B1-4099-B34F-4D5DC62BDFDA}" dt="2022-06-23T15:41:39.210" v="6644" actId="26606"/>
          <ac:spMkLst>
            <pc:docMk/>
            <pc:sldMk cId="1095028187" sldId="258"/>
            <ac:spMk id="28" creationId="{98D95174-B5F2-424A-8183-654A5064D0B6}"/>
          </ac:spMkLst>
        </pc:spChg>
        <pc:spChg chg="add del">
          <ac:chgData name="Shazia Begum (2117727)" userId="977955b9-8b41-426a-a9e4-5ccd56d8b63e" providerId="ADAL" clId="{27A5D6C1-E1B1-4099-B34F-4D5DC62BDFDA}" dt="2022-06-23T15:41:39.210" v="6644" actId="26606"/>
          <ac:spMkLst>
            <pc:docMk/>
            <pc:sldMk cId="1095028187" sldId="258"/>
            <ac:spMk id="30" creationId="{DD368A96-A16E-42CE-842C-9166E567BCC1}"/>
          </ac:spMkLst>
        </pc:spChg>
        <pc:spChg chg="add del">
          <ac:chgData name="Shazia Begum (2117727)" userId="977955b9-8b41-426a-a9e4-5ccd56d8b63e" providerId="ADAL" clId="{27A5D6C1-E1B1-4099-B34F-4D5DC62BDFDA}" dt="2022-06-23T16:08:49.659" v="6959" actId="26606"/>
          <ac:spMkLst>
            <pc:docMk/>
            <pc:sldMk cId="1095028187" sldId="258"/>
            <ac:spMk id="39" creationId="{883F9AA6-0DA9-4F38-AA8A-C355838EB933}"/>
          </ac:spMkLst>
        </pc:spChg>
        <pc:spChg chg="add del">
          <ac:chgData name="Shazia Begum (2117727)" userId="977955b9-8b41-426a-a9e4-5ccd56d8b63e" providerId="ADAL" clId="{27A5D6C1-E1B1-4099-B34F-4D5DC62BDFDA}" dt="2022-06-23T16:08:49.659" v="6959" actId="26606"/>
          <ac:spMkLst>
            <pc:docMk/>
            <pc:sldMk cId="1095028187" sldId="258"/>
            <ac:spMk id="46" creationId="{883F9AA6-0DA9-4F38-AA8A-C355838EB933}"/>
          </ac:spMkLst>
        </pc:spChg>
        <pc:graphicFrameChg chg="add del mod modGraphic">
          <ac:chgData name="Shazia Begum (2117727)" userId="977955b9-8b41-426a-a9e4-5ccd56d8b63e" providerId="ADAL" clId="{27A5D6C1-E1B1-4099-B34F-4D5DC62BDFDA}" dt="2022-06-23T14:56:11.007" v="5537" actId="1032"/>
          <ac:graphicFrameMkLst>
            <pc:docMk/>
            <pc:sldMk cId="1095028187" sldId="258"/>
            <ac:graphicFrameMk id="7" creationId="{33BD79A6-8D3E-F2BA-1EE7-57129FA2C3AF}"/>
          </ac:graphicFrameMkLst>
        </pc:graphicFrameChg>
        <pc:graphicFrameChg chg="add del mod modGraphic">
          <ac:chgData name="Shazia Begum (2117727)" userId="977955b9-8b41-426a-a9e4-5ccd56d8b63e" providerId="ADAL" clId="{27A5D6C1-E1B1-4099-B34F-4D5DC62BDFDA}" dt="2022-06-23T12:24:36.426" v="4626" actId="1032"/>
          <ac:graphicFrameMkLst>
            <pc:docMk/>
            <pc:sldMk cId="1095028187" sldId="258"/>
            <ac:graphicFrameMk id="7" creationId="{7369F5FC-431E-A905-5368-A6E41E14DD41}"/>
          </ac:graphicFrameMkLst>
        </pc:graphicFrameChg>
        <pc:graphicFrameChg chg="add del mod modGraphic">
          <ac:chgData name="Shazia Begum (2117727)" userId="977955b9-8b41-426a-a9e4-5ccd56d8b63e" providerId="ADAL" clId="{27A5D6C1-E1B1-4099-B34F-4D5DC62BDFDA}" dt="2022-06-23T14:57:10.289" v="5540" actId="1032"/>
          <ac:graphicFrameMkLst>
            <pc:docMk/>
            <pc:sldMk cId="1095028187" sldId="258"/>
            <ac:graphicFrameMk id="8" creationId="{C001AB50-7B69-4991-9A92-3931361A75D7}"/>
          </ac:graphicFrameMkLst>
        </pc:graphicFrameChg>
        <pc:graphicFrameChg chg="add del mod modGraphic">
          <ac:chgData name="Shazia Begum (2117727)" userId="977955b9-8b41-426a-a9e4-5ccd56d8b63e" providerId="ADAL" clId="{27A5D6C1-E1B1-4099-B34F-4D5DC62BDFDA}" dt="2022-06-23T15:11:31.619" v="5762" actId="1032"/>
          <ac:graphicFrameMkLst>
            <pc:docMk/>
            <pc:sldMk cId="1095028187" sldId="258"/>
            <ac:graphicFrameMk id="10" creationId="{07CD72F1-1FD1-E0BA-605C-F4CD8295CD77}"/>
          </ac:graphicFrameMkLst>
        </pc:graphicFrameChg>
        <pc:graphicFrameChg chg="add mod ord modGraphic">
          <ac:chgData name="Shazia Begum (2117727)" userId="977955b9-8b41-426a-a9e4-5ccd56d8b63e" providerId="ADAL" clId="{27A5D6C1-E1B1-4099-B34F-4D5DC62BDFDA}" dt="2022-06-23T16:09:22.416" v="6961" actId="20577"/>
          <ac:graphicFrameMkLst>
            <pc:docMk/>
            <pc:sldMk cId="1095028187" sldId="258"/>
            <ac:graphicFrameMk id="34" creationId="{B2981E91-D8B4-E22A-9411-7DBC0416C1D0}"/>
          </ac:graphicFrameMkLst>
        </pc:graphicFrameChg>
        <pc:cxnChg chg="del">
          <ac:chgData name="Shazia Begum (2117727)" userId="977955b9-8b41-426a-a9e4-5ccd56d8b63e" providerId="ADAL" clId="{27A5D6C1-E1B1-4099-B34F-4D5DC62BDFDA}" dt="2022-06-20T19:45:29.909" v="1259" actId="26606"/>
          <ac:cxnSpMkLst>
            <pc:docMk/>
            <pc:sldMk cId="1095028187" sldId="258"/>
            <ac:cxnSpMk id="19" creationId="{E350D170-418B-4A22-8B98-15EF799FD957}"/>
          </ac:cxnSpMkLst>
        </pc:cxnChg>
        <pc:cxnChg chg="add del">
          <ac:chgData name="Shazia Begum (2117727)" userId="977955b9-8b41-426a-a9e4-5ccd56d8b63e" providerId="ADAL" clId="{27A5D6C1-E1B1-4099-B34F-4D5DC62BDFDA}" dt="2022-06-23T15:41:39.210" v="6644" actId="26606"/>
          <ac:cxnSpMkLst>
            <pc:docMk/>
            <pc:sldMk cId="1095028187" sldId="258"/>
            <ac:cxnSpMk id="32" creationId="{E350D170-418B-4A22-8B98-15EF799FD957}"/>
          </ac:cxnSpMkLst>
        </pc:cxnChg>
        <pc:cxnChg chg="add del">
          <ac:chgData name="Shazia Begum (2117727)" userId="977955b9-8b41-426a-a9e4-5ccd56d8b63e" providerId="ADAL" clId="{27A5D6C1-E1B1-4099-B34F-4D5DC62BDFDA}" dt="2022-06-23T16:08:49.659" v="6959" actId="26606"/>
          <ac:cxnSpMkLst>
            <pc:docMk/>
            <pc:sldMk cId="1095028187" sldId="258"/>
            <ac:cxnSpMk id="41" creationId="{5C45FA27-EB18-4E04-8C96-68F7A0BC1DD9}"/>
          </ac:cxnSpMkLst>
        </pc:cxnChg>
        <pc:cxnChg chg="add del">
          <ac:chgData name="Shazia Begum (2117727)" userId="977955b9-8b41-426a-a9e4-5ccd56d8b63e" providerId="ADAL" clId="{27A5D6C1-E1B1-4099-B34F-4D5DC62BDFDA}" dt="2022-06-23T16:08:49.659" v="6959" actId="26606"/>
          <ac:cxnSpMkLst>
            <pc:docMk/>
            <pc:sldMk cId="1095028187" sldId="258"/>
            <ac:cxnSpMk id="48" creationId="{5C45FA27-EB18-4E04-8C96-68F7A0BC1DD9}"/>
          </ac:cxnSpMkLst>
        </pc:cxnChg>
      </pc:sldChg>
      <pc:sldChg chg="addSp delSp modSp mod setClrOvrMap delDesignElem">
        <pc:chgData name="Shazia Begum (2117727)" userId="977955b9-8b41-426a-a9e4-5ccd56d8b63e" providerId="ADAL" clId="{27A5D6C1-E1B1-4099-B34F-4D5DC62BDFDA}" dt="2022-06-23T16:05:19.376" v="6941"/>
        <pc:sldMkLst>
          <pc:docMk/>
          <pc:sldMk cId="1825788760" sldId="259"/>
        </pc:sldMkLst>
        <pc:spChg chg="mod">
          <ac:chgData name="Shazia Begum (2117727)" userId="977955b9-8b41-426a-a9e4-5ccd56d8b63e" providerId="ADAL" clId="{27A5D6C1-E1B1-4099-B34F-4D5DC62BDFDA}" dt="2022-06-23T15:47:11.404" v="6841" actId="26606"/>
          <ac:spMkLst>
            <pc:docMk/>
            <pc:sldMk cId="1825788760" sldId="259"/>
            <ac:spMk id="2" creationId="{8CFDCD0F-50CE-A46C-F777-2251466A5611}"/>
          </ac:spMkLst>
        </pc:spChg>
        <pc:spChg chg="del">
          <ac:chgData name="Shazia Begum (2117727)" userId="977955b9-8b41-426a-a9e4-5ccd56d8b63e" providerId="ADAL" clId="{27A5D6C1-E1B1-4099-B34F-4D5DC62BDFDA}" dt="2022-06-20T17:40:39.534" v="1082"/>
          <ac:spMkLst>
            <pc:docMk/>
            <pc:sldMk cId="1825788760" sldId="259"/>
            <ac:spMk id="3" creationId="{DE88784E-885E-DBCA-0803-3C96915B188B}"/>
          </ac:spMkLst>
        </pc:spChg>
        <pc:spChg chg="mod">
          <ac:chgData name="Shazia Begum (2117727)" userId="977955b9-8b41-426a-a9e4-5ccd56d8b63e" providerId="ADAL" clId="{27A5D6C1-E1B1-4099-B34F-4D5DC62BDFDA}" dt="2022-06-23T16:05:19.376" v="6941"/>
          <ac:spMkLst>
            <pc:docMk/>
            <pc:sldMk cId="1825788760" sldId="259"/>
            <ac:spMk id="4" creationId="{6771C812-89F8-068A-886C-7AD5E77575E3}"/>
          </ac:spMkLst>
        </pc:spChg>
        <pc:spChg chg="mod ord">
          <ac:chgData name="Shazia Begum (2117727)" userId="977955b9-8b41-426a-a9e4-5ccd56d8b63e" providerId="ADAL" clId="{27A5D6C1-E1B1-4099-B34F-4D5DC62BDFDA}" dt="2022-06-23T16:05:19.376" v="6941"/>
          <ac:spMkLst>
            <pc:docMk/>
            <pc:sldMk cId="1825788760" sldId="259"/>
            <ac:spMk id="5" creationId="{D1DEA8B3-E52A-ADFC-F05D-B7352A5AED70}"/>
          </ac:spMkLst>
        </pc:spChg>
        <pc:spChg chg="mod">
          <ac:chgData name="Shazia Begum (2117727)" userId="977955b9-8b41-426a-a9e4-5ccd56d8b63e" providerId="ADAL" clId="{27A5D6C1-E1B1-4099-B34F-4D5DC62BDFDA}" dt="2022-06-23T16:05:19.376" v="6941"/>
          <ac:spMkLst>
            <pc:docMk/>
            <pc:sldMk cId="1825788760" sldId="259"/>
            <ac:spMk id="6" creationId="{05C67B89-F111-69E8-ECE5-D063C3B55E5C}"/>
          </ac:spMkLst>
        </pc:spChg>
        <pc:spChg chg="add del mod">
          <ac:chgData name="Shazia Begum (2117727)" userId="977955b9-8b41-426a-a9e4-5ccd56d8b63e" providerId="ADAL" clId="{27A5D6C1-E1B1-4099-B34F-4D5DC62BDFDA}" dt="2022-06-23T09:03:13.376" v="3670" actId="14100"/>
          <ac:spMkLst>
            <pc:docMk/>
            <pc:sldMk cId="1825788760" sldId="259"/>
            <ac:spMk id="7" creationId="{C2E8BC5A-3693-6F17-98DA-49304E6A224F}"/>
          </ac:spMkLst>
        </pc:spChg>
        <pc:spChg chg="add mod">
          <ac:chgData name="Shazia Begum (2117727)" userId="977955b9-8b41-426a-a9e4-5ccd56d8b63e" providerId="ADAL" clId="{27A5D6C1-E1B1-4099-B34F-4D5DC62BDFDA}" dt="2022-06-23T15:47:11.404" v="6841" actId="26606"/>
          <ac:spMkLst>
            <pc:docMk/>
            <pc:sldMk cId="1825788760" sldId="259"/>
            <ac:spMk id="8" creationId="{EA0315FA-F0B0-04C3-CF35-7EA20C00CB00}"/>
          </ac:spMkLst>
        </pc:spChg>
        <pc:spChg chg="add mod ord">
          <ac:chgData name="Shazia Begum (2117727)" userId="977955b9-8b41-426a-a9e4-5ccd56d8b63e" providerId="ADAL" clId="{27A5D6C1-E1B1-4099-B34F-4D5DC62BDFDA}" dt="2022-06-23T15:47:11.404" v="6841" actId="26606"/>
          <ac:spMkLst>
            <pc:docMk/>
            <pc:sldMk cId="1825788760" sldId="259"/>
            <ac:spMk id="9" creationId="{1BE5D226-E0F4-4E34-F209-0F1A41D1C827}"/>
          </ac:spMkLst>
        </pc:spChg>
        <pc:spChg chg="add del">
          <ac:chgData name="Shazia Begum (2117727)" userId="977955b9-8b41-426a-a9e4-5ccd56d8b63e" providerId="ADAL" clId="{27A5D6C1-E1B1-4099-B34F-4D5DC62BDFDA}" dt="2022-06-23T15:47:11.404" v="6841" actId="26606"/>
          <ac:spMkLst>
            <pc:docMk/>
            <pc:sldMk cId="1825788760" sldId="259"/>
            <ac:spMk id="11" creationId="{0E7A3056-9B88-444B-94DA-40B0F2C6E217}"/>
          </ac:spMkLst>
        </pc:spChg>
        <pc:spChg chg="add del">
          <ac:chgData name="Shazia Begum (2117727)" userId="977955b9-8b41-426a-a9e4-5ccd56d8b63e" providerId="ADAL" clId="{27A5D6C1-E1B1-4099-B34F-4D5DC62BDFDA}" dt="2022-06-23T15:47:11.404" v="6841" actId="26606"/>
          <ac:spMkLst>
            <pc:docMk/>
            <pc:sldMk cId="1825788760" sldId="259"/>
            <ac:spMk id="15" creationId="{DA215CF0-5E5E-4D2E-B3AE-366652A368E0}"/>
          </ac:spMkLst>
        </pc:spChg>
        <pc:spChg chg="add del">
          <ac:chgData name="Shazia Begum (2117727)" userId="977955b9-8b41-426a-a9e4-5ccd56d8b63e" providerId="ADAL" clId="{27A5D6C1-E1B1-4099-B34F-4D5DC62BDFDA}" dt="2022-06-23T15:47:11.357" v="6840" actId="26606"/>
          <ac:spMkLst>
            <pc:docMk/>
            <pc:sldMk cId="1825788760" sldId="259"/>
            <ac:spMk id="20" creationId="{4FAE1107-CEC3-4041-8BAA-CDB6F6759B35}"/>
          </ac:spMkLst>
        </pc:spChg>
        <pc:spChg chg="add del">
          <ac:chgData name="Shazia Begum (2117727)" userId="977955b9-8b41-426a-a9e4-5ccd56d8b63e" providerId="ADAL" clId="{27A5D6C1-E1B1-4099-B34F-4D5DC62BDFDA}" dt="2022-06-23T16:05:08.291" v="6939"/>
          <ac:spMkLst>
            <pc:docMk/>
            <pc:sldMk cId="1825788760" sldId="259"/>
            <ac:spMk id="24" creationId="{F7422F06-6017-4361-8872-E0E2CEB20B48}"/>
          </ac:spMkLst>
        </pc:spChg>
        <pc:graphicFrameChg chg="add del mod modGraphic">
          <ac:chgData name="Shazia Begum (2117727)" userId="977955b9-8b41-426a-a9e4-5ccd56d8b63e" providerId="ADAL" clId="{27A5D6C1-E1B1-4099-B34F-4D5DC62BDFDA}" dt="2022-06-23T15:33:12.723" v="6470" actId="3680"/>
          <ac:graphicFrameMkLst>
            <pc:docMk/>
            <pc:sldMk cId="1825788760" sldId="259"/>
            <ac:graphicFrameMk id="3" creationId="{4FE7C434-30AD-3786-DF4F-00E6F9A8C74B}"/>
          </ac:graphicFrameMkLst>
        </pc:graphicFrameChg>
        <pc:graphicFrameChg chg="add del mod modGraphic">
          <ac:chgData name="Shazia Begum (2117727)" userId="977955b9-8b41-426a-a9e4-5ccd56d8b63e" providerId="ADAL" clId="{27A5D6C1-E1B1-4099-B34F-4D5DC62BDFDA}" dt="2022-06-23T15:33:09.203" v="6466" actId="3680"/>
          <ac:graphicFrameMkLst>
            <pc:docMk/>
            <pc:sldMk cId="1825788760" sldId="259"/>
            <ac:graphicFrameMk id="10" creationId="{98F007B6-FEA6-2B8B-A560-03AF9DB47463}"/>
          </ac:graphicFrameMkLst>
        </pc:graphicFrameChg>
        <pc:graphicFrameChg chg="add mod modGraphic">
          <ac:chgData name="Shazia Begum (2117727)" userId="977955b9-8b41-426a-a9e4-5ccd56d8b63e" providerId="ADAL" clId="{27A5D6C1-E1B1-4099-B34F-4D5DC62BDFDA}" dt="2022-06-23T15:47:11.404" v="6841" actId="26606"/>
          <ac:graphicFrameMkLst>
            <pc:docMk/>
            <pc:sldMk cId="1825788760" sldId="259"/>
            <ac:graphicFrameMk id="12" creationId="{49BFF30C-571B-D1E8-6E65-882F865B96F3}"/>
          </ac:graphicFrameMkLst>
        </pc:graphicFrameChg>
        <pc:picChg chg="add del mod">
          <ac:chgData name="Shazia Begum (2117727)" userId="977955b9-8b41-426a-a9e4-5ccd56d8b63e" providerId="ADAL" clId="{27A5D6C1-E1B1-4099-B34F-4D5DC62BDFDA}" dt="2022-06-20T18:09:41.616" v="1221" actId="931"/>
          <ac:picMkLst>
            <pc:docMk/>
            <pc:sldMk cId="1825788760" sldId="259"/>
            <ac:picMk id="12" creationId="{47AE4ADA-638A-9D4E-49E0-E1FE9FA1F80C}"/>
          </ac:picMkLst>
        </pc:picChg>
        <pc:cxnChg chg="add del">
          <ac:chgData name="Shazia Begum (2117727)" userId="977955b9-8b41-426a-a9e4-5ccd56d8b63e" providerId="ADAL" clId="{27A5D6C1-E1B1-4099-B34F-4D5DC62BDFDA}" dt="2022-06-23T15:47:11.404" v="6841" actId="26606"/>
          <ac:cxnSpMkLst>
            <pc:docMk/>
            <pc:sldMk cId="1825788760" sldId="259"/>
            <ac:cxnSpMk id="13" creationId="{6820BD55-A71A-48C6-B0F7-235147F39DEE}"/>
          </ac:cxnSpMkLst>
        </pc:cxnChg>
        <pc:cxnChg chg="add del">
          <ac:chgData name="Shazia Begum (2117727)" userId="977955b9-8b41-426a-a9e4-5ccd56d8b63e" providerId="ADAL" clId="{27A5D6C1-E1B1-4099-B34F-4D5DC62BDFDA}" dt="2022-06-23T15:47:11.357" v="6840" actId="26606"/>
          <ac:cxnSpMkLst>
            <pc:docMk/>
            <pc:sldMk cId="1825788760" sldId="259"/>
            <ac:cxnSpMk id="22" creationId="{1AEA88FB-F5DD-45CE-AAE1-7B33D0ABDD25}"/>
          </ac:cxnSpMkLst>
        </pc:cxnChg>
      </pc:sldChg>
      <pc:sldChg chg="addSp delSp modSp mod ord setBg delDesignElem">
        <pc:chgData name="Shazia Begum (2117727)" userId="977955b9-8b41-426a-a9e4-5ccd56d8b63e" providerId="ADAL" clId="{27A5D6C1-E1B1-4099-B34F-4D5DC62BDFDA}" dt="2022-06-23T16:05:19.376" v="6941"/>
        <pc:sldMkLst>
          <pc:docMk/>
          <pc:sldMk cId="3240406715" sldId="260"/>
        </pc:sldMkLst>
        <pc:spChg chg="mod">
          <ac:chgData name="Shazia Begum (2117727)" userId="977955b9-8b41-426a-a9e4-5ccd56d8b63e" providerId="ADAL" clId="{27A5D6C1-E1B1-4099-B34F-4D5DC62BDFDA}" dt="2022-06-23T10:28:57.039" v="4096" actId="20577"/>
          <ac:spMkLst>
            <pc:docMk/>
            <pc:sldMk cId="3240406715" sldId="260"/>
            <ac:spMk id="2" creationId="{B4AB323F-7C8C-E499-1881-2360F5B8888C}"/>
          </ac:spMkLst>
        </pc:spChg>
        <pc:spChg chg="mod">
          <ac:chgData name="Shazia Begum (2117727)" userId="977955b9-8b41-426a-a9e4-5ccd56d8b63e" providerId="ADAL" clId="{27A5D6C1-E1B1-4099-B34F-4D5DC62BDFDA}" dt="2022-06-23T12:55:15.803" v="5174" actId="20577"/>
          <ac:spMkLst>
            <pc:docMk/>
            <pc:sldMk cId="3240406715" sldId="260"/>
            <ac:spMk id="3" creationId="{73DDDF1F-AC35-05CA-9BA9-32EB06CF08F6}"/>
          </ac:spMkLst>
        </pc:spChg>
        <pc:spChg chg="del mod">
          <ac:chgData name="Shazia Begum (2117727)" userId="977955b9-8b41-426a-a9e4-5ccd56d8b63e" providerId="ADAL" clId="{27A5D6C1-E1B1-4099-B34F-4D5DC62BDFDA}" dt="2022-06-21T15:21:13.675" v="3454" actId="478"/>
          <ac:spMkLst>
            <pc:docMk/>
            <pc:sldMk cId="3240406715" sldId="260"/>
            <ac:spMk id="5" creationId="{BE723486-C18F-C35E-B112-656FE09ECD0A}"/>
          </ac:spMkLst>
        </pc:spChg>
        <pc:spChg chg="mod">
          <ac:chgData name="Shazia Begum (2117727)" userId="977955b9-8b41-426a-a9e4-5ccd56d8b63e" providerId="ADAL" clId="{27A5D6C1-E1B1-4099-B34F-4D5DC62BDFDA}" dt="2022-06-23T16:05:19.376" v="6941"/>
          <ac:spMkLst>
            <pc:docMk/>
            <pc:sldMk cId="3240406715" sldId="260"/>
            <ac:spMk id="6" creationId="{E8CC267E-9374-6BA1-571B-400BCFA74088}"/>
          </ac:spMkLst>
        </pc:spChg>
        <pc:spChg chg="add mod">
          <ac:chgData name="Shazia Begum (2117727)" userId="977955b9-8b41-426a-a9e4-5ccd56d8b63e" providerId="ADAL" clId="{27A5D6C1-E1B1-4099-B34F-4D5DC62BDFDA}" dt="2022-06-21T15:09:28.813" v="3324" actId="14100"/>
          <ac:spMkLst>
            <pc:docMk/>
            <pc:sldMk cId="3240406715" sldId="260"/>
            <ac:spMk id="9" creationId="{0FF0E310-F74F-C36C-36C3-EB5DF53C6576}"/>
          </ac:spMkLst>
        </pc:spChg>
        <pc:spChg chg="add del">
          <ac:chgData name="Shazia Begum (2117727)" userId="977955b9-8b41-426a-a9e4-5ccd56d8b63e" providerId="ADAL" clId="{27A5D6C1-E1B1-4099-B34F-4D5DC62BDFDA}" dt="2022-06-21T15:10:46.670" v="3326"/>
          <ac:spMkLst>
            <pc:docMk/>
            <pc:sldMk cId="3240406715" sldId="260"/>
            <ac:spMk id="10" creationId="{0FF84735-16C0-289A-0F09-15B551F15BAF}"/>
          </ac:spMkLst>
        </pc:spChg>
        <pc:spChg chg="add del">
          <ac:chgData name="Shazia Begum (2117727)" userId="977955b9-8b41-426a-a9e4-5ccd56d8b63e" providerId="ADAL" clId="{27A5D6C1-E1B1-4099-B34F-4D5DC62BDFDA}" dt="2022-06-23T16:05:08.291" v="6939"/>
          <ac:spMkLst>
            <pc:docMk/>
            <pc:sldMk cId="3240406715" sldId="260"/>
            <ac:spMk id="11" creationId="{0E7A3056-9B88-444B-94DA-40B0F2C6E217}"/>
          </ac:spMkLst>
        </pc:spChg>
        <pc:spChg chg="add del">
          <ac:chgData name="Shazia Begum (2117727)" userId="977955b9-8b41-426a-a9e4-5ccd56d8b63e" providerId="ADAL" clId="{27A5D6C1-E1B1-4099-B34F-4D5DC62BDFDA}" dt="2022-06-23T16:05:08.291" v="6939"/>
          <ac:spMkLst>
            <pc:docMk/>
            <pc:sldMk cId="3240406715" sldId="260"/>
            <ac:spMk id="15" creationId="{DA215CF0-5E5E-4D2E-B3AE-366652A368E0}"/>
          </ac:spMkLst>
        </pc:spChg>
        <pc:spChg chg="add del mod">
          <ac:chgData name="Shazia Begum (2117727)" userId="977955b9-8b41-426a-a9e4-5ccd56d8b63e" providerId="ADAL" clId="{27A5D6C1-E1B1-4099-B34F-4D5DC62BDFDA}" dt="2022-06-21T15:15:14.690" v="3368"/>
          <ac:spMkLst>
            <pc:docMk/>
            <pc:sldMk cId="3240406715" sldId="260"/>
            <ac:spMk id="16" creationId="{5E469A83-666D-A13B-12D1-22559890A15D}"/>
          </ac:spMkLst>
        </pc:spChg>
        <pc:spChg chg="add del mod">
          <ac:chgData name="Shazia Begum (2117727)" userId="977955b9-8b41-426a-a9e4-5ccd56d8b63e" providerId="ADAL" clId="{27A5D6C1-E1B1-4099-B34F-4D5DC62BDFDA}" dt="2022-06-21T15:15:14.693" v="3370"/>
          <ac:spMkLst>
            <pc:docMk/>
            <pc:sldMk cId="3240406715" sldId="260"/>
            <ac:spMk id="17" creationId="{EB49C01C-FC5C-0C74-EEB7-8C0D080ACB01}"/>
          </ac:spMkLst>
        </pc:spChg>
        <pc:spChg chg="add del mod">
          <ac:chgData name="Shazia Begum (2117727)" userId="977955b9-8b41-426a-a9e4-5ccd56d8b63e" providerId="ADAL" clId="{27A5D6C1-E1B1-4099-B34F-4D5DC62BDFDA}" dt="2022-06-21T15:15:14.696" v="3372"/>
          <ac:spMkLst>
            <pc:docMk/>
            <pc:sldMk cId="3240406715" sldId="260"/>
            <ac:spMk id="18" creationId="{8AB3D441-A9EB-6218-4393-86B3863E04E8}"/>
          </ac:spMkLst>
        </pc:spChg>
        <pc:spChg chg="add mod">
          <ac:chgData name="Shazia Begum (2117727)" userId="977955b9-8b41-426a-a9e4-5ccd56d8b63e" providerId="ADAL" clId="{27A5D6C1-E1B1-4099-B34F-4D5DC62BDFDA}" dt="2022-06-21T15:21:41.083" v="3455" actId="1076"/>
          <ac:spMkLst>
            <pc:docMk/>
            <pc:sldMk cId="3240406715" sldId="260"/>
            <ac:spMk id="19" creationId="{D3C45CA1-AB8D-3619-0D11-6FD77B186D96}"/>
          </ac:spMkLst>
        </pc:spChg>
        <pc:picChg chg="add del mod">
          <ac:chgData name="Shazia Begum (2117727)" userId="977955b9-8b41-426a-a9e4-5ccd56d8b63e" providerId="ADAL" clId="{27A5D6C1-E1B1-4099-B34F-4D5DC62BDFDA}" dt="2022-06-21T15:08:33.504" v="3321" actId="931"/>
          <ac:picMkLst>
            <pc:docMk/>
            <pc:sldMk cId="3240406715" sldId="260"/>
            <ac:picMk id="8" creationId="{5E3CBC77-4035-749F-20CE-B7D05E6E5F5F}"/>
          </ac:picMkLst>
        </pc:picChg>
        <pc:picChg chg="add mod">
          <ac:chgData name="Shazia Begum (2117727)" userId="977955b9-8b41-426a-a9e4-5ccd56d8b63e" providerId="ADAL" clId="{27A5D6C1-E1B1-4099-B34F-4D5DC62BDFDA}" dt="2022-06-21T15:20:57.797" v="3450" actId="14100"/>
          <ac:picMkLst>
            <pc:docMk/>
            <pc:sldMk cId="3240406715" sldId="260"/>
            <ac:picMk id="14" creationId="{95FDF897-F876-76FB-DBC2-FF9FED0CAF08}"/>
          </ac:picMkLst>
        </pc:picChg>
        <pc:cxnChg chg="add del">
          <ac:chgData name="Shazia Begum (2117727)" userId="977955b9-8b41-426a-a9e4-5ccd56d8b63e" providerId="ADAL" clId="{27A5D6C1-E1B1-4099-B34F-4D5DC62BDFDA}" dt="2022-06-23T16:05:08.291" v="6939"/>
          <ac:cxnSpMkLst>
            <pc:docMk/>
            <pc:sldMk cId="3240406715" sldId="260"/>
            <ac:cxnSpMk id="13" creationId="{6820BD55-A71A-48C6-B0F7-235147F39DEE}"/>
          </ac:cxnSpMkLst>
        </pc:cxnChg>
      </pc:sldChg>
      <pc:sldChg chg="addSp delSp modSp mod ord delDesignElem">
        <pc:chgData name="Shazia Begum (2117727)" userId="977955b9-8b41-426a-a9e4-5ccd56d8b63e" providerId="ADAL" clId="{27A5D6C1-E1B1-4099-B34F-4D5DC62BDFDA}" dt="2022-07-12T18:22:21.869" v="7308" actId="255"/>
        <pc:sldMkLst>
          <pc:docMk/>
          <pc:sldMk cId="2164803121" sldId="261"/>
        </pc:sldMkLst>
        <pc:spChg chg="mod">
          <ac:chgData name="Shazia Begum (2117727)" userId="977955b9-8b41-426a-a9e4-5ccd56d8b63e" providerId="ADAL" clId="{27A5D6C1-E1B1-4099-B34F-4D5DC62BDFDA}" dt="2022-06-20T20:21:27.200" v="2019" actId="27636"/>
          <ac:spMkLst>
            <pc:docMk/>
            <pc:sldMk cId="2164803121" sldId="261"/>
            <ac:spMk id="2" creationId="{C46B76EC-1526-5E14-F59C-5781B1FA612A}"/>
          </ac:spMkLst>
        </pc:spChg>
        <pc:spChg chg="add del mod">
          <ac:chgData name="Shazia Begum (2117727)" userId="977955b9-8b41-426a-a9e4-5ccd56d8b63e" providerId="ADAL" clId="{27A5D6C1-E1B1-4099-B34F-4D5DC62BDFDA}" dt="2022-07-12T18:22:21.869" v="7308" actId="255"/>
          <ac:spMkLst>
            <pc:docMk/>
            <pc:sldMk cId="2164803121" sldId="261"/>
            <ac:spMk id="3" creationId="{BD11E399-F0C2-3884-3960-BB24D0F25E7D}"/>
          </ac:spMkLst>
        </pc:spChg>
        <pc:spChg chg="mod">
          <ac:chgData name="Shazia Begum (2117727)" userId="977955b9-8b41-426a-a9e4-5ccd56d8b63e" providerId="ADAL" clId="{27A5D6C1-E1B1-4099-B34F-4D5DC62BDFDA}" dt="2022-06-23T16:05:19.376" v="6941"/>
          <ac:spMkLst>
            <pc:docMk/>
            <pc:sldMk cId="2164803121" sldId="261"/>
            <ac:spMk id="4" creationId="{AF92D952-5F95-3D3C-9FB1-E5E0BBF3F950}"/>
          </ac:spMkLst>
        </pc:spChg>
        <pc:spChg chg="del mod">
          <ac:chgData name="Shazia Begum (2117727)" userId="977955b9-8b41-426a-a9e4-5ccd56d8b63e" providerId="ADAL" clId="{27A5D6C1-E1B1-4099-B34F-4D5DC62BDFDA}" dt="2022-06-20T18:42:00.635" v="1252"/>
          <ac:spMkLst>
            <pc:docMk/>
            <pc:sldMk cId="2164803121" sldId="261"/>
            <ac:spMk id="5" creationId="{ED99508D-E785-9BF3-C7EF-E361D705FE37}"/>
          </ac:spMkLst>
        </pc:spChg>
        <pc:spChg chg="mod">
          <ac:chgData name="Shazia Begum (2117727)" userId="977955b9-8b41-426a-a9e4-5ccd56d8b63e" providerId="ADAL" clId="{27A5D6C1-E1B1-4099-B34F-4D5DC62BDFDA}" dt="2022-06-23T16:05:19.376" v="6941"/>
          <ac:spMkLst>
            <pc:docMk/>
            <pc:sldMk cId="2164803121" sldId="261"/>
            <ac:spMk id="6" creationId="{BAA58D49-CBA1-DE5B-EE62-D739C8AEB905}"/>
          </ac:spMkLst>
        </pc:spChg>
        <pc:spChg chg="add del">
          <ac:chgData name="Shazia Begum (2117727)" userId="977955b9-8b41-426a-a9e4-5ccd56d8b63e" providerId="ADAL" clId="{27A5D6C1-E1B1-4099-B34F-4D5DC62BDFDA}" dt="2022-06-23T16:05:08.291" v="6939"/>
          <ac:spMkLst>
            <pc:docMk/>
            <pc:sldMk cId="2164803121" sldId="261"/>
            <ac:spMk id="11" creationId="{A10C41F2-1746-4431-9B52-B9F147A896B8}"/>
          </ac:spMkLst>
        </pc:spChg>
        <pc:spChg chg="add del mod">
          <ac:chgData name="Shazia Begum (2117727)" userId="977955b9-8b41-426a-a9e4-5ccd56d8b63e" providerId="ADAL" clId="{27A5D6C1-E1B1-4099-B34F-4D5DC62BDFDA}" dt="2022-06-20T17:45:54.309" v="1144"/>
          <ac:spMkLst>
            <pc:docMk/>
            <pc:sldMk cId="2164803121" sldId="261"/>
            <ac:spMk id="12" creationId="{437F7A68-C982-E5C8-D50A-011C177ECB6E}"/>
          </ac:spMkLst>
        </pc:spChg>
        <pc:spChg chg="add del">
          <ac:chgData name="Shazia Begum (2117727)" userId="977955b9-8b41-426a-a9e4-5ccd56d8b63e" providerId="ADAL" clId="{27A5D6C1-E1B1-4099-B34F-4D5DC62BDFDA}" dt="2022-06-23T16:05:08.291" v="6939"/>
          <ac:spMkLst>
            <pc:docMk/>
            <pc:sldMk cId="2164803121" sldId="261"/>
            <ac:spMk id="13" creationId="{7984928E-D694-4849-BBAD-D7C7DC405478}"/>
          </ac:spMkLst>
        </pc:spChg>
        <pc:spChg chg="add del mod">
          <ac:chgData name="Shazia Begum (2117727)" userId="977955b9-8b41-426a-a9e4-5ccd56d8b63e" providerId="ADAL" clId="{27A5D6C1-E1B1-4099-B34F-4D5DC62BDFDA}" dt="2022-06-20T17:45:54.309" v="1144"/>
          <ac:spMkLst>
            <pc:docMk/>
            <pc:sldMk cId="2164803121" sldId="261"/>
            <ac:spMk id="14" creationId="{9DA546EB-0BA5-2C05-78E3-E67EF4B399B8}"/>
          </ac:spMkLst>
        </pc:spChg>
        <pc:spChg chg="add del">
          <ac:chgData name="Shazia Begum (2117727)" userId="977955b9-8b41-426a-a9e4-5ccd56d8b63e" providerId="ADAL" clId="{27A5D6C1-E1B1-4099-B34F-4D5DC62BDFDA}" dt="2022-06-23T16:05:08.291" v="6939"/>
          <ac:spMkLst>
            <pc:docMk/>
            <pc:sldMk cId="2164803121" sldId="261"/>
            <ac:spMk id="15" creationId="{A24A153C-9BEC-46E7-9AA4-DFC65A2B1A87}"/>
          </ac:spMkLst>
        </pc:spChg>
        <pc:spChg chg="add del mod">
          <ac:chgData name="Shazia Begum (2117727)" userId="977955b9-8b41-426a-a9e4-5ccd56d8b63e" providerId="ADAL" clId="{27A5D6C1-E1B1-4099-B34F-4D5DC62BDFDA}" dt="2022-06-20T19:53:32.492" v="1278" actId="478"/>
          <ac:spMkLst>
            <pc:docMk/>
            <pc:sldMk cId="2164803121" sldId="261"/>
            <ac:spMk id="21" creationId="{09B833C4-E2A9-20B2-613C-B73C306CF82D}"/>
          </ac:spMkLst>
        </pc:spChg>
        <pc:spChg chg="add mod">
          <ac:chgData name="Shazia Begum (2117727)" userId="977955b9-8b41-426a-a9e4-5ccd56d8b63e" providerId="ADAL" clId="{27A5D6C1-E1B1-4099-B34F-4D5DC62BDFDA}" dt="2022-06-23T08:38:27.014" v="3469" actId="14100"/>
          <ac:spMkLst>
            <pc:docMk/>
            <pc:sldMk cId="2164803121" sldId="261"/>
            <ac:spMk id="24" creationId="{52F395DF-C493-85F3-45B6-54799B5BAFEC}"/>
          </ac:spMkLst>
        </pc:spChg>
        <pc:spChg chg="add">
          <ac:chgData name="Shazia Begum (2117727)" userId="977955b9-8b41-426a-a9e4-5ccd56d8b63e" providerId="ADAL" clId="{27A5D6C1-E1B1-4099-B34F-4D5DC62BDFDA}" dt="2022-06-20T19:47:31.712" v="1260"/>
          <ac:spMkLst>
            <pc:docMk/>
            <pc:sldMk cId="2164803121" sldId="261"/>
            <ac:spMk id="25" creationId="{E7D374A4-391F-14FB-16D5-7391B536ACF1}"/>
          </ac:spMkLst>
        </pc:spChg>
        <pc:spChg chg="add del mod">
          <ac:chgData name="Shazia Begum (2117727)" userId="977955b9-8b41-426a-a9e4-5ccd56d8b63e" providerId="ADAL" clId="{27A5D6C1-E1B1-4099-B34F-4D5DC62BDFDA}" dt="2022-06-20T20:01:57.909" v="1315" actId="767"/>
          <ac:spMkLst>
            <pc:docMk/>
            <pc:sldMk cId="2164803121" sldId="261"/>
            <ac:spMk id="28" creationId="{662A8609-30A1-47BD-04B1-EA477628D72B}"/>
          </ac:spMkLst>
        </pc:spChg>
        <pc:spChg chg="add mod">
          <ac:chgData name="Shazia Begum (2117727)" userId="977955b9-8b41-426a-a9e4-5ccd56d8b63e" providerId="ADAL" clId="{27A5D6C1-E1B1-4099-B34F-4D5DC62BDFDA}" dt="2022-06-20T20:02:28.914" v="1328" actId="20577"/>
          <ac:spMkLst>
            <pc:docMk/>
            <pc:sldMk cId="2164803121" sldId="261"/>
            <ac:spMk id="29" creationId="{0B9C6DDC-DA49-49D9-F252-3D067CD477DF}"/>
          </ac:spMkLst>
        </pc:spChg>
        <pc:picChg chg="add del mod">
          <ac:chgData name="Shazia Begum (2117727)" userId="977955b9-8b41-426a-a9e4-5ccd56d8b63e" providerId="ADAL" clId="{27A5D6C1-E1B1-4099-B34F-4D5DC62BDFDA}" dt="2022-06-20T17:44:13.282" v="1136" actId="931"/>
          <ac:picMkLst>
            <pc:docMk/>
            <pc:sldMk cId="2164803121" sldId="261"/>
            <ac:picMk id="8" creationId="{E8AD1CC6-62DD-77DF-F47F-6BC11F0819CD}"/>
          </ac:picMkLst>
        </pc:picChg>
        <pc:picChg chg="add del mod">
          <ac:chgData name="Shazia Begum (2117727)" userId="977955b9-8b41-426a-a9e4-5ccd56d8b63e" providerId="ADAL" clId="{27A5D6C1-E1B1-4099-B34F-4D5DC62BDFDA}" dt="2022-06-20T17:44:42.204" v="1138" actId="931"/>
          <ac:picMkLst>
            <pc:docMk/>
            <pc:sldMk cId="2164803121" sldId="261"/>
            <ac:picMk id="10" creationId="{FF89E287-B54C-651C-77FA-8B7AEC751760}"/>
          </ac:picMkLst>
        </pc:picChg>
        <pc:picChg chg="add del mod">
          <ac:chgData name="Shazia Begum (2117727)" userId="977955b9-8b41-426a-a9e4-5ccd56d8b63e" providerId="ADAL" clId="{27A5D6C1-E1B1-4099-B34F-4D5DC62BDFDA}" dt="2022-06-20T17:51:50.054" v="1146" actId="931"/>
          <ac:picMkLst>
            <pc:docMk/>
            <pc:sldMk cId="2164803121" sldId="261"/>
            <ac:picMk id="18" creationId="{66BDCD29-7EEC-4551-B189-6D412C32CE2C}"/>
          </ac:picMkLst>
        </pc:picChg>
        <pc:picChg chg="add del mod">
          <ac:chgData name="Shazia Begum (2117727)" userId="977955b9-8b41-426a-a9e4-5ccd56d8b63e" providerId="ADAL" clId="{27A5D6C1-E1B1-4099-B34F-4D5DC62BDFDA}" dt="2022-06-20T18:08:05.936" v="1212" actId="931"/>
          <ac:picMkLst>
            <pc:docMk/>
            <pc:sldMk cId="2164803121" sldId="261"/>
            <ac:picMk id="20" creationId="{65A68075-E8F9-9BBE-94FB-9F37E4662C97}"/>
          </ac:picMkLst>
        </pc:picChg>
        <pc:picChg chg="add del mod">
          <ac:chgData name="Shazia Begum (2117727)" userId="977955b9-8b41-426a-a9e4-5ccd56d8b63e" providerId="ADAL" clId="{27A5D6C1-E1B1-4099-B34F-4D5DC62BDFDA}" dt="2022-06-20T18:44:28.968" v="1258" actId="931"/>
          <ac:picMkLst>
            <pc:docMk/>
            <pc:sldMk cId="2164803121" sldId="261"/>
            <ac:picMk id="23" creationId="{CC2D4F04-CA4D-2709-72B8-A99BE4A602AB}"/>
          </ac:picMkLst>
        </pc:picChg>
        <pc:picChg chg="add mod">
          <ac:chgData name="Shazia Begum (2117727)" userId="977955b9-8b41-426a-a9e4-5ccd56d8b63e" providerId="ADAL" clId="{27A5D6C1-E1B1-4099-B34F-4D5DC62BDFDA}" dt="2022-06-23T09:31:35.678" v="4043" actId="1076"/>
          <ac:picMkLst>
            <pc:docMk/>
            <pc:sldMk cId="2164803121" sldId="261"/>
            <ac:picMk id="27" creationId="{2569AD1C-D33C-1D86-5CA8-B76780C20D9F}"/>
          </ac:picMkLst>
        </pc:picChg>
        <pc:cxnChg chg="add del">
          <ac:chgData name="Shazia Begum (2117727)" userId="977955b9-8b41-426a-a9e4-5ccd56d8b63e" providerId="ADAL" clId="{27A5D6C1-E1B1-4099-B34F-4D5DC62BDFDA}" dt="2022-06-23T16:05:08.291" v="6939"/>
          <ac:cxnSpMkLst>
            <pc:docMk/>
            <pc:sldMk cId="2164803121" sldId="261"/>
            <ac:cxnSpMk id="17" creationId="{99237721-19CF-41B1-AA0A-E1E1A8282D52}"/>
          </ac:cxnSpMkLst>
        </pc:cxnChg>
      </pc:sldChg>
      <pc:sldChg chg="addSp delSp modSp mod ord setClrOvrMap delDesignElem">
        <pc:chgData name="Shazia Begum (2117727)" userId="977955b9-8b41-426a-a9e4-5ccd56d8b63e" providerId="ADAL" clId="{27A5D6C1-E1B1-4099-B34F-4D5DC62BDFDA}" dt="2022-07-07T19:12:17.916" v="7301" actId="14100"/>
        <pc:sldMkLst>
          <pc:docMk/>
          <pc:sldMk cId="2840622547" sldId="262"/>
        </pc:sldMkLst>
        <pc:spChg chg="mod">
          <ac:chgData name="Shazia Begum (2117727)" userId="977955b9-8b41-426a-a9e4-5ccd56d8b63e" providerId="ADAL" clId="{27A5D6C1-E1B1-4099-B34F-4D5DC62BDFDA}" dt="2022-06-23T15:47:28.871" v="6842" actId="26606"/>
          <ac:spMkLst>
            <pc:docMk/>
            <pc:sldMk cId="2840622547" sldId="262"/>
            <ac:spMk id="2" creationId="{477D2769-5B79-809D-59D7-2AFA3B38DA82}"/>
          </ac:spMkLst>
        </pc:spChg>
        <pc:spChg chg="del mod">
          <ac:chgData name="Shazia Begum (2117727)" userId="977955b9-8b41-426a-a9e4-5ccd56d8b63e" providerId="ADAL" clId="{27A5D6C1-E1B1-4099-B34F-4D5DC62BDFDA}" dt="2022-06-23T15:47:28.871" v="6842" actId="26606"/>
          <ac:spMkLst>
            <pc:docMk/>
            <pc:sldMk cId="2840622547" sldId="262"/>
            <ac:spMk id="3" creationId="{7D05E68C-4CCD-68AC-1AB1-D0ED37343FAA}"/>
          </ac:spMkLst>
        </pc:spChg>
        <pc:spChg chg="mod">
          <ac:chgData name="Shazia Begum (2117727)" userId="977955b9-8b41-426a-a9e4-5ccd56d8b63e" providerId="ADAL" clId="{27A5D6C1-E1B1-4099-B34F-4D5DC62BDFDA}" dt="2022-06-23T16:05:19.376" v="6941"/>
          <ac:spMkLst>
            <pc:docMk/>
            <pc:sldMk cId="2840622547" sldId="262"/>
            <ac:spMk id="4" creationId="{5EDF6C94-17D8-4902-5084-D833C8691B44}"/>
          </ac:spMkLst>
        </pc:spChg>
        <pc:spChg chg="mod ord">
          <ac:chgData name="Shazia Begum (2117727)" userId="977955b9-8b41-426a-a9e4-5ccd56d8b63e" providerId="ADAL" clId="{27A5D6C1-E1B1-4099-B34F-4D5DC62BDFDA}" dt="2022-06-23T16:05:19.376" v="6941"/>
          <ac:spMkLst>
            <pc:docMk/>
            <pc:sldMk cId="2840622547" sldId="262"/>
            <ac:spMk id="5" creationId="{77CFED4E-7A57-C93E-C918-F14D9ACEF664}"/>
          </ac:spMkLst>
        </pc:spChg>
        <pc:spChg chg="mod">
          <ac:chgData name="Shazia Begum (2117727)" userId="977955b9-8b41-426a-a9e4-5ccd56d8b63e" providerId="ADAL" clId="{27A5D6C1-E1B1-4099-B34F-4D5DC62BDFDA}" dt="2022-06-23T16:05:19.376" v="6941"/>
          <ac:spMkLst>
            <pc:docMk/>
            <pc:sldMk cId="2840622547" sldId="262"/>
            <ac:spMk id="6" creationId="{D37A120B-6807-79C5-D1D1-79A994BC81F2}"/>
          </ac:spMkLst>
        </pc:spChg>
        <pc:spChg chg="add del mod">
          <ac:chgData name="Shazia Begum (2117727)" userId="977955b9-8b41-426a-a9e4-5ccd56d8b63e" providerId="ADAL" clId="{27A5D6C1-E1B1-4099-B34F-4D5DC62BDFDA}" dt="2022-06-21T14:17:35.129" v="2415" actId="11529"/>
          <ac:spMkLst>
            <pc:docMk/>
            <pc:sldMk cId="2840622547" sldId="262"/>
            <ac:spMk id="7" creationId="{92656AAF-E754-EB01-686A-727E603222C5}"/>
          </ac:spMkLst>
        </pc:spChg>
        <pc:spChg chg="add del">
          <ac:chgData name="Shazia Begum (2117727)" userId="977955b9-8b41-426a-a9e4-5ccd56d8b63e" providerId="ADAL" clId="{27A5D6C1-E1B1-4099-B34F-4D5DC62BDFDA}" dt="2022-06-23T15:47:28.871" v="6842" actId="26606"/>
          <ac:spMkLst>
            <pc:docMk/>
            <pc:sldMk cId="2840622547" sldId="262"/>
            <ac:spMk id="11" creationId="{0E7A3056-9B88-444B-94DA-40B0F2C6E217}"/>
          </ac:spMkLst>
        </pc:spChg>
        <pc:spChg chg="add del">
          <ac:chgData name="Shazia Begum (2117727)" userId="977955b9-8b41-426a-a9e4-5ccd56d8b63e" providerId="ADAL" clId="{27A5D6C1-E1B1-4099-B34F-4D5DC62BDFDA}" dt="2022-06-23T15:47:28.871" v="6842" actId="26606"/>
          <ac:spMkLst>
            <pc:docMk/>
            <pc:sldMk cId="2840622547" sldId="262"/>
            <ac:spMk id="15" creationId="{DA215CF0-5E5E-4D2E-B3AE-366652A368E0}"/>
          </ac:spMkLst>
        </pc:spChg>
        <pc:spChg chg="add del">
          <ac:chgData name="Shazia Begum (2117727)" userId="977955b9-8b41-426a-a9e4-5ccd56d8b63e" providerId="ADAL" clId="{27A5D6C1-E1B1-4099-B34F-4D5DC62BDFDA}" dt="2022-06-23T16:05:08.291" v="6939"/>
          <ac:spMkLst>
            <pc:docMk/>
            <pc:sldMk cId="2840622547" sldId="262"/>
            <ac:spMk id="21" creationId="{F7422F06-6017-4361-8872-E0E2CEB20B48}"/>
          </ac:spMkLst>
        </pc:spChg>
        <pc:spChg chg="mod">
          <ac:chgData name="Shazia Begum (2117727)" userId="977955b9-8b41-426a-a9e4-5ccd56d8b63e" providerId="ADAL" clId="{27A5D6C1-E1B1-4099-B34F-4D5DC62BDFDA}" dt="2022-07-07T19:09:22.092" v="7281" actId="20577"/>
          <ac:spMkLst>
            <pc:docMk/>
            <pc:sldMk cId="2840622547" sldId="262"/>
            <ac:spMk id="28" creationId="{0225FBC3-A6B0-3C7D-6C2B-94410BD5411B}"/>
          </ac:spMkLst>
        </pc:spChg>
        <pc:spChg chg="mod">
          <ac:chgData name="Shazia Begum (2117727)" userId="977955b9-8b41-426a-a9e4-5ccd56d8b63e" providerId="ADAL" clId="{27A5D6C1-E1B1-4099-B34F-4D5DC62BDFDA}" dt="2022-07-07T19:12:08.068" v="7300" actId="1076"/>
          <ac:spMkLst>
            <pc:docMk/>
            <pc:sldMk cId="2840622547" sldId="262"/>
            <ac:spMk id="30" creationId="{4BCA9DA8-852B-CA4C-D428-F03BFC6D0593}"/>
          </ac:spMkLst>
        </pc:spChg>
        <pc:spChg chg="mod">
          <ac:chgData name="Shazia Begum (2117727)" userId="977955b9-8b41-426a-a9e4-5ccd56d8b63e" providerId="ADAL" clId="{27A5D6C1-E1B1-4099-B34F-4D5DC62BDFDA}" dt="2022-07-07T19:11:04.050" v="7292" actId="1076"/>
          <ac:spMkLst>
            <pc:docMk/>
            <pc:sldMk cId="2840622547" sldId="262"/>
            <ac:spMk id="57" creationId="{B8304EC4-44E8-BADD-E1FE-10A99B530011}"/>
          </ac:spMkLst>
        </pc:spChg>
        <pc:graphicFrameChg chg="add mod">
          <ac:chgData name="Shazia Begum (2117727)" userId="977955b9-8b41-426a-a9e4-5ccd56d8b63e" providerId="ADAL" clId="{27A5D6C1-E1B1-4099-B34F-4D5DC62BDFDA}" dt="2022-07-07T18:49:35.055" v="6990" actId="255"/>
          <ac:graphicFrameMkLst>
            <pc:docMk/>
            <pc:sldMk cId="2840622547" sldId="262"/>
            <ac:graphicFrameMk id="17" creationId="{3491DB47-9161-A11D-20AF-4FD0B856FC72}"/>
          </ac:graphicFrameMkLst>
        </pc:graphicFrameChg>
        <pc:cxnChg chg="add del">
          <ac:chgData name="Shazia Begum (2117727)" userId="977955b9-8b41-426a-a9e4-5ccd56d8b63e" providerId="ADAL" clId="{27A5D6C1-E1B1-4099-B34F-4D5DC62BDFDA}" dt="2022-06-23T15:47:28.871" v="6842" actId="26606"/>
          <ac:cxnSpMkLst>
            <pc:docMk/>
            <pc:sldMk cId="2840622547" sldId="262"/>
            <ac:cxnSpMk id="13" creationId="{6820BD55-A71A-48C6-B0F7-235147F39DEE}"/>
          </ac:cxnSpMkLst>
        </pc:cxnChg>
        <pc:cxnChg chg="mod">
          <ac:chgData name="Shazia Begum (2117727)" userId="977955b9-8b41-426a-a9e4-5ccd56d8b63e" providerId="ADAL" clId="{27A5D6C1-E1B1-4099-B34F-4D5DC62BDFDA}" dt="2022-07-07T19:09:09.932" v="7279" actId="14100"/>
          <ac:cxnSpMkLst>
            <pc:docMk/>
            <pc:sldMk cId="2840622547" sldId="262"/>
            <ac:cxnSpMk id="15" creationId="{64E8A71A-A052-7923-DDD2-9CD3AB7BC832}"/>
          </ac:cxnSpMkLst>
        </pc:cxnChg>
        <pc:cxnChg chg="add mod">
          <ac:chgData name="Shazia Begum (2117727)" userId="977955b9-8b41-426a-a9e4-5ccd56d8b63e" providerId="ADAL" clId="{27A5D6C1-E1B1-4099-B34F-4D5DC62BDFDA}" dt="2022-07-07T19:11:26.794" v="7295" actId="14100"/>
          <ac:cxnSpMkLst>
            <pc:docMk/>
            <pc:sldMk cId="2840622547" sldId="262"/>
            <ac:cxnSpMk id="21" creationId="{3F761734-3143-4BAE-2809-E0FC14D4F107}"/>
          </ac:cxnSpMkLst>
        </pc:cxnChg>
        <pc:cxnChg chg="mod">
          <ac:chgData name="Shazia Begum (2117727)" userId="977955b9-8b41-426a-a9e4-5ccd56d8b63e" providerId="ADAL" clId="{27A5D6C1-E1B1-4099-B34F-4D5DC62BDFDA}" dt="2022-07-07T19:08:55.851" v="7277" actId="1076"/>
          <ac:cxnSpMkLst>
            <pc:docMk/>
            <pc:sldMk cId="2840622547" sldId="262"/>
            <ac:cxnSpMk id="24" creationId="{B185A4ED-6ED6-8712-90DF-0952A2665EDC}"/>
          </ac:cxnSpMkLst>
        </pc:cxnChg>
        <pc:cxnChg chg="mod">
          <ac:chgData name="Shazia Begum (2117727)" userId="977955b9-8b41-426a-a9e4-5ccd56d8b63e" providerId="ADAL" clId="{27A5D6C1-E1B1-4099-B34F-4D5DC62BDFDA}" dt="2022-07-07T19:09:33.885" v="7282" actId="14100"/>
          <ac:cxnSpMkLst>
            <pc:docMk/>
            <pc:sldMk cId="2840622547" sldId="262"/>
            <ac:cxnSpMk id="32" creationId="{DBE69E43-EF22-34CB-59B3-23D913840066}"/>
          </ac:cxnSpMkLst>
        </pc:cxnChg>
        <pc:cxnChg chg="add mod">
          <ac:chgData name="Shazia Begum (2117727)" userId="977955b9-8b41-426a-a9e4-5ccd56d8b63e" providerId="ADAL" clId="{27A5D6C1-E1B1-4099-B34F-4D5DC62BDFDA}" dt="2022-07-07T19:11:47.348" v="7297" actId="14100"/>
          <ac:cxnSpMkLst>
            <pc:docMk/>
            <pc:sldMk cId="2840622547" sldId="262"/>
            <ac:cxnSpMk id="37" creationId="{C5F7798A-254F-5C43-A2C8-A850377F61C1}"/>
          </ac:cxnSpMkLst>
        </pc:cxnChg>
        <pc:cxnChg chg="mod">
          <ac:chgData name="Shazia Begum (2117727)" userId="977955b9-8b41-426a-a9e4-5ccd56d8b63e" providerId="ADAL" clId="{27A5D6C1-E1B1-4099-B34F-4D5DC62BDFDA}" dt="2022-07-07T19:12:17.916" v="7301" actId="14100"/>
          <ac:cxnSpMkLst>
            <pc:docMk/>
            <pc:sldMk cId="2840622547" sldId="262"/>
            <ac:cxnSpMk id="55" creationId="{A0DC1E63-5811-0558-125D-FA9FCA24D279}"/>
          </ac:cxnSpMkLst>
        </pc:cxnChg>
      </pc:sldChg>
      <pc:sldChg chg="addSp delSp modSp delDesignElem">
        <pc:chgData name="Shazia Begum (2117727)" userId="977955b9-8b41-426a-a9e4-5ccd56d8b63e" providerId="ADAL" clId="{27A5D6C1-E1B1-4099-B34F-4D5DC62BDFDA}" dt="2022-06-23T16:05:19.376" v="6941"/>
        <pc:sldMkLst>
          <pc:docMk/>
          <pc:sldMk cId="3826558334" sldId="263"/>
        </pc:sldMkLst>
        <pc:spChg chg="mod">
          <ac:chgData name="Shazia Begum (2117727)" userId="977955b9-8b41-426a-a9e4-5ccd56d8b63e" providerId="ADAL" clId="{27A5D6C1-E1B1-4099-B34F-4D5DC62BDFDA}" dt="2022-06-23T16:05:19.376" v="6941"/>
          <ac:spMkLst>
            <pc:docMk/>
            <pc:sldMk cId="3826558334" sldId="263"/>
            <ac:spMk id="4" creationId="{B4D1A80B-D4A9-009B-785B-02B70F94D917}"/>
          </ac:spMkLst>
        </pc:spChg>
        <pc:spChg chg="mod">
          <ac:chgData name="Shazia Begum (2117727)" userId="977955b9-8b41-426a-a9e4-5ccd56d8b63e" providerId="ADAL" clId="{27A5D6C1-E1B1-4099-B34F-4D5DC62BDFDA}" dt="2022-06-23T16:05:19.376" v="6941"/>
          <ac:spMkLst>
            <pc:docMk/>
            <pc:sldMk cId="3826558334" sldId="263"/>
            <ac:spMk id="5" creationId="{06299533-2E14-8C1B-B223-2D835951C15F}"/>
          </ac:spMkLst>
        </pc:spChg>
        <pc:spChg chg="mod">
          <ac:chgData name="Shazia Begum (2117727)" userId="977955b9-8b41-426a-a9e4-5ccd56d8b63e" providerId="ADAL" clId="{27A5D6C1-E1B1-4099-B34F-4D5DC62BDFDA}" dt="2022-06-23T16:05:19.376" v="6941"/>
          <ac:spMkLst>
            <pc:docMk/>
            <pc:sldMk cId="3826558334" sldId="263"/>
            <ac:spMk id="6" creationId="{4B6F413C-684F-31ED-70D3-B25321227E4C}"/>
          </ac:spMkLst>
        </pc:spChg>
        <pc:spChg chg="add del">
          <ac:chgData name="Shazia Begum (2117727)" userId="977955b9-8b41-426a-a9e4-5ccd56d8b63e" providerId="ADAL" clId="{27A5D6C1-E1B1-4099-B34F-4D5DC62BDFDA}" dt="2022-06-23T16:05:08.291" v="6939"/>
          <ac:spMkLst>
            <pc:docMk/>
            <pc:sldMk cId="3826558334" sldId="263"/>
            <ac:spMk id="11" creationId="{A43280A9-E265-46D1-8575-622906D204C9}"/>
          </ac:spMkLst>
        </pc:spChg>
        <pc:spChg chg="add del">
          <ac:chgData name="Shazia Begum (2117727)" userId="977955b9-8b41-426a-a9e4-5ccd56d8b63e" providerId="ADAL" clId="{27A5D6C1-E1B1-4099-B34F-4D5DC62BDFDA}" dt="2022-06-23T16:05:08.291" v="6939"/>
          <ac:spMkLst>
            <pc:docMk/>
            <pc:sldMk cId="3826558334" sldId="263"/>
            <ac:spMk id="13" creationId="{4DE20B70-4750-4280-B3AC-512C05EEF920}"/>
          </ac:spMkLst>
        </pc:spChg>
        <pc:spChg chg="add del">
          <ac:chgData name="Shazia Begum (2117727)" userId="977955b9-8b41-426a-a9e4-5ccd56d8b63e" providerId="ADAL" clId="{27A5D6C1-E1B1-4099-B34F-4D5DC62BDFDA}" dt="2022-06-23T16:05:08.291" v="6939"/>
          <ac:spMkLst>
            <pc:docMk/>
            <pc:sldMk cId="3826558334" sldId="263"/>
            <ac:spMk id="15" creationId="{98D95174-B5F2-424A-8183-654A5064D0B6}"/>
          </ac:spMkLst>
        </pc:spChg>
        <pc:spChg chg="add del">
          <ac:chgData name="Shazia Begum (2117727)" userId="977955b9-8b41-426a-a9e4-5ccd56d8b63e" providerId="ADAL" clId="{27A5D6C1-E1B1-4099-B34F-4D5DC62BDFDA}" dt="2022-06-23T16:05:08.291" v="6939"/>
          <ac:spMkLst>
            <pc:docMk/>
            <pc:sldMk cId="3826558334" sldId="263"/>
            <ac:spMk id="17" creationId="{DD368A96-A16E-42CE-842C-9166E567BCC1}"/>
          </ac:spMkLst>
        </pc:spChg>
        <pc:cxnChg chg="add del">
          <ac:chgData name="Shazia Begum (2117727)" userId="977955b9-8b41-426a-a9e4-5ccd56d8b63e" providerId="ADAL" clId="{27A5D6C1-E1B1-4099-B34F-4D5DC62BDFDA}" dt="2022-06-23T16:05:08.291" v="6939"/>
          <ac:cxnSpMkLst>
            <pc:docMk/>
            <pc:sldMk cId="3826558334" sldId="263"/>
            <ac:cxnSpMk id="19" creationId="{E350D170-418B-4A22-8B98-15EF799FD957}"/>
          </ac:cxnSpMkLst>
        </pc:cxnChg>
      </pc:sldChg>
      <pc:sldChg chg="addSp delSp modSp mod delDesignElem">
        <pc:chgData name="Shazia Begum (2117727)" userId="977955b9-8b41-426a-a9e4-5ccd56d8b63e" providerId="ADAL" clId="{27A5D6C1-E1B1-4099-B34F-4D5DC62BDFDA}" dt="2022-07-07T19:06:12.407" v="7269" actId="20577"/>
        <pc:sldMkLst>
          <pc:docMk/>
          <pc:sldMk cId="79127286" sldId="264"/>
        </pc:sldMkLst>
        <pc:spChg chg="mod">
          <ac:chgData name="Shazia Begum (2117727)" userId="977955b9-8b41-426a-a9e4-5ccd56d8b63e" providerId="ADAL" clId="{27A5D6C1-E1B1-4099-B34F-4D5DC62BDFDA}" dt="2022-06-23T16:05:19.376" v="6941"/>
          <ac:spMkLst>
            <pc:docMk/>
            <pc:sldMk cId="79127286" sldId="264"/>
            <ac:spMk id="4" creationId="{64AFB7E0-DAEA-C6F8-414A-900E7CA1B9E8}"/>
          </ac:spMkLst>
        </pc:spChg>
        <pc:spChg chg="mod">
          <ac:chgData name="Shazia Begum (2117727)" userId="977955b9-8b41-426a-a9e4-5ccd56d8b63e" providerId="ADAL" clId="{27A5D6C1-E1B1-4099-B34F-4D5DC62BDFDA}" dt="2022-06-23T16:05:19.376" v="6941"/>
          <ac:spMkLst>
            <pc:docMk/>
            <pc:sldMk cId="79127286" sldId="264"/>
            <ac:spMk id="5" creationId="{AE03C146-ABF3-97F2-29FA-49FF905A0462}"/>
          </ac:spMkLst>
        </pc:spChg>
        <pc:spChg chg="mod">
          <ac:chgData name="Shazia Begum (2117727)" userId="977955b9-8b41-426a-a9e4-5ccd56d8b63e" providerId="ADAL" clId="{27A5D6C1-E1B1-4099-B34F-4D5DC62BDFDA}" dt="2022-06-23T16:05:19.376" v="6941"/>
          <ac:spMkLst>
            <pc:docMk/>
            <pc:sldMk cId="79127286" sldId="264"/>
            <ac:spMk id="6" creationId="{1F278271-DD6C-FDEB-43B8-226AE86DC207}"/>
          </ac:spMkLst>
        </pc:spChg>
        <pc:spChg chg="add del">
          <ac:chgData name="Shazia Begum (2117727)" userId="977955b9-8b41-426a-a9e4-5ccd56d8b63e" providerId="ADAL" clId="{27A5D6C1-E1B1-4099-B34F-4D5DC62BDFDA}" dt="2022-06-23T16:05:08.291" v="6939"/>
          <ac:spMkLst>
            <pc:docMk/>
            <pc:sldMk cId="79127286" sldId="264"/>
            <ac:spMk id="11" creationId="{A43280A9-E265-46D1-8575-622906D204C9}"/>
          </ac:spMkLst>
        </pc:spChg>
        <pc:spChg chg="add del">
          <ac:chgData name="Shazia Begum (2117727)" userId="977955b9-8b41-426a-a9e4-5ccd56d8b63e" providerId="ADAL" clId="{27A5D6C1-E1B1-4099-B34F-4D5DC62BDFDA}" dt="2022-06-23T16:05:08.291" v="6939"/>
          <ac:spMkLst>
            <pc:docMk/>
            <pc:sldMk cId="79127286" sldId="264"/>
            <ac:spMk id="13" creationId="{4DE20B70-4750-4280-B3AC-512C05EEF920}"/>
          </ac:spMkLst>
        </pc:spChg>
        <pc:spChg chg="add del">
          <ac:chgData name="Shazia Begum (2117727)" userId="977955b9-8b41-426a-a9e4-5ccd56d8b63e" providerId="ADAL" clId="{27A5D6C1-E1B1-4099-B34F-4D5DC62BDFDA}" dt="2022-06-23T16:05:08.291" v="6939"/>
          <ac:spMkLst>
            <pc:docMk/>
            <pc:sldMk cId="79127286" sldId="264"/>
            <ac:spMk id="15" creationId="{98D95174-B5F2-424A-8183-654A5064D0B6}"/>
          </ac:spMkLst>
        </pc:spChg>
        <pc:spChg chg="add del">
          <ac:chgData name="Shazia Begum (2117727)" userId="977955b9-8b41-426a-a9e4-5ccd56d8b63e" providerId="ADAL" clId="{27A5D6C1-E1B1-4099-B34F-4D5DC62BDFDA}" dt="2022-06-23T16:05:08.291" v="6939"/>
          <ac:spMkLst>
            <pc:docMk/>
            <pc:sldMk cId="79127286" sldId="264"/>
            <ac:spMk id="17" creationId="{DD368A96-A16E-42CE-842C-9166E567BCC1}"/>
          </ac:spMkLst>
        </pc:spChg>
        <pc:graphicFrameChg chg="modGraphic">
          <ac:chgData name="Shazia Begum (2117727)" userId="977955b9-8b41-426a-a9e4-5ccd56d8b63e" providerId="ADAL" clId="{27A5D6C1-E1B1-4099-B34F-4D5DC62BDFDA}" dt="2022-07-07T19:06:01.762" v="7265" actId="20577"/>
          <ac:graphicFrameMkLst>
            <pc:docMk/>
            <pc:sldMk cId="79127286" sldId="264"/>
            <ac:graphicFrameMk id="7" creationId="{FEB63953-0C07-AEA9-1EA0-DDB0240757D5}"/>
          </ac:graphicFrameMkLst>
        </pc:graphicFrameChg>
        <pc:graphicFrameChg chg="modGraphic">
          <ac:chgData name="Shazia Begum (2117727)" userId="977955b9-8b41-426a-a9e4-5ccd56d8b63e" providerId="ADAL" clId="{27A5D6C1-E1B1-4099-B34F-4D5DC62BDFDA}" dt="2022-07-07T19:06:12.407" v="7269" actId="20577"/>
          <ac:graphicFrameMkLst>
            <pc:docMk/>
            <pc:sldMk cId="79127286" sldId="264"/>
            <ac:graphicFrameMk id="12" creationId="{1A8A469D-E8D1-1737-DACA-942CF20B3865}"/>
          </ac:graphicFrameMkLst>
        </pc:graphicFrameChg>
        <pc:cxnChg chg="add del">
          <ac:chgData name="Shazia Begum (2117727)" userId="977955b9-8b41-426a-a9e4-5ccd56d8b63e" providerId="ADAL" clId="{27A5D6C1-E1B1-4099-B34F-4D5DC62BDFDA}" dt="2022-06-23T16:05:08.291" v="6939"/>
          <ac:cxnSpMkLst>
            <pc:docMk/>
            <pc:sldMk cId="79127286" sldId="264"/>
            <ac:cxnSpMk id="19" creationId="{E350D170-418B-4A22-8B98-15EF799FD957}"/>
          </ac:cxnSpMkLst>
        </pc:cxnChg>
      </pc:sldChg>
      <pc:sldChg chg="addSp delSp modSp mod delDesignElem">
        <pc:chgData name="Shazia Begum (2117727)" userId="977955b9-8b41-426a-a9e4-5ccd56d8b63e" providerId="ADAL" clId="{27A5D6C1-E1B1-4099-B34F-4D5DC62BDFDA}" dt="2022-06-23T16:05:19.376" v="6941"/>
        <pc:sldMkLst>
          <pc:docMk/>
          <pc:sldMk cId="4006007799" sldId="265"/>
        </pc:sldMkLst>
        <pc:spChg chg="mod">
          <ac:chgData name="Shazia Begum (2117727)" userId="977955b9-8b41-426a-a9e4-5ccd56d8b63e" providerId="ADAL" clId="{27A5D6C1-E1B1-4099-B34F-4D5DC62BDFDA}" dt="2022-06-23T13:16:17.858" v="5252" actId="20577"/>
          <ac:spMkLst>
            <pc:docMk/>
            <pc:sldMk cId="4006007799" sldId="265"/>
            <ac:spMk id="3" creationId="{A2A5FD1B-9E70-C19F-CEFB-4812408B975F}"/>
          </ac:spMkLst>
        </pc:spChg>
        <pc:spChg chg="mod">
          <ac:chgData name="Shazia Begum (2117727)" userId="977955b9-8b41-426a-a9e4-5ccd56d8b63e" providerId="ADAL" clId="{27A5D6C1-E1B1-4099-B34F-4D5DC62BDFDA}" dt="2022-06-23T16:05:19.376" v="6941"/>
          <ac:spMkLst>
            <pc:docMk/>
            <pc:sldMk cId="4006007799" sldId="265"/>
            <ac:spMk id="4" creationId="{77271D76-55F4-91D4-70B5-D7FC0816813B}"/>
          </ac:spMkLst>
        </pc:spChg>
        <pc:spChg chg="mod">
          <ac:chgData name="Shazia Begum (2117727)" userId="977955b9-8b41-426a-a9e4-5ccd56d8b63e" providerId="ADAL" clId="{27A5D6C1-E1B1-4099-B34F-4D5DC62BDFDA}" dt="2022-06-23T16:05:19.376" v="6941"/>
          <ac:spMkLst>
            <pc:docMk/>
            <pc:sldMk cId="4006007799" sldId="265"/>
            <ac:spMk id="5" creationId="{D6E9E3ED-45B8-F262-47BC-82F7D70461C8}"/>
          </ac:spMkLst>
        </pc:spChg>
        <pc:spChg chg="mod">
          <ac:chgData name="Shazia Begum (2117727)" userId="977955b9-8b41-426a-a9e4-5ccd56d8b63e" providerId="ADAL" clId="{27A5D6C1-E1B1-4099-B34F-4D5DC62BDFDA}" dt="2022-06-23T16:05:19.376" v="6941"/>
          <ac:spMkLst>
            <pc:docMk/>
            <pc:sldMk cId="4006007799" sldId="265"/>
            <ac:spMk id="6" creationId="{D1FE4B9C-ACDD-02C3-C4BF-85AF33E73780}"/>
          </ac:spMkLst>
        </pc:spChg>
        <pc:spChg chg="add del">
          <ac:chgData name="Shazia Begum (2117727)" userId="977955b9-8b41-426a-a9e4-5ccd56d8b63e" providerId="ADAL" clId="{27A5D6C1-E1B1-4099-B34F-4D5DC62BDFDA}" dt="2022-06-23T16:05:08.291" v="6939"/>
          <ac:spMkLst>
            <pc:docMk/>
            <pc:sldMk cId="4006007799" sldId="265"/>
            <ac:spMk id="11" creationId="{39E4C68A-A4A9-48A4-9FF2-D2896B1EA01F}"/>
          </ac:spMkLst>
        </pc:spChg>
        <pc:spChg chg="add del">
          <ac:chgData name="Shazia Begum (2117727)" userId="977955b9-8b41-426a-a9e4-5ccd56d8b63e" providerId="ADAL" clId="{27A5D6C1-E1B1-4099-B34F-4D5DC62BDFDA}" dt="2022-06-23T16:05:08.291" v="6939"/>
          <ac:spMkLst>
            <pc:docMk/>
            <pc:sldMk cId="4006007799" sldId="265"/>
            <ac:spMk id="13" creationId="{E2B9AEA5-52CB-49A6-AF8A-33502F291B91}"/>
          </ac:spMkLst>
        </pc:spChg>
      </pc:sldChg>
      <pc:sldChg chg="addSp delSp modSp mod delDesignElem">
        <pc:chgData name="Shazia Begum (2117727)" userId="977955b9-8b41-426a-a9e4-5ccd56d8b63e" providerId="ADAL" clId="{27A5D6C1-E1B1-4099-B34F-4D5DC62BDFDA}" dt="2022-07-12T18:25:00.713" v="7310"/>
        <pc:sldMkLst>
          <pc:docMk/>
          <pc:sldMk cId="4101409397" sldId="266"/>
        </pc:sldMkLst>
        <pc:spChg chg="mod">
          <ac:chgData name="Shazia Begum (2117727)" userId="977955b9-8b41-426a-a9e4-5ccd56d8b63e" providerId="ADAL" clId="{27A5D6C1-E1B1-4099-B34F-4D5DC62BDFDA}" dt="2022-07-07T19:00:40.964" v="7192" actId="14100"/>
          <ac:spMkLst>
            <pc:docMk/>
            <pc:sldMk cId="4101409397" sldId="266"/>
            <ac:spMk id="2" creationId="{81C68A74-9BF6-357D-A57C-EAB42F0742BF}"/>
          </ac:spMkLst>
        </pc:spChg>
        <pc:spChg chg="mod">
          <ac:chgData name="Shazia Begum (2117727)" userId="977955b9-8b41-426a-a9e4-5ccd56d8b63e" providerId="ADAL" clId="{27A5D6C1-E1B1-4099-B34F-4D5DC62BDFDA}" dt="2022-07-12T18:25:00.713" v="7310"/>
          <ac:spMkLst>
            <pc:docMk/>
            <pc:sldMk cId="4101409397" sldId="266"/>
            <ac:spMk id="3" creationId="{589061FF-C601-3B82-4CA1-35B557DB2CF7}"/>
          </ac:spMkLst>
        </pc:spChg>
        <pc:spChg chg="mod">
          <ac:chgData name="Shazia Begum (2117727)" userId="977955b9-8b41-426a-a9e4-5ccd56d8b63e" providerId="ADAL" clId="{27A5D6C1-E1B1-4099-B34F-4D5DC62BDFDA}" dt="2022-06-23T16:05:19.376" v="6941"/>
          <ac:spMkLst>
            <pc:docMk/>
            <pc:sldMk cId="4101409397" sldId="266"/>
            <ac:spMk id="4" creationId="{6FEED447-0E68-4214-9939-1EFFE539FC14}"/>
          </ac:spMkLst>
        </pc:spChg>
        <pc:spChg chg="mod">
          <ac:chgData name="Shazia Begum (2117727)" userId="977955b9-8b41-426a-a9e4-5ccd56d8b63e" providerId="ADAL" clId="{27A5D6C1-E1B1-4099-B34F-4D5DC62BDFDA}" dt="2022-06-23T16:05:19.376" v="6941"/>
          <ac:spMkLst>
            <pc:docMk/>
            <pc:sldMk cId="4101409397" sldId="266"/>
            <ac:spMk id="5" creationId="{80DDA036-DCED-7738-A9C3-6D714C2D057D}"/>
          </ac:spMkLst>
        </pc:spChg>
        <pc:spChg chg="mod">
          <ac:chgData name="Shazia Begum (2117727)" userId="977955b9-8b41-426a-a9e4-5ccd56d8b63e" providerId="ADAL" clId="{27A5D6C1-E1B1-4099-B34F-4D5DC62BDFDA}" dt="2022-06-23T16:05:19.376" v="6941"/>
          <ac:spMkLst>
            <pc:docMk/>
            <pc:sldMk cId="4101409397" sldId="266"/>
            <ac:spMk id="6" creationId="{8C7F735C-3A7B-9AC2-A4EA-EEC2CE491DD7}"/>
          </ac:spMkLst>
        </pc:spChg>
        <pc:spChg chg="add mod">
          <ac:chgData name="Shazia Begum (2117727)" userId="977955b9-8b41-426a-a9e4-5ccd56d8b63e" providerId="ADAL" clId="{27A5D6C1-E1B1-4099-B34F-4D5DC62BDFDA}" dt="2022-06-21T14:38:29.154" v="3112" actId="21"/>
          <ac:spMkLst>
            <pc:docMk/>
            <pc:sldMk cId="4101409397" sldId="266"/>
            <ac:spMk id="7" creationId="{4C9A9153-D4DF-88C8-4B2E-4260AA1AB350}"/>
          </ac:spMkLst>
        </pc:spChg>
        <pc:spChg chg="add del">
          <ac:chgData name="Shazia Begum (2117727)" userId="977955b9-8b41-426a-a9e4-5ccd56d8b63e" providerId="ADAL" clId="{27A5D6C1-E1B1-4099-B34F-4D5DC62BDFDA}" dt="2022-06-23T16:05:08.291" v="6939"/>
          <ac:spMkLst>
            <pc:docMk/>
            <pc:sldMk cId="4101409397" sldId="266"/>
            <ac:spMk id="11" creationId="{39E4C68A-A4A9-48A4-9FF2-D2896B1EA01F}"/>
          </ac:spMkLst>
        </pc:spChg>
        <pc:spChg chg="add del">
          <ac:chgData name="Shazia Begum (2117727)" userId="977955b9-8b41-426a-a9e4-5ccd56d8b63e" providerId="ADAL" clId="{27A5D6C1-E1B1-4099-B34F-4D5DC62BDFDA}" dt="2022-06-23T16:05:08.291" v="6939"/>
          <ac:spMkLst>
            <pc:docMk/>
            <pc:sldMk cId="4101409397" sldId="266"/>
            <ac:spMk id="13" creationId="{E2B9AEA5-52CB-49A6-AF8A-33502F291B91}"/>
          </ac:spMkLst>
        </pc:spChg>
      </pc:sldChg>
      <pc:sldChg chg="addSp delSp modSp mod ord setBg setClrOvrMap delDesignElem">
        <pc:chgData name="Shazia Begum (2117727)" userId="977955b9-8b41-426a-a9e4-5ccd56d8b63e" providerId="ADAL" clId="{27A5D6C1-E1B1-4099-B34F-4D5DC62BDFDA}" dt="2022-07-07T19:06:46.863" v="7273" actId="20577"/>
        <pc:sldMkLst>
          <pc:docMk/>
          <pc:sldMk cId="2931570217" sldId="267"/>
        </pc:sldMkLst>
        <pc:spChg chg="mod">
          <ac:chgData name="Shazia Begum (2117727)" userId="977955b9-8b41-426a-a9e4-5ccd56d8b63e" providerId="ADAL" clId="{27A5D6C1-E1B1-4099-B34F-4D5DC62BDFDA}" dt="2022-06-23T16:05:19.376" v="6941"/>
          <ac:spMkLst>
            <pc:docMk/>
            <pc:sldMk cId="2931570217" sldId="267"/>
            <ac:spMk id="2" creationId="{27278FB6-2FB4-F694-0262-287BCE715CF8}"/>
          </ac:spMkLst>
        </pc:spChg>
        <pc:spChg chg="del mod">
          <ac:chgData name="Shazia Begum (2117727)" userId="977955b9-8b41-426a-a9e4-5ccd56d8b63e" providerId="ADAL" clId="{27A5D6C1-E1B1-4099-B34F-4D5DC62BDFDA}" dt="2022-06-21T14:43:25.223" v="3186" actId="26606"/>
          <ac:spMkLst>
            <pc:docMk/>
            <pc:sldMk cId="2931570217" sldId="267"/>
            <ac:spMk id="3" creationId="{70362244-CAC3-9C33-FF08-53534F4ECA39}"/>
          </ac:spMkLst>
        </pc:spChg>
        <pc:spChg chg="mod">
          <ac:chgData name="Shazia Begum (2117727)" userId="977955b9-8b41-426a-a9e4-5ccd56d8b63e" providerId="ADAL" clId="{27A5D6C1-E1B1-4099-B34F-4D5DC62BDFDA}" dt="2022-06-23T16:05:19.376" v="6941"/>
          <ac:spMkLst>
            <pc:docMk/>
            <pc:sldMk cId="2931570217" sldId="267"/>
            <ac:spMk id="4" creationId="{2787C1A4-09C3-456F-E833-A1800F04CDF6}"/>
          </ac:spMkLst>
        </pc:spChg>
        <pc:spChg chg="mod">
          <ac:chgData name="Shazia Begum (2117727)" userId="977955b9-8b41-426a-a9e4-5ccd56d8b63e" providerId="ADAL" clId="{27A5D6C1-E1B1-4099-B34F-4D5DC62BDFDA}" dt="2022-06-23T16:05:19.376" v="6941"/>
          <ac:spMkLst>
            <pc:docMk/>
            <pc:sldMk cId="2931570217" sldId="267"/>
            <ac:spMk id="5" creationId="{98C8906D-E1B5-7D37-4E8F-BE90BE14728A}"/>
          </ac:spMkLst>
        </pc:spChg>
        <pc:spChg chg="mod">
          <ac:chgData name="Shazia Begum (2117727)" userId="977955b9-8b41-426a-a9e4-5ccd56d8b63e" providerId="ADAL" clId="{27A5D6C1-E1B1-4099-B34F-4D5DC62BDFDA}" dt="2022-06-23T16:05:19.376" v="6941"/>
          <ac:spMkLst>
            <pc:docMk/>
            <pc:sldMk cId="2931570217" sldId="267"/>
            <ac:spMk id="6" creationId="{6A612553-6F8E-1C63-7054-1A3E5614D1D4}"/>
          </ac:spMkLst>
        </pc:spChg>
        <pc:spChg chg="add del">
          <ac:chgData name="Shazia Begum (2117727)" userId="977955b9-8b41-426a-a9e4-5ccd56d8b63e" providerId="ADAL" clId="{27A5D6C1-E1B1-4099-B34F-4D5DC62BDFDA}" dt="2022-06-21T14:43:13.381" v="3183" actId="26606"/>
          <ac:spMkLst>
            <pc:docMk/>
            <pc:sldMk cId="2931570217" sldId="267"/>
            <ac:spMk id="8" creationId="{77D7B666-D5E6-48CE-B26A-FB5E5C34AF90}"/>
          </ac:spMkLst>
        </pc:spChg>
        <pc:spChg chg="add del">
          <ac:chgData name="Shazia Begum (2117727)" userId="977955b9-8b41-426a-a9e4-5ccd56d8b63e" providerId="ADAL" clId="{27A5D6C1-E1B1-4099-B34F-4D5DC62BDFDA}" dt="2022-06-21T14:43:13.381" v="3183" actId="26606"/>
          <ac:spMkLst>
            <pc:docMk/>
            <pc:sldMk cId="2931570217" sldId="267"/>
            <ac:spMk id="9" creationId="{F6EE670A-A41A-44AD-BC1C-2090365EB5B3}"/>
          </ac:spMkLst>
        </pc:spChg>
        <pc:spChg chg="add del">
          <ac:chgData name="Shazia Begum (2117727)" userId="977955b9-8b41-426a-a9e4-5ccd56d8b63e" providerId="ADAL" clId="{27A5D6C1-E1B1-4099-B34F-4D5DC62BDFDA}" dt="2022-06-21T14:42:33.808" v="3176" actId="26606"/>
          <ac:spMkLst>
            <pc:docMk/>
            <pc:sldMk cId="2931570217" sldId="267"/>
            <ac:spMk id="11" creationId="{A43280A9-E265-46D1-8575-622906D204C9}"/>
          </ac:spMkLst>
        </pc:spChg>
        <pc:spChg chg="add del">
          <ac:chgData name="Shazia Begum (2117727)" userId="977955b9-8b41-426a-a9e4-5ccd56d8b63e" providerId="ADAL" clId="{27A5D6C1-E1B1-4099-B34F-4D5DC62BDFDA}" dt="2022-06-21T14:43:25.173" v="3185" actId="26606"/>
          <ac:spMkLst>
            <pc:docMk/>
            <pc:sldMk cId="2931570217" sldId="267"/>
            <ac:spMk id="12" creationId="{A10C41F2-1746-4431-9B52-B9F147A896B8}"/>
          </ac:spMkLst>
        </pc:spChg>
        <pc:spChg chg="add del">
          <ac:chgData name="Shazia Begum (2117727)" userId="977955b9-8b41-426a-a9e4-5ccd56d8b63e" providerId="ADAL" clId="{27A5D6C1-E1B1-4099-B34F-4D5DC62BDFDA}" dt="2022-06-21T14:42:33.808" v="3176" actId="26606"/>
          <ac:spMkLst>
            <pc:docMk/>
            <pc:sldMk cId="2931570217" sldId="267"/>
            <ac:spMk id="13" creationId="{4DE20B70-4750-4280-B3AC-512C05EEF920}"/>
          </ac:spMkLst>
        </pc:spChg>
        <pc:spChg chg="add del">
          <ac:chgData name="Shazia Begum (2117727)" userId="977955b9-8b41-426a-a9e4-5ccd56d8b63e" providerId="ADAL" clId="{27A5D6C1-E1B1-4099-B34F-4D5DC62BDFDA}" dt="2022-06-21T14:43:25.173" v="3185" actId="26606"/>
          <ac:spMkLst>
            <pc:docMk/>
            <pc:sldMk cId="2931570217" sldId="267"/>
            <ac:spMk id="14" creationId="{7984928E-D694-4849-BBAD-D7C7DC405478}"/>
          </ac:spMkLst>
        </pc:spChg>
        <pc:spChg chg="add del">
          <ac:chgData name="Shazia Begum (2117727)" userId="977955b9-8b41-426a-a9e4-5ccd56d8b63e" providerId="ADAL" clId="{27A5D6C1-E1B1-4099-B34F-4D5DC62BDFDA}" dt="2022-06-21T14:42:33.808" v="3176" actId="26606"/>
          <ac:spMkLst>
            <pc:docMk/>
            <pc:sldMk cId="2931570217" sldId="267"/>
            <ac:spMk id="15" creationId="{98D95174-B5F2-424A-8183-654A5064D0B6}"/>
          </ac:spMkLst>
        </pc:spChg>
        <pc:spChg chg="add del">
          <ac:chgData name="Shazia Begum (2117727)" userId="977955b9-8b41-426a-a9e4-5ccd56d8b63e" providerId="ADAL" clId="{27A5D6C1-E1B1-4099-B34F-4D5DC62BDFDA}" dt="2022-06-21T14:43:25.173" v="3185" actId="26606"/>
          <ac:spMkLst>
            <pc:docMk/>
            <pc:sldMk cId="2931570217" sldId="267"/>
            <ac:spMk id="16" creationId="{A24A153C-9BEC-46E7-9AA4-DFC65A2B1A87}"/>
          </ac:spMkLst>
        </pc:spChg>
        <pc:spChg chg="add del">
          <ac:chgData name="Shazia Begum (2117727)" userId="977955b9-8b41-426a-a9e4-5ccd56d8b63e" providerId="ADAL" clId="{27A5D6C1-E1B1-4099-B34F-4D5DC62BDFDA}" dt="2022-06-21T14:42:33.808" v="3176" actId="26606"/>
          <ac:spMkLst>
            <pc:docMk/>
            <pc:sldMk cId="2931570217" sldId="267"/>
            <ac:spMk id="17" creationId="{DD368A96-A16E-42CE-842C-9166E567BCC1}"/>
          </ac:spMkLst>
        </pc:spChg>
        <pc:graphicFrameChg chg="add mod">
          <ac:chgData name="Shazia Begum (2117727)" userId="977955b9-8b41-426a-a9e4-5ccd56d8b63e" providerId="ADAL" clId="{27A5D6C1-E1B1-4099-B34F-4D5DC62BDFDA}" dt="2022-07-07T19:06:46.863" v="7273" actId="20577"/>
          <ac:graphicFrameMkLst>
            <pc:docMk/>
            <pc:sldMk cId="2931570217" sldId="267"/>
            <ac:graphicFrameMk id="20" creationId="{8A8EA2D6-A56C-8F9D-026E-6B5902CC604C}"/>
          </ac:graphicFrameMkLst>
        </pc:graphicFrameChg>
        <pc:cxnChg chg="add del">
          <ac:chgData name="Shazia Begum (2117727)" userId="977955b9-8b41-426a-a9e4-5ccd56d8b63e" providerId="ADAL" clId="{27A5D6C1-E1B1-4099-B34F-4D5DC62BDFDA}" dt="2022-06-21T14:43:25.173" v="3185" actId="26606"/>
          <ac:cxnSpMkLst>
            <pc:docMk/>
            <pc:sldMk cId="2931570217" sldId="267"/>
            <ac:cxnSpMk id="18" creationId="{99237721-19CF-41B1-AA0A-E1E1A8282D52}"/>
          </ac:cxnSpMkLst>
        </pc:cxnChg>
        <pc:cxnChg chg="add del">
          <ac:chgData name="Shazia Begum (2117727)" userId="977955b9-8b41-426a-a9e4-5ccd56d8b63e" providerId="ADAL" clId="{27A5D6C1-E1B1-4099-B34F-4D5DC62BDFDA}" dt="2022-06-21T14:42:33.808" v="3176" actId="26606"/>
          <ac:cxnSpMkLst>
            <pc:docMk/>
            <pc:sldMk cId="2931570217" sldId="267"/>
            <ac:cxnSpMk id="19" creationId="{E350D170-418B-4A22-8B98-15EF799FD957}"/>
          </ac:cxnSpMkLst>
        </pc:cxnChg>
      </pc:sldChg>
      <pc:sldChg chg="modSp">
        <pc:chgData name="Shazia Begum (2117727)" userId="977955b9-8b41-426a-a9e4-5ccd56d8b63e" providerId="ADAL" clId="{27A5D6C1-E1B1-4099-B34F-4D5DC62BDFDA}" dt="2022-06-23T16:05:19.376" v="6941"/>
        <pc:sldMkLst>
          <pc:docMk/>
          <pc:sldMk cId="3225657086" sldId="268"/>
        </pc:sldMkLst>
        <pc:spChg chg="mod">
          <ac:chgData name="Shazia Begum (2117727)" userId="977955b9-8b41-426a-a9e4-5ccd56d8b63e" providerId="ADAL" clId="{27A5D6C1-E1B1-4099-B34F-4D5DC62BDFDA}" dt="2022-06-23T16:05:19.376" v="6941"/>
          <ac:spMkLst>
            <pc:docMk/>
            <pc:sldMk cId="3225657086" sldId="268"/>
            <ac:spMk id="2" creationId="{3CBA25A1-B0A9-C166-3C9C-9FA993FFC74B}"/>
          </ac:spMkLst>
        </pc:spChg>
        <pc:spChg chg="mod">
          <ac:chgData name="Shazia Begum (2117727)" userId="977955b9-8b41-426a-a9e4-5ccd56d8b63e" providerId="ADAL" clId="{27A5D6C1-E1B1-4099-B34F-4D5DC62BDFDA}" dt="2022-06-23T16:05:19.376" v="6941"/>
          <ac:spMkLst>
            <pc:docMk/>
            <pc:sldMk cId="3225657086" sldId="268"/>
            <ac:spMk id="3" creationId="{6BC5B9E2-B2EB-8885-755A-984015B69379}"/>
          </ac:spMkLst>
        </pc:spChg>
        <pc:spChg chg="mod">
          <ac:chgData name="Shazia Begum (2117727)" userId="977955b9-8b41-426a-a9e4-5ccd56d8b63e" providerId="ADAL" clId="{27A5D6C1-E1B1-4099-B34F-4D5DC62BDFDA}" dt="2022-06-23T16:05:19.376" v="6941"/>
          <ac:spMkLst>
            <pc:docMk/>
            <pc:sldMk cId="3225657086" sldId="268"/>
            <ac:spMk id="4" creationId="{35524061-6697-331C-5878-5DEB58790E29}"/>
          </ac:spMkLst>
        </pc:spChg>
        <pc:spChg chg="mod">
          <ac:chgData name="Shazia Begum (2117727)" userId="977955b9-8b41-426a-a9e4-5ccd56d8b63e" providerId="ADAL" clId="{27A5D6C1-E1B1-4099-B34F-4D5DC62BDFDA}" dt="2022-06-23T16:05:19.376" v="6941"/>
          <ac:spMkLst>
            <pc:docMk/>
            <pc:sldMk cId="3225657086" sldId="268"/>
            <ac:spMk id="5" creationId="{7622B15B-8753-B7E3-7098-76EE345581AD}"/>
          </ac:spMkLst>
        </pc:spChg>
        <pc:spChg chg="mod">
          <ac:chgData name="Shazia Begum (2117727)" userId="977955b9-8b41-426a-a9e4-5ccd56d8b63e" providerId="ADAL" clId="{27A5D6C1-E1B1-4099-B34F-4D5DC62BDFDA}" dt="2022-06-23T16:05:19.376" v="6941"/>
          <ac:spMkLst>
            <pc:docMk/>
            <pc:sldMk cId="3225657086" sldId="268"/>
            <ac:spMk id="6" creationId="{25FE03E9-048C-EAA5-E709-3CA9CB69A726}"/>
          </ac:spMkLst>
        </pc:spChg>
      </pc:sldChg>
      <pc:sldChg chg="addSp delSp modSp new mod">
        <pc:chgData name="Shazia Begum (2117727)" userId="977955b9-8b41-426a-a9e4-5ccd56d8b63e" providerId="ADAL" clId="{27A5D6C1-E1B1-4099-B34F-4D5DC62BDFDA}" dt="2022-06-23T16:05:19.376" v="6941"/>
        <pc:sldMkLst>
          <pc:docMk/>
          <pc:sldMk cId="3499616059" sldId="269"/>
        </pc:sldMkLst>
        <pc:spChg chg="mod">
          <ac:chgData name="Shazia Begum (2117727)" userId="977955b9-8b41-426a-a9e4-5ccd56d8b63e" providerId="ADAL" clId="{27A5D6C1-E1B1-4099-B34F-4D5DC62BDFDA}" dt="2022-06-23T16:05:19.376" v="6941"/>
          <ac:spMkLst>
            <pc:docMk/>
            <pc:sldMk cId="3499616059" sldId="269"/>
            <ac:spMk id="2" creationId="{46F626F8-EC03-B4FD-033D-D3A897423F20}"/>
          </ac:spMkLst>
        </pc:spChg>
        <pc:spChg chg="mod">
          <ac:chgData name="Shazia Begum (2117727)" userId="977955b9-8b41-426a-a9e4-5ccd56d8b63e" providerId="ADAL" clId="{27A5D6C1-E1B1-4099-B34F-4D5DC62BDFDA}" dt="2022-06-23T16:05:19.376" v="6941"/>
          <ac:spMkLst>
            <pc:docMk/>
            <pc:sldMk cId="3499616059" sldId="269"/>
            <ac:spMk id="3" creationId="{45EA65FA-11DD-B5A0-FE36-B4D1A7E6B680}"/>
          </ac:spMkLst>
        </pc:spChg>
        <pc:spChg chg="mod">
          <ac:chgData name="Shazia Begum (2117727)" userId="977955b9-8b41-426a-a9e4-5ccd56d8b63e" providerId="ADAL" clId="{27A5D6C1-E1B1-4099-B34F-4D5DC62BDFDA}" dt="2022-06-23T16:05:19.376" v="6941"/>
          <ac:spMkLst>
            <pc:docMk/>
            <pc:sldMk cId="3499616059" sldId="269"/>
            <ac:spMk id="4" creationId="{D680EFCA-9F65-CA47-0EAA-6F46CECC9B81}"/>
          </ac:spMkLst>
        </pc:spChg>
        <pc:spChg chg="mod">
          <ac:chgData name="Shazia Begum (2117727)" userId="977955b9-8b41-426a-a9e4-5ccd56d8b63e" providerId="ADAL" clId="{27A5D6C1-E1B1-4099-B34F-4D5DC62BDFDA}" dt="2022-06-23T16:05:19.376" v="6941"/>
          <ac:spMkLst>
            <pc:docMk/>
            <pc:sldMk cId="3499616059" sldId="269"/>
            <ac:spMk id="5" creationId="{C095DE43-41D4-3288-4D77-36E0A27FADB9}"/>
          </ac:spMkLst>
        </pc:spChg>
        <pc:spChg chg="mod">
          <ac:chgData name="Shazia Begum (2117727)" userId="977955b9-8b41-426a-a9e4-5ccd56d8b63e" providerId="ADAL" clId="{27A5D6C1-E1B1-4099-B34F-4D5DC62BDFDA}" dt="2022-06-23T16:05:19.376" v="6941"/>
          <ac:spMkLst>
            <pc:docMk/>
            <pc:sldMk cId="3499616059" sldId="269"/>
            <ac:spMk id="6" creationId="{3AA63CAB-F3A9-368E-AB5B-019E8D3CBB0A}"/>
          </ac:spMkLst>
        </pc:spChg>
        <pc:spChg chg="add del mod">
          <ac:chgData name="Shazia Begum (2117727)" userId="977955b9-8b41-426a-a9e4-5ccd56d8b63e" providerId="ADAL" clId="{27A5D6C1-E1B1-4099-B34F-4D5DC62BDFDA}" dt="2022-06-23T11:55:33.984" v="4259"/>
          <ac:spMkLst>
            <pc:docMk/>
            <pc:sldMk cId="3499616059" sldId="269"/>
            <ac:spMk id="25" creationId="{0B8C2EA4-F956-AC9C-E288-C6D15890F989}"/>
          </ac:spMkLst>
        </pc:spChg>
        <pc:spChg chg="add del mod">
          <ac:chgData name="Shazia Begum (2117727)" userId="977955b9-8b41-426a-a9e4-5ccd56d8b63e" providerId="ADAL" clId="{27A5D6C1-E1B1-4099-B34F-4D5DC62BDFDA}" dt="2022-06-23T11:55:33.986" v="4261"/>
          <ac:spMkLst>
            <pc:docMk/>
            <pc:sldMk cId="3499616059" sldId="269"/>
            <ac:spMk id="26" creationId="{8DFE956B-6623-FE27-C9EF-A73655C7D2DB}"/>
          </ac:spMkLst>
        </pc:spChg>
        <pc:spChg chg="add mod">
          <ac:chgData name="Shazia Begum (2117727)" userId="977955b9-8b41-426a-a9e4-5ccd56d8b63e" providerId="ADAL" clId="{27A5D6C1-E1B1-4099-B34F-4D5DC62BDFDA}" dt="2022-06-23T11:11:50.578" v="4185" actId="1076"/>
          <ac:spMkLst>
            <pc:docMk/>
            <pc:sldMk cId="3499616059" sldId="269"/>
            <ac:spMk id="27" creationId="{399950AD-F2FD-7757-5B24-8FE2CD9FDC8D}"/>
          </ac:spMkLst>
        </pc:spChg>
        <pc:spChg chg="add mod">
          <ac:chgData name="Shazia Begum (2117727)" userId="977955b9-8b41-426a-a9e4-5ccd56d8b63e" providerId="ADAL" clId="{27A5D6C1-E1B1-4099-B34F-4D5DC62BDFDA}" dt="2022-06-23T11:54:05.979" v="4256" actId="20577"/>
          <ac:spMkLst>
            <pc:docMk/>
            <pc:sldMk cId="3499616059" sldId="269"/>
            <ac:spMk id="28" creationId="{62983950-95B8-6C60-E1C0-1C61CBF32286}"/>
          </ac:spMkLst>
        </pc:spChg>
        <pc:spChg chg="add del mod">
          <ac:chgData name="Shazia Begum (2117727)" userId="977955b9-8b41-426a-a9e4-5ccd56d8b63e" providerId="ADAL" clId="{27A5D6C1-E1B1-4099-B34F-4D5DC62BDFDA}" dt="2022-06-23T13:14:29.332" v="5215"/>
          <ac:spMkLst>
            <pc:docMk/>
            <pc:sldMk cId="3499616059" sldId="269"/>
            <ac:spMk id="29" creationId="{48C59233-9903-5022-0712-73AEF2C609A7}"/>
          </ac:spMkLst>
        </pc:spChg>
        <pc:spChg chg="add del mod">
          <ac:chgData name="Shazia Begum (2117727)" userId="977955b9-8b41-426a-a9e4-5ccd56d8b63e" providerId="ADAL" clId="{27A5D6C1-E1B1-4099-B34F-4D5DC62BDFDA}" dt="2022-06-23T11:14:10.029" v="4197"/>
          <ac:spMkLst>
            <pc:docMk/>
            <pc:sldMk cId="3499616059" sldId="269"/>
            <ac:spMk id="39" creationId="{42DE9F01-F1E3-C617-1337-7C1F42C6C892}"/>
          </ac:spMkLst>
        </pc:spChg>
        <pc:grpChg chg="add del mod">
          <ac:chgData name="Shazia Begum (2117727)" userId="977955b9-8b41-426a-a9e4-5ccd56d8b63e" providerId="ADAL" clId="{27A5D6C1-E1B1-4099-B34F-4D5DC62BDFDA}" dt="2022-06-23T15:52:28.933" v="6853" actId="14100"/>
          <ac:grpSpMkLst>
            <pc:docMk/>
            <pc:sldMk cId="3499616059" sldId="269"/>
            <ac:grpSpMk id="24" creationId="{D4D17E53-5D23-8FDA-0235-C6466B953E9E}"/>
          </ac:grpSpMkLst>
        </pc:grpChg>
        <pc:grpChg chg="mod">
          <ac:chgData name="Shazia Begum (2117727)" userId="977955b9-8b41-426a-a9e4-5ccd56d8b63e" providerId="ADAL" clId="{27A5D6C1-E1B1-4099-B34F-4D5DC62BDFDA}" dt="2022-06-23T11:10:00.404" v="4175"/>
          <ac:grpSpMkLst>
            <pc:docMk/>
            <pc:sldMk cId="3499616059" sldId="269"/>
            <ac:grpSpMk id="26" creationId="{D3A23007-89CE-6F6B-1FDC-F1B86384BA4F}"/>
          </ac:grpSpMkLst>
        </pc:grpChg>
        <pc:inkChg chg="add">
          <ac:chgData name="Shazia Begum (2117727)" userId="977955b9-8b41-426a-a9e4-5ccd56d8b63e" providerId="ADAL" clId="{27A5D6C1-E1B1-4099-B34F-4D5DC62BDFDA}" dt="2022-06-23T11:09:11.268" v="4154" actId="9405"/>
          <ac:inkMkLst>
            <pc:docMk/>
            <pc:sldMk cId="3499616059" sldId="269"/>
            <ac:inkMk id="7" creationId="{1CAFCD4C-03AB-3156-F64E-CEAD51159A81}"/>
          </ac:inkMkLst>
        </pc:inkChg>
        <pc:inkChg chg="add mod">
          <ac:chgData name="Shazia Begum (2117727)" userId="977955b9-8b41-426a-a9e4-5ccd56d8b63e" providerId="ADAL" clId="{27A5D6C1-E1B1-4099-B34F-4D5DC62BDFDA}" dt="2022-06-23T11:10:00.404" v="4175"/>
          <ac:inkMkLst>
            <pc:docMk/>
            <pc:sldMk cId="3499616059" sldId="269"/>
            <ac:inkMk id="8" creationId="{BAE89D7D-1E58-C2C0-A6FF-C1E95340F426}"/>
          </ac:inkMkLst>
        </pc:inkChg>
        <pc:inkChg chg="add mod">
          <ac:chgData name="Shazia Begum (2117727)" userId="977955b9-8b41-426a-a9e4-5ccd56d8b63e" providerId="ADAL" clId="{27A5D6C1-E1B1-4099-B34F-4D5DC62BDFDA}" dt="2022-06-23T11:10:00.404" v="4175"/>
          <ac:inkMkLst>
            <pc:docMk/>
            <pc:sldMk cId="3499616059" sldId="269"/>
            <ac:inkMk id="9" creationId="{7D20AD9C-BAC3-D42F-F067-42E537593DFB}"/>
          </ac:inkMkLst>
        </pc:inkChg>
        <pc:inkChg chg="add">
          <ac:chgData name="Shazia Begum (2117727)" userId="977955b9-8b41-426a-a9e4-5ccd56d8b63e" providerId="ADAL" clId="{27A5D6C1-E1B1-4099-B34F-4D5DC62BDFDA}" dt="2022-06-23T11:09:15.680" v="4157" actId="9405"/>
          <ac:inkMkLst>
            <pc:docMk/>
            <pc:sldMk cId="3499616059" sldId="269"/>
            <ac:inkMk id="10" creationId="{CF815E89-0F6B-8789-B072-770E4F982479}"/>
          </ac:inkMkLst>
        </pc:inkChg>
        <pc:inkChg chg="add mod">
          <ac:chgData name="Shazia Begum (2117727)" userId="977955b9-8b41-426a-a9e4-5ccd56d8b63e" providerId="ADAL" clId="{27A5D6C1-E1B1-4099-B34F-4D5DC62BDFDA}" dt="2022-06-23T11:10:00.404" v="4175"/>
          <ac:inkMkLst>
            <pc:docMk/>
            <pc:sldMk cId="3499616059" sldId="269"/>
            <ac:inkMk id="11" creationId="{EFDEE5B9-CD7F-8165-A74F-9D10DC331958}"/>
          </ac:inkMkLst>
        </pc:inkChg>
        <pc:inkChg chg="add">
          <ac:chgData name="Shazia Begum (2117727)" userId="977955b9-8b41-426a-a9e4-5ccd56d8b63e" providerId="ADAL" clId="{27A5D6C1-E1B1-4099-B34F-4D5DC62BDFDA}" dt="2022-06-23T11:09:18.105" v="4159" actId="9405"/>
          <ac:inkMkLst>
            <pc:docMk/>
            <pc:sldMk cId="3499616059" sldId="269"/>
            <ac:inkMk id="12" creationId="{9BC5F9A6-B825-865E-2504-3B3D9AB19898}"/>
          </ac:inkMkLst>
        </pc:inkChg>
        <pc:inkChg chg="add">
          <ac:chgData name="Shazia Begum (2117727)" userId="977955b9-8b41-426a-a9e4-5ccd56d8b63e" providerId="ADAL" clId="{27A5D6C1-E1B1-4099-B34F-4D5DC62BDFDA}" dt="2022-06-23T11:09:18.630" v="4160" actId="9405"/>
          <ac:inkMkLst>
            <pc:docMk/>
            <pc:sldMk cId="3499616059" sldId="269"/>
            <ac:inkMk id="13" creationId="{D5D6B7F5-712E-5415-189D-C13725445AF1}"/>
          </ac:inkMkLst>
        </pc:inkChg>
        <pc:inkChg chg="add">
          <ac:chgData name="Shazia Begum (2117727)" userId="977955b9-8b41-426a-a9e4-5ccd56d8b63e" providerId="ADAL" clId="{27A5D6C1-E1B1-4099-B34F-4D5DC62BDFDA}" dt="2022-06-23T11:09:20.172" v="4161" actId="9405"/>
          <ac:inkMkLst>
            <pc:docMk/>
            <pc:sldMk cId="3499616059" sldId="269"/>
            <ac:inkMk id="14" creationId="{80A75D45-98D8-E07D-31C6-0D405AE865BB}"/>
          </ac:inkMkLst>
        </pc:inkChg>
        <pc:inkChg chg="add">
          <ac:chgData name="Shazia Begum (2117727)" userId="977955b9-8b41-426a-a9e4-5ccd56d8b63e" providerId="ADAL" clId="{27A5D6C1-E1B1-4099-B34F-4D5DC62BDFDA}" dt="2022-06-23T11:09:27.697" v="4162" actId="9405"/>
          <ac:inkMkLst>
            <pc:docMk/>
            <pc:sldMk cId="3499616059" sldId="269"/>
            <ac:inkMk id="15" creationId="{B9DF9E3F-5C32-1813-894E-C6EF2CAED6DF}"/>
          </ac:inkMkLst>
        </pc:inkChg>
        <pc:inkChg chg="add">
          <ac:chgData name="Shazia Begum (2117727)" userId="977955b9-8b41-426a-a9e4-5ccd56d8b63e" providerId="ADAL" clId="{27A5D6C1-E1B1-4099-B34F-4D5DC62BDFDA}" dt="2022-06-23T11:09:29.125" v="4163" actId="9405"/>
          <ac:inkMkLst>
            <pc:docMk/>
            <pc:sldMk cId="3499616059" sldId="269"/>
            <ac:inkMk id="16" creationId="{E7E4C187-76BF-4513-F4B2-78A44D3D356A}"/>
          </ac:inkMkLst>
        </pc:inkChg>
        <pc:inkChg chg="add mod">
          <ac:chgData name="Shazia Begum (2117727)" userId="977955b9-8b41-426a-a9e4-5ccd56d8b63e" providerId="ADAL" clId="{27A5D6C1-E1B1-4099-B34F-4D5DC62BDFDA}" dt="2022-06-23T11:10:00.404" v="4175"/>
          <ac:inkMkLst>
            <pc:docMk/>
            <pc:sldMk cId="3499616059" sldId="269"/>
            <ac:inkMk id="17" creationId="{6945E142-2EE3-C109-A26F-CD5C433BB0A9}"/>
          </ac:inkMkLst>
        </pc:inkChg>
        <pc:inkChg chg="add mod">
          <ac:chgData name="Shazia Begum (2117727)" userId="977955b9-8b41-426a-a9e4-5ccd56d8b63e" providerId="ADAL" clId="{27A5D6C1-E1B1-4099-B34F-4D5DC62BDFDA}" dt="2022-06-23T11:10:00.404" v="4175"/>
          <ac:inkMkLst>
            <pc:docMk/>
            <pc:sldMk cId="3499616059" sldId="269"/>
            <ac:inkMk id="18" creationId="{B8DBFA78-E8E0-133C-43B2-C31DC47D7DA1}"/>
          </ac:inkMkLst>
        </pc:inkChg>
        <pc:inkChg chg="add mod">
          <ac:chgData name="Shazia Begum (2117727)" userId="977955b9-8b41-426a-a9e4-5ccd56d8b63e" providerId="ADAL" clId="{27A5D6C1-E1B1-4099-B34F-4D5DC62BDFDA}" dt="2022-06-23T11:10:00.404" v="4175"/>
          <ac:inkMkLst>
            <pc:docMk/>
            <pc:sldMk cId="3499616059" sldId="269"/>
            <ac:inkMk id="19" creationId="{0120ECA1-BF14-5DF3-671D-01106D08DBFE}"/>
          </ac:inkMkLst>
        </pc:inkChg>
        <pc:inkChg chg="add mod">
          <ac:chgData name="Shazia Begum (2117727)" userId="977955b9-8b41-426a-a9e4-5ccd56d8b63e" providerId="ADAL" clId="{27A5D6C1-E1B1-4099-B34F-4D5DC62BDFDA}" dt="2022-06-23T11:10:00.404" v="4175"/>
          <ac:inkMkLst>
            <pc:docMk/>
            <pc:sldMk cId="3499616059" sldId="269"/>
            <ac:inkMk id="20" creationId="{2E4D2521-8F67-C168-D1F6-620976D8ABCF}"/>
          </ac:inkMkLst>
        </pc:inkChg>
        <pc:inkChg chg="add">
          <ac:chgData name="Shazia Begum (2117727)" userId="977955b9-8b41-426a-a9e4-5ccd56d8b63e" providerId="ADAL" clId="{27A5D6C1-E1B1-4099-B34F-4D5DC62BDFDA}" dt="2022-06-23T11:09:47.262" v="4168" actId="9405"/>
          <ac:inkMkLst>
            <pc:docMk/>
            <pc:sldMk cId="3499616059" sldId="269"/>
            <ac:inkMk id="21" creationId="{4E7705B3-A781-3D4E-124A-CEAD3F26E2AC}"/>
          </ac:inkMkLst>
        </pc:inkChg>
        <pc:inkChg chg="add mod">
          <ac:chgData name="Shazia Begum (2117727)" userId="977955b9-8b41-426a-a9e4-5ccd56d8b63e" providerId="ADAL" clId="{27A5D6C1-E1B1-4099-B34F-4D5DC62BDFDA}" dt="2022-06-23T11:10:00.404" v="4175"/>
          <ac:inkMkLst>
            <pc:docMk/>
            <pc:sldMk cId="3499616059" sldId="269"/>
            <ac:inkMk id="22" creationId="{7CF145D8-D4B2-C6AF-B0EA-1A7141DD2403}"/>
          </ac:inkMkLst>
        </pc:inkChg>
        <pc:inkChg chg="add mod">
          <ac:chgData name="Shazia Begum (2117727)" userId="977955b9-8b41-426a-a9e4-5ccd56d8b63e" providerId="ADAL" clId="{27A5D6C1-E1B1-4099-B34F-4D5DC62BDFDA}" dt="2022-06-23T11:10:00.404" v="4175"/>
          <ac:inkMkLst>
            <pc:docMk/>
            <pc:sldMk cId="3499616059" sldId="269"/>
            <ac:inkMk id="23" creationId="{B3D748E4-0B35-7599-3911-66DCE85A36D2}"/>
          </ac:inkMkLst>
        </pc:inkChg>
        <pc:inkChg chg="add del mod">
          <ac:chgData name="Shazia Begum (2117727)" userId="977955b9-8b41-426a-a9e4-5ccd56d8b63e" providerId="ADAL" clId="{27A5D6C1-E1B1-4099-B34F-4D5DC62BDFDA}" dt="2022-06-23T11:10:00.404" v="4175"/>
          <ac:inkMkLst>
            <pc:docMk/>
            <pc:sldMk cId="3499616059" sldId="269"/>
            <ac:inkMk id="25" creationId="{B0A2EFE3-52B9-5BCD-1EB6-1B2CED4E5D7A}"/>
          </ac:inkMkLst>
        </pc:inkChg>
        <pc:cxnChg chg="add mod">
          <ac:chgData name="Shazia Begum (2117727)" userId="977955b9-8b41-426a-a9e4-5ccd56d8b63e" providerId="ADAL" clId="{27A5D6C1-E1B1-4099-B34F-4D5DC62BDFDA}" dt="2022-06-23T11:11:50.578" v="4185" actId="1076"/>
          <ac:cxnSpMkLst>
            <pc:docMk/>
            <pc:sldMk cId="3499616059" sldId="269"/>
            <ac:cxnSpMk id="30" creationId="{D8F466B7-4EE6-2955-8A23-ED091DF0EEB8}"/>
          </ac:cxnSpMkLst>
        </pc:cxnChg>
        <pc:cxnChg chg="add mod">
          <ac:chgData name="Shazia Begum (2117727)" userId="977955b9-8b41-426a-a9e4-5ccd56d8b63e" providerId="ADAL" clId="{27A5D6C1-E1B1-4099-B34F-4D5DC62BDFDA}" dt="2022-06-23T11:12:42.059" v="4188" actId="1076"/>
          <ac:cxnSpMkLst>
            <pc:docMk/>
            <pc:sldMk cId="3499616059" sldId="269"/>
            <ac:cxnSpMk id="32" creationId="{081A5116-372E-003F-90A5-0EF8E7FA3E18}"/>
          </ac:cxnSpMkLst>
        </pc:cxnChg>
        <pc:cxnChg chg="add mod">
          <ac:chgData name="Shazia Begum (2117727)" userId="977955b9-8b41-426a-a9e4-5ccd56d8b63e" providerId="ADAL" clId="{27A5D6C1-E1B1-4099-B34F-4D5DC62BDFDA}" dt="2022-06-23T11:12:32.138" v="4187" actId="14100"/>
          <ac:cxnSpMkLst>
            <pc:docMk/>
            <pc:sldMk cId="3499616059" sldId="269"/>
            <ac:cxnSpMk id="34" creationId="{AC06D49E-5D9D-3F70-2918-08516D55DC9A}"/>
          </ac:cxnSpMkLst>
        </pc:cxnChg>
        <pc:cxnChg chg="add mod">
          <ac:chgData name="Shazia Begum (2117727)" userId="977955b9-8b41-426a-a9e4-5ccd56d8b63e" providerId="ADAL" clId="{27A5D6C1-E1B1-4099-B34F-4D5DC62BDFDA}" dt="2022-06-23T11:13:16.139" v="4190" actId="14100"/>
          <ac:cxnSpMkLst>
            <pc:docMk/>
            <pc:sldMk cId="3499616059" sldId="269"/>
            <ac:cxnSpMk id="37" creationId="{8259EEB4-9729-A517-B3E0-573DCB8EA3A9}"/>
          </ac:cxnSpMkLst>
        </pc:cxnChg>
      </pc:sldChg>
      <pc:sldChg chg="new del">
        <pc:chgData name="Shazia Begum (2117727)" userId="977955b9-8b41-426a-a9e4-5ccd56d8b63e" providerId="ADAL" clId="{27A5D6C1-E1B1-4099-B34F-4D5DC62BDFDA}" dt="2022-06-23T11:03:49.584" v="4104" actId="680"/>
        <pc:sldMkLst>
          <pc:docMk/>
          <pc:sldMk cId="573633303" sldId="270"/>
        </pc:sldMkLst>
      </pc:sldChg>
      <pc:sldChg chg="modSp new mod ord modShow">
        <pc:chgData name="Shazia Begum (2117727)" userId="977955b9-8b41-426a-a9e4-5ccd56d8b63e" providerId="ADAL" clId="{27A5D6C1-E1B1-4099-B34F-4D5DC62BDFDA}" dt="2022-06-23T16:05:19.376" v="6941"/>
        <pc:sldMkLst>
          <pc:docMk/>
          <pc:sldMk cId="4267731451" sldId="270"/>
        </pc:sldMkLst>
        <pc:spChg chg="mod">
          <ac:chgData name="Shazia Begum (2117727)" userId="977955b9-8b41-426a-a9e4-5ccd56d8b63e" providerId="ADAL" clId="{27A5D6C1-E1B1-4099-B34F-4D5DC62BDFDA}" dt="2022-06-23T16:05:19.376" v="6941"/>
          <ac:spMkLst>
            <pc:docMk/>
            <pc:sldMk cId="4267731451" sldId="270"/>
            <ac:spMk id="2" creationId="{D96E5C8E-E951-97DC-4270-E46469783997}"/>
          </ac:spMkLst>
        </pc:spChg>
        <pc:spChg chg="mod">
          <ac:chgData name="Shazia Begum (2117727)" userId="977955b9-8b41-426a-a9e4-5ccd56d8b63e" providerId="ADAL" clId="{27A5D6C1-E1B1-4099-B34F-4D5DC62BDFDA}" dt="2022-06-23T16:05:19.376" v="6941"/>
          <ac:spMkLst>
            <pc:docMk/>
            <pc:sldMk cId="4267731451" sldId="270"/>
            <ac:spMk id="3" creationId="{BC61319E-9311-4102-7975-33656C80230B}"/>
          </ac:spMkLst>
        </pc:spChg>
        <pc:spChg chg="mod">
          <ac:chgData name="Shazia Begum (2117727)" userId="977955b9-8b41-426a-a9e4-5ccd56d8b63e" providerId="ADAL" clId="{27A5D6C1-E1B1-4099-B34F-4D5DC62BDFDA}" dt="2022-06-23T16:05:19.376" v="6941"/>
          <ac:spMkLst>
            <pc:docMk/>
            <pc:sldMk cId="4267731451" sldId="270"/>
            <ac:spMk id="4" creationId="{9D5FE94F-595D-8307-5F45-DFC64F280E0A}"/>
          </ac:spMkLst>
        </pc:spChg>
        <pc:spChg chg="mod">
          <ac:chgData name="Shazia Begum (2117727)" userId="977955b9-8b41-426a-a9e4-5ccd56d8b63e" providerId="ADAL" clId="{27A5D6C1-E1B1-4099-B34F-4D5DC62BDFDA}" dt="2022-06-23T16:05:19.376" v="6941"/>
          <ac:spMkLst>
            <pc:docMk/>
            <pc:sldMk cId="4267731451" sldId="270"/>
            <ac:spMk id="5" creationId="{D9534D81-67FC-4056-407E-F9B143218E81}"/>
          </ac:spMkLst>
        </pc:spChg>
        <pc:spChg chg="mod">
          <ac:chgData name="Shazia Begum (2117727)" userId="977955b9-8b41-426a-a9e4-5ccd56d8b63e" providerId="ADAL" clId="{27A5D6C1-E1B1-4099-B34F-4D5DC62BDFDA}" dt="2022-06-23T16:05:19.376" v="6941"/>
          <ac:spMkLst>
            <pc:docMk/>
            <pc:sldMk cId="4267731451" sldId="270"/>
            <ac:spMk id="6" creationId="{B661BEB9-4A4D-8EFB-9940-2BF9BC380301}"/>
          </ac:spMkLst>
        </pc:spChg>
      </pc:sldChg>
      <pc:sldChg chg="modSp new">
        <pc:chgData name="Shazia Begum (2117727)" userId="977955b9-8b41-426a-a9e4-5ccd56d8b63e" providerId="ADAL" clId="{27A5D6C1-E1B1-4099-B34F-4D5DC62BDFDA}" dt="2022-06-23T16:05:19.376" v="6941"/>
        <pc:sldMkLst>
          <pc:docMk/>
          <pc:sldMk cId="585138520" sldId="271"/>
        </pc:sldMkLst>
        <pc:spChg chg="mod">
          <ac:chgData name="Shazia Begum (2117727)" userId="977955b9-8b41-426a-a9e4-5ccd56d8b63e" providerId="ADAL" clId="{27A5D6C1-E1B1-4099-B34F-4D5DC62BDFDA}" dt="2022-06-23T16:05:19.376" v="6941"/>
          <ac:spMkLst>
            <pc:docMk/>
            <pc:sldMk cId="585138520" sldId="271"/>
            <ac:spMk id="2" creationId="{1F6EF4C1-0F73-D9A3-B69F-E42EB23ECED9}"/>
          </ac:spMkLst>
        </pc:spChg>
        <pc:spChg chg="mod">
          <ac:chgData name="Shazia Begum (2117727)" userId="977955b9-8b41-426a-a9e4-5ccd56d8b63e" providerId="ADAL" clId="{27A5D6C1-E1B1-4099-B34F-4D5DC62BDFDA}" dt="2022-06-23T16:05:19.376" v="6941"/>
          <ac:spMkLst>
            <pc:docMk/>
            <pc:sldMk cId="585138520" sldId="271"/>
            <ac:spMk id="3" creationId="{5674FCB0-89BA-F837-087E-D89A4B01D237}"/>
          </ac:spMkLst>
        </pc:spChg>
        <pc:spChg chg="mod">
          <ac:chgData name="Shazia Begum (2117727)" userId="977955b9-8b41-426a-a9e4-5ccd56d8b63e" providerId="ADAL" clId="{27A5D6C1-E1B1-4099-B34F-4D5DC62BDFDA}" dt="2022-06-23T16:05:19.376" v="6941"/>
          <ac:spMkLst>
            <pc:docMk/>
            <pc:sldMk cId="585138520" sldId="271"/>
            <ac:spMk id="4" creationId="{22B9FFAF-8BD2-E376-3796-59A04C39BBC2}"/>
          </ac:spMkLst>
        </pc:spChg>
        <pc:spChg chg="mod">
          <ac:chgData name="Shazia Begum (2117727)" userId="977955b9-8b41-426a-a9e4-5ccd56d8b63e" providerId="ADAL" clId="{27A5D6C1-E1B1-4099-B34F-4D5DC62BDFDA}" dt="2022-06-23T16:05:19.376" v="6941"/>
          <ac:spMkLst>
            <pc:docMk/>
            <pc:sldMk cId="585138520" sldId="271"/>
            <ac:spMk id="5" creationId="{A41F172F-5196-686F-797F-573DDE9F7ADF}"/>
          </ac:spMkLst>
        </pc:spChg>
        <pc:spChg chg="mod">
          <ac:chgData name="Shazia Begum (2117727)" userId="977955b9-8b41-426a-a9e4-5ccd56d8b63e" providerId="ADAL" clId="{27A5D6C1-E1B1-4099-B34F-4D5DC62BDFDA}" dt="2022-06-23T16:05:19.376" v="6941"/>
          <ac:spMkLst>
            <pc:docMk/>
            <pc:sldMk cId="585138520" sldId="271"/>
            <ac:spMk id="6" creationId="{1380DE8E-375B-31DA-7E48-039CBAEC271D}"/>
          </ac:spMkLst>
        </pc:spChg>
      </pc:sldChg>
      <pc:sldChg chg="addSp modSp new mod setBg">
        <pc:chgData name="Shazia Begum (2117727)" userId="977955b9-8b41-426a-a9e4-5ccd56d8b63e" providerId="ADAL" clId="{27A5D6C1-E1B1-4099-B34F-4D5DC62BDFDA}" dt="2022-06-23T16:05:19.376" v="6941"/>
        <pc:sldMkLst>
          <pc:docMk/>
          <pc:sldMk cId="887784965" sldId="272"/>
        </pc:sldMkLst>
        <pc:spChg chg="mod">
          <ac:chgData name="Shazia Begum (2117727)" userId="977955b9-8b41-426a-a9e4-5ccd56d8b63e" providerId="ADAL" clId="{27A5D6C1-E1B1-4099-B34F-4D5DC62BDFDA}" dt="2022-06-23T15:51:07.487" v="6847" actId="207"/>
          <ac:spMkLst>
            <pc:docMk/>
            <pc:sldMk cId="887784965" sldId="272"/>
            <ac:spMk id="2" creationId="{D8CBCBB4-9D8C-4E8E-38AC-BDBDB9CA40D7}"/>
          </ac:spMkLst>
        </pc:spChg>
        <pc:spChg chg="mod">
          <ac:chgData name="Shazia Begum (2117727)" userId="977955b9-8b41-426a-a9e4-5ccd56d8b63e" providerId="ADAL" clId="{27A5D6C1-E1B1-4099-B34F-4D5DC62BDFDA}" dt="2022-06-23T15:39:41.598" v="6600" actId="26606"/>
          <ac:spMkLst>
            <pc:docMk/>
            <pc:sldMk cId="887784965" sldId="272"/>
            <ac:spMk id="3" creationId="{65939295-82F5-1E18-477D-F8D810E35189}"/>
          </ac:spMkLst>
        </pc:spChg>
        <pc:spChg chg="mod">
          <ac:chgData name="Shazia Begum (2117727)" userId="977955b9-8b41-426a-a9e4-5ccd56d8b63e" providerId="ADAL" clId="{27A5D6C1-E1B1-4099-B34F-4D5DC62BDFDA}" dt="2022-06-23T15:39:41.598" v="6600" actId="26606"/>
          <ac:spMkLst>
            <pc:docMk/>
            <pc:sldMk cId="887784965" sldId="272"/>
            <ac:spMk id="4" creationId="{F1B55A9B-0365-654C-2214-C26C18D7F164}"/>
          </ac:spMkLst>
        </pc:spChg>
        <pc:spChg chg="mod">
          <ac:chgData name="Shazia Begum (2117727)" userId="977955b9-8b41-426a-a9e4-5ccd56d8b63e" providerId="ADAL" clId="{27A5D6C1-E1B1-4099-B34F-4D5DC62BDFDA}" dt="2022-06-23T15:39:41.598" v="6600" actId="26606"/>
          <ac:spMkLst>
            <pc:docMk/>
            <pc:sldMk cId="887784965" sldId="272"/>
            <ac:spMk id="5" creationId="{BD9D5968-D21B-E447-7FC7-6BA0810FCB5B}"/>
          </ac:spMkLst>
        </pc:spChg>
        <pc:spChg chg="mod">
          <ac:chgData name="Shazia Begum (2117727)" userId="977955b9-8b41-426a-a9e4-5ccd56d8b63e" providerId="ADAL" clId="{27A5D6C1-E1B1-4099-B34F-4D5DC62BDFDA}" dt="2022-06-23T16:05:19.376" v="6941"/>
          <ac:spMkLst>
            <pc:docMk/>
            <pc:sldMk cId="887784965" sldId="272"/>
            <ac:spMk id="6" creationId="{3D0E4EEA-D734-2AB6-E75B-2ECFF356A2D1}"/>
          </ac:spMkLst>
        </pc:spChg>
        <pc:picChg chg="add">
          <ac:chgData name="Shazia Begum (2117727)" userId="977955b9-8b41-426a-a9e4-5ccd56d8b63e" providerId="ADAL" clId="{27A5D6C1-E1B1-4099-B34F-4D5DC62BDFDA}" dt="2022-06-23T15:39:41.598" v="6600" actId="26606"/>
          <ac:picMkLst>
            <pc:docMk/>
            <pc:sldMk cId="887784965" sldId="272"/>
            <ac:picMk id="8" creationId="{037ACE03-237C-9489-6824-289CE5B84F62}"/>
          </ac:picMkLst>
        </pc:picChg>
      </pc:sldChg>
      <pc:sldChg chg="addSp delSp modSp new mod setBg">
        <pc:chgData name="Shazia Begum (2117727)" userId="977955b9-8b41-426a-a9e4-5ccd56d8b63e" providerId="ADAL" clId="{27A5D6C1-E1B1-4099-B34F-4D5DC62BDFDA}" dt="2022-06-23T16:05:19.376" v="6941"/>
        <pc:sldMkLst>
          <pc:docMk/>
          <pc:sldMk cId="2506718653" sldId="273"/>
        </pc:sldMkLst>
        <pc:spChg chg="mod">
          <ac:chgData name="Shazia Begum (2117727)" userId="977955b9-8b41-426a-a9e4-5ccd56d8b63e" providerId="ADAL" clId="{27A5D6C1-E1B1-4099-B34F-4D5DC62BDFDA}" dt="2022-06-23T15:51:30.462" v="6849" actId="207"/>
          <ac:spMkLst>
            <pc:docMk/>
            <pc:sldMk cId="2506718653" sldId="273"/>
            <ac:spMk id="2" creationId="{ED563BDE-C365-1D56-3806-2641699C9C9B}"/>
          </ac:spMkLst>
        </pc:spChg>
        <pc:spChg chg="del mod">
          <ac:chgData name="Shazia Begum (2117727)" userId="977955b9-8b41-426a-a9e4-5ccd56d8b63e" providerId="ADAL" clId="{27A5D6C1-E1B1-4099-B34F-4D5DC62BDFDA}" dt="2022-06-23T15:40:50.575" v="6642" actId="26606"/>
          <ac:spMkLst>
            <pc:docMk/>
            <pc:sldMk cId="2506718653" sldId="273"/>
            <ac:spMk id="3" creationId="{8D153719-9E5E-1368-91D2-47490F9107E1}"/>
          </ac:spMkLst>
        </pc:spChg>
        <pc:spChg chg="mod">
          <ac:chgData name="Shazia Begum (2117727)" userId="977955b9-8b41-426a-a9e4-5ccd56d8b63e" providerId="ADAL" clId="{27A5D6C1-E1B1-4099-B34F-4D5DC62BDFDA}" dt="2022-06-23T16:05:19.376" v="6941"/>
          <ac:spMkLst>
            <pc:docMk/>
            <pc:sldMk cId="2506718653" sldId="273"/>
            <ac:spMk id="4" creationId="{F61196B9-4270-24BC-6B1F-D67B0885CD4A}"/>
          </ac:spMkLst>
        </pc:spChg>
        <pc:spChg chg="mod">
          <ac:chgData name="Shazia Begum (2117727)" userId="977955b9-8b41-426a-a9e4-5ccd56d8b63e" providerId="ADAL" clId="{27A5D6C1-E1B1-4099-B34F-4D5DC62BDFDA}" dt="2022-06-23T16:05:19.376" v="6941"/>
          <ac:spMkLst>
            <pc:docMk/>
            <pc:sldMk cId="2506718653" sldId="273"/>
            <ac:spMk id="5" creationId="{C7FBB7DB-375A-FD2A-B3D8-9EE32D20B517}"/>
          </ac:spMkLst>
        </pc:spChg>
        <pc:spChg chg="mod">
          <ac:chgData name="Shazia Begum (2117727)" userId="977955b9-8b41-426a-a9e4-5ccd56d8b63e" providerId="ADAL" clId="{27A5D6C1-E1B1-4099-B34F-4D5DC62BDFDA}" dt="2022-06-23T16:05:19.376" v="6941"/>
          <ac:spMkLst>
            <pc:docMk/>
            <pc:sldMk cId="2506718653" sldId="273"/>
            <ac:spMk id="6" creationId="{2C78616A-5D21-3FE8-2C00-C26FBD002440}"/>
          </ac:spMkLst>
        </pc:spChg>
        <pc:graphicFrameChg chg="add">
          <ac:chgData name="Shazia Begum (2117727)" userId="977955b9-8b41-426a-a9e4-5ccd56d8b63e" providerId="ADAL" clId="{27A5D6C1-E1B1-4099-B34F-4D5DC62BDFDA}" dt="2022-06-23T15:40:50.575" v="6642" actId="26606"/>
          <ac:graphicFrameMkLst>
            <pc:docMk/>
            <pc:sldMk cId="2506718653" sldId="273"/>
            <ac:graphicFrameMk id="8" creationId="{68910B20-7461-C138-6D41-243AAD23E2C4}"/>
          </ac:graphicFrameMkLst>
        </pc:graphicFrameChg>
      </pc:sldChg>
      <pc:sldChg chg="addSp delSp modSp new mod setBg">
        <pc:chgData name="Shazia Begum (2117727)" userId="977955b9-8b41-426a-a9e4-5ccd56d8b63e" providerId="ADAL" clId="{27A5D6C1-E1B1-4099-B34F-4D5DC62BDFDA}" dt="2022-06-23T16:05:19.376" v="6941"/>
        <pc:sldMkLst>
          <pc:docMk/>
          <pc:sldMk cId="3304544764" sldId="274"/>
        </pc:sldMkLst>
        <pc:spChg chg="mod">
          <ac:chgData name="Shazia Begum (2117727)" userId="977955b9-8b41-426a-a9e4-5ccd56d8b63e" providerId="ADAL" clId="{27A5D6C1-E1B1-4099-B34F-4D5DC62BDFDA}" dt="2022-06-23T16:05:19.376" v="6941"/>
          <ac:spMkLst>
            <pc:docMk/>
            <pc:sldMk cId="3304544764" sldId="274"/>
            <ac:spMk id="2" creationId="{D8F42044-5879-856C-D068-FD1D733B1C70}"/>
          </ac:spMkLst>
        </pc:spChg>
        <pc:spChg chg="del mod">
          <ac:chgData name="Shazia Begum (2117727)" userId="977955b9-8b41-426a-a9e4-5ccd56d8b63e" providerId="ADAL" clId="{27A5D6C1-E1B1-4099-B34F-4D5DC62BDFDA}" dt="2022-06-23T15:41:15.427" v="6643" actId="26606"/>
          <ac:spMkLst>
            <pc:docMk/>
            <pc:sldMk cId="3304544764" sldId="274"/>
            <ac:spMk id="3" creationId="{E5E73461-6993-BD0C-ABEE-881B4F2A6FF5}"/>
          </ac:spMkLst>
        </pc:spChg>
        <pc:spChg chg="mod">
          <ac:chgData name="Shazia Begum (2117727)" userId="977955b9-8b41-426a-a9e4-5ccd56d8b63e" providerId="ADAL" clId="{27A5D6C1-E1B1-4099-B34F-4D5DC62BDFDA}" dt="2022-06-23T16:05:19.376" v="6941"/>
          <ac:spMkLst>
            <pc:docMk/>
            <pc:sldMk cId="3304544764" sldId="274"/>
            <ac:spMk id="4" creationId="{F219B10C-AB18-CF47-00BC-3E0D64A17057}"/>
          </ac:spMkLst>
        </pc:spChg>
        <pc:spChg chg="mod">
          <ac:chgData name="Shazia Begum (2117727)" userId="977955b9-8b41-426a-a9e4-5ccd56d8b63e" providerId="ADAL" clId="{27A5D6C1-E1B1-4099-B34F-4D5DC62BDFDA}" dt="2022-06-23T16:05:19.376" v="6941"/>
          <ac:spMkLst>
            <pc:docMk/>
            <pc:sldMk cId="3304544764" sldId="274"/>
            <ac:spMk id="5" creationId="{8A7C9C1B-FBCA-3425-66DA-2706A59911E9}"/>
          </ac:spMkLst>
        </pc:spChg>
        <pc:spChg chg="mod">
          <ac:chgData name="Shazia Begum (2117727)" userId="977955b9-8b41-426a-a9e4-5ccd56d8b63e" providerId="ADAL" clId="{27A5D6C1-E1B1-4099-B34F-4D5DC62BDFDA}" dt="2022-06-23T16:05:19.376" v="6941"/>
          <ac:spMkLst>
            <pc:docMk/>
            <pc:sldMk cId="3304544764" sldId="274"/>
            <ac:spMk id="6" creationId="{A7FB8F20-59FF-031F-AFEA-45112B801B74}"/>
          </ac:spMkLst>
        </pc:spChg>
        <pc:graphicFrameChg chg="add">
          <ac:chgData name="Shazia Begum (2117727)" userId="977955b9-8b41-426a-a9e4-5ccd56d8b63e" providerId="ADAL" clId="{27A5D6C1-E1B1-4099-B34F-4D5DC62BDFDA}" dt="2022-06-23T15:41:15.427" v="6643" actId="26606"/>
          <ac:graphicFrameMkLst>
            <pc:docMk/>
            <pc:sldMk cId="3304544764" sldId="274"/>
            <ac:graphicFrameMk id="8" creationId="{A741AFE6-2E3E-92B0-46AB-D661395328D2}"/>
          </ac:graphicFrameMkLst>
        </pc:graphicFrameChg>
      </pc:sldChg>
      <pc:sldChg chg="addSp delSp modSp new mod setBg">
        <pc:chgData name="Shazia Begum (2117727)" userId="977955b9-8b41-426a-a9e4-5ccd56d8b63e" providerId="ADAL" clId="{27A5D6C1-E1B1-4099-B34F-4D5DC62BDFDA}" dt="2022-07-12T18:26:31.001" v="7320" actId="20577"/>
        <pc:sldMkLst>
          <pc:docMk/>
          <pc:sldMk cId="4093469913" sldId="275"/>
        </pc:sldMkLst>
        <pc:spChg chg="mod">
          <ac:chgData name="Shazia Begum (2117727)" userId="977955b9-8b41-426a-a9e4-5ccd56d8b63e" providerId="ADAL" clId="{27A5D6C1-E1B1-4099-B34F-4D5DC62BDFDA}" dt="2022-07-12T18:26:31.001" v="7320" actId="20577"/>
          <ac:spMkLst>
            <pc:docMk/>
            <pc:sldMk cId="4093469913" sldId="275"/>
            <ac:spMk id="2" creationId="{5F9102DF-DB65-F98F-FDD9-1CE5AA2D3909}"/>
          </ac:spMkLst>
        </pc:spChg>
        <pc:spChg chg="add del mod">
          <ac:chgData name="Shazia Begum (2117727)" userId="977955b9-8b41-426a-a9e4-5ccd56d8b63e" providerId="ADAL" clId="{27A5D6C1-E1B1-4099-B34F-4D5DC62BDFDA}" dt="2022-06-23T15:48:26.922" v="6846" actId="26606"/>
          <ac:spMkLst>
            <pc:docMk/>
            <pc:sldMk cId="4093469913" sldId="275"/>
            <ac:spMk id="3" creationId="{2AF80A47-25DC-76C6-3803-90D1E930CF2D}"/>
          </ac:spMkLst>
        </pc:spChg>
        <pc:spChg chg="add del mod">
          <ac:chgData name="Shazia Begum (2117727)" userId="977955b9-8b41-426a-a9e4-5ccd56d8b63e" providerId="ADAL" clId="{27A5D6C1-E1B1-4099-B34F-4D5DC62BDFDA}" dt="2022-07-12T18:20:21.036" v="7303" actId="11529"/>
          <ac:spMkLst>
            <pc:docMk/>
            <pc:sldMk cId="4093469913" sldId="275"/>
            <ac:spMk id="3" creationId="{C49DF51F-E274-E86E-0439-65CE3F7779C2}"/>
          </ac:spMkLst>
        </pc:spChg>
        <pc:spChg chg="mod">
          <ac:chgData name="Shazia Begum (2117727)" userId="977955b9-8b41-426a-a9e4-5ccd56d8b63e" providerId="ADAL" clId="{27A5D6C1-E1B1-4099-B34F-4D5DC62BDFDA}" dt="2022-06-23T16:05:19.376" v="6941"/>
          <ac:spMkLst>
            <pc:docMk/>
            <pc:sldMk cId="4093469913" sldId="275"/>
            <ac:spMk id="4" creationId="{37E4319D-F802-CB69-A704-1C2B5C024274}"/>
          </ac:spMkLst>
        </pc:spChg>
        <pc:spChg chg="mod">
          <ac:chgData name="Shazia Begum (2117727)" userId="977955b9-8b41-426a-a9e4-5ccd56d8b63e" providerId="ADAL" clId="{27A5D6C1-E1B1-4099-B34F-4D5DC62BDFDA}" dt="2022-06-23T16:05:19.376" v="6941"/>
          <ac:spMkLst>
            <pc:docMk/>
            <pc:sldMk cId="4093469913" sldId="275"/>
            <ac:spMk id="5" creationId="{484259CB-8668-EBC2-E34D-99C523FCF88A}"/>
          </ac:spMkLst>
        </pc:spChg>
        <pc:spChg chg="mod">
          <ac:chgData name="Shazia Begum (2117727)" userId="977955b9-8b41-426a-a9e4-5ccd56d8b63e" providerId="ADAL" clId="{27A5D6C1-E1B1-4099-B34F-4D5DC62BDFDA}" dt="2022-06-23T16:05:19.376" v="6941"/>
          <ac:spMkLst>
            <pc:docMk/>
            <pc:sldMk cId="4093469913" sldId="275"/>
            <ac:spMk id="6" creationId="{E8D6CA90-8E8C-344C-858F-3EC3C953705C}"/>
          </ac:spMkLst>
        </pc:spChg>
        <pc:spChg chg="add del">
          <ac:chgData name="Shazia Begum (2117727)" userId="977955b9-8b41-426a-a9e4-5ccd56d8b63e" providerId="ADAL" clId="{27A5D6C1-E1B1-4099-B34F-4D5DC62BDFDA}" dt="2022-06-23T15:48:13.903" v="6845" actId="26606"/>
          <ac:spMkLst>
            <pc:docMk/>
            <pc:sldMk cId="4093469913" sldId="275"/>
            <ac:spMk id="12" creationId="{F7422F06-6017-4361-8872-E0E2CEB20B48}"/>
          </ac:spMkLst>
        </pc:spChg>
        <pc:graphicFrameChg chg="add del mod">
          <ac:chgData name="Shazia Begum (2117727)" userId="977955b9-8b41-426a-a9e4-5ccd56d8b63e" providerId="ADAL" clId="{27A5D6C1-E1B1-4099-B34F-4D5DC62BDFDA}" dt="2022-06-23T15:48:13.903" v="6845" actId="26606"/>
          <ac:graphicFrameMkLst>
            <pc:docMk/>
            <pc:sldMk cId="4093469913" sldId="275"/>
            <ac:graphicFrameMk id="8" creationId="{27CEF9BF-91CB-06BF-7B4D-7F353DAB61A7}"/>
          </ac:graphicFrameMkLst>
        </pc:graphicFrameChg>
        <pc:graphicFrameChg chg="add mod">
          <ac:chgData name="Shazia Begum (2117727)" userId="977955b9-8b41-426a-a9e4-5ccd56d8b63e" providerId="ADAL" clId="{27A5D6C1-E1B1-4099-B34F-4D5DC62BDFDA}" dt="2022-07-07T18:50:36.480" v="6997" actId="1076"/>
          <ac:graphicFrameMkLst>
            <pc:docMk/>
            <pc:sldMk cId="4093469913" sldId="275"/>
            <ac:graphicFrameMk id="9" creationId="{EE3900CB-96CC-4B56-D500-E370C736344B}"/>
          </ac:graphicFrameMkLst>
        </pc:graphicFrameChg>
      </pc:sldChg>
      <pc:sldChg chg="modSp new del mod">
        <pc:chgData name="Shazia Begum (2117727)" userId="977955b9-8b41-426a-a9e4-5ccd56d8b63e" providerId="ADAL" clId="{27A5D6C1-E1B1-4099-B34F-4D5DC62BDFDA}" dt="2022-07-07T18:57:47.879" v="7175" actId="680"/>
        <pc:sldMkLst>
          <pc:docMk/>
          <pc:sldMk cId="213582198" sldId="277"/>
        </pc:sldMkLst>
        <pc:spChg chg="mod">
          <ac:chgData name="Shazia Begum (2117727)" userId="977955b9-8b41-426a-a9e4-5ccd56d8b63e" providerId="ADAL" clId="{27A5D6C1-E1B1-4099-B34F-4D5DC62BDFDA}" dt="2022-07-07T18:57:46.999" v="7174"/>
          <ac:spMkLst>
            <pc:docMk/>
            <pc:sldMk cId="213582198" sldId="277"/>
            <ac:spMk id="3" creationId="{8DBC88A6-D842-DFBF-BAAD-A2B2C98F9009}"/>
          </ac:spMkLst>
        </pc:spChg>
      </pc:sldChg>
      <pc:sldChg chg="modSp new del mod">
        <pc:chgData name="Shazia Begum (2117727)" userId="977955b9-8b41-426a-a9e4-5ccd56d8b63e" providerId="ADAL" clId="{27A5D6C1-E1B1-4099-B34F-4D5DC62BDFDA}" dt="2022-07-07T18:54:48.768" v="7076" actId="680"/>
        <pc:sldMkLst>
          <pc:docMk/>
          <pc:sldMk cId="2566463871" sldId="277"/>
        </pc:sldMkLst>
        <pc:spChg chg="mod">
          <ac:chgData name="Shazia Begum (2117727)" userId="977955b9-8b41-426a-a9e4-5ccd56d8b63e" providerId="ADAL" clId="{27A5D6C1-E1B1-4099-B34F-4D5DC62BDFDA}" dt="2022-07-07T18:54:48.048" v="7075" actId="20577"/>
          <ac:spMkLst>
            <pc:docMk/>
            <pc:sldMk cId="2566463871" sldId="277"/>
            <ac:spMk id="2" creationId="{F2D4FAC3-6EEB-5E44-E502-803309ABA242}"/>
          </ac:spMkLst>
        </pc:spChg>
        <pc:spChg chg="mod">
          <ac:chgData name="Shazia Begum (2117727)" userId="977955b9-8b41-426a-a9e4-5ccd56d8b63e" providerId="ADAL" clId="{27A5D6C1-E1B1-4099-B34F-4D5DC62BDFDA}" dt="2022-07-07T18:54:46.703" v="7072"/>
          <ac:spMkLst>
            <pc:docMk/>
            <pc:sldMk cId="2566463871" sldId="277"/>
            <ac:spMk id="3" creationId="{24B91E8D-0880-39D1-6E7F-6E708A4C54A1}"/>
          </ac:spMkLst>
        </pc:spChg>
      </pc:sldChg>
      <pc:sldChg chg="modSp new del mod">
        <pc:chgData name="Shazia Begum (2117727)" userId="977955b9-8b41-426a-a9e4-5ccd56d8b63e" providerId="ADAL" clId="{27A5D6C1-E1B1-4099-B34F-4D5DC62BDFDA}" dt="2022-07-07T18:53:15.805" v="7041" actId="680"/>
        <pc:sldMkLst>
          <pc:docMk/>
          <pc:sldMk cId="3092056021" sldId="277"/>
        </pc:sldMkLst>
        <pc:spChg chg="mod">
          <ac:chgData name="Shazia Begum (2117727)" userId="977955b9-8b41-426a-a9e4-5ccd56d8b63e" providerId="ADAL" clId="{27A5D6C1-E1B1-4099-B34F-4D5DC62BDFDA}" dt="2022-07-07T18:53:15.425" v="7040" actId="20577"/>
          <ac:spMkLst>
            <pc:docMk/>
            <pc:sldMk cId="3092056021" sldId="277"/>
            <ac:spMk id="2" creationId="{DC878614-073F-2457-981D-64C80420A599}"/>
          </ac:spMkLst>
        </pc:spChg>
        <pc:spChg chg="mod">
          <ac:chgData name="Shazia Begum (2117727)" userId="977955b9-8b41-426a-a9e4-5ccd56d8b63e" providerId="ADAL" clId="{27A5D6C1-E1B1-4099-B34F-4D5DC62BDFDA}" dt="2022-07-07T18:53:13.435" v="7037"/>
          <ac:spMkLst>
            <pc:docMk/>
            <pc:sldMk cId="3092056021" sldId="277"/>
            <ac:spMk id="3" creationId="{FB3300AE-DF6D-D77B-ED46-18CFCE50C39C}"/>
          </ac:spMkLst>
        </pc:spChg>
      </pc:sldChg>
    </pc:docChg>
  </pc:docChgLst>
  <pc:docChgLst>
    <pc:chgData name="Shazia Begum" userId="977955b9-8b41-426a-a9e4-5ccd56d8b63e" providerId="ADAL" clId="{27A5D6C1-E1B1-4099-B34F-4D5DC62BDFDA}"/>
    <pc:docChg chg="undo custSel addSld modSld">
      <pc:chgData name="Shazia Begum" userId="977955b9-8b41-426a-a9e4-5ccd56d8b63e" providerId="ADAL" clId="{27A5D6C1-E1B1-4099-B34F-4D5DC62BDFDA}" dt="2022-07-07T16:38:55.643" v="1376" actId="20577"/>
      <pc:docMkLst>
        <pc:docMk/>
      </pc:docMkLst>
      <pc:sldChg chg="modSp mod">
        <pc:chgData name="Shazia Begum" userId="977955b9-8b41-426a-a9e4-5ccd56d8b63e" providerId="ADAL" clId="{27A5D6C1-E1B1-4099-B34F-4D5DC62BDFDA}" dt="2022-07-07T15:37:12.177" v="130" actId="20577"/>
        <pc:sldMkLst>
          <pc:docMk/>
          <pc:sldMk cId="1095028187" sldId="258"/>
        </pc:sldMkLst>
        <pc:graphicFrameChg chg="mod modGraphic">
          <ac:chgData name="Shazia Begum" userId="977955b9-8b41-426a-a9e4-5ccd56d8b63e" providerId="ADAL" clId="{27A5D6C1-E1B1-4099-B34F-4D5DC62BDFDA}" dt="2022-07-07T15:37:12.177" v="130" actId="20577"/>
          <ac:graphicFrameMkLst>
            <pc:docMk/>
            <pc:sldMk cId="1095028187" sldId="258"/>
            <ac:graphicFrameMk id="34" creationId="{B2981E91-D8B4-E22A-9411-7DBC0416C1D0}"/>
          </ac:graphicFrameMkLst>
        </pc:graphicFrameChg>
      </pc:sldChg>
      <pc:sldChg chg="addSp delSp modSp mod">
        <pc:chgData name="Shazia Begum" userId="977955b9-8b41-426a-a9e4-5ccd56d8b63e" providerId="ADAL" clId="{27A5D6C1-E1B1-4099-B34F-4D5DC62BDFDA}" dt="2022-07-07T15:52:34.060" v="259" actId="313"/>
        <pc:sldMkLst>
          <pc:docMk/>
          <pc:sldMk cId="1825788760" sldId="259"/>
        </pc:sldMkLst>
        <pc:spChg chg="mod">
          <ac:chgData name="Shazia Begum" userId="977955b9-8b41-426a-a9e4-5ccd56d8b63e" providerId="ADAL" clId="{27A5D6C1-E1B1-4099-B34F-4D5DC62BDFDA}" dt="2022-07-07T15:41:34.492" v="161" actId="26606"/>
          <ac:spMkLst>
            <pc:docMk/>
            <pc:sldMk cId="1825788760" sldId="259"/>
            <ac:spMk id="2" creationId="{8CFDCD0F-50CE-A46C-F777-2251466A5611}"/>
          </ac:spMkLst>
        </pc:spChg>
        <pc:spChg chg="mod">
          <ac:chgData name="Shazia Begum" userId="977955b9-8b41-426a-a9e4-5ccd56d8b63e" providerId="ADAL" clId="{27A5D6C1-E1B1-4099-B34F-4D5DC62BDFDA}" dt="2022-07-07T15:41:34.492" v="161" actId="26606"/>
          <ac:spMkLst>
            <pc:docMk/>
            <pc:sldMk cId="1825788760" sldId="259"/>
            <ac:spMk id="4" creationId="{6771C812-89F8-068A-886C-7AD5E77575E3}"/>
          </ac:spMkLst>
        </pc:spChg>
        <pc:spChg chg="mod">
          <ac:chgData name="Shazia Begum" userId="977955b9-8b41-426a-a9e4-5ccd56d8b63e" providerId="ADAL" clId="{27A5D6C1-E1B1-4099-B34F-4D5DC62BDFDA}" dt="2022-07-07T15:41:34.492" v="161" actId="26606"/>
          <ac:spMkLst>
            <pc:docMk/>
            <pc:sldMk cId="1825788760" sldId="259"/>
            <ac:spMk id="5" creationId="{D1DEA8B3-E52A-ADFC-F05D-B7352A5AED70}"/>
          </ac:spMkLst>
        </pc:spChg>
        <pc:spChg chg="mod">
          <ac:chgData name="Shazia Begum" userId="977955b9-8b41-426a-a9e4-5ccd56d8b63e" providerId="ADAL" clId="{27A5D6C1-E1B1-4099-B34F-4D5DC62BDFDA}" dt="2022-07-07T15:41:34.492" v="161" actId="26606"/>
          <ac:spMkLst>
            <pc:docMk/>
            <pc:sldMk cId="1825788760" sldId="259"/>
            <ac:spMk id="6" creationId="{05C67B89-F111-69E8-ECE5-D063C3B55E5C}"/>
          </ac:spMkLst>
        </pc:spChg>
        <pc:spChg chg="ord">
          <ac:chgData name="Shazia Begum" userId="977955b9-8b41-426a-a9e4-5ccd56d8b63e" providerId="ADAL" clId="{27A5D6C1-E1B1-4099-B34F-4D5DC62BDFDA}" dt="2022-07-07T15:41:34.492" v="161" actId="26606"/>
          <ac:spMkLst>
            <pc:docMk/>
            <pc:sldMk cId="1825788760" sldId="259"/>
            <ac:spMk id="7" creationId="{C2E8BC5A-3693-6F17-98DA-49304E6A224F}"/>
          </ac:spMkLst>
        </pc:spChg>
        <pc:spChg chg="mod">
          <ac:chgData name="Shazia Begum" userId="977955b9-8b41-426a-a9e4-5ccd56d8b63e" providerId="ADAL" clId="{27A5D6C1-E1B1-4099-B34F-4D5DC62BDFDA}" dt="2022-07-07T15:42:59.791" v="167" actId="1076"/>
          <ac:spMkLst>
            <pc:docMk/>
            <pc:sldMk cId="1825788760" sldId="259"/>
            <ac:spMk id="8" creationId="{EA0315FA-F0B0-04C3-CF35-7EA20C00CB00}"/>
          </ac:spMkLst>
        </pc:spChg>
        <pc:spChg chg="add del">
          <ac:chgData name="Shazia Begum" userId="977955b9-8b41-426a-a9e4-5ccd56d8b63e" providerId="ADAL" clId="{27A5D6C1-E1B1-4099-B34F-4D5DC62BDFDA}" dt="2022-07-07T15:41:34.444" v="160" actId="26606"/>
          <ac:spMkLst>
            <pc:docMk/>
            <pc:sldMk cId="1825788760" sldId="259"/>
            <ac:spMk id="14" creationId="{BF73E21A-E0BB-47E2-B73B-7B170203FA93}"/>
          </ac:spMkLst>
        </pc:spChg>
        <pc:graphicFrameChg chg="mod modGraphic">
          <ac:chgData name="Shazia Begum" userId="977955b9-8b41-426a-a9e4-5ccd56d8b63e" providerId="ADAL" clId="{27A5D6C1-E1B1-4099-B34F-4D5DC62BDFDA}" dt="2022-07-07T15:52:34.060" v="259" actId="313"/>
          <ac:graphicFrameMkLst>
            <pc:docMk/>
            <pc:sldMk cId="1825788760" sldId="259"/>
            <ac:graphicFrameMk id="12" creationId="{49BFF30C-571B-D1E8-6E65-882F865B96F3}"/>
          </ac:graphicFrameMkLst>
        </pc:graphicFrameChg>
        <pc:cxnChg chg="add del">
          <ac:chgData name="Shazia Begum" userId="977955b9-8b41-426a-a9e4-5ccd56d8b63e" providerId="ADAL" clId="{27A5D6C1-E1B1-4099-B34F-4D5DC62BDFDA}" dt="2022-07-07T15:41:34.444" v="160" actId="26606"/>
          <ac:cxnSpMkLst>
            <pc:docMk/>
            <pc:sldMk cId="1825788760" sldId="259"/>
            <ac:cxnSpMk id="16" creationId="{B7487363-5661-4FE4-AE64-1549B5C9A54D}"/>
          </ac:cxnSpMkLst>
        </pc:cxnChg>
      </pc:sldChg>
      <pc:sldChg chg="modSp mod">
        <pc:chgData name="Shazia Begum" userId="977955b9-8b41-426a-a9e4-5ccd56d8b63e" providerId="ADAL" clId="{27A5D6C1-E1B1-4099-B34F-4D5DC62BDFDA}" dt="2022-07-07T15:52:18.709" v="258" actId="313"/>
        <pc:sldMkLst>
          <pc:docMk/>
          <pc:sldMk cId="3240406715" sldId="260"/>
        </pc:sldMkLst>
        <pc:spChg chg="mod">
          <ac:chgData name="Shazia Begum" userId="977955b9-8b41-426a-a9e4-5ccd56d8b63e" providerId="ADAL" clId="{27A5D6C1-E1B1-4099-B34F-4D5DC62BDFDA}" dt="2022-07-07T15:52:18.709" v="258" actId="313"/>
          <ac:spMkLst>
            <pc:docMk/>
            <pc:sldMk cId="3240406715" sldId="260"/>
            <ac:spMk id="3" creationId="{73DDDF1F-AC35-05CA-9BA9-32EB06CF08F6}"/>
          </ac:spMkLst>
        </pc:spChg>
      </pc:sldChg>
      <pc:sldChg chg="modSp mod">
        <pc:chgData name="Shazia Begum" userId="977955b9-8b41-426a-a9e4-5ccd56d8b63e" providerId="ADAL" clId="{27A5D6C1-E1B1-4099-B34F-4D5DC62BDFDA}" dt="2022-07-07T15:47:47.535" v="199" actId="20577"/>
        <pc:sldMkLst>
          <pc:docMk/>
          <pc:sldMk cId="2164803121" sldId="261"/>
        </pc:sldMkLst>
        <pc:spChg chg="mod">
          <ac:chgData name="Shazia Begum" userId="977955b9-8b41-426a-a9e4-5ccd56d8b63e" providerId="ADAL" clId="{27A5D6C1-E1B1-4099-B34F-4D5DC62BDFDA}" dt="2022-07-07T15:43:24.462" v="168" actId="1076"/>
          <ac:spMkLst>
            <pc:docMk/>
            <pc:sldMk cId="2164803121" sldId="261"/>
            <ac:spMk id="2" creationId="{C46B76EC-1526-5E14-F59C-5781B1FA612A}"/>
          </ac:spMkLst>
        </pc:spChg>
        <pc:spChg chg="mod">
          <ac:chgData name="Shazia Begum" userId="977955b9-8b41-426a-a9e4-5ccd56d8b63e" providerId="ADAL" clId="{27A5D6C1-E1B1-4099-B34F-4D5DC62BDFDA}" dt="2022-07-07T15:47:47.535" v="199" actId="20577"/>
          <ac:spMkLst>
            <pc:docMk/>
            <pc:sldMk cId="2164803121" sldId="261"/>
            <ac:spMk id="3" creationId="{BD11E399-F0C2-3884-3960-BB24D0F25E7D}"/>
          </ac:spMkLst>
        </pc:spChg>
        <pc:spChg chg="mod">
          <ac:chgData name="Shazia Begum" userId="977955b9-8b41-426a-a9e4-5ccd56d8b63e" providerId="ADAL" clId="{27A5D6C1-E1B1-4099-B34F-4D5DC62BDFDA}" dt="2022-07-07T15:47:24.718" v="198" actId="20577"/>
          <ac:spMkLst>
            <pc:docMk/>
            <pc:sldMk cId="2164803121" sldId="261"/>
            <ac:spMk id="29" creationId="{0B9C6DDC-DA49-49D9-F252-3D067CD477DF}"/>
          </ac:spMkLst>
        </pc:spChg>
        <pc:picChg chg="mod">
          <ac:chgData name="Shazia Begum" userId="977955b9-8b41-426a-a9e4-5ccd56d8b63e" providerId="ADAL" clId="{27A5D6C1-E1B1-4099-B34F-4D5DC62BDFDA}" dt="2022-07-07T15:47:03.126" v="195" actId="14100"/>
          <ac:picMkLst>
            <pc:docMk/>
            <pc:sldMk cId="2164803121" sldId="261"/>
            <ac:picMk id="27" creationId="{2569AD1C-D33C-1D86-5CA8-B76780C20D9F}"/>
          </ac:picMkLst>
        </pc:picChg>
      </pc:sldChg>
      <pc:sldChg chg="modSp mod">
        <pc:chgData name="Shazia Begum" userId="977955b9-8b41-426a-a9e4-5ccd56d8b63e" providerId="ADAL" clId="{27A5D6C1-E1B1-4099-B34F-4D5DC62BDFDA}" dt="2022-07-07T16:25:31.895" v="1099" actId="14100"/>
        <pc:sldMkLst>
          <pc:docMk/>
          <pc:sldMk cId="2840622547" sldId="262"/>
        </pc:sldMkLst>
        <pc:spChg chg="mod">
          <ac:chgData name="Shazia Begum" userId="977955b9-8b41-426a-a9e4-5ccd56d8b63e" providerId="ADAL" clId="{27A5D6C1-E1B1-4099-B34F-4D5DC62BDFDA}" dt="2022-07-07T15:49:01.459" v="203" actId="1076"/>
          <ac:spMkLst>
            <pc:docMk/>
            <pc:sldMk cId="2840622547" sldId="262"/>
            <ac:spMk id="2" creationId="{477D2769-5B79-809D-59D7-2AFA3B38DA82}"/>
          </ac:spMkLst>
        </pc:spChg>
        <pc:graphicFrameChg chg="mod">
          <ac:chgData name="Shazia Begum" userId="977955b9-8b41-426a-a9e4-5ccd56d8b63e" providerId="ADAL" clId="{27A5D6C1-E1B1-4099-B34F-4D5DC62BDFDA}" dt="2022-07-07T16:25:31.895" v="1099" actId="14100"/>
          <ac:graphicFrameMkLst>
            <pc:docMk/>
            <pc:sldMk cId="2840622547" sldId="262"/>
            <ac:graphicFrameMk id="17" creationId="{3491DB47-9161-A11D-20AF-4FD0B856FC72}"/>
          </ac:graphicFrameMkLst>
        </pc:graphicFrameChg>
        <pc:cxnChg chg="mod">
          <ac:chgData name="Shazia Begum" userId="977955b9-8b41-426a-a9e4-5ccd56d8b63e" providerId="ADAL" clId="{27A5D6C1-E1B1-4099-B34F-4D5DC62BDFDA}" dt="2022-07-07T15:49:15.676" v="204" actId="1076"/>
          <ac:cxnSpMkLst>
            <pc:docMk/>
            <pc:sldMk cId="2840622547" sldId="262"/>
            <ac:cxnSpMk id="14" creationId="{9E851E4E-EBFB-391A-28ED-4D21AE741944}"/>
          </ac:cxnSpMkLst>
        </pc:cxnChg>
      </pc:sldChg>
      <pc:sldChg chg="modSp mod">
        <pc:chgData name="Shazia Begum" userId="977955b9-8b41-426a-a9e4-5ccd56d8b63e" providerId="ADAL" clId="{27A5D6C1-E1B1-4099-B34F-4D5DC62BDFDA}" dt="2022-07-07T16:37:17.321" v="1375" actId="20577"/>
        <pc:sldMkLst>
          <pc:docMk/>
          <pc:sldMk cId="79127286" sldId="264"/>
        </pc:sldMkLst>
        <pc:graphicFrameChg chg="modGraphic">
          <ac:chgData name="Shazia Begum" userId="977955b9-8b41-426a-a9e4-5ccd56d8b63e" providerId="ADAL" clId="{27A5D6C1-E1B1-4099-B34F-4D5DC62BDFDA}" dt="2022-07-07T16:00:54.536" v="416" actId="20577"/>
          <ac:graphicFrameMkLst>
            <pc:docMk/>
            <pc:sldMk cId="79127286" sldId="264"/>
            <ac:graphicFrameMk id="7" creationId="{FEB63953-0C07-AEA9-1EA0-DDB0240757D5}"/>
          </ac:graphicFrameMkLst>
        </pc:graphicFrameChg>
        <pc:graphicFrameChg chg="modGraphic">
          <ac:chgData name="Shazia Begum" userId="977955b9-8b41-426a-a9e4-5ccd56d8b63e" providerId="ADAL" clId="{27A5D6C1-E1B1-4099-B34F-4D5DC62BDFDA}" dt="2022-07-07T16:37:17.321" v="1375" actId="20577"/>
          <ac:graphicFrameMkLst>
            <pc:docMk/>
            <pc:sldMk cId="79127286" sldId="264"/>
            <ac:graphicFrameMk id="12" creationId="{1A8A469D-E8D1-1737-DACA-942CF20B3865}"/>
          </ac:graphicFrameMkLst>
        </pc:graphicFrameChg>
      </pc:sldChg>
      <pc:sldChg chg="modSp mod">
        <pc:chgData name="Shazia Begum" userId="977955b9-8b41-426a-a9e4-5ccd56d8b63e" providerId="ADAL" clId="{27A5D6C1-E1B1-4099-B34F-4D5DC62BDFDA}" dt="2022-07-07T16:36:00.618" v="1374" actId="20577"/>
        <pc:sldMkLst>
          <pc:docMk/>
          <pc:sldMk cId="2931570217" sldId="267"/>
        </pc:sldMkLst>
        <pc:graphicFrameChg chg="mod modGraphic">
          <ac:chgData name="Shazia Begum" userId="977955b9-8b41-426a-a9e4-5ccd56d8b63e" providerId="ADAL" clId="{27A5D6C1-E1B1-4099-B34F-4D5DC62BDFDA}" dt="2022-07-07T16:36:00.618" v="1374" actId="20577"/>
          <ac:graphicFrameMkLst>
            <pc:docMk/>
            <pc:sldMk cId="2931570217" sldId="267"/>
            <ac:graphicFrameMk id="20" creationId="{8A8EA2D6-A56C-8F9D-026E-6B5902CC604C}"/>
          </ac:graphicFrameMkLst>
        </pc:graphicFrameChg>
      </pc:sldChg>
      <pc:sldChg chg="addSp modSp mod setBg">
        <pc:chgData name="Shazia Begum" userId="977955b9-8b41-426a-a9e4-5ccd56d8b63e" providerId="ADAL" clId="{27A5D6C1-E1B1-4099-B34F-4D5DC62BDFDA}" dt="2022-07-07T16:32:42.539" v="1367" actId="26606"/>
        <pc:sldMkLst>
          <pc:docMk/>
          <pc:sldMk cId="3225657086" sldId="268"/>
        </pc:sldMkLst>
        <pc:spChg chg="mod">
          <ac:chgData name="Shazia Begum" userId="977955b9-8b41-426a-a9e4-5ccd56d8b63e" providerId="ADAL" clId="{27A5D6C1-E1B1-4099-B34F-4D5DC62BDFDA}" dt="2022-07-07T16:32:42.539" v="1367" actId="26606"/>
          <ac:spMkLst>
            <pc:docMk/>
            <pc:sldMk cId="3225657086" sldId="268"/>
            <ac:spMk id="2" creationId="{3CBA25A1-B0A9-C166-3C9C-9FA993FFC74B}"/>
          </ac:spMkLst>
        </pc:spChg>
        <pc:spChg chg="mod">
          <ac:chgData name="Shazia Begum" userId="977955b9-8b41-426a-a9e4-5ccd56d8b63e" providerId="ADAL" clId="{27A5D6C1-E1B1-4099-B34F-4D5DC62BDFDA}" dt="2022-07-07T16:32:42.539" v="1367" actId="26606"/>
          <ac:spMkLst>
            <pc:docMk/>
            <pc:sldMk cId="3225657086" sldId="268"/>
            <ac:spMk id="3" creationId="{6BC5B9E2-B2EB-8885-755A-984015B69379}"/>
          </ac:spMkLst>
        </pc:spChg>
        <pc:spChg chg="mod">
          <ac:chgData name="Shazia Begum" userId="977955b9-8b41-426a-a9e4-5ccd56d8b63e" providerId="ADAL" clId="{27A5D6C1-E1B1-4099-B34F-4D5DC62BDFDA}" dt="2022-07-07T16:32:42.539" v="1367" actId="26606"/>
          <ac:spMkLst>
            <pc:docMk/>
            <pc:sldMk cId="3225657086" sldId="268"/>
            <ac:spMk id="4" creationId="{35524061-6697-331C-5878-5DEB58790E29}"/>
          </ac:spMkLst>
        </pc:spChg>
        <pc:spChg chg="mod">
          <ac:chgData name="Shazia Begum" userId="977955b9-8b41-426a-a9e4-5ccd56d8b63e" providerId="ADAL" clId="{27A5D6C1-E1B1-4099-B34F-4D5DC62BDFDA}" dt="2022-07-07T16:32:42.539" v="1367" actId="26606"/>
          <ac:spMkLst>
            <pc:docMk/>
            <pc:sldMk cId="3225657086" sldId="268"/>
            <ac:spMk id="5" creationId="{7622B15B-8753-B7E3-7098-76EE345581AD}"/>
          </ac:spMkLst>
        </pc:spChg>
        <pc:spChg chg="mod">
          <ac:chgData name="Shazia Begum" userId="977955b9-8b41-426a-a9e4-5ccd56d8b63e" providerId="ADAL" clId="{27A5D6C1-E1B1-4099-B34F-4D5DC62BDFDA}" dt="2022-07-07T16:31:45.113" v="1364" actId="26606"/>
          <ac:spMkLst>
            <pc:docMk/>
            <pc:sldMk cId="3225657086" sldId="268"/>
            <ac:spMk id="6" creationId="{25FE03E9-048C-EAA5-E709-3CA9CB69A726}"/>
          </ac:spMkLst>
        </pc:spChg>
        <pc:spChg chg="add">
          <ac:chgData name="Shazia Begum" userId="977955b9-8b41-426a-a9e4-5ccd56d8b63e" providerId="ADAL" clId="{27A5D6C1-E1B1-4099-B34F-4D5DC62BDFDA}" dt="2022-07-07T16:32:42.539" v="1367" actId="26606"/>
          <ac:spMkLst>
            <pc:docMk/>
            <pc:sldMk cId="3225657086" sldId="268"/>
            <ac:spMk id="13" creationId="{B7AB8B22-1A5D-43CA-AF52-544436027BBA}"/>
          </ac:spMkLst>
        </pc:spChg>
        <pc:picChg chg="add mod ord">
          <ac:chgData name="Shazia Begum" userId="977955b9-8b41-426a-a9e4-5ccd56d8b63e" providerId="ADAL" clId="{27A5D6C1-E1B1-4099-B34F-4D5DC62BDFDA}" dt="2022-07-07T16:32:42.539" v="1367" actId="26606"/>
          <ac:picMkLst>
            <pc:docMk/>
            <pc:sldMk cId="3225657086" sldId="268"/>
            <ac:picMk id="8" creationId="{087485C5-D118-308F-860B-44A76B43D4A5}"/>
          </ac:picMkLst>
        </pc:picChg>
        <pc:cxnChg chg="add">
          <ac:chgData name="Shazia Begum" userId="977955b9-8b41-426a-a9e4-5ccd56d8b63e" providerId="ADAL" clId="{27A5D6C1-E1B1-4099-B34F-4D5DC62BDFDA}" dt="2022-07-07T16:32:42.539" v="1367" actId="26606"/>
          <ac:cxnSpMkLst>
            <pc:docMk/>
            <pc:sldMk cId="3225657086" sldId="268"/>
            <ac:cxnSpMk id="15" creationId="{3F8FE63E-849D-4207-A488-16A215D8E29D}"/>
          </ac:cxnSpMkLst>
        </pc:cxnChg>
      </pc:sldChg>
      <pc:sldChg chg="modSp mod">
        <pc:chgData name="Shazia Begum" userId="977955b9-8b41-426a-a9e4-5ccd56d8b63e" providerId="ADAL" clId="{27A5D6C1-E1B1-4099-B34F-4D5DC62BDFDA}" dt="2022-07-07T15:38:03.572" v="131" actId="255"/>
        <pc:sldMkLst>
          <pc:docMk/>
          <pc:sldMk cId="887784965" sldId="272"/>
        </pc:sldMkLst>
        <pc:spChg chg="mod">
          <ac:chgData name="Shazia Begum" userId="977955b9-8b41-426a-a9e4-5ccd56d8b63e" providerId="ADAL" clId="{27A5D6C1-E1B1-4099-B34F-4D5DC62BDFDA}" dt="2022-07-07T15:38:03.572" v="131" actId="255"/>
          <ac:spMkLst>
            <pc:docMk/>
            <pc:sldMk cId="887784965" sldId="272"/>
            <ac:spMk id="3" creationId="{65939295-82F5-1E18-477D-F8D810E35189}"/>
          </ac:spMkLst>
        </pc:spChg>
      </pc:sldChg>
      <pc:sldChg chg="modSp">
        <pc:chgData name="Shazia Begum" userId="977955b9-8b41-426a-a9e4-5ccd56d8b63e" providerId="ADAL" clId="{27A5D6C1-E1B1-4099-B34F-4D5DC62BDFDA}" dt="2022-07-07T15:39:15.860" v="151" actId="20577"/>
        <pc:sldMkLst>
          <pc:docMk/>
          <pc:sldMk cId="2506718653" sldId="273"/>
        </pc:sldMkLst>
        <pc:graphicFrameChg chg="mod">
          <ac:chgData name="Shazia Begum" userId="977955b9-8b41-426a-a9e4-5ccd56d8b63e" providerId="ADAL" clId="{27A5D6C1-E1B1-4099-B34F-4D5DC62BDFDA}" dt="2022-07-07T15:39:15.860" v="151" actId="20577"/>
          <ac:graphicFrameMkLst>
            <pc:docMk/>
            <pc:sldMk cId="2506718653" sldId="273"/>
            <ac:graphicFrameMk id="8" creationId="{68910B20-7461-C138-6D41-243AAD23E2C4}"/>
          </ac:graphicFrameMkLst>
        </pc:graphicFrameChg>
      </pc:sldChg>
      <pc:sldChg chg="modSp">
        <pc:chgData name="Shazia Begum" userId="977955b9-8b41-426a-a9e4-5ccd56d8b63e" providerId="ADAL" clId="{27A5D6C1-E1B1-4099-B34F-4D5DC62BDFDA}" dt="2022-07-07T15:40:19.452" v="154" actId="255"/>
        <pc:sldMkLst>
          <pc:docMk/>
          <pc:sldMk cId="3304544764" sldId="274"/>
        </pc:sldMkLst>
        <pc:graphicFrameChg chg="mod">
          <ac:chgData name="Shazia Begum" userId="977955b9-8b41-426a-a9e4-5ccd56d8b63e" providerId="ADAL" clId="{27A5D6C1-E1B1-4099-B34F-4D5DC62BDFDA}" dt="2022-07-07T15:40:19.452" v="154" actId="255"/>
          <ac:graphicFrameMkLst>
            <pc:docMk/>
            <pc:sldMk cId="3304544764" sldId="274"/>
            <ac:graphicFrameMk id="8" creationId="{A741AFE6-2E3E-92B0-46AB-D661395328D2}"/>
          </ac:graphicFrameMkLst>
        </pc:graphicFrameChg>
      </pc:sldChg>
      <pc:sldChg chg="addSp delSp modSp mod">
        <pc:chgData name="Shazia Begum" userId="977955b9-8b41-426a-a9e4-5ccd56d8b63e" providerId="ADAL" clId="{27A5D6C1-E1B1-4099-B34F-4D5DC62BDFDA}" dt="2022-07-07T16:38:55.643" v="1376" actId="20577"/>
        <pc:sldMkLst>
          <pc:docMk/>
          <pc:sldMk cId="4093469913" sldId="275"/>
        </pc:sldMkLst>
        <pc:spChg chg="mod">
          <ac:chgData name="Shazia Begum" userId="977955b9-8b41-426a-a9e4-5ccd56d8b63e" providerId="ADAL" clId="{27A5D6C1-E1B1-4099-B34F-4D5DC62BDFDA}" dt="2022-07-07T16:19:51.431" v="1068" actId="14100"/>
          <ac:spMkLst>
            <pc:docMk/>
            <pc:sldMk cId="4093469913" sldId="275"/>
            <ac:spMk id="2" creationId="{5F9102DF-DB65-F98F-FDD9-1CE5AA2D3909}"/>
          </ac:spMkLst>
        </pc:spChg>
        <pc:spChg chg="add del mod">
          <ac:chgData name="Shazia Begum" userId="977955b9-8b41-426a-a9e4-5ccd56d8b63e" providerId="ADAL" clId="{27A5D6C1-E1B1-4099-B34F-4D5DC62BDFDA}" dt="2022-07-07T16:19:04.427" v="1065" actId="11529"/>
          <ac:spMkLst>
            <pc:docMk/>
            <pc:sldMk cId="4093469913" sldId="275"/>
            <ac:spMk id="3" creationId="{0D8BBA90-1BE1-9B29-861F-2FC831EC9E9D}"/>
          </ac:spMkLst>
        </pc:spChg>
        <pc:spChg chg="mod">
          <ac:chgData name="Shazia Begum" userId="977955b9-8b41-426a-a9e4-5ccd56d8b63e" providerId="ADAL" clId="{27A5D6C1-E1B1-4099-B34F-4D5DC62BDFDA}" dt="2022-07-07T16:22:44.335" v="1078" actId="1076"/>
          <ac:spMkLst>
            <pc:docMk/>
            <pc:sldMk cId="4093469913" sldId="275"/>
            <ac:spMk id="4" creationId="{37E4319D-F802-CB69-A704-1C2B5C024274}"/>
          </ac:spMkLst>
        </pc:spChg>
        <pc:graphicFrameChg chg="mod">
          <ac:chgData name="Shazia Begum" userId="977955b9-8b41-426a-a9e4-5ccd56d8b63e" providerId="ADAL" clId="{27A5D6C1-E1B1-4099-B34F-4D5DC62BDFDA}" dt="2022-07-07T16:38:55.643" v="1376" actId="20577"/>
          <ac:graphicFrameMkLst>
            <pc:docMk/>
            <pc:sldMk cId="4093469913" sldId="275"/>
            <ac:graphicFrameMk id="9" creationId="{EE3900CB-96CC-4B56-D500-E370C736344B}"/>
          </ac:graphicFrameMkLst>
        </pc:graphicFrameChg>
      </pc:sldChg>
      <pc:sldChg chg="addSp delSp modSp new mod setBg">
        <pc:chgData name="Shazia Begum" userId="977955b9-8b41-426a-a9e4-5ccd56d8b63e" providerId="ADAL" clId="{27A5D6C1-E1B1-4099-B34F-4D5DC62BDFDA}" dt="2022-07-07T15:34:39.268" v="106" actId="20577"/>
        <pc:sldMkLst>
          <pc:docMk/>
          <pc:sldMk cId="3785125513" sldId="276"/>
        </pc:sldMkLst>
        <pc:spChg chg="mod">
          <ac:chgData name="Shazia Begum" userId="977955b9-8b41-426a-a9e4-5ccd56d8b63e" providerId="ADAL" clId="{27A5D6C1-E1B1-4099-B34F-4D5DC62BDFDA}" dt="2022-07-07T15:34:39.268" v="106" actId="20577"/>
          <ac:spMkLst>
            <pc:docMk/>
            <pc:sldMk cId="3785125513" sldId="276"/>
            <ac:spMk id="2" creationId="{8CB892B2-98FA-F613-105F-05964ED47675}"/>
          </ac:spMkLst>
        </pc:spChg>
        <pc:spChg chg="del mod">
          <ac:chgData name="Shazia Begum" userId="977955b9-8b41-426a-a9e4-5ccd56d8b63e" providerId="ADAL" clId="{27A5D6C1-E1B1-4099-B34F-4D5DC62BDFDA}" dt="2022-07-07T15:33:28.159" v="84" actId="26606"/>
          <ac:spMkLst>
            <pc:docMk/>
            <pc:sldMk cId="3785125513" sldId="276"/>
            <ac:spMk id="3" creationId="{9832F1B7-200D-E9B9-460B-EAE55AE286E3}"/>
          </ac:spMkLst>
        </pc:spChg>
        <pc:spChg chg="add">
          <ac:chgData name="Shazia Begum" userId="977955b9-8b41-426a-a9e4-5ccd56d8b63e" providerId="ADAL" clId="{27A5D6C1-E1B1-4099-B34F-4D5DC62BDFDA}" dt="2022-07-07T15:33:28.159" v="84" actId="26606"/>
          <ac:spMkLst>
            <pc:docMk/>
            <pc:sldMk cId="3785125513" sldId="276"/>
            <ac:spMk id="9" creationId="{05E0CE8A-B373-428C-8818-499181F94041}"/>
          </ac:spMkLst>
        </pc:spChg>
        <pc:graphicFrameChg chg="add mod">
          <ac:chgData name="Shazia Begum" userId="977955b9-8b41-426a-a9e4-5ccd56d8b63e" providerId="ADAL" clId="{27A5D6C1-E1B1-4099-B34F-4D5DC62BDFDA}" dt="2022-07-07T15:34:12.974" v="105" actId="20577"/>
          <ac:graphicFrameMkLst>
            <pc:docMk/>
            <pc:sldMk cId="3785125513" sldId="276"/>
            <ac:graphicFrameMk id="5" creationId="{7B5CC64D-C566-1647-1282-182C3D886803}"/>
          </ac:graphicFrameMkLst>
        </pc:graphicFrameChg>
      </pc:sldChg>
    </pc:docChg>
  </pc:docChgLst>
</pc:chgInfo>
</file>

<file path=ppt/diagrams/colors1.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18/5/colors/Iconchunking_neutralbg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2151033F-7C8F-440A-82B1-10089A616D44}" type="doc">
      <dgm:prSet loTypeId="urn:microsoft.com/office/officeart/2005/8/layout/default" loCatId="list" qsTypeId="urn:microsoft.com/office/officeart/2005/8/quickstyle/simple1" qsCatId="simple" csTypeId="urn:microsoft.com/office/officeart/2005/8/colors/colorful1" csCatId="colorful" phldr="1"/>
      <dgm:spPr/>
      <dgm:t>
        <a:bodyPr/>
        <a:lstStyle/>
        <a:p>
          <a:endParaRPr lang="en-US"/>
        </a:p>
      </dgm:t>
    </dgm:pt>
    <dgm:pt modelId="{01CEAAAD-AC28-40AA-A81E-2EA01B2BDF92}">
      <dgm:prSet custT="1"/>
      <dgm:spPr/>
      <dgm:t>
        <a:bodyPr/>
        <a:lstStyle/>
        <a:p>
          <a:r>
            <a:rPr lang="en-GB" sz="2000" dirty="0">
              <a:latin typeface="Arial" panose="020B0604020202020204" pitchFamily="34" charset="0"/>
              <a:cs typeface="Arial" panose="020B0604020202020204" pitchFamily="34" charset="0"/>
            </a:rPr>
            <a:t>The issues with staff shortages in Proper Care UK will be discussed in the presentation that follows</a:t>
          </a:r>
          <a:r>
            <a:rPr lang="en-GB" sz="2000" dirty="0">
              <a:latin typeface="Arial Nova"/>
              <a:cs typeface="Arial"/>
            </a:rPr>
            <a:t>.</a:t>
          </a:r>
          <a:endParaRPr lang="en-US" sz="2000" dirty="0">
            <a:latin typeface="Arial Nova"/>
            <a:cs typeface="Arial"/>
          </a:endParaRPr>
        </a:p>
      </dgm:t>
    </dgm:pt>
    <dgm:pt modelId="{80977981-1189-417C-8394-2288DC229444}" type="parTrans" cxnId="{DCDA28E5-64EB-4913-8197-2C3C55217738}">
      <dgm:prSet/>
      <dgm:spPr/>
      <dgm:t>
        <a:bodyPr/>
        <a:lstStyle/>
        <a:p>
          <a:endParaRPr lang="en-US"/>
        </a:p>
      </dgm:t>
    </dgm:pt>
    <dgm:pt modelId="{068DFD66-5EF4-4411-A8A8-AEEF4577661A}" type="sibTrans" cxnId="{DCDA28E5-64EB-4913-8197-2C3C55217738}">
      <dgm:prSet/>
      <dgm:spPr/>
      <dgm:t>
        <a:bodyPr/>
        <a:lstStyle/>
        <a:p>
          <a:endParaRPr lang="en-US"/>
        </a:p>
      </dgm:t>
    </dgm:pt>
    <dgm:pt modelId="{FC721887-91BC-4EEA-B44E-38FA989908E7}">
      <dgm:prSet custT="1"/>
      <dgm:spPr/>
      <dgm:t>
        <a:bodyPr/>
        <a:lstStyle/>
        <a:p>
          <a:pPr rtl="0"/>
          <a:r>
            <a:rPr lang="en-GB" sz="2000" dirty="0">
              <a:latin typeface="Arial Nova"/>
              <a:cs typeface="Arial"/>
            </a:rPr>
            <a:t>Proper Care UK is an adult care provider that is having major staff shortage problems due to issues such as Brexit.</a:t>
          </a:r>
          <a:endParaRPr lang="en-US" sz="2000" dirty="0">
            <a:latin typeface="Arial Nova"/>
            <a:cs typeface="Arial"/>
          </a:endParaRPr>
        </a:p>
      </dgm:t>
    </dgm:pt>
    <dgm:pt modelId="{23BD4449-56CE-4531-9E4F-826B2DC92FAB}" type="parTrans" cxnId="{C7D45901-FA5B-43D4-B3D0-194A6632D858}">
      <dgm:prSet/>
      <dgm:spPr/>
      <dgm:t>
        <a:bodyPr/>
        <a:lstStyle/>
        <a:p>
          <a:endParaRPr lang="en-US"/>
        </a:p>
      </dgm:t>
    </dgm:pt>
    <dgm:pt modelId="{5E6D1DBD-27BC-4FC8-848F-D9D9A61E8806}" type="sibTrans" cxnId="{C7D45901-FA5B-43D4-B3D0-194A6632D858}">
      <dgm:prSet/>
      <dgm:spPr/>
      <dgm:t>
        <a:bodyPr/>
        <a:lstStyle/>
        <a:p>
          <a:endParaRPr lang="en-US"/>
        </a:p>
      </dgm:t>
    </dgm:pt>
    <dgm:pt modelId="{0168EDB1-09E4-4D74-A1EC-266E287E8BE7}">
      <dgm:prSet custT="1"/>
      <dgm:spPr/>
      <dgm:t>
        <a:bodyPr/>
        <a:lstStyle/>
        <a:p>
          <a:pPr rtl="0"/>
          <a:r>
            <a:rPr lang="en-GB" sz="1800" dirty="0">
              <a:latin typeface="Arial Nova"/>
              <a:cs typeface="Calibri"/>
            </a:rPr>
            <a:t>One of the biggest staffing concerns Proper Care UK is presently facing is a shortage in  nursing. Along with difficulties in medicine, particularly in specific specialties</a:t>
          </a:r>
          <a:r>
            <a:rPr lang="en-GB" sz="1400" dirty="0">
              <a:latin typeface="Arial Nova"/>
              <a:cs typeface="Calibri"/>
            </a:rPr>
            <a:t>.</a:t>
          </a:r>
          <a:endParaRPr lang="en-US" sz="1400" dirty="0">
            <a:latin typeface="Arial Nova"/>
            <a:cs typeface="Calibri"/>
          </a:endParaRPr>
        </a:p>
      </dgm:t>
    </dgm:pt>
    <dgm:pt modelId="{A4F0D22E-E70F-405D-8723-FAEDBAD77093}" type="parTrans" cxnId="{B02D65A4-24DB-4B3C-B05B-224396072DB6}">
      <dgm:prSet/>
      <dgm:spPr/>
      <dgm:t>
        <a:bodyPr/>
        <a:lstStyle/>
        <a:p>
          <a:endParaRPr lang="en-US"/>
        </a:p>
      </dgm:t>
    </dgm:pt>
    <dgm:pt modelId="{CD75241C-8B47-44A0-97FF-AEC9FD328796}" type="sibTrans" cxnId="{B02D65A4-24DB-4B3C-B05B-224396072DB6}">
      <dgm:prSet/>
      <dgm:spPr/>
      <dgm:t>
        <a:bodyPr/>
        <a:lstStyle/>
        <a:p>
          <a:endParaRPr lang="en-US"/>
        </a:p>
      </dgm:t>
    </dgm:pt>
    <dgm:pt modelId="{E8A28AB7-A169-475B-9C7D-F3A91D2AE6FA}">
      <dgm:prSet custT="1"/>
      <dgm:spPr/>
      <dgm:t>
        <a:bodyPr/>
        <a:lstStyle/>
        <a:p>
          <a:r>
            <a:rPr lang="en-GB" sz="2000" dirty="0">
              <a:latin typeface="Arial Nova"/>
              <a:cs typeface="Calibri"/>
            </a:rPr>
            <a:t>These pressures extend outside of the NHS with major staffing shortages in general practice.</a:t>
          </a:r>
          <a:endParaRPr lang="en-US" sz="2000" dirty="0">
            <a:latin typeface="Arial Nova"/>
            <a:cs typeface="Calibri"/>
          </a:endParaRPr>
        </a:p>
      </dgm:t>
    </dgm:pt>
    <dgm:pt modelId="{40517984-5B7A-48CD-9312-CDA02341AB34}" type="parTrans" cxnId="{2D089173-F5E5-40D0-B2F9-D10748CFF618}">
      <dgm:prSet/>
      <dgm:spPr/>
      <dgm:t>
        <a:bodyPr/>
        <a:lstStyle/>
        <a:p>
          <a:endParaRPr lang="en-US"/>
        </a:p>
      </dgm:t>
    </dgm:pt>
    <dgm:pt modelId="{A884F1DF-BB07-4D82-9AF8-1D14B1B596C3}" type="sibTrans" cxnId="{2D089173-F5E5-40D0-B2F9-D10748CFF618}">
      <dgm:prSet/>
      <dgm:spPr/>
      <dgm:t>
        <a:bodyPr/>
        <a:lstStyle/>
        <a:p>
          <a:endParaRPr lang="en-US"/>
        </a:p>
      </dgm:t>
    </dgm:pt>
    <dgm:pt modelId="{D395DC29-DF3A-45DA-8E68-6BF10CB64E55}">
      <dgm:prSet custT="1"/>
      <dgm:spPr/>
      <dgm:t>
        <a:bodyPr/>
        <a:lstStyle/>
        <a:p>
          <a:pPr rtl="0"/>
          <a:r>
            <a:rPr lang="en-US" sz="1000" dirty="0">
              <a:latin typeface="Arial Nova"/>
              <a:cs typeface="Calibri"/>
            </a:rPr>
            <a:t> </a:t>
          </a:r>
          <a:r>
            <a:rPr lang="en-US" sz="2000" dirty="0">
              <a:latin typeface="Arial Nova"/>
              <a:cs typeface="Calibri"/>
            </a:rPr>
            <a:t>Different methods of analysis have been used in this investigation such as PESTLE, FISHBONE, and PMI.</a:t>
          </a:r>
        </a:p>
      </dgm:t>
    </dgm:pt>
    <dgm:pt modelId="{B57468DE-2D07-4492-B7EB-34D3E0A5CF52}" type="parTrans" cxnId="{13338B9F-A47E-45CB-B738-113FCF12E097}">
      <dgm:prSet/>
      <dgm:spPr/>
      <dgm:t>
        <a:bodyPr/>
        <a:lstStyle/>
        <a:p>
          <a:endParaRPr lang="en-US"/>
        </a:p>
      </dgm:t>
    </dgm:pt>
    <dgm:pt modelId="{E1DC6D5E-358D-4C23-8896-59F2D1BEB05A}" type="sibTrans" cxnId="{13338B9F-A47E-45CB-B738-113FCF12E097}">
      <dgm:prSet/>
      <dgm:spPr/>
      <dgm:t>
        <a:bodyPr/>
        <a:lstStyle/>
        <a:p>
          <a:endParaRPr lang="en-US"/>
        </a:p>
      </dgm:t>
    </dgm:pt>
    <dgm:pt modelId="{C362E5BF-3740-4C2F-99AF-417C5A304599}" type="pres">
      <dgm:prSet presAssocID="{2151033F-7C8F-440A-82B1-10089A616D44}" presName="diagram" presStyleCnt="0">
        <dgm:presLayoutVars>
          <dgm:dir/>
          <dgm:resizeHandles val="exact"/>
        </dgm:presLayoutVars>
      </dgm:prSet>
      <dgm:spPr/>
    </dgm:pt>
    <dgm:pt modelId="{497A3176-C9D9-4A4A-AFF3-D329482EBDB9}" type="pres">
      <dgm:prSet presAssocID="{01CEAAAD-AC28-40AA-A81E-2EA01B2BDF92}" presName="node" presStyleLbl="node1" presStyleIdx="0" presStyleCnt="5">
        <dgm:presLayoutVars>
          <dgm:bulletEnabled val="1"/>
        </dgm:presLayoutVars>
      </dgm:prSet>
      <dgm:spPr/>
    </dgm:pt>
    <dgm:pt modelId="{B69AF61A-3C75-417D-BADC-B1588E75C805}" type="pres">
      <dgm:prSet presAssocID="{068DFD66-5EF4-4411-A8A8-AEEF4577661A}" presName="sibTrans" presStyleCnt="0"/>
      <dgm:spPr/>
    </dgm:pt>
    <dgm:pt modelId="{C6185276-E654-4441-80A4-2BA4E43A021C}" type="pres">
      <dgm:prSet presAssocID="{FC721887-91BC-4EEA-B44E-38FA989908E7}" presName="node" presStyleLbl="node1" presStyleIdx="1" presStyleCnt="5" custScaleX="100552" custScaleY="102490" custLinFactNeighborX="1856" custLinFactNeighborY="-1436">
        <dgm:presLayoutVars>
          <dgm:bulletEnabled val="1"/>
        </dgm:presLayoutVars>
      </dgm:prSet>
      <dgm:spPr/>
    </dgm:pt>
    <dgm:pt modelId="{0C26AD35-D8BC-4F6C-830C-2E2BCC82F597}" type="pres">
      <dgm:prSet presAssocID="{5E6D1DBD-27BC-4FC8-848F-D9D9A61E8806}" presName="sibTrans" presStyleCnt="0"/>
      <dgm:spPr/>
    </dgm:pt>
    <dgm:pt modelId="{03D63830-7229-4467-B26B-05F7A20791E5}" type="pres">
      <dgm:prSet presAssocID="{0168EDB1-09E4-4D74-A1EC-266E287E8BE7}" presName="node" presStyleLbl="node1" presStyleIdx="2" presStyleCnt="5">
        <dgm:presLayoutVars>
          <dgm:bulletEnabled val="1"/>
        </dgm:presLayoutVars>
      </dgm:prSet>
      <dgm:spPr/>
    </dgm:pt>
    <dgm:pt modelId="{98C3B984-A04E-4DD2-83C4-2A0C3F2C2C25}" type="pres">
      <dgm:prSet presAssocID="{CD75241C-8B47-44A0-97FF-AEC9FD328796}" presName="sibTrans" presStyleCnt="0"/>
      <dgm:spPr/>
    </dgm:pt>
    <dgm:pt modelId="{59C96684-08B5-4B35-871C-1A5DECA2DEEE}" type="pres">
      <dgm:prSet presAssocID="{E8A28AB7-A169-475B-9C7D-F3A91D2AE6FA}" presName="node" presStyleLbl="node1" presStyleIdx="3" presStyleCnt="5">
        <dgm:presLayoutVars>
          <dgm:bulletEnabled val="1"/>
        </dgm:presLayoutVars>
      </dgm:prSet>
      <dgm:spPr/>
    </dgm:pt>
    <dgm:pt modelId="{E076FEE7-14E4-4DF2-B5AF-03391EEC5383}" type="pres">
      <dgm:prSet presAssocID="{A884F1DF-BB07-4D82-9AF8-1D14B1B596C3}" presName="sibTrans" presStyleCnt="0"/>
      <dgm:spPr/>
    </dgm:pt>
    <dgm:pt modelId="{AD364968-FC4D-4AB2-9E46-BA5EA5D36444}" type="pres">
      <dgm:prSet presAssocID="{D395DC29-DF3A-45DA-8E68-6BF10CB64E55}" presName="node" presStyleLbl="node1" presStyleIdx="4" presStyleCnt="5">
        <dgm:presLayoutVars>
          <dgm:bulletEnabled val="1"/>
        </dgm:presLayoutVars>
      </dgm:prSet>
      <dgm:spPr/>
    </dgm:pt>
  </dgm:ptLst>
  <dgm:cxnLst>
    <dgm:cxn modelId="{C7D45901-FA5B-43D4-B3D0-194A6632D858}" srcId="{2151033F-7C8F-440A-82B1-10089A616D44}" destId="{FC721887-91BC-4EEA-B44E-38FA989908E7}" srcOrd="1" destOrd="0" parTransId="{23BD4449-56CE-4531-9E4F-826B2DC92FAB}" sibTransId="{5E6D1DBD-27BC-4FC8-848F-D9D9A61E8806}"/>
    <dgm:cxn modelId="{398DD81C-799D-4EFD-A364-6E626940C5F0}" type="presOf" srcId="{FC721887-91BC-4EEA-B44E-38FA989908E7}" destId="{C6185276-E654-4441-80A4-2BA4E43A021C}" srcOrd="0" destOrd="0" presId="urn:microsoft.com/office/officeart/2005/8/layout/default"/>
    <dgm:cxn modelId="{2D089173-F5E5-40D0-B2F9-D10748CFF618}" srcId="{2151033F-7C8F-440A-82B1-10089A616D44}" destId="{E8A28AB7-A169-475B-9C7D-F3A91D2AE6FA}" srcOrd="3" destOrd="0" parTransId="{40517984-5B7A-48CD-9312-CDA02341AB34}" sibTransId="{A884F1DF-BB07-4D82-9AF8-1D14B1B596C3}"/>
    <dgm:cxn modelId="{F7600F74-9391-4BFC-ADC2-D8E8956CCCAE}" type="presOf" srcId="{D395DC29-DF3A-45DA-8E68-6BF10CB64E55}" destId="{AD364968-FC4D-4AB2-9E46-BA5EA5D36444}" srcOrd="0" destOrd="0" presId="urn:microsoft.com/office/officeart/2005/8/layout/default"/>
    <dgm:cxn modelId="{88CDE07A-BE6A-4166-8CA6-724588BFEE56}" type="presOf" srcId="{01CEAAAD-AC28-40AA-A81E-2EA01B2BDF92}" destId="{497A3176-C9D9-4A4A-AFF3-D329482EBDB9}" srcOrd="0" destOrd="0" presId="urn:microsoft.com/office/officeart/2005/8/layout/default"/>
    <dgm:cxn modelId="{13338B9F-A47E-45CB-B738-113FCF12E097}" srcId="{2151033F-7C8F-440A-82B1-10089A616D44}" destId="{D395DC29-DF3A-45DA-8E68-6BF10CB64E55}" srcOrd="4" destOrd="0" parTransId="{B57468DE-2D07-4492-B7EB-34D3E0A5CF52}" sibTransId="{E1DC6D5E-358D-4C23-8896-59F2D1BEB05A}"/>
    <dgm:cxn modelId="{B02D65A4-24DB-4B3C-B05B-224396072DB6}" srcId="{2151033F-7C8F-440A-82B1-10089A616D44}" destId="{0168EDB1-09E4-4D74-A1EC-266E287E8BE7}" srcOrd="2" destOrd="0" parTransId="{A4F0D22E-E70F-405D-8723-FAEDBAD77093}" sibTransId="{CD75241C-8B47-44A0-97FF-AEC9FD328796}"/>
    <dgm:cxn modelId="{FB50ABBA-D005-4F5C-8B41-E7BECE1819A3}" type="presOf" srcId="{2151033F-7C8F-440A-82B1-10089A616D44}" destId="{C362E5BF-3740-4C2F-99AF-417C5A304599}" srcOrd="0" destOrd="0" presId="urn:microsoft.com/office/officeart/2005/8/layout/default"/>
    <dgm:cxn modelId="{DCDA28E5-64EB-4913-8197-2C3C55217738}" srcId="{2151033F-7C8F-440A-82B1-10089A616D44}" destId="{01CEAAAD-AC28-40AA-A81E-2EA01B2BDF92}" srcOrd="0" destOrd="0" parTransId="{80977981-1189-417C-8394-2288DC229444}" sibTransId="{068DFD66-5EF4-4411-A8A8-AEEF4577661A}"/>
    <dgm:cxn modelId="{AD1516FB-BF40-471D-97AD-313B04E3EE95}" type="presOf" srcId="{E8A28AB7-A169-475B-9C7D-F3A91D2AE6FA}" destId="{59C96684-08B5-4B35-871C-1A5DECA2DEEE}" srcOrd="0" destOrd="0" presId="urn:microsoft.com/office/officeart/2005/8/layout/default"/>
    <dgm:cxn modelId="{5CF1A9FE-277E-4BB6-8B12-D1A73F40FC41}" type="presOf" srcId="{0168EDB1-09E4-4D74-A1EC-266E287E8BE7}" destId="{03D63830-7229-4467-B26B-05F7A20791E5}" srcOrd="0" destOrd="0" presId="urn:microsoft.com/office/officeart/2005/8/layout/default"/>
    <dgm:cxn modelId="{1228DDD7-4EEB-4574-87ED-A2CCF1980C20}" type="presParOf" srcId="{C362E5BF-3740-4C2F-99AF-417C5A304599}" destId="{497A3176-C9D9-4A4A-AFF3-D329482EBDB9}" srcOrd="0" destOrd="0" presId="urn:microsoft.com/office/officeart/2005/8/layout/default"/>
    <dgm:cxn modelId="{E87B95E8-3037-4CBE-BF29-1AA0472DA5AF}" type="presParOf" srcId="{C362E5BF-3740-4C2F-99AF-417C5A304599}" destId="{B69AF61A-3C75-417D-BADC-B1588E75C805}" srcOrd="1" destOrd="0" presId="urn:microsoft.com/office/officeart/2005/8/layout/default"/>
    <dgm:cxn modelId="{8391F186-4F96-4E19-9ABB-A85135820CBD}" type="presParOf" srcId="{C362E5BF-3740-4C2F-99AF-417C5A304599}" destId="{C6185276-E654-4441-80A4-2BA4E43A021C}" srcOrd="2" destOrd="0" presId="urn:microsoft.com/office/officeart/2005/8/layout/default"/>
    <dgm:cxn modelId="{6FFCC287-5AEE-4800-88A1-C91DD9056719}" type="presParOf" srcId="{C362E5BF-3740-4C2F-99AF-417C5A304599}" destId="{0C26AD35-D8BC-4F6C-830C-2E2BCC82F597}" srcOrd="3" destOrd="0" presId="urn:microsoft.com/office/officeart/2005/8/layout/default"/>
    <dgm:cxn modelId="{649A3E97-9C9F-4C88-B17D-558E7A6CC091}" type="presParOf" srcId="{C362E5BF-3740-4C2F-99AF-417C5A304599}" destId="{03D63830-7229-4467-B26B-05F7A20791E5}" srcOrd="4" destOrd="0" presId="urn:microsoft.com/office/officeart/2005/8/layout/default"/>
    <dgm:cxn modelId="{44479FAD-3561-43B3-92AF-9FF2BFEA2BE7}" type="presParOf" srcId="{C362E5BF-3740-4C2F-99AF-417C5A304599}" destId="{98C3B984-A04E-4DD2-83C4-2A0C3F2C2C25}" srcOrd="5" destOrd="0" presId="urn:microsoft.com/office/officeart/2005/8/layout/default"/>
    <dgm:cxn modelId="{5D250E15-6D54-4CF7-B001-99B86E9185AA}" type="presParOf" srcId="{C362E5BF-3740-4C2F-99AF-417C5A304599}" destId="{59C96684-08B5-4B35-871C-1A5DECA2DEEE}" srcOrd="6" destOrd="0" presId="urn:microsoft.com/office/officeart/2005/8/layout/default"/>
    <dgm:cxn modelId="{868E6097-290F-4C62-B266-A5705948BAE5}" type="presParOf" srcId="{C362E5BF-3740-4C2F-99AF-417C5A304599}" destId="{E076FEE7-14E4-4DF2-B5AF-03391EEC5383}" srcOrd="7" destOrd="0" presId="urn:microsoft.com/office/officeart/2005/8/layout/default"/>
    <dgm:cxn modelId="{982F16AD-0E5C-4FBE-8766-CE0CF9E23B76}" type="presParOf" srcId="{C362E5BF-3740-4C2F-99AF-417C5A304599}" destId="{AD364968-FC4D-4AB2-9E46-BA5EA5D36444}" srcOrd="8" destOrd="0" presId="urn:microsoft.com/office/officeart/2005/8/layout/defaul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4177D342-978E-4D5D-96D9-2DAED3CB961D}" type="doc">
      <dgm:prSet loTypeId="urn:microsoft.com/office/officeart/2005/8/layout/process4" loCatId="process" qsTypeId="urn:microsoft.com/office/officeart/2005/8/quickstyle/simple4" qsCatId="simple" csTypeId="urn:microsoft.com/office/officeart/2005/8/colors/colorful2" csCatId="colorful" phldr="1"/>
      <dgm:spPr/>
      <dgm:t>
        <a:bodyPr/>
        <a:lstStyle/>
        <a:p>
          <a:endParaRPr lang="en-US"/>
        </a:p>
      </dgm:t>
    </dgm:pt>
    <dgm:pt modelId="{77888072-8158-4676-B65A-EA2BF0FBF31A}">
      <dgm:prSet custT="1"/>
      <dgm:spPr/>
      <dgm:t>
        <a:bodyPr/>
        <a:lstStyle/>
        <a:p>
          <a:r>
            <a:rPr lang="en-GB" sz="2000" dirty="0"/>
            <a:t>PESTLE which is a framework that analyses  external environment influences on organisation will be used to identify the problems. Proper Care are facing. The PESTLE model is a tool for analysing and determining the aspects of a project environment according to</a:t>
          </a:r>
          <a:r>
            <a:rPr lang="en-GB" sz="2000" b="0" i="0" dirty="0"/>
            <a:t>De Val (2021).</a:t>
          </a:r>
          <a:endParaRPr lang="en-US" sz="2000" dirty="0"/>
        </a:p>
      </dgm:t>
    </dgm:pt>
    <dgm:pt modelId="{8F027BE9-747C-4A3F-B670-691F488E7E9A}" type="parTrans" cxnId="{9F1F59EE-92FF-4533-97D9-B6B35EDB29E5}">
      <dgm:prSet/>
      <dgm:spPr/>
      <dgm:t>
        <a:bodyPr/>
        <a:lstStyle/>
        <a:p>
          <a:endParaRPr lang="en-US"/>
        </a:p>
      </dgm:t>
    </dgm:pt>
    <dgm:pt modelId="{5D231E54-EB15-418F-A068-861032867048}" type="sibTrans" cxnId="{9F1F59EE-92FF-4533-97D9-B6B35EDB29E5}">
      <dgm:prSet/>
      <dgm:spPr/>
      <dgm:t>
        <a:bodyPr/>
        <a:lstStyle/>
        <a:p>
          <a:endParaRPr lang="en-US"/>
        </a:p>
      </dgm:t>
    </dgm:pt>
    <dgm:pt modelId="{66B7889C-A60C-46C8-AE91-13A18DE5945C}">
      <dgm:prSet custT="1"/>
      <dgm:spPr/>
      <dgm:t>
        <a:bodyPr/>
        <a:lstStyle/>
        <a:p>
          <a:r>
            <a:rPr lang="en-GB" sz="2000" dirty="0"/>
            <a:t>A research-informed cause and effect analysis using a Fishbone Diagram will also be presented in this presentation. Desai (2015) states the fishbone diagrams assist in identifying areas that require attention so that resources can be focused on root causes and specific organisational department responsibilities.</a:t>
          </a:r>
          <a:endParaRPr lang="en-US" sz="2000" dirty="0"/>
        </a:p>
      </dgm:t>
    </dgm:pt>
    <dgm:pt modelId="{A69987B3-1F02-439A-8B7C-A2983D4D009A}" type="parTrans" cxnId="{F67040E0-98FD-4563-9305-B8DC6BF8E064}">
      <dgm:prSet/>
      <dgm:spPr/>
      <dgm:t>
        <a:bodyPr/>
        <a:lstStyle/>
        <a:p>
          <a:endParaRPr lang="en-US"/>
        </a:p>
      </dgm:t>
    </dgm:pt>
    <dgm:pt modelId="{9D5FD407-F4C8-41E2-82B4-D8EACC0B5639}" type="sibTrans" cxnId="{F67040E0-98FD-4563-9305-B8DC6BF8E064}">
      <dgm:prSet/>
      <dgm:spPr/>
      <dgm:t>
        <a:bodyPr/>
        <a:lstStyle/>
        <a:p>
          <a:endParaRPr lang="en-US"/>
        </a:p>
      </dgm:t>
    </dgm:pt>
    <dgm:pt modelId="{337A8EC8-0786-4607-8F14-5B8C06FCD2D3}" type="pres">
      <dgm:prSet presAssocID="{4177D342-978E-4D5D-96D9-2DAED3CB961D}" presName="Name0" presStyleCnt="0">
        <dgm:presLayoutVars>
          <dgm:dir/>
          <dgm:animLvl val="lvl"/>
          <dgm:resizeHandles val="exact"/>
        </dgm:presLayoutVars>
      </dgm:prSet>
      <dgm:spPr/>
    </dgm:pt>
    <dgm:pt modelId="{C9B87C97-A937-44C6-948D-19531C0DACD9}" type="pres">
      <dgm:prSet presAssocID="{66B7889C-A60C-46C8-AE91-13A18DE5945C}" presName="boxAndChildren" presStyleCnt="0"/>
      <dgm:spPr/>
    </dgm:pt>
    <dgm:pt modelId="{BEF8AA5E-F5F9-4276-9BF9-09574148AD0B}" type="pres">
      <dgm:prSet presAssocID="{66B7889C-A60C-46C8-AE91-13A18DE5945C}" presName="parentTextBox" presStyleLbl="node1" presStyleIdx="0" presStyleCnt="2"/>
      <dgm:spPr/>
    </dgm:pt>
    <dgm:pt modelId="{BB7BB104-3238-4E70-9FDB-C67F3D3941A1}" type="pres">
      <dgm:prSet presAssocID="{5D231E54-EB15-418F-A068-861032867048}" presName="sp" presStyleCnt="0"/>
      <dgm:spPr/>
    </dgm:pt>
    <dgm:pt modelId="{0D4CD760-2BE8-4A3C-B184-47A602972F6D}" type="pres">
      <dgm:prSet presAssocID="{77888072-8158-4676-B65A-EA2BF0FBF31A}" presName="arrowAndChildren" presStyleCnt="0"/>
      <dgm:spPr/>
    </dgm:pt>
    <dgm:pt modelId="{253A1829-58EB-49BC-B2B2-A11BA359F96C}" type="pres">
      <dgm:prSet presAssocID="{77888072-8158-4676-B65A-EA2BF0FBF31A}" presName="parentTextArrow" presStyleLbl="node1" presStyleIdx="1" presStyleCnt="2"/>
      <dgm:spPr/>
    </dgm:pt>
  </dgm:ptLst>
  <dgm:cxnLst>
    <dgm:cxn modelId="{DA4D433A-0FDA-43FD-8D56-109C04236256}" type="presOf" srcId="{4177D342-978E-4D5D-96D9-2DAED3CB961D}" destId="{337A8EC8-0786-4607-8F14-5B8C06FCD2D3}" srcOrd="0" destOrd="0" presId="urn:microsoft.com/office/officeart/2005/8/layout/process4"/>
    <dgm:cxn modelId="{9BB60F71-628A-4609-81F9-66211827C231}" type="presOf" srcId="{77888072-8158-4676-B65A-EA2BF0FBF31A}" destId="{253A1829-58EB-49BC-B2B2-A11BA359F96C}" srcOrd="0" destOrd="0" presId="urn:microsoft.com/office/officeart/2005/8/layout/process4"/>
    <dgm:cxn modelId="{F67040E0-98FD-4563-9305-B8DC6BF8E064}" srcId="{4177D342-978E-4D5D-96D9-2DAED3CB961D}" destId="{66B7889C-A60C-46C8-AE91-13A18DE5945C}" srcOrd="1" destOrd="0" parTransId="{A69987B3-1F02-439A-8B7C-A2983D4D009A}" sibTransId="{9D5FD407-F4C8-41E2-82B4-D8EACC0B5639}"/>
    <dgm:cxn modelId="{9F1F59EE-92FF-4533-97D9-B6B35EDB29E5}" srcId="{4177D342-978E-4D5D-96D9-2DAED3CB961D}" destId="{77888072-8158-4676-B65A-EA2BF0FBF31A}" srcOrd="0" destOrd="0" parTransId="{8F027BE9-747C-4A3F-B670-691F488E7E9A}" sibTransId="{5D231E54-EB15-418F-A068-861032867048}"/>
    <dgm:cxn modelId="{AE79ECFE-0FA9-427B-83C9-B560AF98E0A4}" type="presOf" srcId="{66B7889C-A60C-46C8-AE91-13A18DE5945C}" destId="{BEF8AA5E-F5F9-4276-9BF9-09574148AD0B}" srcOrd="0" destOrd="0" presId="urn:microsoft.com/office/officeart/2005/8/layout/process4"/>
    <dgm:cxn modelId="{131A79C6-380C-4064-99F7-1D71BA6F2DAE}" type="presParOf" srcId="{337A8EC8-0786-4607-8F14-5B8C06FCD2D3}" destId="{C9B87C97-A937-44C6-948D-19531C0DACD9}" srcOrd="0" destOrd="0" presId="urn:microsoft.com/office/officeart/2005/8/layout/process4"/>
    <dgm:cxn modelId="{3FDAE101-D984-44D5-BBE6-866D5541B232}" type="presParOf" srcId="{C9B87C97-A937-44C6-948D-19531C0DACD9}" destId="{BEF8AA5E-F5F9-4276-9BF9-09574148AD0B}" srcOrd="0" destOrd="0" presId="urn:microsoft.com/office/officeart/2005/8/layout/process4"/>
    <dgm:cxn modelId="{165157B7-4130-4F44-B25D-18665848C3A2}" type="presParOf" srcId="{337A8EC8-0786-4607-8F14-5B8C06FCD2D3}" destId="{BB7BB104-3238-4E70-9FDB-C67F3D3941A1}" srcOrd="1" destOrd="0" presId="urn:microsoft.com/office/officeart/2005/8/layout/process4"/>
    <dgm:cxn modelId="{88A88220-765B-4D1F-A591-2ADCCC2CC7FB}" type="presParOf" srcId="{337A8EC8-0786-4607-8F14-5B8C06FCD2D3}" destId="{0D4CD760-2BE8-4A3C-B184-47A602972F6D}" srcOrd="2" destOrd="0" presId="urn:microsoft.com/office/officeart/2005/8/layout/process4"/>
    <dgm:cxn modelId="{63F46AF5-9634-4D9F-BB85-F999136D2603}" type="presParOf" srcId="{0D4CD760-2BE8-4A3C-B184-47A602972F6D}" destId="{253A1829-58EB-49BC-B2B2-A11BA359F96C}" srcOrd="0" destOrd="0" presId="urn:microsoft.com/office/officeart/2005/8/layout/process4"/>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CCF1D6AE-44DB-45DA-9327-99F8AEE7BAC8}" type="doc">
      <dgm:prSet loTypeId="urn:microsoft.com/office/officeart/2016/7/layout/RepeatingBendingProcessNew" loCatId="process" qsTypeId="urn:microsoft.com/office/officeart/2005/8/quickstyle/simple1" qsCatId="simple" csTypeId="urn:microsoft.com/office/officeart/2005/8/colors/accent1_2" csCatId="accent1" phldr="1"/>
      <dgm:spPr/>
      <dgm:t>
        <a:bodyPr/>
        <a:lstStyle/>
        <a:p>
          <a:endParaRPr lang="en-US"/>
        </a:p>
      </dgm:t>
    </dgm:pt>
    <dgm:pt modelId="{FAF78DC4-CC5F-495D-84EF-0B235E8653DF}">
      <dgm:prSet/>
      <dgm:spPr/>
      <dgm:t>
        <a:bodyPr/>
        <a:lstStyle/>
        <a:p>
          <a:pPr rtl="0"/>
          <a:r>
            <a:rPr lang="en-GB" dirty="0">
              <a:latin typeface="Arial" panose="020B0604020202020204" pitchFamily="34" charset="0"/>
              <a:cs typeface="Arial" panose="020B0604020202020204" pitchFamily="34" charset="0"/>
            </a:rPr>
            <a:t>This in turn is causing problems to the organisations.</a:t>
          </a:r>
        </a:p>
      </dgm:t>
    </dgm:pt>
    <dgm:pt modelId="{606AE1EF-B8EE-4333-8525-B5F5DE5147F8}" type="parTrans" cxnId="{1B10B43E-CAAB-4307-B630-A41A89B4F3F1}">
      <dgm:prSet/>
      <dgm:spPr/>
      <dgm:t>
        <a:bodyPr/>
        <a:lstStyle/>
        <a:p>
          <a:endParaRPr lang="en-US"/>
        </a:p>
      </dgm:t>
    </dgm:pt>
    <dgm:pt modelId="{C8541D9E-1C6D-4916-976D-9E9DC8012E77}" type="sibTrans" cxnId="{1B10B43E-CAAB-4307-B630-A41A89B4F3F1}">
      <dgm:prSet/>
      <dgm:spPr/>
      <dgm:t>
        <a:bodyPr/>
        <a:lstStyle/>
        <a:p>
          <a:endParaRPr lang="en-US" dirty="0"/>
        </a:p>
      </dgm:t>
    </dgm:pt>
    <dgm:pt modelId="{67F803E8-9F2C-4F12-8C26-EF8CBBC3F119}">
      <dgm:prSet/>
      <dgm:spPr/>
      <dgm:t>
        <a:bodyPr/>
        <a:lstStyle/>
        <a:p>
          <a:pPr rtl="0"/>
          <a:r>
            <a:rPr lang="en-GB" dirty="0">
              <a:latin typeface="Arial" panose="020B0604020202020204" pitchFamily="34" charset="0"/>
              <a:cs typeface="Arial" panose="020B0604020202020204" pitchFamily="34" charset="0"/>
            </a:rPr>
            <a:t>Staff is then affected by this as their workload is getting heavier.</a:t>
          </a:r>
          <a:endParaRPr lang="en-US" dirty="0">
            <a:latin typeface="Arial" panose="020B0604020202020204" pitchFamily="34" charset="0"/>
            <a:cs typeface="Arial" panose="020B0604020202020204" pitchFamily="34" charset="0"/>
          </a:endParaRPr>
        </a:p>
      </dgm:t>
    </dgm:pt>
    <dgm:pt modelId="{5A88455E-EF83-4AB0-A156-13C9AB52D513}" type="parTrans" cxnId="{F1001119-42FA-4B0C-AF17-9F2BDB2B2A72}">
      <dgm:prSet/>
      <dgm:spPr/>
      <dgm:t>
        <a:bodyPr/>
        <a:lstStyle/>
        <a:p>
          <a:endParaRPr lang="en-US"/>
        </a:p>
      </dgm:t>
    </dgm:pt>
    <dgm:pt modelId="{1E0D1AE2-FE3F-46C3-95F3-BB63D777C87A}" type="sibTrans" cxnId="{F1001119-42FA-4B0C-AF17-9F2BDB2B2A72}">
      <dgm:prSet/>
      <dgm:spPr/>
      <dgm:t>
        <a:bodyPr/>
        <a:lstStyle/>
        <a:p>
          <a:endParaRPr lang="en-US" dirty="0"/>
        </a:p>
      </dgm:t>
    </dgm:pt>
    <dgm:pt modelId="{1F4530FA-E691-4882-9313-71E46271061D}">
      <dgm:prSet custT="1"/>
      <dgm:spPr/>
      <dgm:t>
        <a:bodyPr/>
        <a:lstStyle/>
        <a:p>
          <a:r>
            <a:rPr lang="en-GB" sz="1600" dirty="0">
              <a:latin typeface="Arial" panose="020B0604020202020204" pitchFamily="34" charset="0"/>
              <a:cs typeface="Arial" panose="020B0604020202020204" pitchFamily="34" charset="0"/>
            </a:rPr>
            <a:t>Management also feels a burden as the overworked staff does not normally make up a happy team. </a:t>
          </a:r>
        </a:p>
        <a:p>
          <a:r>
            <a:rPr lang="en-GB" sz="1600" dirty="0">
              <a:latin typeface="Arial" panose="020B0604020202020204" pitchFamily="34" charset="0"/>
              <a:cs typeface="Arial" panose="020B0604020202020204" pitchFamily="34" charset="0"/>
            </a:rPr>
            <a:t>(2010)Employers need workers who are productive and efficient, and it stands to reason that those who are content will likely perform better than those who are not. </a:t>
          </a:r>
          <a:endParaRPr lang="en-US" sz="1600" dirty="0">
            <a:latin typeface="Arial" panose="020B0604020202020204" pitchFamily="34" charset="0"/>
            <a:cs typeface="Arial" panose="020B0604020202020204" pitchFamily="34" charset="0"/>
          </a:endParaRPr>
        </a:p>
      </dgm:t>
    </dgm:pt>
    <dgm:pt modelId="{494CEA2A-D0B4-4F98-8497-977DE328AE6A}" type="parTrans" cxnId="{6C81BE28-F4FC-4F80-BB3C-44FC0DA01682}">
      <dgm:prSet/>
      <dgm:spPr/>
      <dgm:t>
        <a:bodyPr/>
        <a:lstStyle/>
        <a:p>
          <a:endParaRPr lang="en-US"/>
        </a:p>
      </dgm:t>
    </dgm:pt>
    <dgm:pt modelId="{0665A427-BBF6-4B1D-B9F5-BB063D629717}" type="sibTrans" cxnId="{6C81BE28-F4FC-4F80-BB3C-44FC0DA01682}">
      <dgm:prSet/>
      <dgm:spPr/>
      <dgm:t>
        <a:bodyPr/>
        <a:lstStyle/>
        <a:p>
          <a:endParaRPr lang="en-US"/>
        </a:p>
      </dgm:t>
    </dgm:pt>
    <dgm:pt modelId="{84A4DD8C-8BC8-4389-9E6E-AC8BF0BCAD68}">
      <dgm:prSet/>
      <dgm:spPr/>
      <dgm:t>
        <a:bodyPr/>
        <a:lstStyle/>
        <a:p>
          <a:pPr rtl="0"/>
          <a:r>
            <a:rPr lang="en-GB" dirty="0">
              <a:latin typeface="Arial" panose="020B0604020202020204" pitchFamily="34" charset="0"/>
              <a:cs typeface="Arial" panose="020B0604020202020204" pitchFamily="34" charset="0"/>
            </a:rPr>
            <a:t>Patients and staff are affected as the waiting list continues to grow. </a:t>
          </a:r>
        </a:p>
      </dgm:t>
    </dgm:pt>
    <dgm:pt modelId="{C0757842-46F8-44AA-A709-CBD766E7FDB6}" type="parTrans" cxnId="{46F49204-1C00-4308-A6A2-2E2F962096CB}">
      <dgm:prSet/>
      <dgm:spPr/>
      <dgm:t>
        <a:bodyPr/>
        <a:lstStyle/>
        <a:p>
          <a:endParaRPr lang="en-GB"/>
        </a:p>
      </dgm:t>
    </dgm:pt>
    <dgm:pt modelId="{F825D108-375E-4584-91A2-AE36EBDB4857}" type="sibTrans" cxnId="{46F49204-1C00-4308-A6A2-2E2F962096CB}">
      <dgm:prSet/>
      <dgm:spPr/>
      <dgm:t>
        <a:bodyPr/>
        <a:lstStyle/>
        <a:p>
          <a:endParaRPr lang="en-GB" dirty="0"/>
        </a:p>
      </dgm:t>
    </dgm:pt>
    <dgm:pt modelId="{394EEDBA-6430-4191-96C5-5920F6E8DCA7}" type="pres">
      <dgm:prSet presAssocID="{CCF1D6AE-44DB-45DA-9327-99F8AEE7BAC8}" presName="Name0" presStyleCnt="0">
        <dgm:presLayoutVars>
          <dgm:dir/>
          <dgm:resizeHandles val="exact"/>
        </dgm:presLayoutVars>
      </dgm:prSet>
      <dgm:spPr/>
    </dgm:pt>
    <dgm:pt modelId="{C78FB7C3-BB30-4C5C-8836-75DDAEF21575}" type="pres">
      <dgm:prSet presAssocID="{84A4DD8C-8BC8-4389-9E6E-AC8BF0BCAD68}" presName="node" presStyleLbl="node1" presStyleIdx="0" presStyleCnt="4">
        <dgm:presLayoutVars>
          <dgm:bulletEnabled val="1"/>
        </dgm:presLayoutVars>
      </dgm:prSet>
      <dgm:spPr/>
    </dgm:pt>
    <dgm:pt modelId="{A3880B70-9462-4B88-95D2-F857ED10E0FC}" type="pres">
      <dgm:prSet presAssocID="{F825D108-375E-4584-91A2-AE36EBDB4857}" presName="sibTrans" presStyleLbl="sibTrans1D1" presStyleIdx="0" presStyleCnt="3"/>
      <dgm:spPr/>
    </dgm:pt>
    <dgm:pt modelId="{DA1DD919-B95C-4024-B343-7E34D2DD288C}" type="pres">
      <dgm:prSet presAssocID="{F825D108-375E-4584-91A2-AE36EBDB4857}" presName="connectorText" presStyleLbl="sibTrans1D1" presStyleIdx="0" presStyleCnt="3"/>
      <dgm:spPr/>
    </dgm:pt>
    <dgm:pt modelId="{EDFE791E-1355-49FC-9FB4-946A621A8DD9}" type="pres">
      <dgm:prSet presAssocID="{FAF78DC4-CC5F-495D-84EF-0B235E8653DF}" presName="node" presStyleLbl="node1" presStyleIdx="1" presStyleCnt="4">
        <dgm:presLayoutVars>
          <dgm:bulletEnabled val="1"/>
        </dgm:presLayoutVars>
      </dgm:prSet>
      <dgm:spPr/>
    </dgm:pt>
    <dgm:pt modelId="{9F90F26E-6740-40C9-8556-50E5BBA069EC}" type="pres">
      <dgm:prSet presAssocID="{C8541D9E-1C6D-4916-976D-9E9DC8012E77}" presName="sibTrans" presStyleLbl="sibTrans1D1" presStyleIdx="1" presStyleCnt="3"/>
      <dgm:spPr/>
    </dgm:pt>
    <dgm:pt modelId="{FF61D1E8-4DD0-442D-A523-F50BD6DF2057}" type="pres">
      <dgm:prSet presAssocID="{C8541D9E-1C6D-4916-976D-9E9DC8012E77}" presName="connectorText" presStyleLbl="sibTrans1D1" presStyleIdx="1" presStyleCnt="3"/>
      <dgm:spPr/>
    </dgm:pt>
    <dgm:pt modelId="{29B2BED8-4B8C-41D5-9B98-FD4CBD59452B}" type="pres">
      <dgm:prSet presAssocID="{67F803E8-9F2C-4F12-8C26-EF8CBBC3F119}" presName="node" presStyleLbl="node1" presStyleIdx="2" presStyleCnt="4">
        <dgm:presLayoutVars>
          <dgm:bulletEnabled val="1"/>
        </dgm:presLayoutVars>
      </dgm:prSet>
      <dgm:spPr/>
    </dgm:pt>
    <dgm:pt modelId="{E6B05F8E-D259-4720-888A-B6516475A689}" type="pres">
      <dgm:prSet presAssocID="{1E0D1AE2-FE3F-46C3-95F3-BB63D777C87A}" presName="sibTrans" presStyleLbl="sibTrans1D1" presStyleIdx="2" presStyleCnt="3"/>
      <dgm:spPr/>
    </dgm:pt>
    <dgm:pt modelId="{1011AE49-C3E4-485D-B4E6-D96B8009E7FB}" type="pres">
      <dgm:prSet presAssocID="{1E0D1AE2-FE3F-46C3-95F3-BB63D777C87A}" presName="connectorText" presStyleLbl="sibTrans1D1" presStyleIdx="2" presStyleCnt="3"/>
      <dgm:spPr/>
    </dgm:pt>
    <dgm:pt modelId="{E416C5C1-7BE0-4F2E-A6A6-C9E901C5936D}" type="pres">
      <dgm:prSet presAssocID="{1F4530FA-E691-4882-9313-71E46271061D}" presName="node" presStyleLbl="node1" presStyleIdx="3" presStyleCnt="4" custScaleY="160205">
        <dgm:presLayoutVars>
          <dgm:bulletEnabled val="1"/>
        </dgm:presLayoutVars>
      </dgm:prSet>
      <dgm:spPr/>
    </dgm:pt>
  </dgm:ptLst>
  <dgm:cxnLst>
    <dgm:cxn modelId="{CCFEFF01-EECB-4B9A-AA9D-0C8B91F2ADFE}" type="presOf" srcId="{FAF78DC4-CC5F-495D-84EF-0B235E8653DF}" destId="{EDFE791E-1355-49FC-9FB4-946A621A8DD9}" srcOrd="0" destOrd="0" presId="urn:microsoft.com/office/officeart/2016/7/layout/RepeatingBendingProcessNew"/>
    <dgm:cxn modelId="{46F49204-1C00-4308-A6A2-2E2F962096CB}" srcId="{CCF1D6AE-44DB-45DA-9327-99F8AEE7BAC8}" destId="{84A4DD8C-8BC8-4389-9E6E-AC8BF0BCAD68}" srcOrd="0" destOrd="0" parTransId="{C0757842-46F8-44AA-A709-CBD766E7FDB6}" sibTransId="{F825D108-375E-4584-91A2-AE36EBDB4857}"/>
    <dgm:cxn modelId="{F1001119-42FA-4B0C-AF17-9F2BDB2B2A72}" srcId="{CCF1D6AE-44DB-45DA-9327-99F8AEE7BAC8}" destId="{67F803E8-9F2C-4F12-8C26-EF8CBBC3F119}" srcOrd="2" destOrd="0" parTransId="{5A88455E-EF83-4AB0-A156-13C9AB52D513}" sibTransId="{1E0D1AE2-FE3F-46C3-95F3-BB63D777C87A}"/>
    <dgm:cxn modelId="{6C81BE28-F4FC-4F80-BB3C-44FC0DA01682}" srcId="{CCF1D6AE-44DB-45DA-9327-99F8AEE7BAC8}" destId="{1F4530FA-E691-4882-9313-71E46271061D}" srcOrd="3" destOrd="0" parTransId="{494CEA2A-D0B4-4F98-8497-977DE328AE6A}" sibTransId="{0665A427-BBF6-4B1D-B9F5-BB063D629717}"/>
    <dgm:cxn modelId="{1B10B43E-CAAB-4307-B630-A41A89B4F3F1}" srcId="{CCF1D6AE-44DB-45DA-9327-99F8AEE7BAC8}" destId="{FAF78DC4-CC5F-495D-84EF-0B235E8653DF}" srcOrd="1" destOrd="0" parTransId="{606AE1EF-B8EE-4333-8525-B5F5DE5147F8}" sibTransId="{C8541D9E-1C6D-4916-976D-9E9DC8012E77}"/>
    <dgm:cxn modelId="{E662F04A-60BC-4234-95AE-65216D2F7042}" type="presOf" srcId="{1E0D1AE2-FE3F-46C3-95F3-BB63D777C87A}" destId="{1011AE49-C3E4-485D-B4E6-D96B8009E7FB}" srcOrd="1" destOrd="0" presId="urn:microsoft.com/office/officeart/2016/7/layout/RepeatingBendingProcessNew"/>
    <dgm:cxn modelId="{0E15746B-56CD-45B9-A031-3103AEB09E20}" type="presOf" srcId="{1E0D1AE2-FE3F-46C3-95F3-BB63D777C87A}" destId="{E6B05F8E-D259-4720-888A-B6516475A689}" srcOrd="0" destOrd="0" presId="urn:microsoft.com/office/officeart/2016/7/layout/RepeatingBendingProcessNew"/>
    <dgm:cxn modelId="{2FE31774-5B06-4D49-999A-CB354AD7EA05}" type="presOf" srcId="{CCF1D6AE-44DB-45DA-9327-99F8AEE7BAC8}" destId="{394EEDBA-6430-4191-96C5-5920F6E8DCA7}" srcOrd="0" destOrd="0" presId="urn:microsoft.com/office/officeart/2016/7/layout/RepeatingBendingProcessNew"/>
    <dgm:cxn modelId="{AC8F74B2-FBF2-4AF3-B5EC-605EEEAD0BD7}" type="presOf" srcId="{F825D108-375E-4584-91A2-AE36EBDB4857}" destId="{A3880B70-9462-4B88-95D2-F857ED10E0FC}" srcOrd="0" destOrd="0" presId="urn:microsoft.com/office/officeart/2016/7/layout/RepeatingBendingProcessNew"/>
    <dgm:cxn modelId="{87F817B7-72AD-4D10-8C4A-E152E1FAB63C}" type="presOf" srcId="{84A4DD8C-8BC8-4389-9E6E-AC8BF0BCAD68}" destId="{C78FB7C3-BB30-4C5C-8836-75DDAEF21575}" srcOrd="0" destOrd="0" presId="urn:microsoft.com/office/officeart/2016/7/layout/RepeatingBendingProcessNew"/>
    <dgm:cxn modelId="{E2060CE1-CD01-4CEA-AFB0-B788971305C5}" type="presOf" srcId="{C8541D9E-1C6D-4916-976D-9E9DC8012E77}" destId="{FF61D1E8-4DD0-442D-A523-F50BD6DF2057}" srcOrd="1" destOrd="0" presId="urn:microsoft.com/office/officeart/2016/7/layout/RepeatingBendingProcessNew"/>
    <dgm:cxn modelId="{2FEB47E1-B009-4542-823B-E30C545AE4F9}" type="presOf" srcId="{F825D108-375E-4584-91A2-AE36EBDB4857}" destId="{DA1DD919-B95C-4024-B343-7E34D2DD288C}" srcOrd="1" destOrd="0" presId="urn:microsoft.com/office/officeart/2016/7/layout/RepeatingBendingProcessNew"/>
    <dgm:cxn modelId="{B26A9FE8-2832-4746-AC9C-07F703872015}" type="presOf" srcId="{1F4530FA-E691-4882-9313-71E46271061D}" destId="{E416C5C1-7BE0-4F2E-A6A6-C9E901C5936D}" srcOrd="0" destOrd="0" presId="urn:microsoft.com/office/officeart/2016/7/layout/RepeatingBendingProcessNew"/>
    <dgm:cxn modelId="{3C3F30F1-79E8-4D87-B87D-28125EEF1E19}" type="presOf" srcId="{67F803E8-9F2C-4F12-8C26-EF8CBBC3F119}" destId="{29B2BED8-4B8C-41D5-9B98-FD4CBD59452B}" srcOrd="0" destOrd="0" presId="urn:microsoft.com/office/officeart/2016/7/layout/RepeatingBendingProcessNew"/>
    <dgm:cxn modelId="{732A4AFC-F3CF-4E69-895A-011A7901D2A2}" type="presOf" srcId="{C8541D9E-1C6D-4916-976D-9E9DC8012E77}" destId="{9F90F26E-6740-40C9-8556-50E5BBA069EC}" srcOrd="0" destOrd="0" presId="urn:microsoft.com/office/officeart/2016/7/layout/RepeatingBendingProcessNew"/>
    <dgm:cxn modelId="{D352EBC3-36B9-48F6-A117-7472A9E884C5}" type="presParOf" srcId="{394EEDBA-6430-4191-96C5-5920F6E8DCA7}" destId="{C78FB7C3-BB30-4C5C-8836-75DDAEF21575}" srcOrd="0" destOrd="0" presId="urn:microsoft.com/office/officeart/2016/7/layout/RepeatingBendingProcessNew"/>
    <dgm:cxn modelId="{86707509-B56A-4576-A2A1-6A1A0CD7511A}" type="presParOf" srcId="{394EEDBA-6430-4191-96C5-5920F6E8DCA7}" destId="{A3880B70-9462-4B88-95D2-F857ED10E0FC}" srcOrd="1" destOrd="0" presId="urn:microsoft.com/office/officeart/2016/7/layout/RepeatingBendingProcessNew"/>
    <dgm:cxn modelId="{D91BE3F1-F10D-43B2-B932-E2A8430D1F77}" type="presParOf" srcId="{A3880B70-9462-4B88-95D2-F857ED10E0FC}" destId="{DA1DD919-B95C-4024-B343-7E34D2DD288C}" srcOrd="0" destOrd="0" presId="urn:microsoft.com/office/officeart/2016/7/layout/RepeatingBendingProcessNew"/>
    <dgm:cxn modelId="{A0DC34E2-BAC2-4E51-825F-1FF14E9E97DA}" type="presParOf" srcId="{394EEDBA-6430-4191-96C5-5920F6E8DCA7}" destId="{EDFE791E-1355-49FC-9FB4-946A621A8DD9}" srcOrd="2" destOrd="0" presId="urn:microsoft.com/office/officeart/2016/7/layout/RepeatingBendingProcessNew"/>
    <dgm:cxn modelId="{643A3C20-F641-4F34-84B7-6619B8CE27FD}" type="presParOf" srcId="{394EEDBA-6430-4191-96C5-5920F6E8DCA7}" destId="{9F90F26E-6740-40C9-8556-50E5BBA069EC}" srcOrd="3" destOrd="0" presId="urn:microsoft.com/office/officeart/2016/7/layout/RepeatingBendingProcessNew"/>
    <dgm:cxn modelId="{CE6AB9CC-595B-41D3-8700-01F54FFBF099}" type="presParOf" srcId="{9F90F26E-6740-40C9-8556-50E5BBA069EC}" destId="{FF61D1E8-4DD0-442D-A523-F50BD6DF2057}" srcOrd="0" destOrd="0" presId="urn:microsoft.com/office/officeart/2016/7/layout/RepeatingBendingProcessNew"/>
    <dgm:cxn modelId="{24F94E87-1005-4FCA-9695-C725CC4873B8}" type="presParOf" srcId="{394EEDBA-6430-4191-96C5-5920F6E8DCA7}" destId="{29B2BED8-4B8C-41D5-9B98-FD4CBD59452B}" srcOrd="4" destOrd="0" presId="urn:microsoft.com/office/officeart/2016/7/layout/RepeatingBendingProcessNew"/>
    <dgm:cxn modelId="{F253EE77-D474-4162-9159-48E5157256FE}" type="presParOf" srcId="{394EEDBA-6430-4191-96C5-5920F6E8DCA7}" destId="{E6B05F8E-D259-4720-888A-B6516475A689}" srcOrd="5" destOrd="0" presId="urn:microsoft.com/office/officeart/2016/7/layout/RepeatingBendingProcessNew"/>
    <dgm:cxn modelId="{6F136961-4DA0-4888-9F59-B3463A4DB2AC}" type="presParOf" srcId="{E6B05F8E-D259-4720-888A-B6516475A689}" destId="{1011AE49-C3E4-485D-B4E6-D96B8009E7FB}" srcOrd="0" destOrd="0" presId="urn:microsoft.com/office/officeart/2016/7/layout/RepeatingBendingProcessNew"/>
    <dgm:cxn modelId="{CFB9714B-C97E-49C5-AF9E-1CA54382BCC8}" type="presParOf" srcId="{394EEDBA-6430-4191-96C5-5920F6E8DCA7}" destId="{E416C5C1-7BE0-4F2E-A6A6-C9E901C5936D}" srcOrd="6" destOrd="0" presId="urn:microsoft.com/office/officeart/2016/7/layout/RepeatingBendingProcessNew"/>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96872668-BC64-47F5-9326-7F2DF94EB9AB}" type="doc">
      <dgm:prSet loTypeId="urn:microsoft.com/office/officeart/2005/8/layout/vList5" loCatId="list" qsTypeId="urn:microsoft.com/office/officeart/2005/8/quickstyle/simple1" qsCatId="simple" csTypeId="urn:microsoft.com/office/officeart/2005/8/colors/colorful1" csCatId="colorful" phldr="1"/>
      <dgm:spPr/>
      <dgm:t>
        <a:bodyPr/>
        <a:lstStyle/>
        <a:p>
          <a:endParaRPr lang="en-US"/>
        </a:p>
      </dgm:t>
    </dgm:pt>
    <dgm:pt modelId="{3DEB6A1B-9498-42BC-BBF7-BA5F827B15F9}">
      <dgm:prSet custT="1"/>
      <dgm:spPr/>
      <dgm:t>
        <a:bodyPr/>
        <a:lstStyle/>
        <a:p>
          <a:r>
            <a:rPr lang="en-GB" sz="2800" dirty="0"/>
            <a:t>Staff shortages cause a decline in patient care.</a:t>
          </a:r>
          <a:endParaRPr lang="en-US" sz="2800" dirty="0"/>
        </a:p>
      </dgm:t>
    </dgm:pt>
    <dgm:pt modelId="{762CB28D-9688-48CD-9917-FFFE4846CF98}" type="parTrans" cxnId="{C405C17C-4C19-47EF-B71D-E7E83EACB6E5}">
      <dgm:prSet/>
      <dgm:spPr/>
      <dgm:t>
        <a:bodyPr/>
        <a:lstStyle/>
        <a:p>
          <a:endParaRPr lang="en-US"/>
        </a:p>
      </dgm:t>
    </dgm:pt>
    <dgm:pt modelId="{85BA668F-6E1D-466E-B085-B5690667AB2F}" type="sibTrans" cxnId="{C405C17C-4C19-47EF-B71D-E7E83EACB6E5}">
      <dgm:prSet/>
      <dgm:spPr/>
      <dgm:t>
        <a:bodyPr/>
        <a:lstStyle/>
        <a:p>
          <a:endParaRPr lang="en-US"/>
        </a:p>
      </dgm:t>
    </dgm:pt>
    <dgm:pt modelId="{15B59455-3E16-4558-B430-3AA409339382}">
      <dgm:prSet custT="1"/>
      <dgm:spPr/>
      <dgm:t>
        <a:bodyPr/>
        <a:lstStyle/>
        <a:p>
          <a:r>
            <a:rPr lang="en-GB" sz="2400" dirty="0"/>
            <a:t>The reputation of the company can be tarnished if they are not meeting its goals</a:t>
          </a:r>
          <a:r>
            <a:rPr lang="en-GB" sz="2100" dirty="0"/>
            <a:t>.</a:t>
          </a:r>
          <a:endParaRPr lang="en-US" sz="2100" dirty="0"/>
        </a:p>
      </dgm:t>
    </dgm:pt>
    <dgm:pt modelId="{AAF9DD56-82F6-4D68-9568-773D4F4D266F}" type="parTrans" cxnId="{8A99144F-FAE0-4BDB-8C5E-0AA3287C16C2}">
      <dgm:prSet/>
      <dgm:spPr/>
      <dgm:t>
        <a:bodyPr/>
        <a:lstStyle/>
        <a:p>
          <a:endParaRPr lang="en-US"/>
        </a:p>
      </dgm:t>
    </dgm:pt>
    <dgm:pt modelId="{F4A70B87-D537-4468-9490-CDBDF3C9CE3F}" type="sibTrans" cxnId="{8A99144F-FAE0-4BDB-8C5E-0AA3287C16C2}">
      <dgm:prSet/>
      <dgm:spPr/>
      <dgm:t>
        <a:bodyPr/>
        <a:lstStyle/>
        <a:p>
          <a:endParaRPr lang="en-US"/>
        </a:p>
      </dgm:t>
    </dgm:pt>
    <dgm:pt modelId="{1543ED08-8440-4A58-9021-E0C4A0AC6C93}">
      <dgm:prSet custT="1"/>
      <dgm:spPr/>
      <dgm:t>
        <a:bodyPr/>
        <a:lstStyle/>
        <a:p>
          <a:r>
            <a:rPr lang="en-US" sz="2400" dirty="0"/>
            <a:t>Greater workload for existing staff.</a:t>
          </a:r>
        </a:p>
      </dgm:t>
    </dgm:pt>
    <dgm:pt modelId="{D4E3AB49-E576-401F-9B5B-8F9B0772C7DA}" type="parTrans" cxnId="{20C3B1F8-7CB9-4B25-962D-72FC6EC3DAA3}">
      <dgm:prSet/>
      <dgm:spPr/>
      <dgm:t>
        <a:bodyPr/>
        <a:lstStyle/>
        <a:p>
          <a:endParaRPr lang="en-US"/>
        </a:p>
      </dgm:t>
    </dgm:pt>
    <dgm:pt modelId="{87544772-36BA-49FA-901B-781B0BC976BA}" type="sibTrans" cxnId="{20C3B1F8-7CB9-4B25-962D-72FC6EC3DAA3}">
      <dgm:prSet/>
      <dgm:spPr/>
      <dgm:t>
        <a:bodyPr/>
        <a:lstStyle/>
        <a:p>
          <a:endParaRPr lang="en-US"/>
        </a:p>
      </dgm:t>
    </dgm:pt>
    <dgm:pt modelId="{478B5FAC-3422-4718-A18C-302666B54A60}" type="pres">
      <dgm:prSet presAssocID="{96872668-BC64-47F5-9326-7F2DF94EB9AB}" presName="Name0" presStyleCnt="0">
        <dgm:presLayoutVars>
          <dgm:dir/>
          <dgm:animLvl val="lvl"/>
          <dgm:resizeHandles val="exact"/>
        </dgm:presLayoutVars>
      </dgm:prSet>
      <dgm:spPr/>
    </dgm:pt>
    <dgm:pt modelId="{4D045C21-43C1-47F8-8330-817983E45998}" type="pres">
      <dgm:prSet presAssocID="{3DEB6A1B-9498-42BC-BBF7-BA5F827B15F9}" presName="linNode" presStyleCnt="0"/>
      <dgm:spPr/>
    </dgm:pt>
    <dgm:pt modelId="{6B55158E-39BB-4A46-ABE9-BBB7C0F911B0}" type="pres">
      <dgm:prSet presAssocID="{3DEB6A1B-9498-42BC-BBF7-BA5F827B15F9}" presName="parentText" presStyleLbl="node1" presStyleIdx="0" presStyleCnt="3">
        <dgm:presLayoutVars>
          <dgm:chMax val="1"/>
          <dgm:bulletEnabled val="1"/>
        </dgm:presLayoutVars>
      </dgm:prSet>
      <dgm:spPr/>
    </dgm:pt>
    <dgm:pt modelId="{50866D69-2303-4B6C-82E6-B683F905B46A}" type="pres">
      <dgm:prSet presAssocID="{85BA668F-6E1D-466E-B085-B5690667AB2F}" presName="sp" presStyleCnt="0"/>
      <dgm:spPr/>
    </dgm:pt>
    <dgm:pt modelId="{934B1BA4-501B-4984-BA0C-A08EA0F6FF61}" type="pres">
      <dgm:prSet presAssocID="{15B59455-3E16-4558-B430-3AA409339382}" presName="linNode" presStyleCnt="0"/>
      <dgm:spPr/>
    </dgm:pt>
    <dgm:pt modelId="{55A1B032-72FC-4F8B-9520-AFFAC8335A2C}" type="pres">
      <dgm:prSet presAssocID="{15B59455-3E16-4558-B430-3AA409339382}" presName="parentText" presStyleLbl="node1" presStyleIdx="1" presStyleCnt="3">
        <dgm:presLayoutVars>
          <dgm:chMax val="1"/>
          <dgm:bulletEnabled val="1"/>
        </dgm:presLayoutVars>
      </dgm:prSet>
      <dgm:spPr/>
    </dgm:pt>
    <dgm:pt modelId="{61F64988-83DD-4A0F-93CB-804ADD029B92}" type="pres">
      <dgm:prSet presAssocID="{F4A70B87-D537-4468-9490-CDBDF3C9CE3F}" presName="sp" presStyleCnt="0"/>
      <dgm:spPr/>
    </dgm:pt>
    <dgm:pt modelId="{19967A90-6B69-4F97-8BC7-3CB3AD98BA19}" type="pres">
      <dgm:prSet presAssocID="{1543ED08-8440-4A58-9021-E0C4A0AC6C93}" presName="linNode" presStyleCnt="0"/>
      <dgm:spPr/>
    </dgm:pt>
    <dgm:pt modelId="{D4146270-CFE7-4A13-AE6F-017EE017ED92}" type="pres">
      <dgm:prSet presAssocID="{1543ED08-8440-4A58-9021-E0C4A0AC6C93}" presName="parentText" presStyleLbl="node1" presStyleIdx="2" presStyleCnt="3">
        <dgm:presLayoutVars>
          <dgm:chMax val="1"/>
          <dgm:bulletEnabled val="1"/>
        </dgm:presLayoutVars>
      </dgm:prSet>
      <dgm:spPr/>
    </dgm:pt>
  </dgm:ptLst>
  <dgm:cxnLst>
    <dgm:cxn modelId="{093C936E-4765-401D-B74B-35389F473F40}" type="presOf" srcId="{15B59455-3E16-4558-B430-3AA409339382}" destId="{55A1B032-72FC-4F8B-9520-AFFAC8335A2C}" srcOrd="0" destOrd="0" presId="urn:microsoft.com/office/officeart/2005/8/layout/vList5"/>
    <dgm:cxn modelId="{8A99144F-FAE0-4BDB-8C5E-0AA3287C16C2}" srcId="{96872668-BC64-47F5-9326-7F2DF94EB9AB}" destId="{15B59455-3E16-4558-B430-3AA409339382}" srcOrd="1" destOrd="0" parTransId="{AAF9DD56-82F6-4D68-9568-773D4F4D266F}" sibTransId="{F4A70B87-D537-4468-9490-CDBDF3C9CE3F}"/>
    <dgm:cxn modelId="{66B28F52-4A55-48FC-BD5A-CD8CA0221513}" type="presOf" srcId="{1543ED08-8440-4A58-9021-E0C4A0AC6C93}" destId="{D4146270-CFE7-4A13-AE6F-017EE017ED92}" srcOrd="0" destOrd="0" presId="urn:microsoft.com/office/officeart/2005/8/layout/vList5"/>
    <dgm:cxn modelId="{C405C17C-4C19-47EF-B71D-E7E83EACB6E5}" srcId="{96872668-BC64-47F5-9326-7F2DF94EB9AB}" destId="{3DEB6A1B-9498-42BC-BBF7-BA5F827B15F9}" srcOrd="0" destOrd="0" parTransId="{762CB28D-9688-48CD-9917-FFFE4846CF98}" sibTransId="{85BA668F-6E1D-466E-B085-B5690667AB2F}"/>
    <dgm:cxn modelId="{A7F404AC-8A04-4869-B0BC-4E8C9BBE5D8A}" type="presOf" srcId="{96872668-BC64-47F5-9326-7F2DF94EB9AB}" destId="{478B5FAC-3422-4718-A18C-302666B54A60}" srcOrd="0" destOrd="0" presId="urn:microsoft.com/office/officeart/2005/8/layout/vList5"/>
    <dgm:cxn modelId="{913E04E9-7211-47C2-82AC-0C5891F1360A}" type="presOf" srcId="{3DEB6A1B-9498-42BC-BBF7-BA5F827B15F9}" destId="{6B55158E-39BB-4A46-ABE9-BBB7C0F911B0}" srcOrd="0" destOrd="0" presId="urn:microsoft.com/office/officeart/2005/8/layout/vList5"/>
    <dgm:cxn modelId="{20C3B1F8-7CB9-4B25-962D-72FC6EC3DAA3}" srcId="{96872668-BC64-47F5-9326-7F2DF94EB9AB}" destId="{1543ED08-8440-4A58-9021-E0C4A0AC6C93}" srcOrd="2" destOrd="0" parTransId="{D4E3AB49-E576-401F-9B5B-8F9B0772C7DA}" sibTransId="{87544772-36BA-49FA-901B-781B0BC976BA}"/>
    <dgm:cxn modelId="{D0211650-1487-4BFF-9206-2D19ED46890A}" type="presParOf" srcId="{478B5FAC-3422-4718-A18C-302666B54A60}" destId="{4D045C21-43C1-47F8-8330-817983E45998}" srcOrd="0" destOrd="0" presId="urn:microsoft.com/office/officeart/2005/8/layout/vList5"/>
    <dgm:cxn modelId="{35C1C886-8DEB-445C-9A21-43E98D92FBE3}" type="presParOf" srcId="{4D045C21-43C1-47F8-8330-817983E45998}" destId="{6B55158E-39BB-4A46-ABE9-BBB7C0F911B0}" srcOrd="0" destOrd="0" presId="urn:microsoft.com/office/officeart/2005/8/layout/vList5"/>
    <dgm:cxn modelId="{8A8BCAEE-211F-4223-BC0A-E6E1B32437F6}" type="presParOf" srcId="{478B5FAC-3422-4718-A18C-302666B54A60}" destId="{50866D69-2303-4B6C-82E6-B683F905B46A}" srcOrd="1" destOrd="0" presId="urn:microsoft.com/office/officeart/2005/8/layout/vList5"/>
    <dgm:cxn modelId="{EFB4982D-50A7-4E44-9937-46D08FE27847}" type="presParOf" srcId="{478B5FAC-3422-4718-A18C-302666B54A60}" destId="{934B1BA4-501B-4984-BA0C-A08EA0F6FF61}" srcOrd="2" destOrd="0" presId="urn:microsoft.com/office/officeart/2005/8/layout/vList5"/>
    <dgm:cxn modelId="{A61ECB9F-F9C3-40BA-AC44-E04891DDBCF7}" type="presParOf" srcId="{934B1BA4-501B-4984-BA0C-A08EA0F6FF61}" destId="{55A1B032-72FC-4F8B-9520-AFFAC8335A2C}" srcOrd="0" destOrd="0" presId="urn:microsoft.com/office/officeart/2005/8/layout/vList5"/>
    <dgm:cxn modelId="{4803CB27-26FF-41DF-9E17-AAC93ED17BA8}" type="presParOf" srcId="{478B5FAC-3422-4718-A18C-302666B54A60}" destId="{61F64988-83DD-4A0F-93CB-804ADD029B92}" srcOrd="3" destOrd="0" presId="urn:microsoft.com/office/officeart/2005/8/layout/vList5"/>
    <dgm:cxn modelId="{E5C63A9A-B725-4778-8CB0-16CA713A0563}" type="presParOf" srcId="{478B5FAC-3422-4718-A18C-302666B54A60}" destId="{19967A90-6B69-4F97-8BC7-3CB3AD98BA19}" srcOrd="4" destOrd="0" presId="urn:microsoft.com/office/officeart/2005/8/layout/vList5"/>
    <dgm:cxn modelId="{C3E49CC8-E575-403E-A18B-7C567EDC10CE}" type="presParOf" srcId="{19967A90-6B69-4F97-8BC7-3CB3AD98BA19}" destId="{D4146270-CFE7-4A13-AE6F-017EE017ED92}" srcOrd="0" destOrd="0" presId="urn:microsoft.com/office/officeart/2005/8/layout/vList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AF233B6B-CBC2-43B2-97D8-1E11C1BD7B3D}" type="doc">
      <dgm:prSet loTypeId="urn:microsoft.com/office/officeart/2005/8/layout/vList2" loCatId="list" qsTypeId="urn:microsoft.com/office/officeart/2005/8/quickstyle/simple1" qsCatId="simple" csTypeId="urn:microsoft.com/office/officeart/2005/8/colors/colorful2" csCatId="colorful" phldr="1"/>
      <dgm:spPr/>
      <dgm:t>
        <a:bodyPr/>
        <a:lstStyle/>
        <a:p>
          <a:endParaRPr lang="en-US"/>
        </a:p>
      </dgm:t>
    </dgm:pt>
    <dgm:pt modelId="{754F65C7-79CE-4C06-A10B-58FC7B450391}">
      <dgm:prSet custT="1"/>
      <dgm:spPr/>
      <dgm:t>
        <a:bodyPr/>
        <a:lstStyle/>
        <a:p>
          <a:r>
            <a:rPr lang="en-GB" sz="2400" dirty="0"/>
            <a:t>The fishbone strategy can be used as the main problem Proper Care is facing is a shortage of staff. </a:t>
          </a:r>
          <a:endParaRPr lang="en-US" sz="2400" dirty="0"/>
        </a:p>
      </dgm:t>
    </dgm:pt>
    <dgm:pt modelId="{C2CBDEA0-17B3-4CC4-AA32-14C57E1E83E4}" type="parTrans" cxnId="{1CD51C8B-DB08-430E-8A20-403F205F5926}">
      <dgm:prSet/>
      <dgm:spPr/>
      <dgm:t>
        <a:bodyPr/>
        <a:lstStyle/>
        <a:p>
          <a:endParaRPr lang="en-US"/>
        </a:p>
      </dgm:t>
    </dgm:pt>
    <dgm:pt modelId="{0C975C2C-6518-4F9E-A7B3-5969C7FCE152}" type="sibTrans" cxnId="{1CD51C8B-DB08-430E-8A20-403F205F5926}">
      <dgm:prSet/>
      <dgm:spPr/>
      <dgm:t>
        <a:bodyPr/>
        <a:lstStyle/>
        <a:p>
          <a:endParaRPr lang="en-US"/>
        </a:p>
      </dgm:t>
    </dgm:pt>
    <dgm:pt modelId="{7A6576EF-78E8-4B2D-8E88-64B499D9865E}">
      <dgm:prSet custT="1"/>
      <dgm:spPr/>
      <dgm:t>
        <a:bodyPr/>
        <a:lstStyle/>
        <a:p>
          <a:r>
            <a:rPr lang="en-GB" sz="2000" dirty="0"/>
            <a:t>The smaller problems which amount to the bigger issue are problems in medication, particularly in some areas</a:t>
          </a:r>
          <a:r>
            <a:rPr lang="en-GB" sz="500" dirty="0"/>
            <a:t>.</a:t>
          </a:r>
          <a:endParaRPr lang="en-US" sz="500" dirty="0"/>
        </a:p>
      </dgm:t>
    </dgm:pt>
    <dgm:pt modelId="{3F118A39-329A-4EB9-86B1-005BAF446AA2}" type="parTrans" cxnId="{43D0D46E-C3D9-4804-A3D3-627D992CB194}">
      <dgm:prSet/>
      <dgm:spPr/>
      <dgm:t>
        <a:bodyPr/>
        <a:lstStyle/>
        <a:p>
          <a:endParaRPr lang="en-US"/>
        </a:p>
      </dgm:t>
    </dgm:pt>
    <dgm:pt modelId="{167C5C75-28AE-4DBF-9E10-A759B552B602}" type="sibTrans" cxnId="{43D0D46E-C3D9-4804-A3D3-627D992CB194}">
      <dgm:prSet/>
      <dgm:spPr/>
      <dgm:t>
        <a:bodyPr/>
        <a:lstStyle/>
        <a:p>
          <a:endParaRPr lang="en-US"/>
        </a:p>
      </dgm:t>
    </dgm:pt>
    <dgm:pt modelId="{A88761E8-B9BA-4CFA-BE95-575EB52924C6}">
      <dgm:prSet custT="1"/>
      <dgm:spPr/>
      <dgm:t>
        <a:bodyPr/>
        <a:lstStyle/>
        <a:p>
          <a:r>
            <a:rPr lang="en-GB" sz="2400" dirty="0"/>
            <a:t>Also, the area to where medicines are reaching is an issue </a:t>
          </a:r>
          <a:endParaRPr lang="en-US" sz="2400" dirty="0"/>
        </a:p>
      </dgm:t>
    </dgm:pt>
    <dgm:pt modelId="{A024B533-D2CA-4F63-863C-EB1AE0053D33}" type="parTrans" cxnId="{7D4B406E-7D05-4148-A0CB-90DA8BD739E0}">
      <dgm:prSet/>
      <dgm:spPr/>
      <dgm:t>
        <a:bodyPr/>
        <a:lstStyle/>
        <a:p>
          <a:endParaRPr lang="en-US"/>
        </a:p>
      </dgm:t>
    </dgm:pt>
    <dgm:pt modelId="{DC9F1620-B234-43ED-B8F3-E5C9BF61FAE5}" type="sibTrans" cxnId="{7D4B406E-7D05-4148-A0CB-90DA8BD739E0}">
      <dgm:prSet/>
      <dgm:spPr/>
      <dgm:t>
        <a:bodyPr/>
        <a:lstStyle/>
        <a:p>
          <a:endParaRPr lang="en-US"/>
        </a:p>
      </dgm:t>
    </dgm:pt>
    <dgm:pt modelId="{C616EF21-B0C8-44B7-A06D-5E634A02661A}">
      <dgm:prSet custT="1"/>
      <dgm:spPr/>
      <dgm:t>
        <a:bodyPr/>
        <a:lstStyle/>
        <a:p>
          <a:r>
            <a:rPr lang="en-GB" sz="2800" dirty="0"/>
            <a:t>Brexit is also adding to staffing issues.</a:t>
          </a:r>
          <a:endParaRPr lang="en-US" sz="2800" dirty="0"/>
        </a:p>
      </dgm:t>
    </dgm:pt>
    <dgm:pt modelId="{606CA71F-496D-450C-8EE7-1E046F425C30}" type="parTrans" cxnId="{67C83655-D931-4716-97EB-4CB4524F08DE}">
      <dgm:prSet/>
      <dgm:spPr/>
      <dgm:t>
        <a:bodyPr/>
        <a:lstStyle/>
        <a:p>
          <a:endParaRPr lang="en-US"/>
        </a:p>
      </dgm:t>
    </dgm:pt>
    <dgm:pt modelId="{B3E7AA0F-55CE-44F5-825C-D884C06F3E07}" type="sibTrans" cxnId="{67C83655-D931-4716-97EB-4CB4524F08DE}">
      <dgm:prSet/>
      <dgm:spPr/>
      <dgm:t>
        <a:bodyPr/>
        <a:lstStyle/>
        <a:p>
          <a:endParaRPr lang="en-US"/>
        </a:p>
      </dgm:t>
    </dgm:pt>
    <dgm:pt modelId="{39E774D6-AC60-406F-BAB5-92574F5FD130}">
      <dgm:prSet custT="1"/>
      <dgm:spPr/>
      <dgm:t>
        <a:bodyPr/>
        <a:lstStyle/>
        <a:p>
          <a:r>
            <a:rPr lang="en-GB" sz="2400" dirty="0"/>
            <a:t>The primary issue can be identified using the fishbone cause and effect analysis, as can the minor issues that are contributing to the main issue.</a:t>
          </a:r>
          <a:endParaRPr lang="en-US" sz="2400" dirty="0"/>
        </a:p>
      </dgm:t>
    </dgm:pt>
    <dgm:pt modelId="{6CC8B2B3-0461-4D34-B00B-3B5572B6EA73}" type="parTrans" cxnId="{C11E9849-F720-4F2C-95DB-01689138488E}">
      <dgm:prSet/>
      <dgm:spPr/>
      <dgm:t>
        <a:bodyPr/>
        <a:lstStyle/>
        <a:p>
          <a:endParaRPr lang="en-US"/>
        </a:p>
      </dgm:t>
    </dgm:pt>
    <dgm:pt modelId="{2DE3332E-0928-4D6A-B9C1-40404CD0569D}" type="sibTrans" cxnId="{C11E9849-F720-4F2C-95DB-01689138488E}">
      <dgm:prSet/>
      <dgm:spPr/>
      <dgm:t>
        <a:bodyPr/>
        <a:lstStyle/>
        <a:p>
          <a:endParaRPr lang="en-US"/>
        </a:p>
      </dgm:t>
    </dgm:pt>
    <dgm:pt modelId="{A88497B2-1EC5-406A-9545-B2F145F2A8B7}" type="pres">
      <dgm:prSet presAssocID="{AF233B6B-CBC2-43B2-97D8-1E11C1BD7B3D}" presName="linear" presStyleCnt="0">
        <dgm:presLayoutVars>
          <dgm:animLvl val="lvl"/>
          <dgm:resizeHandles val="exact"/>
        </dgm:presLayoutVars>
      </dgm:prSet>
      <dgm:spPr/>
    </dgm:pt>
    <dgm:pt modelId="{4EC27189-87C1-4D76-8F2B-E1908F93E882}" type="pres">
      <dgm:prSet presAssocID="{754F65C7-79CE-4C06-A10B-58FC7B450391}" presName="parentText" presStyleLbl="node1" presStyleIdx="0" presStyleCnt="5" custLinFactY="1084" custLinFactNeighborX="-22" custLinFactNeighborY="100000">
        <dgm:presLayoutVars>
          <dgm:chMax val="0"/>
          <dgm:bulletEnabled val="1"/>
        </dgm:presLayoutVars>
      </dgm:prSet>
      <dgm:spPr/>
    </dgm:pt>
    <dgm:pt modelId="{B8253397-30A2-4298-88E5-3F098C5DD1D3}" type="pres">
      <dgm:prSet presAssocID="{0C975C2C-6518-4F9E-A7B3-5969C7FCE152}" presName="spacer" presStyleCnt="0"/>
      <dgm:spPr/>
    </dgm:pt>
    <dgm:pt modelId="{0564A924-F1A6-45E9-BD18-4286079CB32F}" type="pres">
      <dgm:prSet presAssocID="{7A6576EF-78E8-4B2D-8E88-64B499D9865E}" presName="parentText" presStyleLbl="node1" presStyleIdx="1" presStyleCnt="5" custScaleY="104215" custLinFactNeighborX="-22" custLinFactNeighborY="96801">
        <dgm:presLayoutVars>
          <dgm:chMax val="0"/>
          <dgm:bulletEnabled val="1"/>
        </dgm:presLayoutVars>
      </dgm:prSet>
      <dgm:spPr/>
    </dgm:pt>
    <dgm:pt modelId="{E073E8B9-71B1-4632-B8B5-024250742797}" type="pres">
      <dgm:prSet presAssocID="{167C5C75-28AE-4DBF-9E10-A759B552B602}" presName="spacer" presStyleCnt="0"/>
      <dgm:spPr/>
    </dgm:pt>
    <dgm:pt modelId="{C176E144-1E03-4C3D-B376-E6E2A05EE5C6}" type="pres">
      <dgm:prSet presAssocID="{A88761E8-B9BA-4CFA-BE95-575EB52924C6}" presName="parentText" presStyleLbl="node1" presStyleIdx="2" presStyleCnt="5" custLinFactNeighborX="-415" custLinFactNeighborY="45852">
        <dgm:presLayoutVars>
          <dgm:chMax val="0"/>
          <dgm:bulletEnabled val="1"/>
        </dgm:presLayoutVars>
      </dgm:prSet>
      <dgm:spPr/>
    </dgm:pt>
    <dgm:pt modelId="{29E7CE67-C570-4BA3-897A-0A830EA77F39}" type="pres">
      <dgm:prSet presAssocID="{DC9F1620-B234-43ED-B8F3-E5C9BF61FAE5}" presName="spacer" presStyleCnt="0"/>
      <dgm:spPr/>
    </dgm:pt>
    <dgm:pt modelId="{753DFC3A-06AA-4B88-8A7D-499C06AF6CD4}" type="pres">
      <dgm:prSet presAssocID="{C616EF21-B0C8-44B7-A06D-5E634A02661A}" presName="parentText" presStyleLbl="node1" presStyleIdx="3" presStyleCnt="5" custScaleY="85342" custLinFactNeighborX="1028" custLinFactNeighborY="2559">
        <dgm:presLayoutVars>
          <dgm:chMax val="0"/>
          <dgm:bulletEnabled val="1"/>
        </dgm:presLayoutVars>
      </dgm:prSet>
      <dgm:spPr/>
    </dgm:pt>
    <dgm:pt modelId="{60E06A82-3BCF-4CD0-BC68-98C5D1B211C4}" type="pres">
      <dgm:prSet presAssocID="{B3E7AA0F-55CE-44F5-825C-D884C06F3E07}" presName="spacer" presStyleCnt="0"/>
      <dgm:spPr/>
    </dgm:pt>
    <dgm:pt modelId="{F1557883-51AC-48DE-883F-B85AE8937357}" type="pres">
      <dgm:prSet presAssocID="{39E774D6-AC60-406F-BAB5-92574F5FD130}" presName="parentText" presStyleLbl="node1" presStyleIdx="4" presStyleCnt="5" custFlipVert="0" custScaleY="100665" custLinFactNeighborX="-283" custLinFactNeighborY="-83744">
        <dgm:presLayoutVars>
          <dgm:chMax val="0"/>
          <dgm:bulletEnabled val="1"/>
        </dgm:presLayoutVars>
      </dgm:prSet>
      <dgm:spPr/>
    </dgm:pt>
  </dgm:ptLst>
  <dgm:cxnLst>
    <dgm:cxn modelId="{C11E9849-F720-4F2C-95DB-01689138488E}" srcId="{AF233B6B-CBC2-43B2-97D8-1E11C1BD7B3D}" destId="{39E774D6-AC60-406F-BAB5-92574F5FD130}" srcOrd="4" destOrd="0" parTransId="{6CC8B2B3-0461-4D34-B00B-3B5572B6EA73}" sibTransId="{2DE3332E-0928-4D6A-B9C1-40404CD0569D}"/>
    <dgm:cxn modelId="{7D4B406E-7D05-4148-A0CB-90DA8BD739E0}" srcId="{AF233B6B-CBC2-43B2-97D8-1E11C1BD7B3D}" destId="{A88761E8-B9BA-4CFA-BE95-575EB52924C6}" srcOrd="2" destOrd="0" parTransId="{A024B533-D2CA-4F63-863C-EB1AE0053D33}" sibTransId="{DC9F1620-B234-43ED-B8F3-E5C9BF61FAE5}"/>
    <dgm:cxn modelId="{43D0D46E-C3D9-4804-A3D3-627D992CB194}" srcId="{AF233B6B-CBC2-43B2-97D8-1E11C1BD7B3D}" destId="{7A6576EF-78E8-4B2D-8E88-64B499D9865E}" srcOrd="1" destOrd="0" parTransId="{3F118A39-329A-4EB9-86B1-005BAF446AA2}" sibTransId="{167C5C75-28AE-4DBF-9E10-A759B552B602}"/>
    <dgm:cxn modelId="{67C83655-D931-4716-97EB-4CB4524F08DE}" srcId="{AF233B6B-CBC2-43B2-97D8-1E11C1BD7B3D}" destId="{C616EF21-B0C8-44B7-A06D-5E634A02661A}" srcOrd="3" destOrd="0" parTransId="{606CA71F-496D-450C-8EE7-1E046F425C30}" sibTransId="{B3E7AA0F-55CE-44F5-825C-D884C06F3E07}"/>
    <dgm:cxn modelId="{694B007B-EE39-4A6A-BA3E-3A484B8D9513}" type="presOf" srcId="{C616EF21-B0C8-44B7-A06D-5E634A02661A}" destId="{753DFC3A-06AA-4B88-8A7D-499C06AF6CD4}" srcOrd="0" destOrd="0" presId="urn:microsoft.com/office/officeart/2005/8/layout/vList2"/>
    <dgm:cxn modelId="{6EDBBB7E-20E9-4E03-870F-B68F99E682EF}" type="presOf" srcId="{7A6576EF-78E8-4B2D-8E88-64B499D9865E}" destId="{0564A924-F1A6-45E9-BD18-4286079CB32F}" srcOrd="0" destOrd="0" presId="urn:microsoft.com/office/officeart/2005/8/layout/vList2"/>
    <dgm:cxn modelId="{1CD51C8B-DB08-430E-8A20-403F205F5926}" srcId="{AF233B6B-CBC2-43B2-97D8-1E11C1BD7B3D}" destId="{754F65C7-79CE-4C06-A10B-58FC7B450391}" srcOrd="0" destOrd="0" parTransId="{C2CBDEA0-17B3-4CC4-AA32-14C57E1E83E4}" sibTransId="{0C975C2C-6518-4F9E-A7B3-5969C7FCE152}"/>
    <dgm:cxn modelId="{D7717F8F-E997-4629-BE82-D063BFACF7D9}" type="presOf" srcId="{A88761E8-B9BA-4CFA-BE95-575EB52924C6}" destId="{C176E144-1E03-4C3D-B376-E6E2A05EE5C6}" srcOrd="0" destOrd="0" presId="urn:microsoft.com/office/officeart/2005/8/layout/vList2"/>
    <dgm:cxn modelId="{712C91B0-CF9A-48C2-BE30-4367E2BCB82E}" type="presOf" srcId="{39E774D6-AC60-406F-BAB5-92574F5FD130}" destId="{F1557883-51AC-48DE-883F-B85AE8937357}" srcOrd="0" destOrd="0" presId="urn:microsoft.com/office/officeart/2005/8/layout/vList2"/>
    <dgm:cxn modelId="{FD0D31C5-3DE2-4A74-B5E5-329BFB78CE41}" type="presOf" srcId="{AF233B6B-CBC2-43B2-97D8-1E11C1BD7B3D}" destId="{A88497B2-1EC5-406A-9545-B2F145F2A8B7}" srcOrd="0" destOrd="0" presId="urn:microsoft.com/office/officeart/2005/8/layout/vList2"/>
    <dgm:cxn modelId="{470D61E8-AE7D-41BB-9BA6-AC4D73006203}" type="presOf" srcId="{754F65C7-79CE-4C06-A10B-58FC7B450391}" destId="{4EC27189-87C1-4D76-8F2B-E1908F93E882}" srcOrd="0" destOrd="0" presId="urn:microsoft.com/office/officeart/2005/8/layout/vList2"/>
    <dgm:cxn modelId="{163DF7E6-23F2-4568-BE6C-AFD03ADAE999}" type="presParOf" srcId="{A88497B2-1EC5-406A-9545-B2F145F2A8B7}" destId="{4EC27189-87C1-4D76-8F2B-E1908F93E882}" srcOrd="0" destOrd="0" presId="urn:microsoft.com/office/officeart/2005/8/layout/vList2"/>
    <dgm:cxn modelId="{46036223-7C75-4C45-B6AC-7FE9DDED3CD5}" type="presParOf" srcId="{A88497B2-1EC5-406A-9545-B2F145F2A8B7}" destId="{B8253397-30A2-4298-88E5-3F098C5DD1D3}" srcOrd="1" destOrd="0" presId="urn:microsoft.com/office/officeart/2005/8/layout/vList2"/>
    <dgm:cxn modelId="{9D31DD93-6E97-4D99-9FF9-9BBA24037F06}" type="presParOf" srcId="{A88497B2-1EC5-406A-9545-B2F145F2A8B7}" destId="{0564A924-F1A6-45E9-BD18-4286079CB32F}" srcOrd="2" destOrd="0" presId="urn:microsoft.com/office/officeart/2005/8/layout/vList2"/>
    <dgm:cxn modelId="{EE7702FA-188F-4A29-A8BE-47392E7941E4}" type="presParOf" srcId="{A88497B2-1EC5-406A-9545-B2F145F2A8B7}" destId="{E073E8B9-71B1-4632-B8B5-024250742797}" srcOrd="3" destOrd="0" presId="urn:microsoft.com/office/officeart/2005/8/layout/vList2"/>
    <dgm:cxn modelId="{3AC2BB8D-FFE8-45BA-991D-D018651EFF6A}" type="presParOf" srcId="{A88497B2-1EC5-406A-9545-B2F145F2A8B7}" destId="{C176E144-1E03-4C3D-B376-E6E2A05EE5C6}" srcOrd="4" destOrd="0" presId="urn:microsoft.com/office/officeart/2005/8/layout/vList2"/>
    <dgm:cxn modelId="{99411662-B82F-4688-B307-A964FB3DFB76}" type="presParOf" srcId="{A88497B2-1EC5-406A-9545-B2F145F2A8B7}" destId="{29E7CE67-C570-4BA3-897A-0A830EA77F39}" srcOrd="5" destOrd="0" presId="urn:microsoft.com/office/officeart/2005/8/layout/vList2"/>
    <dgm:cxn modelId="{546DD85E-EB44-4FFA-AE65-2ECC029E16E1}" type="presParOf" srcId="{A88497B2-1EC5-406A-9545-B2F145F2A8B7}" destId="{753DFC3A-06AA-4B88-8A7D-499C06AF6CD4}" srcOrd="6" destOrd="0" presId="urn:microsoft.com/office/officeart/2005/8/layout/vList2"/>
    <dgm:cxn modelId="{08583853-84EA-4E24-A20F-4E57F6644C28}" type="presParOf" srcId="{A88497B2-1EC5-406A-9545-B2F145F2A8B7}" destId="{60E06A82-3BCF-4CD0-BC68-98C5D1B211C4}" srcOrd="7" destOrd="0" presId="urn:microsoft.com/office/officeart/2005/8/layout/vList2"/>
    <dgm:cxn modelId="{C3C2E068-555B-4710-A74F-F13C2FA7FC4E}" type="presParOf" srcId="{A88497B2-1EC5-406A-9545-B2F145F2A8B7}" destId="{F1557883-51AC-48DE-883F-B85AE8937357}" srcOrd="8"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C92BB692-9A03-4424-BB3C-4F2609789AAE}" type="doc">
      <dgm:prSet loTypeId="urn:microsoft.com/office/officeart/2005/8/layout/default" loCatId="list" qsTypeId="urn:microsoft.com/office/officeart/2005/8/quickstyle/simple1" qsCatId="simple" csTypeId="urn:microsoft.com/office/officeart/2018/5/colors/Iconchunking_neutralbg_colorful1" csCatId="colorful" phldr="1"/>
      <dgm:spPr/>
      <dgm:t>
        <a:bodyPr/>
        <a:lstStyle/>
        <a:p>
          <a:endParaRPr lang="en-US"/>
        </a:p>
      </dgm:t>
    </dgm:pt>
    <dgm:pt modelId="{150264D0-BD93-4E33-8AC1-B8084456B1F9}">
      <dgm:prSet custT="1"/>
      <dgm:spPr/>
      <dgm:t>
        <a:bodyPr/>
        <a:lstStyle/>
        <a:p>
          <a:pPr algn="just">
            <a:lnSpc>
              <a:spcPct val="150000"/>
            </a:lnSpc>
          </a:pPr>
          <a:endParaRPr lang="en-GB" sz="1200" dirty="0">
            <a:latin typeface="Arial" panose="020B0604020202020204" pitchFamily="34" charset="0"/>
            <a:cs typeface="Arial" panose="020B0604020202020204" pitchFamily="34" charset="0"/>
          </a:endParaRPr>
        </a:p>
        <a:p>
          <a:pPr algn="l">
            <a:lnSpc>
              <a:spcPct val="150000"/>
            </a:lnSpc>
          </a:pPr>
          <a:r>
            <a:rPr lang="en-GB" sz="1800" dirty="0">
              <a:effectLst/>
              <a:latin typeface="Arial" panose="020B0604020202020204" pitchFamily="34" charset="0"/>
              <a:cs typeface="Arial" panose="020B0604020202020204" pitchFamily="34" charset="0"/>
            </a:rPr>
            <a:t>Proper Care should offer incentives to existing staff as they want to retain them</a:t>
          </a:r>
        </a:p>
        <a:p>
          <a:pPr algn="l">
            <a:lnSpc>
              <a:spcPct val="150000"/>
            </a:lnSpc>
          </a:pPr>
          <a:r>
            <a:rPr lang="en-GB" sz="1800" dirty="0">
              <a:effectLst/>
              <a:latin typeface="Arial" panose="020B0604020202020204" pitchFamily="34" charset="0"/>
              <a:cs typeface="Arial" panose="020B0604020202020204" pitchFamily="34" charset="0"/>
            </a:rPr>
            <a:t> Star of the week to offer positive praise to current staff.</a:t>
          </a:r>
        </a:p>
        <a:p>
          <a:pPr algn="l">
            <a:lnSpc>
              <a:spcPct val="150000"/>
            </a:lnSpc>
          </a:pPr>
          <a:r>
            <a:rPr lang="en-GB" sz="1800" dirty="0">
              <a:latin typeface="Arial" panose="020B0604020202020204" pitchFamily="34" charset="0"/>
              <a:cs typeface="Arial" panose="020B0604020202020204" pitchFamily="34" charset="0"/>
            </a:rPr>
            <a:t>The company should recruit worldwide as there are so many vacancies.</a:t>
          </a:r>
        </a:p>
        <a:p>
          <a:pPr algn="l">
            <a:lnSpc>
              <a:spcPct val="150000"/>
            </a:lnSpc>
          </a:pPr>
          <a:r>
            <a:rPr lang="en-GB" sz="1800" dirty="0">
              <a:latin typeface="Arial" panose="020B0604020202020204" pitchFamily="34" charset="0"/>
              <a:cs typeface="Arial" panose="020B0604020202020204" pitchFamily="34" charset="0"/>
            </a:rPr>
            <a:t> Advertise more on the internet and social media for job roles to be filled. (Farsi,2021) One of the most popular web-based activities is using social media, which had an estimated 2.9 billion members as of 2019 and is expected to reach 3.4 billion by 2023.</a:t>
          </a:r>
          <a:endParaRPr lang="en-US" sz="1800" dirty="0">
            <a:latin typeface="Arial" panose="020B0604020202020204" pitchFamily="34" charset="0"/>
            <a:cs typeface="Arial" panose="020B0604020202020204" pitchFamily="34" charset="0"/>
          </a:endParaRPr>
        </a:p>
      </dgm:t>
    </dgm:pt>
    <dgm:pt modelId="{9EE3EF05-C538-4FC9-84F8-9865EEE3B67F}" type="parTrans" cxnId="{08935C99-9E08-4B2F-AE65-927459931C96}">
      <dgm:prSet/>
      <dgm:spPr/>
      <dgm:t>
        <a:bodyPr/>
        <a:lstStyle/>
        <a:p>
          <a:endParaRPr lang="en-US"/>
        </a:p>
      </dgm:t>
    </dgm:pt>
    <dgm:pt modelId="{DC103E22-3E4D-464F-8C03-F821D44F6A59}" type="sibTrans" cxnId="{08935C99-9E08-4B2F-AE65-927459931C96}">
      <dgm:prSet/>
      <dgm:spPr/>
      <dgm:t>
        <a:bodyPr/>
        <a:lstStyle/>
        <a:p>
          <a:endParaRPr lang="en-US"/>
        </a:p>
      </dgm:t>
    </dgm:pt>
    <dgm:pt modelId="{7778D923-C34A-42ED-9ABE-8BD7A2981B9B}">
      <dgm:prSet custT="1"/>
      <dgm:spPr/>
      <dgm:t>
        <a:bodyPr/>
        <a:lstStyle/>
        <a:p>
          <a:pPr algn="l">
            <a:lnSpc>
              <a:spcPct val="100000"/>
            </a:lnSpc>
          </a:pPr>
          <a:r>
            <a:rPr lang="en-US" sz="3200" dirty="0"/>
            <a:t>It has been recommended that Proper Care, should use the internet to advertise more jobs as this method is a popular choice amongst individuals looking for employment. </a:t>
          </a:r>
        </a:p>
      </dgm:t>
    </dgm:pt>
    <dgm:pt modelId="{6C0C3B14-8417-4B82-AC34-28D1765D1622}" type="parTrans" cxnId="{FC91E87D-55EC-4CFD-89DD-5434A8A342C2}">
      <dgm:prSet/>
      <dgm:spPr/>
      <dgm:t>
        <a:bodyPr/>
        <a:lstStyle/>
        <a:p>
          <a:endParaRPr lang="en-US"/>
        </a:p>
      </dgm:t>
    </dgm:pt>
    <dgm:pt modelId="{86105655-248D-45AB-A70E-36D5921B3AFA}" type="sibTrans" cxnId="{FC91E87D-55EC-4CFD-89DD-5434A8A342C2}">
      <dgm:prSet/>
      <dgm:spPr/>
      <dgm:t>
        <a:bodyPr/>
        <a:lstStyle/>
        <a:p>
          <a:endParaRPr lang="en-US"/>
        </a:p>
      </dgm:t>
    </dgm:pt>
    <dgm:pt modelId="{095D33C1-5D54-4120-AA84-45EFD366675F}" type="pres">
      <dgm:prSet presAssocID="{C92BB692-9A03-4424-BB3C-4F2609789AAE}" presName="diagram" presStyleCnt="0">
        <dgm:presLayoutVars>
          <dgm:dir/>
          <dgm:resizeHandles val="exact"/>
        </dgm:presLayoutVars>
      </dgm:prSet>
      <dgm:spPr/>
    </dgm:pt>
    <dgm:pt modelId="{2BB9D983-FB10-4E92-8489-550231871824}" type="pres">
      <dgm:prSet presAssocID="{150264D0-BD93-4E33-8AC1-B8084456B1F9}" presName="node" presStyleLbl="node1" presStyleIdx="0" presStyleCnt="2" custScaleY="194113" custLinFactNeighborX="94" custLinFactNeighborY="4644">
        <dgm:presLayoutVars>
          <dgm:bulletEnabled val="1"/>
        </dgm:presLayoutVars>
      </dgm:prSet>
      <dgm:spPr/>
    </dgm:pt>
    <dgm:pt modelId="{426B0F60-843B-48CB-B3B2-C361AB2E938F}" type="pres">
      <dgm:prSet presAssocID="{DC103E22-3E4D-464F-8C03-F821D44F6A59}" presName="sibTrans" presStyleCnt="0"/>
      <dgm:spPr/>
    </dgm:pt>
    <dgm:pt modelId="{12527898-D86D-40F3-A958-154ACFE17DDD}" type="pres">
      <dgm:prSet presAssocID="{7778D923-C34A-42ED-9ABE-8BD7A2981B9B}" presName="node" presStyleLbl="node1" presStyleIdx="1" presStyleCnt="2" custScaleY="191313">
        <dgm:presLayoutVars>
          <dgm:bulletEnabled val="1"/>
        </dgm:presLayoutVars>
      </dgm:prSet>
      <dgm:spPr/>
    </dgm:pt>
  </dgm:ptLst>
  <dgm:cxnLst>
    <dgm:cxn modelId="{0CE8950E-764B-4561-8CEE-48F4694661DF}" type="presOf" srcId="{150264D0-BD93-4E33-8AC1-B8084456B1F9}" destId="{2BB9D983-FB10-4E92-8489-550231871824}" srcOrd="0" destOrd="0" presId="urn:microsoft.com/office/officeart/2005/8/layout/default"/>
    <dgm:cxn modelId="{FC91E87D-55EC-4CFD-89DD-5434A8A342C2}" srcId="{C92BB692-9A03-4424-BB3C-4F2609789AAE}" destId="{7778D923-C34A-42ED-9ABE-8BD7A2981B9B}" srcOrd="1" destOrd="0" parTransId="{6C0C3B14-8417-4B82-AC34-28D1765D1622}" sibTransId="{86105655-248D-45AB-A70E-36D5921B3AFA}"/>
    <dgm:cxn modelId="{08935C99-9E08-4B2F-AE65-927459931C96}" srcId="{C92BB692-9A03-4424-BB3C-4F2609789AAE}" destId="{150264D0-BD93-4E33-8AC1-B8084456B1F9}" srcOrd="0" destOrd="0" parTransId="{9EE3EF05-C538-4FC9-84F8-9865EEE3B67F}" sibTransId="{DC103E22-3E4D-464F-8C03-F821D44F6A59}"/>
    <dgm:cxn modelId="{FE716DE8-90AC-4154-A32D-D8F69C7869AA}" type="presOf" srcId="{7778D923-C34A-42ED-9ABE-8BD7A2981B9B}" destId="{12527898-D86D-40F3-A958-154ACFE17DDD}" srcOrd="0" destOrd="0" presId="urn:microsoft.com/office/officeart/2005/8/layout/default"/>
    <dgm:cxn modelId="{CA49C9EC-7F05-4783-8953-90505488576D}" type="presOf" srcId="{C92BB692-9A03-4424-BB3C-4F2609789AAE}" destId="{095D33C1-5D54-4120-AA84-45EFD366675F}" srcOrd="0" destOrd="0" presId="urn:microsoft.com/office/officeart/2005/8/layout/default"/>
    <dgm:cxn modelId="{EC9772B0-A0BF-4628-A4CC-047B57D9BFB9}" type="presParOf" srcId="{095D33C1-5D54-4120-AA84-45EFD366675F}" destId="{2BB9D983-FB10-4E92-8489-550231871824}" srcOrd="0" destOrd="0" presId="urn:microsoft.com/office/officeart/2005/8/layout/default"/>
    <dgm:cxn modelId="{7A428703-8D22-4AF1-87ED-33D2BAE96F8A}" type="presParOf" srcId="{095D33C1-5D54-4120-AA84-45EFD366675F}" destId="{426B0F60-843B-48CB-B3B2-C361AB2E938F}" srcOrd="1" destOrd="0" presId="urn:microsoft.com/office/officeart/2005/8/layout/default"/>
    <dgm:cxn modelId="{E06830A8-6996-4652-BA17-3C0C190D899E}" type="presParOf" srcId="{095D33C1-5D54-4120-AA84-45EFD366675F}" destId="{12527898-D86D-40F3-A958-154ACFE17DDD}" srcOrd="2" destOrd="0" presId="urn:microsoft.com/office/officeart/2005/8/layout/defaul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AED4F37B-0BF9-4790-891C-AA2C7EC2CFA7}"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US"/>
        </a:p>
      </dgm:t>
    </dgm:pt>
    <dgm:pt modelId="{4AF02876-6A02-41C0-88C8-48804E4D0F4E}">
      <dgm:prSet/>
      <dgm:spPr/>
      <dgm:t>
        <a:bodyPr/>
        <a:lstStyle/>
        <a:p>
          <a:r>
            <a:rPr lang="en-US" dirty="0"/>
            <a:t>PMI charts can help identify what recommendation is best for the </a:t>
          </a:r>
          <a:r>
            <a:rPr lang="en-US" dirty="0" err="1"/>
            <a:t>organisation</a:t>
          </a:r>
          <a:r>
            <a:rPr lang="en-US" dirty="0"/>
            <a:t>.</a:t>
          </a:r>
        </a:p>
      </dgm:t>
    </dgm:pt>
    <dgm:pt modelId="{C39F76DD-0578-4873-AA55-CE38166188F4}" type="parTrans" cxnId="{41880BF3-212B-4D92-B013-7802591C8C5E}">
      <dgm:prSet/>
      <dgm:spPr/>
      <dgm:t>
        <a:bodyPr/>
        <a:lstStyle/>
        <a:p>
          <a:endParaRPr lang="en-US"/>
        </a:p>
      </dgm:t>
    </dgm:pt>
    <dgm:pt modelId="{7269120E-998C-4FA9-AB73-C378E8BBED7B}" type="sibTrans" cxnId="{41880BF3-212B-4D92-B013-7802591C8C5E}">
      <dgm:prSet/>
      <dgm:spPr/>
      <dgm:t>
        <a:bodyPr/>
        <a:lstStyle/>
        <a:p>
          <a:endParaRPr lang="en-US"/>
        </a:p>
      </dgm:t>
    </dgm:pt>
    <dgm:pt modelId="{4D908C54-E81C-40D0-8D83-2DC0C1EC634F}">
      <dgm:prSet custT="1"/>
      <dgm:spPr/>
      <dgm:t>
        <a:bodyPr/>
        <a:lstStyle/>
        <a:p>
          <a:r>
            <a:rPr lang="en-GB" sz="2000" dirty="0"/>
            <a:t>The main problem has been addressed which is a shortage of staff</a:t>
          </a:r>
          <a:r>
            <a:rPr lang="en-GB" sz="1700" dirty="0"/>
            <a:t>.</a:t>
          </a:r>
          <a:endParaRPr lang="en-US" sz="1700" dirty="0"/>
        </a:p>
      </dgm:t>
    </dgm:pt>
    <dgm:pt modelId="{BB863DC0-571B-4986-8183-0C710B6FBF43}" type="parTrans" cxnId="{29FC33B4-0E1D-438E-A2E3-85C93B8AC039}">
      <dgm:prSet/>
      <dgm:spPr/>
      <dgm:t>
        <a:bodyPr/>
        <a:lstStyle/>
        <a:p>
          <a:endParaRPr lang="en-US"/>
        </a:p>
      </dgm:t>
    </dgm:pt>
    <dgm:pt modelId="{F761CBF1-2494-403D-A805-0DF03D833EB5}" type="sibTrans" cxnId="{29FC33B4-0E1D-438E-A2E3-85C93B8AC039}">
      <dgm:prSet/>
      <dgm:spPr/>
      <dgm:t>
        <a:bodyPr/>
        <a:lstStyle/>
        <a:p>
          <a:endParaRPr lang="en-US"/>
        </a:p>
      </dgm:t>
    </dgm:pt>
    <dgm:pt modelId="{DE3DEDB9-C7CA-410C-B734-D7CFBEF2F23A}">
      <dgm:prSet/>
      <dgm:spPr/>
      <dgm:t>
        <a:bodyPr/>
        <a:lstStyle/>
        <a:p>
          <a:r>
            <a:rPr lang="en-US" dirty="0"/>
            <a:t>It is recommended Proper Care apply method 3 as this is the best approach for the company's current problem.</a:t>
          </a:r>
        </a:p>
      </dgm:t>
    </dgm:pt>
    <dgm:pt modelId="{5E10DA1C-3F51-4FCB-A2EC-62BC06B4FC7F}" type="parTrans" cxnId="{EA530D50-AFC5-4DDA-9A42-15694C85F31A}">
      <dgm:prSet/>
      <dgm:spPr/>
      <dgm:t>
        <a:bodyPr/>
        <a:lstStyle/>
        <a:p>
          <a:endParaRPr lang="en-US"/>
        </a:p>
      </dgm:t>
    </dgm:pt>
    <dgm:pt modelId="{EC17EF64-9B28-4F5E-B138-48815E088149}" type="sibTrans" cxnId="{EA530D50-AFC5-4DDA-9A42-15694C85F31A}">
      <dgm:prSet/>
      <dgm:spPr/>
      <dgm:t>
        <a:bodyPr/>
        <a:lstStyle/>
        <a:p>
          <a:endParaRPr lang="en-US"/>
        </a:p>
      </dgm:t>
    </dgm:pt>
    <dgm:pt modelId="{1FCF0AFE-2C26-4150-A8D3-CE870076A6B2}">
      <dgm:prSet/>
      <dgm:spPr/>
      <dgm:t>
        <a:bodyPr/>
        <a:lstStyle/>
        <a:p>
          <a:r>
            <a:rPr lang="en-GB" dirty="0"/>
            <a:t>Recommendation 1 is to introduce star of the week. Recommendation 2 is to recruit worldwide. Recommendation 3 is to advertise on the internet for jobs.</a:t>
          </a:r>
          <a:endParaRPr lang="en-US" dirty="0"/>
        </a:p>
      </dgm:t>
    </dgm:pt>
    <dgm:pt modelId="{01575B42-82C7-41F2-8A4E-A46DFD2FD111}" type="parTrans" cxnId="{560D3FAB-AB15-423D-A22C-738D4A3B59B5}">
      <dgm:prSet/>
      <dgm:spPr/>
      <dgm:t>
        <a:bodyPr/>
        <a:lstStyle/>
        <a:p>
          <a:endParaRPr lang="en-US"/>
        </a:p>
      </dgm:t>
    </dgm:pt>
    <dgm:pt modelId="{10BA4AD3-21A6-4016-866B-24451738671E}" type="sibTrans" cxnId="{560D3FAB-AB15-423D-A22C-738D4A3B59B5}">
      <dgm:prSet/>
      <dgm:spPr/>
      <dgm:t>
        <a:bodyPr/>
        <a:lstStyle/>
        <a:p>
          <a:endParaRPr lang="en-US"/>
        </a:p>
      </dgm:t>
    </dgm:pt>
    <dgm:pt modelId="{9DC82326-603B-4826-AB5E-F4488467697C}">
      <dgm:prSet/>
      <dgm:spPr/>
      <dgm:t>
        <a:bodyPr/>
        <a:lstStyle/>
        <a:p>
          <a:r>
            <a:rPr lang="en-GB" dirty="0"/>
            <a:t>This method can help build an effective and diverse work team.</a:t>
          </a:r>
          <a:endParaRPr lang="en-US" dirty="0"/>
        </a:p>
      </dgm:t>
    </dgm:pt>
    <dgm:pt modelId="{DDC954EC-551C-401D-BF66-53037F556B7A}" type="parTrans" cxnId="{B99464B1-5ECD-49E4-825B-6A1E11A27CC3}">
      <dgm:prSet/>
      <dgm:spPr/>
      <dgm:t>
        <a:bodyPr/>
        <a:lstStyle/>
        <a:p>
          <a:endParaRPr lang="en-US"/>
        </a:p>
      </dgm:t>
    </dgm:pt>
    <dgm:pt modelId="{B920EC2D-72D1-42A2-A21E-3CD958D8C1F9}" type="sibTrans" cxnId="{B99464B1-5ECD-49E4-825B-6A1E11A27CC3}">
      <dgm:prSet/>
      <dgm:spPr/>
      <dgm:t>
        <a:bodyPr/>
        <a:lstStyle/>
        <a:p>
          <a:endParaRPr lang="en-US"/>
        </a:p>
      </dgm:t>
    </dgm:pt>
    <dgm:pt modelId="{A35F91FD-2927-41CC-940B-3C1F6D51690E}">
      <dgm:prSet/>
      <dgm:spPr/>
      <dgm:t>
        <a:bodyPr/>
        <a:lstStyle/>
        <a:p>
          <a:r>
            <a:rPr lang="en-GB" dirty="0"/>
            <a:t>According to (Hicks 2000) Effective problem solving can take some time and effort however to get to your company goal it is essential. </a:t>
          </a:r>
          <a:endParaRPr lang="en-US" dirty="0"/>
        </a:p>
      </dgm:t>
    </dgm:pt>
    <dgm:pt modelId="{097FD137-A3AC-44C9-B992-B0D4AB000D7F}" type="parTrans" cxnId="{F3C247B8-BFA8-4971-BAD4-64FFE7D08B11}">
      <dgm:prSet/>
      <dgm:spPr/>
      <dgm:t>
        <a:bodyPr/>
        <a:lstStyle/>
        <a:p>
          <a:endParaRPr lang="en-US"/>
        </a:p>
      </dgm:t>
    </dgm:pt>
    <dgm:pt modelId="{E963FED9-ED4A-4673-B663-E60B95E535C3}" type="sibTrans" cxnId="{F3C247B8-BFA8-4971-BAD4-64FFE7D08B11}">
      <dgm:prSet/>
      <dgm:spPr/>
      <dgm:t>
        <a:bodyPr/>
        <a:lstStyle/>
        <a:p>
          <a:endParaRPr lang="en-US"/>
        </a:p>
      </dgm:t>
    </dgm:pt>
    <dgm:pt modelId="{E334EB2E-5AF8-4867-B1A1-5B4259417809}">
      <dgm:prSet/>
      <dgm:spPr/>
      <dgm:t>
        <a:bodyPr/>
        <a:lstStyle/>
        <a:p>
          <a:r>
            <a:rPr lang="en-GB" dirty="0"/>
            <a:t>Proper Care should be thinking about using methods like PESTLE and Fishbone to identify the problems they have in their company.</a:t>
          </a:r>
          <a:endParaRPr lang="en-US" dirty="0"/>
        </a:p>
      </dgm:t>
    </dgm:pt>
    <dgm:pt modelId="{83BE2906-B3F5-4682-8703-225B52F83E84}" type="parTrans" cxnId="{CBBFA1E0-ACC4-41A5-8F78-11696461CAFC}">
      <dgm:prSet/>
      <dgm:spPr/>
      <dgm:t>
        <a:bodyPr/>
        <a:lstStyle/>
        <a:p>
          <a:endParaRPr lang="en-GB"/>
        </a:p>
      </dgm:t>
    </dgm:pt>
    <dgm:pt modelId="{6228378B-B68D-4DEC-9BBF-A44AA9305D36}" type="sibTrans" cxnId="{CBBFA1E0-ACC4-41A5-8F78-11696461CAFC}">
      <dgm:prSet/>
      <dgm:spPr/>
      <dgm:t>
        <a:bodyPr/>
        <a:lstStyle/>
        <a:p>
          <a:endParaRPr lang="en-GB"/>
        </a:p>
      </dgm:t>
    </dgm:pt>
    <dgm:pt modelId="{DDF113EA-2444-4B5F-8898-C3E8FE20417B}" type="pres">
      <dgm:prSet presAssocID="{AED4F37B-0BF9-4790-891C-AA2C7EC2CFA7}" presName="linear" presStyleCnt="0">
        <dgm:presLayoutVars>
          <dgm:animLvl val="lvl"/>
          <dgm:resizeHandles val="exact"/>
        </dgm:presLayoutVars>
      </dgm:prSet>
      <dgm:spPr/>
    </dgm:pt>
    <dgm:pt modelId="{72B52C8A-1EC6-4CD5-A97B-733DA3C8E856}" type="pres">
      <dgm:prSet presAssocID="{4AF02876-6A02-41C0-88C8-48804E4D0F4E}" presName="parentText" presStyleLbl="node1" presStyleIdx="0" presStyleCnt="7" custLinFactY="194544" custLinFactNeighborY="200000">
        <dgm:presLayoutVars>
          <dgm:chMax val="0"/>
          <dgm:bulletEnabled val="1"/>
        </dgm:presLayoutVars>
      </dgm:prSet>
      <dgm:spPr/>
    </dgm:pt>
    <dgm:pt modelId="{3D2ACED2-15F2-45A3-8FC9-72285F90837F}" type="pres">
      <dgm:prSet presAssocID="{7269120E-998C-4FA9-AB73-C378E8BBED7B}" presName="spacer" presStyleCnt="0"/>
      <dgm:spPr/>
    </dgm:pt>
    <dgm:pt modelId="{82A263A2-5E52-445A-81C3-F8845357C7A9}" type="pres">
      <dgm:prSet presAssocID="{4D908C54-E81C-40D0-8D83-2DC0C1EC634F}" presName="parentText" presStyleLbl="node1" presStyleIdx="1" presStyleCnt="7" custLinFactY="-97272" custLinFactNeighborY="-100000">
        <dgm:presLayoutVars>
          <dgm:chMax val="0"/>
          <dgm:bulletEnabled val="1"/>
        </dgm:presLayoutVars>
      </dgm:prSet>
      <dgm:spPr/>
    </dgm:pt>
    <dgm:pt modelId="{450898D3-4213-4DD3-97ED-2A00C84393F7}" type="pres">
      <dgm:prSet presAssocID="{F761CBF1-2494-403D-A805-0DF03D833EB5}" presName="spacer" presStyleCnt="0"/>
      <dgm:spPr/>
    </dgm:pt>
    <dgm:pt modelId="{89113A08-87FE-4F77-A802-7C7AF7E01C4A}" type="pres">
      <dgm:prSet presAssocID="{DE3DEDB9-C7CA-410C-B734-D7CFBEF2F23A}" presName="parentText" presStyleLbl="node1" presStyleIdx="2" presStyleCnt="7" custLinFactY="194544" custLinFactNeighborX="-475" custLinFactNeighborY="200000">
        <dgm:presLayoutVars>
          <dgm:chMax val="0"/>
          <dgm:bulletEnabled val="1"/>
        </dgm:presLayoutVars>
      </dgm:prSet>
      <dgm:spPr/>
    </dgm:pt>
    <dgm:pt modelId="{7F62AA6C-2964-4272-9601-500CBF6C6B59}" type="pres">
      <dgm:prSet presAssocID="{EC17EF64-9B28-4F5E-B138-48815E088149}" presName="spacer" presStyleCnt="0"/>
      <dgm:spPr/>
    </dgm:pt>
    <dgm:pt modelId="{25C41171-5226-4FDD-A82A-A4E066184E79}" type="pres">
      <dgm:prSet presAssocID="{1FCF0AFE-2C26-4150-A8D3-CE870076A6B2}" presName="parentText" presStyleLbl="node1" presStyleIdx="3" presStyleCnt="7">
        <dgm:presLayoutVars>
          <dgm:chMax val="0"/>
          <dgm:bulletEnabled val="1"/>
        </dgm:presLayoutVars>
      </dgm:prSet>
      <dgm:spPr/>
    </dgm:pt>
    <dgm:pt modelId="{1D30ED1E-FBAC-469D-83B4-972CD4467468}" type="pres">
      <dgm:prSet presAssocID="{10BA4AD3-21A6-4016-866B-24451738671E}" presName="spacer" presStyleCnt="0"/>
      <dgm:spPr/>
    </dgm:pt>
    <dgm:pt modelId="{CE3E8BC9-3B4B-4757-8912-D3702297EBB3}" type="pres">
      <dgm:prSet presAssocID="{E334EB2E-5AF8-4867-B1A1-5B4259417809}" presName="parentText" presStyleLbl="node1" presStyleIdx="4" presStyleCnt="7" custLinFactY="-300000" custLinFactNeighborY="-300425">
        <dgm:presLayoutVars>
          <dgm:chMax val="0"/>
          <dgm:bulletEnabled val="1"/>
        </dgm:presLayoutVars>
      </dgm:prSet>
      <dgm:spPr/>
    </dgm:pt>
    <dgm:pt modelId="{3E5B6A25-448F-4B05-B7EB-C957F8055B15}" type="pres">
      <dgm:prSet presAssocID="{6228378B-B68D-4DEC-9BBF-A44AA9305D36}" presName="spacer" presStyleCnt="0"/>
      <dgm:spPr/>
    </dgm:pt>
    <dgm:pt modelId="{0B0CC9B7-707A-4AA7-87DD-F3DEF58650EC}" type="pres">
      <dgm:prSet presAssocID="{9DC82326-603B-4826-AB5E-F4488467697C}" presName="parentText" presStyleLbl="node1" presStyleIdx="5" presStyleCnt="7">
        <dgm:presLayoutVars>
          <dgm:chMax val="0"/>
          <dgm:bulletEnabled val="1"/>
        </dgm:presLayoutVars>
      </dgm:prSet>
      <dgm:spPr/>
    </dgm:pt>
    <dgm:pt modelId="{E5563AE8-E370-4AFF-B081-95E1B628C32C}" type="pres">
      <dgm:prSet presAssocID="{B920EC2D-72D1-42A2-A21E-3CD958D8C1F9}" presName="spacer" presStyleCnt="0"/>
      <dgm:spPr/>
    </dgm:pt>
    <dgm:pt modelId="{EAEDCC29-64BF-418A-AD5E-424994073ABB}" type="pres">
      <dgm:prSet presAssocID="{A35F91FD-2927-41CC-940B-3C1F6D51690E}" presName="parentText" presStyleLbl="node1" presStyleIdx="6" presStyleCnt="7">
        <dgm:presLayoutVars>
          <dgm:chMax val="0"/>
          <dgm:bulletEnabled val="1"/>
        </dgm:presLayoutVars>
      </dgm:prSet>
      <dgm:spPr/>
    </dgm:pt>
  </dgm:ptLst>
  <dgm:cxnLst>
    <dgm:cxn modelId="{55DF7814-72A4-4089-9F80-5DB493405C3D}" type="presOf" srcId="{9DC82326-603B-4826-AB5E-F4488467697C}" destId="{0B0CC9B7-707A-4AA7-87DD-F3DEF58650EC}" srcOrd="0" destOrd="0" presId="urn:microsoft.com/office/officeart/2005/8/layout/vList2"/>
    <dgm:cxn modelId="{EA530D50-AFC5-4DDA-9A42-15694C85F31A}" srcId="{AED4F37B-0BF9-4790-891C-AA2C7EC2CFA7}" destId="{DE3DEDB9-C7CA-410C-B734-D7CFBEF2F23A}" srcOrd="2" destOrd="0" parTransId="{5E10DA1C-3F51-4FCB-A2EC-62BC06B4FC7F}" sibTransId="{EC17EF64-9B28-4F5E-B138-48815E088149}"/>
    <dgm:cxn modelId="{4A910F7A-15FB-4387-B7DB-29915ED24007}" type="presOf" srcId="{4AF02876-6A02-41C0-88C8-48804E4D0F4E}" destId="{72B52C8A-1EC6-4CD5-A97B-733DA3C8E856}" srcOrd="0" destOrd="0" presId="urn:microsoft.com/office/officeart/2005/8/layout/vList2"/>
    <dgm:cxn modelId="{19310F8D-53EB-4446-BDEB-B9EACCDC57A0}" type="presOf" srcId="{AED4F37B-0BF9-4790-891C-AA2C7EC2CFA7}" destId="{DDF113EA-2444-4B5F-8898-C3E8FE20417B}" srcOrd="0" destOrd="0" presId="urn:microsoft.com/office/officeart/2005/8/layout/vList2"/>
    <dgm:cxn modelId="{F80AAC99-4E67-412F-B7AE-170515E52285}" type="presOf" srcId="{A35F91FD-2927-41CC-940B-3C1F6D51690E}" destId="{EAEDCC29-64BF-418A-AD5E-424994073ABB}" srcOrd="0" destOrd="0" presId="urn:microsoft.com/office/officeart/2005/8/layout/vList2"/>
    <dgm:cxn modelId="{01E8ACA7-42C9-471D-BF26-2043C8EA13ED}" type="presOf" srcId="{DE3DEDB9-C7CA-410C-B734-D7CFBEF2F23A}" destId="{89113A08-87FE-4F77-A802-7C7AF7E01C4A}" srcOrd="0" destOrd="0" presId="urn:microsoft.com/office/officeart/2005/8/layout/vList2"/>
    <dgm:cxn modelId="{560D3FAB-AB15-423D-A22C-738D4A3B59B5}" srcId="{AED4F37B-0BF9-4790-891C-AA2C7EC2CFA7}" destId="{1FCF0AFE-2C26-4150-A8D3-CE870076A6B2}" srcOrd="3" destOrd="0" parTransId="{01575B42-82C7-41F2-8A4E-A46DFD2FD111}" sibTransId="{10BA4AD3-21A6-4016-866B-24451738671E}"/>
    <dgm:cxn modelId="{B99464B1-5ECD-49E4-825B-6A1E11A27CC3}" srcId="{AED4F37B-0BF9-4790-891C-AA2C7EC2CFA7}" destId="{9DC82326-603B-4826-AB5E-F4488467697C}" srcOrd="5" destOrd="0" parTransId="{DDC954EC-551C-401D-BF66-53037F556B7A}" sibTransId="{B920EC2D-72D1-42A2-A21E-3CD958D8C1F9}"/>
    <dgm:cxn modelId="{32CB4EB1-99F9-4A98-A10F-715E64554EBC}" type="presOf" srcId="{E334EB2E-5AF8-4867-B1A1-5B4259417809}" destId="{CE3E8BC9-3B4B-4757-8912-D3702297EBB3}" srcOrd="0" destOrd="0" presId="urn:microsoft.com/office/officeart/2005/8/layout/vList2"/>
    <dgm:cxn modelId="{29FC33B4-0E1D-438E-A2E3-85C93B8AC039}" srcId="{AED4F37B-0BF9-4790-891C-AA2C7EC2CFA7}" destId="{4D908C54-E81C-40D0-8D83-2DC0C1EC634F}" srcOrd="1" destOrd="0" parTransId="{BB863DC0-571B-4986-8183-0C710B6FBF43}" sibTransId="{F761CBF1-2494-403D-A805-0DF03D833EB5}"/>
    <dgm:cxn modelId="{F3C247B8-BFA8-4971-BAD4-64FFE7D08B11}" srcId="{AED4F37B-0BF9-4790-891C-AA2C7EC2CFA7}" destId="{A35F91FD-2927-41CC-940B-3C1F6D51690E}" srcOrd="6" destOrd="0" parTransId="{097FD137-A3AC-44C9-B992-B0D4AB000D7F}" sibTransId="{E963FED9-ED4A-4673-B663-E60B95E535C3}"/>
    <dgm:cxn modelId="{47C25ACB-92B5-4A57-92A8-34BB38147BCE}" type="presOf" srcId="{4D908C54-E81C-40D0-8D83-2DC0C1EC634F}" destId="{82A263A2-5E52-445A-81C3-F8845357C7A9}" srcOrd="0" destOrd="0" presId="urn:microsoft.com/office/officeart/2005/8/layout/vList2"/>
    <dgm:cxn modelId="{CBBFA1E0-ACC4-41A5-8F78-11696461CAFC}" srcId="{AED4F37B-0BF9-4790-891C-AA2C7EC2CFA7}" destId="{E334EB2E-5AF8-4867-B1A1-5B4259417809}" srcOrd="4" destOrd="0" parTransId="{83BE2906-B3F5-4682-8703-225B52F83E84}" sibTransId="{6228378B-B68D-4DEC-9BBF-A44AA9305D36}"/>
    <dgm:cxn modelId="{553A2AF0-DDA6-43E6-BD64-8CF8D7053E8A}" type="presOf" srcId="{1FCF0AFE-2C26-4150-A8D3-CE870076A6B2}" destId="{25C41171-5226-4FDD-A82A-A4E066184E79}" srcOrd="0" destOrd="0" presId="urn:microsoft.com/office/officeart/2005/8/layout/vList2"/>
    <dgm:cxn modelId="{41880BF3-212B-4D92-B013-7802591C8C5E}" srcId="{AED4F37B-0BF9-4790-891C-AA2C7EC2CFA7}" destId="{4AF02876-6A02-41C0-88C8-48804E4D0F4E}" srcOrd="0" destOrd="0" parTransId="{C39F76DD-0578-4873-AA55-CE38166188F4}" sibTransId="{7269120E-998C-4FA9-AB73-C378E8BBED7B}"/>
    <dgm:cxn modelId="{E2E11C12-5F23-4634-92BB-5CE06F2FDE2F}" type="presParOf" srcId="{DDF113EA-2444-4B5F-8898-C3E8FE20417B}" destId="{72B52C8A-1EC6-4CD5-A97B-733DA3C8E856}" srcOrd="0" destOrd="0" presId="urn:microsoft.com/office/officeart/2005/8/layout/vList2"/>
    <dgm:cxn modelId="{BE16B96D-0A2D-44F8-96F2-DDFB07A8A5E5}" type="presParOf" srcId="{DDF113EA-2444-4B5F-8898-C3E8FE20417B}" destId="{3D2ACED2-15F2-45A3-8FC9-72285F90837F}" srcOrd="1" destOrd="0" presId="urn:microsoft.com/office/officeart/2005/8/layout/vList2"/>
    <dgm:cxn modelId="{A679A77A-E60A-4FAC-8068-A718F69B9790}" type="presParOf" srcId="{DDF113EA-2444-4B5F-8898-C3E8FE20417B}" destId="{82A263A2-5E52-445A-81C3-F8845357C7A9}" srcOrd="2" destOrd="0" presId="urn:microsoft.com/office/officeart/2005/8/layout/vList2"/>
    <dgm:cxn modelId="{20FB7D13-8081-40CE-A5D9-FA396D5B58AE}" type="presParOf" srcId="{DDF113EA-2444-4B5F-8898-C3E8FE20417B}" destId="{450898D3-4213-4DD3-97ED-2A00C84393F7}" srcOrd="3" destOrd="0" presId="urn:microsoft.com/office/officeart/2005/8/layout/vList2"/>
    <dgm:cxn modelId="{EBC6435A-567B-4EBF-99E8-E3C97932FBAC}" type="presParOf" srcId="{DDF113EA-2444-4B5F-8898-C3E8FE20417B}" destId="{89113A08-87FE-4F77-A802-7C7AF7E01C4A}" srcOrd="4" destOrd="0" presId="urn:microsoft.com/office/officeart/2005/8/layout/vList2"/>
    <dgm:cxn modelId="{B3E5A4CC-5EF1-4448-8475-B5E064A210FC}" type="presParOf" srcId="{DDF113EA-2444-4B5F-8898-C3E8FE20417B}" destId="{7F62AA6C-2964-4272-9601-500CBF6C6B59}" srcOrd="5" destOrd="0" presId="urn:microsoft.com/office/officeart/2005/8/layout/vList2"/>
    <dgm:cxn modelId="{35D03F6A-E3FF-4549-9B02-CD5918DAE181}" type="presParOf" srcId="{DDF113EA-2444-4B5F-8898-C3E8FE20417B}" destId="{25C41171-5226-4FDD-A82A-A4E066184E79}" srcOrd="6" destOrd="0" presId="urn:microsoft.com/office/officeart/2005/8/layout/vList2"/>
    <dgm:cxn modelId="{C74F9D37-7080-480B-B5BF-5F0F38C97390}" type="presParOf" srcId="{DDF113EA-2444-4B5F-8898-C3E8FE20417B}" destId="{1D30ED1E-FBAC-469D-83B4-972CD4467468}" srcOrd="7" destOrd="0" presId="urn:microsoft.com/office/officeart/2005/8/layout/vList2"/>
    <dgm:cxn modelId="{B2B62508-4A70-4CD9-B622-138ACBE1E888}" type="presParOf" srcId="{DDF113EA-2444-4B5F-8898-C3E8FE20417B}" destId="{CE3E8BC9-3B4B-4757-8912-D3702297EBB3}" srcOrd="8" destOrd="0" presId="urn:microsoft.com/office/officeart/2005/8/layout/vList2"/>
    <dgm:cxn modelId="{82A2722D-B965-4E5B-943E-8F5A223B5E42}" type="presParOf" srcId="{DDF113EA-2444-4B5F-8898-C3E8FE20417B}" destId="{3E5B6A25-448F-4B05-B7EB-C957F8055B15}" srcOrd="9" destOrd="0" presId="urn:microsoft.com/office/officeart/2005/8/layout/vList2"/>
    <dgm:cxn modelId="{65A7BDC2-ECC4-4B91-9207-D5ECF45872E1}" type="presParOf" srcId="{DDF113EA-2444-4B5F-8898-C3E8FE20417B}" destId="{0B0CC9B7-707A-4AA7-87DD-F3DEF58650EC}" srcOrd="10" destOrd="0" presId="urn:microsoft.com/office/officeart/2005/8/layout/vList2"/>
    <dgm:cxn modelId="{21654448-0D3B-4814-9DB9-5B8A5C4D4685}" type="presParOf" srcId="{DDF113EA-2444-4B5F-8898-C3E8FE20417B}" destId="{E5563AE8-E370-4AFF-B081-95E1B628C32C}" srcOrd="11" destOrd="0" presId="urn:microsoft.com/office/officeart/2005/8/layout/vList2"/>
    <dgm:cxn modelId="{5F0A306B-1C24-4D62-8A7B-0BABD208F6FF}" type="presParOf" srcId="{DDF113EA-2444-4B5F-8898-C3E8FE20417B}" destId="{EAEDCC29-64BF-418A-AD5E-424994073ABB}" srcOrd="12"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97A3176-C9D9-4A4A-AFF3-D329482EBDB9}">
      <dsp:nvSpPr>
        <dsp:cNvPr id="0" name=""/>
        <dsp:cNvSpPr/>
      </dsp:nvSpPr>
      <dsp:spPr>
        <a:xfrm>
          <a:off x="1734739" y="159155"/>
          <a:ext cx="3169979" cy="1901987"/>
        </a:xfrm>
        <a:prstGeom prst="rect">
          <a:avLst/>
        </a:prstGeom>
        <a:solidFill>
          <a:schemeClr val="accent2">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GB" sz="2000" kern="1200" dirty="0">
              <a:latin typeface="Arial" panose="020B0604020202020204" pitchFamily="34" charset="0"/>
              <a:cs typeface="Arial" panose="020B0604020202020204" pitchFamily="34" charset="0"/>
            </a:rPr>
            <a:t>The issues with staff shortages in Proper Care UK will be discussed in the presentation that follows</a:t>
          </a:r>
          <a:r>
            <a:rPr lang="en-GB" sz="2000" kern="1200" dirty="0">
              <a:latin typeface="Arial Nova"/>
              <a:cs typeface="Arial"/>
            </a:rPr>
            <a:t>.</a:t>
          </a:r>
          <a:endParaRPr lang="en-US" sz="2000" kern="1200" dirty="0">
            <a:latin typeface="Arial Nova"/>
            <a:cs typeface="Arial"/>
          </a:endParaRPr>
        </a:p>
      </dsp:txBody>
      <dsp:txXfrm>
        <a:off x="1734739" y="159155"/>
        <a:ext cx="3169979" cy="1901987"/>
      </dsp:txXfrm>
    </dsp:sp>
    <dsp:sp modelId="{C6185276-E654-4441-80A4-2BA4E43A021C}">
      <dsp:nvSpPr>
        <dsp:cNvPr id="0" name=""/>
        <dsp:cNvSpPr/>
      </dsp:nvSpPr>
      <dsp:spPr>
        <a:xfrm>
          <a:off x="5280551" y="108163"/>
          <a:ext cx="3187477" cy="1949347"/>
        </a:xfrm>
        <a:prstGeom prst="rect">
          <a:avLst/>
        </a:prstGeom>
        <a:solidFill>
          <a:schemeClr val="accent3">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rtl="0">
            <a:lnSpc>
              <a:spcPct val="90000"/>
            </a:lnSpc>
            <a:spcBef>
              <a:spcPct val="0"/>
            </a:spcBef>
            <a:spcAft>
              <a:spcPct val="35000"/>
            </a:spcAft>
            <a:buNone/>
          </a:pPr>
          <a:r>
            <a:rPr lang="en-GB" sz="2000" kern="1200" dirty="0">
              <a:latin typeface="Arial Nova"/>
              <a:cs typeface="Arial"/>
            </a:rPr>
            <a:t>Proper Care UK is an adult care provider that is having major staff shortage problems due to issues such as Brexit.</a:t>
          </a:r>
          <a:endParaRPr lang="en-US" sz="2000" kern="1200" dirty="0">
            <a:latin typeface="Arial Nova"/>
            <a:cs typeface="Arial"/>
          </a:endParaRPr>
        </a:p>
      </dsp:txBody>
      <dsp:txXfrm>
        <a:off x="5280551" y="108163"/>
        <a:ext cx="3187477" cy="1949347"/>
      </dsp:txXfrm>
    </dsp:sp>
    <dsp:sp modelId="{03D63830-7229-4467-B26B-05F7A20791E5}">
      <dsp:nvSpPr>
        <dsp:cNvPr id="0" name=""/>
        <dsp:cNvSpPr/>
      </dsp:nvSpPr>
      <dsp:spPr>
        <a:xfrm>
          <a:off x="0" y="2401821"/>
          <a:ext cx="3169979" cy="1901987"/>
        </a:xfrm>
        <a:prstGeom prst="rect">
          <a:avLst/>
        </a:prstGeom>
        <a:solidFill>
          <a:schemeClr val="accent4">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rtl="0">
            <a:lnSpc>
              <a:spcPct val="90000"/>
            </a:lnSpc>
            <a:spcBef>
              <a:spcPct val="0"/>
            </a:spcBef>
            <a:spcAft>
              <a:spcPct val="35000"/>
            </a:spcAft>
            <a:buNone/>
          </a:pPr>
          <a:r>
            <a:rPr lang="en-GB" sz="1800" kern="1200" dirty="0">
              <a:latin typeface="Arial Nova"/>
              <a:cs typeface="Calibri"/>
            </a:rPr>
            <a:t>One of the biggest staffing concerns Proper Care UK is presently facing is a shortage in  nursing. Along with difficulties in medicine, particularly in specific specialties</a:t>
          </a:r>
          <a:r>
            <a:rPr lang="en-GB" sz="1400" kern="1200" dirty="0">
              <a:latin typeface="Arial Nova"/>
              <a:cs typeface="Calibri"/>
            </a:rPr>
            <a:t>.</a:t>
          </a:r>
          <a:endParaRPr lang="en-US" sz="1400" kern="1200" dirty="0">
            <a:latin typeface="Arial Nova"/>
            <a:cs typeface="Calibri"/>
          </a:endParaRPr>
        </a:p>
      </dsp:txBody>
      <dsp:txXfrm>
        <a:off x="0" y="2401821"/>
        <a:ext cx="3169979" cy="1901987"/>
      </dsp:txXfrm>
    </dsp:sp>
    <dsp:sp modelId="{59C96684-08B5-4B35-871C-1A5DECA2DEEE}">
      <dsp:nvSpPr>
        <dsp:cNvPr id="0" name=""/>
        <dsp:cNvSpPr/>
      </dsp:nvSpPr>
      <dsp:spPr>
        <a:xfrm>
          <a:off x="3486977" y="2401821"/>
          <a:ext cx="3169979" cy="1901987"/>
        </a:xfrm>
        <a:prstGeom prst="rect">
          <a:avLst/>
        </a:prstGeom>
        <a:solidFill>
          <a:schemeClr val="accent5">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GB" sz="2000" kern="1200" dirty="0">
              <a:latin typeface="Arial Nova"/>
              <a:cs typeface="Calibri"/>
            </a:rPr>
            <a:t>These pressures extend outside of the NHS with major staffing shortages in general practice.</a:t>
          </a:r>
          <a:endParaRPr lang="en-US" sz="2000" kern="1200" dirty="0">
            <a:latin typeface="Arial Nova"/>
            <a:cs typeface="Calibri"/>
          </a:endParaRPr>
        </a:p>
      </dsp:txBody>
      <dsp:txXfrm>
        <a:off x="3486977" y="2401821"/>
        <a:ext cx="3169979" cy="1901987"/>
      </dsp:txXfrm>
    </dsp:sp>
    <dsp:sp modelId="{AD364968-FC4D-4AB2-9E46-BA5EA5D36444}">
      <dsp:nvSpPr>
        <dsp:cNvPr id="0" name=""/>
        <dsp:cNvSpPr/>
      </dsp:nvSpPr>
      <dsp:spPr>
        <a:xfrm>
          <a:off x="6973954" y="2401821"/>
          <a:ext cx="3169979" cy="1901987"/>
        </a:xfrm>
        <a:prstGeom prst="rect">
          <a:avLst/>
        </a:prstGeom>
        <a:solidFill>
          <a:schemeClr val="accent6">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8100" tIns="38100" rIns="38100" bIns="38100" numCol="1" spcCol="1270" anchor="ctr" anchorCtr="0">
          <a:noAutofit/>
        </a:bodyPr>
        <a:lstStyle/>
        <a:p>
          <a:pPr marL="0" lvl="0" indent="0" algn="ctr" defTabSz="444500" rtl="0">
            <a:lnSpc>
              <a:spcPct val="90000"/>
            </a:lnSpc>
            <a:spcBef>
              <a:spcPct val="0"/>
            </a:spcBef>
            <a:spcAft>
              <a:spcPct val="35000"/>
            </a:spcAft>
            <a:buNone/>
          </a:pPr>
          <a:r>
            <a:rPr lang="en-US" sz="1000" kern="1200" dirty="0">
              <a:latin typeface="Arial Nova"/>
              <a:cs typeface="Calibri"/>
            </a:rPr>
            <a:t> </a:t>
          </a:r>
          <a:r>
            <a:rPr lang="en-US" sz="2000" kern="1200" dirty="0">
              <a:latin typeface="Arial Nova"/>
              <a:cs typeface="Calibri"/>
            </a:rPr>
            <a:t>Different methods of analysis have been used in this investigation such as PESTLE, FISHBONE, and PMI.</a:t>
          </a:r>
        </a:p>
      </dsp:txBody>
      <dsp:txXfrm>
        <a:off x="6973954" y="2401821"/>
        <a:ext cx="3169979" cy="1901987"/>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EF8AA5E-F5F9-4276-9BF9-09574148AD0B}">
      <dsp:nvSpPr>
        <dsp:cNvPr id="0" name=""/>
        <dsp:cNvSpPr/>
      </dsp:nvSpPr>
      <dsp:spPr>
        <a:xfrm>
          <a:off x="0" y="2970235"/>
          <a:ext cx="5641974" cy="1948795"/>
        </a:xfrm>
        <a:prstGeom prst="rect">
          <a:avLst/>
        </a:prstGeom>
        <a:gradFill rotWithShape="0">
          <a:gsLst>
            <a:gs pos="0">
              <a:schemeClr val="accent2">
                <a:hueOff val="0"/>
                <a:satOff val="0"/>
                <a:lumOff val="0"/>
                <a:alphaOff val="0"/>
                <a:tint val="100000"/>
                <a:shade val="85000"/>
                <a:satMod val="100000"/>
                <a:lumMod val="100000"/>
              </a:schemeClr>
            </a:gs>
            <a:gs pos="100000">
              <a:schemeClr val="accent2">
                <a:hueOff val="0"/>
                <a:satOff val="0"/>
                <a:lumOff val="0"/>
                <a:alphaOff val="0"/>
                <a:tint val="90000"/>
                <a:shade val="100000"/>
                <a:satMod val="150000"/>
                <a:lumMod val="100000"/>
              </a:schemeClr>
            </a:gs>
          </a:gsLst>
          <a:path path="circle">
            <a:fillToRect l="100000" t="100000" r="100000" b="100000"/>
          </a:path>
        </a:gradFill>
        <a:ln>
          <a:noFill/>
        </a:ln>
        <a:effectLst>
          <a:outerShdw blurRad="50800" dist="12700" dir="5400000" algn="ctr" rotWithShape="0">
            <a:srgbClr val="000000">
              <a:alpha val="50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142240" tIns="142240" rIns="142240" bIns="142240" numCol="1" spcCol="1270" anchor="ctr" anchorCtr="0">
          <a:noAutofit/>
        </a:bodyPr>
        <a:lstStyle/>
        <a:p>
          <a:pPr marL="0" lvl="0" indent="0" algn="ctr" defTabSz="889000">
            <a:lnSpc>
              <a:spcPct val="90000"/>
            </a:lnSpc>
            <a:spcBef>
              <a:spcPct val="0"/>
            </a:spcBef>
            <a:spcAft>
              <a:spcPct val="35000"/>
            </a:spcAft>
            <a:buNone/>
          </a:pPr>
          <a:r>
            <a:rPr lang="en-GB" sz="2000" kern="1200" dirty="0"/>
            <a:t>A research-informed cause and effect analysis using a Fishbone Diagram will also be presented in this presentation. Desai (2015) states the fishbone diagrams assist in identifying areas that require attention so that resources can be focused on root causes and specific organisational department responsibilities.</a:t>
          </a:r>
          <a:endParaRPr lang="en-US" sz="2000" kern="1200" dirty="0"/>
        </a:p>
      </dsp:txBody>
      <dsp:txXfrm>
        <a:off x="0" y="2970235"/>
        <a:ext cx="5641974" cy="1948795"/>
      </dsp:txXfrm>
    </dsp:sp>
    <dsp:sp modelId="{253A1829-58EB-49BC-B2B2-A11BA359F96C}">
      <dsp:nvSpPr>
        <dsp:cNvPr id="0" name=""/>
        <dsp:cNvSpPr/>
      </dsp:nvSpPr>
      <dsp:spPr>
        <a:xfrm rot="10800000">
          <a:off x="0" y="2219"/>
          <a:ext cx="5641974" cy="2997247"/>
        </a:xfrm>
        <a:prstGeom prst="upArrowCallout">
          <a:avLst/>
        </a:prstGeom>
        <a:gradFill rotWithShape="0">
          <a:gsLst>
            <a:gs pos="0">
              <a:schemeClr val="accent2">
                <a:hueOff val="-1446200"/>
                <a:satOff val="-9924"/>
                <a:lumOff val="5098"/>
                <a:alphaOff val="0"/>
                <a:tint val="100000"/>
                <a:shade val="85000"/>
                <a:satMod val="100000"/>
                <a:lumMod val="100000"/>
              </a:schemeClr>
            </a:gs>
            <a:gs pos="100000">
              <a:schemeClr val="accent2">
                <a:hueOff val="-1446200"/>
                <a:satOff val="-9924"/>
                <a:lumOff val="5098"/>
                <a:alphaOff val="0"/>
                <a:tint val="90000"/>
                <a:shade val="100000"/>
                <a:satMod val="150000"/>
                <a:lumMod val="100000"/>
              </a:schemeClr>
            </a:gs>
          </a:gsLst>
          <a:path path="circle">
            <a:fillToRect l="100000" t="100000" r="100000" b="100000"/>
          </a:path>
        </a:gradFill>
        <a:ln>
          <a:noFill/>
        </a:ln>
        <a:effectLst>
          <a:outerShdw blurRad="50800" dist="12700" dir="5400000" algn="ctr" rotWithShape="0">
            <a:srgbClr val="000000">
              <a:alpha val="50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142240" tIns="142240" rIns="142240" bIns="142240" numCol="1" spcCol="1270" anchor="ctr" anchorCtr="0">
          <a:noAutofit/>
        </a:bodyPr>
        <a:lstStyle/>
        <a:p>
          <a:pPr marL="0" lvl="0" indent="0" algn="ctr" defTabSz="889000">
            <a:lnSpc>
              <a:spcPct val="90000"/>
            </a:lnSpc>
            <a:spcBef>
              <a:spcPct val="0"/>
            </a:spcBef>
            <a:spcAft>
              <a:spcPct val="35000"/>
            </a:spcAft>
            <a:buNone/>
          </a:pPr>
          <a:r>
            <a:rPr lang="en-GB" sz="2000" kern="1200" dirty="0"/>
            <a:t>PESTLE which is a framework that analyses  external environment influences on organisation will be used to identify the problems. Proper Care are facing. The PESTLE model is a tool for analysing and determining the aspects of a project environment according to</a:t>
          </a:r>
          <a:r>
            <a:rPr lang="en-GB" sz="2000" b="0" i="0" kern="1200" dirty="0"/>
            <a:t>De Val (2021).</a:t>
          </a:r>
          <a:endParaRPr lang="en-US" sz="2000" kern="1200" dirty="0"/>
        </a:p>
      </dsp:txBody>
      <dsp:txXfrm rot="10800000">
        <a:off x="0" y="2219"/>
        <a:ext cx="5641974" cy="1947521"/>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3880B70-9462-4B88-95D2-F857ED10E0FC}">
      <dsp:nvSpPr>
        <dsp:cNvPr id="0" name=""/>
        <dsp:cNvSpPr/>
      </dsp:nvSpPr>
      <dsp:spPr>
        <a:xfrm>
          <a:off x="2979492" y="784747"/>
          <a:ext cx="602878" cy="91440"/>
        </a:xfrm>
        <a:custGeom>
          <a:avLst/>
          <a:gdLst/>
          <a:ahLst/>
          <a:cxnLst/>
          <a:rect l="0" t="0" r="0" b="0"/>
          <a:pathLst>
            <a:path>
              <a:moveTo>
                <a:pt x="0" y="45720"/>
              </a:moveTo>
              <a:lnTo>
                <a:pt x="602878" y="45720"/>
              </a:lnTo>
            </a:path>
          </a:pathLst>
        </a:custGeom>
        <a:noFill/>
        <a:ln w="9525" cap="flat" cmpd="sng" algn="ctr">
          <a:solidFill>
            <a:schemeClr val="accent1">
              <a:hueOff val="0"/>
              <a:satOff val="0"/>
              <a:lumOff val="0"/>
              <a:alphaOff val="0"/>
            </a:schemeClr>
          </a:solidFill>
          <a:prstDash val="solid"/>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GB" sz="500" kern="1200" dirty="0"/>
        </a:p>
      </dsp:txBody>
      <dsp:txXfrm>
        <a:off x="3265094" y="827297"/>
        <a:ext cx="31673" cy="6340"/>
      </dsp:txXfrm>
    </dsp:sp>
    <dsp:sp modelId="{C78FB7C3-BB30-4C5C-8836-75DDAEF21575}">
      <dsp:nvSpPr>
        <dsp:cNvPr id="0" name=""/>
        <dsp:cNvSpPr/>
      </dsp:nvSpPr>
      <dsp:spPr>
        <a:xfrm>
          <a:off x="227036" y="4191"/>
          <a:ext cx="2754255" cy="1652553"/>
        </a:xfrm>
        <a:prstGeom prst="rect">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34961" tIns="141665" rIns="134961" bIns="141665" numCol="1" spcCol="1270" anchor="ctr" anchorCtr="0">
          <a:noAutofit/>
        </a:bodyPr>
        <a:lstStyle/>
        <a:p>
          <a:pPr marL="0" lvl="0" indent="0" algn="ctr" defTabSz="1022350" rtl="0">
            <a:lnSpc>
              <a:spcPct val="90000"/>
            </a:lnSpc>
            <a:spcBef>
              <a:spcPct val="0"/>
            </a:spcBef>
            <a:spcAft>
              <a:spcPct val="35000"/>
            </a:spcAft>
            <a:buNone/>
          </a:pPr>
          <a:r>
            <a:rPr lang="en-GB" sz="2300" kern="1200" dirty="0">
              <a:latin typeface="Arial" panose="020B0604020202020204" pitchFamily="34" charset="0"/>
              <a:cs typeface="Arial" panose="020B0604020202020204" pitchFamily="34" charset="0"/>
            </a:rPr>
            <a:t>Patients and staff are affected as the waiting list continues to grow. </a:t>
          </a:r>
        </a:p>
      </dsp:txBody>
      <dsp:txXfrm>
        <a:off x="227036" y="4191"/>
        <a:ext cx="2754255" cy="1652553"/>
      </dsp:txXfrm>
    </dsp:sp>
    <dsp:sp modelId="{9F90F26E-6740-40C9-8556-50E5BBA069EC}">
      <dsp:nvSpPr>
        <dsp:cNvPr id="0" name=""/>
        <dsp:cNvSpPr/>
      </dsp:nvSpPr>
      <dsp:spPr>
        <a:xfrm>
          <a:off x="1604164" y="1654944"/>
          <a:ext cx="3387734" cy="1100338"/>
        </a:xfrm>
        <a:custGeom>
          <a:avLst/>
          <a:gdLst/>
          <a:ahLst/>
          <a:cxnLst/>
          <a:rect l="0" t="0" r="0" b="0"/>
          <a:pathLst>
            <a:path>
              <a:moveTo>
                <a:pt x="3387734" y="0"/>
              </a:moveTo>
              <a:lnTo>
                <a:pt x="3387734" y="567269"/>
              </a:lnTo>
              <a:lnTo>
                <a:pt x="0" y="567269"/>
              </a:lnTo>
              <a:lnTo>
                <a:pt x="0" y="1100338"/>
              </a:lnTo>
            </a:path>
          </a:pathLst>
        </a:custGeom>
        <a:noFill/>
        <a:ln w="9525" cap="flat" cmpd="sng" algn="ctr">
          <a:solidFill>
            <a:schemeClr val="accent1">
              <a:hueOff val="0"/>
              <a:satOff val="0"/>
              <a:lumOff val="0"/>
              <a:alphaOff val="0"/>
            </a:schemeClr>
          </a:solidFill>
          <a:prstDash val="solid"/>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dirty="0"/>
        </a:p>
      </dsp:txBody>
      <dsp:txXfrm>
        <a:off x="3208743" y="2201943"/>
        <a:ext cx="178576" cy="6340"/>
      </dsp:txXfrm>
    </dsp:sp>
    <dsp:sp modelId="{EDFE791E-1355-49FC-9FB4-946A621A8DD9}">
      <dsp:nvSpPr>
        <dsp:cNvPr id="0" name=""/>
        <dsp:cNvSpPr/>
      </dsp:nvSpPr>
      <dsp:spPr>
        <a:xfrm>
          <a:off x="3614770" y="4191"/>
          <a:ext cx="2754255" cy="1652553"/>
        </a:xfrm>
        <a:prstGeom prst="rect">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34961" tIns="141665" rIns="134961" bIns="141665" numCol="1" spcCol="1270" anchor="ctr" anchorCtr="0">
          <a:noAutofit/>
        </a:bodyPr>
        <a:lstStyle/>
        <a:p>
          <a:pPr marL="0" lvl="0" indent="0" algn="ctr" defTabSz="1022350" rtl="0">
            <a:lnSpc>
              <a:spcPct val="90000"/>
            </a:lnSpc>
            <a:spcBef>
              <a:spcPct val="0"/>
            </a:spcBef>
            <a:spcAft>
              <a:spcPct val="35000"/>
            </a:spcAft>
            <a:buNone/>
          </a:pPr>
          <a:r>
            <a:rPr lang="en-GB" sz="2300" kern="1200" dirty="0">
              <a:latin typeface="Arial" panose="020B0604020202020204" pitchFamily="34" charset="0"/>
              <a:cs typeface="Arial" panose="020B0604020202020204" pitchFamily="34" charset="0"/>
            </a:rPr>
            <a:t>This in turn is causing problems to the organisations.</a:t>
          </a:r>
        </a:p>
      </dsp:txBody>
      <dsp:txXfrm>
        <a:off x="3614770" y="4191"/>
        <a:ext cx="2754255" cy="1652553"/>
      </dsp:txXfrm>
    </dsp:sp>
    <dsp:sp modelId="{E6B05F8E-D259-4720-888A-B6516475A689}">
      <dsp:nvSpPr>
        <dsp:cNvPr id="0" name=""/>
        <dsp:cNvSpPr/>
      </dsp:nvSpPr>
      <dsp:spPr>
        <a:xfrm>
          <a:off x="2979492" y="3568240"/>
          <a:ext cx="602878" cy="91440"/>
        </a:xfrm>
        <a:custGeom>
          <a:avLst/>
          <a:gdLst/>
          <a:ahLst/>
          <a:cxnLst/>
          <a:rect l="0" t="0" r="0" b="0"/>
          <a:pathLst>
            <a:path>
              <a:moveTo>
                <a:pt x="0" y="45720"/>
              </a:moveTo>
              <a:lnTo>
                <a:pt x="602878" y="45720"/>
              </a:lnTo>
            </a:path>
          </a:pathLst>
        </a:custGeom>
        <a:noFill/>
        <a:ln w="9525" cap="flat" cmpd="sng" algn="ctr">
          <a:solidFill>
            <a:schemeClr val="accent1">
              <a:hueOff val="0"/>
              <a:satOff val="0"/>
              <a:lumOff val="0"/>
              <a:alphaOff val="0"/>
            </a:schemeClr>
          </a:solidFill>
          <a:prstDash val="solid"/>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dirty="0"/>
        </a:p>
      </dsp:txBody>
      <dsp:txXfrm>
        <a:off x="3265094" y="3610789"/>
        <a:ext cx="31673" cy="6340"/>
      </dsp:txXfrm>
    </dsp:sp>
    <dsp:sp modelId="{29B2BED8-4B8C-41D5-9B98-FD4CBD59452B}">
      <dsp:nvSpPr>
        <dsp:cNvPr id="0" name=""/>
        <dsp:cNvSpPr/>
      </dsp:nvSpPr>
      <dsp:spPr>
        <a:xfrm>
          <a:off x="227036" y="2787683"/>
          <a:ext cx="2754255" cy="1652553"/>
        </a:xfrm>
        <a:prstGeom prst="rect">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34961" tIns="141665" rIns="134961" bIns="141665" numCol="1" spcCol="1270" anchor="ctr" anchorCtr="0">
          <a:noAutofit/>
        </a:bodyPr>
        <a:lstStyle/>
        <a:p>
          <a:pPr marL="0" lvl="0" indent="0" algn="ctr" defTabSz="1022350" rtl="0">
            <a:lnSpc>
              <a:spcPct val="90000"/>
            </a:lnSpc>
            <a:spcBef>
              <a:spcPct val="0"/>
            </a:spcBef>
            <a:spcAft>
              <a:spcPct val="35000"/>
            </a:spcAft>
            <a:buNone/>
          </a:pPr>
          <a:r>
            <a:rPr lang="en-GB" sz="2300" kern="1200" dirty="0">
              <a:latin typeface="Arial" panose="020B0604020202020204" pitchFamily="34" charset="0"/>
              <a:cs typeface="Arial" panose="020B0604020202020204" pitchFamily="34" charset="0"/>
            </a:rPr>
            <a:t>Staff is then affected by this as their workload is getting heavier.</a:t>
          </a:r>
          <a:endParaRPr lang="en-US" sz="2300" kern="1200" dirty="0">
            <a:latin typeface="Arial" panose="020B0604020202020204" pitchFamily="34" charset="0"/>
            <a:cs typeface="Arial" panose="020B0604020202020204" pitchFamily="34" charset="0"/>
          </a:endParaRPr>
        </a:p>
      </dsp:txBody>
      <dsp:txXfrm>
        <a:off x="227036" y="2787683"/>
        <a:ext cx="2754255" cy="1652553"/>
      </dsp:txXfrm>
    </dsp:sp>
    <dsp:sp modelId="{E416C5C1-7BE0-4F2E-A6A6-C9E901C5936D}">
      <dsp:nvSpPr>
        <dsp:cNvPr id="0" name=""/>
        <dsp:cNvSpPr/>
      </dsp:nvSpPr>
      <dsp:spPr>
        <a:xfrm>
          <a:off x="3614770" y="2290223"/>
          <a:ext cx="2754255" cy="2647473"/>
        </a:xfrm>
        <a:prstGeom prst="rect">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34961" tIns="141665" rIns="134961" bIns="141665" numCol="1" spcCol="1270" anchor="ctr" anchorCtr="0">
          <a:noAutofit/>
        </a:bodyPr>
        <a:lstStyle/>
        <a:p>
          <a:pPr marL="0" lvl="0" indent="0" algn="ctr" defTabSz="711200">
            <a:lnSpc>
              <a:spcPct val="90000"/>
            </a:lnSpc>
            <a:spcBef>
              <a:spcPct val="0"/>
            </a:spcBef>
            <a:spcAft>
              <a:spcPct val="35000"/>
            </a:spcAft>
            <a:buNone/>
          </a:pPr>
          <a:r>
            <a:rPr lang="en-GB" sz="1600" kern="1200" dirty="0">
              <a:latin typeface="Arial" panose="020B0604020202020204" pitchFamily="34" charset="0"/>
              <a:cs typeface="Arial" panose="020B0604020202020204" pitchFamily="34" charset="0"/>
            </a:rPr>
            <a:t>Management also feels a burden as the overworked staff does not normally make up a happy team. </a:t>
          </a:r>
        </a:p>
        <a:p>
          <a:pPr marL="0" lvl="0" indent="0" algn="ctr" defTabSz="711200">
            <a:lnSpc>
              <a:spcPct val="90000"/>
            </a:lnSpc>
            <a:spcBef>
              <a:spcPct val="0"/>
            </a:spcBef>
            <a:spcAft>
              <a:spcPct val="35000"/>
            </a:spcAft>
            <a:buNone/>
          </a:pPr>
          <a:r>
            <a:rPr lang="en-GB" sz="1600" kern="1200" dirty="0">
              <a:latin typeface="Arial" panose="020B0604020202020204" pitchFamily="34" charset="0"/>
              <a:cs typeface="Arial" panose="020B0604020202020204" pitchFamily="34" charset="0"/>
            </a:rPr>
            <a:t>(2010)Employers need workers who are productive and efficient, and it stands to reason that those who are content will likely perform better than those who are not. </a:t>
          </a:r>
          <a:endParaRPr lang="en-US" sz="1600" kern="1200" dirty="0">
            <a:latin typeface="Arial" panose="020B0604020202020204" pitchFamily="34" charset="0"/>
            <a:cs typeface="Arial" panose="020B0604020202020204" pitchFamily="34" charset="0"/>
          </a:endParaRPr>
        </a:p>
      </dsp:txBody>
      <dsp:txXfrm>
        <a:off x="3614770" y="2290223"/>
        <a:ext cx="2754255" cy="2647473"/>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B55158E-39BB-4A46-ABE9-BBB7C0F911B0}">
      <dsp:nvSpPr>
        <dsp:cNvPr id="0" name=""/>
        <dsp:cNvSpPr/>
      </dsp:nvSpPr>
      <dsp:spPr>
        <a:xfrm>
          <a:off x="3110483" y="1964"/>
          <a:ext cx="3499294" cy="1296385"/>
        </a:xfrm>
        <a:prstGeom prst="roundRect">
          <a:avLst/>
        </a:prstGeom>
        <a:solidFill>
          <a:schemeClr val="accent2">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53340" rIns="106680" bIns="53340" numCol="1" spcCol="1270" anchor="ctr" anchorCtr="0">
          <a:noAutofit/>
        </a:bodyPr>
        <a:lstStyle/>
        <a:p>
          <a:pPr marL="0" lvl="0" indent="0" algn="ctr" defTabSz="1244600">
            <a:lnSpc>
              <a:spcPct val="90000"/>
            </a:lnSpc>
            <a:spcBef>
              <a:spcPct val="0"/>
            </a:spcBef>
            <a:spcAft>
              <a:spcPct val="35000"/>
            </a:spcAft>
            <a:buNone/>
          </a:pPr>
          <a:r>
            <a:rPr lang="en-GB" sz="2800" kern="1200" dirty="0"/>
            <a:t>Staff shortages cause a decline in patient care.</a:t>
          </a:r>
          <a:endParaRPr lang="en-US" sz="2800" kern="1200" dirty="0"/>
        </a:p>
      </dsp:txBody>
      <dsp:txXfrm>
        <a:off x="3173767" y="65248"/>
        <a:ext cx="3372726" cy="1169817"/>
      </dsp:txXfrm>
    </dsp:sp>
    <dsp:sp modelId="{55A1B032-72FC-4F8B-9520-AFFAC8335A2C}">
      <dsp:nvSpPr>
        <dsp:cNvPr id="0" name=""/>
        <dsp:cNvSpPr/>
      </dsp:nvSpPr>
      <dsp:spPr>
        <a:xfrm>
          <a:off x="3110483" y="1363169"/>
          <a:ext cx="3499294" cy="1296385"/>
        </a:xfrm>
        <a:prstGeom prst="roundRect">
          <a:avLst/>
        </a:prstGeom>
        <a:solidFill>
          <a:schemeClr val="accent3">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45720" rIns="91440" bIns="45720" numCol="1" spcCol="1270" anchor="ctr" anchorCtr="0">
          <a:noAutofit/>
        </a:bodyPr>
        <a:lstStyle/>
        <a:p>
          <a:pPr marL="0" lvl="0" indent="0" algn="ctr" defTabSz="1066800">
            <a:lnSpc>
              <a:spcPct val="90000"/>
            </a:lnSpc>
            <a:spcBef>
              <a:spcPct val="0"/>
            </a:spcBef>
            <a:spcAft>
              <a:spcPct val="35000"/>
            </a:spcAft>
            <a:buNone/>
          </a:pPr>
          <a:r>
            <a:rPr lang="en-GB" sz="2400" kern="1200" dirty="0"/>
            <a:t>The reputation of the company can be tarnished if they are not meeting its goals</a:t>
          </a:r>
          <a:r>
            <a:rPr lang="en-GB" sz="2100" kern="1200" dirty="0"/>
            <a:t>.</a:t>
          </a:r>
          <a:endParaRPr lang="en-US" sz="2100" kern="1200" dirty="0"/>
        </a:p>
      </dsp:txBody>
      <dsp:txXfrm>
        <a:off x="3173767" y="1426453"/>
        <a:ext cx="3372726" cy="1169817"/>
      </dsp:txXfrm>
    </dsp:sp>
    <dsp:sp modelId="{D4146270-CFE7-4A13-AE6F-017EE017ED92}">
      <dsp:nvSpPr>
        <dsp:cNvPr id="0" name=""/>
        <dsp:cNvSpPr/>
      </dsp:nvSpPr>
      <dsp:spPr>
        <a:xfrm>
          <a:off x="3110483" y="2724374"/>
          <a:ext cx="3499294" cy="1296385"/>
        </a:xfrm>
        <a:prstGeom prst="roundRect">
          <a:avLst/>
        </a:prstGeom>
        <a:solidFill>
          <a:schemeClr val="accent4">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45720" rIns="91440" bIns="45720" numCol="1" spcCol="1270" anchor="ctr" anchorCtr="0">
          <a:noAutofit/>
        </a:bodyPr>
        <a:lstStyle/>
        <a:p>
          <a:pPr marL="0" lvl="0" indent="0" algn="ctr" defTabSz="1066800">
            <a:lnSpc>
              <a:spcPct val="90000"/>
            </a:lnSpc>
            <a:spcBef>
              <a:spcPct val="0"/>
            </a:spcBef>
            <a:spcAft>
              <a:spcPct val="35000"/>
            </a:spcAft>
            <a:buNone/>
          </a:pPr>
          <a:r>
            <a:rPr lang="en-US" sz="2400" kern="1200" dirty="0"/>
            <a:t>Greater workload for existing staff.</a:t>
          </a:r>
        </a:p>
      </dsp:txBody>
      <dsp:txXfrm>
        <a:off x="3173767" y="2787658"/>
        <a:ext cx="3372726" cy="1169817"/>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EC27189-87C1-4D76-8F2B-E1908F93E882}">
      <dsp:nvSpPr>
        <dsp:cNvPr id="0" name=""/>
        <dsp:cNvSpPr/>
      </dsp:nvSpPr>
      <dsp:spPr>
        <a:xfrm>
          <a:off x="0" y="23874"/>
          <a:ext cx="5641974" cy="1239409"/>
        </a:xfrm>
        <a:prstGeom prst="roundRect">
          <a:avLst/>
        </a:prstGeom>
        <a:solidFill>
          <a:schemeClr val="accent2">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l" defTabSz="1066800">
            <a:lnSpc>
              <a:spcPct val="90000"/>
            </a:lnSpc>
            <a:spcBef>
              <a:spcPct val="0"/>
            </a:spcBef>
            <a:spcAft>
              <a:spcPct val="35000"/>
            </a:spcAft>
            <a:buNone/>
          </a:pPr>
          <a:r>
            <a:rPr lang="en-GB" sz="2400" kern="1200" dirty="0"/>
            <a:t>The fishbone strategy can be used as the main problem Proper Care is facing is a shortage of staff. </a:t>
          </a:r>
          <a:endParaRPr lang="en-US" sz="2400" kern="1200" dirty="0"/>
        </a:p>
      </dsp:txBody>
      <dsp:txXfrm>
        <a:off x="60503" y="84377"/>
        <a:ext cx="5520968" cy="1118403"/>
      </dsp:txXfrm>
    </dsp:sp>
    <dsp:sp modelId="{0564A924-F1A6-45E9-BD18-4286079CB32F}">
      <dsp:nvSpPr>
        <dsp:cNvPr id="0" name=""/>
        <dsp:cNvSpPr/>
      </dsp:nvSpPr>
      <dsp:spPr>
        <a:xfrm>
          <a:off x="0" y="1259770"/>
          <a:ext cx="5641974" cy="1291650"/>
        </a:xfrm>
        <a:prstGeom prst="roundRect">
          <a:avLst/>
        </a:prstGeom>
        <a:solidFill>
          <a:schemeClr val="accent2">
            <a:hueOff val="-361550"/>
            <a:satOff val="-2481"/>
            <a:lumOff val="1275"/>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en-GB" sz="2000" kern="1200" dirty="0"/>
            <a:t>The smaller problems which amount to the bigger issue are problems in medication, particularly in some areas</a:t>
          </a:r>
          <a:r>
            <a:rPr lang="en-GB" sz="500" kern="1200" dirty="0"/>
            <a:t>.</a:t>
          </a:r>
          <a:endParaRPr lang="en-US" sz="500" kern="1200" dirty="0"/>
        </a:p>
      </dsp:txBody>
      <dsp:txXfrm>
        <a:off x="63053" y="1322823"/>
        <a:ext cx="5515868" cy="1165544"/>
      </dsp:txXfrm>
    </dsp:sp>
    <dsp:sp modelId="{C176E144-1E03-4C3D-B376-E6E2A05EE5C6}">
      <dsp:nvSpPr>
        <dsp:cNvPr id="0" name=""/>
        <dsp:cNvSpPr/>
      </dsp:nvSpPr>
      <dsp:spPr>
        <a:xfrm>
          <a:off x="0" y="2556448"/>
          <a:ext cx="5641974" cy="1239409"/>
        </a:xfrm>
        <a:prstGeom prst="roundRect">
          <a:avLst/>
        </a:prstGeom>
        <a:solidFill>
          <a:schemeClr val="accent2">
            <a:hueOff val="-723100"/>
            <a:satOff val="-4962"/>
            <a:lumOff val="2549"/>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l" defTabSz="1066800">
            <a:lnSpc>
              <a:spcPct val="90000"/>
            </a:lnSpc>
            <a:spcBef>
              <a:spcPct val="0"/>
            </a:spcBef>
            <a:spcAft>
              <a:spcPct val="35000"/>
            </a:spcAft>
            <a:buNone/>
          </a:pPr>
          <a:r>
            <a:rPr lang="en-GB" sz="2400" kern="1200" dirty="0"/>
            <a:t>Also, the area to where medicines are reaching is an issue </a:t>
          </a:r>
          <a:endParaRPr lang="en-US" sz="2400" kern="1200" dirty="0"/>
        </a:p>
      </dsp:txBody>
      <dsp:txXfrm>
        <a:off x="60503" y="2616951"/>
        <a:ext cx="5520968" cy="1118403"/>
      </dsp:txXfrm>
    </dsp:sp>
    <dsp:sp modelId="{753DFC3A-06AA-4B88-8A7D-499C06AF6CD4}">
      <dsp:nvSpPr>
        <dsp:cNvPr id="0" name=""/>
        <dsp:cNvSpPr/>
      </dsp:nvSpPr>
      <dsp:spPr>
        <a:xfrm>
          <a:off x="0" y="3801670"/>
          <a:ext cx="5641974" cy="1057736"/>
        </a:xfrm>
        <a:prstGeom prst="roundRect">
          <a:avLst/>
        </a:prstGeom>
        <a:solidFill>
          <a:schemeClr val="accent2">
            <a:hueOff val="-1084650"/>
            <a:satOff val="-7443"/>
            <a:lumOff val="3824"/>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l" defTabSz="1244600">
            <a:lnSpc>
              <a:spcPct val="90000"/>
            </a:lnSpc>
            <a:spcBef>
              <a:spcPct val="0"/>
            </a:spcBef>
            <a:spcAft>
              <a:spcPct val="35000"/>
            </a:spcAft>
            <a:buNone/>
          </a:pPr>
          <a:r>
            <a:rPr lang="en-GB" sz="2800" kern="1200" dirty="0"/>
            <a:t>Brexit is also adding to staffing issues.</a:t>
          </a:r>
          <a:endParaRPr lang="en-US" sz="2800" kern="1200" dirty="0"/>
        </a:p>
      </dsp:txBody>
      <dsp:txXfrm>
        <a:off x="51634" y="3853304"/>
        <a:ext cx="5538706" cy="954468"/>
      </dsp:txXfrm>
    </dsp:sp>
    <dsp:sp modelId="{F1557883-51AC-48DE-883F-B85AE8937357}">
      <dsp:nvSpPr>
        <dsp:cNvPr id="0" name=""/>
        <dsp:cNvSpPr/>
      </dsp:nvSpPr>
      <dsp:spPr>
        <a:xfrm>
          <a:off x="0" y="4860811"/>
          <a:ext cx="5641974" cy="1247651"/>
        </a:xfrm>
        <a:prstGeom prst="roundRect">
          <a:avLst/>
        </a:prstGeom>
        <a:solidFill>
          <a:schemeClr val="accent2">
            <a:hueOff val="-1446200"/>
            <a:satOff val="-9924"/>
            <a:lumOff val="5098"/>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l" defTabSz="1066800">
            <a:lnSpc>
              <a:spcPct val="90000"/>
            </a:lnSpc>
            <a:spcBef>
              <a:spcPct val="0"/>
            </a:spcBef>
            <a:spcAft>
              <a:spcPct val="35000"/>
            </a:spcAft>
            <a:buNone/>
          </a:pPr>
          <a:r>
            <a:rPr lang="en-GB" sz="2400" kern="1200" dirty="0"/>
            <a:t>The primary issue can be identified using the fishbone cause and effect analysis, as can the minor issues that are contributing to the main issue.</a:t>
          </a:r>
          <a:endParaRPr lang="en-US" sz="2400" kern="1200" dirty="0"/>
        </a:p>
      </dsp:txBody>
      <dsp:txXfrm>
        <a:off x="60905" y="4921716"/>
        <a:ext cx="5520164" cy="1125841"/>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BB9D983-FB10-4E92-8489-550231871824}">
      <dsp:nvSpPr>
        <dsp:cNvPr id="0" name=""/>
        <dsp:cNvSpPr/>
      </dsp:nvSpPr>
      <dsp:spPr>
        <a:xfrm>
          <a:off x="10515" y="5520"/>
          <a:ext cx="4622819" cy="5384096"/>
        </a:xfrm>
        <a:prstGeom prst="rect">
          <a:avLst/>
        </a:prstGeom>
        <a:solidFill>
          <a:schemeClr val="accent2">
            <a:hueOff val="0"/>
            <a:satOff val="0"/>
            <a:lumOff val="0"/>
            <a:alphaOff val="0"/>
          </a:schemeClr>
        </a:solidFill>
        <a:ln w="15875" cap="flat" cmpd="sng" algn="ctr">
          <a:solidFill>
            <a:schemeClr val="lt1">
              <a:alpha val="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just" defTabSz="533400">
            <a:lnSpc>
              <a:spcPct val="150000"/>
            </a:lnSpc>
            <a:spcBef>
              <a:spcPct val="0"/>
            </a:spcBef>
            <a:spcAft>
              <a:spcPct val="35000"/>
            </a:spcAft>
            <a:buNone/>
          </a:pPr>
          <a:endParaRPr lang="en-GB" sz="1200" kern="1200" dirty="0">
            <a:latin typeface="Arial" panose="020B0604020202020204" pitchFamily="34" charset="0"/>
            <a:cs typeface="Arial" panose="020B0604020202020204" pitchFamily="34" charset="0"/>
          </a:endParaRPr>
        </a:p>
        <a:p>
          <a:pPr marL="0" lvl="0" indent="0" algn="l" defTabSz="533400">
            <a:lnSpc>
              <a:spcPct val="150000"/>
            </a:lnSpc>
            <a:spcBef>
              <a:spcPct val="0"/>
            </a:spcBef>
            <a:spcAft>
              <a:spcPct val="35000"/>
            </a:spcAft>
            <a:buNone/>
          </a:pPr>
          <a:r>
            <a:rPr lang="en-GB" sz="1800" kern="1200" dirty="0">
              <a:effectLst/>
              <a:latin typeface="Arial" panose="020B0604020202020204" pitchFamily="34" charset="0"/>
              <a:cs typeface="Arial" panose="020B0604020202020204" pitchFamily="34" charset="0"/>
            </a:rPr>
            <a:t>Proper Care should offer incentives to existing staff as they want to retain them</a:t>
          </a:r>
        </a:p>
        <a:p>
          <a:pPr marL="0" lvl="0" indent="0" algn="l" defTabSz="533400">
            <a:lnSpc>
              <a:spcPct val="150000"/>
            </a:lnSpc>
            <a:spcBef>
              <a:spcPct val="0"/>
            </a:spcBef>
            <a:spcAft>
              <a:spcPct val="35000"/>
            </a:spcAft>
            <a:buNone/>
          </a:pPr>
          <a:r>
            <a:rPr lang="en-GB" sz="1800" kern="1200" dirty="0">
              <a:effectLst/>
              <a:latin typeface="Arial" panose="020B0604020202020204" pitchFamily="34" charset="0"/>
              <a:cs typeface="Arial" panose="020B0604020202020204" pitchFamily="34" charset="0"/>
            </a:rPr>
            <a:t> Star of the week to offer positive praise to current staff.</a:t>
          </a:r>
        </a:p>
        <a:p>
          <a:pPr marL="0" lvl="0" indent="0" algn="l" defTabSz="533400">
            <a:lnSpc>
              <a:spcPct val="150000"/>
            </a:lnSpc>
            <a:spcBef>
              <a:spcPct val="0"/>
            </a:spcBef>
            <a:spcAft>
              <a:spcPct val="35000"/>
            </a:spcAft>
            <a:buNone/>
          </a:pPr>
          <a:r>
            <a:rPr lang="en-GB" sz="1800" kern="1200" dirty="0">
              <a:latin typeface="Arial" panose="020B0604020202020204" pitchFamily="34" charset="0"/>
              <a:cs typeface="Arial" panose="020B0604020202020204" pitchFamily="34" charset="0"/>
            </a:rPr>
            <a:t>The company should recruit worldwide as there are so many vacancies.</a:t>
          </a:r>
        </a:p>
        <a:p>
          <a:pPr marL="0" lvl="0" indent="0" algn="l" defTabSz="533400">
            <a:lnSpc>
              <a:spcPct val="150000"/>
            </a:lnSpc>
            <a:spcBef>
              <a:spcPct val="0"/>
            </a:spcBef>
            <a:spcAft>
              <a:spcPct val="35000"/>
            </a:spcAft>
            <a:buNone/>
          </a:pPr>
          <a:r>
            <a:rPr lang="en-GB" sz="1800" kern="1200" dirty="0">
              <a:latin typeface="Arial" panose="020B0604020202020204" pitchFamily="34" charset="0"/>
              <a:cs typeface="Arial" panose="020B0604020202020204" pitchFamily="34" charset="0"/>
            </a:rPr>
            <a:t> Advertise more on the internet and social media for job roles to be filled. (Farsi,2021) One of the most popular web-based activities is using social media, which had an estimated 2.9 billion members as of 2019 and is expected to reach 3.4 billion by 2023.</a:t>
          </a:r>
          <a:endParaRPr lang="en-US" sz="1800" kern="1200" dirty="0">
            <a:latin typeface="Arial" panose="020B0604020202020204" pitchFamily="34" charset="0"/>
            <a:cs typeface="Arial" panose="020B0604020202020204" pitchFamily="34" charset="0"/>
          </a:endParaRPr>
        </a:p>
      </dsp:txBody>
      <dsp:txXfrm>
        <a:off x="10515" y="5520"/>
        <a:ext cx="4622819" cy="5384096"/>
      </dsp:txXfrm>
    </dsp:sp>
    <dsp:sp modelId="{12527898-D86D-40F3-A958-154ACFE17DDD}">
      <dsp:nvSpPr>
        <dsp:cNvPr id="0" name=""/>
        <dsp:cNvSpPr/>
      </dsp:nvSpPr>
      <dsp:spPr>
        <a:xfrm>
          <a:off x="5091271" y="41591"/>
          <a:ext cx="4622819" cy="5306433"/>
        </a:xfrm>
        <a:prstGeom prst="rect">
          <a:avLst/>
        </a:prstGeom>
        <a:solidFill>
          <a:schemeClr val="accent3">
            <a:hueOff val="0"/>
            <a:satOff val="0"/>
            <a:lumOff val="0"/>
            <a:alphaOff val="0"/>
          </a:schemeClr>
        </a:solidFill>
        <a:ln w="15875" cap="flat" cmpd="sng" algn="ctr">
          <a:solidFill>
            <a:schemeClr val="lt1">
              <a:alpha val="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ctr" anchorCtr="0">
          <a:noAutofit/>
        </a:bodyPr>
        <a:lstStyle/>
        <a:p>
          <a:pPr marL="0" lvl="0" indent="0" algn="l" defTabSz="1422400">
            <a:lnSpc>
              <a:spcPct val="100000"/>
            </a:lnSpc>
            <a:spcBef>
              <a:spcPct val="0"/>
            </a:spcBef>
            <a:spcAft>
              <a:spcPct val="35000"/>
            </a:spcAft>
            <a:buNone/>
          </a:pPr>
          <a:r>
            <a:rPr lang="en-US" sz="3200" kern="1200" dirty="0"/>
            <a:t>It has been recommended that Proper Care, should use the internet to advertise more jobs as this method is a popular choice amongst individuals looking for employment. </a:t>
          </a:r>
        </a:p>
      </dsp:txBody>
      <dsp:txXfrm>
        <a:off x="5091271" y="41591"/>
        <a:ext cx="4622819" cy="5306433"/>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2B52C8A-1EC6-4CD5-A97B-733DA3C8E856}">
      <dsp:nvSpPr>
        <dsp:cNvPr id="0" name=""/>
        <dsp:cNvSpPr/>
      </dsp:nvSpPr>
      <dsp:spPr>
        <a:xfrm>
          <a:off x="0" y="1321633"/>
          <a:ext cx="9813205" cy="616628"/>
        </a:xfrm>
        <a:prstGeom prst="roundRect">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l" defTabSz="755650">
            <a:lnSpc>
              <a:spcPct val="90000"/>
            </a:lnSpc>
            <a:spcBef>
              <a:spcPct val="0"/>
            </a:spcBef>
            <a:spcAft>
              <a:spcPct val="35000"/>
            </a:spcAft>
            <a:buNone/>
          </a:pPr>
          <a:r>
            <a:rPr lang="en-US" sz="1700" kern="1200" dirty="0"/>
            <a:t>PMI charts can help identify what recommendation is best for the </a:t>
          </a:r>
          <a:r>
            <a:rPr lang="en-US" sz="1700" kern="1200" dirty="0" err="1"/>
            <a:t>organisation</a:t>
          </a:r>
          <a:r>
            <a:rPr lang="en-US" sz="1700" kern="1200" dirty="0"/>
            <a:t>.</a:t>
          </a:r>
        </a:p>
      </dsp:txBody>
      <dsp:txXfrm>
        <a:off x="30101" y="1351734"/>
        <a:ext cx="9753003" cy="556426"/>
      </dsp:txXfrm>
    </dsp:sp>
    <dsp:sp modelId="{82A263A2-5E52-445A-81C3-F8845357C7A9}">
      <dsp:nvSpPr>
        <dsp:cNvPr id="0" name=""/>
        <dsp:cNvSpPr/>
      </dsp:nvSpPr>
      <dsp:spPr>
        <a:xfrm>
          <a:off x="0" y="40920"/>
          <a:ext cx="9813205" cy="616628"/>
        </a:xfrm>
        <a:prstGeom prst="roundRect">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en-GB" sz="2000" kern="1200" dirty="0"/>
            <a:t>The main problem has been addressed which is a shortage of staff</a:t>
          </a:r>
          <a:r>
            <a:rPr lang="en-GB" sz="1700" kern="1200" dirty="0"/>
            <a:t>.</a:t>
          </a:r>
          <a:endParaRPr lang="en-US" sz="1700" kern="1200" dirty="0"/>
        </a:p>
      </dsp:txBody>
      <dsp:txXfrm>
        <a:off x="30101" y="71021"/>
        <a:ext cx="9753003" cy="556426"/>
      </dsp:txXfrm>
    </dsp:sp>
    <dsp:sp modelId="{89113A08-87FE-4F77-A802-7C7AF7E01C4A}">
      <dsp:nvSpPr>
        <dsp:cNvPr id="0" name=""/>
        <dsp:cNvSpPr/>
      </dsp:nvSpPr>
      <dsp:spPr>
        <a:xfrm>
          <a:off x="0" y="2652811"/>
          <a:ext cx="9813205" cy="616628"/>
        </a:xfrm>
        <a:prstGeom prst="roundRect">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l" defTabSz="755650">
            <a:lnSpc>
              <a:spcPct val="90000"/>
            </a:lnSpc>
            <a:spcBef>
              <a:spcPct val="0"/>
            </a:spcBef>
            <a:spcAft>
              <a:spcPct val="35000"/>
            </a:spcAft>
            <a:buNone/>
          </a:pPr>
          <a:r>
            <a:rPr lang="en-US" sz="1700" kern="1200" dirty="0"/>
            <a:t>It is recommended Proper Care apply method 3 as this is the best approach for the company's current problem.</a:t>
          </a:r>
        </a:p>
      </dsp:txBody>
      <dsp:txXfrm>
        <a:off x="30101" y="2682912"/>
        <a:ext cx="9753003" cy="556426"/>
      </dsp:txXfrm>
    </dsp:sp>
    <dsp:sp modelId="{25C41171-5226-4FDD-A82A-A4E066184E79}">
      <dsp:nvSpPr>
        <dsp:cNvPr id="0" name=""/>
        <dsp:cNvSpPr/>
      </dsp:nvSpPr>
      <dsp:spPr>
        <a:xfrm>
          <a:off x="0" y="2020865"/>
          <a:ext cx="9813205" cy="616628"/>
        </a:xfrm>
        <a:prstGeom prst="roundRect">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l" defTabSz="755650">
            <a:lnSpc>
              <a:spcPct val="90000"/>
            </a:lnSpc>
            <a:spcBef>
              <a:spcPct val="0"/>
            </a:spcBef>
            <a:spcAft>
              <a:spcPct val="35000"/>
            </a:spcAft>
            <a:buNone/>
          </a:pPr>
          <a:r>
            <a:rPr lang="en-GB" sz="1700" kern="1200" dirty="0"/>
            <a:t>Recommendation 1 is to introduce star of the week. Recommendation 2 is to recruit worldwide. Recommendation 3 is to advertise on the internet for jobs.</a:t>
          </a:r>
          <a:endParaRPr lang="en-US" sz="1700" kern="1200" dirty="0"/>
        </a:p>
      </dsp:txBody>
      <dsp:txXfrm>
        <a:off x="30101" y="2050966"/>
        <a:ext cx="9753003" cy="556426"/>
      </dsp:txXfrm>
    </dsp:sp>
    <dsp:sp modelId="{CE3E8BC9-3B4B-4757-8912-D3702297EBB3}">
      <dsp:nvSpPr>
        <dsp:cNvPr id="0" name=""/>
        <dsp:cNvSpPr/>
      </dsp:nvSpPr>
      <dsp:spPr>
        <a:xfrm>
          <a:off x="0" y="689479"/>
          <a:ext cx="9813205" cy="616628"/>
        </a:xfrm>
        <a:prstGeom prst="roundRect">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l" defTabSz="755650">
            <a:lnSpc>
              <a:spcPct val="90000"/>
            </a:lnSpc>
            <a:spcBef>
              <a:spcPct val="0"/>
            </a:spcBef>
            <a:spcAft>
              <a:spcPct val="35000"/>
            </a:spcAft>
            <a:buNone/>
          </a:pPr>
          <a:r>
            <a:rPr lang="en-GB" sz="1700" kern="1200" dirty="0"/>
            <a:t>Proper Care should be thinking about using methods like PESTLE and Fishbone to identify the problems they have in their company.</a:t>
          </a:r>
          <a:endParaRPr lang="en-US" sz="1700" kern="1200" dirty="0"/>
        </a:p>
      </dsp:txBody>
      <dsp:txXfrm>
        <a:off x="30101" y="719580"/>
        <a:ext cx="9753003" cy="556426"/>
      </dsp:txXfrm>
    </dsp:sp>
    <dsp:sp modelId="{0B0CC9B7-707A-4AA7-87DD-F3DEF58650EC}">
      <dsp:nvSpPr>
        <dsp:cNvPr id="0" name=""/>
        <dsp:cNvSpPr/>
      </dsp:nvSpPr>
      <dsp:spPr>
        <a:xfrm>
          <a:off x="0" y="3352043"/>
          <a:ext cx="9813205" cy="616628"/>
        </a:xfrm>
        <a:prstGeom prst="roundRect">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l" defTabSz="755650">
            <a:lnSpc>
              <a:spcPct val="90000"/>
            </a:lnSpc>
            <a:spcBef>
              <a:spcPct val="0"/>
            </a:spcBef>
            <a:spcAft>
              <a:spcPct val="35000"/>
            </a:spcAft>
            <a:buNone/>
          </a:pPr>
          <a:r>
            <a:rPr lang="en-GB" sz="1700" kern="1200" dirty="0"/>
            <a:t>This method can help build an effective and diverse work team.</a:t>
          </a:r>
          <a:endParaRPr lang="en-US" sz="1700" kern="1200" dirty="0"/>
        </a:p>
      </dsp:txBody>
      <dsp:txXfrm>
        <a:off x="30101" y="3382144"/>
        <a:ext cx="9753003" cy="556426"/>
      </dsp:txXfrm>
    </dsp:sp>
    <dsp:sp modelId="{EAEDCC29-64BF-418A-AD5E-424994073ABB}">
      <dsp:nvSpPr>
        <dsp:cNvPr id="0" name=""/>
        <dsp:cNvSpPr/>
      </dsp:nvSpPr>
      <dsp:spPr>
        <a:xfrm>
          <a:off x="0" y="4017632"/>
          <a:ext cx="9813205" cy="616628"/>
        </a:xfrm>
        <a:prstGeom prst="roundRect">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l" defTabSz="755650">
            <a:lnSpc>
              <a:spcPct val="90000"/>
            </a:lnSpc>
            <a:spcBef>
              <a:spcPct val="0"/>
            </a:spcBef>
            <a:spcAft>
              <a:spcPct val="35000"/>
            </a:spcAft>
            <a:buNone/>
          </a:pPr>
          <a:r>
            <a:rPr lang="en-GB" sz="1700" kern="1200" dirty="0"/>
            <a:t>According to (Hicks 2000) Effective problem solving can take some time and effort however to get to your company goal it is essential. </a:t>
          </a:r>
          <a:endParaRPr lang="en-US" sz="1700" kern="1200" dirty="0"/>
        </a:p>
      </dsp:txBody>
      <dsp:txXfrm>
        <a:off x="30101" y="4047733"/>
        <a:ext cx="9753003" cy="556426"/>
      </dsp:txXfrm>
    </dsp:sp>
  </dsp:spTree>
</dsp:drawing>
</file>

<file path=ppt/diagrams/layout1.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process4">
  <dgm:title val=""/>
  <dgm:desc val=""/>
  <dgm:catLst>
    <dgm:cat type="process" pri="16000"/>
    <dgm:cat type="list" pri="20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alg type="lin">
      <dgm:param type="linDir" val="fromB"/>
    </dgm:alg>
    <dgm:shape xmlns:r="http://schemas.openxmlformats.org/officeDocument/2006/relationships" r:blip="">
      <dgm:adjLst/>
    </dgm:shape>
    <dgm:presOf/>
    <dgm:constrLst>
      <dgm:constr type="h" for="ch" forName="boxAndChildren" refType="h"/>
      <dgm:constr type="h" for="ch" forName="arrowAndChildren" refType="h" refFor="ch" refForName="boxAndChildren" op="equ" fact="1.538"/>
      <dgm:constr type="w" for="ch" forName="arrowAndChildren" refType="w"/>
      <dgm:constr type="w" for="ch" forName="boxAndChildren" refType="w"/>
      <dgm:constr type="h" for="ch" forName="sp" refType="h" fact="-0.015"/>
      <dgm:constr type="primFontSz" for="des" forName="parentTextBox" val="65"/>
      <dgm:constr type="primFontSz" for="des" forName="parentTextArrow" refType="primFontSz" refFor="des" refForName="parentTextBox" op="equ"/>
      <dgm:constr type="primFontSz" for="des" forName="childTextArrow" val="65"/>
      <dgm:constr type="primFontSz" for="des" forName="childTextBox" refType="primFontSz" refFor="des" refForName="childTextArrow" op="equ"/>
    </dgm:constrLst>
    <dgm:ruleLst/>
    <dgm:forEach name="Name1" axis="ch" ptType="node" st="-1" step="-1">
      <dgm:choose name="Name2">
        <dgm:if name="Name3" axis="self" ptType="node" func="revPos" op="equ" val="1">
          <dgm:layoutNode name="boxAndChildren">
            <dgm:alg type="composite"/>
            <dgm:shape xmlns:r="http://schemas.openxmlformats.org/officeDocument/2006/relationships" r:blip="">
              <dgm:adjLst/>
            </dgm:shape>
            <dgm:presOf/>
            <dgm:choose name="Name4">
              <dgm:if name="Name5" axis="ch" ptType="node" func="cnt" op="gte" val="1">
                <dgm:constrLst>
                  <dgm:constr type="w" for="ch" forName="parentTextBox" refType="w"/>
                  <dgm:constr type="h" for="ch" forName="parentTextBox" refType="h" fact="0.54"/>
                  <dgm:constr type="t" for="ch" forName="parentTextBox"/>
                  <dgm:constr type="w" for="ch" forName="entireBox" refType="w"/>
                  <dgm:constr type="h" for="ch" forName="entireBox" refType="h"/>
                  <dgm:constr type="w" for="ch" forName="descendantBox" refType="w"/>
                  <dgm:constr type="b" for="ch" forName="descendantBox" refType="h" fact="0.98"/>
                  <dgm:constr type="h" for="ch" forName="descendantBox" refType="h" fact="0.46"/>
                </dgm:constrLst>
              </dgm:if>
              <dgm:else name="Name6">
                <dgm:constrLst>
                  <dgm:constr type="w" for="ch" forName="parentTextBox" refType="w"/>
                  <dgm:constr type="h" for="ch" forName="parentTextBox" refType="h"/>
                </dgm:constrLst>
              </dgm:else>
            </dgm:choose>
            <dgm:ruleLst/>
            <dgm:layoutNode name="parentTextBox">
              <dgm:alg type="tx"/>
              <dgm:choose name="Name7">
                <dgm:if name="Name8" axis="ch" ptType="node" func="cnt" op="gte" val="1">
                  <dgm:shape xmlns:r="http://schemas.openxmlformats.org/officeDocument/2006/relationships" type="rect" r:blip="" zOrderOff="1" hideGeom="1">
                    <dgm:adjLst/>
                  </dgm:shape>
                </dgm:if>
                <dgm:else name="Name9">
                  <dgm:shape xmlns:r="http://schemas.openxmlformats.org/officeDocument/2006/relationships" type="rect" r:blip="">
                    <dgm:adjLst/>
                  </dgm:shape>
                </dgm:else>
              </dgm:choose>
              <dgm:presOf axis="self"/>
              <dgm:constrLst/>
              <dgm:ruleLst>
                <dgm:rule type="primFontSz" val="5" fact="NaN" max="NaN"/>
              </dgm:ruleLst>
            </dgm:layoutNode>
            <dgm:choose name="Name10">
              <dgm:if name="Name11" axis="ch" ptType="node" func="cnt" op="gte" val="1">
                <dgm:layoutNode name="entireBox">
                  <dgm:alg type="sp"/>
                  <dgm:shape xmlns:r="http://schemas.openxmlformats.org/officeDocument/2006/relationships" type="rect" r:blip="">
                    <dgm:adjLst/>
                  </dgm:shape>
                  <dgm:presOf axis="self"/>
                  <dgm:constrLst/>
                  <dgm:ruleLst/>
                </dgm:layoutNode>
                <dgm:layoutNode name="descendantBox" styleLbl="fgAccFollowNode1">
                  <dgm:choose name="Name12">
                    <dgm:if name="Name13" func="var" arg="dir" op="equ" val="norm">
                      <dgm:alg type="lin"/>
                    </dgm:if>
                    <dgm:else name="Name14">
                      <dgm:alg type="lin">
                        <dgm:param type="linDir" val="fromR"/>
                      </dgm:alg>
                    </dgm:else>
                  </dgm:choose>
                  <dgm:shape xmlns:r="http://schemas.openxmlformats.org/officeDocument/2006/relationships" r:blip="">
                    <dgm:adjLst/>
                  </dgm:shape>
                  <dgm:presOf/>
                  <dgm:constrLst>
                    <dgm:constr type="w" for="ch" forName="childTextBox" refType="w"/>
                    <dgm:constr type="h" for="ch" forName="childTextBox" refType="h"/>
                  </dgm:constrLst>
                  <dgm:ruleLst/>
                  <dgm:forEach name="Name15" axis="ch" ptType="node">
                    <dgm:layoutNode name="childTextBox"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16"/>
            </dgm:choose>
          </dgm:layoutNode>
        </dgm:if>
        <dgm:else name="Name17">
          <dgm:layoutNode name="arrowAndChildren">
            <dgm:alg type="composite"/>
            <dgm:shape xmlns:r="http://schemas.openxmlformats.org/officeDocument/2006/relationships" r:blip="">
              <dgm:adjLst/>
            </dgm:shape>
            <dgm:presOf/>
            <dgm:choose name="Name18">
              <dgm:if name="Name19" axis="ch" ptType="node" func="cnt" op="gte" val="1">
                <dgm:constrLst>
                  <dgm:constr type="w" for="ch" forName="parentTextArrow" refType="w"/>
                  <dgm:constr type="t" for="ch" forName="parentTextArrow"/>
                  <dgm:constr type="h" for="ch" forName="parentTextArrow" refType="h" fact="0.351"/>
                  <dgm:constr type="w" for="ch" forName="arrow" refType="w"/>
                  <dgm:constr type="h" for="ch" forName="arrow" refType="h"/>
                  <dgm:constr type="w" for="ch" forName="descendantArrow" refType="w"/>
                  <dgm:constr type="b" for="ch" forName="descendantArrow" refType="h" fact="0.65"/>
                  <dgm:constr type="h" for="ch" forName="descendantArrow" refType="h" fact="0.299"/>
                </dgm:constrLst>
              </dgm:if>
              <dgm:else name="Name20">
                <dgm:constrLst>
                  <dgm:constr type="w" for="ch" forName="parentTextArrow" refType="w"/>
                  <dgm:constr type="h" for="ch" forName="parentTextArrow" refType="h"/>
                </dgm:constrLst>
              </dgm:else>
            </dgm:choose>
            <dgm:ruleLst/>
            <dgm:layoutNode name="parentTextArrow">
              <dgm:alg type="tx"/>
              <dgm:choose name="Name21">
                <dgm:if name="Name22" axis="ch" ptType="node" func="cnt" op="gte" val="1">
                  <dgm:shape xmlns:r="http://schemas.openxmlformats.org/officeDocument/2006/relationships" type="rect" r:blip="" zOrderOff="1" hideGeom="1">
                    <dgm:adjLst/>
                  </dgm:shape>
                </dgm:if>
                <dgm:else name="Name23">
                  <dgm:shape xmlns:r="http://schemas.openxmlformats.org/officeDocument/2006/relationships" rot="180" type="upArrowCallout" r:blip="">
                    <dgm:adjLst/>
                  </dgm:shape>
                </dgm:else>
              </dgm:choose>
              <dgm:presOf axis="self"/>
              <dgm:constrLst/>
              <dgm:ruleLst>
                <dgm:rule type="primFontSz" val="5" fact="NaN" max="NaN"/>
              </dgm:ruleLst>
            </dgm:layoutNode>
            <dgm:choose name="Name24">
              <dgm:if name="Name25" axis="ch" ptType="node" func="cnt" op="gte" val="1">
                <dgm:layoutNode name="arrow">
                  <dgm:alg type="sp"/>
                  <dgm:shape xmlns:r="http://schemas.openxmlformats.org/officeDocument/2006/relationships" rot="180" type="upArrowCallout" r:blip="">
                    <dgm:adjLst/>
                  </dgm:shape>
                  <dgm:presOf axis="self"/>
                  <dgm:constrLst/>
                  <dgm:ruleLst/>
                </dgm:layoutNode>
                <dgm:layoutNode name="descendantArrow">
                  <dgm:choose name="Name26">
                    <dgm:if name="Name27" func="var" arg="dir" op="equ" val="norm">
                      <dgm:alg type="lin"/>
                    </dgm:if>
                    <dgm:else name="Name28">
                      <dgm:alg type="lin">
                        <dgm:param type="linDir" val="fromR"/>
                      </dgm:alg>
                    </dgm:else>
                  </dgm:choose>
                  <dgm:shape xmlns:r="http://schemas.openxmlformats.org/officeDocument/2006/relationships" r:blip="">
                    <dgm:adjLst/>
                  </dgm:shape>
                  <dgm:presOf/>
                  <dgm:constrLst>
                    <dgm:constr type="w" for="ch" forName="childTextArrow" refType="w"/>
                    <dgm:constr type="h" for="ch" forName="childTextArrow" refType="h"/>
                  </dgm:constrLst>
                  <dgm:ruleLst/>
                  <dgm:forEach name="Name29" axis="ch" ptType="node">
                    <dgm:layoutNode name="childTextArrow"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30"/>
            </dgm:choose>
          </dgm:layoutNode>
        </dgm:else>
      </dgm:choose>
      <dgm:forEach name="Name31" axis="precedSib" ptType="sibTrans" st="-1" cnt="1">
        <dgm:layoutNode name="sp">
          <dgm:alg type="sp"/>
          <dgm:shape xmlns:r="http://schemas.openxmlformats.org/officeDocument/2006/relationships" r:blip="">
            <dgm:adjLst/>
          </dgm:shape>
          <dgm:presOf axis="sel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16/7/layout/RepeatingBendingProcessNew">
  <dgm:title val="Repeating Bending Process New"/>
  <dgm:desc val=""/>
  <dgm:catLst>
    <dgm:cat type="process" pri="5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7" srcId="0" destId="1" srcOrd="0" destOrd="0"/>
        <dgm:cxn modelId="8" srcId="0" destId="2" srcOrd="1" destOrd="0"/>
        <dgm:cxn modelId="9" srcId="0" destId="3" srcOrd="2" destOrd="0"/>
        <dgm:cxn modelId="10" srcId="0" destId="4" srcOrd="3" destOrd="0"/>
        <dgm:cxn modelId="11"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axis="self" func="var" arg="dir" op="equ" val="norm">
        <dgm:alg type="snake">
          <dgm:param type="grDir" val="tL"/>
          <dgm:param type="flowDir" val="row"/>
          <dgm:param type="contDir" val="sameDir"/>
          <dgm:param type="bkpt" val="endCnv"/>
        </dgm:alg>
      </dgm:if>
      <dgm:else name="Name3">
        <dgm:alg type="snake">
          <dgm:param type="grDir" val="tR"/>
          <dgm:param type="flowDir" val="row"/>
          <dgm:param type="contDir" val="sameDir"/>
          <dgm:param type="bkpt" val="endCnv"/>
        </dgm:alg>
      </dgm:else>
    </dgm:choose>
    <dgm:shape xmlns:r="http://schemas.openxmlformats.org/officeDocument/2006/relationships" r:blip="">
      <dgm:adjLst/>
    </dgm:shape>
    <dgm:presOf/>
    <dgm:constrLst>
      <dgm:constr type="w" for="ch" ptType="node" refType="w"/>
      <dgm:constr type="w" for="ch" forName="sibTrans" refType="w" refFor="ch" refPtType="node" op="equ" fact="0.23"/>
      <dgm:constr type="sp" refType="w" refFor="ch" refForName="sibTrans" op="equ"/>
      <dgm:constr type="userB" for="des" forName="connectorText" refType="sp"/>
      <dgm:constr type="primFontSz" for="ch" ptType="node" op="equ" val="65"/>
      <dgm:constr type="h" for="ch" ptType="sibTrans" op="equ"/>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ect" r:blip="">
          <dgm:adjLst/>
        </dgm:shape>
        <dgm:presOf axis="desOrSelf" ptType="node"/>
        <dgm:constrLst>
          <dgm:constr type="h" refType="w" fact="0.6"/>
          <dgm:constr type="tMarg" refType="h" fact="0.243"/>
          <dgm:constr type="bMarg" refType="h" fact="0.243"/>
          <dgm:constr type="lMarg" refType="w" fact="0.1389"/>
          <dgm:constr type="rMarg" refType="w" fact="0.1389"/>
        </dgm:constrLst>
        <dgm:ruleLst>
          <dgm:rule type="primFontSz" val="12" fact="NaN" max="NaN"/>
        </dgm:ruleLst>
      </dgm:layoutNode>
      <dgm:forEach name="sibTransForEach" axis="followSib" ptType="sibTrans" cnt="1">
        <dgm:layoutNode name="sibTrans">
          <dgm:choose name="Name4">
            <dgm:if name="Name5" axis="self" func="var" arg="dir" op="equ" val="norm">
              <dgm:alg type="conn">
                <dgm:param type="connRout" val="bend"/>
                <dgm:param type="dim" val="1D"/>
                <dgm:param type="begPts" val="midR bCtr"/>
                <dgm:param type="endPts" val="midL tCtr"/>
              </dgm:alg>
            </dgm:if>
            <dgm:else name="Name6">
              <dgm:alg type="conn">
                <dgm:param type="connRout" val="bend"/>
                <dgm:param type="dim" val="1D"/>
                <dgm:param type="begPts" val="midL bCtr"/>
                <dgm:param type="endPts" val="midR tCtr"/>
              </dgm:alg>
            </dgm:else>
          </dgm:choose>
          <dgm:shape xmlns:r="http://schemas.openxmlformats.org/officeDocument/2006/relationships" type="conn" r:blip="" zOrderOff="-2">
            <dgm:adjLst/>
          </dgm:shape>
          <dgm:presOf axis="self"/>
          <dgm:constrLst>
            <dgm:constr type="begPad" val="-0.05"/>
            <dgm:constr type="endPad" val="0.9"/>
            <dgm:constr type="userA" for="ch" refType="connDist"/>
          </dgm:constrLst>
          <dgm:ruleLst/>
          <dgm:layoutNode name="connectorText">
            <dgm:alg type="tx">
              <dgm:param type="autoTxRot" val="upr"/>
            </dgm:alg>
            <dgm:shape xmlns:r="http://schemas.openxmlformats.org/officeDocument/2006/relationships" type="rect" r:blip="" hideGeom="1">
              <dgm:adjLst/>
            </dgm:shape>
            <dgm:presOf axis="self"/>
            <dgm:constrLst>
              <dgm:constr type="userA"/>
              <dgm:constr type="userB"/>
              <dgm:constr type="w" refType="userA" fact="0.05"/>
              <dgm:constr type="h" refType="userB" fact="0.01"/>
              <dgm:constr type="lMarg" val="1"/>
              <dgm:constr type="rMarg" val="1"/>
              <dgm:constr type="tMarg"/>
              <dgm:constr type="bMarg"/>
            </dgm:constrLst>
            <dgm:ruleLst>
              <dgm:rule type="w" val="NaN" fact="0.6" max="NaN"/>
              <dgm:rule type="h" val="NaN" fact="0.6" max="NaN"/>
              <dgm:rule type="primFontSz" val="5" fact="NaN" max="NaN"/>
            </dgm:ruleLst>
          </dgm:layoutNode>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6.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7.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ink/ink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22-07-04T16:28:39.567"/>
    </inkml:context>
    <inkml:brush xml:id="br0">
      <inkml:brushProperty name="width" value="0.1" units="cm"/>
      <inkml:brushProperty name="height" value="0.6" units="cm"/>
      <inkml:brushProperty name="color" value="#849398"/>
      <inkml:brushProperty name="ignorePressure" value="1"/>
      <inkml:brushProperty name="inkEffects" value="pencil"/>
    </inkml:brush>
  </inkml:definitions>
  <inkml:trace contextRef="#ctx0" brushRef="#br0">1 1,'0'6,"0"3</inkml:trace>
</inkml:ink>
</file>

<file path=ppt/ink/ink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22-07-04T16:28:39.568"/>
    </inkml:context>
    <inkml:brush xml:id="br0">
      <inkml:brushProperty name="width" value="0.1" units="cm"/>
      <inkml:brushProperty name="height" value="0.6" units="cm"/>
      <inkml:brushProperty name="color" value="#849398"/>
      <inkml:brushProperty name="ignorePressure" value="1"/>
      <inkml:brushProperty name="inkEffects" value="pencil"/>
    </inkml:brush>
  </inkml:definitions>
  <inkml:trace contextRef="#ctx0" brushRef="#br0">1 37,'0'-4,"0"-4,6-4,3 0</inkml:trace>
</inkml:ink>
</file>

<file path=ppt/ink/ink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22-07-04T16:28:39.569"/>
    </inkml:context>
    <inkml:brush xml:id="br0">
      <inkml:brushProperty name="width" value="0.1" units="cm"/>
      <inkml:brushProperty name="height" value="0.6" units="cm"/>
      <inkml:brushProperty name="color" value="#849398"/>
      <inkml:brushProperty name="ignorePressure" value="1"/>
      <inkml:brushProperty name="inkEffects" value="pencil"/>
    </inkml:brush>
  </inkml:definitions>
  <inkml:trace contextRef="#ctx0" brushRef="#br0">1 1,'0'47,"0"32</inkml:trace>
</inkml:ink>
</file>

<file path=ppt/ink/ink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22-07-04T16:28:39.570"/>
    </inkml:context>
    <inkml:brush xml:id="br0">
      <inkml:brushProperty name="width" value="0.1" units="cm"/>
      <inkml:brushProperty name="height" value="0.6" units="cm"/>
      <inkml:brushProperty name="color" value="#849398"/>
      <inkml:brushProperty name="ignorePressure" value="1"/>
      <inkml:brushProperty name="inkEffects" value="pencil"/>
    </inkml:brush>
  </inkml:definitions>
  <inkml:trace contextRef="#ctx0" brushRef="#br0">122 125,'0'-10,"-24"-18,-25-17,1 4</inkml:trace>
</inkml:ink>
</file>

<file path=ppt/ink/ink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22-07-04T16:28:39.571"/>
    </inkml:context>
    <inkml:brush xml:id="br0">
      <inkml:brushProperty name="width" value="0.2" units="cm"/>
      <inkml:brushProperty name="height" value="1.2" units="cm"/>
      <inkml:brushProperty name="color" value="#849398"/>
      <inkml:brushProperty name="ignorePressure" value="1"/>
      <inkml:brushProperty name="inkEffects" value="pencil"/>
    </inkml:brush>
  </inkml:definitions>
  <inkml:trace contextRef="#ctx0" brushRef="#br0">0 0,'0'0</inkml:trace>
</inkml:ink>
</file>

<file path=ppt/ink/ink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22-07-04T16:28:39.572"/>
    </inkml:context>
    <inkml:brush xml:id="br0">
      <inkml:brushProperty name="width" value="0.2" units="cm"/>
      <inkml:brushProperty name="height" value="1.2" units="cm"/>
      <inkml:brushProperty name="color" value="#849398"/>
      <inkml:brushProperty name="ignorePressure" value="1"/>
      <inkml:brushProperty name="inkEffects" value="pencil"/>
    </inkml:brush>
  </inkml:definitions>
  <inkml:trace contextRef="#ctx0" brushRef="#br0">1 1,'0'0</inkml:trace>
</inkml:ink>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457200" y="4960137"/>
            <a:ext cx="7772400" cy="1463040"/>
          </a:xfrm>
        </p:spPr>
        <p:txBody>
          <a:bodyPr anchor="ctr">
            <a:normAutofit/>
          </a:bodyPr>
          <a:lstStyle>
            <a:lvl1pPr algn="r">
              <a:defRPr sz="5000" spc="200" baseline="0"/>
            </a:lvl1pPr>
          </a:lstStyle>
          <a:p>
            <a:r>
              <a:rPr lang="en-US"/>
              <a:t>Click to edit Master title style</a:t>
            </a:r>
          </a:p>
        </p:txBody>
      </p:sp>
      <p:sp>
        <p:nvSpPr>
          <p:cNvPr id="3" name="Subtitle 2"/>
          <p:cNvSpPr>
            <a:spLocks noGrp="1"/>
          </p:cNvSpPr>
          <p:nvPr>
            <p:ph type="subTitle" idx="1"/>
          </p:nvPr>
        </p:nvSpPr>
        <p:spPr>
          <a:xfrm>
            <a:off x="8610600" y="4960137"/>
            <a:ext cx="3200400" cy="1463040"/>
          </a:xfrm>
        </p:spPr>
        <p:txBody>
          <a:bodyPr lIns="91440" rIns="91440" anchor="ctr">
            <a:normAutofit/>
          </a:bodyPr>
          <a:lstStyle>
            <a:lvl1pPr marL="0" indent="0" algn="l">
              <a:lnSpc>
                <a:spcPct val="100000"/>
              </a:lnSpc>
              <a:spcBef>
                <a:spcPts val="0"/>
              </a:spcBef>
              <a:buNone/>
              <a:defRPr sz="1800">
                <a:solidFill>
                  <a:schemeClr val="tx1">
                    <a:lumMod val="95000"/>
                    <a:lumOff val="5000"/>
                  </a:schemeClr>
                </a:solidFill>
              </a:defRPr>
            </a:lvl1pPr>
            <a:lvl2pPr marL="457200" indent="0" algn="ctr">
              <a:buNone/>
              <a:defRPr sz="1800"/>
            </a:lvl2pPr>
            <a:lvl3pPr marL="914400" indent="0" algn="ctr">
              <a:buNone/>
              <a:defRPr sz="1800"/>
            </a:lvl3pPr>
            <a:lvl4pPr marL="1371600" indent="0" algn="ctr">
              <a:buNone/>
              <a:defRPr sz="1800"/>
            </a:lvl4pPr>
            <a:lvl5pPr marL="1828800" indent="0" algn="ctr">
              <a:buNone/>
              <a:defRPr sz="1800"/>
            </a:lvl5pPr>
            <a:lvl6pPr marL="2286000" indent="0" algn="ctr">
              <a:buNone/>
              <a:defRPr sz="1800"/>
            </a:lvl6pPr>
            <a:lvl7pPr marL="2743200" indent="0" algn="ctr">
              <a:buNone/>
              <a:defRPr sz="1800"/>
            </a:lvl7pPr>
            <a:lvl8pPr marL="3200400" indent="0" algn="ctr">
              <a:buNone/>
              <a:defRPr sz="1800"/>
            </a:lvl8pPr>
            <a:lvl9pPr marL="3657600" indent="0" algn="ctr">
              <a:buNone/>
              <a:defRPr sz="1800"/>
            </a:lvl9pPr>
          </a:lstStyle>
          <a:p>
            <a:r>
              <a:rPr lang="en-US"/>
              <a:t>Click to edit Master subtitle style</a:t>
            </a:r>
          </a:p>
        </p:txBody>
      </p:sp>
      <p:sp>
        <p:nvSpPr>
          <p:cNvPr id="4" name="Date Placeholder 3"/>
          <p:cNvSpPr>
            <a:spLocks noGrp="1"/>
          </p:cNvSpPr>
          <p:nvPr>
            <p:ph type="dt" sz="half" idx="10"/>
          </p:nvPr>
        </p:nvSpPr>
        <p:spPr/>
        <p:txBody>
          <a:bodyPr/>
          <a:lstStyle>
            <a:lvl1pPr algn="l">
              <a:defRPr/>
            </a:lvl1pPr>
          </a:lstStyle>
          <a:p>
            <a:fld id="{6AD6EE87-EBD5-4F12-A48A-63ACA297AC8F}" type="datetimeFigureOut">
              <a:rPr lang="en-US" dirty="0"/>
              <a:t>7/12/2022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dirty="0"/>
              <a:t>‹#›</a:t>
            </a:fld>
            <a:endParaRPr lang="en-US" dirty="0"/>
          </a:p>
        </p:txBody>
      </p:sp>
      <p:sp>
        <p:nvSpPr>
          <p:cNvPr id="13" name="Rectangle 12"/>
          <p:cNvSpPr/>
          <p:nvPr/>
        </p:nvSpPr>
        <p:spPr>
          <a:xfrm>
            <a:off x="0" y="0"/>
            <a:ext cx="12192000" cy="4572001"/>
          </a:xfrm>
          <a:prstGeom prst="rect">
            <a:avLst/>
          </a:prstGeom>
          <a:blipFill dpi="0" rotWithShape="1">
            <a:blip r:embed="rId2">
              <a:duotone>
                <a:schemeClr val="accent2">
                  <a:shade val="45000"/>
                  <a:satMod val="135000"/>
                </a:schemeClr>
                <a:prstClr val="white"/>
              </a:duotone>
            </a:blip>
            <a:srcRect/>
            <a:tile tx="-393700" ty="-82550" sx="35000" sy="35000" flip="none" algn="tl"/>
          </a:blipFill>
          <a:ln>
            <a:noFill/>
          </a:ln>
        </p:spPr>
        <p:style>
          <a:lnRef idx="2">
            <a:schemeClr val="accent1">
              <a:shade val="50000"/>
            </a:schemeClr>
          </a:lnRef>
          <a:fillRef idx="1">
            <a:schemeClr val="accent1"/>
          </a:fillRef>
          <a:effectRef idx="0">
            <a:schemeClr val="accent1"/>
          </a:effectRef>
          <a:fontRef idx="minor">
            <a:schemeClr val="lt1"/>
          </a:fontRef>
        </p:style>
      </p:sp>
      <p:cxnSp>
        <p:nvCxnSpPr>
          <p:cNvPr id="14" name="Straight Connector 13"/>
          <p:cNvCxnSpPr/>
          <p:nvPr/>
        </p:nvCxnSpPr>
        <p:spPr>
          <a:xfrm flipV="1">
            <a:off x="8386842" y="5264106"/>
            <a:ext cx="0" cy="914400"/>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30637339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A5D3794B-289A-4A80-97D7-111025398D45}" type="datetimeFigureOut">
              <a:rPr lang="en-US" dirty="0"/>
              <a:t>7/12/2022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dirty="0"/>
              <a:t>‹#›</a:t>
            </a:fld>
            <a:endParaRPr lang="en-US" dirty="0"/>
          </a:p>
        </p:txBody>
      </p:sp>
    </p:spTree>
    <p:extLst>
      <p:ext uri="{BB962C8B-B14F-4D97-AF65-F5344CB8AC3E}">
        <p14:creationId xmlns:p14="http://schemas.microsoft.com/office/powerpoint/2010/main" val="12811563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457200" y="4960137"/>
            <a:ext cx="7772400" cy="1463040"/>
          </a:xfrm>
        </p:spPr>
        <p:txBody>
          <a:bodyPr anchor="ctr">
            <a:normAutofit/>
          </a:bodyPr>
          <a:lstStyle>
            <a:lvl1pPr algn="r">
              <a:defRPr sz="5000" b="0" spc="200" baseline="0"/>
            </a:lvl1pPr>
          </a:lstStyle>
          <a:p>
            <a:r>
              <a:rPr lang="en-US"/>
              <a:t>Click to edit Master title style</a:t>
            </a:r>
          </a:p>
        </p:txBody>
      </p:sp>
      <p:sp>
        <p:nvSpPr>
          <p:cNvPr id="3" name="Text Placeholder 2"/>
          <p:cNvSpPr>
            <a:spLocks noGrp="1"/>
          </p:cNvSpPr>
          <p:nvPr>
            <p:ph type="body" idx="1"/>
          </p:nvPr>
        </p:nvSpPr>
        <p:spPr>
          <a:xfrm>
            <a:off x="8610600" y="4960137"/>
            <a:ext cx="3200400" cy="1463040"/>
          </a:xfrm>
        </p:spPr>
        <p:txBody>
          <a:bodyPr lIns="91440" rIns="91440" anchor="ctr">
            <a:normAutofit/>
          </a:bodyPr>
          <a:lstStyle>
            <a:lvl1pPr marL="0" indent="0">
              <a:lnSpc>
                <a:spcPct val="100000"/>
              </a:lnSpc>
              <a:spcBef>
                <a:spcPts val="0"/>
              </a:spcBef>
              <a:buNone/>
              <a:defRPr sz="1800">
                <a:solidFill>
                  <a:schemeClr val="tx1">
                    <a:lumMod val="95000"/>
                    <a:lumOff val="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A61015F-7CC6-4D0A-9D87-873EA4C304CC}" type="datetimeFigureOut">
              <a:rPr lang="en-US" dirty="0"/>
              <a:t>7/12/2022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dirty="0"/>
              <a:t>‹#›</a:t>
            </a:fld>
            <a:endParaRPr lang="en-US" dirty="0"/>
          </a:p>
        </p:txBody>
      </p:sp>
      <p:cxnSp>
        <p:nvCxnSpPr>
          <p:cNvPr id="8" name="Straight Connector 7"/>
          <p:cNvCxnSpPr/>
          <p:nvPr/>
        </p:nvCxnSpPr>
        <p:spPr>
          <a:xfrm flipV="1">
            <a:off x="8386843" y="5264106"/>
            <a:ext cx="0" cy="914400"/>
          </a:xfrm>
          <a:prstGeom prst="line">
            <a:avLst/>
          </a:prstGeom>
          <a:ln w="19050">
            <a:solidFill>
              <a:schemeClr val="accent1">
                <a:lumMod val="75000"/>
              </a:schemeClr>
            </a:solidFill>
          </a:ln>
        </p:spPr>
        <p:style>
          <a:lnRef idx="1">
            <a:schemeClr val="accent1"/>
          </a:lnRef>
          <a:fillRef idx="0">
            <a:schemeClr val="accent1"/>
          </a:fillRef>
          <a:effectRef idx="0">
            <a:schemeClr val="accent1"/>
          </a:effectRef>
          <a:fontRef idx="minor">
            <a:schemeClr val="tx1"/>
          </a:fontRef>
        </p:style>
      </p:cxnSp>
      <p:sp>
        <p:nvSpPr>
          <p:cNvPr id="12" name="Rectangle 11"/>
          <p:cNvSpPr/>
          <p:nvPr/>
        </p:nvSpPr>
        <p:spPr>
          <a:xfrm>
            <a:off x="0" y="0"/>
            <a:ext cx="12192000" cy="4572000"/>
          </a:xfrm>
          <a:prstGeom prst="rect">
            <a:avLst/>
          </a:prstGeom>
          <a:blipFill dpi="0" rotWithShape="1">
            <a:blip r:embed="rId2">
              <a:duotone>
                <a:schemeClr val="accent1">
                  <a:shade val="45000"/>
                  <a:satMod val="135000"/>
                </a:schemeClr>
                <a:prstClr val="white"/>
              </a:duotone>
            </a:blip>
            <a:srcRect/>
            <a:tile tx="-393700" ty="-82550" sx="35000" sy="35000" flip="none" algn="tl"/>
          </a:blipFill>
          <a:ln>
            <a:noFill/>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362299681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024128" y="585216"/>
            <a:ext cx="9720072" cy="1499616"/>
          </a:xfrm>
        </p:spPr>
        <p:txBody>
          <a:bodyPr/>
          <a:lstStyle/>
          <a:p>
            <a:r>
              <a:rPr lang="en-US"/>
              <a:t>Click to edit Master title style</a:t>
            </a:r>
          </a:p>
        </p:txBody>
      </p:sp>
      <p:sp>
        <p:nvSpPr>
          <p:cNvPr id="3" name="Content Placeholder 2"/>
          <p:cNvSpPr>
            <a:spLocks noGrp="1"/>
          </p:cNvSpPr>
          <p:nvPr>
            <p:ph sz="half" idx="1"/>
          </p:nvPr>
        </p:nvSpPr>
        <p:spPr>
          <a:xfrm>
            <a:off x="1024127" y="2286000"/>
            <a:ext cx="4754880" cy="402336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5989320" y="2286000"/>
            <a:ext cx="4754880" cy="402336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93C6A301-0538-44EC-B09D-202E1042A48B}" type="datetimeFigureOut">
              <a:rPr lang="en-US" dirty="0"/>
              <a:t>7/12/2022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FAB73BC-B049-4115-A692-8D63A059BFB8}" type="slidenum">
              <a:rPr lang="en-US" dirty="0"/>
              <a:t>‹#›</a:t>
            </a:fld>
            <a:endParaRPr lang="en-US" dirty="0"/>
          </a:p>
        </p:txBody>
      </p:sp>
    </p:spTree>
    <p:extLst>
      <p:ext uri="{BB962C8B-B14F-4D97-AF65-F5344CB8AC3E}">
        <p14:creationId xmlns:p14="http://schemas.microsoft.com/office/powerpoint/2010/main" val="264842928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a:t>Click to edit Master title style</a:t>
            </a:r>
          </a:p>
        </p:txBody>
      </p:sp>
      <p:sp>
        <p:nvSpPr>
          <p:cNvPr id="3" name="Text Placeholder 2"/>
          <p:cNvSpPr>
            <a:spLocks noGrp="1"/>
          </p:cNvSpPr>
          <p:nvPr>
            <p:ph type="body" idx="1"/>
          </p:nvPr>
        </p:nvSpPr>
        <p:spPr>
          <a:xfrm>
            <a:off x="1024128" y="2179636"/>
            <a:ext cx="4754880" cy="822960"/>
          </a:xfrm>
        </p:spPr>
        <p:txBody>
          <a:bodyPr lIns="137160" rIns="137160" anchor="ctr">
            <a:normAutofit/>
          </a:bodyPr>
          <a:lstStyle>
            <a:lvl1pPr marL="0" indent="0">
              <a:spcBef>
                <a:spcPts val="0"/>
              </a:spcBef>
              <a:spcAft>
                <a:spcPts val="0"/>
              </a:spcAft>
              <a:buNone/>
              <a:defRPr sz="2300" b="0" cap="none" baseline="0">
                <a:solidFill>
                  <a:schemeClr val="accent2"/>
                </a:solidFill>
                <a:latin typeface="+mn-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024128" y="2967788"/>
            <a:ext cx="4754880" cy="334157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5990888" y="2179636"/>
            <a:ext cx="4754880" cy="822960"/>
          </a:xfrm>
        </p:spPr>
        <p:txBody>
          <a:bodyPr lIns="137160" rIns="137160" anchor="ctr">
            <a:normAutofit/>
          </a:bodyPr>
          <a:lstStyle>
            <a:lvl1pPr marL="0" indent="0">
              <a:spcBef>
                <a:spcPts val="0"/>
              </a:spcBef>
              <a:spcAft>
                <a:spcPts val="0"/>
              </a:spcAft>
              <a:buNone/>
              <a:defRPr lang="en-US" sz="2300" b="0" kern="1200" cap="none" baseline="0" dirty="0">
                <a:solidFill>
                  <a:schemeClr val="accent2"/>
                </a:solidFill>
                <a:latin typeface="+mn-lt"/>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lvl="0" indent="0" algn="l" defTabSz="914400" rtl="0" eaLnBrk="1" latinLnBrk="0" hangingPunct="1">
              <a:lnSpc>
                <a:spcPct val="90000"/>
              </a:lnSpc>
              <a:spcBef>
                <a:spcPts val="1800"/>
              </a:spcBef>
              <a:buNone/>
            </a:pPr>
            <a:r>
              <a:rPr lang="en-US"/>
              <a:t>Click to edit Master text styles</a:t>
            </a:r>
          </a:p>
        </p:txBody>
      </p:sp>
      <p:sp>
        <p:nvSpPr>
          <p:cNvPr id="6" name="Content Placeholder 5"/>
          <p:cNvSpPr>
            <a:spLocks noGrp="1"/>
          </p:cNvSpPr>
          <p:nvPr>
            <p:ph sz="quarter" idx="4"/>
          </p:nvPr>
        </p:nvSpPr>
        <p:spPr>
          <a:xfrm>
            <a:off x="5990888" y="2967788"/>
            <a:ext cx="4754880" cy="334157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D789574A-8875-45EF-8EA2-3CAA0F7ABC4C}" type="datetimeFigureOut">
              <a:rPr lang="en-US" dirty="0"/>
              <a:t>7/12/2022</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4FAB73BC-B049-4115-A692-8D63A059BFB8}" type="slidenum">
              <a:rPr lang="en-US" dirty="0"/>
              <a:t>‹#›</a:t>
            </a:fld>
            <a:endParaRPr lang="en-US" dirty="0"/>
          </a:p>
        </p:txBody>
      </p:sp>
    </p:spTree>
    <p:extLst>
      <p:ext uri="{BB962C8B-B14F-4D97-AF65-F5344CB8AC3E}">
        <p14:creationId xmlns:p14="http://schemas.microsoft.com/office/powerpoint/2010/main" val="300164019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67EF4D4C-5367-4C26-9E2B-D8088D7FCA81}" type="datetimeFigureOut">
              <a:rPr lang="en-US" dirty="0"/>
              <a:t>7/12/2022</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4FAB73BC-B049-4115-A692-8D63A059BFB8}" type="slidenum">
              <a:rPr lang="en-US" dirty="0"/>
              <a:t>‹#›</a:t>
            </a:fld>
            <a:endParaRPr lang="en-US" dirty="0"/>
          </a:p>
        </p:txBody>
      </p:sp>
    </p:spTree>
    <p:extLst>
      <p:ext uri="{BB962C8B-B14F-4D97-AF65-F5344CB8AC3E}">
        <p14:creationId xmlns:p14="http://schemas.microsoft.com/office/powerpoint/2010/main" val="344563458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6E91E96-98B0-4413-9547-46F3504108EF}" type="datetimeFigureOut">
              <a:rPr lang="en-US" dirty="0"/>
              <a:t>7/12/2022</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4FAB73BC-B049-4115-A692-8D63A059BFB8}" type="slidenum">
              <a:rPr lang="en-US" dirty="0"/>
              <a:t>‹#›</a:t>
            </a:fld>
            <a:endParaRPr lang="en-US" dirty="0"/>
          </a:p>
        </p:txBody>
      </p:sp>
    </p:spTree>
    <p:extLst>
      <p:ext uri="{BB962C8B-B14F-4D97-AF65-F5344CB8AC3E}">
        <p14:creationId xmlns:p14="http://schemas.microsoft.com/office/powerpoint/2010/main" val="422046509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8" name="Title 7"/>
          <p:cNvSpPr>
            <a:spLocks noGrp="1"/>
          </p:cNvSpPr>
          <p:nvPr>
            <p:ph type="title"/>
          </p:nvPr>
        </p:nvSpPr>
        <p:spPr>
          <a:xfrm>
            <a:off x="1024128" y="471509"/>
            <a:ext cx="4389120" cy="1737360"/>
          </a:xfrm>
        </p:spPr>
        <p:txBody>
          <a:bodyPr>
            <a:noAutofit/>
          </a:bodyPr>
          <a:lstStyle>
            <a:lvl1pPr>
              <a:lnSpc>
                <a:spcPct val="80000"/>
              </a:lnSpc>
              <a:defRPr sz="4000"/>
            </a:lvl1pPr>
          </a:lstStyle>
          <a:p>
            <a:r>
              <a:rPr lang="en-US"/>
              <a:t>Click to edit Master title style</a:t>
            </a:r>
          </a:p>
        </p:txBody>
      </p:sp>
      <p:sp>
        <p:nvSpPr>
          <p:cNvPr id="3" name="Content Placeholder 2"/>
          <p:cNvSpPr>
            <a:spLocks noGrp="1"/>
          </p:cNvSpPr>
          <p:nvPr>
            <p:ph idx="1"/>
          </p:nvPr>
        </p:nvSpPr>
        <p:spPr>
          <a:xfrm>
            <a:off x="5715000" y="822960"/>
            <a:ext cx="5678424" cy="5184648"/>
          </a:xfrm>
        </p:spPr>
        <p:txBody>
          <a:bodyPr/>
          <a:lstStyle>
            <a:lvl1pPr>
              <a:defRPr sz="2400"/>
            </a:lvl1pPr>
            <a:lvl2pPr>
              <a:defRPr sz="20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1024128" y="2257506"/>
            <a:ext cx="4389120" cy="3762294"/>
          </a:xfrm>
        </p:spPr>
        <p:txBody>
          <a:bodyPr lIns="91440" rIns="91440">
            <a:normAutofit/>
          </a:bodyPr>
          <a:lstStyle>
            <a:lvl1pPr marL="0" indent="0">
              <a:lnSpc>
                <a:spcPct val="108000"/>
              </a:lnSpc>
              <a:spcBef>
                <a:spcPts val="600"/>
              </a:spcBef>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05C68B11-C5A8-448C-8CE9-B1A273C79CFC}" type="datetimeFigureOut">
              <a:rPr lang="en-US" dirty="0"/>
              <a:t>7/12/2022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FAB73BC-B049-4115-A692-8D63A059BFB8}" type="slidenum">
              <a:rPr lang="en-US" dirty="0"/>
              <a:t>‹#›</a:t>
            </a:fld>
            <a:endParaRPr lang="en-US" dirty="0"/>
          </a:p>
        </p:txBody>
      </p:sp>
    </p:spTree>
    <p:extLst>
      <p:ext uri="{BB962C8B-B14F-4D97-AF65-F5344CB8AC3E}">
        <p14:creationId xmlns:p14="http://schemas.microsoft.com/office/powerpoint/2010/main" val="191934519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4960138"/>
            <a:ext cx="7772400" cy="1463040"/>
          </a:xfrm>
        </p:spPr>
        <p:txBody>
          <a:bodyPr anchor="ctr">
            <a:normAutofit/>
          </a:bodyPr>
          <a:lstStyle>
            <a:lvl1pPr algn="r">
              <a:defRPr sz="5000" spc="200" baseline="0"/>
            </a:lvl1pPr>
          </a:lstStyle>
          <a:p>
            <a:r>
              <a:rPr lang="en-US"/>
              <a:t>Click to edit Master title style</a:t>
            </a:r>
          </a:p>
        </p:txBody>
      </p:sp>
      <p:sp>
        <p:nvSpPr>
          <p:cNvPr id="3" name="Picture Placeholder 2"/>
          <p:cNvSpPr>
            <a:spLocks noGrp="1" noChangeAspect="1"/>
          </p:cNvSpPr>
          <p:nvPr>
            <p:ph type="pic" idx="1"/>
          </p:nvPr>
        </p:nvSpPr>
        <p:spPr>
          <a:xfrm>
            <a:off x="0" y="-1"/>
            <a:ext cx="12188952" cy="4572000"/>
          </a:xfrm>
          <a:solidFill>
            <a:schemeClr val="accent2">
              <a:lumMod val="60000"/>
              <a:lumOff val="40000"/>
            </a:schemeClr>
          </a:solidFill>
        </p:spPr>
        <p:txBody>
          <a:bodyPr lIns="457200" tIns="365760" rIns="45720" bIns="45720"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p:cNvSpPr>
            <a:spLocks noGrp="1"/>
          </p:cNvSpPr>
          <p:nvPr>
            <p:ph type="body" sz="half" idx="2"/>
          </p:nvPr>
        </p:nvSpPr>
        <p:spPr>
          <a:xfrm>
            <a:off x="8610600" y="4960138"/>
            <a:ext cx="3200400" cy="1463040"/>
          </a:xfrm>
        </p:spPr>
        <p:txBody>
          <a:bodyPr lIns="91440" rIns="91440" anchor="ctr">
            <a:normAutofit/>
          </a:bodyPr>
          <a:lstStyle>
            <a:lvl1pPr marL="0" indent="0">
              <a:lnSpc>
                <a:spcPct val="100000"/>
              </a:lnSpc>
              <a:spcBef>
                <a:spcPts val="0"/>
              </a:spcBef>
              <a:buNone/>
              <a:defRPr sz="1800">
                <a:solidFill>
                  <a:schemeClr val="tx1">
                    <a:lumMod val="95000"/>
                    <a:lumOff val="5000"/>
                  </a:schemeClr>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C7616CA0-919D-4A49-9C8A-62FDFB3A5183}" type="datetimeFigureOut">
              <a:rPr lang="en-US" dirty="0"/>
              <a:t>7/12/2022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867E5644-1E61-4311-A31E-84CB9C7AA8A9}" type="slidenum">
              <a:rPr lang="en-US" dirty="0"/>
              <a:t>‹#›</a:t>
            </a:fld>
            <a:endParaRPr lang="en-US" dirty="0"/>
          </a:p>
        </p:txBody>
      </p:sp>
      <p:cxnSp>
        <p:nvCxnSpPr>
          <p:cNvPr id="8" name="Straight Connector 7"/>
          <p:cNvCxnSpPr/>
          <p:nvPr/>
        </p:nvCxnSpPr>
        <p:spPr>
          <a:xfrm flipV="1">
            <a:off x="8386843" y="5264106"/>
            <a:ext cx="0" cy="91440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16812365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4CD73815-2707-4475-8F1A-B873CB631BB4}" type="datetimeFigureOut">
              <a:rPr lang="en-US" dirty="0"/>
              <a:t>7/12/2022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dirty="0"/>
              <a:t>‹#›</a:t>
            </a:fld>
            <a:endParaRPr lang="en-US" dirty="0"/>
          </a:p>
        </p:txBody>
      </p:sp>
    </p:spTree>
    <p:extLst>
      <p:ext uri="{BB962C8B-B14F-4D97-AF65-F5344CB8AC3E}">
        <p14:creationId xmlns:p14="http://schemas.microsoft.com/office/powerpoint/2010/main" val="94074009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1" y="762000"/>
            <a:ext cx="2628900" cy="5410200"/>
          </a:xfrm>
        </p:spPr>
        <p:txBody>
          <a:bodyPr vert="eaVert" lIns="45720" tIns="91440" rIns="45720" bIns="91440"/>
          <a:lstStyle/>
          <a:p>
            <a:r>
              <a:rPr lang="en-US"/>
              <a:t>Click to edit Master title style</a:t>
            </a:r>
          </a:p>
        </p:txBody>
      </p:sp>
      <p:sp>
        <p:nvSpPr>
          <p:cNvPr id="3" name="Vertical Text Placeholder 2"/>
          <p:cNvSpPr>
            <a:spLocks noGrp="1"/>
          </p:cNvSpPr>
          <p:nvPr>
            <p:ph type="body" orient="vert" idx="1"/>
          </p:nvPr>
        </p:nvSpPr>
        <p:spPr>
          <a:xfrm>
            <a:off x="990601" y="762000"/>
            <a:ext cx="7581900" cy="54102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2A4AFB99-0EAB-4182-AFF8-E214C82A68F6}" type="datetimeFigureOut">
              <a:rPr lang="en-US" dirty="0"/>
              <a:t>7/12/2022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dirty="0"/>
              <a:t>‹#›</a:t>
            </a:fld>
            <a:endParaRPr lang="en-US" dirty="0"/>
          </a:p>
        </p:txBody>
      </p:sp>
      <p:cxnSp>
        <p:nvCxnSpPr>
          <p:cNvPr id="8" name="Straight Connector 7"/>
          <p:cNvCxnSpPr/>
          <p:nvPr/>
        </p:nvCxnSpPr>
        <p:spPr>
          <a:xfrm rot="5400000" flipV="1">
            <a:off x="10058400" y="59263"/>
            <a:ext cx="0" cy="914400"/>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7238271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024128" y="585216"/>
            <a:ext cx="9720072" cy="1499616"/>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1024128" y="2286000"/>
            <a:ext cx="9720073" cy="4023360"/>
          </a:xfrm>
          <a:prstGeom prst="rect">
            <a:avLst/>
          </a:prstGeom>
        </p:spPr>
        <p:txBody>
          <a:bodyPr vert="horz" lIns="45720" tIns="45720" rIns="4572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1024129" y="6470704"/>
            <a:ext cx="2154143" cy="274320"/>
          </a:xfrm>
          <a:prstGeom prst="rect">
            <a:avLst/>
          </a:prstGeom>
        </p:spPr>
        <p:txBody>
          <a:bodyPr vert="horz" lIns="91440" tIns="45720" rIns="91440" bIns="45720" rtlCol="0" anchor="ctr"/>
          <a:lstStyle>
            <a:lvl1pPr algn="l">
              <a:defRPr sz="1000">
                <a:solidFill>
                  <a:schemeClr val="tx1">
                    <a:lumMod val="95000"/>
                    <a:lumOff val="5000"/>
                  </a:schemeClr>
                </a:solidFill>
                <a:latin typeface="+mj-lt"/>
              </a:defRPr>
            </a:lvl1pPr>
          </a:lstStyle>
          <a:p>
            <a:fld id="{90298CD5-6C1E-4009-B41F-6DF62E31D3BE}" type="datetimeFigureOut">
              <a:rPr lang="en-US" dirty="0"/>
              <a:pPr/>
              <a:t>7/12/2022</a:t>
            </a:fld>
            <a:endParaRPr lang="en-US" dirty="0"/>
          </a:p>
        </p:txBody>
      </p:sp>
      <p:sp>
        <p:nvSpPr>
          <p:cNvPr id="5" name="Footer Placeholder 4"/>
          <p:cNvSpPr>
            <a:spLocks noGrp="1"/>
          </p:cNvSpPr>
          <p:nvPr>
            <p:ph type="ftr" sz="quarter" idx="3"/>
          </p:nvPr>
        </p:nvSpPr>
        <p:spPr>
          <a:xfrm>
            <a:off x="4842932" y="6470704"/>
            <a:ext cx="5901459" cy="274320"/>
          </a:xfrm>
          <a:prstGeom prst="rect">
            <a:avLst/>
          </a:prstGeom>
        </p:spPr>
        <p:txBody>
          <a:bodyPr vert="horz" lIns="91440" tIns="45720" rIns="91440" bIns="45720" rtlCol="0" anchor="ctr"/>
          <a:lstStyle>
            <a:lvl1pPr algn="r">
              <a:defRPr sz="1000" cap="all" baseline="0">
                <a:solidFill>
                  <a:schemeClr val="tx1">
                    <a:lumMod val="95000"/>
                    <a:lumOff val="5000"/>
                  </a:schemeClr>
                </a:solidFill>
                <a:latin typeface="+mj-lt"/>
              </a:defRPr>
            </a:lvl1pPr>
          </a:lstStyle>
          <a:p>
            <a:endParaRPr lang="en-US" dirty="0"/>
          </a:p>
        </p:txBody>
      </p:sp>
      <p:sp>
        <p:nvSpPr>
          <p:cNvPr id="6" name="Slide Number Placeholder 5"/>
          <p:cNvSpPr>
            <a:spLocks noGrp="1"/>
          </p:cNvSpPr>
          <p:nvPr>
            <p:ph type="sldNum" sz="quarter" idx="4"/>
          </p:nvPr>
        </p:nvSpPr>
        <p:spPr>
          <a:xfrm>
            <a:off x="10837333" y="6470704"/>
            <a:ext cx="973667" cy="274320"/>
          </a:xfrm>
          <a:prstGeom prst="rect">
            <a:avLst/>
          </a:prstGeom>
        </p:spPr>
        <p:txBody>
          <a:bodyPr vert="horz" lIns="91440" tIns="45720" rIns="91440" bIns="45720" rtlCol="0" anchor="ctr"/>
          <a:lstStyle>
            <a:lvl1pPr algn="l">
              <a:defRPr sz="1000">
                <a:solidFill>
                  <a:schemeClr val="tx1">
                    <a:lumMod val="95000"/>
                    <a:lumOff val="5000"/>
                  </a:schemeClr>
                </a:solidFill>
                <a:latin typeface="+mj-lt"/>
              </a:defRPr>
            </a:lvl1pPr>
          </a:lstStyle>
          <a:p>
            <a:fld id="{4FAB73BC-B049-4115-A692-8D63A059BFB8}" type="slidenum">
              <a:rPr lang="en-US" dirty="0"/>
              <a:pPr/>
              <a:t>‹#›</a:t>
            </a:fld>
            <a:endParaRPr lang="en-US" dirty="0"/>
          </a:p>
        </p:txBody>
      </p:sp>
      <p:cxnSp>
        <p:nvCxnSpPr>
          <p:cNvPr id="8" name="Straight Connector 7"/>
          <p:cNvCxnSpPr/>
          <p:nvPr/>
        </p:nvCxnSpPr>
        <p:spPr>
          <a:xfrm flipV="1">
            <a:off x="762000" y="826324"/>
            <a:ext cx="0" cy="914400"/>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886051325"/>
      </p:ext>
    </p:extLst>
  </p:cSld>
  <p:clrMap bg1="lt1" tx1="dk1" bg2="lt2" tx2="dk2" accent1="accent1" accent2="accent2" accent3="accent3" accent4="accent4" accent5="accent5" accent6="accent6" hlink="hlink" folHlink="folHlink"/>
  <p:sldLayoutIdLst>
    <p:sldLayoutId id="2147483717" r:id="rId1"/>
    <p:sldLayoutId id="2147483718" r:id="rId2"/>
    <p:sldLayoutId id="2147483719" r:id="rId3"/>
    <p:sldLayoutId id="2147483720" r:id="rId4"/>
    <p:sldLayoutId id="2147483721" r:id="rId5"/>
    <p:sldLayoutId id="2147483722" r:id="rId6"/>
    <p:sldLayoutId id="2147483723" r:id="rId7"/>
    <p:sldLayoutId id="2147483724" r:id="rId8"/>
    <p:sldLayoutId id="2147483725" r:id="rId9"/>
    <p:sldLayoutId id="2147483726" r:id="rId10"/>
    <p:sldLayoutId id="2147483727" r:id="rId11"/>
  </p:sldLayoutIdLst>
  <p:txStyles>
    <p:titleStyle>
      <a:lvl1pPr algn="l" defTabSz="914400" rtl="0" eaLnBrk="1" latinLnBrk="0" hangingPunct="1">
        <a:lnSpc>
          <a:spcPct val="80000"/>
        </a:lnSpc>
        <a:spcBef>
          <a:spcPct val="0"/>
        </a:spcBef>
        <a:buNone/>
        <a:defRPr sz="5000" kern="1200" cap="all" spc="100" baseline="0">
          <a:solidFill>
            <a:schemeClr val="tx1">
              <a:lumMod val="95000"/>
              <a:lumOff val="5000"/>
            </a:schemeClr>
          </a:solidFill>
          <a:latin typeface="+mj-lt"/>
          <a:ea typeface="+mj-ea"/>
          <a:cs typeface="+mj-cs"/>
        </a:defRPr>
      </a:lvl1pPr>
    </p:titleStyle>
    <p:bodyStyle>
      <a:lvl1pPr marL="91440" indent="-91440" algn="l" defTabSz="914400" rtl="0" eaLnBrk="1" latinLnBrk="0" hangingPunct="1">
        <a:lnSpc>
          <a:spcPct val="90000"/>
        </a:lnSpc>
        <a:spcBef>
          <a:spcPts val="1200"/>
        </a:spcBef>
        <a:spcAft>
          <a:spcPts val="200"/>
        </a:spcAft>
        <a:buClr>
          <a:schemeClr val="accent2"/>
        </a:buClr>
        <a:buSzPct val="100000"/>
        <a:buFont typeface="Tw Cen MT" panose="020B0602020104020603" pitchFamily="34" charset="0"/>
        <a:buChar char=" "/>
        <a:defRPr sz="2200" kern="1200">
          <a:solidFill>
            <a:schemeClr val="tx1"/>
          </a:solidFill>
          <a:latin typeface="+mn-lt"/>
          <a:ea typeface="+mn-ea"/>
          <a:cs typeface="+mn-cs"/>
        </a:defRPr>
      </a:lvl1pPr>
      <a:lvl2pPr marL="265176" indent="-137160" algn="l" defTabSz="914400" rtl="0" eaLnBrk="1" latinLnBrk="0" hangingPunct="1">
        <a:lnSpc>
          <a:spcPct val="90000"/>
        </a:lnSpc>
        <a:spcBef>
          <a:spcPts val="200"/>
        </a:spcBef>
        <a:spcAft>
          <a:spcPts val="400"/>
        </a:spcAft>
        <a:buClr>
          <a:schemeClr val="accent2"/>
        </a:buClr>
        <a:buFont typeface="Wingdings 3" pitchFamily="18" charset="2"/>
        <a:buChar char=""/>
        <a:defRPr sz="1800" kern="1200">
          <a:solidFill>
            <a:schemeClr val="tx1"/>
          </a:solidFill>
          <a:latin typeface="+mn-lt"/>
          <a:ea typeface="+mn-ea"/>
          <a:cs typeface="+mn-cs"/>
        </a:defRPr>
      </a:lvl2pPr>
      <a:lvl3pPr marL="448056" indent="-137160" algn="l" defTabSz="914400" rtl="0" eaLnBrk="1" latinLnBrk="0" hangingPunct="1">
        <a:lnSpc>
          <a:spcPct val="90000"/>
        </a:lnSpc>
        <a:spcBef>
          <a:spcPts val="200"/>
        </a:spcBef>
        <a:spcAft>
          <a:spcPts val="400"/>
        </a:spcAft>
        <a:buClr>
          <a:schemeClr val="accent2"/>
        </a:buClr>
        <a:buFont typeface="Wingdings 3" pitchFamily="18" charset="2"/>
        <a:buChar char=""/>
        <a:defRPr sz="1400" kern="1200">
          <a:solidFill>
            <a:schemeClr val="tx1"/>
          </a:solidFill>
          <a:latin typeface="+mn-lt"/>
          <a:ea typeface="+mn-ea"/>
          <a:cs typeface="+mn-cs"/>
        </a:defRPr>
      </a:lvl3pPr>
      <a:lvl4pPr marL="594360" indent="-137160" algn="l" defTabSz="914400" rtl="0" eaLnBrk="1" latinLnBrk="0" hangingPunct="1">
        <a:lnSpc>
          <a:spcPct val="90000"/>
        </a:lnSpc>
        <a:spcBef>
          <a:spcPts val="200"/>
        </a:spcBef>
        <a:spcAft>
          <a:spcPts val="400"/>
        </a:spcAft>
        <a:buClr>
          <a:schemeClr val="accent2"/>
        </a:buClr>
        <a:buFont typeface="Wingdings 3" pitchFamily="18" charset="2"/>
        <a:buChar char=""/>
        <a:defRPr sz="1400" kern="1200">
          <a:solidFill>
            <a:schemeClr val="tx1"/>
          </a:solidFill>
          <a:latin typeface="+mn-lt"/>
          <a:ea typeface="+mn-ea"/>
          <a:cs typeface="+mn-cs"/>
        </a:defRPr>
      </a:lvl4pPr>
      <a:lvl5pPr marL="777240" indent="-137160" algn="l" defTabSz="914400" rtl="0" eaLnBrk="1" latinLnBrk="0" hangingPunct="1">
        <a:lnSpc>
          <a:spcPct val="90000"/>
        </a:lnSpc>
        <a:spcBef>
          <a:spcPts val="200"/>
        </a:spcBef>
        <a:spcAft>
          <a:spcPts val="400"/>
        </a:spcAft>
        <a:buClr>
          <a:schemeClr val="accent2"/>
        </a:buClr>
        <a:buFont typeface="Wingdings 3" pitchFamily="18" charset="2"/>
        <a:buChar char=""/>
        <a:defRPr sz="1400" kern="1200">
          <a:solidFill>
            <a:schemeClr val="tx1"/>
          </a:solidFill>
          <a:latin typeface="+mn-lt"/>
          <a:ea typeface="+mn-ea"/>
          <a:cs typeface="+mn-cs"/>
        </a:defRPr>
      </a:lvl5pPr>
      <a:lvl6pPr marL="914400" indent="-137160" algn="l" defTabSz="914400" rtl="0" eaLnBrk="1" latinLnBrk="0" hangingPunct="1">
        <a:lnSpc>
          <a:spcPct val="90000"/>
        </a:lnSpc>
        <a:spcBef>
          <a:spcPts val="200"/>
        </a:spcBef>
        <a:spcAft>
          <a:spcPts val="400"/>
        </a:spcAft>
        <a:buClr>
          <a:schemeClr val="accent2"/>
        </a:buClr>
        <a:buFont typeface="Wingdings 3" pitchFamily="18" charset="2"/>
        <a:buChar char=""/>
        <a:defRPr sz="1400" kern="1200">
          <a:solidFill>
            <a:schemeClr val="tx1"/>
          </a:solidFill>
          <a:latin typeface="+mn-lt"/>
          <a:ea typeface="+mn-ea"/>
          <a:cs typeface="+mn-cs"/>
        </a:defRPr>
      </a:lvl6pPr>
      <a:lvl7pPr marL="1060704" indent="-137160" algn="l" defTabSz="914400" rtl="0" eaLnBrk="1" latinLnBrk="0" hangingPunct="1">
        <a:lnSpc>
          <a:spcPct val="90000"/>
        </a:lnSpc>
        <a:spcBef>
          <a:spcPts val="200"/>
        </a:spcBef>
        <a:spcAft>
          <a:spcPts val="400"/>
        </a:spcAft>
        <a:buClr>
          <a:schemeClr val="accent2"/>
        </a:buClr>
        <a:buFont typeface="Wingdings 3" pitchFamily="18" charset="2"/>
        <a:buChar char=""/>
        <a:defRPr sz="1400" kern="1200">
          <a:solidFill>
            <a:schemeClr val="tx1"/>
          </a:solidFill>
          <a:latin typeface="+mn-lt"/>
          <a:ea typeface="+mn-ea"/>
          <a:cs typeface="+mn-cs"/>
        </a:defRPr>
      </a:lvl7pPr>
      <a:lvl8pPr marL="1216152" indent="-137160" algn="l" defTabSz="914400" rtl="0" eaLnBrk="1" latinLnBrk="0" hangingPunct="1">
        <a:lnSpc>
          <a:spcPct val="90000"/>
        </a:lnSpc>
        <a:spcBef>
          <a:spcPts val="200"/>
        </a:spcBef>
        <a:spcAft>
          <a:spcPts val="400"/>
        </a:spcAft>
        <a:buClr>
          <a:schemeClr val="accent2"/>
        </a:buClr>
        <a:buFont typeface="Wingdings 3" pitchFamily="18" charset="2"/>
        <a:buChar char=""/>
        <a:defRPr sz="1400" kern="1200">
          <a:solidFill>
            <a:schemeClr val="tx1"/>
          </a:solidFill>
          <a:latin typeface="+mn-lt"/>
          <a:ea typeface="+mn-ea"/>
          <a:cs typeface="+mn-cs"/>
        </a:defRPr>
      </a:lvl8pPr>
      <a:lvl9pPr marL="1362456" indent="-137160" algn="l" defTabSz="914400" rtl="0" eaLnBrk="1" latinLnBrk="0" hangingPunct="1">
        <a:lnSpc>
          <a:spcPct val="90000"/>
        </a:lnSpc>
        <a:spcBef>
          <a:spcPts val="200"/>
        </a:spcBef>
        <a:spcAft>
          <a:spcPts val="400"/>
        </a:spcAft>
        <a:buClr>
          <a:schemeClr val="accent2"/>
        </a:buClr>
        <a:buFont typeface="Wingdings 3" pitchFamily="18" charset="2"/>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3.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6.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2.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8" Type="http://schemas.openxmlformats.org/officeDocument/2006/relationships/image" Target="../media/image7.png"/><Relationship Id="rId13" Type="http://schemas.openxmlformats.org/officeDocument/2006/relationships/customXml" Target="../ink/ink4.xml"/><Relationship Id="rId18" Type="http://schemas.openxmlformats.org/officeDocument/2006/relationships/image" Target="../media/image12.png"/><Relationship Id="rId3" Type="http://schemas.openxmlformats.org/officeDocument/2006/relationships/diagramLayout" Target="../diagrams/layout5.xml"/><Relationship Id="rId7" Type="http://schemas.openxmlformats.org/officeDocument/2006/relationships/customXml" Target="../ink/ink1.xml"/><Relationship Id="rId12" Type="http://schemas.openxmlformats.org/officeDocument/2006/relationships/image" Target="../media/image9.png"/><Relationship Id="rId17" Type="http://schemas.openxmlformats.org/officeDocument/2006/relationships/customXml" Target="../ink/ink6.xml"/><Relationship Id="rId2" Type="http://schemas.openxmlformats.org/officeDocument/2006/relationships/diagramData" Target="../diagrams/data5.xml"/><Relationship Id="rId16" Type="http://schemas.openxmlformats.org/officeDocument/2006/relationships/image" Target="../media/image11.png"/><Relationship Id="rId1" Type="http://schemas.openxmlformats.org/officeDocument/2006/relationships/slideLayout" Target="../slideLayouts/slideLayout2.xml"/><Relationship Id="rId6" Type="http://schemas.microsoft.com/office/2007/relationships/diagramDrawing" Target="../diagrams/drawing5.xml"/><Relationship Id="rId11" Type="http://schemas.openxmlformats.org/officeDocument/2006/relationships/customXml" Target="../ink/ink3.xml"/><Relationship Id="rId5" Type="http://schemas.openxmlformats.org/officeDocument/2006/relationships/diagramColors" Target="../diagrams/colors5.xml"/><Relationship Id="rId15" Type="http://schemas.openxmlformats.org/officeDocument/2006/relationships/customXml" Target="../ink/ink5.xml"/><Relationship Id="rId10" Type="http://schemas.openxmlformats.org/officeDocument/2006/relationships/image" Target="../media/image8.png"/><Relationship Id="rId4" Type="http://schemas.openxmlformats.org/officeDocument/2006/relationships/diagramQuickStyle" Target="../diagrams/quickStyle5.xml"/><Relationship Id="rId9" Type="http://schemas.openxmlformats.org/officeDocument/2006/relationships/customXml" Target="../ink/ink2.xml"/><Relationship Id="rId14" Type="http://schemas.openxmlformats.org/officeDocument/2006/relationships/image" Target="../media/image10.png"/></Relationships>
</file>

<file path=ppt/slides/_rels/slide11.xml.rels><?xml version="1.0" encoding="UTF-8" standalone="yes"?>
<Relationships xmlns="http://schemas.openxmlformats.org/package/2006/relationships"><Relationship Id="rId2" Type="http://schemas.openxmlformats.org/officeDocument/2006/relationships/image" Target="../media/image7.gif"/><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diagramLayout" Target="../diagrams/layout6.xml"/><Relationship Id="rId2" Type="http://schemas.openxmlformats.org/officeDocument/2006/relationships/diagramData" Target="../diagrams/data6.xml"/><Relationship Id="rId1" Type="http://schemas.openxmlformats.org/officeDocument/2006/relationships/slideLayout" Target="../slideLayouts/slideLayout2.xml"/><Relationship Id="rId6" Type="http://schemas.microsoft.com/office/2007/relationships/diagramDrawing" Target="../diagrams/drawing6.xml"/><Relationship Id="rId5" Type="http://schemas.openxmlformats.org/officeDocument/2006/relationships/diagramColors" Target="../diagrams/colors6.xml"/><Relationship Id="rId4" Type="http://schemas.openxmlformats.org/officeDocument/2006/relationships/diagramQuickStyle" Target="../diagrams/quickStyle6.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diagramLayout" Target="../diagrams/layout7.xml"/><Relationship Id="rId2" Type="http://schemas.openxmlformats.org/officeDocument/2006/relationships/diagramData" Target="../diagrams/data7.xml"/><Relationship Id="rId1" Type="http://schemas.openxmlformats.org/officeDocument/2006/relationships/slideLayout" Target="../slideLayouts/slideLayout2.xml"/><Relationship Id="rId6" Type="http://schemas.microsoft.com/office/2007/relationships/diagramDrawing" Target="../diagrams/drawing7.xml"/><Relationship Id="rId5" Type="http://schemas.openxmlformats.org/officeDocument/2006/relationships/diagramColors" Target="../diagrams/colors7.xml"/><Relationship Id="rId4" Type="http://schemas.openxmlformats.org/officeDocument/2006/relationships/diagramQuickStyle" Target="../diagrams/quickStyle7.xml"/></Relationships>
</file>

<file path=ppt/slides/_rels/slide15.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hyperlink" Target="http://www.innovation-creativity.com/pmi.html" TargetMode="External"/><Relationship Id="rId2" Type="http://schemas.openxmlformats.org/officeDocument/2006/relationships/hyperlink" Target="https://www.slideegg.com/pestle-analysis-template-powerpoint-1/"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6" name="Rectangle 8">
            <a:extLst>
              <a:ext uri="{FF2B5EF4-FFF2-40B4-BE49-F238E27FC236}">
                <a16:creationId xmlns:a16="http://schemas.microsoft.com/office/drawing/2014/main" id="{B8D726A5-7900-41B4-8D49-49B4A2010E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Picture 3">
            <a:extLst>
              <a:ext uri="{FF2B5EF4-FFF2-40B4-BE49-F238E27FC236}">
                <a16:creationId xmlns:a16="http://schemas.microsoft.com/office/drawing/2014/main" id="{B92044B4-8FFB-3A21-67D9-D1815E711DCA}"/>
              </a:ext>
            </a:extLst>
          </p:cNvPr>
          <p:cNvPicPr>
            <a:picLocks noChangeAspect="1"/>
          </p:cNvPicPr>
          <p:nvPr/>
        </p:nvPicPr>
        <p:blipFill rotWithShape="1">
          <a:blip r:embed="rId2">
            <a:alphaModFix amt="45000"/>
          </a:blip>
          <a:srcRect t="12490" r="-1" b="12490"/>
          <a:stretch/>
        </p:blipFill>
        <p:spPr>
          <a:xfrm>
            <a:off x="20" y="-1"/>
            <a:ext cx="12188932" cy="6858000"/>
          </a:xfrm>
          <a:prstGeom prst="rect">
            <a:avLst/>
          </a:prstGeom>
        </p:spPr>
      </p:pic>
      <p:sp>
        <p:nvSpPr>
          <p:cNvPr id="3" name="Subtitle 2">
            <a:extLst>
              <a:ext uri="{FF2B5EF4-FFF2-40B4-BE49-F238E27FC236}">
                <a16:creationId xmlns:a16="http://schemas.microsoft.com/office/drawing/2014/main" id="{44410D98-591E-2682-C25C-E4697AAD8D9B}"/>
              </a:ext>
            </a:extLst>
          </p:cNvPr>
          <p:cNvSpPr>
            <a:spLocks noGrp="1"/>
          </p:cNvSpPr>
          <p:nvPr>
            <p:ph type="subTitle" idx="1"/>
          </p:nvPr>
        </p:nvSpPr>
        <p:spPr>
          <a:xfrm>
            <a:off x="730967" y="269656"/>
            <a:ext cx="5965209" cy="5571066"/>
          </a:xfrm>
        </p:spPr>
        <p:txBody>
          <a:bodyPr vert="horz" lIns="45720" tIns="45720" rIns="45720" bIns="45720" rtlCol="0">
            <a:normAutofit/>
          </a:bodyPr>
          <a:lstStyle/>
          <a:p>
            <a:r>
              <a:rPr lang="en-US" sz="2000" dirty="0"/>
              <a:t>Student Name: Shazia Begum</a:t>
            </a:r>
            <a:endParaRPr lang="en-US" dirty="0"/>
          </a:p>
          <a:p>
            <a:r>
              <a:rPr lang="en-US" sz="2000" dirty="0"/>
              <a:t>Student Number:2117727</a:t>
            </a:r>
          </a:p>
          <a:p>
            <a:r>
              <a:rPr lang="en-US" sz="2000" dirty="0"/>
              <a:t>Module Name: Addressing The Problems Of Staff Shortage In Proper Care UK</a:t>
            </a:r>
          </a:p>
          <a:p>
            <a:r>
              <a:rPr lang="en-US" sz="2000" dirty="0"/>
              <a:t>Module Code:BMSW4004</a:t>
            </a:r>
          </a:p>
          <a:p>
            <a:r>
              <a:rPr lang="en-US" sz="2000" dirty="0"/>
              <a:t>Lectures Name:Zahra-Mohammadnazari</a:t>
            </a:r>
          </a:p>
          <a:p>
            <a:endParaRPr lang="en-US" sz="2000" dirty="0">
              <a:solidFill>
                <a:schemeClr val="tx1"/>
              </a:solidFill>
            </a:endParaRPr>
          </a:p>
          <a:p>
            <a:endParaRPr lang="en-US" sz="2000" dirty="0">
              <a:solidFill>
                <a:schemeClr val="tx1"/>
              </a:solidFill>
            </a:endParaRPr>
          </a:p>
        </p:txBody>
      </p:sp>
      <p:cxnSp>
        <p:nvCxnSpPr>
          <p:cNvPr id="7" name="Straight Connector 10">
            <a:extLst>
              <a:ext uri="{FF2B5EF4-FFF2-40B4-BE49-F238E27FC236}">
                <a16:creationId xmlns:a16="http://schemas.microsoft.com/office/drawing/2014/main" id="{46E49661-E258-450C-8150-A91A6B30D1C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139605" y="1828800"/>
            <a:ext cx="0" cy="320040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540510557"/>
      </p:ext>
    </p:extLst>
  </p:cSld>
  <p:clrMapOvr>
    <a:overrideClrMapping bg1="dk1" tx1="lt1" bg2="dk2" tx2="lt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500"/>
                                  </p:stCondLst>
                                  <p:iterate>
                                    <p:tmPct val="10000"/>
                                  </p:iterate>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7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1500"/>
                                  </p:stCondLst>
                                  <p:iterate>
                                    <p:tmPct val="10000"/>
                                  </p:iterate>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7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1500"/>
                                  </p:stCondLst>
                                  <p:iterate>
                                    <p:tmPct val="10000"/>
                                  </p:iterate>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7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1500"/>
                                  </p:stCondLst>
                                  <p:iterate>
                                    <p:tmPct val="10000"/>
                                  </p:iterate>
                                  <p:childTnLst>
                                    <p:set>
                                      <p:cBhvr>
                                        <p:cTn id="21" dur="1" fill="hold">
                                          <p:stCondLst>
                                            <p:cond delay="0"/>
                                          </p:stCondLst>
                                        </p:cTn>
                                        <p:tgtEl>
                                          <p:spTgt spid="3">
                                            <p:txEl>
                                              <p:pRg st="3" end="3"/>
                                            </p:txEl>
                                          </p:spTgt>
                                        </p:tgtEl>
                                        <p:attrNameLst>
                                          <p:attrName>style.visibility</p:attrName>
                                        </p:attrNameLst>
                                      </p:cBhvr>
                                      <p:to>
                                        <p:strVal val="visible"/>
                                      </p:to>
                                    </p:set>
                                    <p:animEffect transition="in" filter="fade">
                                      <p:cBhvr>
                                        <p:cTn id="22" dur="7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1500"/>
                                  </p:stCondLst>
                                  <p:iterate>
                                    <p:tmPct val="10000"/>
                                  </p:iterate>
                                  <p:childTnLst>
                                    <p:set>
                                      <p:cBhvr>
                                        <p:cTn id="26" dur="1" fill="hold">
                                          <p:stCondLst>
                                            <p:cond delay="0"/>
                                          </p:stCondLst>
                                        </p:cTn>
                                        <p:tgtEl>
                                          <p:spTgt spid="3">
                                            <p:txEl>
                                              <p:pRg st="4" end="4"/>
                                            </p:txEl>
                                          </p:spTgt>
                                        </p:tgtEl>
                                        <p:attrNameLst>
                                          <p:attrName>style.visibility</p:attrName>
                                        </p:attrNameLst>
                                      </p:cBhvr>
                                      <p:to>
                                        <p:strVal val="visible"/>
                                      </p:to>
                                    </p:set>
                                    <p:animEffect transition="in" filter="fade">
                                      <p:cBhvr>
                                        <p:cTn id="27" dur="7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862248-8D45-F5CB-EAB4-36AE9F27153F}"/>
              </a:ext>
            </a:extLst>
          </p:cNvPr>
          <p:cNvSpPr>
            <a:spLocks noGrp="1"/>
          </p:cNvSpPr>
          <p:nvPr>
            <p:ph type="title"/>
          </p:nvPr>
        </p:nvSpPr>
        <p:spPr>
          <a:xfrm>
            <a:off x="1024128" y="585216"/>
            <a:ext cx="9720072" cy="1499616"/>
          </a:xfrm>
        </p:spPr>
        <p:txBody>
          <a:bodyPr>
            <a:normAutofit/>
          </a:bodyPr>
          <a:lstStyle/>
          <a:p>
            <a:r>
              <a:rPr lang="en-GB" b="1" dirty="0">
                <a:latin typeface="Arial" panose="020B0604020202020204" pitchFamily="34" charset="0"/>
                <a:cs typeface="Arial" panose="020B0604020202020204" pitchFamily="34" charset="0"/>
              </a:rPr>
              <a:t>Introduction</a:t>
            </a:r>
            <a:br>
              <a:rPr lang="en-GB" dirty="0">
                <a:latin typeface="Arial" panose="020B0604020202020204" pitchFamily="34" charset="0"/>
                <a:cs typeface="Arial" panose="020B0604020202020204" pitchFamily="34" charset="0"/>
              </a:rPr>
            </a:br>
            <a:endParaRPr lang="en-GB" dirty="0">
              <a:latin typeface="Arial" panose="020B0604020202020204" pitchFamily="34" charset="0"/>
              <a:cs typeface="Arial" panose="020B0604020202020204" pitchFamily="34" charset="0"/>
            </a:endParaRPr>
          </a:p>
        </p:txBody>
      </p:sp>
      <p:sp>
        <p:nvSpPr>
          <p:cNvPr id="4" name="Date Placeholder 3">
            <a:extLst>
              <a:ext uri="{FF2B5EF4-FFF2-40B4-BE49-F238E27FC236}">
                <a16:creationId xmlns:a16="http://schemas.microsoft.com/office/drawing/2014/main" id="{C2526115-4551-6ECA-07C2-D27631623741}"/>
              </a:ext>
            </a:extLst>
          </p:cNvPr>
          <p:cNvSpPr>
            <a:spLocks noGrp="1"/>
          </p:cNvSpPr>
          <p:nvPr>
            <p:ph type="dt" sz="half" idx="10"/>
          </p:nvPr>
        </p:nvSpPr>
        <p:spPr>
          <a:xfrm>
            <a:off x="1024129" y="6470704"/>
            <a:ext cx="2154143" cy="274320"/>
          </a:xfrm>
        </p:spPr>
        <p:txBody>
          <a:bodyPr>
            <a:normAutofit/>
          </a:bodyPr>
          <a:lstStyle/>
          <a:p>
            <a:pPr>
              <a:spcAft>
                <a:spcPts val="600"/>
              </a:spcAft>
            </a:pPr>
            <a:fld id="{BE0A88F0-556B-4BB7-8AAB-D63AEB65C662}" type="datetime1">
              <a:rPr lang="en-US" smtClean="0"/>
              <a:pPr>
                <a:spcAft>
                  <a:spcPts val="600"/>
                </a:spcAft>
              </a:pPr>
              <a:t>7/12/2022</a:t>
            </a:fld>
            <a:endParaRPr lang="en-US" dirty="0"/>
          </a:p>
        </p:txBody>
      </p:sp>
      <p:sp>
        <p:nvSpPr>
          <p:cNvPr id="5" name="Footer Placeholder 4">
            <a:extLst>
              <a:ext uri="{FF2B5EF4-FFF2-40B4-BE49-F238E27FC236}">
                <a16:creationId xmlns:a16="http://schemas.microsoft.com/office/drawing/2014/main" id="{5876939F-EC36-7C4D-A0F5-78FA037D8909}"/>
              </a:ext>
            </a:extLst>
          </p:cNvPr>
          <p:cNvSpPr>
            <a:spLocks noGrp="1"/>
          </p:cNvSpPr>
          <p:nvPr>
            <p:ph type="ftr" sz="quarter" idx="11"/>
          </p:nvPr>
        </p:nvSpPr>
        <p:spPr>
          <a:xfrm>
            <a:off x="4842932" y="6470704"/>
            <a:ext cx="5901459" cy="274320"/>
          </a:xfrm>
        </p:spPr>
        <p:txBody>
          <a:bodyPr>
            <a:normAutofit/>
          </a:bodyPr>
          <a:lstStyle/>
          <a:p>
            <a:endParaRPr lang="en-US" dirty="0"/>
          </a:p>
        </p:txBody>
      </p:sp>
      <p:sp>
        <p:nvSpPr>
          <p:cNvPr id="6" name="Slide Number Placeholder 5">
            <a:extLst>
              <a:ext uri="{FF2B5EF4-FFF2-40B4-BE49-F238E27FC236}">
                <a16:creationId xmlns:a16="http://schemas.microsoft.com/office/drawing/2014/main" id="{D940561A-F440-C190-44CF-BFDDA079EB0D}"/>
              </a:ext>
            </a:extLst>
          </p:cNvPr>
          <p:cNvSpPr>
            <a:spLocks noGrp="1"/>
          </p:cNvSpPr>
          <p:nvPr>
            <p:ph type="sldNum" sz="quarter" idx="12"/>
          </p:nvPr>
        </p:nvSpPr>
        <p:spPr>
          <a:xfrm>
            <a:off x="10837333" y="6470704"/>
            <a:ext cx="973667" cy="274320"/>
          </a:xfrm>
        </p:spPr>
        <p:txBody>
          <a:bodyPr>
            <a:normAutofit/>
          </a:bodyPr>
          <a:lstStyle/>
          <a:p>
            <a:pPr>
              <a:spcAft>
                <a:spcPts val="600"/>
              </a:spcAft>
            </a:pPr>
            <a:fld id="{81D2C36F-4504-47C0-B82F-A167342A2754}" type="slidenum">
              <a:rPr lang="en-US" smtClean="0"/>
              <a:pPr>
                <a:spcAft>
                  <a:spcPts val="600"/>
                </a:spcAft>
              </a:pPr>
              <a:t>2</a:t>
            </a:fld>
            <a:endParaRPr lang="en-US" dirty="0"/>
          </a:p>
        </p:txBody>
      </p:sp>
      <p:graphicFrame>
        <p:nvGraphicFramePr>
          <p:cNvPr id="34" name="Content Placeholder 2">
            <a:extLst>
              <a:ext uri="{FF2B5EF4-FFF2-40B4-BE49-F238E27FC236}">
                <a16:creationId xmlns:a16="http://schemas.microsoft.com/office/drawing/2014/main" id="{B2981E91-D8B4-E22A-9411-7DBC0416C1D0}"/>
              </a:ext>
            </a:extLst>
          </p:cNvPr>
          <p:cNvGraphicFramePr>
            <a:graphicFrameLocks noGrp="1"/>
          </p:cNvGraphicFramePr>
          <p:nvPr>
            <p:ph idx="1"/>
            <p:extLst>
              <p:ext uri="{D42A27DB-BD31-4B8C-83A1-F6EECF244321}">
                <p14:modId xmlns:p14="http://schemas.microsoft.com/office/powerpoint/2010/main" val="2594333667"/>
              </p:ext>
            </p:extLst>
          </p:nvPr>
        </p:nvGraphicFramePr>
        <p:xfrm>
          <a:off x="1023938" y="1869440"/>
          <a:ext cx="10143934" cy="443928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09502818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05E0CE8A-B373-428C-8818-499181F9404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4648199"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8CB892B2-98FA-F613-105F-05964ED47675}"/>
              </a:ext>
            </a:extLst>
          </p:cNvPr>
          <p:cNvSpPr>
            <a:spLocks noGrp="1"/>
          </p:cNvSpPr>
          <p:nvPr>
            <p:ph type="title"/>
          </p:nvPr>
        </p:nvSpPr>
        <p:spPr>
          <a:xfrm>
            <a:off x="643468" y="643467"/>
            <a:ext cx="3415612" cy="5571066"/>
          </a:xfrm>
        </p:spPr>
        <p:txBody>
          <a:bodyPr>
            <a:normAutofit/>
          </a:bodyPr>
          <a:lstStyle/>
          <a:p>
            <a:r>
              <a:rPr lang="en-GB" dirty="0">
                <a:solidFill>
                  <a:srgbClr val="FFFFFF"/>
                </a:solidFill>
              </a:rPr>
              <a:t>INTRODUCTION</a:t>
            </a:r>
          </a:p>
        </p:txBody>
      </p:sp>
      <p:graphicFrame>
        <p:nvGraphicFramePr>
          <p:cNvPr id="5" name="Content Placeholder 2">
            <a:extLst>
              <a:ext uri="{FF2B5EF4-FFF2-40B4-BE49-F238E27FC236}">
                <a16:creationId xmlns:a16="http://schemas.microsoft.com/office/drawing/2014/main" id="{7B5CC64D-C566-1647-1282-182C3D886803}"/>
              </a:ext>
            </a:extLst>
          </p:cNvPr>
          <p:cNvGraphicFramePr>
            <a:graphicFrameLocks noGrp="1"/>
          </p:cNvGraphicFramePr>
          <p:nvPr>
            <p:ph idx="1"/>
            <p:extLst>
              <p:ext uri="{D42A27DB-BD31-4B8C-83A1-F6EECF244321}">
                <p14:modId xmlns:p14="http://schemas.microsoft.com/office/powerpoint/2010/main" val="2366238633"/>
              </p:ext>
            </p:extLst>
          </p:nvPr>
        </p:nvGraphicFramePr>
        <p:xfrm>
          <a:off x="5603875" y="954088"/>
          <a:ext cx="5641975" cy="492125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78512551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8CBCBB4-9D8C-4E8E-38AC-BDBDB9CA40D7}"/>
              </a:ext>
            </a:extLst>
          </p:cNvPr>
          <p:cNvSpPr>
            <a:spLocks noGrp="1"/>
          </p:cNvSpPr>
          <p:nvPr>
            <p:ph type="title"/>
          </p:nvPr>
        </p:nvSpPr>
        <p:spPr>
          <a:xfrm>
            <a:off x="1024128" y="585216"/>
            <a:ext cx="6066818" cy="1499616"/>
          </a:xfrm>
        </p:spPr>
        <p:txBody>
          <a:bodyPr>
            <a:normAutofit/>
          </a:bodyPr>
          <a:lstStyle/>
          <a:p>
            <a:r>
              <a:rPr lang="en-GB" dirty="0">
                <a:solidFill>
                  <a:schemeClr val="accent1"/>
                </a:solidFill>
              </a:rPr>
              <a:t>NATURE of the problem</a:t>
            </a:r>
          </a:p>
        </p:txBody>
      </p:sp>
      <p:sp>
        <p:nvSpPr>
          <p:cNvPr id="3" name="Content Placeholder 2">
            <a:extLst>
              <a:ext uri="{FF2B5EF4-FFF2-40B4-BE49-F238E27FC236}">
                <a16:creationId xmlns:a16="http://schemas.microsoft.com/office/drawing/2014/main" id="{65939295-82F5-1E18-477D-F8D810E35189}"/>
              </a:ext>
            </a:extLst>
          </p:cNvPr>
          <p:cNvSpPr>
            <a:spLocks noGrp="1"/>
          </p:cNvSpPr>
          <p:nvPr>
            <p:ph idx="1"/>
          </p:nvPr>
        </p:nvSpPr>
        <p:spPr>
          <a:xfrm>
            <a:off x="1024128" y="2286000"/>
            <a:ext cx="6066818" cy="4023360"/>
          </a:xfrm>
        </p:spPr>
        <p:txBody>
          <a:bodyPr vert="horz" lIns="45720" tIns="45720" rIns="45720" bIns="45720" rtlCol="0" anchor="t">
            <a:normAutofit/>
          </a:bodyPr>
          <a:lstStyle/>
          <a:p>
            <a:r>
              <a:rPr lang="en-GB" sz="2800" dirty="0"/>
              <a:t>The main problem faced by Proper Care is a shortage of staff this issue is causing problems for both staff and patients.( Corvo, 2021) during COVID-19, a substantial issue of such workers migrating internationally as well as the estimated shortfall of around 15 million health and social care professionals, including over 6 million nurses. </a:t>
            </a:r>
          </a:p>
        </p:txBody>
      </p:sp>
      <p:sp>
        <p:nvSpPr>
          <p:cNvPr id="4" name="Date Placeholder 3">
            <a:extLst>
              <a:ext uri="{FF2B5EF4-FFF2-40B4-BE49-F238E27FC236}">
                <a16:creationId xmlns:a16="http://schemas.microsoft.com/office/drawing/2014/main" id="{F1B55A9B-0365-654C-2214-C26C18D7F164}"/>
              </a:ext>
            </a:extLst>
          </p:cNvPr>
          <p:cNvSpPr>
            <a:spLocks noGrp="1"/>
          </p:cNvSpPr>
          <p:nvPr>
            <p:ph type="dt" sz="half" idx="10"/>
          </p:nvPr>
        </p:nvSpPr>
        <p:spPr>
          <a:xfrm>
            <a:off x="1024129" y="6470704"/>
            <a:ext cx="1828800" cy="274320"/>
          </a:xfrm>
        </p:spPr>
        <p:txBody>
          <a:bodyPr>
            <a:normAutofit/>
          </a:bodyPr>
          <a:lstStyle/>
          <a:p>
            <a:pPr>
              <a:spcAft>
                <a:spcPts val="600"/>
              </a:spcAft>
            </a:pPr>
            <a:fld id="{BE0A88F0-556B-4BB7-8AAB-D63AEB65C662}" type="datetime1">
              <a:rPr lang="en-US" smtClean="0"/>
              <a:pPr>
                <a:spcAft>
                  <a:spcPts val="600"/>
                </a:spcAft>
              </a:pPr>
              <a:t>7/12/2022</a:t>
            </a:fld>
            <a:endParaRPr lang="en-US" dirty="0"/>
          </a:p>
        </p:txBody>
      </p:sp>
      <p:sp>
        <p:nvSpPr>
          <p:cNvPr id="5" name="Footer Placeholder 4">
            <a:extLst>
              <a:ext uri="{FF2B5EF4-FFF2-40B4-BE49-F238E27FC236}">
                <a16:creationId xmlns:a16="http://schemas.microsoft.com/office/drawing/2014/main" id="{BD9D5968-D21B-E447-7FC7-6BA0810FCB5B}"/>
              </a:ext>
            </a:extLst>
          </p:cNvPr>
          <p:cNvSpPr>
            <a:spLocks noGrp="1"/>
          </p:cNvSpPr>
          <p:nvPr>
            <p:ph type="ftr" sz="quarter" idx="11"/>
          </p:nvPr>
        </p:nvSpPr>
        <p:spPr>
          <a:xfrm>
            <a:off x="3215148" y="6470704"/>
            <a:ext cx="3875798" cy="274320"/>
          </a:xfrm>
        </p:spPr>
        <p:txBody>
          <a:bodyPr>
            <a:normAutofit/>
          </a:bodyPr>
          <a:lstStyle/>
          <a:p>
            <a:endParaRPr lang="en-US" dirty="0"/>
          </a:p>
        </p:txBody>
      </p:sp>
      <p:sp>
        <p:nvSpPr>
          <p:cNvPr id="6" name="Slide Number Placeholder 5">
            <a:extLst>
              <a:ext uri="{FF2B5EF4-FFF2-40B4-BE49-F238E27FC236}">
                <a16:creationId xmlns:a16="http://schemas.microsoft.com/office/drawing/2014/main" id="{3D0E4EEA-D734-2AB6-E75B-2ECFF356A2D1}"/>
              </a:ext>
            </a:extLst>
          </p:cNvPr>
          <p:cNvSpPr>
            <a:spLocks noGrp="1"/>
          </p:cNvSpPr>
          <p:nvPr>
            <p:ph type="sldNum" sz="quarter" idx="12"/>
          </p:nvPr>
        </p:nvSpPr>
        <p:spPr/>
        <p:txBody>
          <a:bodyPr>
            <a:normAutofit/>
          </a:bodyPr>
          <a:lstStyle/>
          <a:p>
            <a:pPr>
              <a:spcAft>
                <a:spcPts val="600"/>
              </a:spcAft>
            </a:pPr>
            <a:fld id="{81D2C36F-4504-47C0-B82F-A167342A2754}" type="slidenum">
              <a:rPr lang="en-US">
                <a:solidFill>
                  <a:srgbClr val="FFFFFF"/>
                </a:solidFill>
              </a:rPr>
              <a:pPr>
                <a:spcAft>
                  <a:spcPts val="600"/>
                </a:spcAft>
              </a:pPr>
              <a:t>4</a:t>
            </a:fld>
            <a:endParaRPr lang="en-US" dirty="0">
              <a:solidFill>
                <a:srgbClr val="FFFFFF"/>
              </a:solidFill>
            </a:endParaRPr>
          </a:p>
        </p:txBody>
      </p:sp>
      <p:pic>
        <p:nvPicPr>
          <p:cNvPr id="8" name="Picture 7" descr="Different coloured question marks">
            <a:extLst>
              <a:ext uri="{FF2B5EF4-FFF2-40B4-BE49-F238E27FC236}">
                <a16:creationId xmlns:a16="http://schemas.microsoft.com/office/drawing/2014/main" id="{037ACE03-237C-9489-6824-289CE5B84F62}"/>
              </a:ext>
            </a:extLst>
          </p:cNvPr>
          <p:cNvPicPr>
            <a:picLocks noChangeAspect="1"/>
          </p:cNvPicPr>
          <p:nvPr/>
        </p:nvPicPr>
        <p:blipFill rotWithShape="1">
          <a:blip r:embed="rId2"/>
          <a:srcRect l="29279" r="32665"/>
          <a:stretch/>
        </p:blipFill>
        <p:spPr>
          <a:xfrm>
            <a:off x="7552266" y="10"/>
            <a:ext cx="4639733" cy="6857990"/>
          </a:xfrm>
          <a:prstGeom prst="rect">
            <a:avLst/>
          </a:prstGeom>
        </p:spPr>
      </p:pic>
    </p:spTree>
    <p:extLst>
      <p:ext uri="{BB962C8B-B14F-4D97-AF65-F5344CB8AC3E}">
        <p14:creationId xmlns:p14="http://schemas.microsoft.com/office/powerpoint/2010/main" val="88778496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6" name="Rectangle 12">
            <a:extLst>
              <a:ext uri="{FF2B5EF4-FFF2-40B4-BE49-F238E27FC236}">
                <a16:creationId xmlns:a16="http://schemas.microsoft.com/office/drawing/2014/main" id="{5623CB30-4BB7-4460-B3F9-F7129671EB2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ED563BDE-C365-1D56-3806-2641699C9C9B}"/>
              </a:ext>
            </a:extLst>
          </p:cNvPr>
          <p:cNvSpPr>
            <a:spLocks noGrp="1"/>
          </p:cNvSpPr>
          <p:nvPr>
            <p:ph type="title"/>
          </p:nvPr>
        </p:nvSpPr>
        <p:spPr>
          <a:xfrm>
            <a:off x="8129872" y="643467"/>
            <a:ext cx="3473009" cy="5571066"/>
          </a:xfrm>
        </p:spPr>
        <p:txBody>
          <a:bodyPr>
            <a:normAutofit/>
          </a:bodyPr>
          <a:lstStyle/>
          <a:p>
            <a:r>
              <a:rPr lang="en-GB" dirty="0"/>
              <a:t>Who is affected by the staff shortage</a:t>
            </a:r>
          </a:p>
        </p:txBody>
      </p:sp>
      <p:cxnSp>
        <p:nvCxnSpPr>
          <p:cNvPr id="15" name="Straight Connector 14">
            <a:extLst>
              <a:ext uri="{FF2B5EF4-FFF2-40B4-BE49-F238E27FC236}">
                <a16:creationId xmlns:a16="http://schemas.microsoft.com/office/drawing/2014/main" id="{EF0BD310-B3D2-4A7F-BB39-05C1A1A0D3C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V="1">
            <a:off x="7853463" y="2514600"/>
            <a:ext cx="0" cy="1828800"/>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sp>
        <p:nvSpPr>
          <p:cNvPr id="4" name="Date Placeholder 3">
            <a:extLst>
              <a:ext uri="{FF2B5EF4-FFF2-40B4-BE49-F238E27FC236}">
                <a16:creationId xmlns:a16="http://schemas.microsoft.com/office/drawing/2014/main" id="{F61196B9-4270-24BC-6B1F-D67B0885CD4A}"/>
              </a:ext>
            </a:extLst>
          </p:cNvPr>
          <p:cNvSpPr>
            <a:spLocks noGrp="1"/>
          </p:cNvSpPr>
          <p:nvPr>
            <p:ph type="dt" sz="half" idx="10"/>
          </p:nvPr>
        </p:nvSpPr>
        <p:spPr>
          <a:xfrm>
            <a:off x="1024129" y="6470704"/>
            <a:ext cx="2154143" cy="274320"/>
          </a:xfrm>
        </p:spPr>
        <p:txBody>
          <a:bodyPr>
            <a:normAutofit/>
          </a:bodyPr>
          <a:lstStyle/>
          <a:p>
            <a:pPr>
              <a:spcAft>
                <a:spcPts val="600"/>
              </a:spcAft>
            </a:pPr>
            <a:fld id="{BE0A88F0-556B-4BB7-8AAB-D63AEB65C662}" type="datetime1">
              <a:rPr lang="en-US" smtClean="0"/>
              <a:pPr>
                <a:spcAft>
                  <a:spcPts val="600"/>
                </a:spcAft>
              </a:pPr>
              <a:t>7/12/2022</a:t>
            </a:fld>
            <a:endParaRPr lang="en-US" dirty="0"/>
          </a:p>
        </p:txBody>
      </p:sp>
      <p:sp>
        <p:nvSpPr>
          <p:cNvPr id="5" name="Footer Placeholder 4">
            <a:extLst>
              <a:ext uri="{FF2B5EF4-FFF2-40B4-BE49-F238E27FC236}">
                <a16:creationId xmlns:a16="http://schemas.microsoft.com/office/drawing/2014/main" id="{C7FBB7DB-375A-FD2A-B3D8-9EE32D20B517}"/>
              </a:ext>
            </a:extLst>
          </p:cNvPr>
          <p:cNvSpPr>
            <a:spLocks noGrp="1"/>
          </p:cNvSpPr>
          <p:nvPr>
            <p:ph type="ftr" sz="quarter" idx="11"/>
          </p:nvPr>
        </p:nvSpPr>
        <p:spPr>
          <a:xfrm>
            <a:off x="4842932" y="6470704"/>
            <a:ext cx="5901459" cy="274320"/>
          </a:xfrm>
        </p:spPr>
        <p:txBody>
          <a:bodyPr>
            <a:normAutofit/>
          </a:bodyPr>
          <a:lstStyle/>
          <a:p>
            <a:endParaRPr lang="en-US" dirty="0"/>
          </a:p>
        </p:txBody>
      </p:sp>
      <p:sp>
        <p:nvSpPr>
          <p:cNvPr id="6" name="Slide Number Placeholder 5">
            <a:extLst>
              <a:ext uri="{FF2B5EF4-FFF2-40B4-BE49-F238E27FC236}">
                <a16:creationId xmlns:a16="http://schemas.microsoft.com/office/drawing/2014/main" id="{2C78616A-5D21-3FE8-2C00-C26FBD002440}"/>
              </a:ext>
            </a:extLst>
          </p:cNvPr>
          <p:cNvSpPr>
            <a:spLocks noGrp="1"/>
          </p:cNvSpPr>
          <p:nvPr>
            <p:ph type="sldNum" sz="quarter" idx="12"/>
          </p:nvPr>
        </p:nvSpPr>
        <p:spPr>
          <a:xfrm>
            <a:off x="10837333" y="6470704"/>
            <a:ext cx="973667" cy="274320"/>
          </a:xfrm>
        </p:spPr>
        <p:txBody>
          <a:bodyPr>
            <a:normAutofit/>
          </a:bodyPr>
          <a:lstStyle/>
          <a:p>
            <a:pPr>
              <a:spcAft>
                <a:spcPts val="600"/>
              </a:spcAft>
            </a:pPr>
            <a:fld id="{81D2C36F-4504-47C0-B82F-A167342A2754}" type="slidenum">
              <a:rPr lang="en-US" smtClean="0"/>
              <a:pPr>
                <a:spcAft>
                  <a:spcPts val="600"/>
                </a:spcAft>
              </a:pPr>
              <a:t>5</a:t>
            </a:fld>
            <a:endParaRPr lang="en-US" dirty="0"/>
          </a:p>
        </p:txBody>
      </p:sp>
      <p:graphicFrame>
        <p:nvGraphicFramePr>
          <p:cNvPr id="8" name="Content Placeholder 2">
            <a:extLst>
              <a:ext uri="{FF2B5EF4-FFF2-40B4-BE49-F238E27FC236}">
                <a16:creationId xmlns:a16="http://schemas.microsoft.com/office/drawing/2014/main" id="{68910B20-7461-C138-6D41-243AAD23E2C4}"/>
              </a:ext>
            </a:extLst>
          </p:cNvPr>
          <p:cNvGraphicFramePr>
            <a:graphicFrameLocks noGrp="1"/>
          </p:cNvGraphicFramePr>
          <p:nvPr>
            <p:ph idx="1"/>
            <p:extLst>
              <p:ext uri="{D42A27DB-BD31-4B8C-83A1-F6EECF244321}">
                <p14:modId xmlns:p14="http://schemas.microsoft.com/office/powerpoint/2010/main" val="4137084270"/>
              </p:ext>
            </p:extLst>
          </p:nvPr>
        </p:nvGraphicFramePr>
        <p:xfrm>
          <a:off x="1194579" y="962205"/>
          <a:ext cx="6596063" cy="494188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50671865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8F42044-5879-856C-D068-FD1D733B1C70}"/>
              </a:ext>
            </a:extLst>
          </p:cNvPr>
          <p:cNvSpPr>
            <a:spLocks noGrp="1"/>
          </p:cNvSpPr>
          <p:nvPr>
            <p:ph type="title"/>
          </p:nvPr>
        </p:nvSpPr>
        <p:spPr/>
        <p:txBody>
          <a:bodyPr>
            <a:normAutofit/>
          </a:bodyPr>
          <a:lstStyle/>
          <a:p>
            <a:r>
              <a:rPr lang="en-GB" dirty="0">
                <a:solidFill>
                  <a:schemeClr val="accent1"/>
                </a:solidFill>
              </a:rPr>
              <a:t>Impact of staff shortage</a:t>
            </a:r>
          </a:p>
        </p:txBody>
      </p:sp>
      <p:graphicFrame>
        <p:nvGraphicFramePr>
          <p:cNvPr id="8" name="Content Placeholder 2">
            <a:extLst>
              <a:ext uri="{FF2B5EF4-FFF2-40B4-BE49-F238E27FC236}">
                <a16:creationId xmlns:a16="http://schemas.microsoft.com/office/drawing/2014/main" id="{A741AFE6-2E3E-92B0-46AB-D661395328D2}"/>
              </a:ext>
            </a:extLst>
          </p:cNvPr>
          <p:cNvGraphicFramePr>
            <a:graphicFrameLocks noGrp="1"/>
          </p:cNvGraphicFramePr>
          <p:nvPr>
            <p:ph idx="1"/>
            <p:extLst>
              <p:ext uri="{D42A27DB-BD31-4B8C-83A1-F6EECF244321}">
                <p14:modId xmlns:p14="http://schemas.microsoft.com/office/powerpoint/2010/main" val="673130162"/>
              </p:ext>
            </p:extLst>
          </p:nvPr>
        </p:nvGraphicFramePr>
        <p:xfrm>
          <a:off x="1023938" y="2286000"/>
          <a:ext cx="9720262" cy="402272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Date Placeholder 3">
            <a:extLst>
              <a:ext uri="{FF2B5EF4-FFF2-40B4-BE49-F238E27FC236}">
                <a16:creationId xmlns:a16="http://schemas.microsoft.com/office/drawing/2014/main" id="{F219B10C-AB18-CF47-00BC-3E0D64A17057}"/>
              </a:ext>
            </a:extLst>
          </p:cNvPr>
          <p:cNvSpPr>
            <a:spLocks noGrp="1"/>
          </p:cNvSpPr>
          <p:nvPr>
            <p:ph type="dt" sz="half" idx="10"/>
          </p:nvPr>
        </p:nvSpPr>
        <p:spPr/>
        <p:txBody>
          <a:bodyPr>
            <a:normAutofit/>
          </a:bodyPr>
          <a:lstStyle/>
          <a:p>
            <a:pPr>
              <a:spcAft>
                <a:spcPts val="600"/>
              </a:spcAft>
            </a:pPr>
            <a:fld id="{BE0A88F0-556B-4BB7-8AAB-D63AEB65C662}" type="datetime1">
              <a:rPr lang="en-US" smtClean="0"/>
              <a:pPr>
                <a:spcAft>
                  <a:spcPts val="600"/>
                </a:spcAft>
              </a:pPr>
              <a:t>7/12/2022</a:t>
            </a:fld>
            <a:endParaRPr lang="en-US" dirty="0"/>
          </a:p>
        </p:txBody>
      </p:sp>
      <p:sp>
        <p:nvSpPr>
          <p:cNvPr id="5" name="Footer Placeholder 4">
            <a:extLst>
              <a:ext uri="{FF2B5EF4-FFF2-40B4-BE49-F238E27FC236}">
                <a16:creationId xmlns:a16="http://schemas.microsoft.com/office/drawing/2014/main" id="{8A7C9C1B-FBCA-3425-66DA-2706A59911E9}"/>
              </a:ext>
            </a:extLst>
          </p:cNvPr>
          <p:cNvSpPr>
            <a:spLocks noGrp="1"/>
          </p:cNvSpPr>
          <p:nvPr>
            <p:ph type="ftr" sz="quarter" idx="11"/>
          </p:nvPr>
        </p:nvSpPr>
        <p:spPr/>
        <p:txBody>
          <a:bodyPr>
            <a:normAutofit/>
          </a:bodyPr>
          <a:lstStyle/>
          <a:p>
            <a:endParaRPr lang="en-US" dirty="0"/>
          </a:p>
        </p:txBody>
      </p:sp>
      <p:sp>
        <p:nvSpPr>
          <p:cNvPr id="6" name="Slide Number Placeholder 5">
            <a:extLst>
              <a:ext uri="{FF2B5EF4-FFF2-40B4-BE49-F238E27FC236}">
                <a16:creationId xmlns:a16="http://schemas.microsoft.com/office/drawing/2014/main" id="{A7FB8F20-59FF-031F-AFEA-45112B801B74}"/>
              </a:ext>
            </a:extLst>
          </p:cNvPr>
          <p:cNvSpPr>
            <a:spLocks noGrp="1"/>
          </p:cNvSpPr>
          <p:nvPr>
            <p:ph type="sldNum" sz="quarter" idx="12"/>
          </p:nvPr>
        </p:nvSpPr>
        <p:spPr/>
        <p:txBody>
          <a:bodyPr>
            <a:normAutofit/>
          </a:bodyPr>
          <a:lstStyle/>
          <a:p>
            <a:pPr>
              <a:spcAft>
                <a:spcPts val="600"/>
              </a:spcAft>
            </a:pPr>
            <a:fld id="{81D2C36F-4504-47C0-B82F-A167342A2754}" type="slidenum">
              <a:rPr lang="en-US" smtClean="0"/>
              <a:pPr>
                <a:spcAft>
                  <a:spcPts val="600"/>
                </a:spcAft>
              </a:pPr>
              <a:t>6</a:t>
            </a:fld>
            <a:endParaRPr lang="en-US" dirty="0"/>
          </a:p>
        </p:txBody>
      </p:sp>
    </p:spTree>
    <p:extLst>
      <p:ext uri="{BB962C8B-B14F-4D97-AF65-F5344CB8AC3E}">
        <p14:creationId xmlns:p14="http://schemas.microsoft.com/office/powerpoint/2010/main" val="330454476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4AB323F-7C8C-E499-1881-2360F5B8888C}"/>
              </a:ext>
            </a:extLst>
          </p:cNvPr>
          <p:cNvSpPr>
            <a:spLocks noGrp="1"/>
          </p:cNvSpPr>
          <p:nvPr>
            <p:ph type="title"/>
          </p:nvPr>
        </p:nvSpPr>
        <p:spPr>
          <a:xfrm>
            <a:off x="99011" y="2817776"/>
            <a:ext cx="3630168" cy="1677467"/>
          </a:xfrm>
        </p:spPr>
        <p:txBody>
          <a:bodyPr>
            <a:normAutofit/>
          </a:bodyPr>
          <a:lstStyle/>
          <a:p>
            <a:r>
              <a:rPr lang="en-GB" sz="4400" dirty="0"/>
              <a:t>pestle</a:t>
            </a:r>
          </a:p>
        </p:txBody>
      </p:sp>
      <p:sp>
        <p:nvSpPr>
          <p:cNvPr id="3" name="Content Placeholder 2">
            <a:extLst>
              <a:ext uri="{FF2B5EF4-FFF2-40B4-BE49-F238E27FC236}">
                <a16:creationId xmlns:a16="http://schemas.microsoft.com/office/drawing/2014/main" id="{73DDDF1F-AC35-05CA-9BA9-32EB06CF08F6}"/>
              </a:ext>
            </a:extLst>
          </p:cNvPr>
          <p:cNvSpPr>
            <a:spLocks noGrp="1"/>
          </p:cNvSpPr>
          <p:nvPr>
            <p:ph idx="1"/>
          </p:nvPr>
        </p:nvSpPr>
        <p:spPr>
          <a:xfrm>
            <a:off x="0" y="3032111"/>
            <a:ext cx="5017159" cy="2284939"/>
          </a:xfrm>
        </p:spPr>
        <p:txBody>
          <a:bodyPr>
            <a:normAutofit/>
          </a:bodyPr>
          <a:lstStyle/>
          <a:p>
            <a:endParaRPr lang="fr-FR" sz="1600" dirty="0">
              <a:solidFill>
                <a:srgbClr val="3A3A3A"/>
              </a:solidFill>
              <a:latin typeface="Source Sans Pro" panose="020B0503030403020204" pitchFamily="34" charset="0"/>
            </a:endParaRPr>
          </a:p>
          <a:p>
            <a:endParaRPr lang="en-GB" sz="2000" dirty="0"/>
          </a:p>
          <a:p>
            <a:r>
              <a:rPr lang="en-GB" sz="1600" b="0" i="0" dirty="0">
                <a:solidFill>
                  <a:srgbClr val="555555"/>
                </a:solidFill>
                <a:effectLst/>
                <a:latin typeface="Roboto" panose="02000000000000000000" pitchFamily="2" charset="0"/>
              </a:rPr>
              <a:t>PESTLE analysis is considered a common research tool to analyse and classify political (P), economic (E), social (S), technological (T), legal (L) and environmental (E) issues.(</a:t>
            </a:r>
            <a:r>
              <a:rPr lang="fr-FR" sz="1600" b="0" i="0" dirty="0">
                <a:solidFill>
                  <a:srgbClr val="3A3A3A"/>
                </a:solidFill>
                <a:effectLst/>
                <a:latin typeface="Source Sans Pro" panose="020B0503030403020204" pitchFamily="34" charset="0"/>
              </a:rPr>
              <a:t> Vardopoulos, . </a:t>
            </a:r>
            <a:r>
              <a:rPr lang="fr-FR" sz="1600" b="0" i="1" dirty="0">
                <a:solidFill>
                  <a:srgbClr val="3A3A3A"/>
                </a:solidFill>
                <a:effectLst/>
                <a:latin typeface="Source Sans Pro" panose="020B0503030403020204" pitchFamily="34" charset="0"/>
              </a:rPr>
              <a:t>et al.</a:t>
            </a:r>
            <a:r>
              <a:rPr lang="fr-FR" sz="1600" b="0" i="0" dirty="0">
                <a:solidFill>
                  <a:srgbClr val="3A3A3A"/>
                </a:solidFill>
                <a:effectLst/>
                <a:latin typeface="Source Sans Pro" panose="020B0503030403020204" pitchFamily="34" charset="0"/>
              </a:rPr>
              <a:t> 2021)</a:t>
            </a:r>
          </a:p>
        </p:txBody>
      </p:sp>
      <p:sp>
        <p:nvSpPr>
          <p:cNvPr id="4" name="Date Placeholder 3">
            <a:extLst>
              <a:ext uri="{FF2B5EF4-FFF2-40B4-BE49-F238E27FC236}">
                <a16:creationId xmlns:a16="http://schemas.microsoft.com/office/drawing/2014/main" id="{F7DBDB65-66B5-72D1-0F9B-88B3D37B27E1}"/>
              </a:ext>
            </a:extLst>
          </p:cNvPr>
          <p:cNvSpPr>
            <a:spLocks noGrp="1"/>
          </p:cNvSpPr>
          <p:nvPr>
            <p:ph type="dt" sz="half" idx="10"/>
          </p:nvPr>
        </p:nvSpPr>
        <p:spPr>
          <a:xfrm>
            <a:off x="7918704" y="6473952"/>
            <a:ext cx="1188720" cy="274320"/>
          </a:xfrm>
        </p:spPr>
        <p:txBody>
          <a:bodyPr>
            <a:normAutofit/>
          </a:bodyPr>
          <a:lstStyle/>
          <a:p>
            <a:pPr algn="r">
              <a:spcAft>
                <a:spcPts val="600"/>
              </a:spcAft>
            </a:pPr>
            <a:fld id="{BE0A88F0-556B-4BB7-8AAB-D63AEB65C662}" type="datetime1">
              <a:rPr lang="en-US" smtClean="0"/>
              <a:pPr algn="r">
                <a:spcAft>
                  <a:spcPts val="600"/>
                </a:spcAft>
              </a:pPr>
              <a:t>7/12/2022</a:t>
            </a:fld>
            <a:endParaRPr lang="en-US" dirty="0"/>
          </a:p>
        </p:txBody>
      </p:sp>
      <p:sp>
        <p:nvSpPr>
          <p:cNvPr id="6" name="Slide Number Placeholder 5">
            <a:extLst>
              <a:ext uri="{FF2B5EF4-FFF2-40B4-BE49-F238E27FC236}">
                <a16:creationId xmlns:a16="http://schemas.microsoft.com/office/drawing/2014/main" id="{E8CC267E-9374-6BA1-571B-400BCFA74088}"/>
              </a:ext>
            </a:extLst>
          </p:cNvPr>
          <p:cNvSpPr>
            <a:spLocks noGrp="1"/>
          </p:cNvSpPr>
          <p:nvPr>
            <p:ph type="sldNum" sz="quarter" idx="12"/>
          </p:nvPr>
        </p:nvSpPr>
        <p:spPr/>
        <p:txBody>
          <a:bodyPr>
            <a:normAutofit/>
          </a:bodyPr>
          <a:lstStyle/>
          <a:p>
            <a:pPr>
              <a:spcAft>
                <a:spcPts val="600"/>
              </a:spcAft>
            </a:pPr>
            <a:fld id="{81D2C36F-4504-47C0-B82F-A167342A2754}" type="slidenum">
              <a:rPr lang="en-US" smtClean="0"/>
              <a:pPr>
                <a:spcAft>
                  <a:spcPts val="600"/>
                </a:spcAft>
              </a:pPr>
              <a:t>7</a:t>
            </a:fld>
            <a:endParaRPr lang="en-US" dirty="0"/>
          </a:p>
        </p:txBody>
      </p:sp>
      <p:sp>
        <p:nvSpPr>
          <p:cNvPr id="9" name="AutoShape 2">
            <a:extLst>
              <a:ext uri="{FF2B5EF4-FFF2-40B4-BE49-F238E27FC236}">
                <a16:creationId xmlns:a16="http://schemas.microsoft.com/office/drawing/2014/main" id="{0FF0E310-F74F-C36C-36C3-EB5DF53C6576}"/>
              </a:ext>
            </a:extLst>
          </p:cNvPr>
          <p:cNvSpPr>
            <a:spLocks noChangeAspect="1" noChangeArrowheads="1"/>
          </p:cNvSpPr>
          <p:nvPr/>
        </p:nvSpPr>
        <p:spPr bwMode="auto">
          <a:xfrm>
            <a:off x="3478491" y="3276599"/>
            <a:ext cx="3487917" cy="2769909"/>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dirty="0"/>
          </a:p>
        </p:txBody>
      </p:sp>
      <p:pic>
        <p:nvPicPr>
          <p:cNvPr id="14" name="Picture 13">
            <a:extLst>
              <a:ext uri="{FF2B5EF4-FFF2-40B4-BE49-F238E27FC236}">
                <a16:creationId xmlns:a16="http://schemas.microsoft.com/office/drawing/2014/main" id="{95FDF897-F876-76FB-DBC2-FF9FED0CAF08}"/>
              </a:ext>
            </a:extLst>
          </p:cNvPr>
          <p:cNvPicPr>
            <a:picLocks noChangeAspect="1"/>
          </p:cNvPicPr>
          <p:nvPr/>
        </p:nvPicPr>
        <p:blipFill>
          <a:blip r:embed="rId2"/>
          <a:stretch>
            <a:fillRect/>
          </a:stretch>
        </p:blipFill>
        <p:spPr>
          <a:xfrm>
            <a:off x="5017159" y="14530"/>
            <a:ext cx="7190228" cy="6858000"/>
          </a:xfrm>
          <a:prstGeom prst="rect">
            <a:avLst/>
          </a:prstGeom>
        </p:spPr>
      </p:pic>
      <p:sp>
        <p:nvSpPr>
          <p:cNvPr id="19" name="TextBox 18">
            <a:extLst>
              <a:ext uri="{FF2B5EF4-FFF2-40B4-BE49-F238E27FC236}">
                <a16:creationId xmlns:a16="http://schemas.microsoft.com/office/drawing/2014/main" id="{D3C45CA1-AB8D-3619-0D11-6FD77B186D96}"/>
              </a:ext>
            </a:extLst>
          </p:cNvPr>
          <p:cNvSpPr txBox="1"/>
          <p:nvPr/>
        </p:nvSpPr>
        <p:spPr>
          <a:xfrm>
            <a:off x="3216492" y="177277"/>
            <a:ext cx="3013086" cy="369332"/>
          </a:xfrm>
          <a:prstGeom prst="rect">
            <a:avLst/>
          </a:prstGeom>
          <a:noFill/>
        </p:spPr>
        <p:txBody>
          <a:bodyPr wrap="square" rtlCol="0">
            <a:spAutoFit/>
          </a:bodyPr>
          <a:lstStyle/>
          <a:p>
            <a:r>
              <a:rPr lang="en-GB" dirty="0"/>
              <a:t>Slidegg (No Date)</a:t>
            </a:r>
          </a:p>
        </p:txBody>
      </p:sp>
    </p:spTree>
    <p:extLst>
      <p:ext uri="{BB962C8B-B14F-4D97-AF65-F5344CB8AC3E}">
        <p14:creationId xmlns:p14="http://schemas.microsoft.com/office/powerpoint/2010/main" val="3240406715"/>
      </p:ext>
    </p:extLst>
  </p:cSld>
  <p:clrMapOvr>
    <a:overrideClrMapping bg1="dk1" tx1="lt1" bg2="dk2" tx2="lt2" accent1="accent1" accent2="accent2" accent3="accent3" accent4="accent4" accent5="accent5" accent6="accent6" hlink="hlink" folHlink="folHlink"/>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CFDCD0F-50CE-A46C-F777-2251466A5611}"/>
              </a:ext>
            </a:extLst>
          </p:cNvPr>
          <p:cNvSpPr>
            <a:spLocks noGrp="1"/>
          </p:cNvSpPr>
          <p:nvPr>
            <p:ph type="title"/>
          </p:nvPr>
        </p:nvSpPr>
        <p:spPr>
          <a:xfrm>
            <a:off x="1024128" y="585216"/>
            <a:ext cx="9720072" cy="1499616"/>
          </a:xfrm>
        </p:spPr>
        <p:txBody>
          <a:bodyPr>
            <a:normAutofit/>
          </a:bodyPr>
          <a:lstStyle/>
          <a:p>
            <a:r>
              <a:rPr lang="en-GB" dirty="0"/>
              <a:t>pestle</a:t>
            </a:r>
          </a:p>
        </p:txBody>
      </p:sp>
      <p:sp>
        <p:nvSpPr>
          <p:cNvPr id="4" name="Date Placeholder 3">
            <a:extLst>
              <a:ext uri="{FF2B5EF4-FFF2-40B4-BE49-F238E27FC236}">
                <a16:creationId xmlns:a16="http://schemas.microsoft.com/office/drawing/2014/main" id="{6771C812-89F8-068A-886C-7AD5E77575E3}"/>
              </a:ext>
            </a:extLst>
          </p:cNvPr>
          <p:cNvSpPr>
            <a:spLocks noGrp="1"/>
          </p:cNvSpPr>
          <p:nvPr>
            <p:ph type="dt" sz="half" idx="10"/>
          </p:nvPr>
        </p:nvSpPr>
        <p:spPr>
          <a:xfrm>
            <a:off x="1024129" y="6470704"/>
            <a:ext cx="2154143" cy="274320"/>
          </a:xfrm>
        </p:spPr>
        <p:txBody>
          <a:bodyPr>
            <a:normAutofit/>
          </a:bodyPr>
          <a:lstStyle/>
          <a:p>
            <a:pPr>
              <a:spcAft>
                <a:spcPts val="600"/>
              </a:spcAft>
            </a:pPr>
            <a:fld id="{BE0A88F0-556B-4BB7-8AAB-D63AEB65C662}" type="datetime1">
              <a:rPr lang="en-US"/>
              <a:pPr>
                <a:spcAft>
                  <a:spcPts val="600"/>
                </a:spcAft>
              </a:pPr>
              <a:t>7/12/2022</a:t>
            </a:fld>
            <a:endParaRPr lang="en-US" dirty="0"/>
          </a:p>
        </p:txBody>
      </p:sp>
      <p:sp>
        <p:nvSpPr>
          <p:cNvPr id="5" name="Footer Placeholder 4">
            <a:extLst>
              <a:ext uri="{FF2B5EF4-FFF2-40B4-BE49-F238E27FC236}">
                <a16:creationId xmlns:a16="http://schemas.microsoft.com/office/drawing/2014/main" id="{D1DEA8B3-E52A-ADFC-F05D-B7352A5AED70}"/>
              </a:ext>
            </a:extLst>
          </p:cNvPr>
          <p:cNvSpPr>
            <a:spLocks noGrp="1"/>
          </p:cNvSpPr>
          <p:nvPr>
            <p:ph type="ftr" sz="quarter" idx="11"/>
          </p:nvPr>
        </p:nvSpPr>
        <p:spPr>
          <a:xfrm>
            <a:off x="4842932" y="6470704"/>
            <a:ext cx="5901459" cy="274320"/>
          </a:xfrm>
        </p:spPr>
        <p:txBody>
          <a:bodyPr>
            <a:normAutofit/>
          </a:bodyPr>
          <a:lstStyle/>
          <a:p>
            <a:pPr>
              <a:spcAft>
                <a:spcPts val="600"/>
              </a:spcAft>
            </a:pPr>
            <a:endParaRPr lang="en-US" dirty="0">
              <a:latin typeface="Arial" panose="020B0604020202020204" pitchFamily="34" charset="0"/>
              <a:cs typeface="Arial" panose="020B0604020202020204" pitchFamily="34" charset="0"/>
            </a:endParaRPr>
          </a:p>
        </p:txBody>
      </p:sp>
      <p:sp>
        <p:nvSpPr>
          <p:cNvPr id="6" name="Slide Number Placeholder 5">
            <a:extLst>
              <a:ext uri="{FF2B5EF4-FFF2-40B4-BE49-F238E27FC236}">
                <a16:creationId xmlns:a16="http://schemas.microsoft.com/office/drawing/2014/main" id="{05C67B89-F111-69E8-ECE5-D063C3B55E5C}"/>
              </a:ext>
            </a:extLst>
          </p:cNvPr>
          <p:cNvSpPr>
            <a:spLocks noGrp="1"/>
          </p:cNvSpPr>
          <p:nvPr>
            <p:ph type="sldNum" sz="quarter" idx="12"/>
          </p:nvPr>
        </p:nvSpPr>
        <p:spPr>
          <a:xfrm>
            <a:off x="10837333" y="6470704"/>
            <a:ext cx="973667" cy="274320"/>
          </a:xfrm>
        </p:spPr>
        <p:txBody>
          <a:bodyPr>
            <a:normAutofit/>
          </a:bodyPr>
          <a:lstStyle/>
          <a:p>
            <a:pPr>
              <a:spcAft>
                <a:spcPts val="600"/>
              </a:spcAft>
            </a:pPr>
            <a:fld id="{81D2C36F-4504-47C0-B82F-A167342A2754}" type="slidenum">
              <a:rPr lang="en-US" smtClean="0"/>
              <a:pPr>
                <a:spcAft>
                  <a:spcPts val="600"/>
                </a:spcAft>
              </a:pPr>
              <a:t>8</a:t>
            </a:fld>
            <a:endParaRPr lang="en-US" dirty="0"/>
          </a:p>
        </p:txBody>
      </p:sp>
      <p:sp>
        <p:nvSpPr>
          <p:cNvPr id="9" name="AutoShape 4" descr="Figure 24">
            <a:extLst>
              <a:ext uri="{FF2B5EF4-FFF2-40B4-BE49-F238E27FC236}">
                <a16:creationId xmlns:a16="http://schemas.microsoft.com/office/drawing/2014/main" id="{1BE5D226-E0F4-4E34-F209-0F1A41D1C827}"/>
              </a:ext>
            </a:extLst>
          </p:cNvPr>
          <p:cNvSpPr>
            <a:spLocks noChangeAspect="1" noChangeArrowheads="1"/>
          </p:cNvSpPr>
          <p:nvPr/>
        </p:nvSpPr>
        <p:spPr bwMode="auto">
          <a:xfrm>
            <a:off x="57149" y="-1742057"/>
            <a:ext cx="1869057" cy="1869057"/>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dirty="0"/>
          </a:p>
        </p:txBody>
      </p:sp>
      <p:sp>
        <p:nvSpPr>
          <p:cNvPr id="7" name="AutoShape 2" descr="Figure 24">
            <a:extLst>
              <a:ext uri="{FF2B5EF4-FFF2-40B4-BE49-F238E27FC236}">
                <a16:creationId xmlns:a16="http://schemas.microsoft.com/office/drawing/2014/main" id="{C2E8BC5A-3693-6F17-98DA-49304E6A224F}"/>
              </a:ext>
            </a:extLst>
          </p:cNvPr>
          <p:cNvSpPr>
            <a:spLocks noGrp="1" noChangeAspect="1" noChangeArrowheads="1"/>
          </p:cNvSpPr>
          <p:nvPr>
            <p:ph idx="1"/>
          </p:nvPr>
        </p:nvSpPr>
        <p:spPr bwMode="auto">
          <a:xfrm>
            <a:off x="-23999551" y="-488197"/>
            <a:ext cx="11061106" cy="891783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r>
              <a:rPr lang="en-GB" dirty="0">
                <a:solidFill>
                  <a:schemeClr val="bg2"/>
                </a:solidFill>
              </a:rPr>
              <a:t>Proper Care in this case PESTLE can be used to identify factors which cause issues within the organisation</a:t>
            </a:r>
          </a:p>
          <a:p>
            <a:r>
              <a:rPr lang="en-GB" dirty="0">
                <a:solidFill>
                  <a:schemeClr val="bg2"/>
                </a:solidFill>
              </a:rPr>
              <a:t>P=Government policy Trade Restrictions </a:t>
            </a:r>
          </a:p>
          <a:p>
            <a:r>
              <a:rPr lang="en-GB" dirty="0">
                <a:solidFill>
                  <a:schemeClr val="bg2"/>
                </a:solidFill>
              </a:rPr>
              <a:t>E=</a:t>
            </a:r>
          </a:p>
          <a:p>
            <a:r>
              <a:rPr lang="en-GB" dirty="0">
                <a:solidFill>
                  <a:schemeClr val="bg2"/>
                </a:solidFill>
              </a:rPr>
              <a:t>S</a:t>
            </a:r>
          </a:p>
          <a:p>
            <a:r>
              <a:rPr lang="en-GB" dirty="0">
                <a:solidFill>
                  <a:schemeClr val="bg2"/>
                </a:solidFill>
              </a:rPr>
              <a:t>T</a:t>
            </a:r>
          </a:p>
          <a:p>
            <a:r>
              <a:rPr lang="en-GB" dirty="0">
                <a:solidFill>
                  <a:schemeClr val="bg2"/>
                </a:solidFill>
              </a:rPr>
              <a:t>E</a:t>
            </a:r>
          </a:p>
          <a:p>
            <a:r>
              <a:rPr lang="en-GB" dirty="0">
                <a:solidFill>
                  <a:schemeClr val="bg2"/>
                </a:solidFill>
              </a:rPr>
              <a:t>L</a:t>
            </a:r>
          </a:p>
        </p:txBody>
      </p:sp>
      <p:sp>
        <p:nvSpPr>
          <p:cNvPr id="8" name="Rectangle 3">
            <a:extLst>
              <a:ext uri="{FF2B5EF4-FFF2-40B4-BE49-F238E27FC236}">
                <a16:creationId xmlns:a16="http://schemas.microsoft.com/office/drawing/2014/main" id="{EA0315FA-F0B0-04C3-CF35-7EA20C00CB00}"/>
              </a:ext>
            </a:extLst>
          </p:cNvPr>
          <p:cNvSpPr>
            <a:spLocks noChangeArrowheads="1"/>
          </p:cNvSpPr>
          <p:nvPr/>
        </p:nvSpPr>
        <p:spPr bwMode="auto">
          <a:xfrm>
            <a:off x="-2334246" y="-1416643"/>
            <a:ext cx="14354355" cy="1282338"/>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0" rIns="0" bIns="203136" numCol="1" anchor="ctr" anchorCtr="0" compatLnSpc="1">
            <a:prstTxWarp prst="textNoShape">
              <a:avLst/>
            </a:prstTxWarp>
            <a:spAutoFit/>
          </a:bodyPr>
          <a:lstStyle/>
          <a:p>
            <a:pPr marL="0" marR="0" lvl="0" indent="0" algn="l" defTabSz="914400" rtl="0" eaLnBrk="0" fontAlgn="base" latinLnBrk="0" hangingPunct="0">
              <a:spcBef>
                <a:spcPct val="0"/>
              </a:spcBef>
              <a:spcAft>
                <a:spcPts val="600"/>
              </a:spcAft>
              <a:buClrTx/>
              <a:buSzTx/>
              <a:buFontTx/>
              <a:buNone/>
              <a:tabLst/>
            </a:pPr>
            <a:endParaRPr kumimoji="0" lang="en-US" altLang="en-US" sz="900" b="1" i="1" u="none" strike="noStrike" cap="none" normalizeH="0" baseline="0" dirty="0">
              <a:ln>
                <a:noFill/>
              </a:ln>
              <a:solidFill>
                <a:srgbClr val="333333"/>
              </a:solidFill>
              <a:effectLst/>
              <a:latin typeface="Arial" panose="020B0604020202020204" pitchFamily="34" charset="0"/>
            </a:endParaRPr>
          </a:p>
          <a:p>
            <a:pPr defTabSz="914400" eaLnBrk="0" fontAlgn="base" hangingPunct="0">
              <a:spcBef>
                <a:spcPct val="0"/>
              </a:spcBef>
              <a:spcAft>
                <a:spcPts val="600"/>
              </a:spcAft>
            </a:pPr>
            <a:r>
              <a:rPr lang="en-US" altLang="en-US" sz="800" dirty="0"/>
              <a:t>  </a:t>
            </a:r>
            <a:r>
              <a:rPr lang="en-US" altLang="en-US" sz="2800" dirty="0"/>
              <a:t>Using the PESTLE analysis to manage the current situation and its associated factors to see how a wider range of problems has an impact on Proper Care.    </a:t>
            </a:r>
            <a:r>
              <a:rPr lang="en-US" altLang="en-US" sz="2800" dirty="0">
                <a:latin typeface="Arial"/>
                <a:cs typeface="Arial"/>
              </a:rPr>
              <a:t> </a:t>
            </a:r>
            <a:endParaRPr lang="en-US" altLang="en-US" sz="2800" b="0" i="0" u="none" strike="noStrike" cap="none" normalizeH="0" baseline="0" dirty="0">
              <a:ln>
                <a:noFill/>
              </a:ln>
              <a:effectLst/>
              <a:latin typeface="Arial" panose="020B0604020202020204" pitchFamily="34" charset="0"/>
              <a:cs typeface="Arial"/>
            </a:endParaRPr>
          </a:p>
        </p:txBody>
      </p:sp>
      <p:graphicFrame>
        <p:nvGraphicFramePr>
          <p:cNvPr id="12" name="Table 13">
            <a:extLst>
              <a:ext uri="{FF2B5EF4-FFF2-40B4-BE49-F238E27FC236}">
                <a16:creationId xmlns:a16="http://schemas.microsoft.com/office/drawing/2014/main" id="{49BFF30C-571B-D1E8-6E65-882F865B96F3}"/>
              </a:ext>
            </a:extLst>
          </p:cNvPr>
          <p:cNvGraphicFramePr>
            <a:graphicFrameLocks noGrp="1"/>
          </p:cNvGraphicFramePr>
          <p:nvPr>
            <p:extLst>
              <p:ext uri="{D42A27DB-BD31-4B8C-83A1-F6EECF244321}">
                <p14:modId xmlns:p14="http://schemas.microsoft.com/office/powerpoint/2010/main" val="3637336293"/>
              </p:ext>
            </p:extLst>
          </p:nvPr>
        </p:nvGraphicFramePr>
        <p:xfrm>
          <a:off x="1023938" y="1566042"/>
          <a:ext cx="9720264" cy="4689384"/>
        </p:xfrm>
        <a:graphic>
          <a:graphicData uri="http://schemas.openxmlformats.org/drawingml/2006/table">
            <a:tbl>
              <a:tblPr firstRow="1" bandRow="1">
                <a:tableStyleId>{5C22544A-7EE6-4342-B048-85BDC9FD1C3A}</a:tableStyleId>
              </a:tblPr>
              <a:tblGrid>
                <a:gridCol w="1911672">
                  <a:extLst>
                    <a:ext uri="{9D8B030D-6E8A-4147-A177-3AD203B41FA5}">
                      <a16:colId xmlns:a16="http://schemas.microsoft.com/office/drawing/2014/main" val="1437671596"/>
                    </a:ext>
                  </a:extLst>
                </a:gridCol>
                <a:gridCol w="1241102">
                  <a:extLst>
                    <a:ext uri="{9D8B030D-6E8A-4147-A177-3AD203B41FA5}">
                      <a16:colId xmlns:a16="http://schemas.microsoft.com/office/drawing/2014/main" val="2882865909"/>
                    </a:ext>
                  </a:extLst>
                </a:gridCol>
                <a:gridCol w="1073459">
                  <a:extLst>
                    <a:ext uri="{9D8B030D-6E8A-4147-A177-3AD203B41FA5}">
                      <a16:colId xmlns:a16="http://schemas.microsoft.com/office/drawing/2014/main" val="3108859554"/>
                    </a:ext>
                  </a:extLst>
                </a:gridCol>
                <a:gridCol w="2487944">
                  <a:extLst>
                    <a:ext uri="{9D8B030D-6E8A-4147-A177-3AD203B41FA5}">
                      <a16:colId xmlns:a16="http://schemas.microsoft.com/office/drawing/2014/main" val="4044931964"/>
                    </a:ext>
                  </a:extLst>
                </a:gridCol>
                <a:gridCol w="1618298">
                  <a:extLst>
                    <a:ext uri="{9D8B030D-6E8A-4147-A177-3AD203B41FA5}">
                      <a16:colId xmlns:a16="http://schemas.microsoft.com/office/drawing/2014/main" val="1313330666"/>
                    </a:ext>
                  </a:extLst>
                </a:gridCol>
                <a:gridCol w="1387789">
                  <a:extLst>
                    <a:ext uri="{9D8B030D-6E8A-4147-A177-3AD203B41FA5}">
                      <a16:colId xmlns:a16="http://schemas.microsoft.com/office/drawing/2014/main" val="2950856882"/>
                    </a:ext>
                  </a:extLst>
                </a:gridCol>
              </a:tblGrid>
              <a:tr h="385240">
                <a:tc>
                  <a:txBody>
                    <a:bodyPr/>
                    <a:lstStyle/>
                    <a:p>
                      <a:r>
                        <a:rPr lang="en-GB" sz="1500" dirty="0"/>
                        <a:t>p</a:t>
                      </a:r>
                    </a:p>
                  </a:txBody>
                  <a:tcPr marL="36945" marR="36945" marT="18472" marB="18472"/>
                </a:tc>
                <a:tc>
                  <a:txBody>
                    <a:bodyPr/>
                    <a:lstStyle/>
                    <a:p>
                      <a:r>
                        <a:rPr lang="en-GB" sz="1500" dirty="0"/>
                        <a:t>e</a:t>
                      </a:r>
                    </a:p>
                  </a:txBody>
                  <a:tcPr marL="36945" marR="36945" marT="18472" marB="18472"/>
                </a:tc>
                <a:tc>
                  <a:txBody>
                    <a:bodyPr/>
                    <a:lstStyle/>
                    <a:p>
                      <a:r>
                        <a:rPr lang="en-GB" sz="1500" dirty="0"/>
                        <a:t>s</a:t>
                      </a:r>
                    </a:p>
                  </a:txBody>
                  <a:tcPr marL="36945" marR="36945" marT="18472" marB="18472"/>
                </a:tc>
                <a:tc>
                  <a:txBody>
                    <a:bodyPr/>
                    <a:lstStyle/>
                    <a:p>
                      <a:r>
                        <a:rPr lang="en-GB" sz="1500" dirty="0"/>
                        <a:t>t</a:t>
                      </a:r>
                    </a:p>
                  </a:txBody>
                  <a:tcPr marL="36945" marR="36945" marT="18472" marB="18472"/>
                </a:tc>
                <a:tc>
                  <a:txBody>
                    <a:bodyPr/>
                    <a:lstStyle/>
                    <a:p>
                      <a:r>
                        <a:rPr lang="en-GB" sz="1500" dirty="0"/>
                        <a:t>l</a:t>
                      </a:r>
                    </a:p>
                  </a:txBody>
                  <a:tcPr marL="36945" marR="36945" marT="18472" marB="18472"/>
                </a:tc>
                <a:tc>
                  <a:txBody>
                    <a:bodyPr/>
                    <a:lstStyle/>
                    <a:p>
                      <a:r>
                        <a:rPr lang="en-GB" sz="1500" dirty="0"/>
                        <a:t>e</a:t>
                      </a:r>
                    </a:p>
                  </a:txBody>
                  <a:tcPr marL="36945" marR="36945" marT="18472" marB="18472"/>
                </a:tc>
                <a:extLst>
                  <a:ext uri="{0D108BD9-81ED-4DB2-BD59-A6C34878D82A}">
                    <a16:rowId xmlns:a16="http://schemas.microsoft.com/office/drawing/2014/main" val="1235372657"/>
                  </a:ext>
                </a:extLst>
              </a:tr>
              <a:tr h="3356442">
                <a:tc>
                  <a:txBody>
                    <a:bodyPr/>
                    <a:lstStyle/>
                    <a:p>
                      <a:r>
                        <a:rPr lang="en-GB" sz="2000" dirty="0"/>
                        <a:t>Political Factors</a:t>
                      </a:r>
                    </a:p>
                    <a:p>
                      <a:pPr lvl="0">
                        <a:buNone/>
                      </a:pPr>
                      <a:r>
                        <a:rPr lang="en-GB" sz="2000" dirty="0"/>
                        <a:t>These are issues such as employment law, tax , introduction to new laws</a:t>
                      </a:r>
                    </a:p>
                    <a:p>
                      <a:pPr lvl="0">
                        <a:buNone/>
                      </a:pPr>
                      <a:r>
                        <a:rPr lang="en-GB" sz="2000" dirty="0"/>
                        <a:t>And new policies for organisations.  </a:t>
                      </a:r>
                    </a:p>
                  </a:txBody>
                  <a:tcPr marL="36945" marR="36945" marT="18472" marB="18472"/>
                </a:tc>
                <a:tc>
                  <a:txBody>
                    <a:bodyPr/>
                    <a:lstStyle/>
                    <a:p>
                      <a:r>
                        <a:rPr lang="en-GB" sz="2000" dirty="0"/>
                        <a:t>Economic Factors</a:t>
                      </a:r>
                    </a:p>
                    <a:p>
                      <a:pPr lvl="0">
                        <a:buNone/>
                      </a:pPr>
                      <a:r>
                        <a:rPr lang="en-GB" sz="2000" dirty="0"/>
                        <a:t>National and international issues.</a:t>
                      </a:r>
                    </a:p>
                    <a:p>
                      <a:pPr lvl="0">
                        <a:buNone/>
                      </a:pPr>
                      <a:r>
                        <a:rPr lang="en-GB" sz="2000" dirty="0"/>
                        <a:t>It is important to stay connected with costs.</a:t>
                      </a:r>
                    </a:p>
                  </a:txBody>
                  <a:tcPr marL="36945" marR="36945" marT="18472" marB="18472"/>
                </a:tc>
                <a:tc>
                  <a:txBody>
                    <a:bodyPr/>
                    <a:lstStyle/>
                    <a:p>
                      <a:r>
                        <a:rPr lang="en-GB" sz="2000" dirty="0"/>
                        <a:t>Social Factors</a:t>
                      </a:r>
                    </a:p>
                    <a:p>
                      <a:r>
                        <a:rPr lang="en-GB" sz="2000" dirty="0"/>
                        <a:t>Population growth.</a:t>
                      </a:r>
                    </a:p>
                    <a:p>
                      <a:r>
                        <a:rPr lang="en-GB" sz="2000" dirty="0"/>
                        <a:t>Age.</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2000" dirty="0"/>
                        <a:t>Cultural barriers. </a:t>
                      </a:r>
                    </a:p>
                  </a:txBody>
                  <a:tcPr marL="36945" marR="36945" marT="18472" marB="18472"/>
                </a:tc>
                <a:tc>
                  <a:txBody>
                    <a:bodyPr/>
                    <a:lstStyle/>
                    <a:p>
                      <a:r>
                        <a:rPr lang="en-GB" sz="2000" dirty="0"/>
                        <a:t>Technological Factors</a:t>
                      </a:r>
                    </a:p>
                    <a:p>
                      <a:r>
                        <a:rPr lang="en-GB" sz="2000" dirty="0"/>
                        <a:t>Technological change. </a:t>
                      </a:r>
                    </a:p>
                    <a:p>
                      <a:r>
                        <a:rPr lang="en-GB" sz="2000" dirty="0"/>
                        <a:t>Technological awareness.</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2000" dirty="0"/>
                        <a:t>According to (Hicks 2000) Effective problem-solving in technology can take some time and effort however to get to your company goal it is essential. </a:t>
                      </a:r>
                      <a:endParaRPr lang="en-US" sz="2000" dirty="0"/>
                    </a:p>
                    <a:p>
                      <a:endParaRPr lang="en-GB" sz="2000" dirty="0"/>
                    </a:p>
                    <a:p>
                      <a:endParaRPr lang="en-GB" sz="2000" dirty="0"/>
                    </a:p>
                  </a:txBody>
                  <a:tcPr marL="36945" marR="36945" marT="18472" marB="18472"/>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2000" dirty="0"/>
                        <a:t>Legal Factors</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2000" dirty="0"/>
                        <a:t>Discrimination law.</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2000" dirty="0"/>
                        <a:t>Employment law.</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2000" dirty="0"/>
                        <a:t>Health and Safety law.</a:t>
                      </a:r>
                    </a:p>
                    <a:p>
                      <a:endParaRPr lang="en-GB" sz="2000" dirty="0"/>
                    </a:p>
                  </a:txBody>
                  <a:tcPr marL="36945" marR="36945" marT="18472" marB="18472"/>
                </a:tc>
                <a:tc>
                  <a:txBody>
                    <a:bodyPr/>
                    <a:lstStyle/>
                    <a:p>
                      <a:r>
                        <a:rPr lang="en-GB" sz="2000" dirty="0"/>
                        <a:t>Environmental Factors</a:t>
                      </a:r>
                    </a:p>
                    <a:p>
                      <a:r>
                        <a:rPr lang="en-GB" sz="2000" dirty="0"/>
                        <a:t>Weather. </a:t>
                      </a:r>
                    </a:p>
                    <a:p>
                      <a:r>
                        <a:rPr lang="en-GB" sz="2000" dirty="0"/>
                        <a:t>Climate change.</a:t>
                      </a:r>
                    </a:p>
                    <a:p>
                      <a:r>
                        <a:rPr lang="en-GB" sz="2000" dirty="0"/>
                        <a:t>Environmental policies.</a:t>
                      </a:r>
                    </a:p>
                  </a:txBody>
                  <a:tcPr marL="36945" marR="36945" marT="18472" marB="18472"/>
                </a:tc>
                <a:extLst>
                  <a:ext uri="{0D108BD9-81ED-4DB2-BD59-A6C34878D82A}">
                    <a16:rowId xmlns:a16="http://schemas.microsoft.com/office/drawing/2014/main" val="2353460887"/>
                  </a:ext>
                </a:extLst>
              </a:tr>
            </a:tbl>
          </a:graphicData>
        </a:graphic>
      </p:graphicFrame>
    </p:spTree>
    <p:extLst>
      <p:ext uri="{BB962C8B-B14F-4D97-AF65-F5344CB8AC3E}">
        <p14:creationId xmlns:p14="http://schemas.microsoft.com/office/powerpoint/2010/main" val="182578876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46B76EC-1526-5E14-F59C-5781B1FA612A}"/>
              </a:ext>
            </a:extLst>
          </p:cNvPr>
          <p:cNvSpPr>
            <a:spLocks noGrp="1"/>
          </p:cNvSpPr>
          <p:nvPr>
            <p:ph type="title"/>
          </p:nvPr>
        </p:nvSpPr>
        <p:spPr>
          <a:xfrm>
            <a:off x="62738" y="64625"/>
            <a:ext cx="6954032" cy="640733"/>
          </a:xfrm>
        </p:spPr>
        <p:txBody>
          <a:bodyPr anchor="t">
            <a:normAutofit fontScale="90000"/>
          </a:bodyPr>
          <a:lstStyle/>
          <a:p>
            <a:r>
              <a:rPr lang="en-GB" dirty="0">
                <a:solidFill>
                  <a:srgbClr val="FFFFFF"/>
                </a:solidFill>
              </a:rPr>
              <a:t>fishbone</a:t>
            </a:r>
          </a:p>
        </p:txBody>
      </p:sp>
      <p:sp>
        <p:nvSpPr>
          <p:cNvPr id="3" name="Content Placeholder 2">
            <a:extLst>
              <a:ext uri="{FF2B5EF4-FFF2-40B4-BE49-F238E27FC236}">
                <a16:creationId xmlns:a16="http://schemas.microsoft.com/office/drawing/2014/main" id="{BD11E399-F0C2-3884-3960-BB24D0F25E7D}"/>
              </a:ext>
            </a:extLst>
          </p:cNvPr>
          <p:cNvSpPr>
            <a:spLocks noGrp="1"/>
          </p:cNvSpPr>
          <p:nvPr>
            <p:ph idx="1"/>
          </p:nvPr>
        </p:nvSpPr>
        <p:spPr>
          <a:xfrm>
            <a:off x="3383280" y="64625"/>
            <a:ext cx="7940886" cy="2740633"/>
          </a:xfrm>
        </p:spPr>
        <p:txBody>
          <a:bodyPr anchor="b">
            <a:normAutofit fontScale="40000" lnSpcReduction="20000"/>
          </a:bodyPr>
          <a:lstStyle/>
          <a:p>
            <a:pPr>
              <a:buFont typeface="Wingdings" panose="05000000000000000000" pitchFamily="2" charset="2"/>
              <a:buChar char="v"/>
            </a:pPr>
            <a:r>
              <a:rPr lang="en-GB" sz="4900" b="0" i="0" dirty="0">
                <a:solidFill>
                  <a:srgbClr val="2E2E2E"/>
                </a:solidFill>
                <a:effectLst/>
                <a:latin typeface="Open Sans" panose="020B0606030504020204" pitchFamily="34" charset="0"/>
              </a:rPr>
              <a:t> </a:t>
            </a:r>
            <a:r>
              <a:rPr lang="en-GB" sz="5000" b="0" i="0" dirty="0">
                <a:effectLst/>
                <a:latin typeface="Arial" panose="020B0604020202020204" pitchFamily="34" charset="0"/>
                <a:cs typeface="Arial" panose="020B0604020202020204" pitchFamily="34" charset="0"/>
              </a:rPr>
              <a:t>Adult Care has a number of minor concerns that can be resolved using the fishbone method because it will allow the business to pinpoint where its weaknesses are. </a:t>
            </a:r>
          </a:p>
          <a:p>
            <a:pPr algn="just">
              <a:buFont typeface="Wingdings" panose="05000000000000000000" pitchFamily="2" charset="2"/>
              <a:buChar char="v"/>
            </a:pPr>
            <a:r>
              <a:rPr lang="en-GB" sz="5000" b="0" i="0" dirty="0">
                <a:effectLst/>
                <a:latin typeface="Arial" panose="020B0604020202020204" pitchFamily="34" charset="0"/>
                <a:cs typeface="Arial" panose="020B0604020202020204" pitchFamily="34" charset="0"/>
              </a:rPr>
              <a:t>According to (Sage 2015) </a:t>
            </a:r>
            <a:r>
              <a:rPr lang="en-GB" sz="5000" dirty="0">
                <a:latin typeface="Arial" panose="020B0604020202020204" pitchFamily="34" charset="0"/>
                <a:cs typeface="Arial" panose="020B0604020202020204" pitchFamily="34" charset="0"/>
              </a:rPr>
              <a:t>t</a:t>
            </a:r>
            <a:r>
              <a:rPr lang="en-GB" sz="5000" b="0" i="0" dirty="0">
                <a:effectLst/>
                <a:latin typeface="Arial" panose="020B0604020202020204" pitchFamily="34" charset="0"/>
                <a:cs typeface="Arial" panose="020B0604020202020204" pitchFamily="34" charset="0"/>
              </a:rPr>
              <a:t>o clarify how several aspects can be recognised and connected to an investigation problem, Kaoru Ishikawa created it in 1943 at the University of Tokyo. </a:t>
            </a:r>
          </a:p>
          <a:p>
            <a:pPr algn="just">
              <a:buFont typeface="Wingdings" panose="05000000000000000000" pitchFamily="2" charset="2"/>
              <a:buChar char="v"/>
            </a:pPr>
            <a:r>
              <a:rPr lang="en-GB" sz="5000" b="0" i="0" dirty="0">
                <a:effectLst/>
                <a:latin typeface="Arial" panose="020B0604020202020204" pitchFamily="34" charset="0"/>
                <a:cs typeface="Arial" panose="020B0604020202020204" pitchFamily="34" charset="0"/>
              </a:rPr>
              <a:t>The smaller issues that Proper Care is facing once identified through the fishbone technique will help the company come up with a solution to its staff shortage issues.</a:t>
            </a:r>
            <a:r>
              <a:rPr lang="en-GB" sz="5000" b="0" i="0" dirty="0">
                <a:solidFill>
                  <a:srgbClr val="2E2E2E"/>
                </a:solidFill>
                <a:effectLst/>
                <a:latin typeface="Open Sans" panose="020B0606030504020204" pitchFamily="34" charset="0"/>
              </a:rPr>
              <a:t>.</a:t>
            </a:r>
            <a:endParaRPr lang="en-GB" sz="5000" dirty="0">
              <a:solidFill>
                <a:srgbClr val="FFFFFF"/>
              </a:solidFill>
            </a:endParaRPr>
          </a:p>
          <a:p>
            <a:endParaRPr lang="en-GB" sz="2000" dirty="0">
              <a:solidFill>
                <a:srgbClr val="FFFFFF"/>
              </a:solidFill>
            </a:endParaRPr>
          </a:p>
        </p:txBody>
      </p:sp>
      <p:sp>
        <p:nvSpPr>
          <p:cNvPr id="4" name="Date Placeholder 3">
            <a:extLst>
              <a:ext uri="{FF2B5EF4-FFF2-40B4-BE49-F238E27FC236}">
                <a16:creationId xmlns:a16="http://schemas.microsoft.com/office/drawing/2014/main" id="{AF92D952-5F95-3D3C-9FB1-E5E0BBF3F950}"/>
              </a:ext>
            </a:extLst>
          </p:cNvPr>
          <p:cNvSpPr>
            <a:spLocks noGrp="1"/>
          </p:cNvSpPr>
          <p:nvPr>
            <p:ph type="dt" sz="half" idx="10"/>
          </p:nvPr>
        </p:nvSpPr>
        <p:spPr/>
        <p:txBody>
          <a:bodyPr>
            <a:normAutofit/>
          </a:bodyPr>
          <a:lstStyle/>
          <a:p>
            <a:pPr>
              <a:spcAft>
                <a:spcPts val="600"/>
              </a:spcAft>
            </a:pPr>
            <a:fld id="{BE0A88F0-556B-4BB7-8AAB-D63AEB65C662}" type="datetime1">
              <a:rPr lang="en-US">
                <a:solidFill>
                  <a:schemeClr val="bg1">
                    <a:lumMod val="95000"/>
                    <a:lumOff val="5000"/>
                  </a:schemeClr>
                </a:solidFill>
              </a:rPr>
              <a:pPr>
                <a:spcAft>
                  <a:spcPts val="600"/>
                </a:spcAft>
              </a:pPr>
              <a:t>7/12/2022</a:t>
            </a:fld>
            <a:endParaRPr lang="en-US" dirty="0">
              <a:solidFill>
                <a:schemeClr val="bg1">
                  <a:lumMod val="95000"/>
                  <a:lumOff val="5000"/>
                </a:schemeClr>
              </a:solidFill>
            </a:endParaRPr>
          </a:p>
        </p:txBody>
      </p:sp>
      <p:sp>
        <p:nvSpPr>
          <p:cNvPr id="6" name="Slide Number Placeholder 5">
            <a:extLst>
              <a:ext uri="{FF2B5EF4-FFF2-40B4-BE49-F238E27FC236}">
                <a16:creationId xmlns:a16="http://schemas.microsoft.com/office/drawing/2014/main" id="{BAA58D49-CBA1-DE5B-EE62-D739C8AEB905}"/>
              </a:ext>
            </a:extLst>
          </p:cNvPr>
          <p:cNvSpPr>
            <a:spLocks noGrp="1"/>
          </p:cNvSpPr>
          <p:nvPr>
            <p:ph type="sldNum" sz="quarter" idx="12"/>
          </p:nvPr>
        </p:nvSpPr>
        <p:spPr/>
        <p:txBody>
          <a:bodyPr>
            <a:normAutofit/>
          </a:bodyPr>
          <a:lstStyle/>
          <a:p>
            <a:pPr>
              <a:spcAft>
                <a:spcPts val="600"/>
              </a:spcAft>
            </a:pPr>
            <a:fld id="{81D2C36F-4504-47C0-B82F-A167342A2754}" type="slidenum">
              <a:rPr lang="en-US" smtClean="0"/>
              <a:pPr>
                <a:spcAft>
                  <a:spcPts val="600"/>
                </a:spcAft>
              </a:pPr>
              <a:t>9</a:t>
            </a:fld>
            <a:endParaRPr lang="en-US" dirty="0"/>
          </a:p>
        </p:txBody>
      </p:sp>
      <p:sp>
        <p:nvSpPr>
          <p:cNvPr id="24" name="Rectangle 5">
            <a:extLst>
              <a:ext uri="{FF2B5EF4-FFF2-40B4-BE49-F238E27FC236}">
                <a16:creationId xmlns:a16="http://schemas.microsoft.com/office/drawing/2014/main" id="{52F395DF-C493-85F3-45B6-54799B5BAFEC}"/>
              </a:ext>
            </a:extLst>
          </p:cNvPr>
          <p:cNvSpPr>
            <a:spLocks noChangeArrowheads="1"/>
          </p:cNvSpPr>
          <p:nvPr/>
        </p:nvSpPr>
        <p:spPr bwMode="auto">
          <a:xfrm>
            <a:off x="6573520" y="3487968"/>
            <a:ext cx="1453896" cy="774506"/>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0" rIns="0" bIns="203136"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900" b="1" i="1" u="none" strike="noStrike" cap="none" normalizeH="0" baseline="0" dirty="0">
                <a:ln>
                  <a:noFill/>
                </a:ln>
                <a:solidFill>
                  <a:srgbClr val="333333"/>
                </a:solidFill>
                <a:effectLst/>
                <a:latin typeface="Arial" panose="020B0604020202020204" pitchFamily="34" charset="0"/>
                <a:cs typeface="Arial" panose="020B0604020202020204" pitchFamily="34" charset="0"/>
              </a:rPr>
              <a:t>Figure 1 General Structure of Fishbone Diagram</a:t>
            </a: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800" b="0" i="0" u="none" strike="noStrike" cap="none" normalizeH="0" baseline="0" dirty="0">
                <a:ln>
                  <a:noFill/>
                </a:ln>
                <a:solidFill>
                  <a:schemeClr val="tx1"/>
                </a:solidFill>
                <a:effectLst/>
              </a:rPr>
              <a:t>  </a:t>
            </a:r>
            <a:r>
              <a:rPr kumimoji="0" lang="en-US" altLang="en-US" sz="1900" b="0" i="0" u="none" strike="noStrike" cap="none" normalizeH="0" baseline="0" dirty="0">
                <a:ln>
                  <a:noFill/>
                </a:ln>
                <a:solidFill>
                  <a:schemeClr val="tx1"/>
                </a:solidFill>
                <a:effectLst/>
              </a:rPr>
              <a:t>     </a:t>
            </a:r>
            <a:r>
              <a:rPr kumimoji="0" lang="en-US" altLang="en-US" sz="1800" b="0" i="0" u="none" strike="noStrike" cap="none" normalizeH="0" baseline="0" dirty="0">
                <a:ln>
                  <a:noFill/>
                </a:ln>
                <a:solidFill>
                  <a:schemeClr val="tx1"/>
                </a:solidFill>
                <a:effectLst/>
                <a:latin typeface="Arial" panose="020B0604020202020204" pitchFamily="34" charset="0"/>
              </a:rPr>
              <a:t> </a:t>
            </a:r>
          </a:p>
        </p:txBody>
      </p:sp>
      <p:sp>
        <p:nvSpPr>
          <p:cNvPr id="25" name="AutoShape 6" descr="Figure 24">
            <a:extLst>
              <a:ext uri="{FF2B5EF4-FFF2-40B4-BE49-F238E27FC236}">
                <a16:creationId xmlns:a16="http://schemas.microsoft.com/office/drawing/2014/main" id="{E7D374A4-391F-14FB-16D5-7391B536ACF1}"/>
              </a:ext>
            </a:extLst>
          </p:cNvPr>
          <p:cNvSpPr>
            <a:spLocks noChangeAspect="1" noChangeArrowheads="1"/>
          </p:cNvSpPr>
          <p:nvPr/>
        </p:nvSpPr>
        <p:spPr bwMode="auto">
          <a:xfrm>
            <a:off x="57150" y="-1778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dirty="0"/>
          </a:p>
        </p:txBody>
      </p:sp>
      <p:pic>
        <p:nvPicPr>
          <p:cNvPr id="27" name="Picture 26">
            <a:extLst>
              <a:ext uri="{FF2B5EF4-FFF2-40B4-BE49-F238E27FC236}">
                <a16:creationId xmlns:a16="http://schemas.microsoft.com/office/drawing/2014/main" id="{2569AD1C-D33C-1D86-5CA8-B76780C20D9F}"/>
              </a:ext>
            </a:extLst>
          </p:cNvPr>
          <p:cNvPicPr>
            <a:picLocks noChangeAspect="1"/>
          </p:cNvPicPr>
          <p:nvPr/>
        </p:nvPicPr>
        <p:blipFill>
          <a:blip r:embed="rId2"/>
          <a:stretch>
            <a:fillRect/>
          </a:stretch>
        </p:blipFill>
        <p:spPr>
          <a:xfrm>
            <a:off x="57151" y="2571696"/>
            <a:ext cx="8985250" cy="4286304"/>
          </a:xfrm>
          <a:prstGeom prst="rect">
            <a:avLst/>
          </a:prstGeom>
        </p:spPr>
      </p:pic>
      <p:sp>
        <p:nvSpPr>
          <p:cNvPr id="29" name="TextBox 28">
            <a:extLst>
              <a:ext uri="{FF2B5EF4-FFF2-40B4-BE49-F238E27FC236}">
                <a16:creationId xmlns:a16="http://schemas.microsoft.com/office/drawing/2014/main" id="{0B9C6DDC-DA49-49D9-F252-3D067CD477DF}"/>
              </a:ext>
            </a:extLst>
          </p:cNvPr>
          <p:cNvSpPr txBox="1"/>
          <p:nvPr/>
        </p:nvSpPr>
        <p:spPr>
          <a:xfrm>
            <a:off x="9141127" y="5763868"/>
            <a:ext cx="1453896" cy="646331"/>
          </a:xfrm>
          <a:prstGeom prst="rect">
            <a:avLst/>
          </a:prstGeom>
          <a:noFill/>
        </p:spPr>
        <p:txBody>
          <a:bodyPr wrap="square" rtlCol="0">
            <a:spAutoFit/>
          </a:bodyPr>
          <a:lstStyle/>
          <a:p>
            <a:r>
              <a:rPr lang="en-GB" dirty="0"/>
              <a:t>(Sage 2015)</a:t>
            </a:r>
          </a:p>
          <a:p>
            <a:endParaRPr lang="en-GB" dirty="0"/>
          </a:p>
        </p:txBody>
      </p:sp>
    </p:spTree>
    <p:extLst>
      <p:ext uri="{BB962C8B-B14F-4D97-AF65-F5344CB8AC3E}">
        <p14:creationId xmlns:p14="http://schemas.microsoft.com/office/powerpoint/2010/main" val="2164803121"/>
      </p:ext>
    </p:extLst>
  </p:cSld>
  <p:clrMapOvr>
    <a:overrideClrMapping bg1="dk1" tx1="lt1" bg2="dk2" tx2="lt2" accent1="accent1" accent2="accent2" accent3="accent3" accent4="accent4" accent5="accent5" accent6="accent6" hlink="hlink" folHlink="folHlink"/>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77D2769-5B79-809D-59D7-2AFA3B38DA82}"/>
              </a:ext>
            </a:extLst>
          </p:cNvPr>
          <p:cNvSpPr>
            <a:spLocks noGrp="1"/>
          </p:cNvSpPr>
          <p:nvPr>
            <p:ph type="title"/>
          </p:nvPr>
        </p:nvSpPr>
        <p:spPr>
          <a:xfrm>
            <a:off x="116428" y="740636"/>
            <a:ext cx="3990387" cy="5781517"/>
          </a:xfrm>
        </p:spPr>
        <p:txBody>
          <a:bodyPr>
            <a:normAutofit/>
          </a:bodyPr>
          <a:lstStyle/>
          <a:p>
            <a:r>
              <a:rPr lang="en-GB" dirty="0">
                <a:solidFill>
                  <a:srgbClr val="FFFFFF"/>
                </a:solidFill>
              </a:rPr>
              <a:t>fishbone</a:t>
            </a:r>
          </a:p>
        </p:txBody>
      </p:sp>
      <p:graphicFrame>
        <p:nvGraphicFramePr>
          <p:cNvPr id="17" name="Content Placeholder 2">
            <a:extLst>
              <a:ext uri="{FF2B5EF4-FFF2-40B4-BE49-F238E27FC236}">
                <a16:creationId xmlns:a16="http://schemas.microsoft.com/office/drawing/2014/main" id="{3491DB47-9161-A11D-20AF-4FD0B856FC72}"/>
              </a:ext>
            </a:extLst>
          </p:cNvPr>
          <p:cNvGraphicFramePr>
            <a:graphicFrameLocks noGrp="1"/>
          </p:cNvGraphicFramePr>
          <p:nvPr>
            <p:ph idx="1"/>
            <p:extLst>
              <p:ext uri="{D42A27DB-BD31-4B8C-83A1-F6EECF244321}">
                <p14:modId xmlns:p14="http://schemas.microsoft.com/office/powerpoint/2010/main" val="1405671503"/>
              </p:ext>
            </p:extLst>
          </p:nvPr>
        </p:nvGraphicFramePr>
        <p:xfrm>
          <a:off x="6375582" y="666088"/>
          <a:ext cx="5641975" cy="611723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Date Placeholder 3">
            <a:extLst>
              <a:ext uri="{FF2B5EF4-FFF2-40B4-BE49-F238E27FC236}">
                <a16:creationId xmlns:a16="http://schemas.microsoft.com/office/drawing/2014/main" id="{5EDF6C94-17D8-4902-5084-D833C8691B44}"/>
              </a:ext>
            </a:extLst>
          </p:cNvPr>
          <p:cNvSpPr>
            <a:spLocks noGrp="1"/>
          </p:cNvSpPr>
          <p:nvPr>
            <p:ph type="dt" sz="half" idx="10"/>
          </p:nvPr>
        </p:nvSpPr>
        <p:spPr/>
        <p:txBody>
          <a:bodyPr>
            <a:normAutofit/>
          </a:bodyPr>
          <a:lstStyle/>
          <a:p>
            <a:pPr>
              <a:spcAft>
                <a:spcPts val="600"/>
              </a:spcAft>
            </a:pPr>
            <a:fld id="{BE0A88F0-556B-4BB7-8AAB-D63AEB65C662}" type="datetime1">
              <a:rPr lang="en-US">
                <a:solidFill>
                  <a:srgbClr val="FFFFFF"/>
                </a:solidFill>
              </a:rPr>
              <a:pPr>
                <a:spcAft>
                  <a:spcPts val="600"/>
                </a:spcAft>
              </a:pPr>
              <a:t>7/12/2022</a:t>
            </a:fld>
            <a:endParaRPr lang="en-US" dirty="0">
              <a:solidFill>
                <a:srgbClr val="FFFFFF"/>
              </a:solidFill>
            </a:endParaRPr>
          </a:p>
        </p:txBody>
      </p:sp>
      <p:sp>
        <p:nvSpPr>
          <p:cNvPr id="5" name="Footer Placeholder 4">
            <a:extLst>
              <a:ext uri="{FF2B5EF4-FFF2-40B4-BE49-F238E27FC236}">
                <a16:creationId xmlns:a16="http://schemas.microsoft.com/office/drawing/2014/main" id="{77CFED4E-7A57-C93E-C918-F14D9ACEF664}"/>
              </a:ext>
            </a:extLst>
          </p:cNvPr>
          <p:cNvSpPr>
            <a:spLocks noGrp="1"/>
          </p:cNvSpPr>
          <p:nvPr>
            <p:ph type="ftr" sz="quarter" idx="11"/>
          </p:nvPr>
        </p:nvSpPr>
        <p:spPr>
          <a:xfrm>
            <a:off x="843280" y="112976"/>
            <a:ext cx="4760595" cy="1106224"/>
          </a:xfrm>
        </p:spPr>
        <p:txBody>
          <a:bodyPr>
            <a:normAutofit/>
          </a:bodyPr>
          <a:lstStyle/>
          <a:p>
            <a:r>
              <a:rPr lang="en-US" sz="6600" dirty="0"/>
              <a:t>fishbone</a:t>
            </a:r>
          </a:p>
        </p:txBody>
      </p:sp>
      <p:sp>
        <p:nvSpPr>
          <p:cNvPr id="6" name="Slide Number Placeholder 5">
            <a:extLst>
              <a:ext uri="{FF2B5EF4-FFF2-40B4-BE49-F238E27FC236}">
                <a16:creationId xmlns:a16="http://schemas.microsoft.com/office/drawing/2014/main" id="{D37A120B-6807-79C5-D1D1-79A994BC81F2}"/>
              </a:ext>
            </a:extLst>
          </p:cNvPr>
          <p:cNvSpPr>
            <a:spLocks noGrp="1"/>
          </p:cNvSpPr>
          <p:nvPr>
            <p:ph type="sldNum" sz="quarter" idx="12"/>
          </p:nvPr>
        </p:nvSpPr>
        <p:spPr/>
        <p:txBody>
          <a:bodyPr>
            <a:normAutofit/>
          </a:bodyPr>
          <a:lstStyle/>
          <a:p>
            <a:pPr>
              <a:spcAft>
                <a:spcPts val="600"/>
              </a:spcAft>
            </a:pPr>
            <a:fld id="{81D2C36F-4504-47C0-B82F-A167342A2754}" type="slidenum">
              <a:rPr lang="en-US" smtClean="0"/>
              <a:pPr>
                <a:spcAft>
                  <a:spcPts val="600"/>
                </a:spcAft>
              </a:pPr>
              <a:t>10</a:t>
            </a:fld>
            <a:endParaRPr lang="en-US" dirty="0"/>
          </a:p>
        </p:txBody>
      </p:sp>
      <mc:AlternateContent xmlns:mc="http://schemas.openxmlformats.org/markup-compatibility/2006" xmlns:p14="http://schemas.microsoft.com/office/powerpoint/2010/main" xmlns:aink="http://schemas.microsoft.com/office/drawing/2016/ink">
        <mc:Choice Requires="p14 aink">
          <p:contentPart p14:bwMode="auto" r:id="rId7">
            <p14:nvContentPartPr>
              <p14:cNvPr id="7" name="Ink 6">
                <a:extLst>
                  <a:ext uri="{FF2B5EF4-FFF2-40B4-BE49-F238E27FC236}">
                    <a16:creationId xmlns:a16="http://schemas.microsoft.com/office/drawing/2014/main" id="{862A7F63-76E1-3DC5-3AEC-85C08D727797}"/>
                  </a:ext>
                </a:extLst>
              </p14:cNvPr>
              <p14:cNvContentPartPr/>
              <p14:nvPr/>
            </p14:nvContentPartPr>
            <p14:xfrm>
              <a:off x="-511602" y="2246351"/>
              <a:ext cx="360" cy="6120"/>
            </p14:xfrm>
          </p:contentPart>
        </mc:Choice>
        <mc:Fallback xmlns="">
          <p:pic>
            <p:nvPicPr>
              <p:cNvPr id="7" name="Ink 6">
                <a:extLst>
                  <a:ext uri="{FF2B5EF4-FFF2-40B4-BE49-F238E27FC236}">
                    <a16:creationId xmlns:a16="http://schemas.microsoft.com/office/drawing/2014/main" id="{862A7F63-76E1-3DC5-3AEC-85C08D727797}"/>
                  </a:ext>
                </a:extLst>
              </p:cNvPr>
              <p:cNvPicPr/>
              <p:nvPr/>
            </p:nvPicPr>
            <p:blipFill>
              <a:blip r:embed="rId8"/>
              <a:stretch>
                <a:fillRect/>
              </a:stretch>
            </p:blipFill>
            <p:spPr>
              <a:xfrm>
                <a:off x="-529602" y="2131601"/>
                <a:ext cx="36000" cy="235238"/>
              </a:xfrm>
              <a:prstGeom prst="rect">
                <a:avLst/>
              </a:prstGeom>
            </p:spPr>
          </p:pic>
        </mc:Fallback>
      </mc:AlternateContent>
      <mc:AlternateContent xmlns:mc="http://schemas.openxmlformats.org/markup-compatibility/2006" xmlns:p14="http://schemas.microsoft.com/office/powerpoint/2010/main" xmlns:aink="http://schemas.microsoft.com/office/drawing/2016/ink">
        <mc:Choice Requires="p14 aink">
          <p:contentPart p14:bwMode="auto" r:id="rId9">
            <p14:nvContentPartPr>
              <p14:cNvPr id="8" name="Ink 7">
                <a:extLst>
                  <a:ext uri="{FF2B5EF4-FFF2-40B4-BE49-F238E27FC236}">
                    <a16:creationId xmlns:a16="http://schemas.microsoft.com/office/drawing/2014/main" id="{AFE053D6-7B95-2F82-1198-940DC768596B}"/>
                  </a:ext>
                </a:extLst>
              </p14:cNvPr>
              <p14:cNvContentPartPr/>
              <p14:nvPr/>
            </p14:nvContentPartPr>
            <p14:xfrm>
              <a:off x="-175722" y="2305031"/>
              <a:ext cx="6120" cy="13320"/>
            </p14:xfrm>
          </p:contentPart>
        </mc:Choice>
        <mc:Fallback xmlns="">
          <p:pic>
            <p:nvPicPr>
              <p:cNvPr id="8" name="Ink 7">
                <a:extLst>
                  <a:ext uri="{FF2B5EF4-FFF2-40B4-BE49-F238E27FC236}">
                    <a16:creationId xmlns:a16="http://schemas.microsoft.com/office/drawing/2014/main" id="{AFE053D6-7B95-2F82-1198-940DC768596B}"/>
                  </a:ext>
                </a:extLst>
              </p:cNvPr>
              <p:cNvPicPr/>
              <p:nvPr/>
            </p:nvPicPr>
            <p:blipFill>
              <a:blip r:embed="rId10"/>
              <a:stretch>
                <a:fillRect/>
              </a:stretch>
            </p:blipFill>
            <p:spPr>
              <a:xfrm>
                <a:off x="-194847" y="2197031"/>
                <a:ext cx="43988" cy="228960"/>
              </a:xfrm>
              <a:prstGeom prst="rect">
                <a:avLst/>
              </a:prstGeom>
            </p:spPr>
          </p:pic>
        </mc:Fallback>
      </mc:AlternateContent>
      <mc:AlternateContent xmlns:mc="http://schemas.openxmlformats.org/markup-compatibility/2006" xmlns:p14="http://schemas.microsoft.com/office/powerpoint/2010/main" xmlns:aink="http://schemas.microsoft.com/office/drawing/2016/ink">
        <mc:Choice Requires="p14 aink">
          <p:contentPart p14:bwMode="auto" r:id="rId11">
            <p14:nvContentPartPr>
              <p14:cNvPr id="9" name="Ink 8">
                <a:extLst>
                  <a:ext uri="{FF2B5EF4-FFF2-40B4-BE49-F238E27FC236}">
                    <a16:creationId xmlns:a16="http://schemas.microsoft.com/office/drawing/2014/main" id="{F12C5975-0AD6-1C3E-3015-769683C7AC33}"/>
                  </a:ext>
                </a:extLst>
              </p14:cNvPr>
              <p14:cNvContentPartPr/>
              <p14:nvPr/>
            </p14:nvContentPartPr>
            <p14:xfrm>
              <a:off x="2760077" y="3232030"/>
              <a:ext cx="45719" cy="45719"/>
            </p14:xfrm>
          </p:contentPart>
        </mc:Choice>
        <mc:Fallback xmlns="">
          <p:pic>
            <p:nvPicPr>
              <p:cNvPr id="9" name="Ink 8">
                <a:extLst>
                  <a:ext uri="{FF2B5EF4-FFF2-40B4-BE49-F238E27FC236}">
                    <a16:creationId xmlns:a16="http://schemas.microsoft.com/office/drawing/2014/main" id="{F12C5975-0AD6-1C3E-3015-769683C7AC33}"/>
                  </a:ext>
                </a:extLst>
              </p:cNvPr>
              <p:cNvPicPr/>
              <p:nvPr/>
            </p:nvPicPr>
            <p:blipFill>
              <a:blip r:embed="rId12"/>
              <a:stretch>
                <a:fillRect/>
              </a:stretch>
            </p:blipFill>
            <p:spPr>
              <a:xfrm>
                <a:off x="474127" y="3124032"/>
                <a:ext cx="4571900" cy="261354"/>
              </a:xfrm>
              <a:prstGeom prst="rect">
                <a:avLst/>
              </a:prstGeom>
            </p:spPr>
          </p:pic>
        </mc:Fallback>
      </mc:AlternateContent>
      <mc:AlternateContent xmlns:mc="http://schemas.openxmlformats.org/markup-compatibility/2006" xmlns:p14="http://schemas.microsoft.com/office/powerpoint/2010/main" xmlns:aink="http://schemas.microsoft.com/office/drawing/2016/ink">
        <mc:Choice Requires="p14 aink">
          <p:contentPart p14:bwMode="auto" r:id="rId13">
            <p14:nvContentPartPr>
              <p14:cNvPr id="10" name="Ink 9">
                <a:extLst>
                  <a:ext uri="{FF2B5EF4-FFF2-40B4-BE49-F238E27FC236}">
                    <a16:creationId xmlns:a16="http://schemas.microsoft.com/office/drawing/2014/main" id="{BD077831-A7C2-AB5E-BF49-2F9E47E319C1}"/>
                  </a:ext>
                </a:extLst>
              </p14:cNvPr>
              <p14:cNvContentPartPr/>
              <p14:nvPr/>
            </p14:nvContentPartPr>
            <p14:xfrm>
              <a:off x="3610397" y="3343630"/>
              <a:ext cx="45719" cy="45719"/>
            </p14:xfrm>
          </p:contentPart>
        </mc:Choice>
        <mc:Fallback xmlns="">
          <p:pic>
            <p:nvPicPr>
              <p:cNvPr id="10" name="Ink 9">
                <a:extLst>
                  <a:ext uri="{FF2B5EF4-FFF2-40B4-BE49-F238E27FC236}">
                    <a16:creationId xmlns:a16="http://schemas.microsoft.com/office/drawing/2014/main" id="{BD077831-A7C2-AB5E-BF49-2F9E47E319C1}"/>
                  </a:ext>
                </a:extLst>
              </p:cNvPr>
              <p:cNvPicPr/>
              <p:nvPr/>
            </p:nvPicPr>
            <p:blipFill>
              <a:blip r:embed="rId14"/>
              <a:stretch>
                <a:fillRect/>
              </a:stretch>
            </p:blipFill>
            <p:spPr>
              <a:xfrm>
                <a:off x="3591660" y="3233904"/>
                <a:ext cx="82819" cy="264804"/>
              </a:xfrm>
              <a:prstGeom prst="rect">
                <a:avLst/>
              </a:prstGeom>
            </p:spPr>
          </p:pic>
        </mc:Fallback>
      </mc:AlternateContent>
      <mc:AlternateContent xmlns:mc="http://schemas.openxmlformats.org/markup-compatibility/2006" xmlns:p14="http://schemas.microsoft.com/office/powerpoint/2010/main" xmlns:aink="http://schemas.microsoft.com/office/drawing/2016/ink">
        <mc:Choice Requires="p14 aink">
          <p:contentPart p14:bwMode="auto" r:id="rId15">
            <p14:nvContentPartPr>
              <p14:cNvPr id="11" name="Ink 10">
                <a:extLst>
                  <a:ext uri="{FF2B5EF4-FFF2-40B4-BE49-F238E27FC236}">
                    <a16:creationId xmlns:a16="http://schemas.microsoft.com/office/drawing/2014/main" id="{8587807D-22B0-CCB8-E30B-D35DD8D3C42B}"/>
                  </a:ext>
                </a:extLst>
              </p14:cNvPr>
              <p14:cNvContentPartPr/>
              <p14:nvPr/>
            </p14:nvContentPartPr>
            <p14:xfrm>
              <a:off x="-389923" y="2689510"/>
              <a:ext cx="45719" cy="45719"/>
            </p14:xfrm>
          </p:contentPart>
        </mc:Choice>
        <mc:Fallback xmlns="">
          <p:pic>
            <p:nvPicPr>
              <p:cNvPr id="11" name="Ink 10">
                <a:extLst>
                  <a:ext uri="{FF2B5EF4-FFF2-40B4-BE49-F238E27FC236}">
                    <a16:creationId xmlns:a16="http://schemas.microsoft.com/office/drawing/2014/main" id="{8587807D-22B0-CCB8-E30B-D35DD8D3C42B}"/>
                  </a:ext>
                </a:extLst>
              </p:cNvPr>
              <p:cNvPicPr/>
              <p:nvPr/>
            </p:nvPicPr>
            <p:blipFill>
              <a:blip r:embed="rId16"/>
              <a:stretch>
                <a:fillRect/>
              </a:stretch>
            </p:blipFill>
            <p:spPr>
              <a:xfrm>
                <a:off x="-4961823" y="-24741890"/>
                <a:ext cx="9143800" cy="54862800"/>
              </a:xfrm>
              <a:prstGeom prst="rect">
                <a:avLst/>
              </a:prstGeom>
            </p:spPr>
          </p:pic>
        </mc:Fallback>
      </mc:AlternateContent>
      <mc:AlternateContent xmlns:mc="http://schemas.openxmlformats.org/markup-compatibility/2006" xmlns:p14="http://schemas.microsoft.com/office/powerpoint/2010/main" xmlns:aink="http://schemas.microsoft.com/office/drawing/2016/ink">
        <mc:Choice Requires="p14 aink">
          <p:contentPart p14:bwMode="auto" r:id="rId17">
            <p14:nvContentPartPr>
              <p14:cNvPr id="12" name="Ink 11">
                <a:extLst>
                  <a:ext uri="{FF2B5EF4-FFF2-40B4-BE49-F238E27FC236}">
                    <a16:creationId xmlns:a16="http://schemas.microsoft.com/office/drawing/2014/main" id="{4D8749DF-BF4D-E446-B02E-8498040F07F1}"/>
                  </a:ext>
                </a:extLst>
              </p14:cNvPr>
              <p14:cNvContentPartPr/>
              <p14:nvPr/>
            </p14:nvContentPartPr>
            <p14:xfrm>
              <a:off x="-511602" y="2217911"/>
              <a:ext cx="360" cy="360"/>
            </p14:xfrm>
          </p:contentPart>
        </mc:Choice>
        <mc:Fallback xmlns="">
          <p:pic>
            <p:nvPicPr>
              <p:cNvPr id="12" name="Ink 11">
                <a:extLst>
                  <a:ext uri="{FF2B5EF4-FFF2-40B4-BE49-F238E27FC236}">
                    <a16:creationId xmlns:a16="http://schemas.microsoft.com/office/drawing/2014/main" id="{4D8749DF-BF4D-E446-B02E-8498040F07F1}"/>
                  </a:ext>
                </a:extLst>
              </p:cNvPr>
              <p:cNvPicPr/>
              <p:nvPr/>
            </p:nvPicPr>
            <p:blipFill>
              <a:blip r:embed="rId18"/>
              <a:stretch>
                <a:fillRect/>
              </a:stretch>
            </p:blipFill>
            <p:spPr>
              <a:xfrm>
                <a:off x="-547602" y="2001911"/>
                <a:ext cx="72000" cy="432000"/>
              </a:xfrm>
              <a:prstGeom prst="rect">
                <a:avLst/>
              </a:prstGeom>
            </p:spPr>
          </p:pic>
        </mc:Fallback>
      </mc:AlternateContent>
      <p:sp>
        <p:nvSpPr>
          <p:cNvPr id="13" name="Oval 12">
            <a:extLst>
              <a:ext uri="{FF2B5EF4-FFF2-40B4-BE49-F238E27FC236}">
                <a16:creationId xmlns:a16="http://schemas.microsoft.com/office/drawing/2014/main" id="{F324AC66-AC3E-8B03-36BC-272D3F6828C0}"/>
              </a:ext>
            </a:extLst>
          </p:cNvPr>
          <p:cNvSpPr/>
          <p:nvPr/>
        </p:nvSpPr>
        <p:spPr>
          <a:xfrm rot="10800000" flipV="1">
            <a:off x="4206241" y="2932668"/>
            <a:ext cx="2145911" cy="1437619"/>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Staff Shortage</a:t>
            </a:r>
          </a:p>
        </p:txBody>
      </p:sp>
      <p:cxnSp>
        <p:nvCxnSpPr>
          <p:cNvPr id="14" name="Straight Connector 13">
            <a:extLst>
              <a:ext uri="{FF2B5EF4-FFF2-40B4-BE49-F238E27FC236}">
                <a16:creationId xmlns:a16="http://schemas.microsoft.com/office/drawing/2014/main" id="{9E851E4E-EBFB-391A-28ED-4D21AE741944}"/>
              </a:ext>
            </a:extLst>
          </p:cNvPr>
          <p:cNvCxnSpPr>
            <a:cxnSpLocks/>
          </p:cNvCxnSpPr>
          <p:nvPr/>
        </p:nvCxnSpPr>
        <p:spPr>
          <a:xfrm flipH="1" flipV="1">
            <a:off x="1005018" y="2070314"/>
            <a:ext cx="1033839" cy="1541398"/>
          </a:xfrm>
          <a:prstGeom prst="line">
            <a:avLst/>
          </a:prstGeom>
        </p:spPr>
        <p:style>
          <a:lnRef idx="1">
            <a:schemeClr val="accent1"/>
          </a:lnRef>
          <a:fillRef idx="0">
            <a:schemeClr val="accent1"/>
          </a:fillRef>
          <a:effectRef idx="0">
            <a:schemeClr val="accent1"/>
          </a:effectRef>
          <a:fontRef idx="minor">
            <a:schemeClr val="tx1"/>
          </a:fontRef>
        </p:style>
      </p:cxnSp>
      <p:cxnSp>
        <p:nvCxnSpPr>
          <p:cNvPr id="15" name="Straight Connector 14">
            <a:extLst>
              <a:ext uri="{FF2B5EF4-FFF2-40B4-BE49-F238E27FC236}">
                <a16:creationId xmlns:a16="http://schemas.microsoft.com/office/drawing/2014/main" id="{64E8A71A-A052-7923-DDD2-9CD3AB7BC832}"/>
              </a:ext>
            </a:extLst>
          </p:cNvPr>
          <p:cNvCxnSpPr>
            <a:cxnSpLocks/>
          </p:cNvCxnSpPr>
          <p:nvPr/>
        </p:nvCxnSpPr>
        <p:spPr>
          <a:xfrm flipH="1">
            <a:off x="3359605" y="2300403"/>
            <a:ext cx="333839" cy="810080"/>
          </a:xfrm>
          <a:prstGeom prst="line">
            <a:avLst/>
          </a:prstGeom>
        </p:spPr>
        <p:style>
          <a:lnRef idx="1">
            <a:schemeClr val="accent1"/>
          </a:lnRef>
          <a:fillRef idx="0">
            <a:schemeClr val="accent1"/>
          </a:fillRef>
          <a:effectRef idx="0">
            <a:schemeClr val="accent1"/>
          </a:effectRef>
          <a:fontRef idx="minor">
            <a:schemeClr val="tx1"/>
          </a:fontRef>
        </p:style>
      </p:cxnSp>
      <p:cxnSp>
        <p:nvCxnSpPr>
          <p:cNvPr id="16" name="Straight Connector 15">
            <a:extLst>
              <a:ext uri="{FF2B5EF4-FFF2-40B4-BE49-F238E27FC236}">
                <a16:creationId xmlns:a16="http://schemas.microsoft.com/office/drawing/2014/main" id="{F1BCD1A3-B09D-21D0-079F-9067C18EB0BF}"/>
              </a:ext>
            </a:extLst>
          </p:cNvPr>
          <p:cNvCxnSpPr>
            <a:cxnSpLocks/>
          </p:cNvCxnSpPr>
          <p:nvPr/>
        </p:nvCxnSpPr>
        <p:spPr>
          <a:xfrm flipH="1">
            <a:off x="1382335" y="4227372"/>
            <a:ext cx="445246" cy="365862"/>
          </a:xfrm>
          <a:prstGeom prst="line">
            <a:avLst/>
          </a:prstGeom>
        </p:spPr>
        <p:style>
          <a:lnRef idx="1">
            <a:schemeClr val="accent1"/>
          </a:lnRef>
          <a:fillRef idx="0">
            <a:schemeClr val="accent1"/>
          </a:fillRef>
          <a:effectRef idx="0">
            <a:schemeClr val="accent1"/>
          </a:effectRef>
          <a:fontRef idx="minor">
            <a:schemeClr val="tx1"/>
          </a:fontRef>
        </p:style>
      </p:cxnSp>
      <p:cxnSp>
        <p:nvCxnSpPr>
          <p:cNvPr id="18" name="Straight Connector 17">
            <a:extLst>
              <a:ext uri="{FF2B5EF4-FFF2-40B4-BE49-F238E27FC236}">
                <a16:creationId xmlns:a16="http://schemas.microsoft.com/office/drawing/2014/main" id="{A787F839-BC48-58B4-CDF7-25C0EFEF0CD3}"/>
              </a:ext>
            </a:extLst>
          </p:cNvPr>
          <p:cNvCxnSpPr>
            <a:cxnSpLocks/>
          </p:cNvCxnSpPr>
          <p:nvPr/>
        </p:nvCxnSpPr>
        <p:spPr>
          <a:xfrm flipH="1">
            <a:off x="3360365" y="4483543"/>
            <a:ext cx="689885" cy="219383"/>
          </a:xfrm>
          <a:prstGeom prst="line">
            <a:avLst/>
          </a:prstGeom>
        </p:spPr>
        <p:style>
          <a:lnRef idx="1">
            <a:schemeClr val="accent1"/>
          </a:lnRef>
          <a:fillRef idx="0">
            <a:schemeClr val="accent1"/>
          </a:fillRef>
          <a:effectRef idx="0">
            <a:schemeClr val="accent1"/>
          </a:effectRef>
          <a:fontRef idx="minor">
            <a:schemeClr val="tx1"/>
          </a:fontRef>
        </p:style>
      </p:cxnSp>
      <p:sp>
        <p:nvSpPr>
          <p:cNvPr id="27" name="TextBox 26">
            <a:extLst>
              <a:ext uri="{FF2B5EF4-FFF2-40B4-BE49-F238E27FC236}">
                <a16:creationId xmlns:a16="http://schemas.microsoft.com/office/drawing/2014/main" id="{3A8459B8-0292-9A12-553A-D894DD99D513}"/>
              </a:ext>
            </a:extLst>
          </p:cNvPr>
          <p:cNvSpPr txBox="1"/>
          <p:nvPr/>
        </p:nvSpPr>
        <p:spPr>
          <a:xfrm>
            <a:off x="2456699" y="1424685"/>
            <a:ext cx="1948258" cy="369332"/>
          </a:xfrm>
          <a:prstGeom prst="rect">
            <a:avLst/>
          </a:prstGeom>
          <a:noFill/>
        </p:spPr>
        <p:txBody>
          <a:bodyPr wrap="square" rtlCol="0">
            <a:spAutoFit/>
          </a:bodyPr>
          <a:lstStyle/>
          <a:p>
            <a:r>
              <a:rPr lang="en-GB" dirty="0"/>
              <a:t>Environmental </a:t>
            </a:r>
          </a:p>
        </p:txBody>
      </p:sp>
      <p:sp>
        <p:nvSpPr>
          <p:cNvPr id="28" name="TextBox 27">
            <a:extLst>
              <a:ext uri="{FF2B5EF4-FFF2-40B4-BE49-F238E27FC236}">
                <a16:creationId xmlns:a16="http://schemas.microsoft.com/office/drawing/2014/main" id="{0225FBC3-A6B0-3C7D-6C2B-94410BD5411B}"/>
              </a:ext>
            </a:extLst>
          </p:cNvPr>
          <p:cNvSpPr txBox="1"/>
          <p:nvPr/>
        </p:nvSpPr>
        <p:spPr>
          <a:xfrm>
            <a:off x="2622387" y="2300403"/>
            <a:ext cx="1722366" cy="923330"/>
          </a:xfrm>
          <a:prstGeom prst="rect">
            <a:avLst/>
          </a:prstGeom>
          <a:noFill/>
        </p:spPr>
        <p:txBody>
          <a:bodyPr wrap="square" rtlCol="0">
            <a:spAutoFit/>
          </a:bodyPr>
          <a:lstStyle/>
          <a:p>
            <a:r>
              <a:rPr lang="en-GB" dirty="0"/>
              <a:t>Location</a:t>
            </a:r>
          </a:p>
          <a:p>
            <a:endParaRPr lang="en-GB" dirty="0"/>
          </a:p>
          <a:p>
            <a:r>
              <a:rPr lang="en-GB" dirty="0"/>
              <a:t>Parking.</a:t>
            </a:r>
          </a:p>
        </p:txBody>
      </p:sp>
      <p:sp>
        <p:nvSpPr>
          <p:cNvPr id="29" name="TextBox 28">
            <a:extLst>
              <a:ext uri="{FF2B5EF4-FFF2-40B4-BE49-F238E27FC236}">
                <a16:creationId xmlns:a16="http://schemas.microsoft.com/office/drawing/2014/main" id="{98A9901B-2B9C-4983-CEF7-2831926B1936}"/>
              </a:ext>
            </a:extLst>
          </p:cNvPr>
          <p:cNvSpPr txBox="1"/>
          <p:nvPr/>
        </p:nvSpPr>
        <p:spPr>
          <a:xfrm>
            <a:off x="2744738" y="4501338"/>
            <a:ext cx="1418095" cy="1200329"/>
          </a:xfrm>
          <a:prstGeom prst="rect">
            <a:avLst/>
          </a:prstGeom>
          <a:noFill/>
        </p:spPr>
        <p:txBody>
          <a:bodyPr wrap="square" rtlCol="0">
            <a:spAutoFit/>
          </a:bodyPr>
          <a:lstStyle/>
          <a:p>
            <a:r>
              <a:rPr lang="en-GB" dirty="0"/>
              <a:t>Medication </a:t>
            </a:r>
          </a:p>
          <a:p>
            <a:r>
              <a:rPr lang="en-GB" dirty="0"/>
              <a:t>Lack of equipment. </a:t>
            </a:r>
          </a:p>
          <a:p>
            <a:endParaRPr lang="en-GB" dirty="0"/>
          </a:p>
        </p:txBody>
      </p:sp>
      <p:sp>
        <p:nvSpPr>
          <p:cNvPr id="30" name="TextBox 29">
            <a:extLst>
              <a:ext uri="{FF2B5EF4-FFF2-40B4-BE49-F238E27FC236}">
                <a16:creationId xmlns:a16="http://schemas.microsoft.com/office/drawing/2014/main" id="{4BCA9DA8-852B-CA4C-D428-F03BFC6D0593}"/>
              </a:ext>
            </a:extLst>
          </p:cNvPr>
          <p:cNvSpPr txBox="1"/>
          <p:nvPr/>
        </p:nvSpPr>
        <p:spPr>
          <a:xfrm>
            <a:off x="533707" y="1603906"/>
            <a:ext cx="1443804" cy="646331"/>
          </a:xfrm>
          <a:prstGeom prst="rect">
            <a:avLst/>
          </a:prstGeom>
          <a:noFill/>
        </p:spPr>
        <p:txBody>
          <a:bodyPr wrap="square" rtlCol="0">
            <a:spAutoFit/>
          </a:bodyPr>
          <a:lstStyle/>
          <a:p>
            <a:r>
              <a:rPr lang="en-GB" dirty="0"/>
              <a:t>Personal Circumstances </a:t>
            </a:r>
          </a:p>
        </p:txBody>
      </p:sp>
      <p:sp>
        <p:nvSpPr>
          <p:cNvPr id="31" name="TextBox 30">
            <a:extLst>
              <a:ext uri="{FF2B5EF4-FFF2-40B4-BE49-F238E27FC236}">
                <a16:creationId xmlns:a16="http://schemas.microsoft.com/office/drawing/2014/main" id="{D370241D-FE05-535B-3932-C83835CB332A}"/>
              </a:ext>
            </a:extLst>
          </p:cNvPr>
          <p:cNvSpPr txBox="1"/>
          <p:nvPr/>
        </p:nvSpPr>
        <p:spPr>
          <a:xfrm>
            <a:off x="556734" y="4483543"/>
            <a:ext cx="1459807" cy="920689"/>
          </a:xfrm>
          <a:prstGeom prst="rect">
            <a:avLst/>
          </a:prstGeom>
          <a:noFill/>
        </p:spPr>
        <p:txBody>
          <a:bodyPr wrap="square" rtlCol="0">
            <a:spAutoFit/>
          </a:bodyPr>
          <a:lstStyle/>
          <a:p>
            <a:endParaRPr lang="en-GB" dirty="0"/>
          </a:p>
        </p:txBody>
      </p:sp>
      <p:sp>
        <p:nvSpPr>
          <p:cNvPr id="3" name="TextBox 2">
            <a:extLst>
              <a:ext uri="{FF2B5EF4-FFF2-40B4-BE49-F238E27FC236}">
                <a16:creationId xmlns:a16="http://schemas.microsoft.com/office/drawing/2014/main" id="{B7C9D489-1C22-8284-37E5-C60B289E95FB}"/>
              </a:ext>
            </a:extLst>
          </p:cNvPr>
          <p:cNvSpPr txBox="1"/>
          <p:nvPr/>
        </p:nvSpPr>
        <p:spPr>
          <a:xfrm>
            <a:off x="-30807" y="4289903"/>
            <a:ext cx="1906692" cy="923330"/>
          </a:xfrm>
          <a:prstGeom prst="rect">
            <a:avLst/>
          </a:prstGeom>
          <a:noFill/>
        </p:spPr>
        <p:txBody>
          <a:bodyPr wrap="square" rtlCol="0">
            <a:spAutoFit/>
          </a:bodyPr>
          <a:lstStyle/>
          <a:p>
            <a:r>
              <a:rPr lang="en-GB" dirty="0"/>
              <a:t>Change off carer after COVID 19 pandemic. </a:t>
            </a:r>
          </a:p>
        </p:txBody>
      </p:sp>
      <p:cxnSp>
        <p:nvCxnSpPr>
          <p:cNvPr id="20" name="Straight Connector 19">
            <a:extLst>
              <a:ext uri="{FF2B5EF4-FFF2-40B4-BE49-F238E27FC236}">
                <a16:creationId xmlns:a16="http://schemas.microsoft.com/office/drawing/2014/main" id="{E1897D1E-338F-D86C-6123-DCAF211EE82C}"/>
              </a:ext>
            </a:extLst>
          </p:cNvPr>
          <p:cNvCxnSpPr>
            <a:cxnSpLocks/>
          </p:cNvCxnSpPr>
          <p:nvPr/>
        </p:nvCxnSpPr>
        <p:spPr>
          <a:xfrm>
            <a:off x="265953" y="3612745"/>
            <a:ext cx="3990387"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24" name="Straight Connector 23">
            <a:extLst>
              <a:ext uri="{FF2B5EF4-FFF2-40B4-BE49-F238E27FC236}">
                <a16:creationId xmlns:a16="http://schemas.microsoft.com/office/drawing/2014/main" id="{B185A4ED-6ED6-8712-90DF-0952A2665EDC}"/>
              </a:ext>
            </a:extLst>
          </p:cNvPr>
          <p:cNvCxnSpPr>
            <a:cxnSpLocks/>
          </p:cNvCxnSpPr>
          <p:nvPr/>
        </p:nvCxnSpPr>
        <p:spPr>
          <a:xfrm flipH="1" flipV="1">
            <a:off x="3259655" y="1696716"/>
            <a:ext cx="1375830" cy="1869373"/>
          </a:xfrm>
          <a:prstGeom prst="line">
            <a:avLst/>
          </a:prstGeom>
        </p:spPr>
        <p:style>
          <a:lnRef idx="1">
            <a:schemeClr val="accent1"/>
          </a:lnRef>
          <a:fillRef idx="0">
            <a:schemeClr val="accent1"/>
          </a:fillRef>
          <a:effectRef idx="0">
            <a:schemeClr val="accent1"/>
          </a:effectRef>
          <a:fontRef idx="minor">
            <a:schemeClr val="tx1"/>
          </a:fontRef>
        </p:style>
      </p:cxnSp>
      <p:cxnSp>
        <p:nvCxnSpPr>
          <p:cNvPr id="32" name="Straight Connector 31">
            <a:extLst>
              <a:ext uri="{FF2B5EF4-FFF2-40B4-BE49-F238E27FC236}">
                <a16:creationId xmlns:a16="http://schemas.microsoft.com/office/drawing/2014/main" id="{DBE69E43-EF22-34CB-59B3-23D913840066}"/>
              </a:ext>
            </a:extLst>
          </p:cNvPr>
          <p:cNvCxnSpPr>
            <a:cxnSpLocks/>
          </p:cNvCxnSpPr>
          <p:nvPr/>
        </p:nvCxnSpPr>
        <p:spPr>
          <a:xfrm flipH="1">
            <a:off x="2976361" y="2239318"/>
            <a:ext cx="674741" cy="182359"/>
          </a:xfrm>
          <a:prstGeom prst="line">
            <a:avLst/>
          </a:prstGeom>
        </p:spPr>
        <p:style>
          <a:lnRef idx="1">
            <a:schemeClr val="accent1"/>
          </a:lnRef>
          <a:fillRef idx="0">
            <a:schemeClr val="accent1"/>
          </a:fillRef>
          <a:effectRef idx="0">
            <a:schemeClr val="accent1"/>
          </a:effectRef>
          <a:fontRef idx="minor">
            <a:schemeClr val="tx1"/>
          </a:fontRef>
        </p:style>
      </p:cxnSp>
      <p:cxnSp>
        <p:nvCxnSpPr>
          <p:cNvPr id="38" name="Straight Connector 37">
            <a:extLst>
              <a:ext uri="{FF2B5EF4-FFF2-40B4-BE49-F238E27FC236}">
                <a16:creationId xmlns:a16="http://schemas.microsoft.com/office/drawing/2014/main" id="{C9893993-F748-2291-8182-D563527A6CAA}"/>
              </a:ext>
            </a:extLst>
          </p:cNvPr>
          <p:cNvCxnSpPr>
            <a:cxnSpLocks/>
          </p:cNvCxnSpPr>
          <p:nvPr/>
        </p:nvCxnSpPr>
        <p:spPr>
          <a:xfrm flipH="1">
            <a:off x="3701717" y="3651478"/>
            <a:ext cx="554623" cy="2403882"/>
          </a:xfrm>
          <a:prstGeom prst="line">
            <a:avLst/>
          </a:prstGeom>
        </p:spPr>
        <p:style>
          <a:lnRef idx="1">
            <a:schemeClr val="accent1"/>
          </a:lnRef>
          <a:fillRef idx="0">
            <a:schemeClr val="accent1"/>
          </a:fillRef>
          <a:effectRef idx="0">
            <a:schemeClr val="accent1"/>
          </a:effectRef>
          <a:fontRef idx="minor">
            <a:schemeClr val="tx1"/>
          </a:fontRef>
        </p:style>
      </p:cxnSp>
      <p:sp>
        <p:nvSpPr>
          <p:cNvPr id="40" name="TextBox 39">
            <a:extLst>
              <a:ext uri="{FF2B5EF4-FFF2-40B4-BE49-F238E27FC236}">
                <a16:creationId xmlns:a16="http://schemas.microsoft.com/office/drawing/2014/main" id="{DE425F58-55AE-A76D-0B97-5F8E9A916513}"/>
              </a:ext>
            </a:extLst>
          </p:cNvPr>
          <p:cNvSpPr txBox="1"/>
          <p:nvPr/>
        </p:nvSpPr>
        <p:spPr>
          <a:xfrm>
            <a:off x="3509551" y="6126480"/>
            <a:ext cx="1194529" cy="369332"/>
          </a:xfrm>
          <a:prstGeom prst="rect">
            <a:avLst/>
          </a:prstGeom>
          <a:noFill/>
        </p:spPr>
        <p:txBody>
          <a:bodyPr wrap="square" rtlCol="0">
            <a:spAutoFit/>
          </a:bodyPr>
          <a:lstStyle/>
          <a:p>
            <a:r>
              <a:rPr lang="en-GB" dirty="0"/>
              <a:t>Equipment</a:t>
            </a:r>
          </a:p>
        </p:txBody>
      </p:sp>
      <p:cxnSp>
        <p:nvCxnSpPr>
          <p:cNvPr id="45" name="Straight Connector 44">
            <a:extLst>
              <a:ext uri="{FF2B5EF4-FFF2-40B4-BE49-F238E27FC236}">
                <a16:creationId xmlns:a16="http://schemas.microsoft.com/office/drawing/2014/main" id="{26B79CB6-2094-8AD8-81AE-27A08C650FD3}"/>
              </a:ext>
            </a:extLst>
          </p:cNvPr>
          <p:cNvCxnSpPr/>
          <p:nvPr/>
        </p:nvCxnSpPr>
        <p:spPr>
          <a:xfrm flipH="1">
            <a:off x="1328441" y="3612745"/>
            <a:ext cx="729904" cy="2180362"/>
          </a:xfrm>
          <a:prstGeom prst="line">
            <a:avLst/>
          </a:prstGeom>
        </p:spPr>
        <p:style>
          <a:lnRef idx="1">
            <a:schemeClr val="accent1"/>
          </a:lnRef>
          <a:fillRef idx="0">
            <a:schemeClr val="accent1"/>
          </a:fillRef>
          <a:effectRef idx="0">
            <a:schemeClr val="accent1"/>
          </a:effectRef>
          <a:fontRef idx="minor">
            <a:schemeClr val="tx1"/>
          </a:fontRef>
        </p:style>
      </p:cxnSp>
      <p:sp>
        <p:nvSpPr>
          <p:cNvPr id="48" name="TextBox 47">
            <a:extLst>
              <a:ext uri="{FF2B5EF4-FFF2-40B4-BE49-F238E27FC236}">
                <a16:creationId xmlns:a16="http://schemas.microsoft.com/office/drawing/2014/main" id="{12BBB7B5-14BC-D114-4C77-CD109455EB89}"/>
              </a:ext>
            </a:extLst>
          </p:cNvPr>
          <p:cNvSpPr txBox="1"/>
          <p:nvPr/>
        </p:nvSpPr>
        <p:spPr>
          <a:xfrm>
            <a:off x="732968" y="5840587"/>
            <a:ext cx="1423953" cy="369332"/>
          </a:xfrm>
          <a:prstGeom prst="rect">
            <a:avLst/>
          </a:prstGeom>
          <a:noFill/>
        </p:spPr>
        <p:txBody>
          <a:bodyPr wrap="square" rtlCol="0">
            <a:spAutoFit/>
          </a:bodyPr>
          <a:lstStyle/>
          <a:p>
            <a:r>
              <a:rPr lang="en-GB" dirty="0"/>
              <a:t>People</a:t>
            </a:r>
          </a:p>
        </p:txBody>
      </p:sp>
      <p:cxnSp>
        <p:nvCxnSpPr>
          <p:cNvPr id="52" name="Straight Connector 51">
            <a:extLst>
              <a:ext uri="{FF2B5EF4-FFF2-40B4-BE49-F238E27FC236}">
                <a16:creationId xmlns:a16="http://schemas.microsoft.com/office/drawing/2014/main" id="{65A64543-5C7D-A354-40B9-46EA95268A7F}"/>
              </a:ext>
            </a:extLst>
          </p:cNvPr>
          <p:cNvCxnSpPr>
            <a:cxnSpLocks/>
          </p:cNvCxnSpPr>
          <p:nvPr/>
        </p:nvCxnSpPr>
        <p:spPr>
          <a:xfrm>
            <a:off x="3420681" y="5368938"/>
            <a:ext cx="354138" cy="319508"/>
          </a:xfrm>
          <a:prstGeom prst="line">
            <a:avLst/>
          </a:prstGeom>
        </p:spPr>
        <p:style>
          <a:lnRef idx="1">
            <a:schemeClr val="accent1"/>
          </a:lnRef>
          <a:fillRef idx="0">
            <a:schemeClr val="accent1"/>
          </a:fillRef>
          <a:effectRef idx="0">
            <a:schemeClr val="accent1"/>
          </a:effectRef>
          <a:fontRef idx="minor">
            <a:schemeClr val="tx1"/>
          </a:fontRef>
        </p:style>
      </p:cxnSp>
      <p:cxnSp>
        <p:nvCxnSpPr>
          <p:cNvPr id="55" name="Straight Connector 54">
            <a:extLst>
              <a:ext uri="{FF2B5EF4-FFF2-40B4-BE49-F238E27FC236}">
                <a16:creationId xmlns:a16="http://schemas.microsoft.com/office/drawing/2014/main" id="{A0DC1E63-5811-0558-125D-FA9FCA24D279}"/>
              </a:ext>
            </a:extLst>
          </p:cNvPr>
          <p:cNvCxnSpPr>
            <a:cxnSpLocks/>
          </p:cNvCxnSpPr>
          <p:nvPr/>
        </p:nvCxnSpPr>
        <p:spPr>
          <a:xfrm flipH="1">
            <a:off x="746300" y="2394424"/>
            <a:ext cx="470067" cy="63187"/>
          </a:xfrm>
          <a:prstGeom prst="line">
            <a:avLst/>
          </a:prstGeom>
        </p:spPr>
        <p:style>
          <a:lnRef idx="1">
            <a:schemeClr val="accent1"/>
          </a:lnRef>
          <a:fillRef idx="0">
            <a:schemeClr val="accent1"/>
          </a:fillRef>
          <a:effectRef idx="0">
            <a:schemeClr val="accent1"/>
          </a:effectRef>
          <a:fontRef idx="minor">
            <a:schemeClr val="tx1"/>
          </a:fontRef>
        </p:style>
      </p:cxnSp>
      <p:sp>
        <p:nvSpPr>
          <p:cNvPr id="57" name="TextBox 56">
            <a:extLst>
              <a:ext uri="{FF2B5EF4-FFF2-40B4-BE49-F238E27FC236}">
                <a16:creationId xmlns:a16="http://schemas.microsoft.com/office/drawing/2014/main" id="{B8304EC4-44E8-BADD-E1FE-10A99B530011}"/>
              </a:ext>
            </a:extLst>
          </p:cNvPr>
          <p:cNvSpPr txBox="1"/>
          <p:nvPr/>
        </p:nvSpPr>
        <p:spPr>
          <a:xfrm>
            <a:off x="124154" y="2229884"/>
            <a:ext cx="995024" cy="1477328"/>
          </a:xfrm>
          <a:prstGeom prst="rect">
            <a:avLst/>
          </a:prstGeom>
          <a:noFill/>
        </p:spPr>
        <p:txBody>
          <a:bodyPr wrap="square" rtlCol="0">
            <a:spAutoFit/>
          </a:bodyPr>
          <a:lstStyle/>
          <a:p>
            <a:r>
              <a:rPr lang="en-GB" dirty="0"/>
              <a:t>Wage</a:t>
            </a:r>
          </a:p>
          <a:p>
            <a:r>
              <a:rPr lang="en-GB" dirty="0"/>
              <a:t>Brexit</a:t>
            </a:r>
          </a:p>
          <a:p>
            <a:endParaRPr lang="en-GB" dirty="0"/>
          </a:p>
          <a:p>
            <a:r>
              <a:rPr lang="en-GB" dirty="0"/>
              <a:t>Work culture.</a:t>
            </a:r>
          </a:p>
        </p:txBody>
      </p:sp>
      <p:cxnSp>
        <p:nvCxnSpPr>
          <p:cNvPr id="21" name="Straight Connector 20">
            <a:extLst>
              <a:ext uri="{FF2B5EF4-FFF2-40B4-BE49-F238E27FC236}">
                <a16:creationId xmlns:a16="http://schemas.microsoft.com/office/drawing/2014/main" id="{3F761734-3143-4BAE-2809-E0FC14D4F107}"/>
              </a:ext>
            </a:extLst>
          </p:cNvPr>
          <p:cNvCxnSpPr>
            <a:cxnSpLocks/>
          </p:cNvCxnSpPr>
          <p:nvPr/>
        </p:nvCxnSpPr>
        <p:spPr>
          <a:xfrm flipH="1">
            <a:off x="742055" y="2515848"/>
            <a:ext cx="599637" cy="170258"/>
          </a:xfrm>
          <a:prstGeom prst="line">
            <a:avLst/>
          </a:prstGeom>
        </p:spPr>
        <p:style>
          <a:lnRef idx="1">
            <a:schemeClr val="accent1"/>
          </a:lnRef>
          <a:fillRef idx="0">
            <a:schemeClr val="accent1"/>
          </a:fillRef>
          <a:effectRef idx="0">
            <a:schemeClr val="accent1"/>
          </a:effectRef>
          <a:fontRef idx="minor">
            <a:schemeClr val="tx1"/>
          </a:fontRef>
        </p:style>
      </p:cxnSp>
      <p:cxnSp>
        <p:nvCxnSpPr>
          <p:cNvPr id="37" name="Straight Connector 36">
            <a:extLst>
              <a:ext uri="{FF2B5EF4-FFF2-40B4-BE49-F238E27FC236}">
                <a16:creationId xmlns:a16="http://schemas.microsoft.com/office/drawing/2014/main" id="{C5F7798A-254F-5C43-A2C8-A850377F61C1}"/>
              </a:ext>
            </a:extLst>
          </p:cNvPr>
          <p:cNvCxnSpPr>
            <a:cxnSpLocks/>
          </p:cNvCxnSpPr>
          <p:nvPr/>
        </p:nvCxnSpPr>
        <p:spPr>
          <a:xfrm flipH="1">
            <a:off x="742055" y="2876215"/>
            <a:ext cx="800933" cy="355815"/>
          </a:xfrm>
          <a:prstGeom prst="line">
            <a:avLst/>
          </a:prstGeom>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8406225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iterate type="wd">
                                    <p:tmPct val="15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tint val="95000"/>
            <a:shade val="85000"/>
            <a:satMod val="125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E55CF48-D41A-6C1C-EBAD-0134C8F9387A}"/>
              </a:ext>
            </a:extLst>
          </p:cNvPr>
          <p:cNvSpPr>
            <a:spLocks noGrp="1"/>
          </p:cNvSpPr>
          <p:nvPr>
            <p:ph type="title"/>
          </p:nvPr>
        </p:nvSpPr>
        <p:spPr>
          <a:xfrm>
            <a:off x="1362108" y="1206609"/>
            <a:ext cx="6681323" cy="1470249"/>
          </a:xfrm>
        </p:spPr>
        <p:txBody>
          <a:bodyPr>
            <a:normAutofit/>
          </a:bodyPr>
          <a:lstStyle/>
          <a:p>
            <a:r>
              <a:rPr lang="en-GB" dirty="0"/>
              <a:t>pmi</a:t>
            </a:r>
          </a:p>
        </p:txBody>
      </p:sp>
      <p:sp>
        <p:nvSpPr>
          <p:cNvPr id="3" name="Content Placeholder 2">
            <a:extLst>
              <a:ext uri="{FF2B5EF4-FFF2-40B4-BE49-F238E27FC236}">
                <a16:creationId xmlns:a16="http://schemas.microsoft.com/office/drawing/2014/main" id="{95789535-6D0A-0CFB-D143-BC3902BBE2C2}"/>
              </a:ext>
            </a:extLst>
          </p:cNvPr>
          <p:cNvSpPr>
            <a:spLocks noGrp="1"/>
          </p:cNvSpPr>
          <p:nvPr>
            <p:ph idx="1"/>
          </p:nvPr>
        </p:nvSpPr>
        <p:spPr>
          <a:xfrm>
            <a:off x="0" y="2676858"/>
            <a:ext cx="5029200" cy="2463823"/>
          </a:xfrm>
        </p:spPr>
        <p:txBody>
          <a:bodyPr>
            <a:normAutofit/>
          </a:bodyPr>
          <a:lstStyle/>
          <a:p>
            <a:pPr marL="0" indent="0">
              <a:buNone/>
            </a:pPr>
            <a:r>
              <a:rPr lang="en-GB" sz="2800" dirty="0"/>
              <a:t>PMI is a useful tool for weighing a decision's benefits, drawbacks, and implications. PMI is a useful strategy to utilise once you have decided on a plan of action to ensure that it is worthwhile.</a:t>
            </a:r>
          </a:p>
        </p:txBody>
      </p:sp>
      <p:sp>
        <p:nvSpPr>
          <p:cNvPr id="4" name="Date Placeholder 3">
            <a:extLst>
              <a:ext uri="{FF2B5EF4-FFF2-40B4-BE49-F238E27FC236}">
                <a16:creationId xmlns:a16="http://schemas.microsoft.com/office/drawing/2014/main" id="{B4D1A80B-D4A9-009B-785B-02B70F94D917}"/>
              </a:ext>
            </a:extLst>
          </p:cNvPr>
          <p:cNvSpPr>
            <a:spLocks noGrp="1"/>
          </p:cNvSpPr>
          <p:nvPr>
            <p:ph type="dt" sz="half" idx="10"/>
          </p:nvPr>
        </p:nvSpPr>
        <p:spPr/>
        <p:txBody>
          <a:bodyPr>
            <a:normAutofit/>
          </a:bodyPr>
          <a:lstStyle/>
          <a:p>
            <a:pPr>
              <a:spcAft>
                <a:spcPts val="600"/>
              </a:spcAft>
            </a:pPr>
            <a:fld id="{BE0A88F0-556B-4BB7-8AAB-D63AEB65C662}" type="datetime1">
              <a:rPr lang="en-US" smtClean="0"/>
              <a:pPr>
                <a:spcAft>
                  <a:spcPts val="600"/>
                </a:spcAft>
              </a:pPr>
              <a:t>7/12/2022</a:t>
            </a:fld>
            <a:endParaRPr lang="en-US" dirty="0"/>
          </a:p>
        </p:txBody>
      </p:sp>
      <p:sp>
        <p:nvSpPr>
          <p:cNvPr id="5" name="Footer Placeholder 4">
            <a:extLst>
              <a:ext uri="{FF2B5EF4-FFF2-40B4-BE49-F238E27FC236}">
                <a16:creationId xmlns:a16="http://schemas.microsoft.com/office/drawing/2014/main" id="{06299533-2E14-8C1B-B223-2D835951C15F}"/>
              </a:ext>
            </a:extLst>
          </p:cNvPr>
          <p:cNvSpPr>
            <a:spLocks noGrp="1"/>
          </p:cNvSpPr>
          <p:nvPr>
            <p:ph type="ftr" sz="quarter" idx="11"/>
          </p:nvPr>
        </p:nvSpPr>
        <p:spPr/>
        <p:txBody>
          <a:bodyPr>
            <a:normAutofit/>
          </a:bodyPr>
          <a:lstStyle/>
          <a:p>
            <a:endParaRPr lang="en-US" dirty="0"/>
          </a:p>
        </p:txBody>
      </p:sp>
      <p:sp>
        <p:nvSpPr>
          <p:cNvPr id="6" name="Slide Number Placeholder 5">
            <a:extLst>
              <a:ext uri="{FF2B5EF4-FFF2-40B4-BE49-F238E27FC236}">
                <a16:creationId xmlns:a16="http://schemas.microsoft.com/office/drawing/2014/main" id="{4B6F413C-684F-31ED-70D3-B25321227E4C}"/>
              </a:ext>
            </a:extLst>
          </p:cNvPr>
          <p:cNvSpPr>
            <a:spLocks noGrp="1"/>
          </p:cNvSpPr>
          <p:nvPr>
            <p:ph type="sldNum" sz="quarter" idx="12"/>
          </p:nvPr>
        </p:nvSpPr>
        <p:spPr/>
        <p:txBody>
          <a:bodyPr>
            <a:normAutofit/>
          </a:bodyPr>
          <a:lstStyle/>
          <a:p>
            <a:pPr>
              <a:spcAft>
                <a:spcPts val="600"/>
              </a:spcAft>
            </a:pPr>
            <a:fld id="{81D2C36F-4504-47C0-B82F-A167342A2754}" type="slidenum">
              <a:rPr lang="en-US" smtClean="0"/>
              <a:pPr>
                <a:spcAft>
                  <a:spcPts val="600"/>
                </a:spcAft>
              </a:pPr>
              <a:t>11</a:t>
            </a:fld>
            <a:endParaRPr lang="en-US" dirty="0"/>
          </a:p>
        </p:txBody>
      </p:sp>
      <p:pic>
        <p:nvPicPr>
          <p:cNvPr id="1026" name="Picture 2" descr="PMI Plus, Minus, Interesting Strategy - Virtual ​Library">
            <a:extLst>
              <a:ext uri="{FF2B5EF4-FFF2-40B4-BE49-F238E27FC236}">
                <a16:creationId xmlns:a16="http://schemas.microsoft.com/office/drawing/2014/main" id="{D93B6CB1-3D33-71C5-8466-D8BF7C93821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663511" y="690770"/>
            <a:ext cx="6220965" cy="4682537"/>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a:extLst>
              <a:ext uri="{FF2B5EF4-FFF2-40B4-BE49-F238E27FC236}">
                <a16:creationId xmlns:a16="http://schemas.microsoft.com/office/drawing/2014/main" id="{AB15B97B-BDD0-A987-2362-2E35B960C2FC}"/>
              </a:ext>
            </a:extLst>
          </p:cNvPr>
          <p:cNvSpPr txBox="1"/>
          <p:nvPr/>
        </p:nvSpPr>
        <p:spPr>
          <a:xfrm>
            <a:off x="6441440" y="5651391"/>
            <a:ext cx="3058160" cy="369332"/>
          </a:xfrm>
          <a:prstGeom prst="rect">
            <a:avLst/>
          </a:prstGeom>
          <a:noFill/>
        </p:spPr>
        <p:txBody>
          <a:bodyPr wrap="square" rtlCol="0">
            <a:spAutoFit/>
          </a:bodyPr>
          <a:lstStyle/>
          <a:p>
            <a:r>
              <a:rPr lang="en-GB" dirty="0"/>
              <a:t>(Gillard 2012)</a:t>
            </a:r>
          </a:p>
        </p:txBody>
      </p:sp>
    </p:spTree>
    <p:extLst>
      <p:ext uri="{BB962C8B-B14F-4D97-AF65-F5344CB8AC3E}">
        <p14:creationId xmlns:p14="http://schemas.microsoft.com/office/powerpoint/2010/main" val="3826558334"/>
      </p:ext>
    </p:extLst>
  </p:cSld>
  <p:clrMapOvr>
    <a:overrideClrMapping bg1="dk1" tx1="lt1" bg2="dk2" tx2="lt2" accent1="accent1" accent2="accent2" accent3="accent3" accent4="accent4" accent5="accent5" accent6="accent6" hlink="hlink" folHlink="folHlink"/>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F9102DF-DB65-F98F-FDD9-1CE5AA2D3909}"/>
              </a:ext>
            </a:extLst>
          </p:cNvPr>
          <p:cNvSpPr>
            <a:spLocks noGrp="1"/>
          </p:cNvSpPr>
          <p:nvPr>
            <p:ph type="title"/>
          </p:nvPr>
        </p:nvSpPr>
        <p:spPr>
          <a:xfrm>
            <a:off x="699008" y="0"/>
            <a:ext cx="9720072" cy="1026160"/>
          </a:xfrm>
        </p:spPr>
        <p:txBody>
          <a:bodyPr>
            <a:normAutofit/>
          </a:bodyPr>
          <a:lstStyle/>
          <a:p>
            <a:r>
              <a:rPr lang="en-GB" dirty="0">
                <a:solidFill>
                  <a:schemeClr val="accent1"/>
                </a:solidFill>
              </a:rPr>
              <a:t>SOLUTIONS FOR </a:t>
            </a:r>
            <a:r>
              <a:rPr lang="en-GB">
                <a:solidFill>
                  <a:schemeClr val="accent1"/>
                </a:solidFill>
              </a:rPr>
              <a:t>STAFF SHORTAGE USING PMI</a:t>
            </a:r>
            <a:endParaRPr lang="en-GB" dirty="0">
              <a:solidFill>
                <a:schemeClr val="accent1"/>
              </a:solidFill>
            </a:endParaRPr>
          </a:p>
        </p:txBody>
      </p:sp>
      <p:graphicFrame>
        <p:nvGraphicFramePr>
          <p:cNvPr id="9" name="Content Placeholder 2">
            <a:extLst>
              <a:ext uri="{FF2B5EF4-FFF2-40B4-BE49-F238E27FC236}">
                <a16:creationId xmlns:a16="http://schemas.microsoft.com/office/drawing/2014/main" id="{EE3900CB-96CC-4B56-D500-E370C736344B}"/>
              </a:ext>
            </a:extLst>
          </p:cNvPr>
          <p:cNvGraphicFramePr>
            <a:graphicFrameLocks noGrp="1"/>
          </p:cNvGraphicFramePr>
          <p:nvPr>
            <p:ph idx="1"/>
            <p:extLst>
              <p:ext uri="{D42A27DB-BD31-4B8C-83A1-F6EECF244321}">
                <p14:modId xmlns:p14="http://schemas.microsoft.com/office/powerpoint/2010/main" val="3890284534"/>
              </p:ext>
            </p:extLst>
          </p:nvPr>
        </p:nvGraphicFramePr>
        <p:xfrm>
          <a:off x="903833" y="1083258"/>
          <a:ext cx="9720262" cy="538961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Date Placeholder 3">
            <a:extLst>
              <a:ext uri="{FF2B5EF4-FFF2-40B4-BE49-F238E27FC236}">
                <a16:creationId xmlns:a16="http://schemas.microsoft.com/office/drawing/2014/main" id="{37E4319D-F802-CB69-A704-1C2B5C024274}"/>
              </a:ext>
            </a:extLst>
          </p:cNvPr>
          <p:cNvSpPr>
            <a:spLocks noGrp="1"/>
          </p:cNvSpPr>
          <p:nvPr>
            <p:ph type="dt" sz="half" idx="10"/>
          </p:nvPr>
        </p:nvSpPr>
        <p:spPr>
          <a:xfrm>
            <a:off x="370537" y="6585851"/>
            <a:ext cx="2154143" cy="274320"/>
          </a:xfrm>
        </p:spPr>
        <p:txBody>
          <a:bodyPr>
            <a:normAutofit/>
          </a:bodyPr>
          <a:lstStyle/>
          <a:p>
            <a:pPr>
              <a:spcAft>
                <a:spcPts val="600"/>
              </a:spcAft>
            </a:pPr>
            <a:fld id="{BE0A88F0-556B-4BB7-8AAB-D63AEB65C662}" type="datetime1">
              <a:rPr lang="en-US" smtClean="0"/>
              <a:pPr>
                <a:spcAft>
                  <a:spcPts val="600"/>
                </a:spcAft>
              </a:pPr>
              <a:t>7/12/2022</a:t>
            </a:fld>
            <a:endParaRPr lang="en-US" dirty="0"/>
          </a:p>
        </p:txBody>
      </p:sp>
      <p:sp>
        <p:nvSpPr>
          <p:cNvPr id="5" name="Footer Placeholder 4">
            <a:extLst>
              <a:ext uri="{FF2B5EF4-FFF2-40B4-BE49-F238E27FC236}">
                <a16:creationId xmlns:a16="http://schemas.microsoft.com/office/drawing/2014/main" id="{484259CB-8668-EBC2-E34D-99C523FCF88A}"/>
              </a:ext>
            </a:extLst>
          </p:cNvPr>
          <p:cNvSpPr>
            <a:spLocks noGrp="1"/>
          </p:cNvSpPr>
          <p:nvPr>
            <p:ph type="ftr" sz="quarter" idx="11"/>
          </p:nvPr>
        </p:nvSpPr>
        <p:spPr/>
        <p:txBody>
          <a:bodyPr>
            <a:normAutofit/>
          </a:bodyPr>
          <a:lstStyle/>
          <a:p>
            <a:endParaRPr lang="en-US" dirty="0"/>
          </a:p>
        </p:txBody>
      </p:sp>
      <p:sp>
        <p:nvSpPr>
          <p:cNvPr id="6" name="Slide Number Placeholder 5">
            <a:extLst>
              <a:ext uri="{FF2B5EF4-FFF2-40B4-BE49-F238E27FC236}">
                <a16:creationId xmlns:a16="http://schemas.microsoft.com/office/drawing/2014/main" id="{E8D6CA90-8E8C-344C-858F-3EC3C953705C}"/>
              </a:ext>
            </a:extLst>
          </p:cNvPr>
          <p:cNvSpPr>
            <a:spLocks noGrp="1"/>
          </p:cNvSpPr>
          <p:nvPr>
            <p:ph type="sldNum" sz="quarter" idx="12"/>
          </p:nvPr>
        </p:nvSpPr>
        <p:spPr/>
        <p:txBody>
          <a:bodyPr>
            <a:normAutofit/>
          </a:bodyPr>
          <a:lstStyle/>
          <a:p>
            <a:pPr>
              <a:spcAft>
                <a:spcPts val="600"/>
              </a:spcAft>
            </a:pPr>
            <a:fld id="{81D2C36F-4504-47C0-B82F-A167342A2754}" type="slidenum">
              <a:rPr lang="en-US" smtClean="0"/>
              <a:pPr>
                <a:spcAft>
                  <a:spcPts val="600"/>
                </a:spcAft>
              </a:pPr>
              <a:t>12</a:t>
            </a:fld>
            <a:endParaRPr lang="en-US" dirty="0"/>
          </a:p>
        </p:txBody>
      </p:sp>
    </p:spTree>
    <p:extLst>
      <p:ext uri="{BB962C8B-B14F-4D97-AF65-F5344CB8AC3E}">
        <p14:creationId xmlns:p14="http://schemas.microsoft.com/office/powerpoint/2010/main" val="409346991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tint val="95000"/>
            <a:shade val="85000"/>
            <a:satMod val="125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51C7CE-B5D4-6894-8C5A-C11F21E768EE}"/>
              </a:ext>
            </a:extLst>
          </p:cNvPr>
          <p:cNvSpPr>
            <a:spLocks noGrp="1"/>
          </p:cNvSpPr>
          <p:nvPr>
            <p:ph type="title"/>
          </p:nvPr>
        </p:nvSpPr>
        <p:spPr>
          <a:xfrm>
            <a:off x="925228" y="190609"/>
            <a:ext cx="6681323" cy="1861711"/>
          </a:xfrm>
        </p:spPr>
        <p:txBody>
          <a:bodyPr>
            <a:normAutofit/>
          </a:bodyPr>
          <a:lstStyle/>
          <a:p>
            <a:r>
              <a:rPr lang="en-GB" dirty="0"/>
              <a:t>Pmi</a:t>
            </a:r>
            <a:r>
              <a:rPr lang="en-GB" sz="1100" dirty="0"/>
              <a:t> </a:t>
            </a:r>
          </a:p>
        </p:txBody>
      </p:sp>
      <p:graphicFrame>
        <p:nvGraphicFramePr>
          <p:cNvPr id="7" name="Table 7">
            <a:extLst>
              <a:ext uri="{FF2B5EF4-FFF2-40B4-BE49-F238E27FC236}">
                <a16:creationId xmlns:a16="http://schemas.microsoft.com/office/drawing/2014/main" id="{FEB63953-0C07-AEA9-1EA0-DDB0240757D5}"/>
              </a:ext>
            </a:extLst>
          </p:cNvPr>
          <p:cNvGraphicFramePr>
            <a:graphicFrameLocks noGrp="1"/>
          </p:cNvGraphicFramePr>
          <p:nvPr>
            <p:ph idx="1"/>
            <p:extLst>
              <p:ext uri="{D42A27DB-BD31-4B8C-83A1-F6EECF244321}">
                <p14:modId xmlns:p14="http://schemas.microsoft.com/office/powerpoint/2010/main" val="1869656471"/>
              </p:ext>
            </p:extLst>
          </p:nvPr>
        </p:nvGraphicFramePr>
        <p:xfrm>
          <a:off x="198119" y="1393612"/>
          <a:ext cx="11795760" cy="4106040"/>
        </p:xfrm>
        <a:graphic>
          <a:graphicData uri="http://schemas.openxmlformats.org/drawingml/2006/table">
            <a:tbl>
              <a:tblPr firstRow="1" bandRow="1">
                <a:tableStyleId>{5C22544A-7EE6-4342-B048-85BDC9FD1C3A}</a:tableStyleId>
              </a:tblPr>
              <a:tblGrid>
                <a:gridCol w="3931920">
                  <a:extLst>
                    <a:ext uri="{9D8B030D-6E8A-4147-A177-3AD203B41FA5}">
                      <a16:colId xmlns:a16="http://schemas.microsoft.com/office/drawing/2014/main" val="3604790626"/>
                    </a:ext>
                  </a:extLst>
                </a:gridCol>
                <a:gridCol w="3931920">
                  <a:extLst>
                    <a:ext uri="{9D8B030D-6E8A-4147-A177-3AD203B41FA5}">
                      <a16:colId xmlns:a16="http://schemas.microsoft.com/office/drawing/2014/main" val="1401844338"/>
                    </a:ext>
                  </a:extLst>
                </a:gridCol>
                <a:gridCol w="3931920">
                  <a:extLst>
                    <a:ext uri="{9D8B030D-6E8A-4147-A177-3AD203B41FA5}">
                      <a16:colId xmlns:a16="http://schemas.microsoft.com/office/drawing/2014/main" val="4142369501"/>
                    </a:ext>
                  </a:extLst>
                </a:gridCol>
              </a:tblGrid>
              <a:tr h="1752439">
                <a:tc>
                  <a:txBody>
                    <a:bodyPr/>
                    <a:lstStyle/>
                    <a:p>
                      <a:r>
                        <a:rPr lang="en-GB" sz="6000" dirty="0"/>
                        <a:t>PLUS</a:t>
                      </a:r>
                    </a:p>
                  </a:txBody>
                  <a:tcPr/>
                </a:tc>
                <a:tc>
                  <a:txBody>
                    <a:bodyPr/>
                    <a:lstStyle/>
                    <a:p>
                      <a:r>
                        <a:rPr lang="en-GB" sz="6600" dirty="0"/>
                        <a:t>MINUS</a:t>
                      </a:r>
                    </a:p>
                  </a:txBody>
                  <a:tcPr/>
                </a:tc>
                <a:tc>
                  <a:txBody>
                    <a:bodyPr/>
                    <a:lstStyle/>
                    <a:p>
                      <a:r>
                        <a:rPr lang="en-GB" sz="4800" dirty="0"/>
                        <a:t>INTERESTING/IMPLICATION</a:t>
                      </a:r>
                    </a:p>
                  </a:txBody>
                  <a:tcPr/>
                </a:tc>
                <a:extLst>
                  <a:ext uri="{0D108BD9-81ED-4DB2-BD59-A6C34878D82A}">
                    <a16:rowId xmlns:a16="http://schemas.microsoft.com/office/drawing/2014/main" val="1608240481"/>
                  </a:ext>
                </a:extLst>
              </a:tr>
              <a:tr h="2353601">
                <a:tc>
                  <a:txBody>
                    <a:bodyPr/>
                    <a:lstStyle/>
                    <a:p>
                      <a:r>
                        <a:rPr lang="en-GB" sz="2000" dirty="0"/>
                        <a:t>World wide advertising +5</a:t>
                      </a:r>
                    </a:p>
                    <a:p>
                      <a:r>
                        <a:rPr lang="en-GB" sz="2000" dirty="0"/>
                        <a:t>Easy to apply +5</a:t>
                      </a:r>
                    </a:p>
                    <a:p>
                      <a:r>
                        <a:rPr lang="en-GB" sz="2000" dirty="0"/>
                        <a:t>Can have multiple applicants +5</a:t>
                      </a:r>
                    </a:p>
                    <a:p>
                      <a:endParaRPr lang="en-GB" sz="2000" dirty="0"/>
                    </a:p>
                  </a:txBody>
                  <a:tcPr/>
                </a:tc>
                <a:tc>
                  <a:txBody>
                    <a:bodyPr/>
                    <a:lstStyle/>
                    <a:p>
                      <a:r>
                        <a:rPr lang="en-GB" dirty="0"/>
                        <a:t>CRB checks Criminal checks -5</a:t>
                      </a:r>
                    </a:p>
                    <a:p>
                      <a:r>
                        <a:rPr lang="en-GB" dirty="0"/>
                        <a:t>Age barrier -3</a:t>
                      </a:r>
                    </a:p>
                    <a:p>
                      <a:r>
                        <a:rPr lang="en-GB" dirty="0"/>
                        <a:t>Internet access -2 </a:t>
                      </a:r>
                    </a:p>
                  </a:txBody>
                  <a:tcPr/>
                </a:tc>
                <a:tc>
                  <a:txBody>
                    <a:bodyPr/>
                    <a:lstStyle/>
                    <a:p>
                      <a:r>
                        <a:rPr lang="en-GB" dirty="0"/>
                        <a:t>Diverse work unit +5</a:t>
                      </a:r>
                    </a:p>
                    <a:p>
                      <a:r>
                        <a:rPr lang="en-GB" dirty="0"/>
                        <a:t>Less paper waste +4</a:t>
                      </a:r>
                    </a:p>
                    <a:p>
                      <a:r>
                        <a:rPr lang="en-GB" dirty="0"/>
                        <a:t>Multiple applicants +5</a:t>
                      </a:r>
                    </a:p>
                    <a:p>
                      <a:endParaRPr lang="en-GB" dirty="0"/>
                    </a:p>
                    <a:p>
                      <a:endParaRPr lang="en-GB" dirty="0"/>
                    </a:p>
                  </a:txBody>
                  <a:tcPr/>
                </a:tc>
                <a:extLst>
                  <a:ext uri="{0D108BD9-81ED-4DB2-BD59-A6C34878D82A}">
                    <a16:rowId xmlns:a16="http://schemas.microsoft.com/office/drawing/2014/main" val="703602090"/>
                  </a:ext>
                </a:extLst>
              </a:tr>
            </a:tbl>
          </a:graphicData>
        </a:graphic>
      </p:graphicFrame>
      <p:sp>
        <p:nvSpPr>
          <p:cNvPr id="4" name="Date Placeholder 3">
            <a:extLst>
              <a:ext uri="{FF2B5EF4-FFF2-40B4-BE49-F238E27FC236}">
                <a16:creationId xmlns:a16="http://schemas.microsoft.com/office/drawing/2014/main" id="{64AFB7E0-DAEA-C6F8-414A-900E7CA1B9E8}"/>
              </a:ext>
            </a:extLst>
          </p:cNvPr>
          <p:cNvSpPr>
            <a:spLocks noGrp="1"/>
          </p:cNvSpPr>
          <p:nvPr>
            <p:ph type="dt" sz="half" idx="10"/>
          </p:nvPr>
        </p:nvSpPr>
        <p:spPr/>
        <p:txBody>
          <a:bodyPr>
            <a:normAutofit/>
          </a:bodyPr>
          <a:lstStyle/>
          <a:p>
            <a:pPr>
              <a:spcAft>
                <a:spcPts val="600"/>
              </a:spcAft>
            </a:pPr>
            <a:fld id="{BE0A88F0-556B-4BB7-8AAB-D63AEB65C662}" type="datetime1">
              <a:rPr lang="en-US" smtClean="0"/>
              <a:pPr>
                <a:spcAft>
                  <a:spcPts val="600"/>
                </a:spcAft>
              </a:pPr>
              <a:t>7/12/2022</a:t>
            </a:fld>
            <a:endParaRPr lang="en-US" dirty="0"/>
          </a:p>
        </p:txBody>
      </p:sp>
      <p:sp>
        <p:nvSpPr>
          <p:cNvPr id="5" name="Footer Placeholder 4">
            <a:extLst>
              <a:ext uri="{FF2B5EF4-FFF2-40B4-BE49-F238E27FC236}">
                <a16:creationId xmlns:a16="http://schemas.microsoft.com/office/drawing/2014/main" id="{AE03C146-ABF3-97F2-29FA-49FF905A0462}"/>
              </a:ext>
            </a:extLst>
          </p:cNvPr>
          <p:cNvSpPr>
            <a:spLocks noGrp="1"/>
          </p:cNvSpPr>
          <p:nvPr>
            <p:ph type="ftr" sz="quarter" idx="11"/>
          </p:nvPr>
        </p:nvSpPr>
        <p:spPr/>
        <p:txBody>
          <a:bodyPr>
            <a:normAutofit/>
          </a:bodyPr>
          <a:lstStyle/>
          <a:p>
            <a:endParaRPr lang="en-US" dirty="0"/>
          </a:p>
        </p:txBody>
      </p:sp>
      <p:sp>
        <p:nvSpPr>
          <p:cNvPr id="6" name="Slide Number Placeholder 5">
            <a:extLst>
              <a:ext uri="{FF2B5EF4-FFF2-40B4-BE49-F238E27FC236}">
                <a16:creationId xmlns:a16="http://schemas.microsoft.com/office/drawing/2014/main" id="{1F278271-DD6C-FDEB-43B8-226AE86DC207}"/>
              </a:ext>
            </a:extLst>
          </p:cNvPr>
          <p:cNvSpPr>
            <a:spLocks noGrp="1"/>
          </p:cNvSpPr>
          <p:nvPr>
            <p:ph type="sldNum" sz="quarter" idx="12"/>
          </p:nvPr>
        </p:nvSpPr>
        <p:spPr/>
        <p:txBody>
          <a:bodyPr>
            <a:normAutofit/>
          </a:bodyPr>
          <a:lstStyle/>
          <a:p>
            <a:pPr>
              <a:spcAft>
                <a:spcPts val="600"/>
              </a:spcAft>
            </a:pPr>
            <a:fld id="{81D2C36F-4504-47C0-B82F-A167342A2754}" type="slidenum">
              <a:rPr lang="en-US" smtClean="0"/>
              <a:pPr>
                <a:spcAft>
                  <a:spcPts val="600"/>
                </a:spcAft>
              </a:pPr>
              <a:t>13</a:t>
            </a:fld>
            <a:endParaRPr lang="en-US" dirty="0"/>
          </a:p>
        </p:txBody>
      </p:sp>
      <p:sp>
        <p:nvSpPr>
          <p:cNvPr id="3" name="TextBox 2">
            <a:extLst>
              <a:ext uri="{FF2B5EF4-FFF2-40B4-BE49-F238E27FC236}">
                <a16:creationId xmlns:a16="http://schemas.microsoft.com/office/drawing/2014/main" id="{74941BC0-D4E3-3D35-0ECE-4ADE1591FBF6}"/>
              </a:ext>
            </a:extLst>
          </p:cNvPr>
          <p:cNvSpPr txBox="1"/>
          <p:nvPr/>
        </p:nvSpPr>
        <p:spPr>
          <a:xfrm>
            <a:off x="7797991" y="97317"/>
            <a:ext cx="2946400" cy="1600438"/>
          </a:xfrm>
          <a:prstGeom prst="rect">
            <a:avLst/>
          </a:prstGeom>
          <a:noFill/>
        </p:spPr>
        <p:txBody>
          <a:bodyPr wrap="square" rtlCol="0">
            <a:spAutoFit/>
          </a:bodyPr>
          <a:lstStyle/>
          <a:p>
            <a:r>
              <a:rPr lang="en-GB" sz="2000" dirty="0">
                <a:latin typeface="Arial" panose="020B0604020202020204" pitchFamily="34" charset="0"/>
                <a:cs typeface="Arial" panose="020B0604020202020204" pitchFamily="34" charset="0"/>
              </a:rPr>
              <a:t>Advertise more on the internet and social media for job roles to be filled.</a:t>
            </a:r>
            <a:endParaRPr lang="en-GB" sz="2000" dirty="0"/>
          </a:p>
          <a:p>
            <a:endParaRPr lang="en-GB" dirty="0"/>
          </a:p>
        </p:txBody>
      </p:sp>
      <p:sp>
        <p:nvSpPr>
          <p:cNvPr id="8" name="TextBox 7">
            <a:extLst>
              <a:ext uri="{FF2B5EF4-FFF2-40B4-BE49-F238E27FC236}">
                <a16:creationId xmlns:a16="http://schemas.microsoft.com/office/drawing/2014/main" id="{1E1E0777-770A-E0DD-4A8A-050BCEBA3E89}"/>
              </a:ext>
            </a:extLst>
          </p:cNvPr>
          <p:cNvSpPr txBox="1"/>
          <p:nvPr/>
        </p:nvSpPr>
        <p:spPr>
          <a:xfrm>
            <a:off x="3423920" y="521300"/>
            <a:ext cx="2885440" cy="584775"/>
          </a:xfrm>
          <a:prstGeom prst="rect">
            <a:avLst/>
          </a:prstGeom>
          <a:noFill/>
        </p:spPr>
        <p:txBody>
          <a:bodyPr wrap="square" rtlCol="0">
            <a:spAutoFit/>
          </a:bodyPr>
          <a:lstStyle/>
          <a:p>
            <a:r>
              <a:rPr lang="en-GB" sz="3200" dirty="0"/>
              <a:t>Staff Shortage </a:t>
            </a:r>
          </a:p>
        </p:txBody>
      </p:sp>
      <p:graphicFrame>
        <p:nvGraphicFramePr>
          <p:cNvPr id="12" name="Table 12">
            <a:extLst>
              <a:ext uri="{FF2B5EF4-FFF2-40B4-BE49-F238E27FC236}">
                <a16:creationId xmlns:a16="http://schemas.microsoft.com/office/drawing/2014/main" id="{1A8A469D-E8D1-1737-DACA-942CF20B3865}"/>
              </a:ext>
            </a:extLst>
          </p:cNvPr>
          <p:cNvGraphicFramePr>
            <a:graphicFrameLocks noGrp="1"/>
          </p:cNvGraphicFramePr>
          <p:nvPr>
            <p:extLst>
              <p:ext uri="{D42A27DB-BD31-4B8C-83A1-F6EECF244321}">
                <p14:modId xmlns:p14="http://schemas.microsoft.com/office/powerpoint/2010/main" val="1166558225"/>
              </p:ext>
            </p:extLst>
          </p:nvPr>
        </p:nvGraphicFramePr>
        <p:xfrm>
          <a:off x="198119" y="5648960"/>
          <a:ext cx="11795760" cy="629812"/>
        </p:xfrm>
        <a:graphic>
          <a:graphicData uri="http://schemas.openxmlformats.org/drawingml/2006/table">
            <a:tbl>
              <a:tblPr firstRow="1" bandRow="1">
                <a:tableStyleId>{5C22544A-7EE6-4342-B048-85BDC9FD1C3A}</a:tableStyleId>
              </a:tblPr>
              <a:tblGrid>
                <a:gridCol w="3931920">
                  <a:extLst>
                    <a:ext uri="{9D8B030D-6E8A-4147-A177-3AD203B41FA5}">
                      <a16:colId xmlns:a16="http://schemas.microsoft.com/office/drawing/2014/main" val="1962989033"/>
                    </a:ext>
                  </a:extLst>
                </a:gridCol>
                <a:gridCol w="3931920">
                  <a:extLst>
                    <a:ext uri="{9D8B030D-6E8A-4147-A177-3AD203B41FA5}">
                      <a16:colId xmlns:a16="http://schemas.microsoft.com/office/drawing/2014/main" val="2644613231"/>
                    </a:ext>
                  </a:extLst>
                </a:gridCol>
                <a:gridCol w="3931920">
                  <a:extLst>
                    <a:ext uri="{9D8B030D-6E8A-4147-A177-3AD203B41FA5}">
                      <a16:colId xmlns:a16="http://schemas.microsoft.com/office/drawing/2014/main" val="2785003942"/>
                    </a:ext>
                  </a:extLst>
                </a:gridCol>
              </a:tblGrid>
              <a:tr h="629812">
                <a:tc>
                  <a:txBody>
                    <a:bodyPr/>
                    <a:lstStyle/>
                    <a:p>
                      <a:r>
                        <a:rPr lang="en-GB" sz="2800" dirty="0"/>
                        <a:t>Total=15</a:t>
                      </a:r>
                    </a:p>
                  </a:txBody>
                  <a:tcPr/>
                </a:tc>
                <a:tc>
                  <a:txBody>
                    <a:bodyPr/>
                    <a:lstStyle/>
                    <a:p>
                      <a:r>
                        <a:rPr lang="en-GB" sz="2800" dirty="0"/>
                        <a:t>Total=10</a:t>
                      </a:r>
                    </a:p>
                  </a:txBody>
                  <a:tcPr/>
                </a:tc>
                <a:tc>
                  <a:txBody>
                    <a:bodyPr/>
                    <a:lstStyle/>
                    <a:p>
                      <a:r>
                        <a:rPr lang="en-GB" sz="2800" dirty="0"/>
                        <a:t>Total=14</a:t>
                      </a:r>
                    </a:p>
                  </a:txBody>
                  <a:tcPr/>
                </a:tc>
                <a:extLst>
                  <a:ext uri="{0D108BD9-81ED-4DB2-BD59-A6C34878D82A}">
                    <a16:rowId xmlns:a16="http://schemas.microsoft.com/office/drawing/2014/main" val="2813207817"/>
                  </a:ext>
                </a:extLst>
              </a:tr>
            </a:tbl>
          </a:graphicData>
        </a:graphic>
      </p:graphicFrame>
    </p:spTree>
    <p:extLst>
      <p:ext uri="{BB962C8B-B14F-4D97-AF65-F5344CB8AC3E}">
        <p14:creationId xmlns:p14="http://schemas.microsoft.com/office/powerpoint/2010/main" val="79127286"/>
      </p:ext>
    </p:extLst>
  </p:cSld>
  <p:clrMapOvr>
    <a:overrideClrMapping bg1="dk1" tx1="lt1" bg2="dk2" tx2="lt2" accent1="accent1" accent2="accent2" accent3="accent3" accent4="accent4" accent5="accent5" accent6="accent6" hlink="hlink" folHlink="folHlink"/>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7278FB6-2FB4-F694-0262-287BCE715CF8}"/>
              </a:ext>
            </a:extLst>
          </p:cNvPr>
          <p:cNvSpPr>
            <a:spLocks noGrp="1"/>
          </p:cNvSpPr>
          <p:nvPr>
            <p:ph type="title"/>
          </p:nvPr>
        </p:nvSpPr>
        <p:spPr/>
        <p:txBody>
          <a:bodyPr/>
          <a:lstStyle/>
          <a:p>
            <a:r>
              <a:rPr lang="en-GB" dirty="0"/>
              <a:t>Discussion</a:t>
            </a:r>
          </a:p>
        </p:txBody>
      </p:sp>
      <p:graphicFrame>
        <p:nvGraphicFramePr>
          <p:cNvPr id="20" name="Content Placeholder 2">
            <a:extLst>
              <a:ext uri="{FF2B5EF4-FFF2-40B4-BE49-F238E27FC236}">
                <a16:creationId xmlns:a16="http://schemas.microsoft.com/office/drawing/2014/main" id="{8A8EA2D6-A56C-8F9D-026E-6B5902CC604C}"/>
              </a:ext>
            </a:extLst>
          </p:cNvPr>
          <p:cNvGraphicFramePr>
            <a:graphicFrameLocks noGrp="1"/>
          </p:cNvGraphicFramePr>
          <p:nvPr>
            <p:ph idx="1"/>
            <p:extLst>
              <p:ext uri="{D42A27DB-BD31-4B8C-83A1-F6EECF244321}">
                <p14:modId xmlns:p14="http://schemas.microsoft.com/office/powerpoint/2010/main" val="2008878773"/>
              </p:ext>
            </p:extLst>
          </p:nvPr>
        </p:nvGraphicFramePr>
        <p:xfrm>
          <a:off x="1024128" y="1651000"/>
          <a:ext cx="9813205" cy="465836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Date Placeholder 3">
            <a:extLst>
              <a:ext uri="{FF2B5EF4-FFF2-40B4-BE49-F238E27FC236}">
                <a16:creationId xmlns:a16="http://schemas.microsoft.com/office/drawing/2014/main" id="{2787C1A4-09C3-456F-E833-A1800F04CDF6}"/>
              </a:ext>
            </a:extLst>
          </p:cNvPr>
          <p:cNvSpPr>
            <a:spLocks noGrp="1"/>
          </p:cNvSpPr>
          <p:nvPr>
            <p:ph type="dt" sz="half" idx="10"/>
          </p:nvPr>
        </p:nvSpPr>
        <p:spPr/>
        <p:txBody>
          <a:bodyPr/>
          <a:lstStyle/>
          <a:p>
            <a:fld id="{BE0A88F0-556B-4BB7-8AAB-D63AEB65C662}" type="datetime1">
              <a:rPr lang="en-US" smtClean="0"/>
              <a:t>7/12/2022</a:t>
            </a:fld>
            <a:endParaRPr lang="en-US" dirty="0"/>
          </a:p>
        </p:txBody>
      </p:sp>
      <p:sp>
        <p:nvSpPr>
          <p:cNvPr id="5" name="Footer Placeholder 4">
            <a:extLst>
              <a:ext uri="{FF2B5EF4-FFF2-40B4-BE49-F238E27FC236}">
                <a16:creationId xmlns:a16="http://schemas.microsoft.com/office/drawing/2014/main" id="{98C8906D-E1B5-7D37-4E8F-BE90BE14728A}"/>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6A612553-6F8E-1C63-7054-1A3E5614D1D4}"/>
              </a:ext>
            </a:extLst>
          </p:cNvPr>
          <p:cNvSpPr>
            <a:spLocks noGrp="1"/>
          </p:cNvSpPr>
          <p:nvPr>
            <p:ph type="sldNum" sz="quarter" idx="12"/>
          </p:nvPr>
        </p:nvSpPr>
        <p:spPr/>
        <p:txBody>
          <a:bodyPr/>
          <a:lstStyle/>
          <a:p>
            <a:fld id="{81D2C36F-4504-47C0-B82F-A167342A2754}" type="slidenum">
              <a:rPr lang="en-US" smtClean="0"/>
              <a:t>14</a:t>
            </a:fld>
            <a:endParaRPr lang="en-US" dirty="0"/>
          </a:p>
        </p:txBody>
      </p:sp>
    </p:spTree>
    <p:extLst>
      <p:ext uri="{BB962C8B-B14F-4D97-AF65-F5344CB8AC3E}">
        <p14:creationId xmlns:p14="http://schemas.microsoft.com/office/powerpoint/2010/main" val="293157021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8" name="Picture 7" descr="Angled shot of pen on a graph">
            <a:extLst>
              <a:ext uri="{FF2B5EF4-FFF2-40B4-BE49-F238E27FC236}">
                <a16:creationId xmlns:a16="http://schemas.microsoft.com/office/drawing/2014/main" id="{087485C5-D118-308F-860B-44A76B43D4A5}"/>
              </a:ext>
            </a:extLst>
          </p:cNvPr>
          <p:cNvPicPr>
            <a:picLocks noChangeAspect="1"/>
          </p:cNvPicPr>
          <p:nvPr/>
        </p:nvPicPr>
        <p:blipFill rotWithShape="1">
          <a:blip r:embed="rId2"/>
          <a:srcRect t="11194" r="9091" b="12197"/>
          <a:stretch/>
        </p:blipFill>
        <p:spPr>
          <a:xfrm>
            <a:off x="20" y="10"/>
            <a:ext cx="12191980" cy="6857990"/>
          </a:xfrm>
          <a:prstGeom prst="rect">
            <a:avLst/>
          </a:prstGeom>
        </p:spPr>
      </p:pic>
      <p:sp>
        <p:nvSpPr>
          <p:cNvPr id="13" name="Rectangle 12">
            <a:extLst>
              <a:ext uri="{FF2B5EF4-FFF2-40B4-BE49-F238E27FC236}">
                <a16:creationId xmlns:a16="http://schemas.microsoft.com/office/drawing/2014/main" id="{B7AB8B22-1A5D-43CA-AF52-544436027B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7552267" cy="6858000"/>
          </a:xfrm>
          <a:prstGeom prst="rect">
            <a:avLst/>
          </a:prstGeom>
          <a:solidFill>
            <a:schemeClr val="accent2">
              <a:alpha val="9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3CBA25A1-B0A9-C166-3C9C-9FA993FFC74B}"/>
              </a:ext>
            </a:extLst>
          </p:cNvPr>
          <p:cNvSpPr>
            <a:spLocks noGrp="1"/>
          </p:cNvSpPr>
          <p:nvPr>
            <p:ph type="title"/>
          </p:nvPr>
        </p:nvSpPr>
        <p:spPr>
          <a:xfrm>
            <a:off x="1024128" y="585216"/>
            <a:ext cx="6007027" cy="1499616"/>
          </a:xfrm>
        </p:spPr>
        <p:txBody>
          <a:bodyPr>
            <a:normAutofit/>
          </a:bodyPr>
          <a:lstStyle/>
          <a:p>
            <a:r>
              <a:rPr lang="en-GB" dirty="0">
                <a:solidFill>
                  <a:srgbClr val="FFFFFF"/>
                </a:solidFill>
              </a:rPr>
              <a:t>CONCLUSION</a:t>
            </a:r>
          </a:p>
        </p:txBody>
      </p:sp>
      <p:cxnSp>
        <p:nvCxnSpPr>
          <p:cNvPr id="15" name="Straight Connector 14">
            <a:extLst>
              <a:ext uri="{FF2B5EF4-FFF2-40B4-BE49-F238E27FC236}">
                <a16:creationId xmlns:a16="http://schemas.microsoft.com/office/drawing/2014/main" id="{3F8FE63E-849D-4207-A488-16A215D8E29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V="1">
            <a:off x="762000" y="826324"/>
            <a:ext cx="0" cy="914400"/>
          </a:xfrm>
          <a:prstGeom prst="line">
            <a:avLst/>
          </a:prstGeom>
          <a:ln w="19050">
            <a:solidFill>
              <a:srgbClr val="FFFFFF"/>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6BC5B9E2-B2EB-8885-755A-984015B69379}"/>
              </a:ext>
            </a:extLst>
          </p:cNvPr>
          <p:cNvSpPr>
            <a:spLocks noGrp="1"/>
          </p:cNvSpPr>
          <p:nvPr>
            <p:ph idx="1"/>
          </p:nvPr>
        </p:nvSpPr>
        <p:spPr>
          <a:xfrm>
            <a:off x="1024128" y="2286000"/>
            <a:ext cx="6007027" cy="4023360"/>
          </a:xfrm>
        </p:spPr>
        <p:txBody>
          <a:bodyPr>
            <a:normAutofit/>
          </a:bodyPr>
          <a:lstStyle/>
          <a:p>
            <a:r>
              <a:rPr lang="en-GB" dirty="0">
                <a:solidFill>
                  <a:srgbClr val="FFFFFF"/>
                </a:solidFill>
              </a:rPr>
              <a:t>To conclude, in order for Proper Care to be a successful workforce, the company should follow the advice from the PMI chart, which is to advertise online because it is a simple way and can be accessed globally.</a:t>
            </a:r>
          </a:p>
        </p:txBody>
      </p:sp>
      <p:sp>
        <p:nvSpPr>
          <p:cNvPr id="4" name="Date Placeholder 3">
            <a:extLst>
              <a:ext uri="{FF2B5EF4-FFF2-40B4-BE49-F238E27FC236}">
                <a16:creationId xmlns:a16="http://schemas.microsoft.com/office/drawing/2014/main" id="{35524061-6697-331C-5878-5DEB58790E29}"/>
              </a:ext>
            </a:extLst>
          </p:cNvPr>
          <p:cNvSpPr>
            <a:spLocks noGrp="1"/>
          </p:cNvSpPr>
          <p:nvPr>
            <p:ph type="dt" sz="half" idx="10"/>
          </p:nvPr>
        </p:nvSpPr>
        <p:spPr>
          <a:xfrm>
            <a:off x="1024129" y="6470704"/>
            <a:ext cx="1828800" cy="274320"/>
          </a:xfrm>
        </p:spPr>
        <p:txBody>
          <a:bodyPr>
            <a:normAutofit/>
          </a:bodyPr>
          <a:lstStyle/>
          <a:p>
            <a:pPr>
              <a:spcAft>
                <a:spcPts val="600"/>
              </a:spcAft>
            </a:pPr>
            <a:fld id="{BE0A88F0-556B-4BB7-8AAB-D63AEB65C662}" type="datetime1">
              <a:rPr lang="en-US">
                <a:solidFill>
                  <a:srgbClr val="FFFFFF"/>
                </a:solidFill>
              </a:rPr>
              <a:pPr>
                <a:spcAft>
                  <a:spcPts val="600"/>
                </a:spcAft>
              </a:pPr>
              <a:t>7/12/2022</a:t>
            </a:fld>
            <a:endParaRPr lang="en-US">
              <a:solidFill>
                <a:srgbClr val="FFFFFF"/>
              </a:solidFill>
            </a:endParaRPr>
          </a:p>
        </p:txBody>
      </p:sp>
      <p:sp>
        <p:nvSpPr>
          <p:cNvPr id="5" name="Footer Placeholder 4">
            <a:extLst>
              <a:ext uri="{FF2B5EF4-FFF2-40B4-BE49-F238E27FC236}">
                <a16:creationId xmlns:a16="http://schemas.microsoft.com/office/drawing/2014/main" id="{7622B15B-8753-B7E3-7098-76EE345581AD}"/>
              </a:ext>
            </a:extLst>
          </p:cNvPr>
          <p:cNvSpPr>
            <a:spLocks noGrp="1"/>
          </p:cNvSpPr>
          <p:nvPr>
            <p:ph type="ftr" sz="quarter" idx="11"/>
          </p:nvPr>
        </p:nvSpPr>
        <p:spPr>
          <a:xfrm>
            <a:off x="3118103" y="6470704"/>
            <a:ext cx="3913051" cy="274320"/>
          </a:xfrm>
        </p:spPr>
        <p:txBody>
          <a:bodyPr>
            <a:normAutofit/>
          </a:bodyPr>
          <a:lstStyle/>
          <a:p>
            <a:endParaRPr lang="en-US">
              <a:solidFill>
                <a:srgbClr val="FFFFFF"/>
              </a:solidFill>
            </a:endParaRPr>
          </a:p>
        </p:txBody>
      </p:sp>
      <p:sp>
        <p:nvSpPr>
          <p:cNvPr id="6" name="Slide Number Placeholder 5">
            <a:extLst>
              <a:ext uri="{FF2B5EF4-FFF2-40B4-BE49-F238E27FC236}">
                <a16:creationId xmlns:a16="http://schemas.microsoft.com/office/drawing/2014/main" id="{25FE03E9-048C-EAA5-E709-3CA9CB69A726}"/>
              </a:ext>
            </a:extLst>
          </p:cNvPr>
          <p:cNvSpPr>
            <a:spLocks noGrp="1"/>
          </p:cNvSpPr>
          <p:nvPr>
            <p:ph type="sldNum" sz="quarter" idx="12"/>
          </p:nvPr>
        </p:nvSpPr>
        <p:spPr>
          <a:xfrm>
            <a:off x="10837333" y="6470704"/>
            <a:ext cx="973667" cy="274320"/>
          </a:xfrm>
        </p:spPr>
        <p:txBody>
          <a:bodyPr>
            <a:normAutofit/>
          </a:bodyPr>
          <a:lstStyle/>
          <a:p>
            <a:pPr>
              <a:spcAft>
                <a:spcPts val="600"/>
              </a:spcAft>
            </a:pPr>
            <a:fld id="{81D2C36F-4504-47C0-B82F-A167342A2754}" type="slidenum">
              <a:rPr lang="en-US">
                <a:solidFill>
                  <a:srgbClr val="FFFFFF"/>
                </a:solidFill>
              </a:rPr>
              <a:pPr>
                <a:spcAft>
                  <a:spcPts val="600"/>
                </a:spcAft>
              </a:pPr>
              <a:t>15</a:t>
            </a:fld>
            <a:endParaRPr lang="en-US">
              <a:solidFill>
                <a:srgbClr val="FFFFFF"/>
              </a:solidFill>
            </a:endParaRPr>
          </a:p>
        </p:txBody>
      </p:sp>
    </p:spTree>
    <p:extLst>
      <p:ext uri="{BB962C8B-B14F-4D97-AF65-F5344CB8AC3E}">
        <p14:creationId xmlns:p14="http://schemas.microsoft.com/office/powerpoint/2010/main" val="322565708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1C68A74-9BF6-357D-A57C-EAB42F0742BF}"/>
              </a:ext>
            </a:extLst>
          </p:cNvPr>
          <p:cNvSpPr>
            <a:spLocks noGrp="1"/>
          </p:cNvSpPr>
          <p:nvPr>
            <p:ph type="title"/>
          </p:nvPr>
        </p:nvSpPr>
        <p:spPr>
          <a:xfrm>
            <a:off x="792480" y="11377"/>
            <a:ext cx="3329093" cy="1238303"/>
          </a:xfrm>
        </p:spPr>
        <p:txBody>
          <a:bodyPr>
            <a:normAutofit fontScale="90000"/>
          </a:bodyPr>
          <a:lstStyle/>
          <a:p>
            <a:pPr algn="r"/>
            <a:r>
              <a:rPr lang="en-GB" dirty="0">
                <a:solidFill>
                  <a:schemeClr val="tx1"/>
                </a:solidFill>
              </a:rPr>
              <a:t>Reference PAGE</a:t>
            </a:r>
            <a:br>
              <a:rPr lang="en-GB" dirty="0">
                <a:solidFill>
                  <a:schemeClr val="bg1"/>
                </a:solidFill>
              </a:rPr>
            </a:br>
            <a:endParaRPr lang="en-GB" dirty="0">
              <a:solidFill>
                <a:schemeClr val="bg1"/>
              </a:solidFill>
            </a:endParaRPr>
          </a:p>
        </p:txBody>
      </p:sp>
      <p:sp>
        <p:nvSpPr>
          <p:cNvPr id="3" name="Content Placeholder 2">
            <a:extLst>
              <a:ext uri="{FF2B5EF4-FFF2-40B4-BE49-F238E27FC236}">
                <a16:creationId xmlns:a16="http://schemas.microsoft.com/office/drawing/2014/main" id="{589061FF-C601-3B82-4CA1-35B557DB2CF7}"/>
              </a:ext>
            </a:extLst>
          </p:cNvPr>
          <p:cNvSpPr>
            <a:spLocks noGrp="1"/>
          </p:cNvSpPr>
          <p:nvPr>
            <p:ph idx="1"/>
          </p:nvPr>
        </p:nvSpPr>
        <p:spPr>
          <a:xfrm>
            <a:off x="792480" y="804332"/>
            <a:ext cx="10916920" cy="5666371"/>
          </a:xfrm>
        </p:spPr>
        <p:txBody>
          <a:bodyPr anchor="ctr">
            <a:normAutofit/>
          </a:bodyPr>
          <a:lstStyle/>
          <a:p>
            <a:pPr algn="just">
              <a:lnSpc>
                <a:spcPct val="150000"/>
              </a:lnSpc>
            </a:pPr>
            <a:r>
              <a:rPr lang="en-GB" sz="1100" b="0" i="0" dirty="0">
                <a:solidFill>
                  <a:srgbClr val="FFFFFF"/>
                </a:solidFill>
                <a:effectLst/>
                <a:latin typeface="Arial" panose="020B0604020202020204" pitchFamily="34" charset="0"/>
                <a:cs typeface="Arial" panose="020B0604020202020204" pitchFamily="34" charset="0"/>
              </a:rPr>
              <a:t>De Val, J., </a:t>
            </a:r>
            <a:r>
              <a:rPr lang="en-GB" sz="1100" b="0" i="0" dirty="0" err="1">
                <a:solidFill>
                  <a:srgbClr val="FFFFFF"/>
                </a:solidFill>
                <a:effectLst/>
                <a:latin typeface="Arial" panose="020B0604020202020204" pitchFamily="34" charset="0"/>
                <a:cs typeface="Arial" panose="020B0604020202020204" pitchFamily="34" charset="0"/>
              </a:rPr>
              <a:t>Sohal</a:t>
            </a:r>
            <a:r>
              <a:rPr lang="en-GB" sz="1100" b="0" i="0" dirty="0">
                <a:solidFill>
                  <a:srgbClr val="FFFFFF"/>
                </a:solidFill>
                <a:effectLst/>
                <a:latin typeface="Arial" panose="020B0604020202020204" pitchFamily="34" charset="0"/>
                <a:cs typeface="Arial" panose="020B0604020202020204" pitchFamily="34" charset="0"/>
              </a:rPr>
              <a:t>, G., Sarwar, A., Ahmed, H., Singh, I. and Coleman, J.J., (2021). Investigating the challenges and opportunities for medicines management in an NHS field hospital during the COVID-19 pandemic. </a:t>
            </a:r>
            <a:r>
              <a:rPr lang="en-GB" sz="1100" b="0" i="1" dirty="0">
                <a:solidFill>
                  <a:srgbClr val="FFFFFF"/>
                </a:solidFill>
                <a:effectLst/>
                <a:latin typeface="Arial" panose="020B0604020202020204" pitchFamily="34" charset="0"/>
                <a:cs typeface="Arial" panose="020B0604020202020204" pitchFamily="34" charset="0"/>
              </a:rPr>
              <a:t>European Journal of Hospital Pharmacy</a:t>
            </a:r>
            <a:r>
              <a:rPr lang="en-GB" sz="1100" b="0" i="0" dirty="0">
                <a:solidFill>
                  <a:srgbClr val="FFFFFF"/>
                </a:solidFill>
                <a:effectLst/>
                <a:latin typeface="Arial" panose="020B0604020202020204" pitchFamily="34" charset="0"/>
                <a:cs typeface="Arial" panose="020B0604020202020204" pitchFamily="34" charset="0"/>
              </a:rPr>
              <a:t>, </a:t>
            </a:r>
            <a:r>
              <a:rPr lang="en-GB" sz="1100" b="0" i="1" dirty="0">
                <a:solidFill>
                  <a:srgbClr val="FFFFFF"/>
                </a:solidFill>
                <a:effectLst/>
                <a:latin typeface="Arial" panose="020B0604020202020204" pitchFamily="34" charset="0"/>
                <a:cs typeface="Arial" panose="020B0604020202020204" pitchFamily="34" charset="0"/>
              </a:rPr>
              <a:t>28</a:t>
            </a:r>
            <a:r>
              <a:rPr lang="en-GB" sz="1100" b="0" i="0" dirty="0">
                <a:solidFill>
                  <a:srgbClr val="FFFFFF"/>
                </a:solidFill>
                <a:effectLst/>
                <a:latin typeface="Arial" panose="020B0604020202020204" pitchFamily="34" charset="0"/>
                <a:cs typeface="Arial" panose="020B0604020202020204" pitchFamily="34" charset="0"/>
              </a:rPr>
              <a:t>(1), pp.10-15.</a:t>
            </a:r>
          </a:p>
          <a:p>
            <a:pPr algn="just">
              <a:lnSpc>
                <a:spcPct val="150000"/>
              </a:lnSpc>
            </a:pPr>
            <a:r>
              <a:rPr lang="en-GB" sz="1100" b="0" i="0" dirty="0">
                <a:solidFill>
                  <a:srgbClr val="FFFFFF"/>
                </a:solidFill>
                <a:effectLst/>
                <a:latin typeface="Arial" panose="020B0604020202020204" pitchFamily="34" charset="0"/>
                <a:cs typeface="Arial" panose="020B0604020202020204" pitchFamily="34" charset="0"/>
              </a:rPr>
              <a:t>Desai, K.J., Desai, M.S. and </a:t>
            </a:r>
            <a:r>
              <a:rPr lang="en-GB" sz="1100" b="0" i="0" dirty="0" err="1">
                <a:solidFill>
                  <a:srgbClr val="FFFFFF"/>
                </a:solidFill>
                <a:effectLst/>
                <a:latin typeface="Arial" panose="020B0604020202020204" pitchFamily="34" charset="0"/>
                <a:cs typeface="Arial" panose="020B0604020202020204" pitchFamily="34" charset="0"/>
              </a:rPr>
              <a:t>Ojode</a:t>
            </a:r>
            <a:r>
              <a:rPr lang="en-GB" sz="1100" b="0" i="0" dirty="0">
                <a:solidFill>
                  <a:srgbClr val="FFFFFF"/>
                </a:solidFill>
                <a:effectLst/>
                <a:latin typeface="Arial" panose="020B0604020202020204" pitchFamily="34" charset="0"/>
                <a:cs typeface="Arial" panose="020B0604020202020204" pitchFamily="34" charset="0"/>
              </a:rPr>
              <a:t>, L. (2015) ‘Supply chain risk management framework: a fishbone analysis approach’, </a:t>
            </a:r>
            <a:r>
              <a:rPr lang="en-GB" sz="1100" b="0" i="1" dirty="0">
                <a:solidFill>
                  <a:srgbClr val="FFFFFF"/>
                </a:solidFill>
                <a:effectLst/>
                <a:latin typeface="Arial" panose="020B0604020202020204" pitchFamily="34" charset="0"/>
                <a:cs typeface="Arial" panose="020B0604020202020204" pitchFamily="34" charset="0"/>
              </a:rPr>
              <a:t>S.A.M. advanced management journal (1984)</a:t>
            </a:r>
            <a:r>
              <a:rPr lang="en-GB" sz="1100" b="0" i="0" dirty="0">
                <a:solidFill>
                  <a:srgbClr val="FFFFFF"/>
                </a:solidFill>
                <a:effectLst/>
                <a:latin typeface="Arial" panose="020B0604020202020204" pitchFamily="34" charset="0"/>
                <a:cs typeface="Arial" panose="020B0604020202020204" pitchFamily="34" charset="0"/>
              </a:rPr>
              <a:t>, 80(3), p. 34–.</a:t>
            </a:r>
          </a:p>
          <a:p>
            <a:pPr algn="just">
              <a:lnSpc>
                <a:spcPct val="150000"/>
              </a:lnSpc>
            </a:pPr>
            <a:r>
              <a:rPr lang="en-GB" sz="1100" b="0" i="0" dirty="0">
                <a:solidFill>
                  <a:srgbClr val="FFFFFF"/>
                </a:solidFill>
                <a:effectLst/>
                <a:latin typeface="Arial" panose="020B0604020202020204" pitchFamily="34" charset="0"/>
                <a:cs typeface="Arial" panose="020B0604020202020204" pitchFamily="34" charset="0"/>
              </a:rPr>
              <a:t>‘Fishbone Diagram’ (2015). In </a:t>
            </a:r>
            <a:r>
              <a:rPr lang="en-GB" sz="1100" b="0" i="1" dirty="0">
                <a:solidFill>
                  <a:srgbClr val="FFFFFF"/>
                </a:solidFill>
                <a:effectLst/>
                <a:latin typeface="Arial" panose="020B0604020202020204" pitchFamily="34" charset="0"/>
                <a:cs typeface="Arial" panose="020B0604020202020204" pitchFamily="34" charset="0"/>
              </a:rPr>
              <a:t>The SAGE </a:t>
            </a:r>
            <a:r>
              <a:rPr lang="en-GB" sz="1100" b="0" i="1" dirty="0" err="1">
                <a:solidFill>
                  <a:srgbClr val="FFFFFF"/>
                </a:solidFill>
                <a:effectLst/>
                <a:latin typeface="Arial" panose="020B0604020202020204" pitchFamily="34" charset="0"/>
                <a:cs typeface="Arial" panose="020B0604020202020204" pitchFamily="34" charset="0"/>
              </a:rPr>
              <a:t>Encyclopedia</a:t>
            </a:r>
            <a:r>
              <a:rPr lang="en-GB" sz="1100" b="0" i="1" dirty="0">
                <a:solidFill>
                  <a:srgbClr val="FFFFFF"/>
                </a:solidFill>
                <a:effectLst/>
                <a:latin typeface="Arial" panose="020B0604020202020204" pitchFamily="34" charset="0"/>
                <a:cs typeface="Arial" panose="020B0604020202020204" pitchFamily="34" charset="0"/>
              </a:rPr>
              <a:t> of Quality and the Service Economy</a:t>
            </a:r>
            <a:r>
              <a:rPr lang="en-GB" sz="1100" b="0" i="0" dirty="0">
                <a:solidFill>
                  <a:srgbClr val="FFFFFF"/>
                </a:solidFill>
                <a:effectLst/>
                <a:latin typeface="Arial" panose="020B0604020202020204" pitchFamily="34" charset="0"/>
                <a:cs typeface="Arial" panose="020B0604020202020204" pitchFamily="34" charset="0"/>
              </a:rPr>
              <a:t>. Thousand Oaks: SAGE Publications.</a:t>
            </a:r>
          </a:p>
          <a:p>
            <a:pPr algn="just">
              <a:lnSpc>
                <a:spcPct val="150000"/>
              </a:lnSpc>
            </a:pPr>
            <a:r>
              <a:rPr kumimoji="0" lang="en-US" altLang="en-US" sz="1100" b="0" i="0" u="none" strike="noStrike" cap="none" normalizeH="0" baseline="0" dirty="0">
                <a:ln>
                  <a:noFill/>
                </a:ln>
                <a:solidFill>
                  <a:srgbClr val="FFFFFF"/>
                </a:solidFill>
                <a:effectLst/>
                <a:latin typeface="Arial" panose="020B0604020202020204" pitchFamily="34" charset="0"/>
                <a:cs typeface="Arial" panose="020B0604020202020204" pitchFamily="34" charset="0"/>
              </a:rPr>
              <a:t>Hicks, T. (2000) Seven steps outlined for effective problem-solving. </a:t>
            </a:r>
            <a:r>
              <a:rPr kumimoji="0" lang="en-US" altLang="en-US" sz="1100" b="0" i="1" u="none" strike="noStrike" cap="none" normalizeH="0" baseline="0" dirty="0">
                <a:ln>
                  <a:noFill/>
                </a:ln>
                <a:solidFill>
                  <a:srgbClr val="FFFFFF"/>
                </a:solidFill>
                <a:effectLst/>
                <a:latin typeface="Arial" panose="020B0604020202020204" pitchFamily="34" charset="0"/>
                <a:cs typeface="Arial" panose="020B0604020202020204" pitchFamily="34" charset="0"/>
              </a:rPr>
              <a:t>The Business journal (Phoenix, Ariz.)</a:t>
            </a:r>
            <a:r>
              <a:rPr kumimoji="0" lang="en-US" altLang="en-US" sz="1100" b="0" i="0" u="none" strike="noStrike" cap="none" normalizeH="0" baseline="0" dirty="0">
                <a:ln>
                  <a:noFill/>
                </a:ln>
                <a:solidFill>
                  <a:srgbClr val="FFFFFF"/>
                </a:solidFill>
                <a:effectLst/>
                <a:latin typeface="Arial" panose="020B0604020202020204" pitchFamily="34" charset="0"/>
                <a:cs typeface="Arial" panose="020B0604020202020204" pitchFamily="34" charset="0"/>
              </a:rPr>
              <a:t>.</a:t>
            </a:r>
          </a:p>
          <a:p>
            <a:pPr algn="just">
              <a:lnSpc>
                <a:spcPct val="150000"/>
              </a:lnSpc>
            </a:pPr>
            <a:r>
              <a:rPr lang="en-GB" sz="1100" dirty="0" err="1">
                <a:solidFill>
                  <a:srgbClr val="FFFFFF"/>
                </a:solidFill>
                <a:latin typeface="Arial" panose="020B0604020202020204" pitchFamily="34" charset="0"/>
                <a:cs typeface="Arial" panose="020B0604020202020204" pitchFamily="34" charset="0"/>
              </a:rPr>
              <a:t>Slideegg</a:t>
            </a:r>
            <a:r>
              <a:rPr lang="en-GB" sz="1100" dirty="0">
                <a:solidFill>
                  <a:srgbClr val="FFFFFF"/>
                </a:solidFill>
                <a:latin typeface="Arial" panose="020B0604020202020204" pitchFamily="34" charset="0"/>
                <a:cs typeface="Arial" panose="020B0604020202020204" pitchFamily="34" charset="0"/>
              </a:rPr>
              <a:t> (no Date) Attractive Pestle Analysis Template Available at  </a:t>
            </a:r>
            <a:r>
              <a:rPr lang="en-GB" sz="1100" dirty="0">
                <a:solidFill>
                  <a:srgbClr val="FFFFFF"/>
                </a:solidFill>
                <a:latin typeface="Arial" panose="020B0604020202020204" pitchFamily="34" charset="0"/>
                <a:cs typeface="Arial" panose="020B0604020202020204" pitchFamily="34" charset="0"/>
                <a:hlinkClick r:id="rId2">
                  <a:extLst>
                    <a:ext uri="{A12FA001-AC4F-418D-AE19-62706E023703}">
                      <ahyp:hlinkClr xmlns:ahyp="http://schemas.microsoft.com/office/drawing/2018/hyperlinkcolor" val="tx"/>
                    </a:ext>
                  </a:extLst>
                </a:hlinkClick>
              </a:rPr>
              <a:t>https://www.slideegg.com/pestle-analysis-template-powerpoint-1/</a:t>
            </a:r>
            <a:r>
              <a:rPr lang="en-GB" sz="1100" dirty="0">
                <a:solidFill>
                  <a:srgbClr val="FFFFFF"/>
                </a:solidFill>
                <a:latin typeface="Arial" panose="020B0604020202020204" pitchFamily="34" charset="0"/>
                <a:cs typeface="Arial" panose="020B0604020202020204" pitchFamily="34" charset="0"/>
              </a:rPr>
              <a:t> [Accessed 21 June 2022].</a:t>
            </a:r>
          </a:p>
          <a:p>
            <a:pPr algn="just">
              <a:lnSpc>
                <a:spcPct val="150000"/>
              </a:lnSpc>
            </a:pPr>
            <a:r>
              <a:rPr lang="en-GB" sz="1100" b="0" i="0" dirty="0">
                <a:solidFill>
                  <a:srgbClr val="FFFFFF"/>
                </a:solidFill>
                <a:effectLst/>
                <a:latin typeface="Arial" panose="020B0604020202020204" pitchFamily="34" charset="0"/>
                <a:cs typeface="Arial" panose="020B0604020202020204" pitchFamily="34" charset="0"/>
              </a:rPr>
              <a:t>Perks and pride to retain the talent (2010) . Why a happy workforce is good for everyone.. </a:t>
            </a:r>
            <a:r>
              <a:rPr lang="en-GB" sz="1100" b="0" i="1" dirty="0">
                <a:solidFill>
                  <a:srgbClr val="FFFFFF"/>
                </a:solidFill>
                <a:effectLst/>
                <a:latin typeface="Arial" panose="020B0604020202020204" pitchFamily="34" charset="0"/>
                <a:cs typeface="Arial" panose="020B0604020202020204" pitchFamily="34" charset="0"/>
              </a:rPr>
              <a:t>Human Resource Management International Digest, </a:t>
            </a:r>
            <a:r>
              <a:rPr lang="en-GB" sz="1100" b="1" i="0" dirty="0">
                <a:solidFill>
                  <a:srgbClr val="FFFFFF"/>
                </a:solidFill>
                <a:effectLst/>
                <a:latin typeface="Arial" panose="020B0604020202020204" pitchFamily="34" charset="0"/>
                <a:cs typeface="Arial" panose="020B0604020202020204" pitchFamily="34" charset="0"/>
              </a:rPr>
              <a:t>18</a:t>
            </a:r>
            <a:r>
              <a:rPr lang="en-GB" sz="1100" b="0" i="0" dirty="0">
                <a:solidFill>
                  <a:srgbClr val="FFFFFF"/>
                </a:solidFill>
                <a:effectLst/>
                <a:latin typeface="Arial" panose="020B0604020202020204" pitchFamily="34" charset="0"/>
                <a:cs typeface="Arial" panose="020B0604020202020204" pitchFamily="34" charset="0"/>
              </a:rPr>
              <a:t>(3), pp. 13-15.</a:t>
            </a:r>
          </a:p>
          <a:p>
            <a:pPr algn="just">
              <a:lnSpc>
                <a:spcPct val="150000"/>
              </a:lnSpc>
            </a:pPr>
            <a:r>
              <a:rPr lang="en-GB" sz="1100" b="0" i="0" dirty="0" err="1">
                <a:solidFill>
                  <a:srgbClr val="FFFFFF"/>
                </a:solidFill>
                <a:effectLst/>
                <a:latin typeface="Arial" panose="020B0604020202020204" pitchFamily="34" charset="0"/>
                <a:cs typeface="Arial" panose="020B0604020202020204" pitchFamily="34" charset="0"/>
              </a:rPr>
              <a:t>Corvo</a:t>
            </a:r>
            <a:r>
              <a:rPr lang="en-GB" sz="1100" b="0" i="0" dirty="0">
                <a:solidFill>
                  <a:srgbClr val="FFFFFF"/>
                </a:solidFill>
                <a:effectLst/>
                <a:latin typeface="Arial" panose="020B0604020202020204" pitchFamily="34" charset="0"/>
                <a:cs typeface="Arial" panose="020B0604020202020204" pitchFamily="34" charset="0"/>
              </a:rPr>
              <a:t>, E. and De Caro, W. (2021). ‘Mobility and migration of health care workers’, </a:t>
            </a:r>
            <a:r>
              <a:rPr lang="en-GB" sz="1100" b="0" i="1" dirty="0">
                <a:solidFill>
                  <a:srgbClr val="FFFFFF"/>
                </a:solidFill>
                <a:effectLst/>
                <a:latin typeface="Arial" panose="020B0604020202020204" pitchFamily="34" charset="0"/>
                <a:cs typeface="Arial" panose="020B0604020202020204" pitchFamily="34" charset="0"/>
              </a:rPr>
              <a:t>European journal of public health</a:t>
            </a:r>
            <a:r>
              <a:rPr lang="en-GB" sz="1100" b="0" i="0" dirty="0">
                <a:solidFill>
                  <a:srgbClr val="FFFFFF"/>
                </a:solidFill>
                <a:effectLst/>
                <a:latin typeface="Arial" panose="020B0604020202020204" pitchFamily="34" charset="0"/>
                <a:cs typeface="Arial" panose="020B0604020202020204" pitchFamily="34" charset="0"/>
              </a:rPr>
              <a:t>, 31(Supplement_3).</a:t>
            </a:r>
            <a:endParaRPr lang="en-GB" sz="1100" dirty="0">
              <a:solidFill>
                <a:srgbClr val="FFFFFF"/>
              </a:solidFill>
              <a:latin typeface="Arial" panose="020B0604020202020204" pitchFamily="34" charset="0"/>
              <a:cs typeface="Arial" panose="020B0604020202020204" pitchFamily="34" charset="0"/>
            </a:endParaRPr>
          </a:p>
          <a:p>
            <a:pPr algn="just">
              <a:lnSpc>
                <a:spcPct val="150000"/>
              </a:lnSpc>
            </a:pPr>
            <a:r>
              <a:rPr lang="en-GB" sz="1100" b="0" i="0" dirty="0">
                <a:solidFill>
                  <a:srgbClr val="FFFFFF"/>
                </a:solidFill>
                <a:effectLst/>
                <a:latin typeface="Arial" panose="020B0604020202020204" pitchFamily="34" charset="0"/>
                <a:cs typeface="Arial" panose="020B0604020202020204" pitchFamily="34" charset="0"/>
              </a:rPr>
              <a:t>Farsi, D.,( 2021). Social Media and Health Care, Part I: Literature Review of Social Media Use by Health Care Providers. </a:t>
            </a:r>
            <a:r>
              <a:rPr lang="en-GB" sz="1100" b="0" i="1" dirty="0">
                <a:solidFill>
                  <a:srgbClr val="FFFFFF"/>
                </a:solidFill>
                <a:effectLst/>
                <a:latin typeface="Arial" panose="020B0604020202020204" pitchFamily="34" charset="0"/>
                <a:cs typeface="Arial" panose="020B0604020202020204" pitchFamily="34" charset="0"/>
              </a:rPr>
              <a:t>Journal of Medical Internet Research, </a:t>
            </a:r>
            <a:r>
              <a:rPr lang="en-GB" sz="1100" b="1" i="0" dirty="0">
                <a:solidFill>
                  <a:srgbClr val="FFFFFF"/>
                </a:solidFill>
                <a:effectLst/>
                <a:latin typeface="Arial" panose="020B0604020202020204" pitchFamily="34" charset="0"/>
                <a:cs typeface="Arial" panose="020B0604020202020204" pitchFamily="34" charset="0"/>
              </a:rPr>
              <a:t>23</a:t>
            </a:r>
            <a:r>
              <a:rPr lang="en-GB" sz="1100" b="0" i="0" dirty="0">
                <a:solidFill>
                  <a:srgbClr val="FFFFFF"/>
                </a:solidFill>
                <a:effectLst/>
                <a:latin typeface="Arial" panose="020B0604020202020204" pitchFamily="34" charset="0"/>
                <a:cs typeface="Arial" panose="020B0604020202020204" pitchFamily="34" charset="0"/>
              </a:rPr>
              <a:t>(4),.</a:t>
            </a:r>
          </a:p>
          <a:p>
            <a:pPr algn="just">
              <a:lnSpc>
                <a:spcPct val="150000"/>
              </a:lnSpc>
            </a:pPr>
            <a:r>
              <a:rPr lang="en-GB" sz="1100" b="0" i="0" dirty="0">
                <a:solidFill>
                  <a:srgbClr val="FFFFFF"/>
                </a:solidFill>
                <a:effectLst/>
                <a:latin typeface="Arial" panose="020B0604020202020204" pitchFamily="34" charset="0"/>
                <a:cs typeface="Arial" panose="020B0604020202020204" pitchFamily="34" charset="0"/>
              </a:rPr>
              <a:t>Gillard, M. (2012). </a:t>
            </a:r>
            <a:r>
              <a:rPr lang="en-GB" sz="1100" b="0" i="1" dirty="0">
                <a:solidFill>
                  <a:srgbClr val="FFFFFF"/>
                </a:solidFill>
                <a:effectLst/>
                <a:latin typeface="Arial" panose="020B0604020202020204" pitchFamily="34" charset="0"/>
                <a:cs typeface="Arial" panose="020B0604020202020204" pitchFamily="34" charset="0"/>
              </a:rPr>
              <a:t>PMI - Plus Minus Interesting</a:t>
            </a:r>
            <a:r>
              <a:rPr lang="en-GB" sz="1100" b="0" i="0" dirty="0">
                <a:solidFill>
                  <a:srgbClr val="FFFFFF"/>
                </a:solidFill>
                <a:effectLst/>
                <a:latin typeface="Arial" panose="020B0604020202020204" pitchFamily="34" charset="0"/>
                <a:cs typeface="Arial" panose="020B0604020202020204" pitchFamily="34" charset="0"/>
              </a:rPr>
              <a:t>. Innovation-creativity.com</a:t>
            </a:r>
            <a:r>
              <a:rPr lang="en-GB" sz="1100" b="0" i="1" dirty="0">
                <a:solidFill>
                  <a:srgbClr val="FFFFFF"/>
                </a:solidFill>
                <a:effectLst/>
                <a:latin typeface="Arial" panose="020B0604020202020204" pitchFamily="34" charset="0"/>
                <a:cs typeface="Arial" panose="020B0604020202020204" pitchFamily="34" charset="0"/>
              </a:rPr>
              <a:t>. </a:t>
            </a:r>
            <a:r>
              <a:rPr lang="en-GB" sz="1100" b="0" i="0" dirty="0">
                <a:solidFill>
                  <a:srgbClr val="FFFFFF"/>
                </a:solidFill>
                <a:effectLst/>
                <a:latin typeface="Arial" panose="020B0604020202020204" pitchFamily="34" charset="0"/>
                <a:cs typeface="Arial" panose="020B0604020202020204" pitchFamily="34" charset="0"/>
              </a:rPr>
              <a:t> </a:t>
            </a:r>
            <a:r>
              <a:rPr lang="en-GB" sz="1100" dirty="0">
                <a:solidFill>
                  <a:srgbClr val="FFFFFF"/>
                </a:solidFill>
                <a:latin typeface="Arial" panose="020B0604020202020204" pitchFamily="34" charset="0"/>
                <a:cs typeface="Arial" panose="020B0604020202020204" pitchFamily="34" charset="0"/>
              </a:rPr>
              <a:t>Available at </a:t>
            </a:r>
            <a:r>
              <a:rPr lang="en-GB" sz="1100" b="0" i="0" u="none" strike="noStrike" dirty="0">
                <a:solidFill>
                  <a:srgbClr val="FFFFFF"/>
                </a:solidFill>
                <a:effectLst/>
                <a:latin typeface="Arial" panose="020B0604020202020204" pitchFamily="34" charset="0"/>
                <a:cs typeface="Arial" panose="020B0604020202020204" pitchFamily="34" charset="0"/>
                <a:hlinkClick r:id="rId3">
                  <a:extLst>
                    <a:ext uri="{A12FA001-AC4F-418D-AE19-62706E023703}">
                      <ahyp:hlinkClr xmlns:ahyp="http://schemas.microsoft.com/office/drawing/2018/hyperlinkcolor" val="tx"/>
                    </a:ext>
                  </a:extLst>
                </a:hlinkClick>
              </a:rPr>
              <a:t>http://www.innovation-creativity.com/pmi.html</a:t>
            </a:r>
            <a:r>
              <a:rPr lang="en-GB" sz="1100" b="0" i="0" u="none" strike="noStrike" dirty="0">
                <a:solidFill>
                  <a:srgbClr val="FFFFFF"/>
                </a:solidFill>
                <a:effectLst/>
                <a:latin typeface="Arial" panose="020B0604020202020204" pitchFamily="34" charset="0"/>
                <a:cs typeface="Arial" panose="020B0604020202020204" pitchFamily="34" charset="0"/>
              </a:rPr>
              <a:t> [Accessed 7 July 2022].</a:t>
            </a:r>
            <a:br>
              <a:rPr lang="en-GB" sz="1100" dirty="0">
                <a:solidFill>
                  <a:srgbClr val="FFFFFF"/>
                </a:solidFill>
                <a:latin typeface="Arial" panose="020B0604020202020204" pitchFamily="34" charset="0"/>
                <a:cs typeface="Arial" panose="020B0604020202020204" pitchFamily="34" charset="0"/>
              </a:rPr>
            </a:br>
            <a:r>
              <a:rPr lang="en-GB" sz="1100" b="0" i="0" dirty="0" err="1">
                <a:solidFill>
                  <a:srgbClr val="FFFFFF"/>
                </a:solidFill>
                <a:effectLst/>
                <a:latin typeface="Arial" panose="020B0604020202020204" pitchFamily="34" charset="0"/>
                <a:cs typeface="Arial" panose="020B0604020202020204" pitchFamily="34" charset="0"/>
              </a:rPr>
              <a:t>Vardopoulos</a:t>
            </a:r>
            <a:r>
              <a:rPr lang="en-GB" sz="1100" b="0" i="0" dirty="0">
                <a:solidFill>
                  <a:srgbClr val="FFFFFF"/>
                </a:solidFill>
                <a:effectLst/>
                <a:latin typeface="Arial" panose="020B0604020202020204" pitchFamily="34" charset="0"/>
                <a:cs typeface="Arial" panose="020B0604020202020204" pitchFamily="34" charset="0"/>
              </a:rPr>
              <a:t>, I. </a:t>
            </a:r>
            <a:r>
              <a:rPr lang="en-GB" sz="1100" b="0" i="1" dirty="0">
                <a:solidFill>
                  <a:srgbClr val="FFFFFF"/>
                </a:solidFill>
                <a:effectLst/>
                <a:latin typeface="Arial" panose="020B0604020202020204" pitchFamily="34" charset="0"/>
                <a:cs typeface="Arial" panose="020B0604020202020204" pitchFamily="34" charset="0"/>
              </a:rPr>
              <a:t>et al.</a:t>
            </a:r>
            <a:r>
              <a:rPr lang="en-GB" sz="1100" b="0" i="0" dirty="0">
                <a:solidFill>
                  <a:srgbClr val="FFFFFF"/>
                </a:solidFill>
                <a:effectLst/>
                <a:latin typeface="Arial" panose="020B0604020202020204" pitchFamily="34" charset="0"/>
                <a:cs typeface="Arial" panose="020B0604020202020204" pitchFamily="34" charset="0"/>
              </a:rPr>
              <a:t> (2021) ‘An Integrated SWOT-PESTLE-AHP Model Assessing Sustainability in Adaptive Reuse Projects’, </a:t>
            </a:r>
            <a:r>
              <a:rPr lang="en-GB" sz="1100" b="0" i="1" dirty="0">
                <a:solidFill>
                  <a:srgbClr val="FFFFFF"/>
                </a:solidFill>
                <a:effectLst/>
                <a:latin typeface="Arial" panose="020B0604020202020204" pitchFamily="34" charset="0"/>
                <a:cs typeface="Arial" panose="020B0604020202020204" pitchFamily="34" charset="0"/>
              </a:rPr>
              <a:t>Applied sciences</a:t>
            </a:r>
            <a:r>
              <a:rPr lang="en-GB" sz="1100" b="0" i="0" dirty="0">
                <a:solidFill>
                  <a:srgbClr val="FFFFFF"/>
                </a:solidFill>
                <a:effectLst/>
                <a:latin typeface="Arial" panose="020B0604020202020204" pitchFamily="34" charset="0"/>
                <a:cs typeface="Arial" panose="020B0604020202020204" pitchFamily="34" charset="0"/>
              </a:rPr>
              <a:t>, 11(15), p. 7134–.</a:t>
            </a:r>
          </a:p>
          <a:p>
            <a:pPr algn="just">
              <a:lnSpc>
                <a:spcPct val="150000"/>
              </a:lnSpc>
            </a:pPr>
            <a:endParaRPr lang="en-GB" sz="1100" dirty="0">
              <a:solidFill>
                <a:srgbClr val="FFFFFF"/>
              </a:solidFill>
              <a:latin typeface="Arial" panose="020B0604020202020204" pitchFamily="34" charset="0"/>
              <a:cs typeface="Arial" panose="020B0604020202020204" pitchFamily="34" charset="0"/>
            </a:endParaRPr>
          </a:p>
        </p:txBody>
      </p:sp>
      <p:sp>
        <p:nvSpPr>
          <p:cNvPr id="4" name="Date Placeholder 3">
            <a:extLst>
              <a:ext uri="{FF2B5EF4-FFF2-40B4-BE49-F238E27FC236}">
                <a16:creationId xmlns:a16="http://schemas.microsoft.com/office/drawing/2014/main" id="{6FEED447-0E68-4214-9939-1EFFE539FC14}"/>
              </a:ext>
            </a:extLst>
          </p:cNvPr>
          <p:cNvSpPr>
            <a:spLocks noGrp="1"/>
          </p:cNvSpPr>
          <p:nvPr>
            <p:ph type="dt" sz="half" idx="10"/>
          </p:nvPr>
        </p:nvSpPr>
        <p:spPr/>
        <p:txBody>
          <a:bodyPr>
            <a:normAutofit/>
          </a:bodyPr>
          <a:lstStyle/>
          <a:p>
            <a:pPr>
              <a:spcAft>
                <a:spcPts val="600"/>
              </a:spcAft>
            </a:pPr>
            <a:fld id="{BE0A88F0-556B-4BB7-8AAB-D63AEB65C662}" type="datetime1">
              <a:rPr lang="en-US">
                <a:solidFill>
                  <a:schemeClr val="bg1">
                    <a:lumMod val="95000"/>
                    <a:lumOff val="5000"/>
                  </a:schemeClr>
                </a:solidFill>
              </a:rPr>
              <a:pPr>
                <a:spcAft>
                  <a:spcPts val="600"/>
                </a:spcAft>
              </a:pPr>
              <a:t>7/12/2022</a:t>
            </a:fld>
            <a:endParaRPr lang="en-US" dirty="0">
              <a:solidFill>
                <a:schemeClr val="bg1">
                  <a:lumMod val="95000"/>
                  <a:lumOff val="5000"/>
                </a:schemeClr>
              </a:solidFill>
            </a:endParaRPr>
          </a:p>
        </p:txBody>
      </p:sp>
      <p:sp>
        <p:nvSpPr>
          <p:cNvPr id="5" name="Footer Placeholder 4">
            <a:extLst>
              <a:ext uri="{FF2B5EF4-FFF2-40B4-BE49-F238E27FC236}">
                <a16:creationId xmlns:a16="http://schemas.microsoft.com/office/drawing/2014/main" id="{80DDA036-DCED-7738-A9C3-6D714C2D057D}"/>
              </a:ext>
            </a:extLst>
          </p:cNvPr>
          <p:cNvSpPr>
            <a:spLocks noGrp="1"/>
          </p:cNvSpPr>
          <p:nvPr>
            <p:ph type="ftr" sz="quarter" idx="11"/>
          </p:nvPr>
        </p:nvSpPr>
        <p:spPr>
          <a:xfrm>
            <a:off x="6250675" y="6470704"/>
            <a:ext cx="4493716" cy="274320"/>
          </a:xfrm>
        </p:spPr>
        <p:txBody>
          <a:bodyPr>
            <a:normAutofit/>
          </a:bodyPr>
          <a:lstStyle/>
          <a:p>
            <a:endParaRPr lang="en-US" dirty="0">
              <a:solidFill>
                <a:srgbClr val="FFFFFF"/>
              </a:solidFill>
            </a:endParaRPr>
          </a:p>
        </p:txBody>
      </p:sp>
      <p:sp>
        <p:nvSpPr>
          <p:cNvPr id="6" name="Slide Number Placeholder 5">
            <a:extLst>
              <a:ext uri="{FF2B5EF4-FFF2-40B4-BE49-F238E27FC236}">
                <a16:creationId xmlns:a16="http://schemas.microsoft.com/office/drawing/2014/main" id="{8C7F735C-3A7B-9AC2-A4EA-EEC2CE491DD7}"/>
              </a:ext>
            </a:extLst>
          </p:cNvPr>
          <p:cNvSpPr>
            <a:spLocks noGrp="1"/>
          </p:cNvSpPr>
          <p:nvPr>
            <p:ph type="sldNum" sz="quarter" idx="12"/>
          </p:nvPr>
        </p:nvSpPr>
        <p:spPr/>
        <p:txBody>
          <a:bodyPr>
            <a:normAutofit/>
          </a:bodyPr>
          <a:lstStyle/>
          <a:p>
            <a:pPr>
              <a:spcAft>
                <a:spcPts val="600"/>
              </a:spcAft>
            </a:pPr>
            <a:fld id="{81D2C36F-4504-47C0-B82F-A167342A2754}" type="slidenum">
              <a:rPr lang="en-US">
                <a:solidFill>
                  <a:srgbClr val="FFFFFF"/>
                </a:solidFill>
              </a:rPr>
              <a:pPr>
                <a:spcAft>
                  <a:spcPts val="600"/>
                </a:spcAft>
              </a:pPr>
              <a:t>16</a:t>
            </a:fld>
            <a:endParaRPr lang="en-US" dirty="0">
              <a:solidFill>
                <a:srgbClr val="FFFFFF"/>
              </a:solidFill>
            </a:endParaRPr>
          </a:p>
        </p:txBody>
      </p:sp>
      <p:sp>
        <p:nvSpPr>
          <p:cNvPr id="7" name="Rectangle 1">
            <a:extLst>
              <a:ext uri="{FF2B5EF4-FFF2-40B4-BE49-F238E27FC236}">
                <a16:creationId xmlns:a16="http://schemas.microsoft.com/office/drawing/2014/main" id="{4C9A9153-D4DF-88C8-4B2E-4260AA1AB350}"/>
              </a:ext>
            </a:extLst>
          </p:cNvPr>
          <p:cNvSpPr>
            <a:spLocks noChangeArrowheads="1"/>
          </p:cNvSpPr>
          <p:nvPr/>
        </p:nvSpPr>
        <p:spPr bwMode="auto">
          <a:xfrm>
            <a:off x="0" y="-271537"/>
            <a:ext cx="377026" cy="1000274"/>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spcBef>
                <a:spcPct val="0"/>
              </a:spcBef>
              <a:spcAft>
                <a:spcPts val="600"/>
              </a:spcAft>
              <a:buClrTx/>
              <a:buSzTx/>
              <a:buFontTx/>
              <a:buNone/>
              <a:tabLst/>
            </a:pPr>
            <a:r>
              <a:rPr kumimoji="0" lang="en-US" altLang="en-US" b="0" i="0" u="none" strike="noStrike" cap="none" normalizeH="0" baseline="0" dirty="0">
                <a:ln>
                  <a:noFill/>
                </a:ln>
                <a:solidFill>
                  <a:schemeClr val="tx1"/>
                </a:solidFill>
                <a:effectLst/>
                <a:latin typeface="Arial" panose="020B0604020202020204" pitchFamily="34" charset="0"/>
              </a:rPr>
              <a:t>–.</a:t>
            </a:r>
          </a:p>
          <a:p>
            <a:pPr marL="0" marR="0" lvl="0" indent="0" algn="l" defTabSz="914400" rtl="0" eaLnBrk="0" fontAlgn="base" latinLnBrk="0" hangingPunct="0">
              <a:spcBef>
                <a:spcPct val="0"/>
              </a:spcBef>
              <a:spcAft>
                <a:spcPts val="600"/>
              </a:spcAft>
              <a:buClrTx/>
              <a:buSzTx/>
              <a:buFontTx/>
              <a:buNone/>
              <a:tabLst/>
            </a:pPr>
            <a:br>
              <a:rPr kumimoji="0" lang="en-US" altLang="en-US" b="0" i="0" u="none" strike="noStrike" cap="none" normalizeH="0" baseline="0" dirty="0">
                <a:ln>
                  <a:noFill/>
                </a:ln>
                <a:solidFill>
                  <a:schemeClr val="tx1"/>
                </a:solidFill>
                <a:effectLst/>
                <a:latin typeface="Arial" panose="020B0604020202020204" pitchFamily="34" charset="0"/>
              </a:rPr>
            </a:br>
            <a:endParaRPr kumimoji="0" lang="en-US" altLang="en-US" b="0" i="0" u="none" strike="noStrike" cap="none" normalizeH="0" baseline="0" dirty="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4101409397"/>
      </p:ext>
    </p:extLst>
  </p:cSld>
  <p:clrMapOvr>
    <a:overrideClrMapping bg1="dk1" tx1="lt1" bg2="dk2" tx2="lt2" accent1="accent1" accent2="accent2" accent3="accent3" accent4="accent4" accent5="accent5" accent6="accent6" hlink="hlink" folHlink="folHlink"/>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ntegral">
  <a:themeElements>
    <a:clrScheme name="Integral">
      <a:dk1>
        <a:sysClr val="windowText" lastClr="000000"/>
      </a:dk1>
      <a:lt1>
        <a:sysClr val="window" lastClr="FFFFFF"/>
      </a:lt1>
      <a:dk2>
        <a:srgbClr val="373545"/>
      </a:dk2>
      <a:lt2>
        <a:srgbClr val="CEDBE6"/>
      </a:lt2>
      <a:accent1>
        <a:srgbClr val="3494BA"/>
      </a:accent1>
      <a:accent2>
        <a:srgbClr val="58B6C0"/>
      </a:accent2>
      <a:accent3>
        <a:srgbClr val="75BDA7"/>
      </a:accent3>
      <a:accent4>
        <a:srgbClr val="7A8C8E"/>
      </a:accent4>
      <a:accent5>
        <a:srgbClr val="84ACB6"/>
      </a:accent5>
      <a:accent6>
        <a:srgbClr val="2683C6"/>
      </a:accent6>
      <a:hlink>
        <a:srgbClr val="6B9F25"/>
      </a:hlink>
      <a:folHlink>
        <a:srgbClr val="B26B02"/>
      </a:folHlink>
    </a:clrScheme>
    <a:fontScheme name="Integral">
      <a:majorFont>
        <a:latin typeface="Tw Cen MT Condensed" panose="020B0606020104020203"/>
        <a:ea typeface=""/>
        <a:cs typeface=""/>
        <a:font script="Grek" typeface="Calibri"/>
        <a:font script="Cyrl" typeface="Calibri"/>
        <a:font script="Jpan" typeface="メイリオ"/>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w Cen MT" panose="020B0602020104020603"/>
        <a:ea typeface=""/>
        <a:cs typeface=""/>
        <a:font script="Grek" typeface="Calibri"/>
        <a:font script="Cyrl" typeface="Calibri"/>
        <a:font script="Jpan" typeface="メイリオ"/>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Integral">
      <a:fillStyleLst>
        <a:solidFill>
          <a:schemeClr val="phClr"/>
        </a:solidFill>
        <a:gradFill rotWithShape="1">
          <a:gsLst>
            <a:gs pos="0">
              <a:schemeClr val="phClr">
                <a:tint val="83000"/>
                <a:satMod val="100000"/>
                <a:lumMod val="100000"/>
              </a:schemeClr>
            </a:gs>
            <a:gs pos="100000">
              <a:schemeClr val="phClr">
                <a:tint val="61000"/>
                <a:satMod val="150000"/>
                <a:lumMod val="100000"/>
              </a:schemeClr>
            </a:gs>
          </a:gsLst>
          <a:path path="circle">
            <a:fillToRect l="100000" t="100000" r="100000" b="100000"/>
          </a:path>
        </a:gradFill>
        <a:gradFill rotWithShape="1">
          <a:gsLst>
            <a:gs pos="0">
              <a:schemeClr val="phClr">
                <a:tint val="100000"/>
                <a:shade val="85000"/>
                <a:satMod val="100000"/>
                <a:lumMod val="100000"/>
              </a:schemeClr>
            </a:gs>
            <a:gs pos="100000">
              <a:schemeClr val="phClr">
                <a:tint val="90000"/>
                <a:shade val="100000"/>
                <a:satMod val="150000"/>
                <a:lumMod val="100000"/>
              </a:schemeClr>
            </a:gs>
          </a:gsLst>
          <a:path path="circle">
            <a:fillToRect l="100000" t="100000" r="100000" b="100000"/>
          </a:path>
        </a:gradFill>
      </a:fillStyleLst>
      <a:lnStyleLst>
        <a:ln w="9525" cap="flat" cmpd="sng" algn="ctr">
          <a:solidFill>
            <a:schemeClr val="phClr"/>
          </a:solidFill>
          <a:prstDash val="solid"/>
        </a:ln>
        <a:ln w="15875"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outerShdw blurRad="50800" dist="12700" dir="5400000" algn="ctr" rotWithShape="0">
              <a:srgbClr val="000000">
                <a:alpha val="50000"/>
              </a:srgbClr>
            </a:outerShdw>
          </a:effectLst>
        </a:effectStyle>
        <a:effectStyle>
          <a:effectLst>
            <a:outerShdw blurRad="76200" dist="25400" dir="5400000" algn="ctr" rotWithShape="0">
              <a:srgbClr val="000000">
                <a:alpha val="60000"/>
              </a:srgbClr>
            </a:outerShdw>
          </a:effectLst>
          <a:scene3d>
            <a:camera prst="orthographicFront">
              <a:rot lat="0" lon="0" rev="0"/>
            </a:camera>
            <a:lightRig rig="flat" dir="t">
              <a:rot lat="0" lon="0" rev="3600000"/>
            </a:lightRig>
          </a:scene3d>
          <a:sp3d contourW="12700" prstMaterial="flat">
            <a:bevelT w="38100" h="44450" prst="angle"/>
            <a:contourClr>
              <a:schemeClr val="phClr">
                <a:shade val="35000"/>
                <a:satMod val="160000"/>
              </a:schemeClr>
            </a:contourClr>
          </a:sp3d>
        </a:effectStyle>
      </a:effectStyleLst>
      <a:bgFillStyleLst>
        <a:solidFill>
          <a:schemeClr val="phClr"/>
        </a:solidFill>
        <a:solidFill>
          <a:schemeClr val="phClr">
            <a:tint val="95000"/>
            <a:shade val="85000"/>
            <a:satMod val="125000"/>
          </a:schemeClr>
        </a:solidFill>
        <a:blipFill rotWithShape="1">
          <a:blip xmlns:r="http://schemas.openxmlformats.org/officeDocument/2006/relationships" r:embed="rId1">
            <a:duotone>
              <a:schemeClr val="phClr">
                <a:tint val="95000"/>
                <a:shade val="74000"/>
                <a:satMod val="230000"/>
              </a:schemeClr>
              <a:schemeClr val="phClr">
                <a:tint val="92000"/>
                <a:shade val="69000"/>
                <a:satMod val="250000"/>
              </a:schemeClr>
            </a:duotone>
          </a:blip>
          <a:tile tx="0" ty="0" sx="40000" sy="40000" flip="none" algn="tl"/>
        </a:blipFill>
      </a:bgFillStyleLst>
    </a:fmtScheme>
  </a:themeElements>
  <a:objectDefaults/>
  <a:extraClrSchemeLst/>
  <a:extLst>
    <a:ext uri="{05A4C25C-085E-4340-85A3-A5531E510DB2}">
      <thm15:themeFamily xmlns:thm15="http://schemas.microsoft.com/office/thememl/2012/main" name="Integral" id="{3577F8C9-A904-41D8-97D2-FD898F53F20E}" vid="{C1C93EF2-4785-427F-84A5-F1666490E9CE}"/>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2BC82BA29BF39F489C170C211ED5E0A2" ma:contentTypeVersion="7" ma:contentTypeDescription="Create a new document." ma:contentTypeScope="" ma:versionID="8669a2d7735867935f55f257d88b94d3">
  <xsd:schema xmlns:xsd="http://www.w3.org/2001/XMLSchema" xmlns:xs="http://www.w3.org/2001/XMLSchema" xmlns:p="http://schemas.microsoft.com/office/2006/metadata/properties" xmlns:ns3="4eb0a523-77d0-454a-93a8-50ca111d3c44" xmlns:ns4="0e7fbce4-8ae7-4085-8b0a-9efa4c7cae6d" targetNamespace="http://schemas.microsoft.com/office/2006/metadata/properties" ma:root="true" ma:fieldsID="f67f13113cb563482638615f0fb8ed4c" ns3:_="" ns4:_="">
    <xsd:import namespace="4eb0a523-77d0-454a-93a8-50ca111d3c44"/>
    <xsd:import namespace="0e7fbce4-8ae7-4085-8b0a-9efa4c7cae6d"/>
    <xsd:element name="properties">
      <xsd:complexType>
        <xsd:sequence>
          <xsd:element name="documentManagement">
            <xsd:complexType>
              <xsd:all>
                <xsd:element ref="ns3:SharedWithUsers" minOccurs="0"/>
                <xsd:element ref="ns3:SharedWithDetails" minOccurs="0"/>
                <xsd:element ref="ns3:SharingHintHash" minOccurs="0"/>
                <xsd:element ref="ns4:MediaServiceMetadata" minOccurs="0"/>
                <xsd:element ref="ns4:MediaServiceFastMetadata" minOccurs="0"/>
                <xsd:element ref="ns4:MediaServiceAutoKeyPoints" minOccurs="0"/>
                <xsd:element ref="ns4:MediaServiceKeyPoint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4eb0a523-77d0-454a-93a8-50ca111d3c44" elementFormDefault="qualified">
    <xsd:import namespace="http://schemas.microsoft.com/office/2006/documentManagement/types"/>
    <xsd:import namespace="http://schemas.microsoft.com/office/infopath/2007/PartnerControls"/>
    <xsd:element name="SharedWithUsers" ma:index="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internalName="SharedWithDetails" ma:readOnly="true">
      <xsd:simpleType>
        <xsd:restriction base="dms:Note">
          <xsd:maxLength value="255"/>
        </xsd:restriction>
      </xsd:simpleType>
    </xsd:element>
    <xsd:element name="SharingHintHash" ma:index="10" nillable="true" ma:displayName="Sharing Hint Hash" ma:hidden="true" ma:internalName="SharingHintHash"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0e7fbce4-8ae7-4085-8b0a-9efa4c7cae6d" elementFormDefault="qualified">
    <xsd:import namespace="http://schemas.microsoft.com/office/2006/documentManagement/types"/>
    <xsd:import namespace="http://schemas.microsoft.com/office/infopath/2007/PartnerControls"/>
    <xsd:element name="MediaServiceMetadata" ma:index="11" nillable="true" ma:displayName="MediaServiceMetadata" ma:hidden="true" ma:internalName="MediaServiceMetadata" ma:readOnly="true">
      <xsd:simpleType>
        <xsd:restriction base="dms:Note"/>
      </xsd:simpleType>
    </xsd:element>
    <xsd:element name="MediaServiceFastMetadata" ma:index="12" nillable="true" ma:displayName="MediaServiceFastMetadata" ma:hidden="true" ma:internalName="MediaServiceFastMetadata" ma:readOnly="true">
      <xsd:simpleType>
        <xsd:restriction base="dms:Note"/>
      </xsd:simpleType>
    </xsd:element>
    <xsd:element name="MediaServiceAutoKeyPoints" ma:index="13" nillable="true" ma:displayName="MediaServiceAutoKeyPoints" ma:hidden="true" ma:internalName="MediaServiceAutoKeyPoints" ma:readOnly="true">
      <xsd:simpleType>
        <xsd:restriction base="dms:Note"/>
      </xsd:simpleType>
    </xsd:element>
    <xsd:element name="MediaServiceKeyPoints" ma:index="14" nillable="true" ma:displayName="KeyPoints" ma:internalName="MediaServiceKeyPoint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C02972CB-E5C3-4AB7-8865-CA1546968C48}">
  <ds:schemaRefs>
    <ds:schemaRef ds:uri="http://schemas.microsoft.com/sharepoint/v3/contenttype/forms"/>
  </ds:schemaRefs>
</ds:datastoreItem>
</file>

<file path=customXml/itemProps2.xml><?xml version="1.0" encoding="utf-8"?>
<ds:datastoreItem xmlns:ds="http://schemas.openxmlformats.org/officeDocument/2006/customXml" ds:itemID="{5BF3797D-C384-4A69-84B0-1A55455AC705}">
  <ds:schemaRefs>
    <ds:schemaRef ds:uri="0e7fbce4-8ae7-4085-8b0a-9efa4c7cae6d"/>
    <ds:schemaRef ds:uri="4eb0a523-77d0-454a-93a8-50ca111d3c44"/>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3.xml><?xml version="1.0" encoding="utf-8"?>
<ds:datastoreItem xmlns:ds="http://schemas.openxmlformats.org/officeDocument/2006/customXml" ds:itemID="{9A7CF3EC-3EDC-49FE-9C04-53C829394D96}">
  <ds:schemaRefs>
    <ds:schemaRef ds:uri="http://purl.org/dc/dcmitype/"/>
    <ds:schemaRef ds:uri="http://schemas.microsoft.com/office/2006/metadata/properties"/>
    <ds:schemaRef ds:uri="http://purl.org/dc/elements/1.1/"/>
    <ds:schemaRef ds:uri="4eb0a523-77d0-454a-93a8-50ca111d3c44"/>
    <ds:schemaRef ds:uri="http://schemas.microsoft.com/office/2006/documentManagement/types"/>
    <ds:schemaRef ds:uri="http://schemas.openxmlformats.org/package/2006/metadata/core-properties"/>
    <ds:schemaRef ds:uri="http://schemas.microsoft.com/office/infopath/2007/PartnerControls"/>
    <ds:schemaRef ds:uri="0e7fbce4-8ae7-4085-8b0a-9efa4c7cae6d"/>
    <ds:schemaRef ds:uri="http://www.w3.org/XML/1998/namespace"/>
    <ds:schemaRef ds:uri="http://purl.org/dc/terms/"/>
  </ds:schemaRefs>
</ds:datastoreItem>
</file>

<file path=docProps/app.xml><?xml version="1.0" encoding="utf-8"?>
<Properties xmlns="http://schemas.openxmlformats.org/officeDocument/2006/extended-properties" xmlns:vt="http://schemas.openxmlformats.org/officeDocument/2006/docPropsVTypes">
  <Template>Integral</Template>
  <TotalTime>0</TotalTime>
  <Words>1680</Words>
  <Application>Microsoft Office PowerPoint</Application>
  <PresentationFormat>Widescreen</PresentationFormat>
  <Paragraphs>176</Paragraphs>
  <Slides>16</Slides>
  <Notes>0</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16</vt:i4>
      </vt:variant>
    </vt:vector>
  </HeadingPairs>
  <TitlesOfParts>
    <vt:vector size="26" baseType="lpstr">
      <vt:lpstr>Arial</vt:lpstr>
      <vt:lpstr>Arial Nova</vt:lpstr>
      <vt:lpstr>Open Sans</vt:lpstr>
      <vt:lpstr>Roboto</vt:lpstr>
      <vt:lpstr>Source Sans Pro</vt:lpstr>
      <vt:lpstr>Tw Cen MT</vt:lpstr>
      <vt:lpstr>Tw Cen MT Condensed</vt:lpstr>
      <vt:lpstr>Wingdings</vt:lpstr>
      <vt:lpstr>Wingdings 3</vt:lpstr>
      <vt:lpstr>Integral</vt:lpstr>
      <vt:lpstr>PowerPoint Presentation</vt:lpstr>
      <vt:lpstr>Introduction </vt:lpstr>
      <vt:lpstr>INTRODUCTION</vt:lpstr>
      <vt:lpstr>NATURE of the problem</vt:lpstr>
      <vt:lpstr>Who is affected by the staff shortage</vt:lpstr>
      <vt:lpstr>Impact of staff shortage</vt:lpstr>
      <vt:lpstr>pestle</vt:lpstr>
      <vt:lpstr>pestle</vt:lpstr>
      <vt:lpstr>fishbone</vt:lpstr>
      <vt:lpstr>fishbone</vt:lpstr>
      <vt:lpstr>pmi</vt:lpstr>
      <vt:lpstr>SOLUTIONS FOR STAFF SHORTAGE USING PMI</vt:lpstr>
      <vt:lpstr>Pmi </vt:lpstr>
      <vt:lpstr>Discussion</vt:lpstr>
      <vt:lpstr>CONCLUSION</vt:lpstr>
      <vt:lpstr>Reference PAGE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Title page</dc:title>
  <dc:creator>Shazia Begum (2117727)</dc:creator>
  <cp:lastModifiedBy>Shazia Begum (2117727)</cp:lastModifiedBy>
  <cp:revision>1</cp:revision>
  <dcterms:created xsi:type="dcterms:W3CDTF">2022-06-16T09:43:19Z</dcterms:created>
  <dcterms:modified xsi:type="dcterms:W3CDTF">2022-07-12T18:26:34Z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0x0101002BC82BA29BF39F489C170C211ED5E0A2</vt:lpwstr>
  </property>
</Properties>
</file>