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93" autoAdjust="0"/>
    <p:restoredTop sz="94660"/>
  </p:normalViewPr>
  <p:slideViewPr>
    <p:cSldViewPr snapToGrid="0">
      <p:cViewPr varScale="1">
        <p:scale>
          <a:sx n="95" d="100"/>
          <a:sy n="95" d="100"/>
        </p:scale>
        <p:origin x="104" y="2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B055417-98D3-4BEE-A3E4-235AC1C4FFE6}" type="doc">
      <dgm:prSet loTypeId="urn:microsoft.com/office/officeart/2005/8/layout/hierarchy3" loCatId="hierarchy" qsTypeId="urn:microsoft.com/office/officeart/2005/8/quickstyle/simple1#1" qsCatId="simple" csTypeId="urn:microsoft.com/office/officeart/2005/8/colors/colorful5#1" csCatId="colorful"/>
      <dgm:spPr/>
      <dgm:t>
        <a:bodyPr/>
        <a:lstStyle/>
        <a:p>
          <a:endParaRPr lang="en-US"/>
        </a:p>
      </dgm:t>
    </dgm:pt>
    <dgm:pt modelId="{148A0982-9B1A-4D19-BEF1-0946F64EFE60}">
      <dgm:prSet/>
      <dgm:spPr/>
      <dgm:t>
        <a:bodyPr/>
        <a:lstStyle/>
        <a:p>
          <a:r>
            <a:rPr lang="en-GB" dirty="0"/>
            <a:t>This will build upon last years practice.</a:t>
          </a:r>
          <a:endParaRPr lang="en-US" dirty="0"/>
        </a:p>
      </dgm:t>
    </dgm:pt>
    <dgm:pt modelId="{FE61F756-F70C-41C5-821C-4278331DFBB9}" type="parTrans" cxnId="{60B09C9A-AB50-4B73-98B9-BAB6BE30532F}">
      <dgm:prSet/>
      <dgm:spPr/>
      <dgm:t>
        <a:bodyPr/>
        <a:lstStyle/>
        <a:p>
          <a:endParaRPr lang="en-US"/>
        </a:p>
      </dgm:t>
    </dgm:pt>
    <dgm:pt modelId="{6FA35008-DABD-422C-A680-7E6C5D85360F}" type="sibTrans" cxnId="{60B09C9A-AB50-4B73-98B9-BAB6BE30532F}">
      <dgm:prSet/>
      <dgm:spPr/>
      <dgm:t>
        <a:bodyPr/>
        <a:lstStyle/>
        <a:p>
          <a:endParaRPr lang="en-US"/>
        </a:p>
      </dgm:t>
    </dgm:pt>
    <dgm:pt modelId="{82DBD7CE-02FC-400C-84E0-E65AF84A153B}">
      <dgm:prSet/>
      <dgm:spPr/>
      <dgm:t>
        <a:bodyPr/>
        <a:lstStyle/>
        <a:p>
          <a:r>
            <a:rPr lang="en-GB" dirty="0"/>
            <a:t>Enhance your theory and practical skills.</a:t>
          </a:r>
          <a:endParaRPr lang="en-US" dirty="0"/>
        </a:p>
      </dgm:t>
    </dgm:pt>
    <dgm:pt modelId="{6406FADB-4013-4BC9-AFAC-9F75873464B7}" type="parTrans" cxnId="{B4EA6A38-9FEC-492C-A548-104C1BADEB88}">
      <dgm:prSet/>
      <dgm:spPr/>
      <dgm:t>
        <a:bodyPr/>
        <a:lstStyle/>
        <a:p>
          <a:endParaRPr lang="en-US"/>
        </a:p>
      </dgm:t>
    </dgm:pt>
    <dgm:pt modelId="{51ED1514-86D9-467E-A85A-A764C65C52B7}" type="sibTrans" cxnId="{B4EA6A38-9FEC-492C-A548-104C1BADEB88}">
      <dgm:prSet/>
      <dgm:spPr/>
      <dgm:t>
        <a:bodyPr/>
        <a:lstStyle/>
        <a:p>
          <a:endParaRPr lang="en-US"/>
        </a:p>
      </dgm:t>
    </dgm:pt>
    <dgm:pt modelId="{12E237D3-32F4-41B5-A2AE-04B2CCDF4602}">
      <dgm:prSet/>
      <dgm:spPr/>
      <dgm:t>
        <a:bodyPr/>
        <a:lstStyle/>
        <a:p>
          <a:r>
            <a:rPr lang="en-GB" dirty="0"/>
            <a:t>Build up to a research project.</a:t>
          </a:r>
          <a:endParaRPr lang="en-US" dirty="0"/>
        </a:p>
      </dgm:t>
    </dgm:pt>
    <dgm:pt modelId="{B7E0AE8F-E91E-47C5-954A-5B07F7DA2F1E}" type="parTrans" cxnId="{57F12BE6-1BB5-45D3-A0AC-40B3DA5FF055}">
      <dgm:prSet/>
      <dgm:spPr/>
      <dgm:t>
        <a:bodyPr/>
        <a:lstStyle/>
        <a:p>
          <a:endParaRPr lang="en-US"/>
        </a:p>
      </dgm:t>
    </dgm:pt>
    <dgm:pt modelId="{09C880FA-8269-490A-8CCB-E3F1B1E9A4E0}" type="sibTrans" cxnId="{57F12BE6-1BB5-45D3-A0AC-40B3DA5FF055}">
      <dgm:prSet/>
      <dgm:spPr/>
      <dgm:t>
        <a:bodyPr/>
        <a:lstStyle/>
        <a:p>
          <a:endParaRPr lang="en-US"/>
        </a:p>
      </dgm:t>
    </dgm:pt>
    <dgm:pt modelId="{2C315FC5-E62F-41E0-B99C-89723133CA32}" type="pres">
      <dgm:prSet presAssocID="{7B055417-98D3-4BEE-A3E4-235AC1C4FFE6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6678B6D-DE1A-41B3-A4D4-1B65D52FF6B8}" type="pres">
      <dgm:prSet presAssocID="{148A0982-9B1A-4D19-BEF1-0946F64EFE60}" presName="root" presStyleCnt="0"/>
      <dgm:spPr/>
    </dgm:pt>
    <dgm:pt modelId="{904D0EFF-ECF8-4F6D-812D-71F467152B4D}" type="pres">
      <dgm:prSet presAssocID="{148A0982-9B1A-4D19-BEF1-0946F64EFE60}" presName="rootComposite" presStyleCnt="0"/>
      <dgm:spPr/>
    </dgm:pt>
    <dgm:pt modelId="{2B98A209-EADE-412A-A1B6-DC77487D95AC}" type="pres">
      <dgm:prSet presAssocID="{148A0982-9B1A-4D19-BEF1-0946F64EFE60}" presName="rootText" presStyleLbl="node1" presStyleIdx="0" presStyleCnt="3"/>
      <dgm:spPr/>
    </dgm:pt>
    <dgm:pt modelId="{DFB5D0AA-AB69-4A15-AF60-34FB7A7B1CDF}" type="pres">
      <dgm:prSet presAssocID="{148A0982-9B1A-4D19-BEF1-0946F64EFE60}" presName="rootConnector" presStyleLbl="node1" presStyleIdx="0" presStyleCnt="3"/>
      <dgm:spPr/>
    </dgm:pt>
    <dgm:pt modelId="{A5A81786-1A79-40E1-8202-6A8D793192B1}" type="pres">
      <dgm:prSet presAssocID="{148A0982-9B1A-4D19-BEF1-0946F64EFE60}" presName="childShape" presStyleCnt="0"/>
      <dgm:spPr/>
    </dgm:pt>
    <dgm:pt modelId="{8351373C-6D03-4F23-9AAE-1D0D0886DFD7}" type="pres">
      <dgm:prSet presAssocID="{82DBD7CE-02FC-400C-84E0-E65AF84A153B}" presName="root" presStyleCnt="0"/>
      <dgm:spPr/>
    </dgm:pt>
    <dgm:pt modelId="{DB7C64C5-3EB8-44A3-B94C-4A159D4EE218}" type="pres">
      <dgm:prSet presAssocID="{82DBD7CE-02FC-400C-84E0-E65AF84A153B}" presName="rootComposite" presStyleCnt="0"/>
      <dgm:spPr/>
    </dgm:pt>
    <dgm:pt modelId="{C65595EE-301E-4096-9839-99C6D46CEC95}" type="pres">
      <dgm:prSet presAssocID="{82DBD7CE-02FC-400C-84E0-E65AF84A153B}" presName="rootText" presStyleLbl="node1" presStyleIdx="1" presStyleCnt="3"/>
      <dgm:spPr/>
    </dgm:pt>
    <dgm:pt modelId="{4C348D53-22A1-4E6A-B9F1-0E191A85B74C}" type="pres">
      <dgm:prSet presAssocID="{82DBD7CE-02FC-400C-84E0-E65AF84A153B}" presName="rootConnector" presStyleLbl="node1" presStyleIdx="1" presStyleCnt="3"/>
      <dgm:spPr/>
    </dgm:pt>
    <dgm:pt modelId="{37D92C36-3469-4B8C-9DF9-76DCB8781A50}" type="pres">
      <dgm:prSet presAssocID="{82DBD7CE-02FC-400C-84E0-E65AF84A153B}" presName="childShape" presStyleCnt="0"/>
      <dgm:spPr/>
    </dgm:pt>
    <dgm:pt modelId="{AF8DE6BE-8DE8-45AB-ACA6-F2BF9F1144B7}" type="pres">
      <dgm:prSet presAssocID="{12E237D3-32F4-41B5-A2AE-04B2CCDF4602}" presName="root" presStyleCnt="0"/>
      <dgm:spPr/>
    </dgm:pt>
    <dgm:pt modelId="{C2604271-1DD8-4F5A-9F26-800677C5D119}" type="pres">
      <dgm:prSet presAssocID="{12E237D3-32F4-41B5-A2AE-04B2CCDF4602}" presName="rootComposite" presStyleCnt="0"/>
      <dgm:spPr/>
    </dgm:pt>
    <dgm:pt modelId="{96E67DE2-CDB6-4D01-9474-D2402AF34152}" type="pres">
      <dgm:prSet presAssocID="{12E237D3-32F4-41B5-A2AE-04B2CCDF4602}" presName="rootText" presStyleLbl="node1" presStyleIdx="2" presStyleCnt="3"/>
      <dgm:spPr/>
    </dgm:pt>
    <dgm:pt modelId="{7597EF3E-6CF5-4D86-AF2E-9BA51CC7CED4}" type="pres">
      <dgm:prSet presAssocID="{12E237D3-32F4-41B5-A2AE-04B2CCDF4602}" presName="rootConnector" presStyleLbl="node1" presStyleIdx="2" presStyleCnt="3"/>
      <dgm:spPr/>
    </dgm:pt>
    <dgm:pt modelId="{958B95A6-445E-4BB3-9F42-711CCFF37FAE}" type="pres">
      <dgm:prSet presAssocID="{12E237D3-32F4-41B5-A2AE-04B2CCDF4602}" presName="childShape" presStyleCnt="0"/>
      <dgm:spPr/>
    </dgm:pt>
  </dgm:ptLst>
  <dgm:cxnLst>
    <dgm:cxn modelId="{A05F9024-E7BD-4D7D-81C6-8F27EF65032A}" type="presOf" srcId="{148A0982-9B1A-4D19-BEF1-0946F64EFE60}" destId="{2B98A209-EADE-412A-A1B6-DC77487D95AC}" srcOrd="0" destOrd="0" presId="urn:microsoft.com/office/officeart/2005/8/layout/hierarchy3"/>
    <dgm:cxn modelId="{B4EA6A38-9FEC-492C-A548-104C1BADEB88}" srcId="{7B055417-98D3-4BEE-A3E4-235AC1C4FFE6}" destId="{82DBD7CE-02FC-400C-84E0-E65AF84A153B}" srcOrd="1" destOrd="0" parTransId="{6406FADB-4013-4BC9-AFAC-9F75873464B7}" sibTransId="{51ED1514-86D9-467E-A85A-A764C65C52B7}"/>
    <dgm:cxn modelId="{E34CAD40-3E8E-4A1D-861B-3DDE6909DAFF}" type="presOf" srcId="{148A0982-9B1A-4D19-BEF1-0946F64EFE60}" destId="{DFB5D0AA-AB69-4A15-AF60-34FB7A7B1CDF}" srcOrd="1" destOrd="0" presId="urn:microsoft.com/office/officeart/2005/8/layout/hierarchy3"/>
    <dgm:cxn modelId="{98FC6D64-EF7C-496B-9136-CC8E6E341AFC}" type="presOf" srcId="{7B055417-98D3-4BEE-A3E4-235AC1C4FFE6}" destId="{2C315FC5-E62F-41E0-B99C-89723133CA32}" srcOrd="0" destOrd="0" presId="urn:microsoft.com/office/officeart/2005/8/layout/hierarchy3"/>
    <dgm:cxn modelId="{61CC776B-7EE4-49B3-A0BA-6CD82BF658B8}" type="presOf" srcId="{82DBD7CE-02FC-400C-84E0-E65AF84A153B}" destId="{4C348D53-22A1-4E6A-B9F1-0E191A85B74C}" srcOrd="1" destOrd="0" presId="urn:microsoft.com/office/officeart/2005/8/layout/hierarchy3"/>
    <dgm:cxn modelId="{D9CCDD92-7371-43E9-866C-C423E0AA5750}" type="presOf" srcId="{82DBD7CE-02FC-400C-84E0-E65AF84A153B}" destId="{C65595EE-301E-4096-9839-99C6D46CEC95}" srcOrd="0" destOrd="0" presId="urn:microsoft.com/office/officeart/2005/8/layout/hierarchy3"/>
    <dgm:cxn modelId="{60B09C9A-AB50-4B73-98B9-BAB6BE30532F}" srcId="{7B055417-98D3-4BEE-A3E4-235AC1C4FFE6}" destId="{148A0982-9B1A-4D19-BEF1-0946F64EFE60}" srcOrd="0" destOrd="0" parTransId="{FE61F756-F70C-41C5-821C-4278331DFBB9}" sibTransId="{6FA35008-DABD-422C-A680-7E6C5D85360F}"/>
    <dgm:cxn modelId="{298324AC-D07D-44C9-9B3F-97B4F9CEF755}" type="presOf" srcId="{12E237D3-32F4-41B5-A2AE-04B2CCDF4602}" destId="{96E67DE2-CDB6-4D01-9474-D2402AF34152}" srcOrd="0" destOrd="0" presId="urn:microsoft.com/office/officeart/2005/8/layout/hierarchy3"/>
    <dgm:cxn modelId="{238B6ECA-5C0E-4978-AABF-0BB5092FDA1B}" type="presOf" srcId="{12E237D3-32F4-41B5-A2AE-04B2CCDF4602}" destId="{7597EF3E-6CF5-4D86-AF2E-9BA51CC7CED4}" srcOrd="1" destOrd="0" presId="urn:microsoft.com/office/officeart/2005/8/layout/hierarchy3"/>
    <dgm:cxn modelId="{57F12BE6-1BB5-45D3-A0AC-40B3DA5FF055}" srcId="{7B055417-98D3-4BEE-A3E4-235AC1C4FFE6}" destId="{12E237D3-32F4-41B5-A2AE-04B2CCDF4602}" srcOrd="2" destOrd="0" parTransId="{B7E0AE8F-E91E-47C5-954A-5B07F7DA2F1E}" sibTransId="{09C880FA-8269-490A-8CCB-E3F1B1E9A4E0}"/>
    <dgm:cxn modelId="{882FC2D4-57A7-46C6-95A2-6986E0B77C84}" type="presParOf" srcId="{2C315FC5-E62F-41E0-B99C-89723133CA32}" destId="{76678B6D-DE1A-41B3-A4D4-1B65D52FF6B8}" srcOrd="0" destOrd="0" presId="urn:microsoft.com/office/officeart/2005/8/layout/hierarchy3"/>
    <dgm:cxn modelId="{4C8102A6-D1A1-49E1-98C0-ACA9306DCBFE}" type="presParOf" srcId="{76678B6D-DE1A-41B3-A4D4-1B65D52FF6B8}" destId="{904D0EFF-ECF8-4F6D-812D-71F467152B4D}" srcOrd="0" destOrd="0" presId="urn:microsoft.com/office/officeart/2005/8/layout/hierarchy3"/>
    <dgm:cxn modelId="{6199DAF8-F377-407A-9744-2A69A11283F7}" type="presParOf" srcId="{904D0EFF-ECF8-4F6D-812D-71F467152B4D}" destId="{2B98A209-EADE-412A-A1B6-DC77487D95AC}" srcOrd="0" destOrd="0" presId="urn:microsoft.com/office/officeart/2005/8/layout/hierarchy3"/>
    <dgm:cxn modelId="{D046A292-8E03-4D21-9981-DB2D98E57785}" type="presParOf" srcId="{904D0EFF-ECF8-4F6D-812D-71F467152B4D}" destId="{DFB5D0AA-AB69-4A15-AF60-34FB7A7B1CDF}" srcOrd="1" destOrd="0" presId="urn:microsoft.com/office/officeart/2005/8/layout/hierarchy3"/>
    <dgm:cxn modelId="{044DCEB8-E249-4F31-8789-67E446F34882}" type="presParOf" srcId="{76678B6D-DE1A-41B3-A4D4-1B65D52FF6B8}" destId="{A5A81786-1A79-40E1-8202-6A8D793192B1}" srcOrd="1" destOrd="0" presId="urn:microsoft.com/office/officeart/2005/8/layout/hierarchy3"/>
    <dgm:cxn modelId="{3F1F7907-0E2C-4EB5-92D0-79CF91FBC115}" type="presParOf" srcId="{2C315FC5-E62F-41E0-B99C-89723133CA32}" destId="{8351373C-6D03-4F23-9AAE-1D0D0886DFD7}" srcOrd="1" destOrd="0" presId="urn:microsoft.com/office/officeart/2005/8/layout/hierarchy3"/>
    <dgm:cxn modelId="{2ECC54CC-871F-4B10-A58E-29E056AB650A}" type="presParOf" srcId="{8351373C-6D03-4F23-9AAE-1D0D0886DFD7}" destId="{DB7C64C5-3EB8-44A3-B94C-4A159D4EE218}" srcOrd="0" destOrd="0" presId="urn:microsoft.com/office/officeart/2005/8/layout/hierarchy3"/>
    <dgm:cxn modelId="{CB151031-5AC8-4EE3-97E3-07946F8B099E}" type="presParOf" srcId="{DB7C64C5-3EB8-44A3-B94C-4A159D4EE218}" destId="{C65595EE-301E-4096-9839-99C6D46CEC95}" srcOrd="0" destOrd="0" presId="urn:microsoft.com/office/officeart/2005/8/layout/hierarchy3"/>
    <dgm:cxn modelId="{A7502AE9-F763-4E77-96B6-13EEC12C8D45}" type="presParOf" srcId="{DB7C64C5-3EB8-44A3-B94C-4A159D4EE218}" destId="{4C348D53-22A1-4E6A-B9F1-0E191A85B74C}" srcOrd="1" destOrd="0" presId="urn:microsoft.com/office/officeart/2005/8/layout/hierarchy3"/>
    <dgm:cxn modelId="{2A4E96F2-ADBE-4E3D-9DA9-FF112E2B3361}" type="presParOf" srcId="{8351373C-6D03-4F23-9AAE-1D0D0886DFD7}" destId="{37D92C36-3469-4B8C-9DF9-76DCB8781A50}" srcOrd="1" destOrd="0" presId="urn:microsoft.com/office/officeart/2005/8/layout/hierarchy3"/>
    <dgm:cxn modelId="{B9071D1E-8828-445F-8BBE-00447E4C1B88}" type="presParOf" srcId="{2C315FC5-E62F-41E0-B99C-89723133CA32}" destId="{AF8DE6BE-8DE8-45AB-ACA6-F2BF9F1144B7}" srcOrd="2" destOrd="0" presId="urn:microsoft.com/office/officeart/2005/8/layout/hierarchy3"/>
    <dgm:cxn modelId="{7FC2CE59-026D-447F-BC74-21EAC473A62E}" type="presParOf" srcId="{AF8DE6BE-8DE8-45AB-ACA6-F2BF9F1144B7}" destId="{C2604271-1DD8-4F5A-9F26-800677C5D119}" srcOrd="0" destOrd="0" presId="urn:microsoft.com/office/officeart/2005/8/layout/hierarchy3"/>
    <dgm:cxn modelId="{B19D88F2-127B-480A-9E20-D2DFEC9B6C03}" type="presParOf" srcId="{C2604271-1DD8-4F5A-9F26-800677C5D119}" destId="{96E67DE2-CDB6-4D01-9474-D2402AF34152}" srcOrd="0" destOrd="0" presId="urn:microsoft.com/office/officeart/2005/8/layout/hierarchy3"/>
    <dgm:cxn modelId="{F657BE32-598E-432F-A58C-056191A57FFF}" type="presParOf" srcId="{C2604271-1DD8-4F5A-9F26-800677C5D119}" destId="{7597EF3E-6CF5-4D86-AF2E-9BA51CC7CED4}" srcOrd="1" destOrd="0" presId="urn:microsoft.com/office/officeart/2005/8/layout/hierarchy3"/>
    <dgm:cxn modelId="{02E97B92-81C8-4001-B675-87EAB5475A5D}" type="presParOf" srcId="{AF8DE6BE-8DE8-45AB-ACA6-F2BF9F1144B7}" destId="{958B95A6-445E-4BB3-9F42-711CCFF37FAE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11FEE18-914E-446E-A01E-6D7C79067182}" type="doc">
      <dgm:prSet loTypeId="urn:microsoft.com/office/officeart/2016/7/layout/BasicLinearProcessNumbered" loCatId="process" qsTypeId="urn:microsoft.com/office/officeart/2005/8/quickstyle/simple1#2" qsCatId="simple" csTypeId="urn:microsoft.com/office/officeart/2005/8/colors/colorful1#1" csCatId="colorful"/>
      <dgm:spPr/>
      <dgm:t>
        <a:bodyPr/>
        <a:lstStyle/>
        <a:p>
          <a:endParaRPr lang="en-US"/>
        </a:p>
      </dgm:t>
    </dgm:pt>
    <dgm:pt modelId="{9EEB5B69-2553-4902-83A2-1CA287F7E052}">
      <dgm:prSet/>
      <dgm:spPr/>
      <dgm:t>
        <a:bodyPr/>
        <a:lstStyle/>
        <a:p>
          <a:r>
            <a:rPr lang="en-GB" dirty="0"/>
            <a:t>Demonstrate a systematic, extensive and comparative knowledge and understanding of the role of sport and exercise nutrition in sports performance as a whole and its links to specialist aspects.</a:t>
          </a:r>
          <a:endParaRPr lang="en-US" dirty="0"/>
        </a:p>
      </dgm:t>
    </dgm:pt>
    <dgm:pt modelId="{C3A0A49C-6295-4315-8345-129C79C8CDBB}" type="parTrans" cxnId="{93D26C46-F6F2-4CEE-BB0A-C64169326C4D}">
      <dgm:prSet/>
      <dgm:spPr/>
      <dgm:t>
        <a:bodyPr/>
        <a:lstStyle/>
        <a:p>
          <a:endParaRPr lang="en-US"/>
        </a:p>
      </dgm:t>
    </dgm:pt>
    <dgm:pt modelId="{D8BD0FA0-C69C-4A6B-86B3-92FEB56E7805}" type="sibTrans" cxnId="{93D26C46-F6F2-4CEE-BB0A-C64169326C4D}">
      <dgm:prSet phldrT="1" phldr="0"/>
      <dgm:spPr/>
      <dgm:t>
        <a:bodyPr/>
        <a:lstStyle/>
        <a:p>
          <a:r>
            <a:rPr lang="en-US" dirty="0"/>
            <a:t>1</a:t>
          </a:r>
        </a:p>
      </dgm:t>
    </dgm:pt>
    <dgm:pt modelId="{815BE47F-949A-449A-AFF2-746B78149F4A}">
      <dgm:prSet/>
      <dgm:spPr/>
      <dgm:t>
        <a:bodyPr/>
        <a:lstStyle/>
        <a:p>
          <a:r>
            <a:rPr lang="en-GB" dirty="0"/>
            <a:t>Demonstrate a systematic understanding of the role of sport and exercise nutrition in special groups and populations such as Paralympic athletes, athletes with a disability, children and older athletes.</a:t>
          </a:r>
          <a:endParaRPr lang="en-US" dirty="0"/>
        </a:p>
      </dgm:t>
    </dgm:pt>
    <dgm:pt modelId="{DFF67FC5-25BE-4274-9E7B-12C0011116B0}" type="parTrans" cxnId="{217FBD8F-910F-4FA1-8146-E284E7D67A58}">
      <dgm:prSet/>
      <dgm:spPr/>
      <dgm:t>
        <a:bodyPr/>
        <a:lstStyle/>
        <a:p>
          <a:endParaRPr lang="en-US"/>
        </a:p>
      </dgm:t>
    </dgm:pt>
    <dgm:pt modelId="{B9488F20-26EB-415E-A8A1-C273FC4838CB}" type="sibTrans" cxnId="{217FBD8F-910F-4FA1-8146-E284E7D67A58}">
      <dgm:prSet phldrT="2" phldr="0"/>
      <dgm:spPr/>
      <dgm:t>
        <a:bodyPr/>
        <a:lstStyle/>
        <a:p>
          <a:r>
            <a:rPr lang="en-US" dirty="0"/>
            <a:t>2</a:t>
          </a:r>
        </a:p>
      </dgm:t>
    </dgm:pt>
    <dgm:pt modelId="{08AECE74-31AD-4034-99FC-37F4CCE74B92}">
      <dgm:prSet/>
      <dgm:spPr/>
      <dgm:t>
        <a:bodyPr/>
        <a:lstStyle/>
        <a:p>
          <a:r>
            <a:rPr lang="en-GB" dirty="0"/>
            <a:t>Develop a critical awareness of the role of weight management in weight category sports such as boxing, judo, horse riding etc.</a:t>
          </a:r>
          <a:endParaRPr lang="en-US" dirty="0"/>
        </a:p>
      </dgm:t>
    </dgm:pt>
    <dgm:pt modelId="{BFB56267-CD3A-4277-8928-0ED0BC917616}" type="parTrans" cxnId="{543FED92-BEFC-4CED-963C-8A9D9505ECA7}">
      <dgm:prSet/>
      <dgm:spPr/>
      <dgm:t>
        <a:bodyPr/>
        <a:lstStyle/>
        <a:p>
          <a:endParaRPr lang="en-US"/>
        </a:p>
      </dgm:t>
    </dgm:pt>
    <dgm:pt modelId="{E80DDA51-2DEE-4BCF-945E-688B717ED24F}" type="sibTrans" cxnId="{543FED92-BEFC-4CED-963C-8A9D9505ECA7}">
      <dgm:prSet phldrT="3" phldr="0"/>
      <dgm:spPr/>
      <dgm:t>
        <a:bodyPr/>
        <a:lstStyle/>
        <a:p>
          <a:r>
            <a:rPr lang="en-US" dirty="0"/>
            <a:t>3</a:t>
          </a:r>
        </a:p>
      </dgm:t>
    </dgm:pt>
    <dgm:pt modelId="{B7D48DE6-69E6-495C-930E-07505731E49F}" type="pres">
      <dgm:prSet presAssocID="{911FEE18-914E-446E-A01E-6D7C79067182}" presName="Name0" presStyleCnt="0">
        <dgm:presLayoutVars>
          <dgm:animLvl val="lvl"/>
          <dgm:resizeHandles val="exact"/>
        </dgm:presLayoutVars>
      </dgm:prSet>
      <dgm:spPr/>
    </dgm:pt>
    <dgm:pt modelId="{994446A6-C9F4-447C-B04E-79932864D811}" type="pres">
      <dgm:prSet presAssocID="{9EEB5B69-2553-4902-83A2-1CA287F7E052}" presName="compositeNode" presStyleCnt="0">
        <dgm:presLayoutVars>
          <dgm:bulletEnabled val="1"/>
        </dgm:presLayoutVars>
      </dgm:prSet>
      <dgm:spPr/>
    </dgm:pt>
    <dgm:pt modelId="{8066F266-DE1C-4089-88E9-6F85A2BC05FD}" type="pres">
      <dgm:prSet presAssocID="{9EEB5B69-2553-4902-83A2-1CA287F7E052}" presName="bgRect" presStyleLbl="bgAccFollowNode1" presStyleIdx="0" presStyleCnt="3"/>
      <dgm:spPr/>
    </dgm:pt>
    <dgm:pt modelId="{D5925EE4-6ED5-4B5C-9454-E4B5795A55B0}" type="pres">
      <dgm:prSet presAssocID="{D8BD0FA0-C69C-4A6B-86B3-92FEB56E7805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2308700B-D69D-4B90-91D3-23E91AEDD49F}" type="pres">
      <dgm:prSet presAssocID="{9EEB5B69-2553-4902-83A2-1CA287F7E052}" presName="bottomLine" presStyleLbl="alignNode1" presStyleIdx="1" presStyleCnt="6">
        <dgm:presLayoutVars/>
      </dgm:prSet>
      <dgm:spPr/>
    </dgm:pt>
    <dgm:pt modelId="{48E4AD79-23B9-468E-92D9-A6184A885263}" type="pres">
      <dgm:prSet presAssocID="{9EEB5B69-2553-4902-83A2-1CA287F7E052}" presName="nodeText" presStyleLbl="bgAccFollowNode1" presStyleIdx="0" presStyleCnt="3">
        <dgm:presLayoutVars>
          <dgm:bulletEnabled val="1"/>
        </dgm:presLayoutVars>
      </dgm:prSet>
      <dgm:spPr/>
    </dgm:pt>
    <dgm:pt modelId="{D85512BD-FDB5-4855-9456-873760F77BE6}" type="pres">
      <dgm:prSet presAssocID="{D8BD0FA0-C69C-4A6B-86B3-92FEB56E7805}" presName="sibTrans" presStyleCnt="0"/>
      <dgm:spPr/>
    </dgm:pt>
    <dgm:pt modelId="{6A90B60A-0B24-4AD8-93A0-687361643CEA}" type="pres">
      <dgm:prSet presAssocID="{815BE47F-949A-449A-AFF2-746B78149F4A}" presName="compositeNode" presStyleCnt="0">
        <dgm:presLayoutVars>
          <dgm:bulletEnabled val="1"/>
        </dgm:presLayoutVars>
      </dgm:prSet>
      <dgm:spPr/>
    </dgm:pt>
    <dgm:pt modelId="{9697E8D2-AB59-4C8A-B760-638647F16265}" type="pres">
      <dgm:prSet presAssocID="{815BE47F-949A-449A-AFF2-746B78149F4A}" presName="bgRect" presStyleLbl="bgAccFollowNode1" presStyleIdx="1" presStyleCnt="3"/>
      <dgm:spPr/>
    </dgm:pt>
    <dgm:pt modelId="{26F55C69-4DEA-4B32-ADF4-C9BCBD264A0B}" type="pres">
      <dgm:prSet presAssocID="{B9488F20-26EB-415E-A8A1-C273FC4838CB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B9D653BC-6721-4933-94EF-2699EDD07A5C}" type="pres">
      <dgm:prSet presAssocID="{815BE47F-949A-449A-AFF2-746B78149F4A}" presName="bottomLine" presStyleLbl="alignNode1" presStyleIdx="3" presStyleCnt="6">
        <dgm:presLayoutVars/>
      </dgm:prSet>
      <dgm:spPr/>
    </dgm:pt>
    <dgm:pt modelId="{6A027334-B4EB-46C7-B94B-57484F2E26B9}" type="pres">
      <dgm:prSet presAssocID="{815BE47F-949A-449A-AFF2-746B78149F4A}" presName="nodeText" presStyleLbl="bgAccFollowNode1" presStyleIdx="1" presStyleCnt="3">
        <dgm:presLayoutVars>
          <dgm:bulletEnabled val="1"/>
        </dgm:presLayoutVars>
      </dgm:prSet>
      <dgm:spPr/>
    </dgm:pt>
    <dgm:pt modelId="{96B5AB90-6B8D-49A3-9CB3-8A877AFE0C3B}" type="pres">
      <dgm:prSet presAssocID="{B9488F20-26EB-415E-A8A1-C273FC4838CB}" presName="sibTrans" presStyleCnt="0"/>
      <dgm:spPr/>
    </dgm:pt>
    <dgm:pt modelId="{F30F8DB4-7899-4E03-BD1C-76853A144FB8}" type="pres">
      <dgm:prSet presAssocID="{08AECE74-31AD-4034-99FC-37F4CCE74B92}" presName="compositeNode" presStyleCnt="0">
        <dgm:presLayoutVars>
          <dgm:bulletEnabled val="1"/>
        </dgm:presLayoutVars>
      </dgm:prSet>
      <dgm:spPr/>
    </dgm:pt>
    <dgm:pt modelId="{11A87A9A-39BC-43C5-A07D-E034E32E9B11}" type="pres">
      <dgm:prSet presAssocID="{08AECE74-31AD-4034-99FC-37F4CCE74B92}" presName="bgRect" presStyleLbl="bgAccFollowNode1" presStyleIdx="2" presStyleCnt="3"/>
      <dgm:spPr/>
    </dgm:pt>
    <dgm:pt modelId="{B0090CBE-79DB-4D32-8D4C-1C7069CC3D65}" type="pres">
      <dgm:prSet presAssocID="{E80DDA51-2DEE-4BCF-945E-688B717ED24F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0E8CA05F-6109-4B42-9CC0-AE0443712753}" type="pres">
      <dgm:prSet presAssocID="{08AECE74-31AD-4034-99FC-37F4CCE74B92}" presName="bottomLine" presStyleLbl="alignNode1" presStyleIdx="5" presStyleCnt="6">
        <dgm:presLayoutVars/>
      </dgm:prSet>
      <dgm:spPr/>
    </dgm:pt>
    <dgm:pt modelId="{1B860A21-D722-4F64-8F3D-F608CBB80A21}" type="pres">
      <dgm:prSet presAssocID="{08AECE74-31AD-4034-99FC-37F4CCE74B92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37358002-0037-485D-8FB1-AE91524D9B1C}" type="presOf" srcId="{D8BD0FA0-C69C-4A6B-86B3-92FEB56E7805}" destId="{D5925EE4-6ED5-4B5C-9454-E4B5795A55B0}" srcOrd="0" destOrd="0" presId="urn:microsoft.com/office/officeart/2016/7/layout/BasicLinearProcessNumbered"/>
    <dgm:cxn modelId="{7B493806-23EE-496C-BD77-4BE15C1A5DD6}" type="presOf" srcId="{911FEE18-914E-446E-A01E-6D7C79067182}" destId="{B7D48DE6-69E6-495C-930E-07505731E49F}" srcOrd="0" destOrd="0" presId="urn:microsoft.com/office/officeart/2016/7/layout/BasicLinearProcessNumbered"/>
    <dgm:cxn modelId="{D2F3E60B-BCF2-4628-9FBA-F4B2CBBCB03B}" type="presOf" srcId="{815BE47F-949A-449A-AFF2-746B78149F4A}" destId="{9697E8D2-AB59-4C8A-B760-638647F16265}" srcOrd="0" destOrd="0" presId="urn:microsoft.com/office/officeart/2016/7/layout/BasicLinearProcessNumbered"/>
    <dgm:cxn modelId="{85887917-31D5-4114-953B-65CBC0211603}" type="presOf" srcId="{9EEB5B69-2553-4902-83A2-1CA287F7E052}" destId="{8066F266-DE1C-4089-88E9-6F85A2BC05FD}" srcOrd="0" destOrd="0" presId="urn:microsoft.com/office/officeart/2016/7/layout/BasicLinearProcessNumbered"/>
    <dgm:cxn modelId="{21EE2029-D302-4A38-8F82-27285ED0A820}" type="presOf" srcId="{08AECE74-31AD-4034-99FC-37F4CCE74B92}" destId="{1B860A21-D722-4F64-8F3D-F608CBB80A21}" srcOrd="1" destOrd="0" presId="urn:microsoft.com/office/officeart/2016/7/layout/BasicLinearProcessNumbered"/>
    <dgm:cxn modelId="{0ECF2C5B-5D2F-4D1D-9B71-ED25A11BAD4F}" type="presOf" srcId="{815BE47F-949A-449A-AFF2-746B78149F4A}" destId="{6A027334-B4EB-46C7-B94B-57484F2E26B9}" srcOrd="1" destOrd="0" presId="urn:microsoft.com/office/officeart/2016/7/layout/BasicLinearProcessNumbered"/>
    <dgm:cxn modelId="{93D26C46-F6F2-4CEE-BB0A-C64169326C4D}" srcId="{911FEE18-914E-446E-A01E-6D7C79067182}" destId="{9EEB5B69-2553-4902-83A2-1CA287F7E052}" srcOrd="0" destOrd="0" parTransId="{C3A0A49C-6295-4315-8345-129C79C8CDBB}" sibTransId="{D8BD0FA0-C69C-4A6B-86B3-92FEB56E7805}"/>
    <dgm:cxn modelId="{93F41F6A-E6D5-4BDC-80CA-CBF698B8B889}" type="presOf" srcId="{E80DDA51-2DEE-4BCF-945E-688B717ED24F}" destId="{B0090CBE-79DB-4D32-8D4C-1C7069CC3D65}" srcOrd="0" destOrd="0" presId="urn:microsoft.com/office/officeart/2016/7/layout/BasicLinearProcessNumbered"/>
    <dgm:cxn modelId="{217FBD8F-910F-4FA1-8146-E284E7D67A58}" srcId="{911FEE18-914E-446E-A01E-6D7C79067182}" destId="{815BE47F-949A-449A-AFF2-746B78149F4A}" srcOrd="1" destOrd="0" parTransId="{DFF67FC5-25BE-4274-9E7B-12C0011116B0}" sibTransId="{B9488F20-26EB-415E-A8A1-C273FC4838CB}"/>
    <dgm:cxn modelId="{543FED92-BEFC-4CED-963C-8A9D9505ECA7}" srcId="{911FEE18-914E-446E-A01E-6D7C79067182}" destId="{08AECE74-31AD-4034-99FC-37F4CCE74B92}" srcOrd="2" destOrd="0" parTransId="{BFB56267-CD3A-4277-8928-0ED0BC917616}" sibTransId="{E80DDA51-2DEE-4BCF-945E-688B717ED24F}"/>
    <dgm:cxn modelId="{1F7C4698-9F59-444D-BEE7-C8AC0A14CEE5}" type="presOf" srcId="{9EEB5B69-2553-4902-83A2-1CA287F7E052}" destId="{48E4AD79-23B9-468E-92D9-A6184A885263}" srcOrd="1" destOrd="0" presId="urn:microsoft.com/office/officeart/2016/7/layout/BasicLinearProcessNumbered"/>
    <dgm:cxn modelId="{93575FC4-35E3-4825-A73A-A828AEA07381}" type="presOf" srcId="{B9488F20-26EB-415E-A8A1-C273FC4838CB}" destId="{26F55C69-4DEA-4B32-ADF4-C9BCBD264A0B}" srcOrd="0" destOrd="0" presId="urn:microsoft.com/office/officeart/2016/7/layout/BasicLinearProcessNumbered"/>
    <dgm:cxn modelId="{7C5DC6EE-85D1-49DC-A430-9E3CEC10C48D}" type="presOf" srcId="{08AECE74-31AD-4034-99FC-37F4CCE74B92}" destId="{11A87A9A-39BC-43C5-A07D-E034E32E9B11}" srcOrd="0" destOrd="0" presId="urn:microsoft.com/office/officeart/2016/7/layout/BasicLinearProcessNumbered"/>
    <dgm:cxn modelId="{944B697D-D4D7-4D05-91A8-D25AB2DEAC6F}" type="presParOf" srcId="{B7D48DE6-69E6-495C-930E-07505731E49F}" destId="{994446A6-C9F4-447C-B04E-79932864D811}" srcOrd="0" destOrd="0" presId="urn:microsoft.com/office/officeart/2016/7/layout/BasicLinearProcessNumbered"/>
    <dgm:cxn modelId="{9FE12244-5D44-48FE-B11C-F6D850AAA354}" type="presParOf" srcId="{994446A6-C9F4-447C-B04E-79932864D811}" destId="{8066F266-DE1C-4089-88E9-6F85A2BC05FD}" srcOrd="0" destOrd="0" presId="urn:microsoft.com/office/officeart/2016/7/layout/BasicLinearProcessNumbered"/>
    <dgm:cxn modelId="{F57A5B82-672C-4336-AE21-2FDF0125ABE1}" type="presParOf" srcId="{994446A6-C9F4-447C-B04E-79932864D811}" destId="{D5925EE4-6ED5-4B5C-9454-E4B5795A55B0}" srcOrd="1" destOrd="0" presId="urn:microsoft.com/office/officeart/2016/7/layout/BasicLinearProcessNumbered"/>
    <dgm:cxn modelId="{F7C4A2A6-F9E4-4373-BF42-1CCC9EE9944E}" type="presParOf" srcId="{994446A6-C9F4-447C-B04E-79932864D811}" destId="{2308700B-D69D-4B90-91D3-23E91AEDD49F}" srcOrd="2" destOrd="0" presId="urn:microsoft.com/office/officeart/2016/7/layout/BasicLinearProcessNumbered"/>
    <dgm:cxn modelId="{599C70B8-9EC1-4036-8BF5-CBA631211585}" type="presParOf" srcId="{994446A6-C9F4-447C-B04E-79932864D811}" destId="{48E4AD79-23B9-468E-92D9-A6184A885263}" srcOrd="3" destOrd="0" presId="urn:microsoft.com/office/officeart/2016/7/layout/BasicLinearProcessNumbered"/>
    <dgm:cxn modelId="{B3D4707E-0B4B-4403-B9F4-19B3D0ED8659}" type="presParOf" srcId="{B7D48DE6-69E6-495C-930E-07505731E49F}" destId="{D85512BD-FDB5-4855-9456-873760F77BE6}" srcOrd="1" destOrd="0" presId="urn:microsoft.com/office/officeart/2016/7/layout/BasicLinearProcessNumbered"/>
    <dgm:cxn modelId="{07389309-1B8A-4A90-B99F-A86CFDCBBDED}" type="presParOf" srcId="{B7D48DE6-69E6-495C-930E-07505731E49F}" destId="{6A90B60A-0B24-4AD8-93A0-687361643CEA}" srcOrd="2" destOrd="0" presId="urn:microsoft.com/office/officeart/2016/7/layout/BasicLinearProcessNumbered"/>
    <dgm:cxn modelId="{6BD0D99B-CB68-4AD8-A248-6E7ADF93E580}" type="presParOf" srcId="{6A90B60A-0B24-4AD8-93A0-687361643CEA}" destId="{9697E8D2-AB59-4C8A-B760-638647F16265}" srcOrd="0" destOrd="0" presId="urn:microsoft.com/office/officeart/2016/7/layout/BasicLinearProcessNumbered"/>
    <dgm:cxn modelId="{5BA44AEE-136F-4624-81E7-54680C23261B}" type="presParOf" srcId="{6A90B60A-0B24-4AD8-93A0-687361643CEA}" destId="{26F55C69-4DEA-4B32-ADF4-C9BCBD264A0B}" srcOrd="1" destOrd="0" presId="urn:microsoft.com/office/officeart/2016/7/layout/BasicLinearProcessNumbered"/>
    <dgm:cxn modelId="{37A2419C-6E11-458C-A17D-524457BD4D8C}" type="presParOf" srcId="{6A90B60A-0B24-4AD8-93A0-687361643CEA}" destId="{B9D653BC-6721-4933-94EF-2699EDD07A5C}" srcOrd="2" destOrd="0" presId="urn:microsoft.com/office/officeart/2016/7/layout/BasicLinearProcessNumbered"/>
    <dgm:cxn modelId="{1530B57A-A68F-4DA5-9937-AB5322DD9DCC}" type="presParOf" srcId="{6A90B60A-0B24-4AD8-93A0-687361643CEA}" destId="{6A027334-B4EB-46C7-B94B-57484F2E26B9}" srcOrd="3" destOrd="0" presId="urn:microsoft.com/office/officeart/2016/7/layout/BasicLinearProcessNumbered"/>
    <dgm:cxn modelId="{212B166F-26CE-4E7A-858A-0F3D1C60602A}" type="presParOf" srcId="{B7D48DE6-69E6-495C-930E-07505731E49F}" destId="{96B5AB90-6B8D-49A3-9CB3-8A877AFE0C3B}" srcOrd="3" destOrd="0" presId="urn:microsoft.com/office/officeart/2016/7/layout/BasicLinearProcessNumbered"/>
    <dgm:cxn modelId="{6B85948F-FF40-40C0-96BE-B2BDA6BA9F21}" type="presParOf" srcId="{B7D48DE6-69E6-495C-930E-07505731E49F}" destId="{F30F8DB4-7899-4E03-BD1C-76853A144FB8}" srcOrd="4" destOrd="0" presId="urn:microsoft.com/office/officeart/2016/7/layout/BasicLinearProcessNumbered"/>
    <dgm:cxn modelId="{B89B53EF-E352-41ED-80F8-4B9F566B79BF}" type="presParOf" srcId="{F30F8DB4-7899-4E03-BD1C-76853A144FB8}" destId="{11A87A9A-39BC-43C5-A07D-E034E32E9B11}" srcOrd="0" destOrd="0" presId="urn:microsoft.com/office/officeart/2016/7/layout/BasicLinearProcessNumbered"/>
    <dgm:cxn modelId="{20CD9A97-BB3A-40CD-9A14-8C702DB37CD9}" type="presParOf" srcId="{F30F8DB4-7899-4E03-BD1C-76853A144FB8}" destId="{B0090CBE-79DB-4D32-8D4C-1C7069CC3D65}" srcOrd="1" destOrd="0" presId="urn:microsoft.com/office/officeart/2016/7/layout/BasicLinearProcessNumbered"/>
    <dgm:cxn modelId="{89258051-31C0-42A5-B4DC-1D2641A46A94}" type="presParOf" srcId="{F30F8DB4-7899-4E03-BD1C-76853A144FB8}" destId="{0E8CA05F-6109-4B42-9CC0-AE0443712753}" srcOrd="2" destOrd="0" presId="urn:microsoft.com/office/officeart/2016/7/layout/BasicLinearProcessNumbered"/>
    <dgm:cxn modelId="{6480FB42-62DE-4D90-A7C0-B50BC7FC159B}" type="presParOf" srcId="{F30F8DB4-7899-4E03-BD1C-76853A144FB8}" destId="{1B860A21-D722-4F64-8F3D-F608CBB80A21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98A209-EADE-412A-A1B6-DC77487D95AC}">
      <dsp:nvSpPr>
        <dsp:cNvPr id="0" name=""/>
        <dsp:cNvSpPr/>
      </dsp:nvSpPr>
      <dsp:spPr>
        <a:xfrm>
          <a:off x="1235" y="1060445"/>
          <a:ext cx="2890539" cy="144526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This will build upon last years practice.</a:t>
          </a:r>
          <a:endParaRPr lang="en-US" sz="3000" kern="1200" dirty="0"/>
        </a:p>
      </dsp:txBody>
      <dsp:txXfrm>
        <a:off x="43565" y="1102775"/>
        <a:ext cx="2805879" cy="1360609"/>
      </dsp:txXfrm>
    </dsp:sp>
    <dsp:sp modelId="{C65595EE-301E-4096-9839-99C6D46CEC95}">
      <dsp:nvSpPr>
        <dsp:cNvPr id="0" name=""/>
        <dsp:cNvSpPr/>
      </dsp:nvSpPr>
      <dsp:spPr>
        <a:xfrm>
          <a:off x="3614410" y="1060445"/>
          <a:ext cx="2890539" cy="1445269"/>
        </a:xfrm>
        <a:prstGeom prst="roundRect">
          <a:avLst>
            <a:gd name="adj" fmla="val 10000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Enhance your theory and practical skills.</a:t>
          </a:r>
          <a:endParaRPr lang="en-US" sz="3000" kern="1200" dirty="0"/>
        </a:p>
      </dsp:txBody>
      <dsp:txXfrm>
        <a:off x="3656740" y="1102775"/>
        <a:ext cx="2805879" cy="1360609"/>
      </dsp:txXfrm>
    </dsp:sp>
    <dsp:sp modelId="{96E67DE2-CDB6-4D01-9474-D2402AF34152}">
      <dsp:nvSpPr>
        <dsp:cNvPr id="0" name=""/>
        <dsp:cNvSpPr/>
      </dsp:nvSpPr>
      <dsp:spPr>
        <a:xfrm>
          <a:off x="7227584" y="1060445"/>
          <a:ext cx="2890539" cy="1445269"/>
        </a:xfrm>
        <a:prstGeom prst="roundRect">
          <a:avLst>
            <a:gd name="adj" fmla="val 1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Build up to a research project.</a:t>
          </a:r>
          <a:endParaRPr lang="en-US" sz="3000" kern="1200" dirty="0"/>
        </a:p>
      </dsp:txBody>
      <dsp:txXfrm>
        <a:off x="7269914" y="1102775"/>
        <a:ext cx="2805879" cy="13606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66F266-DE1C-4089-88E9-6F85A2BC05FD}">
      <dsp:nvSpPr>
        <dsp:cNvPr id="0" name=""/>
        <dsp:cNvSpPr/>
      </dsp:nvSpPr>
      <dsp:spPr>
        <a:xfrm>
          <a:off x="0" y="0"/>
          <a:ext cx="3162299" cy="356616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6545" tIns="330200" rIns="246545" bIns="3302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Demonstrate a systematic, extensive and comparative knowledge and understanding of the role of sport and exercise nutrition in sports performance as a whole and its links to specialist aspects.</a:t>
          </a:r>
          <a:endParaRPr lang="en-US" sz="1500" kern="1200" dirty="0"/>
        </a:p>
      </dsp:txBody>
      <dsp:txXfrm>
        <a:off x="0" y="1355140"/>
        <a:ext cx="3162299" cy="2139696"/>
      </dsp:txXfrm>
    </dsp:sp>
    <dsp:sp modelId="{D5925EE4-6ED5-4B5C-9454-E4B5795A55B0}">
      <dsp:nvSpPr>
        <dsp:cNvPr id="0" name=""/>
        <dsp:cNvSpPr/>
      </dsp:nvSpPr>
      <dsp:spPr>
        <a:xfrm>
          <a:off x="1046225" y="356615"/>
          <a:ext cx="1069848" cy="106984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410" tIns="12700" rIns="8341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 dirty="0"/>
            <a:t>1</a:t>
          </a:r>
        </a:p>
      </dsp:txBody>
      <dsp:txXfrm>
        <a:off x="1202901" y="513291"/>
        <a:ext cx="756496" cy="756496"/>
      </dsp:txXfrm>
    </dsp:sp>
    <dsp:sp modelId="{2308700B-D69D-4B90-91D3-23E91AEDD49F}">
      <dsp:nvSpPr>
        <dsp:cNvPr id="0" name=""/>
        <dsp:cNvSpPr/>
      </dsp:nvSpPr>
      <dsp:spPr>
        <a:xfrm>
          <a:off x="0" y="3566088"/>
          <a:ext cx="3162299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97E8D2-AB59-4C8A-B760-638647F16265}">
      <dsp:nvSpPr>
        <dsp:cNvPr id="0" name=""/>
        <dsp:cNvSpPr/>
      </dsp:nvSpPr>
      <dsp:spPr>
        <a:xfrm>
          <a:off x="3478529" y="0"/>
          <a:ext cx="3162299" cy="356616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6545" tIns="330200" rIns="246545" bIns="3302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Demonstrate a systematic understanding of the role of sport and exercise nutrition in special groups and populations such as Paralympic athletes, athletes with a disability, children and older athletes.</a:t>
          </a:r>
          <a:endParaRPr lang="en-US" sz="1500" kern="1200" dirty="0"/>
        </a:p>
      </dsp:txBody>
      <dsp:txXfrm>
        <a:off x="3478529" y="1355140"/>
        <a:ext cx="3162299" cy="2139696"/>
      </dsp:txXfrm>
    </dsp:sp>
    <dsp:sp modelId="{26F55C69-4DEA-4B32-ADF4-C9BCBD264A0B}">
      <dsp:nvSpPr>
        <dsp:cNvPr id="0" name=""/>
        <dsp:cNvSpPr/>
      </dsp:nvSpPr>
      <dsp:spPr>
        <a:xfrm>
          <a:off x="4524755" y="356615"/>
          <a:ext cx="1069848" cy="106984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410" tIns="12700" rIns="8341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 dirty="0"/>
            <a:t>2</a:t>
          </a:r>
        </a:p>
      </dsp:txBody>
      <dsp:txXfrm>
        <a:off x="4681431" y="513291"/>
        <a:ext cx="756496" cy="756496"/>
      </dsp:txXfrm>
    </dsp:sp>
    <dsp:sp modelId="{B9D653BC-6721-4933-94EF-2699EDD07A5C}">
      <dsp:nvSpPr>
        <dsp:cNvPr id="0" name=""/>
        <dsp:cNvSpPr/>
      </dsp:nvSpPr>
      <dsp:spPr>
        <a:xfrm>
          <a:off x="3478529" y="3566088"/>
          <a:ext cx="3162299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A87A9A-39BC-43C5-A07D-E034E32E9B11}">
      <dsp:nvSpPr>
        <dsp:cNvPr id="0" name=""/>
        <dsp:cNvSpPr/>
      </dsp:nvSpPr>
      <dsp:spPr>
        <a:xfrm>
          <a:off x="6957059" y="0"/>
          <a:ext cx="3162299" cy="356616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6545" tIns="330200" rIns="246545" bIns="3302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Develop a critical awareness of the role of weight management in weight category sports such as boxing, judo, horse riding etc.</a:t>
          </a:r>
          <a:endParaRPr lang="en-US" sz="1500" kern="1200" dirty="0"/>
        </a:p>
      </dsp:txBody>
      <dsp:txXfrm>
        <a:off x="6957059" y="1355140"/>
        <a:ext cx="3162299" cy="2139696"/>
      </dsp:txXfrm>
    </dsp:sp>
    <dsp:sp modelId="{B0090CBE-79DB-4D32-8D4C-1C7069CC3D65}">
      <dsp:nvSpPr>
        <dsp:cNvPr id="0" name=""/>
        <dsp:cNvSpPr/>
      </dsp:nvSpPr>
      <dsp:spPr>
        <a:xfrm>
          <a:off x="8003285" y="356615"/>
          <a:ext cx="1069848" cy="106984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410" tIns="12700" rIns="8341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 dirty="0"/>
            <a:t>3</a:t>
          </a:r>
        </a:p>
      </dsp:txBody>
      <dsp:txXfrm>
        <a:off x="8159961" y="513291"/>
        <a:ext cx="756496" cy="756496"/>
      </dsp:txXfrm>
    </dsp:sp>
    <dsp:sp modelId="{0E8CA05F-6109-4B42-9CC0-AE0443712753}">
      <dsp:nvSpPr>
        <dsp:cNvPr id="0" name=""/>
        <dsp:cNvSpPr/>
      </dsp:nvSpPr>
      <dsp:spPr>
        <a:xfrm>
          <a:off x="6957059" y="3566088"/>
          <a:ext cx="3162299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BD78A-FA95-4009-B9F5-0697EBE599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DB8081-C500-4C9C-BBFE-8CCDE59047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26771B-4B6F-4B36-8824-1268A2A45B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E4431-B3A4-4736-809A-29AF3837C9EE}" type="datetimeFigureOut">
              <a:rPr lang="en-GB" smtClean="0"/>
              <a:t>02/09/2026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C97735-EA51-448E-9E39-FFECA570DD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816640-B4EF-4086-8CF8-09CD954951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5D477-6638-42BA-B6EB-C916520FEF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96172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E9203-E3AA-4065-BFFF-DDBD9C7C5B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D775CC-8588-4CED-980C-8C98738350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21B92B-2838-42D7-9AEC-CC4E5D9E73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E4431-B3A4-4736-809A-29AF3837C9EE}" type="datetimeFigureOut">
              <a:rPr lang="en-GB" smtClean="0"/>
              <a:t>02/09/2026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58B244-4BD4-47A5-ADF2-ADF72ED6DE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303AAB-66AB-4382-9995-6213E9127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5D477-6638-42BA-B6EB-C916520FEF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81117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2D4C0-5D77-44CF-8836-B2CFD795A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F276E6-2222-423D-8784-0FDE829498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0C9F6-0071-4240-8D52-2B7C1F6788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E4431-B3A4-4736-809A-29AF3837C9EE}" type="datetimeFigureOut">
              <a:rPr lang="en-GB" smtClean="0"/>
              <a:t>02/09/2026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00C545-1948-4927-A607-AF15B0AAD1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372D49-A164-4777-8F9E-5EC2862462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5D477-6638-42BA-B6EB-C916520FEF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10868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17824-0966-4CA9-AE3D-7EBB53368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23ADB-0ECD-4B21-94B3-E3E55DAC7D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836BE7-8B4F-4E82-AF28-1B61699D00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B8D17B-B7B0-482F-9FD8-91C20D1E8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E4431-B3A4-4736-809A-29AF3837C9EE}" type="datetimeFigureOut">
              <a:rPr lang="en-GB" smtClean="0"/>
              <a:t>02/09/2026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C17D6E-872F-4229-A270-2B5E1D7E47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503ABB-2D5E-4228-9B9B-E885CF921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5D477-6638-42BA-B6EB-C916520FEF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22976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E28B6-4928-4448-BE24-ADE20A58FA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DEB3B4-CE37-48A4-8030-45A4B75B1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D985CF-C0C4-4DF0-B167-DA7E550E0F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E0015A-26B8-47F5-ADC4-4056E7D529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259D60-CC3D-4C70-AF00-A4F5C98FD0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8D0085E-D6D9-4BF3-B721-2DF6932235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E4431-B3A4-4736-809A-29AF3837C9EE}" type="datetimeFigureOut">
              <a:rPr lang="en-GB" smtClean="0"/>
              <a:t>02/09/2026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353005-E13B-4655-B52B-5B1D227D8A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36E2B0C-1C3E-4382-8E2A-F3C98CE109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5D477-6638-42BA-B6EB-C916520FEF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75773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110C7-093E-4359-8695-98A838349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E60BC1-76A9-4823-BFA3-8D2C13130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E4431-B3A4-4736-809A-29AF3837C9EE}" type="datetimeFigureOut">
              <a:rPr lang="en-GB" smtClean="0"/>
              <a:t>02/09/2026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1F7E90-80D0-4C9A-B7C0-A8C7713DC4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D51ED8-BEDE-45F2-B2E8-7F243A7AF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5D477-6638-42BA-B6EB-C916520FEF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6680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33CF162-2657-4AFE-A521-48D5A9100D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E4431-B3A4-4736-809A-29AF3837C9EE}" type="datetimeFigureOut">
              <a:rPr lang="en-GB" smtClean="0"/>
              <a:t>02/09/2026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09C9372-DA12-4BC2-9953-58C519E184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CAACC6-A5C1-4D4B-B3D7-83ABA27DB6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5D477-6638-42BA-B6EB-C916520FEF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57738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EE242-8EFB-4B56-BF98-48FFE15FB2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1E8AB4-D748-44BB-9C75-15C9452306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3EA863-28C4-4F28-9606-52DC00C3A7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3F716E-1A6D-4562-AE59-26F7C5397A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E4431-B3A4-4736-809A-29AF3837C9EE}" type="datetimeFigureOut">
              <a:rPr lang="en-GB" smtClean="0"/>
              <a:t>02/09/2026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77D1C9-1A72-4092-9E38-C13B7FB805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BCFC46-ED8F-44F4-A78B-5E5DA6F96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5D477-6638-42BA-B6EB-C916520FEF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7753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54F6DB-2463-46B4-BFFD-4E2AD94B7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1EF228-DA6A-4056-88E5-6D5DB0585E8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AF1317-31F4-4984-9CE0-7F8B9F7529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65675C-4A82-4E15-9FCF-59F38CDCA6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E4431-B3A4-4736-809A-29AF3837C9EE}" type="datetimeFigureOut">
              <a:rPr lang="en-GB" smtClean="0"/>
              <a:t>02/09/2026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572C0B-BA2F-419D-90CD-A33E170306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1E888A-2609-482A-910F-87F837EAD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5D477-6638-42BA-B6EB-C916520FEF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25683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09713-6C61-4E68-A07E-C715E52E91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0A2352-12DC-4325-BCCB-B9202E8651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CABAD8-AAAC-457B-8568-9B06232C68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E4431-B3A4-4736-809A-29AF3837C9EE}" type="datetimeFigureOut">
              <a:rPr lang="en-GB" smtClean="0"/>
              <a:t>02/09/2026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ECE40-3EAD-489C-9302-B7C63E8111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705921-8CAF-4369-8845-64E9C4F3A9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5D477-6638-42BA-B6EB-C916520FEF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10701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BBC390-11DE-4604-94F2-291726403B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AA5BEB-0913-4E21-BCE0-DFA1D0A26D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A0DA01-0180-483A-80FC-D9A28D9042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E4431-B3A4-4736-809A-29AF3837C9EE}" type="datetimeFigureOut">
              <a:rPr lang="en-GB" smtClean="0"/>
              <a:t>02/09/2026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73897F-440F-4E8C-92CF-1D033B9AD4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EA435E-FD07-405E-9C55-99D439786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5D477-6638-42BA-B6EB-C916520FEF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47683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533268-DA20-4E50-B4A5-C6AE93C8F6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D12119-BBD4-4368-8F99-FF5D00B80E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5874D0-3759-43B6-8FC2-71D280C34D5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4E4431-B3A4-4736-809A-29AF3837C9EE}" type="datetimeFigureOut">
              <a:rPr lang="en-GB" smtClean="0"/>
              <a:t>02/09/2026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BA8D22-6999-4117-8B81-E0EE5CB105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E6DAF-2A50-4915-A0FD-08A5525229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F5D477-6638-42BA-B6EB-C916520FEF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419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CE382C8-AB18-4C07-95BA-90E5D2238E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15729" y="1764407"/>
            <a:ext cx="5760846" cy="2310312"/>
          </a:xfrm>
        </p:spPr>
        <p:txBody>
          <a:bodyPr>
            <a:normAutofit/>
          </a:bodyPr>
          <a:lstStyle/>
          <a:p>
            <a:r>
              <a:rPr lang="en-GB" sz="5200" dirty="0">
                <a:solidFill>
                  <a:schemeClr val="tx2"/>
                </a:solidFill>
              </a:rPr>
              <a:t>BMSN7000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0DB2D4-A877-4A3E-B723-28B464B4FB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15729" y="4165152"/>
            <a:ext cx="5760846" cy="68207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Advanced Sports Nutrition Practice</a:t>
            </a:r>
          </a:p>
        </p:txBody>
      </p:sp>
    </p:spTree>
    <p:extLst>
      <p:ext uri="{BB962C8B-B14F-4D97-AF65-F5344CB8AC3E}">
        <p14:creationId xmlns:p14="http://schemas.microsoft.com/office/powerpoint/2010/main" val="27245300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715744-FDC3-4887-8E31-6173ECC643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/>
              <a:t>Welcome Back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C86E6A-2F19-4CC2-9472-5D68602550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 dirty="0"/>
              <a:t>This will be a busy year!</a:t>
            </a:r>
          </a:p>
        </p:txBody>
      </p:sp>
      <p:pic>
        <p:nvPicPr>
          <p:cNvPr id="5" name="Picture 4" descr="Calendar">
            <a:extLst>
              <a:ext uri="{FF2B5EF4-FFF2-40B4-BE49-F238E27FC236}">
                <a16:creationId xmlns:a16="http://schemas.microsoft.com/office/drawing/2014/main" id="{892F1D3E-763D-4EEE-B9C5-82E42CAFA3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494" r="14553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12128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045BCA-09A9-41F9-834B-56548D064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tx2"/>
                </a:solidFill>
              </a:rPr>
              <a:t>What about this module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441F8D5-EBCE-4FB9-91A9-3425971C1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262397" y="134260"/>
            <a:ext cx="3142400" cy="2716805"/>
            <a:chOff x="-305" y="-4155"/>
            <a:chExt cx="2514948" cy="2174333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A5E80E2-35F9-41F3-A2B8-A2F17D956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88BDEEE-0C30-49F3-8D05-B062EF890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21E0C27-19E6-45DC-B154-493480207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3A55340-18E0-4A23-B406-BD1221643D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8701F99-7E4C-4B92-A4B5-307CDFB7A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5047906"/>
            <a:ext cx="2412221" cy="1810094"/>
            <a:chOff x="-305" y="-1"/>
            <a:chExt cx="3832880" cy="287613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41E616B-C319-43C1-9A9C-A2074B2E8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C86BD2B-CA73-48DF-9CC8-0152EA6B1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9C1AA9D-3FCF-4B84-94D1-51F0E1517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D7CE92F-1DE7-4252-A62C-77ACF8C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0B7AF8-B760-4612-B3AA-F618F1495A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0805340"/>
              </p:ext>
            </p:extLst>
          </p:nvPr>
        </p:nvGraphicFramePr>
        <p:xfrm>
          <a:off x="1036320" y="2543633"/>
          <a:ext cx="1011936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22059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C6FF2E-232A-4565-8D16-DFF7BACF3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tx2"/>
                </a:solidFill>
              </a:rPr>
              <a:t>What are the Learning Outcomes?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6566969-F813-4CC5-B3E9-363D85B55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81264" y="-5116"/>
            <a:ext cx="3318648" cy="2490264"/>
            <a:chOff x="-305" y="-1"/>
            <a:chExt cx="3832880" cy="2876136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F8CF66C-45E2-456B-92B0-9E97A331D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65D590E-D70D-4D25-B853-D5208F2AA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231501E-3F84-4705-A001-13995FA68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52617E4-47FD-4C38-8F70-93BF9B12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217D733-97B6-4C43-AF0C-5E3CB0EA1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07887"/>
            <a:ext cx="2605762" cy="2252847"/>
            <a:chOff x="-305" y="-4155"/>
            <a:chExt cx="2514948" cy="2174333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D288266-7E76-4D4A-BAAC-E233FA013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697F88A-8624-4BA2-AF06-E6C3A52F0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8CA77163-C052-481C-9DCF-68C23ACAB3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2B425B5-0A0E-4B85-B718-E5DA73431A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BB518EF-C6BD-4CB2-BAA3-45EAABF21F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4908450"/>
              </p:ext>
            </p:extLst>
          </p:nvPr>
        </p:nvGraphicFramePr>
        <p:xfrm>
          <a:off x="1036320" y="2560320"/>
          <a:ext cx="1011936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752597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141D4-5B77-4950-AD90-1855762A8E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9D03B8-6CB8-4614-8BAE-46872862DE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Assignment 1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E74D208-3324-4E8E-8730-89F20C144D3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An essay on an athlete group of your choice – para athletes, children. Identifying nutrition requirements and other issues.</a:t>
            </a:r>
          </a:p>
          <a:p>
            <a:r>
              <a:rPr lang="en-GB" dirty="0"/>
              <a:t>It includes a presentation</a:t>
            </a:r>
          </a:p>
          <a:p>
            <a:endParaRPr lang="en-GB" dirty="0"/>
          </a:p>
          <a:p>
            <a:r>
              <a:rPr lang="en-GB" dirty="0"/>
              <a:t>Due on 20/11/2026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D6F6D12-D51A-4E04-9DAF-147C05331D1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Assignment 2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7409C5-0B5E-45CA-BA37-CA37148AC205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Based on a sport of your choice that includes an assessment of an nutritional requirements.</a:t>
            </a:r>
          </a:p>
          <a:p>
            <a:r>
              <a:rPr lang="en-GB" dirty="0"/>
              <a:t>Design a booklet</a:t>
            </a:r>
          </a:p>
          <a:p>
            <a:endParaRPr lang="en-GB" dirty="0"/>
          </a:p>
          <a:p>
            <a:r>
              <a:rPr lang="en-GB" dirty="0"/>
              <a:t>Due on 08/01/2027</a:t>
            </a:r>
          </a:p>
        </p:txBody>
      </p:sp>
    </p:spTree>
    <p:extLst>
      <p:ext uri="{BB962C8B-B14F-4D97-AF65-F5344CB8AC3E}">
        <p14:creationId xmlns:p14="http://schemas.microsoft.com/office/powerpoint/2010/main" val="10486197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561AEE4-4E38-4BAC-976D-E0DE523FC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F0BC676B-D19A-44DB-910A-0C0E6D433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4431" y="3985"/>
            <a:ext cx="9772765" cy="6858000"/>
            <a:chOff x="1303402" y="3985"/>
            <a:chExt cx="9772765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99AA485-A13F-4455-814E-C116AD7E0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C90D55F-0AFB-45E5-8815-A4701774C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476B6C1-4A41-48E6-8540-FC48FCD76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347F445-D2CA-4FEB-AB8E-7A47AB57C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2F1B3D8-301E-4A54-9284-EB14E905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E4B9C67-860A-4569-AC84-3ADE433D1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175B763-A6E6-4AD1-9138-9B1164A7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1CE652F3-A8D3-4468-B73A-E162ADA37C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3466" y="991261"/>
            <a:ext cx="5754696" cy="1837349"/>
          </a:xfrm>
        </p:spPr>
        <p:txBody>
          <a:bodyPr anchor="ctr"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</a:rPr>
              <a:t>Check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DAA2C44-FB34-44C1-BF11-591FCEDA3B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5954" y="2979336"/>
            <a:ext cx="5709721" cy="2430864"/>
          </a:xfrm>
        </p:spPr>
        <p:txBody>
          <a:bodyPr anchor="t">
            <a:normAutofit fontScale="92500" lnSpcReduction="20000"/>
          </a:bodyPr>
          <a:lstStyle/>
          <a:p>
            <a:r>
              <a:rPr lang="en-GB" sz="2000" dirty="0">
                <a:solidFill>
                  <a:schemeClr val="tx2"/>
                </a:solidFill>
              </a:rPr>
              <a:t>UK Antidoping Certificate</a:t>
            </a:r>
          </a:p>
          <a:p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 dirty="0">
                <a:solidFill>
                  <a:schemeClr val="tx2"/>
                </a:solidFill>
              </a:rPr>
              <a:t>Food Hygiene Certificate</a:t>
            </a:r>
          </a:p>
          <a:p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 dirty="0">
                <a:solidFill>
                  <a:schemeClr val="tx2"/>
                </a:solidFill>
              </a:rPr>
              <a:t>Nutritics</a:t>
            </a:r>
          </a:p>
          <a:p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 dirty="0">
                <a:solidFill>
                  <a:schemeClr val="tx2"/>
                </a:solidFill>
              </a:rPr>
              <a:t>SENr</a:t>
            </a:r>
          </a:p>
        </p:txBody>
      </p:sp>
    </p:spTree>
    <p:extLst>
      <p:ext uri="{BB962C8B-B14F-4D97-AF65-F5344CB8AC3E}">
        <p14:creationId xmlns:p14="http://schemas.microsoft.com/office/powerpoint/2010/main" val="38135100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8913F-9D50-07CD-1ABF-1DEA685174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580A0-E68A-5E2A-0386-2892D85083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0462203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6306</TotalTime>
  <Words>204</Words>
  <Application>Microsoft Office PowerPoint</Application>
  <PresentationFormat>Widescreen</PresentationFormat>
  <Paragraphs>37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BMSN7000</vt:lpstr>
      <vt:lpstr>Welcome Back</vt:lpstr>
      <vt:lpstr>What about this module</vt:lpstr>
      <vt:lpstr>What are the Learning Outcomes?</vt:lpstr>
      <vt:lpstr>Assignments</vt:lpstr>
      <vt:lpstr>Check</vt:lpstr>
      <vt:lpstr>Any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BMSN7000</dc:title>
  <dc:creator>Chris Cashin</dc:creator>
  <cp:lastModifiedBy>Chris Cashin</cp:lastModifiedBy>
  <cp:revision>7</cp:revision>
  <dcterms:created xsi:type="dcterms:W3CDTF">2021-09-11T14:00:49Z</dcterms:created>
  <dcterms:modified xsi:type="dcterms:W3CDTF">2026-09-02T11:32:16Z</dcterms:modified>
</cp:coreProperties>
</file>