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embedTrueTypeFonts="1" saveSubsetFonts="1" autoCompressPictures="0">
  <p:sldMasterIdLst>
    <p:sldMasterId id="2147483663" r:id="rId1"/>
  </p:sldMasterIdLst>
  <p:notesMasterIdLst>
    <p:notesMasterId r:id="rId4"/>
  </p:notesMasterIdLst>
  <p:sldIdLst>
    <p:sldId id="257" r:id="rId2"/>
    <p:sldId id="258" r:id="rId3"/>
  </p:sldIdLst>
  <p:sldSz cx="7559675" cy="10439400"/>
  <p:notesSz cx="6858000" cy="9144000"/>
  <p:embeddedFontLst>
    <p:embeddedFont>
      <p:font typeface="Elsie" panose="020B0604020202020204" charset="0"/>
      <p:regular r:id="rId5"/>
    </p:embeddedFont>
    <p:embeddedFont>
      <p:font typeface="Great Vibes" panose="020B0604020202020204" charset="0"/>
      <p:regular r:id="rId6"/>
    </p:embeddedFont>
    <p:embeddedFont>
      <p:font typeface="Maven Pro" panose="020B0604020202020204" charset="0"/>
      <p:regular r:id="rId7"/>
      <p:bold r:id="rId8"/>
    </p:embeddedFont>
    <p:embeddedFont>
      <p:font typeface="Montserrat" panose="00000500000000000000" pitchFamily="2" charset="0"/>
      <p:regular r:id="rId9"/>
      <p:bold r:id="rId10"/>
      <p:italic r:id="rId11"/>
      <p:boldItalic r:id="rId12"/>
    </p:embeddedFont>
    <p:embeddedFont>
      <p:font typeface="Montserrat Medium" panose="00000600000000000000" pitchFamily="2" charset="0"/>
      <p:regular r:id="rId13"/>
      <p:bold r:id="rId14"/>
      <p:italic r:id="rId15"/>
      <p:boldItalic r:id="rId16"/>
    </p:embeddedFont>
    <p:embeddedFont>
      <p:font typeface="Montserrat SemiBold" panose="00000700000000000000" pitchFamily="2"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3D3D"/>
    <a:srgbClr val="FDDDB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31EAADC-0F2C-44EC-9735-3618449EBB5D}">
  <a:tblStyle styleId="{231EAADC-0F2C-44EC-9735-3618449EBB5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65" autoAdjust="0"/>
    <p:restoredTop sz="94660"/>
  </p:normalViewPr>
  <p:slideViewPr>
    <p:cSldViewPr snapToGrid="0">
      <p:cViewPr varScale="1">
        <p:scale>
          <a:sx n="69" d="100"/>
          <a:sy n="69" d="100"/>
        </p:scale>
        <p:origin x="3084" y="-4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font" Target="fonts/font9.fntdata"/><Relationship Id="rId18"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font" Target="fonts/font3.fntdata"/><Relationship Id="rId12" Type="http://schemas.openxmlformats.org/officeDocument/2006/relationships/font" Target="fonts/font8.fntdata"/><Relationship Id="rId17"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font" Target="fonts/font12.fntdata"/><Relationship Id="rId20"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font" Target="fonts/font7.fntdata"/><Relationship Id="rId24" Type="http://schemas.openxmlformats.org/officeDocument/2006/relationships/tableStyles" Target="tableStyles.xml"/><Relationship Id="rId5" Type="http://schemas.openxmlformats.org/officeDocument/2006/relationships/font" Target="fonts/font1.fntdata"/><Relationship Id="rId15" Type="http://schemas.openxmlformats.org/officeDocument/2006/relationships/font" Target="fonts/font11.fntdata"/><Relationship Id="rId23" Type="http://schemas.openxmlformats.org/officeDocument/2006/relationships/theme" Target="theme/theme1.xml"/><Relationship Id="rId10" Type="http://schemas.openxmlformats.org/officeDocument/2006/relationships/font" Target="fonts/font6.fntdata"/><Relationship Id="rId19" Type="http://schemas.openxmlformats.org/officeDocument/2006/relationships/font" Target="fonts/font15.fntdata"/><Relationship Id="rId4" Type="http://schemas.openxmlformats.org/officeDocument/2006/relationships/notesMaster" Target="notesMasters/notesMaster1.xml"/><Relationship Id="rId9" Type="http://schemas.openxmlformats.org/officeDocument/2006/relationships/font" Target="fonts/font5.fntdata"/><Relationship Id="rId14" Type="http://schemas.openxmlformats.org/officeDocument/2006/relationships/font" Target="fonts/font10.fntdata"/><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187788" y="685800"/>
            <a:ext cx="24831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p:notes"/>
          <p:cNvSpPr>
            <a:spLocks noGrp="1" noRot="1" noChangeAspect="1"/>
          </p:cNvSpPr>
          <p:nvPr>
            <p:ph type="sldImg" idx="2"/>
          </p:nvPr>
        </p:nvSpPr>
        <p:spPr>
          <a:xfrm>
            <a:off x="2187575" y="685800"/>
            <a:ext cx="24828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7" name="Google Shape;82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p:notes"/>
          <p:cNvSpPr>
            <a:spLocks noGrp="1" noRot="1" noChangeAspect="1"/>
          </p:cNvSpPr>
          <p:nvPr>
            <p:ph type="sldImg" idx="2"/>
          </p:nvPr>
        </p:nvSpPr>
        <p:spPr>
          <a:xfrm>
            <a:off x="2187575" y="685800"/>
            <a:ext cx="24828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7" name="Google Shape;82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497328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hyperlink" Target="https://slidesgo.com/"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slidesgo.com/"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slidesgo.com/"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slidesgo.com/"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slidesgo.com/"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hyperlink" Target="https://slidesgo.com/"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hyperlink" Target="https://slidesgo.com/"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slides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74"/>
        <p:cNvGrpSpPr/>
        <p:nvPr/>
      </p:nvGrpSpPr>
      <p:grpSpPr>
        <a:xfrm>
          <a:off x="0" y="0"/>
          <a:ext cx="0" cy="0"/>
          <a:chOff x="0" y="0"/>
          <a:chExt cx="0" cy="0"/>
        </a:xfrm>
      </p:grpSpPr>
      <p:sp>
        <p:nvSpPr>
          <p:cNvPr id="275" name="Google Shape;275;p4"/>
          <p:cNvSpPr txBox="1">
            <a:spLocks noGrp="1"/>
          </p:cNvSpPr>
          <p:nvPr>
            <p:ph type="ctrTitle"/>
          </p:nvPr>
        </p:nvSpPr>
        <p:spPr>
          <a:xfrm>
            <a:off x="1839150" y="976400"/>
            <a:ext cx="3881700" cy="903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500"/>
              <a:buNone/>
              <a:defRPr sz="5000">
                <a:solidFill>
                  <a:schemeClr val="accent2"/>
                </a:solidFill>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276" name="Google Shape;276;p4"/>
          <p:cNvSpPr txBox="1">
            <a:spLocks noGrp="1"/>
          </p:cNvSpPr>
          <p:nvPr>
            <p:ph type="subTitle" idx="1"/>
          </p:nvPr>
        </p:nvSpPr>
        <p:spPr>
          <a:xfrm>
            <a:off x="2292000" y="2024950"/>
            <a:ext cx="2976000" cy="480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Font typeface="Montserrat Medium"/>
              <a:buNone/>
              <a:defRPr sz="2500">
                <a:solidFill>
                  <a:schemeClr val="accent2"/>
                </a:solidFill>
                <a:latin typeface="Montserrat Medium"/>
                <a:ea typeface="Montserrat Medium"/>
                <a:cs typeface="Montserrat Medium"/>
                <a:sym typeface="Montserrat Medium"/>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277" name="Google Shape;277;p4"/>
          <p:cNvSpPr txBox="1"/>
          <p:nvPr/>
        </p:nvSpPr>
        <p:spPr>
          <a:xfrm>
            <a:off x="1954200" y="9921744"/>
            <a:ext cx="3651600" cy="6051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100">
                <a:solidFill>
                  <a:schemeClr val="accent6"/>
                </a:solidFill>
                <a:latin typeface="Maven Pro"/>
                <a:ea typeface="Maven Pro"/>
                <a:cs typeface="Maven Pro"/>
                <a:sym typeface="Maven Pro"/>
              </a:rPr>
              <a:t>This template was created by </a:t>
            </a:r>
            <a:r>
              <a:rPr lang="en" sz="1100" b="1" u="sng">
                <a:solidFill>
                  <a:schemeClr val="accent6"/>
                </a:solidFill>
                <a:latin typeface="Maven Pro"/>
                <a:ea typeface="Maven Pro"/>
                <a:cs typeface="Maven Pro"/>
                <a:sym typeface="Maven Pro"/>
                <a:hlinkClick r:id="rId2">
                  <a:extLst>
                    <a:ext uri="{A12FA001-AC4F-418D-AE19-62706E023703}">
                      <ahyp:hlinkClr xmlns:ahyp="http://schemas.microsoft.com/office/drawing/2018/hyperlinkcolor" val="tx"/>
                    </a:ext>
                  </a:extLst>
                </a:hlinkClick>
              </a:rPr>
              <a:t>Slidesgo</a:t>
            </a:r>
            <a:endParaRPr sz="1100">
              <a:solidFill>
                <a:schemeClr val="accent6"/>
              </a:solidFill>
              <a:latin typeface="Maven Pro"/>
              <a:ea typeface="Maven Pro"/>
              <a:cs typeface="Maven Pro"/>
              <a:sym typeface="Maven Pro"/>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78"/>
        <p:cNvGrpSpPr/>
        <p:nvPr/>
      </p:nvGrpSpPr>
      <p:grpSpPr>
        <a:xfrm>
          <a:off x="0" y="0"/>
          <a:ext cx="0" cy="0"/>
          <a:chOff x="0" y="0"/>
          <a:chExt cx="0" cy="0"/>
        </a:xfrm>
      </p:grpSpPr>
      <p:sp>
        <p:nvSpPr>
          <p:cNvPr id="279" name="Google Shape;279;p5"/>
          <p:cNvSpPr txBox="1">
            <a:spLocks noGrp="1"/>
          </p:cNvSpPr>
          <p:nvPr>
            <p:ph type="title"/>
          </p:nvPr>
        </p:nvSpPr>
        <p:spPr>
          <a:xfrm>
            <a:off x="257705" y="903288"/>
            <a:ext cx="7044600" cy="11625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80" name="Google Shape;280;p5"/>
          <p:cNvSpPr txBox="1">
            <a:spLocks noGrp="1"/>
          </p:cNvSpPr>
          <p:nvPr>
            <p:ph type="body" idx="1"/>
          </p:nvPr>
        </p:nvSpPr>
        <p:spPr>
          <a:xfrm>
            <a:off x="257705" y="2339232"/>
            <a:ext cx="3306900" cy="6934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81" name="Google Shape;281;p5"/>
          <p:cNvSpPr txBox="1">
            <a:spLocks noGrp="1"/>
          </p:cNvSpPr>
          <p:nvPr>
            <p:ph type="body" idx="2"/>
          </p:nvPr>
        </p:nvSpPr>
        <p:spPr>
          <a:xfrm>
            <a:off x="3995291" y="2339232"/>
            <a:ext cx="3306900" cy="6934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82" name="Google Shape;282;p5"/>
          <p:cNvSpPr txBox="1">
            <a:spLocks noGrp="1"/>
          </p:cNvSpPr>
          <p:nvPr>
            <p:ph type="sldNum" idx="12"/>
          </p:nvPr>
        </p:nvSpPr>
        <p:spPr>
          <a:xfrm>
            <a:off x="7004788" y="9465147"/>
            <a:ext cx="453600" cy="7989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83" name="Google Shape;283;p5"/>
          <p:cNvSpPr txBox="1"/>
          <p:nvPr/>
        </p:nvSpPr>
        <p:spPr>
          <a:xfrm>
            <a:off x="1954200" y="9921744"/>
            <a:ext cx="3651600" cy="6051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100">
                <a:solidFill>
                  <a:schemeClr val="accent6"/>
                </a:solidFill>
                <a:latin typeface="Maven Pro"/>
                <a:ea typeface="Maven Pro"/>
                <a:cs typeface="Maven Pro"/>
                <a:sym typeface="Maven Pro"/>
              </a:rPr>
              <a:t>This template was created by </a:t>
            </a:r>
            <a:r>
              <a:rPr lang="en" sz="1100" b="1" u="sng">
                <a:solidFill>
                  <a:schemeClr val="accent6"/>
                </a:solidFill>
                <a:latin typeface="Maven Pro"/>
                <a:ea typeface="Maven Pro"/>
                <a:cs typeface="Maven Pro"/>
                <a:sym typeface="Maven Pro"/>
                <a:hlinkClick r:id="rId2">
                  <a:extLst>
                    <a:ext uri="{A12FA001-AC4F-418D-AE19-62706E023703}">
                      <ahyp:hlinkClr xmlns:ahyp="http://schemas.microsoft.com/office/drawing/2018/hyperlinkcolor" val="tx"/>
                    </a:ext>
                  </a:extLst>
                </a:hlinkClick>
              </a:rPr>
              <a:t>Slidesgo</a:t>
            </a:r>
            <a:endParaRPr sz="1100">
              <a:solidFill>
                <a:schemeClr val="accent6"/>
              </a:solidFill>
              <a:latin typeface="Maven Pro"/>
              <a:ea typeface="Maven Pro"/>
              <a:cs typeface="Maven Pro"/>
              <a:sym typeface="Maven Pro"/>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99"/>
        <p:cNvGrpSpPr/>
        <p:nvPr/>
      </p:nvGrpSpPr>
      <p:grpSpPr>
        <a:xfrm>
          <a:off x="0" y="0"/>
          <a:ext cx="0" cy="0"/>
          <a:chOff x="0" y="0"/>
          <a:chExt cx="0" cy="0"/>
        </a:xfrm>
      </p:grpSpPr>
      <p:sp>
        <p:nvSpPr>
          <p:cNvPr id="500" name="Google Shape;500;p7"/>
          <p:cNvSpPr txBox="1">
            <a:spLocks noGrp="1"/>
          </p:cNvSpPr>
          <p:nvPr>
            <p:ph type="sldNum" idx="12"/>
          </p:nvPr>
        </p:nvSpPr>
        <p:spPr>
          <a:xfrm>
            <a:off x="7004788" y="9465147"/>
            <a:ext cx="453600" cy="7989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501" name="Google Shape;501;p7"/>
          <p:cNvSpPr txBox="1">
            <a:spLocks noGrp="1"/>
          </p:cNvSpPr>
          <p:nvPr>
            <p:ph type="ctrTitle"/>
          </p:nvPr>
        </p:nvSpPr>
        <p:spPr>
          <a:xfrm>
            <a:off x="1839150" y="976400"/>
            <a:ext cx="3881700" cy="903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500"/>
              <a:buNone/>
              <a:defRPr sz="5000">
                <a:solidFill>
                  <a:schemeClr val="accent2"/>
                </a:solidFill>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02" name="Google Shape;502;p7"/>
          <p:cNvSpPr txBox="1">
            <a:spLocks noGrp="1"/>
          </p:cNvSpPr>
          <p:nvPr>
            <p:ph type="subTitle" idx="1"/>
          </p:nvPr>
        </p:nvSpPr>
        <p:spPr>
          <a:xfrm>
            <a:off x="2292000" y="2024950"/>
            <a:ext cx="2976000" cy="480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Font typeface="Montserrat Medium"/>
              <a:buNone/>
              <a:defRPr sz="2500">
                <a:solidFill>
                  <a:schemeClr val="accent2"/>
                </a:solidFill>
                <a:latin typeface="Montserrat Medium"/>
                <a:ea typeface="Montserrat Medium"/>
                <a:cs typeface="Montserrat Medium"/>
                <a:sym typeface="Montserrat Medium"/>
              </a:defRPr>
            </a:lvl1pPr>
            <a:lvl2pPr lvl="1" algn="ctr" rtl="0">
              <a:lnSpc>
                <a:spcPct val="100000"/>
              </a:lnSpc>
              <a:spcBef>
                <a:spcPts val="0"/>
              </a:spcBef>
              <a:spcAft>
                <a:spcPts val="0"/>
              </a:spcAft>
              <a:buSzPts val="2800"/>
              <a:buFont typeface="Montserrat Medium"/>
              <a:buNone/>
              <a:defRPr sz="2800">
                <a:latin typeface="Montserrat Medium"/>
                <a:ea typeface="Montserrat Medium"/>
                <a:cs typeface="Montserrat Medium"/>
                <a:sym typeface="Montserrat Medium"/>
              </a:defRPr>
            </a:lvl2pPr>
            <a:lvl3pPr lvl="2" algn="ctr" rtl="0">
              <a:lnSpc>
                <a:spcPct val="100000"/>
              </a:lnSpc>
              <a:spcBef>
                <a:spcPts val="0"/>
              </a:spcBef>
              <a:spcAft>
                <a:spcPts val="0"/>
              </a:spcAft>
              <a:buSzPts val="2800"/>
              <a:buFont typeface="Montserrat Medium"/>
              <a:buNone/>
              <a:defRPr sz="2800">
                <a:latin typeface="Montserrat Medium"/>
                <a:ea typeface="Montserrat Medium"/>
                <a:cs typeface="Montserrat Medium"/>
                <a:sym typeface="Montserrat Medium"/>
              </a:defRPr>
            </a:lvl3pPr>
            <a:lvl4pPr lvl="3" algn="ctr" rtl="0">
              <a:lnSpc>
                <a:spcPct val="100000"/>
              </a:lnSpc>
              <a:spcBef>
                <a:spcPts val="0"/>
              </a:spcBef>
              <a:spcAft>
                <a:spcPts val="0"/>
              </a:spcAft>
              <a:buSzPts val="2800"/>
              <a:buFont typeface="Montserrat Medium"/>
              <a:buNone/>
              <a:defRPr sz="2800">
                <a:latin typeface="Montserrat Medium"/>
                <a:ea typeface="Montserrat Medium"/>
                <a:cs typeface="Montserrat Medium"/>
                <a:sym typeface="Montserrat Medium"/>
              </a:defRPr>
            </a:lvl4pPr>
            <a:lvl5pPr lvl="4" algn="ctr" rtl="0">
              <a:lnSpc>
                <a:spcPct val="100000"/>
              </a:lnSpc>
              <a:spcBef>
                <a:spcPts val="0"/>
              </a:spcBef>
              <a:spcAft>
                <a:spcPts val="0"/>
              </a:spcAft>
              <a:buSzPts val="2800"/>
              <a:buFont typeface="Montserrat Medium"/>
              <a:buNone/>
              <a:defRPr sz="2800">
                <a:latin typeface="Montserrat Medium"/>
                <a:ea typeface="Montserrat Medium"/>
                <a:cs typeface="Montserrat Medium"/>
                <a:sym typeface="Montserrat Medium"/>
              </a:defRPr>
            </a:lvl5pPr>
            <a:lvl6pPr lvl="5" algn="ctr" rtl="0">
              <a:lnSpc>
                <a:spcPct val="100000"/>
              </a:lnSpc>
              <a:spcBef>
                <a:spcPts val="0"/>
              </a:spcBef>
              <a:spcAft>
                <a:spcPts val="0"/>
              </a:spcAft>
              <a:buSzPts val="2800"/>
              <a:buFont typeface="Montserrat Medium"/>
              <a:buNone/>
              <a:defRPr sz="2800">
                <a:latin typeface="Montserrat Medium"/>
                <a:ea typeface="Montserrat Medium"/>
                <a:cs typeface="Montserrat Medium"/>
                <a:sym typeface="Montserrat Medium"/>
              </a:defRPr>
            </a:lvl6pPr>
            <a:lvl7pPr lvl="6" algn="ctr" rtl="0">
              <a:lnSpc>
                <a:spcPct val="100000"/>
              </a:lnSpc>
              <a:spcBef>
                <a:spcPts val="0"/>
              </a:spcBef>
              <a:spcAft>
                <a:spcPts val="0"/>
              </a:spcAft>
              <a:buSzPts val="2800"/>
              <a:buFont typeface="Montserrat Medium"/>
              <a:buNone/>
              <a:defRPr sz="2800">
                <a:latin typeface="Montserrat Medium"/>
                <a:ea typeface="Montserrat Medium"/>
                <a:cs typeface="Montserrat Medium"/>
                <a:sym typeface="Montserrat Medium"/>
              </a:defRPr>
            </a:lvl7pPr>
            <a:lvl8pPr lvl="7" algn="ctr" rtl="0">
              <a:lnSpc>
                <a:spcPct val="100000"/>
              </a:lnSpc>
              <a:spcBef>
                <a:spcPts val="0"/>
              </a:spcBef>
              <a:spcAft>
                <a:spcPts val="0"/>
              </a:spcAft>
              <a:buSzPts val="2800"/>
              <a:buFont typeface="Montserrat Medium"/>
              <a:buNone/>
              <a:defRPr sz="2800">
                <a:latin typeface="Montserrat Medium"/>
                <a:ea typeface="Montserrat Medium"/>
                <a:cs typeface="Montserrat Medium"/>
                <a:sym typeface="Montserrat Medium"/>
              </a:defRPr>
            </a:lvl8pPr>
            <a:lvl9pPr lvl="8" algn="ctr" rtl="0">
              <a:lnSpc>
                <a:spcPct val="100000"/>
              </a:lnSpc>
              <a:spcBef>
                <a:spcPts val="0"/>
              </a:spcBef>
              <a:spcAft>
                <a:spcPts val="0"/>
              </a:spcAft>
              <a:buSzPts val="2800"/>
              <a:buFont typeface="Montserrat Medium"/>
              <a:buNone/>
              <a:defRPr sz="2800">
                <a:latin typeface="Montserrat Medium"/>
                <a:ea typeface="Montserrat Medium"/>
                <a:cs typeface="Montserrat Medium"/>
                <a:sym typeface="Montserrat Medium"/>
              </a:defRPr>
            </a:lvl9pPr>
          </a:lstStyle>
          <a:p>
            <a:endParaRPr/>
          </a:p>
        </p:txBody>
      </p:sp>
      <p:sp>
        <p:nvSpPr>
          <p:cNvPr id="503" name="Google Shape;503;p7"/>
          <p:cNvSpPr txBox="1"/>
          <p:nvPr/>
        </p:nvSpPr>
        <p:spPr>
          <a:xfrm>
            <a:off x="1954200" y="9921744"/>
            <a:ext cx="3651600" cy="6051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100">
                <a:solidFill>
                  <a:schemeClr val="accent6"/>
                </a:solidFill>
                <a:latin typeface="Maven Pro"/>
                <a:ea typeface="Maven Pro"/>
                <a:cs typeface="Maven Pro"/>
                <a:sym typeface="Maven Pro"/>
              </a:rPr>
              <a:t>This template was created by </a:t>
            </a:r>
            <a:r>
              <a:rPr lang="en" sz="1100" b="1" u="sng">
                <a:solidFill>
                  <a:schemeClr val="accent6"/>
                </a:solidFill>
                <a:latin typeface="Maven Pro"/>
                <a:ea typeface="Maven Pro"/>
                <a:cs typeface="Maven Pro"/>
                <a:sym typeface="Maven Pro"/>
                <a:hlinkClick r:id="rId2">
                  <a:extLst>
                    <a:ext uri="{A12FA001-AC4F-418D-AE19-62706E023703}">
                      <ahyp:hlinkClr xmlns:ahyp="http://schemas.microsoft.com/office/drawing/2018/hyperlinkcolor" val="tx"/>
                    </a:ext>
                  </a:extLst>
                </a:hlinkClick>
              </a:rPr>
              <a:t>Slidesgo</a:t>
            </a:r>
            <a:endParaRPr sz="1100">
              <a:solidFill>
                <a:schemeClr val="accent6"/>
              </a:solidFill>
              <a:latin typeface="Maven Pro"/>
              <a:ea typeface="Maven Pro"/>
              <a:cs typeface="Maven Pro"/>
              <a:sym typeface="Maven Pro"/>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504"/>
        <p:cNvGrpSpPr/>
        <p:nvPr/>
      </p:nvGrpSpPr>
      <p:grpSpPr>
        <a:xfrm>
          <a:off x="0" y="0"/>
          <a:ext cx="0" cy="0"/>
          <a:chOff x="0" y="0"/>
          <a:chExt cx="0" cy="0"/>
        </a:xfrm>
      </p:grpSpPr>
      <p:sp>
        <p:nvSpPr>
          <p:cNvPr id="505" name="Google Shape;505;p8"/>
          <p:cNvSpPr txBox="1">
            <a:spLocks noGrp="1"/>
          </p:cNvSpPr>
          <p:nvPr>
            <p:ph type="title"/>
          </p:nvPr>
        </p:nvSpPr>
        <p:spPr>
          <a:xfrm>
            <a:off x="405325" y="913690"/>
            <a:ext cx="5264700" cy="83034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506" name="Google Shape;506;p8"/>
          <p:cNvSpPr txBox="1">
            <a:spLocks noGrp="1"/>
          </p:cNvSpPr>
          <p:nvPr>
            <p:ph type="sldNum" idx="12"/>
          </p:nvPr>
        </p:nvSpPr>
        <p:spPr>
          <a:xfrm>
            <a:off x="7004788" y="9465147"/>
            <a:ext cx="453600" cy="7989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507" name="Google Shape;507;p8"/>
          <p:cNvSpPr txBox="1"/>
          <p:nvPr/>
        </p:nvSpPr>
        <p:spPr>
          <a:xfrm>
            <a:off x="1954200" y="9921744"/>
            <a:ext cx="3651600" cy="6051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100">
                <a:solidFill>
                  <a:schemeClr val="accent6"/>
                </a:solidFill>
                <a:latin typeface="Maven Pro"/>
                <a:ea typeface="Maven Pro"/>
                <a:cs typeface="Maven Pro"/>
                <a:sym typeface="Maven Pro"/>
              </a:rPr>
              <a:t>This template was created by </a:t>
            </a:r>
            <a:r>
              <a:rPr lang="en" sz="1100" b="1" u="sng">
                <a:solidFill>
                  <a:schemeClr val="accent6"/>
                </a:solidFill>
                <a:latin typeface="Maven Pro"/>
                <a:ea typeface="Maven Pro"/>
                <a:cs typeface="Maven Pro"/>
                <a:sym typeface="Maven Pro"/>
                <a:hlinkClick r:id="rId2">
                  <a:extLst>
                    <a:ext uri="{A12FA001-AC4F-418D-AE19-62706E023703}">
                      <ahyp:hlinkClr xmlns:ahyp="http://schemas.microsoft.com/office/drawing/2018/hyperlinkcolor" val="tx"/>
                    </a:ext>
                  </a:extLst>
                </a:hlinkClick>
              </a:rPr>
              <a:t>Slidesgo</a:t>
            </a:r>
            <a:endParaRPr sz="1100">
              <a:solidFill>
                <a:schemeClr val="accent6"/>
              </a:solidFill>
              <a:latin typeface="Maven Pro"/>
              <a:ea typeface="Maven Pro"/>
              <a:cs typeface="Maven Pro"/>
              <a:sym typeface="Maven Pro"/>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08"/>
        <p:cNvGrpSpPr/>
        <p:nvPr/>
      </p:nvGrpSpPr>
      <p:grpSpPr>
        <a:xfrm>
          <a:off x="0" y="0"/>
          <a:ext cx="0" cy="0"/>
          <a:chOff x="0" y="0"/>
          <a:chExt cx="0" cy="0"/>
        </a:xfrm>
      </p:grpSpPr>
      <p:sp>
        <p:nvSpPr>
          <p:cNvPr id="509" name="Google Shape;509;p9"/>
          <p:cNvSpPr txBox="1">
            <a:spLocks noGrp="1"/>
          </p:cNvSpPr>
          <p:nvPr>
            <p:ph type="title"/>
          </p:nvPr>
        </p:nvSpPr>
        <p:spPr>
          <a:xfrm>
            <a:off x="219508" y="2503032"/>
            <a:ext cx="3344400" cy="30087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510" name="Google Shape;510;p9"/>
          <p:cNvSpPr txBox="1">
            <a:spLocks noGrp="1"/>
          </p:cNvSpPr>
          <p:nvPr>
            <p:ph type="subTitle" idx="1"/>
          </p:nvPr>
        </p:nvSpPr>
        <p:spPr>
          <a:xfrm>
            <a:off x="219508" y="5689531"/>
            <a:ext cx="3344400" cy="25068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Font typeface="Montserrat Medium"/>
              <a:buNone/>
              <a:defRPr sz="2100">
                <a:latin typeface="Montserrat Medium"/>
                <a:ea typeface="Montserrat Medium"/>
                <a:cs typeface="Montserrat Medium"/>
                <a:sym typeface="Montserrat Medium"/>
              </a:defRPr>
            </a:lvl1pPr>
            <a:lvl2pPr lvl="1" algn="ctr">
              <a:lnSpc>
                <a:spcPct val="100000"/>
              </a:lnSpc>
              <a:spcBef>
                <a:spcPts val="0"/>
              </a:spcBef>
              <a:spcAft>
                <a:spcPts val="0"/>
              </a:spcAft>
              <a:buSzPts val="2100"/>
              <a:buFont typeface="Montserrat Medium"/>
              <a:buNone/>
              <a:defRPr sz="2100">
                <a:latin typeface="Montserrat Medium"/>
                <a:ea typeface="Montserrat Medium"/>
                <a:cs typeface="Montserrat Medium"/>
                <a:sym typeface="Montserrat Medium"/>
              </a:defRPr>
            </a:lvl2pPr>
            <a:lvl3pPr lvl="2" algn="ctr">
              <a:lnSpc>
                <a:spcPct val="100000"/>
              </a:lnSpc>
              <a:spcBef>
                <a:spcPts val="0"/>
              </a:spcBef>
              <a:spcAft>
                <a:spcPts val="0"/>
              </a:spcAft>
              <a:buSzPts val="2100"/>
              <a:buFont typeface="Montserrat Medium"/>
              <a:buNone/>
              <a:defRPr sz="2100">
                <a:latin typeface="Montserrat Medium"/>
                <a:ea typeface="Montserrat Medium"/>
                <a:cs typeface="Montserrat Medium"/>
                <a:sym typeface="Montserrat Medium"/>
              </a:defRPr>
            </a:lvl3pPr>
            <a:lvl4pPr lvl="3" algn="ctr">
              <a:lnSpc>
                <a:spcPct val="100000"/>
              </a:lnSpc>
              <a:spcBef>
                <a:spcPts val="0"/>
              </a:spcBef>
              <a:spcAft>
                <a:spcPts val="0"/>
              </a:spcAft>
              <a:buSzPts val="2100"/>
              <a:buFont typeface="Montserrat Medium"/>
              <a:buNone/>
              <a:defRPr sz="2100">
                <a:latin typeface="Montserrat Medium"/>
                <a:ea typeface="Montserrat Medium"/>
                <a:cs typeface="Montserrat Medium"/>
                <a:sym typeface="Montserrat Medium"/>
              </a:defRPr>
            </a:lvl4pPr>
            <a:lvl5pPr lvl="4" algn="ctr">
              <a:lnSpc>
                <a:spcPct val="100000"/>
              </a:lnSpc>
              <a:spcBef>
                <a:spcPts val="0"/>
              </a:spcBef>
              <a:spcAft>
                <a:spcPts val="0"/>
              </a:spcAft>
              <a:buSzPts val="2100"/>
              <a:buFont typeface="Montserrat Medium"/>
              <a:buNone/>
              <a:defRPr sz="2100">
                <a:latin typeface="Montserrat Medium"/>
                <a:ea typeface="Montserrat Medium"/>
                <a:cs typeface="Montserrat Medium"/>
                <a:sym typeface="Montserrat Medium"/>
              </a:defRPr>
            </a:lvl5pPr>
            <a:lvl6pPr lvl="5" algn="ctr">
              <a:lnSpc>
                <a:spcPct val="100000"/>
              </a:lnSpc>
              <a:spcBef>
                <a:spcPts val="0"/>
              </a:spcBef>
              <a:spcAft>
                <a:spcPts val="0"/>
              </a:spcAft>
              <a:buSzPts val="2100"/>
              <a:buFont typeface="Montserrat Medium"/>
              <a:buNone/>
              <a:defRPr sz="2100">
                <a:latin typeface="Montserrat Medium"/>
                <a:ea typeface="Montserrat Medium"/>
                <a:cs typeface="Montserrat Medium"/>
                <a:sym typeface="Montserrat Medium"/>
              </a:defRPr>
            </a:lvl6pPr>
            <a:lvl7pPr lvl="6" algn="ctr">
              <a:lnSpc>
                <a:spcPct val="100000"/>
              </a:lnSpc>
              <a:spcBef>
                <a:spcPts val="0"/>
              </a:spcBef>
              <a:spcAft>
                <a:spcPts val="0"/>
              </a:spcAft>
              <a:buSzPts val="2100"/>
              <a:buFont typeface="Montserrat Medium"/>
              <a:buNone/>
              <a:defRPr sz="2100">
                <a:latin typeface="Montserrat Medium"/>
                <a:ea typeface="Montserrat Medium"/>
                <a:cs typeface="Montserrat Medium"/>
                <a:sym typeface="Montserrat Medium"/>
              </a:defRPr>
            </a:lvl7pPr>
            <a:lvl8pPr lvl="7" algn="ctr">
              <a:lnSpc>
                <a:spcPct val="100000"/>
              </a:lnSpc>
              <a:spcBef>
                <a:spcPts val="0"/>
              </a:spcBef>
              <a:spcAft>
                <a:spcPts val="0"/>
              </a:spcAft>
              <a:buSzPts val="2100"/>
              <a:buFont typeface="Montserrat Medium"/>
              <a:buNone/>
              <a:defRPr sz="2100">
                <a:latin typeface="Montserrat Medium"/>
                <a:ea typeface="Montserrat Medium"/>
                <a:cs typeface="Montserrat Medium"/>
                <a:sym typeface="Montserrat Medium"/>
              </a:defRPr>
            </a:lvl8pPr>
            <a:lvl9pPr lvl="8" algn="ctr">
              <a:lnSpc>
                <a:spcPct val="100000"/>
              </a:lnSpc>
              <a:spcBef>
                <a:spcPts val="0"/>
              </a:spcBef>
              <a:spcAft>
                <a:spcPts val="0"/>
              </a:spcAft>
              <a:buSzPts val="2100"/>
              <a:buFont typeface="Montserrat Medium"/>
              <a:buNone/>
              <a:defRPr sz="2100">
                <a:latin typeface="Montserrat Medium"/>
                <a:ea typeface="Montserrat Medium"/>
                <a:cs typeface="Montserrat Medium"/>
                <a:sym typeface="Montserrat Medium"/>
              </a:defRPr>
            </a:lvl9pPr>
          </a:lstStyle>
          <a:p>
            <a:endParaRPr/>
          </a:p>
        </p:txBody>
      </p:sp>
      <p:sp>
        <p:nvSpPr>
          <p:cNvPr id="511" name="Google Shape;511;p9"/>
          <p:cNvSpPr txBox="1">
            <a:spLocks noGrp="1"/>
          </p:cNvSpPr>
          <p:nvPr>
            <p:ph type="body" idx="2"/>
          </p:nvPr>
        </p:nvSpPr>
        <p:spPr>
          <a:xfrm>
            <a:off x="4083839" y="1469689"/>
            <a:ext cx="3172200" cy="75000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512" name="Google Shape;512;p9"/>
          <p:cNvSpPr txBox="1">
            <a:spLocks noGrp="1"/>
          </p:cNvSpPr>
          <p:nvPr>
            <p:ph type="sldNum" idx="12"/>
          </p:nvPr>
        </p:nvSpPr>
        <p:spPr>
          <a:xfrm>
            <a:off x="7004788" y="9465147"/>
            <a:ext cx="453600" cy="7989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513" name="Google Shape;513;p9"/>
          <p:cNvSpPr txBox="1"/>
          <p:nvPr/>
        </p:nvSpPr>
        <p:spPr>
          <a:xfrm>
            <a:off x="1954200" y="9921744"/>
            <a:ext cx="3651600" cy="6051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100">
                <a:solidFill>
                  <a:schemeClr val="accent6"/>
                </a:solidFill>
                <a:latin typeface="Maven Pro"/>
                <a:ea typeface="Maven Pro"/>
                <a:cs typeface="Maven Pro"/>
                <a:sym typeface="Maven Pro"/>
              </a:rPr>
              <a:t>This template was created by </a:t>
            </a:r>
            <a:r>
              <a:rPr lang="en" sz="1100" b="1" u="sng">
                <a:solidFill>
                  <a:schemeClr val="accent6"/>
                </a:solidFill>
                <a:latin typeface="Maven Pro"/>
                <a:ea typeface="Maven Pro"/>
                <a:cs typeface="Maven Pro"/>
                <a:sym typeface="Maven Pro"/>
                <a:hlinkClick r:id="rId2">
                  <a:extLst>
                    <a:ext uri="{A12FA001-AC4F-418D-AE19-62706E023703}">
                      <ahyp:hlinkClr xmlns:ahyp="http://schemas.microsoft.com/office/drawing/2018/hyperlinkcolor" val="tx"/>
                    </a:ext>
                  </a:extLst>
                </a:hlinkClick>
              </a:rPr>
              <a:t>Slidesgo</a:t>
            </a:r>
            <a:endParaRPr sz="1100">
              <a:solidFill>
                <a:schemeClr val="accent6"/>
              </a:solidFill>
              <a:latin typeface="Maven Pro"/>
              <a:ea typeface="Maven Pro"/>
              <a:cs typeface="Maven Pro"/>
              <a:sym typeface="Maven Pro"/>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14"/>
        <p:cNvGrpSpPr/>
        <p:nvPr/>
      </p:nvGrpSpPr>
      <p:grpSpPr>
        <a:xfrm>
          <a:off x="0" y="0"/>
          <a:ext cx="0" cy="0"/>
          <a:chOff x="0" y="0"/>
          <a:chExt cx="0" cy="0"/>
        </a:xfrm>
      </p:grpSpPr>
      <p:sp>
        <p:nvSpPr>
          <p:cNvPr id="515" name="Google Shape;515;p10"/>
          <p:cNvSpPr txBox="1">
            <a:spLocks noGrp="1"/>
          </p:cNvSpPr>
          <p:nvPr>
            <p:ph type="body" idx="1"/>
          </p:nvPr>
        </p:nvSpPr>
        <p:spPr>
          <a:xfrm>
            <a:off x="257705" y="8586994"/>
            <a:ext cx="4959600" cy="12282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Font typeface="Montserrat Medium"/>
              <a:buNone/>
              <a:defRPr>
                <a:latin typeface="Montserrat Medium"/>
                <a:ea typeface="Montserrat Medium"/>
                <a:cs typeface="Montserrat Medium"/>
                <a:sym typeface="Montserrat Medium"/>
              </a:defRPr>
            </a:lvl1pPr>
          </a:lstStyle>
          <a:p>
            <a:endParaRPr/>
          </a:p>
        </p:txBody>
      </p:sp>
      <p:sp>
        <p:nvSpPr>
          <p:cNvPr id="516" name="Google Shape;516;p10"/>
          <p:cNvSpPr txBox="1">
            <a:spLocks noGrp="1"/>
          </p:cNvSpPr>
          <p:nvPr>
            <p:ph type="sldNum" idx="12"/>
          </p:nvPr>
        </p:nvSpPr>
        <p:spPr>
          <a:xfrm>
            <a:off x="7004788" y="9465147"/>
            <a:ext cx="453600" cy="7989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517" name="Google Shape;517;p10"/>
          <p:cNvSpPr txBox="1"/>
          <p:nvPr/>
        </p:nvSpPr>
        <p:spPr>
          <a:xfrm>
            <a:off x="1954200" y="9921744"/>
            <a:ext cx="3651600" cy="6051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100">
                <a:solidFill>
                  <a:schemeClr val="accent6"/>
                </a:solidFill>
                <a:latin typeface="Maven Pro"/>
                <a:ea typeface="Maven Pro"/>
                <a:cs typeface="Maven Pro"/>
                <a:sym typeface="Maven Pro"/>
              </a:rPr>
              <a:t>This template was created by </a:t>
            </a:r>
            <a:r>
              <a:rPr lang="en" sz="1100" b="1" u="sng">
                <a:solidFill>
                  <a:schemeClr val="accent6"/>
                </a:solidFill>
                <a:latin typeface="Maven Pro"/>
                <a:ea typeface="Maven Pro"/>
                <a:cs typeface="Maven Pro"/>
                <a:sym typeface="Maven Pro"/>
                <a:hlinkClick r:id="rId2">
                  <a:extLst>
                    <a:ext uri="{A12FA001-AC4F-418D-AE19-62706E023703}">
                      <ahyp:hlinkClr xmlns:ahyp="http://schemas.microsoft.com/office/drawing/2018/hyperlinkcolor" val="tx"/>
                    </a:ext>
                  </a:extLst>
                </a:hlinkClick>
              </a:rPr>
              <a:t>Slidesgo</a:t>
            </a:r>
            <a:endParaRPr sz="1100">
              <a:solidFill>
                <a:schemeClr val="accent6"/>
              </a:solidFill>
              <a:latin typeface="Maven Pro"/>
              <a:ea typeface="Maven Pro"/>
              <a:cs typeface="Maven Pro"/>
              <a:sym typeface="Maven Pro"/>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18"/>
        <p:cNvGrpSpPr/>
        <p:nvPr/>
      </p:nvGrpSpPr>
      <p:grpSpPr>
        <a:xfrm>
          <a:off x="0" y="0"/>
          <a:ext cx="0" cy="0"/>
          <a:chOff x="0" y="0"/>
          <a:chExt cx="0" cy="0"/>
        </a:xfrm>
      </p:grpSpPr>
      <p:sp>
        <p:nvSpPr>
          <p:cNvPr id="519" name="Google Shape;519;p11"/>
          <p:cNvSpPr txBox="1">
            <a:spLocks noGrp="1"/>
          </p:cNvSpPr>
          <p:nvPr>
            <p:ph type="title" hasCustomPrompt="1"/>
          </p:nvPr>
        </p:nvSpPr>
        <p:spPr>
          <a:xfrm>
            <a:off x="257705" y="2245153"/>
            <a:ext cx="7044600" cy="3985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20" name="Google Shape;520;p11"/>
          <p:cNvSpPr txBox="1">
            <a:spLocks noGrp="1"/>
          </p:cNvSpPr>
          <p:nvPr>
            <p:ph type="body" idx="1"/>
          </p:nvPr>
        </p:nvSpPr>
        <p:spPr>
          <a:xfrm>
            <a:off x="257705" y="6398217"/>
            <a:ext cx="7044600" cy="26403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21" name="Google Shape;521;p11"/>
          <p:cNvSpPr txBox="1">
            <a:spLocks noGrp="1"/>
          </p:cNvSpPr>
          <p:nvPr>
            <p:ph type="sldNum" idx="12"/>
          </p:nvPr>
        </p:nvSpPr>
        <p:spPr>
          <a:xfrm>
            <a:off x="7004788" y="9465147"/>
            <a:ext cx="453600" cy="7989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522" name="Google Shape;522;p11"/>
          <p:cNvSpPr txBox="1"/>
          <p:nvPr/>
        </p:nvSpPr>
        <p:spPr>
          <a:xfrm>
            <a:off x="1954200" y="9921744"/>
            <a:ext cx="3651600" cy="6051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100">
                <a:solidFill>
                  <a:schemeClr val="accent6"/>
                </a:solidFill>
                <a:latin typeface="Maven Pro"/>
                <a:ea typeface="Maven Pro"/>
                <a:cs typeface="Maven Pro"/>
                <a:sym typeface="Maven Pro"/>
              </a:rPr>
              <a:t>This template was created by </a:t>
            </a:r>
            <a:r>
              <a:rPr lang="en" sz="1100" b="1" u="sng">
                <a:solidFill>
                  <a:schemeClr val="accent6"/>
                </a:solidFill>
                <a:latin typeface="Maven Pro"/>
                <a:ea typeface="Maven Pro"/>
                <a:cs typeface="Maven Pro"/>
                <a:sym typeface="Maven Pro"/>
                <a:hlinkClick r:id="rId2">
                  <a:extLst>
                    <a:ext uri="{A12FA001-AC4F-418D-AE19-62706E023703}">
                      <ahyp:hlinkClr xmlns:ahyp="http://schemas.microsoft.com/office/drawing/2018/hyperlinkcolor" val="tx"/>
                    </a:ext>
                  </a:extLst>
                </a:hlinkClick>
              </a:rPr>
              <a:t>Slidesgo</a:t>
            </a:r>
            <a:endParaRPr sz="1100">
              <a:solidFill>
                <a:schemeClr val="accent6"/>
              </a:solidFill>
              <a:latin typeface="Maven Pro"/>
              <a:ea typeface="Maven Pro"/>
              <a:cs typeface="Maven Pro"/>
              <a:sym typeface="Maven Pro"/>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523"/>
        <p:cNvGrpSpPr/>
        <p:nvPr/>
      </p:nvGrpSpPr>
      <p:grpSpPr>
        <a:xfrm>
          <a:off x="0" y="0"/>
          <a:ext cx="0" cy="0"/>
          <a:chOff x="0" y="0"/>
          <a:chExt cx="0" cy="0"/>
        </a:xfrm>
      </p:grpSpPr>
      <p:sp>
        <p:nvSpPr>
          <p:cNvPr id="524" name="Google Shape;524;p12"/>
          <p:cNvSpPr txBox="1">
            <a:spLocks noGrp="1"/>
          </p:cNvSpPr>
          <p:nvPr>
            <p:ph type="sldNum" idx="12"/>
          </p:nvPr>
        </p:nvSpPr>
        <p:spPr>
          <a:xfrm>
            <a:off x="7004788" y="9465147"/>
            <a:ext cx="453600" cy="7989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four columns">
  <p:cSld name="CUSTOM">
    <p:bg>
      <p:bgPr>
        <a:solidFill>
          <a:schemeClr val="dk1"/>
        </a:solidFill>
        <a:effectLst/>
      </p:bgPr>
    </p:bg>
    <p:spTree>
      <p:nvGrpSpPr>
        <p:cNvPr id="1" name="Shape 525"/>
        <p:cNvGrpSpPr/>
        <p:nvPr/>
      </p:nvGrpSpPr>
      <p:grpSpPr>
        <a:xfrm>
          <a:off x="0" y="0"/>
          <a:ext cx="0" cy="0"/>
          <a:chOff x="0" y="0"/>
          <a:chExt cx="0" cy="0"/>
        </a:xfrm>
      </p:grpSpPr>
      <p:sp>
        <p:nvSpPr>
          <p:cNvPr id="526" name="Google Shape;526;p13"/>
          <p:cNvSpPr txBox="1">
            <a:spLocks noGrp="1"/>
          </p:cNvSpPr>
          <p:nvPr>
            <p:ph type="subTitle" idx="1"/>
          </p:nvPr>
        </p:nvSpPr>
        <p:spPr>
          <a:xfrm>
            <a:off x="877050" y="2936150"/>
            <a:ext cx="2538000" cy="3375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2200"/>
              <a:buFont typeface="Grand Hotel"/>
              <a:buNone/>
              <a:defRPr sz="2000">
                <a:solidFill>
                  <a:schemeClr val="dk2"/>
                </a:solidFill>
                <a:latin typeface="Montserrat SemiBold"/>
                <a:ea typeface="Montserrat SemiBold"/>
                <a:cs typeface="Montserrat SemiBold"/>
                <a:sym typeface="Montserrat SemiBo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527" name="Google Shape;527;p13"/>
          <p:cNvSpPr txBox="1">
            <a:spLocks noGrp="1"/>
          </p:cNvSpPr>
          <p:nvPr>
            <p:ph type="subTitle" idx="2"/>
          </p:nvPr>
        </p:nvSpPr>
        <p:spPr>
          <a:xfrm>
            <a:off x="4076550" y="2936150"/>
            <a:ext cx="2538000" cy="3375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2200"/>
              <a:buFont typeface="Grand Hotel"/>
              <a:buNone/>
              <a:defRPr sz="2000">
                <a:solidFill>
                  <a:schemeClr val="dk2"/>
                </a:solidFill>
                <a:latin typeface="Montserrat SemiBold"/>
                <a:ea typeface="Montserrat SemiBold"/>
                <a:cs typeface="Montserrat SemiBold"/>
                <a:sym typeface="Montserrat SemiBo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528" name="Google Shape;528;p13"/>
          <p:cNvSpPr txBox="1">
            <a:spLocks noGrp="1"/>
          </p:cNvSpPr>
          <p:nvPr>
            <p:ph type="subTitle" idx="3"/>
          </p:nvPr>
        </p:nvSpPr>
        <p:spPr>
          <a:xfrm>
            <a:off x="900050" y="7156825"/>
            <a:ext cx="2538000" cy="3375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2200"/>
              <a:buFont typeface="Grand Hotel"/>
              <a:buNone/>
              <a:defRPr sz="2000">
                <a:solidFill>
                  <a:schemeClr val="dk2"/>
                </a:solidFill>
                <a:latin typeface="Montserrat SemiBold"/>
                <a:ea typeface="Montserrat SemiBold"/>
                <a:cs typeface="Montserrat SemiBold"/>
                <a:sym typeface="Montserrat SemiBo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529" name="Google Shape;529;p13"/>
          <p:cNvSpPr txBox="1">
            <a:spLocks noGrp="1"/>
          </p:cNvSpPr>
          <p:nvPr>
            <p:ph type="subTitle" idx="4"/>
          </p:nvPr>
        </p:nvSpPr>
        <p:spPr>
          <a:xfrm>
            <a:off x="4076550" y="7156825"/>
            <a:ext cx="2538000" cy="3375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2200"/>
              <a:buFont typeface="Grand Hotel"/>
              <a:buNone/>
              <a:defRPr sz="2000">
                <a:solidFill>
                  <a:schemeClr val="dk2"/>
                </a:solidFill>
                <a:latin typeface="Montserrat SemiBold"/>
                <a:ea typeface="Montserrat SemiBold"/>
                <a:cs typeface="Montserrat SemiBold"/>
                <a:sym typeface="Montserrat SemiBo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530" name="Google Shape;530;p13"/>
          <p:cNvSpPr txBox="1"/>
          <p:nvPr/>
        </p:nvSpPr>
        <p:spPr>
          <a:xfrm>
            <a:off x="1954200" y="9921744"/>
            <a:ext cx="3651600" cy="6051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100">
                <a:solidFill>
                  <a:schemeClr val="dk2"/>
                </a:solidFill>
                <a:latin typeface="Maven Pro"/>
                <a:ea typeface="Maven Pro"/>
                <a:cs typeface="Maven Pro"/>
                <a:sym typeface="Maven Pro"/>
              </a:rPr>
              <a:t>This template was created by </a:t>
            </a:r>
            <a:r>
              <a:rPr lang="en" sz="1100" b="1" u="sng">
                <a:solidFill>
                  <a:schemeClr val="dk2"/>
                </a:solidFill>
                <a:latin typeface="Maven Pro"/>
                <a:ea typeface="Maven Pro"/>
                <a:cs typeface="Maven Pro"/>
                <a:sym typeface="Maven Pro"/>
                <a:hlinkClick r:id="rId2">
                  <a:extLst>
                    <a:ext uri="{A12FA001-AC4F-418D-AE19-62706E023703}">
                      <ahyp:hlinkClr xmlns:ahyp="http://schemas.microsoft.com/office/drawing/2018/hyperlinkcolor" val="tx"/>
                    </a:ext>
                  </a:extLst>
                </a:hlinkClick>
              </a:rPr>
              <a:t>Slidesgo</a:t>
            </a:r>
            <a:endParaRPr sz="1100">
              <a:solidFill>
                <a:schemeClr val="dk2"/>
              </a:solidFill>
              <a:latin typeface="Maven Pro"/>
              <a:ea typeface="Maven Pro"/>
              <a:cs typeface="Maven Pro"/>
              <a:sym typeface="Maven Pro"/>
            </a:endParaRPr>
          </a:p>
        </p:txBody>
      </p:sp>
      <p:sp>
        <p:nvSpPr>
          <p:cNvPr id="531" name="Google Shape;531;p13"/>
          <p:cNvSpPr txBox="1">
            <a:spLocks noGrp="1"/>
          </p:cNvSpPr>
          <p:nvPr>
            <p:ph type="ctrTitle"/>
          </p:nvPr>
        </p:nvSpPr>
        <p:spPr>
          <a:xfrm>
            <a:off x="1839150" y="491925"/>
            <a:ext cx="3881700" cy="1255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500"/>
              <a:buNone/>
              <a:defRPr sz="8200">
                <a:solidFill>
                  <a:schemeClr val="lt1"/>
                </a:solidFill>
                <a:latin typeface="Great Vibes"/>
                <a:ea typeface="Great Vibes"/>
                <a:cs typeface="Great Vibes"/>
                <a:sym typeface="Great Vibes"/>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32" name="Google Shape;532;p13"/>
          <p:cNvSpPr txBox="1">
            <a:spLocks noGrp="1"/>
          </p:cNvSpPr>
          <p:nvPr>
            <p:ph type="subTitle" idx="5"/>
          </p:nvPr>
        </p:nvSpPr>
        <p:spPr>
          <a:xfrm>
            <a:off x="1839075" y="1518750"/>
            <a:ext cx="3881700" cy="4746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SzPts val="2800"/>
              <a:buNone/>
              <a:defRPr sz="4000">
                <a:solidFill>
                  <a:schemeClr val="dk2"/>
                </a:solidFill>
                <a:latin typeface="Elsie"/>
                <a:ea typeface="Elsie"/>
                <a:cs typeface="Elsie"/>
                <a:sym typeface="Elsie"/>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FFFFF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57705" y="903288"/>
            <a:ext cx="7044600" cy="11625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2"/>
              </a:buClr>
              <a:buSzPts val="2800"/>
              <a:buFont typeface="Great Vibes"/>
              <a:buNone/>
              <a:defRPr sz="2800">
                <a:solidFill>
                  <a:schemeClr val="accent2"/>
                </a:solidFill>
                <a:latin typeface="Great Vibes"/>
                <a:ea typeface="Great Vibes"/>
                <a:cs typeface="Great Vibes"/>
                <a:sym typeface="Great Vibes"/>
              </a:defRPr>
            </a:lvl1pPr>
            <a:lvl2pPr lvl="1">
              <a:spcBef>
                <a:spcPts val="0"/>
              </a:spcBef>
              <a:spcAft>
                <a:spcPts val="0"/>
              </a:spcAft>
              <a:buClr>
                <a:schemeClr val="dk1"/>
              </a:buClr>
              <a:buSzPts val="2800"/>
              <a:buFont typeface="Great Vibes"/>
              <a:buNone/>
              <a:defRPr sz="2800">
                <a:solidFill>
                  <a:schemeClr val="dk1"/>
                </a:solidFill>
                <a:latin typeface="Great Vibes"/>
                <a:ea typeface="Great Vibes"/>
                <a:cs typeface="Great Vibes"/>
                <a:sym typeface="Great Vibes"/>
              </a:defRPr>
            </a:lvl2pPr>
            <a:lvl3pPr lvl="2">
              <a:spcBef>
                <a:spcPts val="0"/>
              </a:spcBef>
              <a:spcAft>
                <a:spcPts val="0"/>
              </a:spcAft>
              <a:buClr>
                <a:schemeClr val="dk1"/>
              </a:buClr>
              <a:buSzPts val="2800"/>
              <a:buFont typeface="Great Vibes"/>
              <a:buNone/>
              <a:defRPr sz="2800">
                <a:solidFill>
                  <a:schemeClr val="dk1"/>
                </a:solidFill>
                <a:latin typeface="Great Vibes"/>
                <a:ea typeface="Great Vibes"/>
                <a:cs typeface="Great Vibes"/>
                <a:sym typeface="Great Vibes"/>
              </a:defRPr>
            </a:lvl3pPr>
            <a:lvl4pPr lvl="3">
              <a:spcBef>
                <a:spcPts val="0"/>
              </a:spcBef>
              <a:spcAft>
                <a:spcPts val="0"/>
              </a:spcAft>
              <a:buClr>
                <a:schemeClr val="dk1"/>
              </a:buClr>
              <a:buSzPts val="2800"/>
              <a:buFont typeface="Great Vibes"/>
              <a:buNone/>
              <a:defRPr sz="2800">
                <a:solidFill>
                  <a:schemeClr val="dk1"/>
                </a:solidFill>
                <a:latin typeface="Great Vibes"/>
                <a:ea typeface="Great Vibes"/>
                <a:cs typeface="Great Vibes"/>
                <a:sym typeface="Great Vibes"/>
              </a:defRPr>
            </a:lvl4pPr>
            <a:lvl5pPr lvl="4">
              <a:spcBef>
                <a:spcPts val="0"/>
              </a:spcBef>
              <a:spcAft>
                <a:spcPts val="0"/>
              </a:spcAft>
              <a:buClr>
                <a:schemeClr val="dk1"/>
              </a:buClr>
              <a:buSzPts val="2800"/>
              <a:buFont typeface="Great Vibes"/>
              <a:buNone/>
              <a:defRPr sz="2800">
                <a:solidFill>
                  <a:schemeClr val="dk1"/>
                </a:solidFill>
                <a:latin typeface="Great Vibes"/>
                <a:ea typeface="Great Vibes"/>
                <a:cs typeface="Great Vibes"/>
                <a:sym typeface="Great Vibes"/>
              </a:defRPr>
            </a:lvl5pPr>
            <a:lvl6pPr lvl="5">
              <a:spcBef>
                <a:spcPts val="0"/>
              </a:spcBef>
              <a:spcAft>
                <a:spcPts val="0"/>
              </a:spcAft>
              <a:buClr>
                <a:schemeClr val="dk1"/>
              </a:buClr>
              <a:buSzPts val="2800"/>
              <a:buFont typeface="Great Vibes"/>
              <a:buNone/>
              <a:defRPr sz="2800">
                <a:solidFill>
                  <a:schemeClr val="dk1"/>
                </a:solidFill>
                <a:latin typeface="Great Vibes"/>
                <a:ea typeface="Great Vibes"/>
                <a:cs typeface="Great Vibes"/>
                <a:sym typeface="Great Vibes"/>
              </a:defRPr>
            </a:lvl6pPr>
            <a:lvl7pPr lvl="6">
              <a:spcBef>
                <a:spcPts val="0"/>
              </a:spcBef>
              <a:spcAft>
                <a:spcPts val="0"/>
              </a:spcAft>
              <a:buClr>
                <a:schemeClr val="dk1"/>
              </a:buClr>
              <a:buSzPts val="2800"/>
              <a:buFont typeface="Great Vibes"/>
              <a:buNone/>
              <a:defRPr sz="2800">
                <a:solidFill>
                  <a:schemeClr val="dk1"/>
                </a:solidFill>
                <a:latin typeface="Great Vibes"/>
                <a:ea typeface="Great Vibes"/>
                <a:cs typeface="Great Vibes"/>
                <a:sym typeface="Great Vibes"/>
              </a:defRPr>
            </a:lvl7pPr>
            <a:lvl8pPr lvl="7">
              <a:spcBef>
                <a:spcPts val="0"/>
              </a:spcBef>
              <a:spcAft>
                <a:spcPts val="0"/>
              </a:spcAft>
              <a:buClr>
                <a:schemeClr val="dk1"/>
              </a:buClr>
              <a:buSzPts val="2800"/>
              <a:buFont typeface="Great Vibes"/>
              <a:buNone/>
              <a:defRPr sz="2800">
                <a:solidFill>
                  <a:schemeClr val="dk1"/>
                </a:solidFill>
                <a:latin typeface="Great Vibes"/>
                <a:ea typeface="Great Vibes"/>
                <a:cs typeface="Great Vibes"/>
                <a:sym typeface="Great Vibes"/>
              </a:defRPr>
            </a:lvl8pPr>
            <a:lvl9pPr lvl="8">
              <a:spcBef>
                <a:spcPts val="0"/>
              </a:spcBef>
              <a:spcAft>
                <a:spcPts val="0"/>
              </a:spcAft>
              <a:buClr>
                <a:schemeClr val="dk1"/>
              </a:buClr>
              <a:buSzPts val="2800"/>
              <a:buFont typeface="Great Vibes"/>
              <a:buNone/>
              <a:defRPr sz="2800">
                <a:solidFill>
                  <a:schemeClr val="dk1"/>
                </a:solidFill>
                <a:latin typeface="Great Vibes"/>
                <a:ea typeface="Great Vibes"/>
                <a:cs typeface="Great Vibes"/>
                <a:sym typeface="Great Vibes"/>
              </a:defRPr>
            </a:lvl9pPr>
          </a:lstStyle>
          <a:p>
            <a:endParaRPr/>
          </a:p>
        </p:txBody>
      </p:sp>
      <p:sp>
        <p:nvSpPr>
          <p:cNvPr id="7" name="Google Shape;7;p1"/>
          <p:cNvSpPr txBox="1">
            <a:spLocks noGrp="1"/>
          </p:cNvSpPr>
          <p:nvPr>
            <p:ph type="body" idx="1"/>
          </p:nvPr>
        </p:nvSpPr>
        <p:spPr>
          <a:xfrm>
            <a:off x="257705" y="2339232"/>
            <a:ext cx="7044600" cy="69345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accent2"/>
              </a:buClr>
              <a:buSzPts val="1800"/>
              <a:buFont typeface="Montserrat"/>
              <a:buChar char="●"/>
              <a:defRPr sz="1800">
                <a:solidFill>
                  <a:schemeClr val="accent2"/>
                </a:solidFill>
                <a:latin typeface="Montserrat"/>
                <a:ea typeface="Montserrat"/>
                <a:cs typeface="Montserrat"/>
                <a:sym typeface="Montserrat"/>
              </a:defRPr>
            </a:lvl1pPr>
            <a:lvl2pPr marL="914400" lvl="1" indent="-317500">
              <a:lnSpc>
                <a:spcPct val="115000"/>
              </a:lnSpc>
              <a:spcBef>
                <a:spcPts val="1600"/>
              </a:spcBef>
              <a:spcAft>
                <a:spcPts val="0"/>
              </a:spcAft>
              <a:buClr>
                <a:schemeClr val="accent2"/>
              </a:buClr>
              <a:buSzPts val="1400"/>
              <a:buFont typeface="Montserrat"/>
              <a:buChar char="○"/>
              <a:defRPr>
                <a:solidFill>
                  <a:schemeClr val="accent2"/>
                </a:solidFill>
                <a:latin typeface="Montserrat"/>
                <a:ea typeface="Montserrat"/>
                <a:cs typeface="Montserrat"/>
                <a:sym typeface="Montserrat"/>
              </a:defRPr>
            </a:lvl2pPr>
            <a:lvl3pPr marL="1371600" lvl="2" indent="-317500">
              <a:lnSpc>
                <a:spcPct val="115000"/>
              </a:lnSpc>
              <a:spcBef>
                <a:spcPts val="1600"/>
              </a:spcBef>
              <a:spcAft>
                <a:spcPts val="0"/>
              </a:spcAft>
              <a:buClr>
                <a:schemeClr val="accent2"/>
              </a:buClr>
              <a:buSzPts val="1400"/>
              <a:buFont typeface="Montserrat"/>
              <a:buChar char="■"/>
              <a:defRPr>
                <a:solidFill>
                  <a:schemeClr val="accent2"/>
                </a:solidFill>
                <a:latin typeface="Montserrat"/>
                <a:ea typeface="Montserrat"/>
                <a:cs typeface="Montserrat"/>
                <a:sym typeface="Montserrat"/>
              </a:defRPr>
            </a:lvl3pPr>
            <a:lvl4pPr marL="1828800" lvl="3" indent="-317500">
              <a:lnSpc>
                <a:spcPct val="115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4pPr>
            <a:lvl5pPr marL="2286000" lvl="4" indent="-317500">
              <a:lnSpc>
                <a:spcPct val="115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5pPr>
            <a:lvl6pPr marL="2743200" lvl="5" indent="-317500">
              <a:lnSpc>
                <a:spcPct val="115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6pPr>
            <a:lvl7pPr marL="3200400" lvl="6" indent="-317500">
              <a:lnSpc>
                <a:spcPct val="115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7pPr>
            <a:lvl8pPr marL="3657600" lvl="7" indent="-317500">
              <a:lnSpc>
                <a:spcPct val="115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8pPr>
            <a:lvl9pPr marL="4114800" lvl="8" indent="-317500">
              <a:lnSpc>
                <a:spcPct val="115000"/>
              </a:lnSpc>
              <a:spcBef>
                <a:spcPts val="1600"/>
              </a:spcBef>
              <a:spcAft>
                <a:spcPts val="1600"/>
              </a:spcAft>
              <a:buClr>
                <a:schemeClr val="dk2"/>
              </a:buClr>
              <a:buSzPts val="1400"/>
              <a:buFont typeface="Montserrat"/>
              <a:buChar char="■"/>
              <a:defRPr>
                <a:solidFill>
                  <a:schemeClr val="dk2"/>
                </a:solidFill>
                <a:latin typeface="Montserrat"/>
                <a:ea typeface="Montserrat"/>
                <a:cs typeface="Montserrat"/>
                <a:sym typeface="Montserrat"/>
              </a:defRPr>
            </a:lvl9pPr>
          </a:lstStyle>
          <a:p>
            <a:endParaRPr/>
          </a:p>
        </p:txBody>
      </p:sp>
      <p:sp>
        <p:nvSpPr>
          <p:cNvPr id="8" name="Google Shape;8;p1"/>
          <p:cNvSpPr txBox="1">
            <a:spLocks noGrp="1"/>
          </p:cNvSpPr>
          <p:nvPr>
            <p:ph type="sldNum" idx="12"/>
          </p:nvPr>
        </p:nvSpPr>
        <p:spPr>
          <a:xfrm>
            <a:off x="7004788" y="9465147"/>
            <a:ext cx="453600" cy="7989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3" r:id="rId3"/>
    <p:sldLayoutId id="2147483654" r:id="rId4"/>
    <p:sldLayoutId id="2147483655" r:id="rId5"/>
    <p:sldLayoutId id="2147483656"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3288">
          <p15:clr>
            <a:srgbClr val="EA4335"/>
          </p15:clr>
        </p15:guide>
        <p15:guide id="2" pos="2381">
          <p15:clr>
            <a:srgbClr val="EA4335"/>
          </p15:clr>
        </p15:guide>
        <p15:guide id="3" pos="552">
          <p15:clr>
            <a:srgbClr val="EA4335"/>
          </p15:clr>
        </p15:guide>
        <p15:guide id="4" pos="4175">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hyperlink" Target="https://kealys.ie/home/screen-shot-2018-09-20-at-13-54-4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28"/>
        <p:cNvGrpSpPr/>
        <p:nvPr/>
      </p:nvGrpSpPr>
      <p:grpSpPr>
        <a:xfrm>
          <a:off x="0" y="0"/>
          <a:ext cx="0" cy="0"/>
          <a:chOff x="0" y="0"/>
          <a:chExt cx="0" cy="0"/>
        </a:xfrm>
      </p:grpSpPr>
      <p:grpSp>
        <p:nvGrpSpPr>
          <p:cNvPr id="847" name="Google Shape;847;p19"/>
          <p:cNvGrpSpPr/>
          <p:nvPr/>
        </p:nvGrpSpPr>
        <p:grpSpPr>
          <a:xfrm>
            <a:off x="902943" y="4573485"/>
            <a:ext cx="5753789" cy="1154409"/>
            <a:chOff x="878300" y="5339038"/>
            <a:chExt cx="5753789" cy="1154409"/>
          </a:xfrm>
        </p:grpSpPr>
        <p:grpSp>
          <p:nvGrpSpPr>
            <p:cNvPr id="848" name="Google Shape;848;p19"/>
            <p:cNvGrpSpPr/>
            <p:nvPr/>
          </p:nvGrpSpPr>
          <p:grpSpPr>
            <a:xfrm rot="5400000">
              <a:off x="3254579" y="3115936"/>
              <a:ext cx="1102714" cy="5652307"/>
              <a:chOff x="236750" y="1579975"/>
              <a:chExt cx="653925" cy="3351700"/>
            </a:xfrm>
          </p:grpSpPr>
          <p:sp>
            <p:nvSpPr>
              <p:cNvPr id="849" name="Google Shape;849;p19"/>
              <p:cNvSpPr/>
              <p:nvPr/>
            </p:nvSpPr>
            <p:spPr>
              <a:xfrm>
                <a:off x="279050" y="3094950"/>
                <a:ext cx="356575" cy="197250"/>
              </a:xfrm>
              <a:custGeom>
                <a:avLst/>
                <a:gdLst/>
                <a:ahLst/>
                <a:cxnLst/>
                <a:rect l="l" t="t" r="r" b="b"/>
                <a:pathLst>
                  <a:path w="14263" h="7890" extrusionOk="0">
                    <a:moveTo>
                      <a:pt x="9526" y="1"/>
                    </a:moveTo>
                    <a:cubicBezTo>
                      <a:pt x="9526" y="1"/>
                      <a:pt x="8486" y="1156"/>
                      <a:pt x="7278" y="1156"/>
                    </a:cubicBezTo>
                    <a:cubicBezTo>
                      <a:pt x="6777" y="1156"/>
                      <a:pt x="6247" y="957"/>
                      <a:pt x="5751" y="393"/>
                    </a:cubicBezTo>
                    <a:cubicBezTo>
                      <a:pt x="5751" y="393"/>
                      <a:pt x="5506" y="3262"/>
                      <a:pt x="3263" y="3262"/>
                    </a:cubicBezTo>
                    <a:cubicBezTo>
                      <a:pt x="3090" y="3262"/>
                      <a:pt x="2904" y="3245"/>
                      <a:pt x="2706" y="3208"/>
                    </a:cubicBezTo>
                    <a:lnTo>
                      <a:pt x="2706" y="3208"/>
                    </a:lnTo>
                    <a:cubicBezTo>
                      <a:pt x="2706" y="3208"/>
                      <a:pt x="3613" y="5237"/>
                      <a:pt x="0" y="6929"/>
                    </a:cubicBezTo>
                    <a:cubicBezTo>
                      <a:pt x="827" y="6675"/>
                      <a:pt x="1507" y="6575"/>
                      <a:pt x="2064" y="6575"/>
                    </a:cubicBezTo>
                    <a:cubicBezTo>
                      <a:pt x="4090" y="6575"/>
                      <a:pt x="4506" y="7889"/>
                      <a:pt x="4506" y="7889"/>
                    </a:cubicBezTo>
                    <a:cubicBezTo>
                      <a:pt x="5070" y="7136"/>
                      <a:pt x="5722" y="6885"/>
                      <a:pt x="6342" y="6885"/>
                    </a:cubicBezTo>
                    <a:cubicBezTo>
                      <a:pt x="7581" y="6885"/>
                      <a:pt x="8687" y="7889"/>
                      <a:pt x="8687" y="7889"/>
                    </a:cubicBezTo>
                    <a:cubicBezTo>
                      <a:pt x="8632" y="5805"/>
                      <a:pt x="10734" y="5621"/>
                      <a:pt x="11476" y="5621"/>
                    </a:cubicBezTo>
                    <a:cubicBezTo>
                      <a:pt x="11635" y="5621"/>
                      <a:pt x="11732" y="5630"/>
                      <a:pt x="11732" y="5630"/>
                    </a:cubicBezTo>
                    <a:cubicBezTo>
                      <a:pt x="11393" y="2815"/>
                      <a:pt x="13694" y="1638"/>
                      <a:pt x="14262" y="1408"/>
                    </a:cubicBezTo>
                    <a:lnTo>
                      <a:pt x="14262" y="1408"/>
                    </a:lnTo>
                    <a:cubicBezTo>
                      <a:pt x="14019" y="1506"/>
                      <a:pt x="13427" y="1696"/>
                      <a:pt x="12697" y="1696"/>
                    </a:cubicBezTo>
                    <a:cubicBezTo>
                      <a:pt x="11719" y="1696"/>
                      <a:pt x="10494" y="1356"/>
                      <a:pt x="9526"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19"/>
              <p:cNvSpPr/>
              <p:nvPr/>
            </p:nvSpPr>
            <p:spPr>
              <a:xfrm>
                <a:off x="366325" y="3154150"/>
                <a:ext cx="214500" cy="78850"/>
              </a:xfrm>
              <a:custGeom>
                <a:avLst/>
                <a:gdLst/>
                <a:ahLst/>
                <a:cxnLst/>
                <a:rect l="l" t="t" r="r" b="b"/>
                <a:pathLst>
                  <a:path w="8580" h="3154" extrusionOk="0">
                    <a:moveTo>
                      <a:pt x="8579" y="1"/>
                    </a:moveTo>
                    <a:cubicBezTo>
                      <a:pt x="4858" y="1516"/>
                      <a:pt x="0" y="3153"/>
                      <a:pt x="0" y="3153"/>
                    </a:cubicBezTo>
                    <a:cubicBezTo>
                      <a:pt x="3613" y="2707"/>
                      <a:pt x="8579" y="1"/>
                      <a:pt x="8579"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19"/>
              <p:cNvSpPr/>
              <p:nvPr/>
            </p:nvSpPr>
            <p:spPr>
              <a:xfrm>
                <a:off x="469150" y="2773600"/>
                <a:ext cx="201650" cy="352175"/>
              </a:xfrm>
              <a:custGeom>
                <a:avLst/>
                <a:gdLst/>
                <a:ahLst/>
                <a:cxnLst/>
                <a:rect l="l" t="t" r="r" b="b"/>
                <a:pathLst>
                  <a:path w="8066" h="14087" extrusionOk="0">
                    <a:moveTo>
                      <a:pt x="907" y="0"/>
                    </a:moveTo>
                    <a:cubicBezTo>
                      <a:pt x="2152" y="3830"/>
                      <a:pt x="1" y="4560"/>
                      <a:pt x="1" y="4560"/>
                    </a:cubicBezTo>
                    <a:cubicBezTo>
                      <a:pt x="2315" y="6198"/>
                      <a:pt x="123" y="8674"/>
                      <a:pt x="123" y="8674"/>
                    </a:cubicBezTo>
                    <a:cubicBezTo>
                      <a:pt x="166" y="8672"/>
                      <a:pt x="209" y="8671"/>
                      <a:pt x="250" y="8671"/>
                    </a:cubicBezTo>
                    <a:cubicBezTo>
                      <a:pt x="2647" y="8671"/>
                      <a:pt x="2490" y="11664"/>
                      <a:pt x="2490" y="11664"/>
                    </a:cubicBezTo>
                    <a:cubicBezTo>
                      <a:pt x="2713" y="11633"/>
                      <a:pt x="2926" y="11619"/>
                      <a:pt x="3128" y="11619"/>
                    </a:cubicBezTo>
                    <a:cubicBezTo>
                      <a:pt x="5487" y="11619"/>
                      <a:pt x="6513" y="13575"/>
                      <a:pt x="6712" y="14086"/>
                    </a:cubicBezTo>
                    <a:cubicBezTo>
                      <a:pt x="6496" y="13531"/>
                      <a:pt x="5751" y="11109"/>
                      <a:pt x="8065" y="9418"/>
                    </a:cubicBezTo>
                    <a:cubicBezTo>
                      <a:pt x="8065" y="9418"/>
                      <a:pt x="5697" y="7321"/>
                      <a:pt x="7565" y="5575"/>
                    </a:cubicBezTo>
                    <a:cubicBezTo>
                      <a:pt x="7565" y="5575"/>
                      <a:pt x="4236" y="5413"/>
                      <a:pt x="4737" y="2652"/>
                    </a:cubicBezTo>
                    <a:lnTo>
                      <a:pt x="4737" y="2652"/>
                    </a:lnTo>
                    <a:cubicBezTo>
                      <a:pt x="4737" y="2652"/>
                      <a:pt x="4495" y="2765"/>
                      <a:pt x="4105" y="2765"/>
                    </a:cubicBezTo>
                    <a:cubicBezTo>
                      <a:pt x="3364" y="2765"/>
                      <a:pt x="2086" y="2358"/>
                      <a:pt x="907"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2" name="Google Shape;852;p19"/>
              <p:cNvSpPr/>
              <p:nvPr/>
            </p:nvSpPr>
            <p:spPr>
              <a:xfrm>
                <a:off x="525650" y="2860875"/>
                <a:ext cx="91700" cy="210100"/>
              </a:xfrm>
              <a:custGeom>
                <a:avLst/>
                <a:gdLst/>
                <a:ahLst/>
                <a:cxnLst/>
                <a:rect l="l" t="t" r="r" b="b"/>
                <a:pathLst>
                  <a:path w="3668" h="8404" extrusionOk="0">
                    <a:moveTo>
                      <a:pt x="0" y="0"/>
                    </a:moveTo>
                    <a:lnTo>
                      <a:pt x="0" y="0"/>
                    </a:lnTo>
                    <a:cubicBezTo>
                      <a:pt x="1" y="1"/>
                      <a:pt x="2138" y="4628"/>
                      <a:pt x="3667" y="8403"/>
                    </a:cubicBezTo>
                    <a:cubicBezTo>
                      <a:pt x="3667" y="8403"/>
                      <a:pt x="2138" y="2937"/>
                      <a:pt x="0"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19"/>
              <p:cNvSpPr/>
              <p:nvPr/>
            </p:nvSpPr>
            <p:spPr>
              <a:xfrm>
                <a:off x="635600" y="3157275"/>
                <a:ext cx="83225" cy="72300"/>
              </a:xfrm>
              <a:custGeom>
                <a:avLst/>
                <a:gdLst/>
                <a:ahLst/>
                <a:cxnLst/>
                <a:rect l="l" t="t" r="r" b="b"/>
                <a:pathLst>
                  <a:path w="3329" h="2892" extrusionOk="0">
                    <a:moveTo>
                      <a:pt x="1649" y="0"/>
                    </a:moveTo>
                    <a:cubicBezTo>
                      <a:pt x="1472" y="0"/>
                      <a:pt x="1294" y="30"/>
                      <a:pt x="1123" y="92"/>
                    </a:cubicBezTo>
                    <a:cubicBezTo>
                      <a:pt x="338" y="376"/>
                      <a:pt x="0" y="1229"/>
                      <a:pt x="284" y="1960"/>
                    </a:cubicBezTo>
                    <a:cubicBezTo>
                      <a:pt x="505" y="2528"/>
                      <a:pt x="1062" y="2891"/>
                      <a:pt x="1642" y="2891"/>
                    </a:cubicBezTo>
                    <a:cubicBezTo>
                      <a:pt x="1808" y="2891"/>
                      <a:pt x="1975" y="2862"/>
                      <a:pt x="2138" y="2798"/>
                    </a:cubicBezTo>
                    <a:cubicBezTo>
                      <a:pt x="2936" y="2528"/>
                      <a:pt x="3329" y="1675"/>
                      <a:pt x="3045" y="945"/>
                    </a:cubicBezTo>
                    <a:cubicBezTo>
                      <a:pt x="2826" y="340"/>
                      <a:pt x="2245" y="0"/>
                      <a:pt x="1649" y="0"/>
                    </a:cubicBezTo>
                    <a:close/>
                  </a:path>
                </a:pathLst>
              </a:custGeom>
              <a:solidFill>
                <a:srgbClr val="EA51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19"/>
              <p:cNvSpPr/>
              <p:nvPr/>
            </p:nvSpPr>
            <p:spPr>
              <a:xfrm>
                <a:off x="648450" y="3181900"/>
                <a:ext cx="23700" cy="22000"/>
              </a:xfrm>
              <a:custGeom>
                <a:avLst/>
                <a:gdLst/>
                <a:ahLst/>
                <a:cxnLst/>
                <a:rect l="l" t="t" r="r" b="b"/>
                <a:pathLst>
                  <a:path w="948" h="880" extrusionOk="0">
                    <a:moveTo>
                      <a:pt x="450" y="0"/>
                    </a:moveTo>
                    <a:cubicBezTo>
                      <a:pt x="413" y="0"/>
                      <a:pt x="375" y="5"/>
                      <a:pt x="339" y="14"/>
                    </a:cubicBezTo>
                    <a:cubicBezTo>
                      <a:pt x="108" y="122"/>
                      <a:pt x="0" y="352"/>
                      <a:pt x="54" y="582"/>
                    </a:cubicBezTo>
                    <a:cubicBezTo>
                      <a:pt x="145" y="764"/>
                      <a:pt x="322" y="879"/>
                      <a:pt x="505" y="879"/>
                    </a:cubicBezTo>
                    <a:cubicBezTo>
                      <a:pt x="540" y="879"/>
                      <a:pt x="575" y="875"/>
                      <a:pt x="609" y="866"/>
                    </a:cubicBezTo>
                    <a:cubicBezTo>
                      <a:pt x="839" y="745"/>
                      <a:pt x="947" y="528"/>
                      <a:pt x="893" y="298"/>
                    </a:cubicBezTo>
                    <a:cubicBezTo>
                      <a:pt x="803" y="107"/>
                      <a:pt x="630" y="0"/>
                      <a:pt x="450"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19"/>
              <p:cNvSpPr/>
              <p:nvPr/>
            </p:nvSpPr>
            <p:spPr>
              <a:xfrm>
                <a:off x="652500" y="3087275"/>
                <a:ext cx="118425" cy="102650"/>
              </a:xfrm>
              <a:custGeom>
                <a:avLst/>
                <a:gdLst/>
                <a:ahLst/>
                <a:cxnLst/>
                <a:rect l="l" t="t" r="r" b="b"/>
                <a:pathLst>
                  <a:path w="4737" h="4106" extrusionOk="0">
                    <a:moveTo>
                      <a:pt x="2372" y="1"/>
                    </a:moveTo>
                    <a:cubicBezTo>
                      <a:pt x="2128" y="1"/>
                      <a:pt x="1880" y="43"/>
                      <a:pt x="1638" y="132"/>
                    </a:cubicBezTo>
                    <a:cubicBezTo>
                      <a:pt x="569" y="524"/>
                      <a:pt x="1" y="1715"/>
                      <a:pt x="393" y="2784"/>
                    </a:cubicBezTo>
                    <a:cubicBezTo>
                      <a:pt x="749" y="3611"/>
                      <a:pt x="1534" y="4106"/>
                      <a:pt x="2366" y="4106"/>
                    </a:cubicBezTo>
                    <a:cubicBezTo>
                      <a:pt x="2610" y="4106"/>
                      <a:pt x="2857" y="4064"/>
                      <a:pt x="3099" y="3975"/>
                    </a:cubicBezTo>
                    <a:cubicBezTo>
                      <a:pt x="4168" y="3569"/>
                      <a:pt x="4737" y="2392"/>
                      <a:pt x="4344" y="1323"/>
                    </a:cubicBezTo>
                    <a:cubicBezTo>
                      <a:pt x="3999" y="496"/>
                      <a:pt x="3208" y="1"/>
                      <a:pt x="2372" y="1"/>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6" name="Google Shape;856;p19"/>
              <p:cNvSpPr/>
              <p:nvPr/>
            </p:nvSpPr>
            <p:spPr>
              <a:xfrm>
                <a:off x="670775" y="3122200"/>
                <a:ext cx="35200" cy="31425"/>
              </a:xfrm>
              <a:custGeom>
                <a:avLst/>
                <a:gdLst/>
                <a:ahLst/>
                <a:cxnLst/>
                <a:rect l="l" t="t" r="r" b="b"/>
                <a:pathLst>
                  <a:path w="1408" h="1257" extrusionOk="0">
                    <a:moveTo>
                      <a:pt x="723" y="1"/>
                    </a:moveTo>
                    <a:cubicBezTo>
                      <a:pt x="655" y="1"/>
                      <a:pt x="585" y="11"/>
                      <a:pt x="514" y="34"/>
                    </a:cubicBezTo>
                    <a:cubicBezTo>
                      <a:pt x="176" y="142"/>
                      <a:pt x="0" y="548"/>
                      <a:pt x="122" y="819"/>
                    </a:cubicBezTo>
                    <a:cubicBezTo>
                      <a:pt x="209" y="1090"/>
                      <a:pt x="478" y="1256"/>
                      <a:pt x="755" y="1256"/>
                    </a:cubicBezTo>
                    <a:cubicBezTo>
                      <a:pt x="824" y="1256"/>
                      <a:pt x="894" y="1246"/>
                      <a:pt x="961" y="1225"/>
                    </a:cubicBezTo>
                    <a:cubicBezTo>
                      <a:pt x="1245" y="1103"/>
                      <a:pt x="1408" y="710"/>
                      <a:pt x="1299" y="426"/>
                    </a:cubicBezTo>
                    <a:cubicBezTo>
                      <a:pt x="1213" y="158"/>
                      <a:pt x="983" y="1"/>
                      <a:pt x="723"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19"/>
              <p:cNvSpPr/>
              <p:nvPr/>
            </p:nvSpPr>
            <p:spPr>
              <a:xfrm>
                <a:off x="606150" y="3079075"/>
                <a:ext cx="82900" cy="72900"/>
              </a:xfrm>
              <a:custGeom>
                <a:avLst/>
                <a:gdLst/>
                <a:ahLst/>
                <a:cxnLst/>
                <a:rect l="l" t="t" r="r" b="b"/>
                <a:pathLst>
                  <a:path w="3316" h="2916" extrusionOk="0">
                    <a:moveTo>
                      <a:pt x="1631" y="1"/>
                    </a:moveTo>
                    <a:cubicBezTo>
                      <a:pt x="1359" y="1"/>
                      <a:pt x="1084" y="77"/>
                      <a:pt x="840" y="243"/>
                    </a:cubicBezTo>
                    <a:cubicBezTo>
                      <a:pt x="163" y="690"/>
                      <a:pt x="1" y="1597"/>
                      <a:pt x="447" y="2273"/>
                    </a:cubicBezTo>
                    <a:cubicBezTo>
                      <a:pt x="725" y="2694"/>
                      <a:pt x="1181" y="2916"/>
                      <a:pt x="1649" y="2916"/>
                    </a:cubicBezTo>
                    <a:cubicBezTo>
                      <a:pt x="1933" y="2916"/>
                      <a:pt x="2221" y="2834"/>
                      <a:pt x="2477" y="2665"/>
                    </a:cubicBezTo>
                    <a:cubicBezTo>
                      <a:pt x="3154" y="2205"/>
                      <a:pt x="3316" y="1312"/>
                      <a:pt x="2869" y="636"/>
                    </a:cubicBezTo>
                    <a:cubicBezTo>
                      <a:pt x="2584" y="238"/>
                      <a:pt x="2112" y="1"/>
                      <a:pt x="1631" y="1"/>
                    </a:cubicBezTo>
                    <a:close/>
                  </a:path>
                </a:pathLst>
              </a:custGeom>
              <a:solidFill>
                <a:srgbClr val="EA51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19"/>
              <p:cNvSpPr/>
              <p:nvPr/>
            </p:nvSpPr>
            <p:spPr>
              <a:xfrm>
                <a:off x="618675" y="3107475"/>
                <a:ext cx="25400" cy="22325"/>
              </a:xfrm>
              <a:custGeom>
                <a:avLst/>
                <a:gdLst/>
                <a:ahLst/>
                <a:cxnLst/>
                <a:rect l="l" t="t" r="r" b="b"/>
                <a:pathLst>
                  <a:path w="1016" h="893" extrusionOk="0">
                    <a:moveTo>
                      <a:pt x="476" y="1"/>
                    </a:moveTo>
                    <a:cubicBezTo>
                      <a:pt x="405" y="1"/>
                      <a:pt x="338" y="19"/>
                      <a:pt x="285" y="55"/>
                    </a:cubicBezTo>
                    <a:cubicBezTo>
                      <a:pt x="55" y="230"/>
                      <a:pt x="1" y="515"/>
                      <a:pt x="176" y="677"/>
                    </a:cubicBezTo>
                    <a:cubicBezTo>
                      <a:pt x="243" y="818"/>
                      <a:pt x="374" y="892"/>
                      <a:pt x="504" y="892"/>
                    </a:cubicBezTo>
                    <a:cubicBezTo>
                      <a:pt x="586" y="892"/>
                      <a:pt x="668" y="862"/>
                      <a:pt x="731" y="799"/>
                    </a:cubicBezTo>
                    <a:cubicBezTo>
                      <a:pt x="961" y="677"/>
                      <a:pt x="1015" y="393"/>
                      <a:pt x="907" y="230"/>
                    </a:cubicBezTo>
                    <a:cubicBezTo>
                      <a:pt x="789" y="76"/>
                      <a:pt x="622" y="1"/>
                      <a:pt x="476"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19"/>
              <p:cNvSpPr/>
              <p:nvPr/>
            </p:nvSpPr>
            <p:spPr>
              <a:xfrm>
                <a:off x="364975" y="3636200"/>
                <a:ext cx="204325" cy="345400"/>
              </a:xfrm>
              <a:custGeom>
                <a:avLst/>
                <a:gdLst/>
                <a:ahLst/>
                <a:cxnLst/>
                <a:rect l="l" t="t" r="r" b="b"/>
                <a:pathLst>
                  <a:path w="8173" h="13816" extrusionOk="0">
                    <a:moveTo>
                      <a:pt x="623" y="1"/>
                    </a:moveTo>
                    <a:lnTo>
                      <a:pt x="623" y="1"/>
                    </a:lnTo>
                    <a:cubicBezTo>
                      <a:pt x="2084" y="3722"/>
                      <a:pt x="0" y="4560"/>
                      <a:pt x="0" y="4560"/>
                    </a:cubicBezTo>
                    <a:cubicBezTo>
                      <a:pt x="2368" y="6089"/>
                      <a:pt x="230" y="8674"/>
                      <a:pt x="230" y="8674"/>
                    </a:cubicBezTo>
                    <a:cubicBezTo>
                      <a:pt x="316" y="8667"/>
                      <a:pt x="398" y="8663"/>
                      <a:pt x="478" y="8663"/>
                    </a:cubicBezTo>
                    <a:cubicBezTo>
                      <a:pt x="2757" y="8663"/>
                      <a:pt x="2706" y="11556"/>
                      <a:pt x="2706" y="11556"/>
                    </a:cubicBezTo>
                    <a:cubicBezTo>
                      <a:pt x="2996" y="11503"/>
                      <a:pt x="3270" y="11479"/>
                      <a:pt x="3529" y="11479"/>
                    </a:cubicBezTo>
                    <a:cubicBezTo>
                      <a:pt x="5778" y="11479"/>
                      <a:pt x="6849" y="13306"/>
                      <a:pt x="7104" y="13816"/>
                    </a:cubicBezTo>
                    <a:cubicBezTo>
                      <a:pt x="6820" y="13247"/>
                      <a:pt x="5981" y="10825"/>
                      <a:pt x="8173" y="9080"/>
                    </a:cubicBezTo>
                    <a:cubicBezTo>
                      <a:pt x="8173" y="9080"/>
                      <a:pt x="5751" y="7104"/>
                      <a:pt x="7551" y="5291"/>
                    </a:cubicBezTo>
                    <a:cubicBezTo>
                      <a:pt x="7551" y="5291"/>
                      <a:pt x="4235" y="5237"/>
                      <a:pt x="4574" y="2423"/>
                    </a:cubicBezTo>
                    <a:lnTo>
                      <a:pt x="4574" y="2423"/>
                    </a:lnTo>
                    <a:cubicBezTo>
                      <a:pt x="4574" y="2423"/>
                      <a:pt x="4289" y="2577"/>
                      <a:pt x="3827" y="2577"/>
                    </a:cubicBezTo>
                    <a:cubicBezTo>
                      <a:pt x="3073" y="2577"/>
                      <a:pt x="1848" y="2166"/>
                      <a:pt x="623"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19"/>
              <p:cNvSpPr/>
              <p:nvPr/>
            </p:nvSpPr>
            <p:spPr>
              <a:xfrm>
                <a:off x="421450" y="3720775"/>
                <a:ext cx="94425" cy="207050"/>
              </a:xfrm>
              <a:custGeom>
                <a:avLst/>
                <a:gdLst/>
                <a:ahLst/>
                <a:cxnLst/>
                <a:rect l="l" t="t" r="r" b="b"/>
                <a:pathLst>
                  <a:path w="3777" h="8282" extrusionOk="0">
                    <a:moveTo>
                      <a:pt x="1" y="0"/>
                    </a:moveTo>
                    <a:lnTo>
                      <a:pt x="1" y="0"/>
                    </a:lnTo>
                    <a:cubicBezTo>
                      <a:pt x="732" y="3545"/>
                      <a:pt x="3776" y="8281"/>
                      <a:pt x="3776" y="8281"/>
                    </a:cubicBezTo>
                    <a:cubicBezTo>
                      <a:pt x="1976" y="4682"/>
                      <a:pt x="1" y="0"/>
                      <a:pt x="1"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19"/>
              <p:cNvSpPr/>
              <p:nvPr/>
            </p:nvSpPr>
            <p:spPr>
              <a:xfrm>
                <a:off x="546950" y="3802300"/>
                <a:ext cx="343725" cy="206025"/>
              </a:xfrm>
              <a:custGeom>
                <a:avLst/>
                <a:gdLst/>
                <a:ahLst/>
                <a:cxnLst/>
                <a:rect l="l" t="t" r="r" b="b"/>
                <a:pathLst>
                  <a:path w="13749" h="8241" extrusionOk="0">
                    <a:moveTo>
                      <a:pt x="9189" y="0"/>
                    </a:moveTo>
                    <a:cubicBezTo>
                      <a:pt x="8625" y="873"/>
                      <a:pt x="7909" y="1148"/>
                      <a:pt x="7230" y="1148"/>
                    </a:cubicBezTo>
                    <a:cubicBezTo>
                      <a:pt x="6065" y="1148"/>
                      <a:pt x="5007" y="339"/>
                      <a:pt x="5007" y="339"/>
                    </a:cubicBezTo>
                    <a:lnTo>
                      <a:pt x="5007" y="339"/>
                    </a:lnTo>
                    <a:cubicBezTo>
                      <a:pt x="5280" y="2779"/>
                      <a:pt x="2390" y="2828"/>
                      <a:pt x="2154" y="2828"/>
                    </a:cubicBezTo>
                    <a:cubicBezTo>
                      <a:pt x="2144" y="2828"/>
                      <a:pt x="2139" y="2828"/>
                      <a:pt x="2139" y="2828"/>
                    </a:cubicBezTo>
                    <a:lnTo>
                      <a:pt x="2139" y="2828"/>
                    </a:lnTo>
                    <a:cubicBezTo>
                      <a:pt x="2761" y="5643"/>
                      <a:pt x="502" y="6942"/>
                      <a:pt x="1" y="7226"/>
                    </a:cubicBezTo>
                    <a:cubicBezTo>
                      <a:pt x="272" y="7114"/>
                      <a:pt x="975" y="6840"/>
                      <a:pt x="1842" y="6840"/>
                    </a:cubicBezTo>
                    <a:cubicBezTo>
                      <a:pt x="2749" y="6840"/>
                      <a:pt x="3836" y="7140"/>
                      <a:pt x="4791" y="8241"/>
                    </a:cubicBezTo>
                    <a:cubicBezTo>
                      <a:pt x="4791" y="8241"/>
                      <a:pt x="5816" y="6903"/>
                      <a:pt x="7099" y="6903"/>
                    </a:cubicBezTo>
                    <a:cubicBezTo>
                      <a:pt x="7566" y="6903"/>
                      <a:pt x="8068" y="7080"/>
                      <a:pt x="8566" y="7564"/>
                    </a:cubicBezTo>
                    <a:cubicBezTo>
                      <a:pt x="8566" y="7564"/>
                      <a:pt x="8566" y="4502"/>
                      <a:pt x="11049" y="4502"/>
                    </a:cubicBezTo>
                    <a:cubicBezTo>
                      <a:pt x="11155" y="4502"/>
                      <a:pt x="11265" y="4508"/>
                      <a:pt x="11381" y="4520"/>
                    </a:cubicBezTo>
                    <a:cubicBezTo>
                      <a:pt x="11381" y="4520"/>
                      <a:pt x="10312" y="2598"/>
                      <a:pt x="13749" y="569"/>
                    </a:cubicBezTo>
                    <a:lnTo>
                      <a:pt x="13749" y="569"/>
                    </a:lnTo>
                    <a:cubicBezTo>
                      <a:pt x="12764" y="955"/>
                      <a:pt x="11980" y="1098"/>
                      <a:pt x="11362" y="1098"/>
                    </a:cubicBezTo>
                    <a:cubicBezTo>
                      <a:pt x="9642" y="1098"/>
                      <a:pt x="9189" y="0"/>
                      <a:pt x="9189"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19"/>
              <p:cNvSpPr/>
              <p:nvPr/>
            </p:nvSpPr>
            <p:spPr>
              <a:xfrm>
                <a:off x="600400" y="3856075"/>
                <a:ext cx="205700" cy="102875"/>
              </a:xfrm>
              <a:custGeom>
                <a:avLst/>
                <a:gdLst/>
                <a:ahLst/>
                <a:cxnLst/>
                <a:rect l="l" t="t" r="r" b="b"/>
                <a:pathLst>
                  <a:path w="8228" h="4115" extrusionOk="0">
                    <a:moveTo>
                      <a:pt x="8228" y="1"/>
                    </a:moveTo>
                    <a:cubicBezTo>
                      <a:pt x="8227" y="1"/>
                      <a:pt x="3722" y="2423"/>
                      <a:pt x="1" y="4114"/>
                    </a:cubicBezTo>
                    <a:cubicBezTo>
                      <a:pt x="1" y="4114"/>
                      <a:pt x="5413" y="2315"/>
                      <a:pt x="8228"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19"/>
              <p:cNvSpPr/>
              <p:nvPr/>
            </p:nvSpPr>
            <p:spPr>
              <a:xfrm>
                <a:off x="439725" y="3989450"/>
                <a:ext cx="83250" cy="72925"/>
              </a:xfrm>
              <a:custGeom>
                <a:avLst/>
                <a:gdLst/>
                <a:ahLst/>
                <a:cxnLst/>
                <a:rect l="l" t="t" r="r" b="b"/>
                <a:pathLst>
                  <a:path w="3330" h="2917" extrusionOk="0">
                    <a:moveTo>
                      <a:pt x="1664" y="1"/>
                    </a:moveTo>
                    <a:cubicBezTo>
                      <a:pt x="1465" y="1"/>
                      <a:pt x="1263" y="43"/>
                      <a:pt x="1070" y="132"/>
                    </a:cubicBezTo>
                    <a:cubicBezTo>
                      <a:pt x="285" y="471"/>
                      <a:pt x="1" y="1309"/>
                      <a:pt x="285" y="2054"/>
                    </a:cubicBezTo>
                    <a:cubicBezTo>
                      <a:pt x="533" y="2591"/>
                      <a:pt x="1082" y="2916"/>
                      <a:pt x="1651" y="2916"/>
                    </a:cubicBezTo>
                    <a:cubicBezTo>
                      <a:pt x="1856" y="2916"/>
                      <a:pt x="2063" y="2874"/>
                      <a:pt x="2260" y="2784"/>
                    </a:cubicBezTo>
                    <a:cubicBezTo>
                      <a:pt x="2991" y="2446"/>
                      <a:pt x="3329" y="1594"/>
                      <a:pt x="2991" y="863"/>
                    </a:cubicBezTo>
                    <a:cubicBezTo>
                      <a:pt x="2742" y="326"/>
                      <a:pt x="2215" y="1"/>
                      <a:pt x="1664" y="1"/>
                    </a:cubicBezTo>
                    <a:close/>
                  </a:path>
                </a:pathLst>
              </a:custGeom>
              <a:solidFill>
                <a:srgbClr val="EA51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19"/>
              <p:cNvSpPr/>
              <p:nvPr/>
            </p:nvSpPr>
            <p:spPr>
              <a:xfrm>
                <a:off x="467800" y="3998650"/>
                <a:ext cx="25400" cy="21900"/>
              </a:xfrm>
              <a:custGeom>
                <a:avLst/>
                <a:gdLst/>
                <a:ahLst/>
                <a:cxnLst/>
                <a:rect l="l" t="t" r="r" b="b"/>
                <a:pathLst>
                  <a:path w="1016" h="876" extrusionOk="0">
                    <a:moveTo>
                      <a:pt x="533" y="0"/>
                    </a:moveTo>
                    <a:cubicBezTo>
                      <a:pt x="468" y="0"/>
                      <a:pt x="402" y="15"/>
                      <a:pt x="339" y="48"/>
                    </a:cubicBezTo>
                    <a:cubicBezTo>
                      <a:pt x="122" y="157"/>
                      <a:pt x="1" y="387"/>
                      <a:pt x="122" y="603"/>
                    </a:cubicBezTo>
                    <a:cubicBezTo>
                      <a:pt x="202" y="772"/>
                      <a:pt x="347" y="875"/>
                      <a:pt x="504" y="875"/>
                    </a:cubicBezTo>
                    <a:cubicBezTo>
                      <a:pt x="561" y="875"/>
                      <a:pt x="620" y="862"/>
                      <a:pt x="677" y="833"/>
                    </a:cubicBezTo>
                    <a:cubicBezTo>
                      <a:pt x="907" y="725"/>
                      <a:pt x="1015" y="495"/>
                      <a:pt x="907" y="265"/>
                    </a:cubicBezTo>
                    <a:cubicBezTo>
                      <a:pt x="868" y="107"/>
                      <a:pt x="707" y="0"/>
                      <a:pt x="533"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19"/>
              <p:cNvSpPr/>
              <p:nvPr/>
            </p:nvSpPr>
            <p:spPr>
              <a:xfrm>
                <a:off x="479300" y="4005350"/>
                <a:ext cx="118425" cy="103750"/>
              </a:xfrm>
              <a:custGeom>
                <a:avLst/>
                <a:gdLst/>
                <a:ahLst/>
                <a:cxnLst/>
                <a:rect l="l" t="t" r="r" b="b"/>
                <a:pathLst>
                  <a:path w="4737" h="4150" extrusionOk="0">
                    <a:moveTo>
                      <a:pt x="2361" y="1"/>
                    </a:moveTo>
                    <a:cubicBezTo>
                      <a:pt x="2081" y="1"/>
                      <a:pt x="1794" y="57"/>
                      <a:pt x="1516" y="173"/>
                    </a:cubicBezTo>
                    <a:cubicBezTo>
                      <a:pt x="447" y="673"/>
                      <a:pt x="1" y="1864"/>
                      <a:pt x="447" y="2933"/>
                    </a:cubicBezTo>
                    <a:cubicBezTo>
                      <a:pt x="774" y="3675"/>
                      <a:pt x="1528" y="4150"/>
                      <a:pt x="2327" y="4150"/>
                    </a:cubicBezTo>
                    <a:cubicBezTo>
                      <a:pt x="2621" y="4150"/>
                      <a:pt x="2921" y="4086"/>
                      <a:pt x="3208" y="3948"/>
                    </a:cubicBezTo>
                    <a:cubicBezTo>
                      <a:pt x="4222" y="3501"/>
                      <a:pt x="4737" y="2257"/>
                      <a:pt x="4277" y="1242"/>
                    </a:cubicBezTo>
                    <a:cubicBezTo>
                      <a:pt x="3906" y="451"/>
                      <a:pt x="3158" y="1"/>
                      <a:pt x="2361" y="1"/>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19"/>
              <p:cNvSpPr/>
              <p:nvPr/>
            </p:nvSpPr>
            <p:spPr>
              <a:xfrm>
                <a:off x="519900" y="4019200"/>
                <a:ext cx="35550" cy="31075"/>
              </a:xfrm>
              <a:custGeom>
                <a:avLst/>
                <a:gdLst/>
                <a:ahLst/>
                <a:cxnLst/>
                <a:rect l="l" t="t" r="r" b="b"/>
                <a:pathLst>
                  <a:path w="1422" h="1243" extrusionOk="0">
                    <a:moveTo>
                      <a:pt x="734" y="1"/>
                    </a:moveTo>
                    <a:cubicBezTo>
                      <a:pt x="645" y="1"/>
                      <a:pt x="553" y="21"/>
                      <a:pt x="460" y="65"/>
                    </a:cubicBezTo>
                    <a:cubicBezTo>
                      <a:pt x="176" y="187"/>
                      <a:pt x="0" y="580"/>
                      <a:pt x="122" y="864"/>
                    </a:cubicBezTo>
                    <a:cubicBezTo>
                      <a:pt x="244" y="1118"/>
                      <a:pt x="466" y="1242"/>
                      <a:pt x="712" y="1242"/>
                    </a:cubicBezTo>
                    <a:cubicBezTo>
                      <a:pt x="793" y="1242"/>
                      <a:pt x="877" y="1229"/>
                      <a:pt x="961" y="1202"/>
                    </a:cubicBezTo>
                    <a:cubicBezTo>
                      <a:pt x="1299" y="1026"/>
                      <a:pt x="1421" y="688"/>
                      <a:pt x="1299" y="349"/>
                    </a:cubicBezTo>
                    <a:cubicBezTo>
                      <a:pt x="1181" y="143"/>
                      <a:pt x="971" y="1"/>
                      <a:pt x="734"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19"/>
              <p:cNvSpPr/>
              <p:nvPr/>
            </p:nvSpPr>
            <p:spPr>
              <a:xfrm>
                <a:off x="515850" y="3956175"/>
                <a:ext cx="83225" cy="72200"/>
              </a:xfrm>
              <a:custGeom>
                <a:avLst/>
                <a:gdLst/>
                <a:ahLst/>
                <a:cxnLst/>
                <a:rect l="l" t="t" r="r" b="b"/>
                <a:pathLst>
                  <a:path w="3329" h="2888" extrusionOk="0">
                    <a:moveTo>
                      <a:pt x="1659" y="0"/>
                    </a:moveTo>
                    <a:cubicBezTo>
                      <a:pt x="1350" y="0"/>
                      <a:pt x="1039" y="90"/>
                      <a:pt x="785" y="273"/>
                    </a:cubicBezTo>
                    <a:cubicBezTo>
                      <a:pt x="162" y="787"/>
                      <a:pt x="0" y="1693"/>
                      <a:pt x="501" y="2302"/>
                    </a:cubicBezTo>
                    <a:cubicBezTo>
                      <a:pt x="809" y="2675"/>
                      <a:pt x="1258" y="2888"/>
                      <a:pt x="1699" y="2888"/>
                    </a:cubicBezTo>
                    <a:cubicBezTo>
                      <a:pt x="1994" y="2888"/>
                      <a:pt x="2286" y="2792"/>
                      <a:pt x="2530" y="2586"/>
                    </a:cubicBezTo>
                    <a:cubicBezTo>
                      <a:pt x="3207" y="2086"/>
                      <a:pt x="3329" y="1179"/>
                      <a:pt x="2815" y="557"/>
                    </a:cubicBezTo>
                    <a:cubicBezTo>
                      <a:pt x="2550" y="189"/>
                      <a:pt x="2106" y="0"/>
                      <a:pt x="1659" y="0"/>
                    </a:cubicBezTo>
                    <a:close/>
                  </a:path>
                </a:pathLst>
              </a:custGeom>
              <a:solidFill>
                <a:srgbClr val="EA51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19"/>
              <p:cNvSpPr/>
              <p:nvPr/>
            </p:nvSpPr>
            <p:spPr>
              <a:xfrm>
                <a:off x="541200" y="3965975"/>
                <a:ext cx="25400" cy="21475"/>
              </a:xfrm>
              <a:custGeom>
                <a:avLst/>
                <a:gdLst/>
                <a:ahLst/>
                <a:cxnLst/>
                <a:rect l="l" t="t" r="r" b="b"/>
                <a:pathLst>
                  <a:path w="1016" h="859" extrusionOk="0">
                    <a:moveTo>
                      <a:pt x="438" y="0"/>
                    </a:moveTo>
                    <a:cubicBezTo>
                      <a:pt x="361" y="0"/>
                      <a:pt x="288" y="18"/>
                      <a:pt x="231" y="56"/>
                    </a:cubicBezTo>
                    <a:cubicBezTo>
                      <a:pt x="55" y="219"/>
                      <a:pt x="1" y="503"/>
                      <a:pt x="163" y="679"/>
                    </a:cubicBezTo>
                    <a:cubicBezTo>
                      <a:pt x="235" y="806"/>
                      <a:pt x="362" y="858"/>
                      <a:pt x="487" y="858"/>
                    </a:cubicBezTo>
                    <a:cubicBezTo>
                      <a:pt x="576" y="858"/>
                      <a:pt x="664" y="832"/>
                      <a:pt x="732" y="787"/>
                    </a:cubicBezTo>
                    <a:cubicBezTo>
                      <a:pt x="962" y="625"/>
                      <a:pt x="1016" y="341"/>
                      <a:pt x="840" y="165"/>
                    </a:cubicBezTo>
                    <a:cubicBezTo>
                      <a:pt x="735" y="60"/>
                      <a:pt x="579" y="0"/>
                      <a:pt x="438"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19"/>
              <p:cNvSpPr/>
              <p:nvPr/>
            </p:nvSpPr>
            <p:spPr>
              <a:xfrm>
                <a:off x="386275" y="1858900"/>
                <a:ext cx="445200" cy="140750"/>
              </a:xfrm>
              <a:custGeom>
                <a:avLst/>
                <a:gdLst/>
                <a:ahLst/>
                <a:cxnLst/>
                <a:rect l="l" t="t" r="r" b="b"/>
                <a:pathLst>
                  <a:path w="17808" h="5630" extrusionOk="0">
                    <a:moveTo>
                      <a:pt x="17699" y="0"/>
                    </a:moveTo>
                    <a:cubicBezTo>
                      <a:pt x="10934" y="4736"/>
                      <a:pt x="109" y="5467"/>
                      <a:pt x="1" y="5467"/>
                    </a:cubicBezTo>
                    <a:lnTo>
                      <a:pt x="55" y="5629"/>
                    </a:lnTo>
                    <a:cubicBezTo>
                      <a:pt x="109" y="5629"/>
                      <a:pt x="10988" y="4899"/>
                      <a:pt x="17808" y="109"/>
                    </a:cubicBezTo>
                    <a:lnTo>
                      <a:pt x="17699" y="0"/>
                    </a:ln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19"/>
              <p:cNvSpPr/>
              <p:nvPr/>
            </p:nvSpPr>
            <p:spPr>
              <a:xfrm>
                <a:off x="800675" y="1877150"/>
                <a:ext cx="77475" cy="32775"/>
              </a:xfrm>
              <a:custGeom>
                <a:avLst/>
                <a:gdLst/>
                <a:ahLst/>
                <a:cxnLst/>
                <a:rect l="l" t="t" r="r" b="b"/>
                <a:pathLst>
                  <a:path w="3099" h="1311" extrusionOk="0">
                    <a:moveTo>
                      <a:pt x="0" y="1"/>
                    </a:moveTo>
                    <a:lnTo>
                      <a:pt x="0" y="1"/>
                    </a:lnTo>
                    <a:cubicBezTo>
                      <a:pt x="1442" y="1180"/>
                      <a:pt x="2516" y="1311"/>
                      <a:pt x="2921" y="1311"/>
                    </a:cubicBezTo>
                    <a:cubicBezTo>
                      <a:pt x="3037" y="1311"/>
                      <a:pt x="3099" y="1300"/>
                      <a:pt x="3099" y="1300"/>
                    </a:cubicBezTo>
                    <a:cubicBezTo>
                      <a:pt x="2476" y="163"/>
                      <a:pt x="0" y="1"/>
                      <a:pt x="0"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19"/>
              <p:cNvSpPr/>
              <p:nvPr/>
            </p:nvSpPr>
            <p:spPr>
              <a:xfrm>
                <a:off x="768200" y="1898125"/>
                <a:ext cx="77475" cy="32825"/>
              </a:xfrm>
              <a:custGeom>
                <a:avLst/>
                <a:gdLst/>
                <a:ahLst/>
                <a:cxnLst/>
                <a:rect l="l" t="t" r="r" b="b"/>
                <a:pathLst>
                  <a:path w="3099" h="1313" extrusionOk="0">
                    <a:moveTo>
                      <a:pt x="0" y="1"/>
                    </a:moveTo>
                    <a:lnTo>
                      <a:pt x="0" y="1"/>
                    </a:lnTo>
                    <a:cubicBezTo>
                      <a:pt x="1425" y="1176"/>
                      <a:pt x="2490" y="1312"/>
                      <a:pt x="2907" y="1312"/>
                    </a:cubicBezTo>
                    <a:cubicBezTo>
                      <a:pt x="3032" y="1312"/>
                      <a:pt x="3099" y="1300"/>
                      <a:pt x="3099" y="1300"/>
                    </a:cubicBezTo>
                    <a:cubicBezTo>
                      <a:pt x="2476" y="177"/>
                      <a:pt x="0" y="1"/>
                      <a:pt x="0"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19"/>
              <p:cNvSpPr/>
              <p:nvPr/>
            </p:nvSpPr>
            <p:spPr>
              <a:xfrm>
                <a:off x="739775" y="1817975"/>
                <a:ext cx="36900" cy="80175"/>
              </a:xfrm>
              <a:custGeom>
                <a:avLst/>
                <a:gdLst/>
                <a:ahLst/>
                <a:cxnLst/>
                <a:rect l="l" t="t" r="r" b="b"/>
                <a:pathLst>
                  <a:path w="1476" h="3207" extrusionOk="0">
                    <a:moveTo>
                      <a:pt x="461" y="0"/>
                    </a:moveTo>
                    <a:cubicBezTo>
                      <a:pt x="461" y="0"/>
                      <a:pt x="1" y="1123"/>
                      <a:pt x="1137" y="3207"/>
                    </a:cubicBezTo>
                    <a:cubicBezTo>
                      <a:pt x="1137" y="3207"/>
                      <a:pt x="1476" y="785"/>
                      <a:pt x="46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19"/>
              <p:cNvSpPr/>
              <p:nvPr/>
            </p:nvSpPr>
            <p:spPr>
              <a:xfrm>
                <a:off x="718800" y="1922150"/>
                <a:ext cx="70400" cy="45025"/>
              </a:xfrm>
              <a:custGeom>
                <a:avLst/>
                <a:gdLst/>
                <a:ahLst/>
                <a:cxnLst/>
                <a:rect l="l" t="t" r="r" b="b"/>
                <a:pathLst>
                  <a:path w="2816" h="1801" extrusionOk="0">
                    <a:moveTo>
                      <a:pt x="1" y="1"/>
                    </a:moveTo>
                    <a:lnTo>
                      <a:pt x="1" y="1"/>
                    </a:lnTo>
                    <a:cubicBezTo>
                      <a:pt x="1414" y="1742"/>
                      <a:pt x="2639" y="1801"/>
                      <a:pt x="2798" y="1801"/>
                    </a:cubicBezTo>
                    <a:cubicBezTo>
                      <a:pt x="2809" y="1801"/>
                      <a:pt x="2815" y="1800"/>
                      <a:pt x="2815" y="1800"/>
                    </a:cubicBezTo>
                    <a:cubicBezTo>
                      <a:pt x="2423" y="623"/>
                      <a:pt x="1" y="1"/>
                      <a:pt x="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19"/>
              <p:cNvSpPr/>
              <p:nvPr/>
            </p:nvSpPr>
            <p:spPr>
              <a:xfrm>
                <a:off x="700550" y="1838925"/>
                <a:ext cx="39250" cy="83250"/>
              </a:xfrm>
              <a:custGeom>
                <a:avLst/>
                <a:gdLst/>
                <a:ahLst/>
                <a:cxnLst/>
                <a:rect l="l" t="t" r="r" b="b"/>
                <a:pathLst>
                  <a:path w="1570" h="3330" extrusionOk="0">
                    <a:moveTo>
                      <a:pt x="731" y="1"/>
                    </a:moveTo>
                    <a:cubicBezTo>
                      <a:pt x="731" y="1"/>
                      <a:pt x="0" y="1016"/>
                      <a:pt x="731" y="3330"/>
                    </a:cubicBezTo>
                    <a:cubicBezTo>
                      <a:pt x="731" y="3330"/>
                      <a:pt x="1570" y="962"/>
                      <a:pt x="73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19"/>
              <p:cNvSpPr/>
              <p:nvPr/>
            </p:nvSpPr>
            <p:spPr>
              <a:xfrm>
                <a:off x="666700" y="1939075"/>
                <a:ext cx="69050" cy="46700"/>
              </a:xfrm>
              <a:custGeom>
                <a:avLst/>
                <a:gdLst/>
                <a:ahLst/>
                <a:cxnLst/>
                <a:rect l="l" t="t" r="r" b="b"/>
                <a:pathLst>
                  <a:path w="2762" h="1868" extrusionOk="0">
                    <a:moveTo>
                      <a:pt x="1" y="0"/>
                    </a:moveTo>
                    <a:lnTo>
                      <a:pt x="1" y="0"/>
                    </a:lnTo>
                    <a:cubicBezTo>
                      <a:pt x="1516" y="1867"/>
                      <a:pt x="2761" y="1867"/>
                      <a:pt x="2761" y="1867"/>
                    </a:cubicBezTo>
                    <a:cubicBezTo>
                      <a:pt x="2423" y="623"/>
                      <a:pt x="1" y="0"/>
                      <a:pt x="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19"/>
              <p:cNvSpPr/>
              <p:nvPr/>
            </p:nvSpPr>
            <p:spPr>
              <a:xfrm>
                <a:off x="648450" y="1855850"/>
                <a:ext cx="37900" cy="83250"/>
              </a:xfrm>
              <a:custGeom>
                <a:avLst/>
                <a:gdLst/>
                <a:ahLst/>
                <a:cxnLst/>
                <a:rect l="l" t="t" r="r" b="b"/>
                <a:pathLst>
                  <a:path w="1516" h="3330" extrusionOk="0">
                    <a:moveTo>
                      <a:pt x="731" y="1"/>
                    </a:moveTo>
                    <a:cubicBezTo>
                      <a:pt x="731" y="1"/>
                      <a:pt x="0" y="1069"/>
                      <a:pt x="731" y="3329"/>
                    </a:cubicBezTo>
                    <a:cubicBezTo>
                      <a:pt x="731" y="3329"/>
                      <a:pt x="1516" y="1015"/>
                      <a:pt x="73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19"/>
              <p:cNvSpPr/>
              <p:nvPr/>
            </p:nvSpPr>
            <p:spPr>
              <a:xfrm>
                <a:off x="591950" y="1964425"/>
                <a:ext cx="69025" cy="45025"/>
              </a:xfrm>
              <a:custGeom>
                <a:avLst/>
                <a:gdLst/>
                <a:ahLst/>
                <a:cxnLst/>
                <a:rect l="l" t="t" r="r" b="b"/>
                <a:pathLst>
                  <a:path w="2761" h="1801" extrusionOk="0">
                    <a:moveTo>
                      <a:pt x="1" y="1"/>
                    </a:moveTo>
                    <a:lnTo>
                      <a:pt x="1" y="1"/>
                    </a:lnTo>
                    <a:cubicBezTo>
                      <a:pt x="1414" y="1742"/>
                      <a:pt x="2591" y="1801"/>
                      <a:pt x="2744" y="1801"/>
                    </a:cubicBezTo>
                    <a:cubicBezTo>
                      <a:pt x="2755" y="1801"/>
                      <a:pt x="2761" y="1801"/>
                      <a:pt x="2761" y="1801"/>
                    </a:cubicBezTo>
                    <a:cubicBezTo>
                      <a:pt x="2423" y="623"/>
                      <a:pt x="1" y="1"/>
                      <a:pt x="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19"/>
              <p:cNvSpPr/>
              <p:nvPr/>
            </p:nvSpPr>
            <p:spPr>
              <a:xfrm>
                <a:off x="573675" y="1881225"/>
                <a:ext cx="37925" cy="83225"/>
              </a:xfrm>
              <a:custGeom>
                <a:avLst/>
                <a:gdLst/>
                <a:ahLst/>
                <a:cxnLst/>
                <a:rect l="l" t="t" r="r" b="b"/>
                <a:pathLst>
                  <a:path w="1517" h="3329" extrusionOk="0">
                    <a:moveTo>
                      <a:pt x="732" y="0"/>
                    </a:moveTo>
                    <a:cubicBezTo>
                      <a:pt x="732" y="0"/>
                      <a:pt x="1" y="1015"/>
                      <a:pt x="732" y="3329"/>
                    </a:cubicBezTo>
                    <a:cubicBezTo>
                      <a:pt x="732" y="3329"/>
                      <a:pt x="1516" y="961"/>
                      <a:pt x="732"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19"/>
              <p:cNvSpPr/>
              <p:nvPr/>
            </p:nvSpPr>
            <p:spPr>
              <a:xfrm>
                <a:off x="515850" y="1980000"/>
                <a:ext cx="70375" cy="46375"/>
              </a:xfrm>
              <a:custGeom>
                <a:avLst/>
                <a:gdLst/>
                <a:ahLst/>
                <a:cxnLst/>
                <a:rect l="l" t="t" r="r" b="b"/>
                <a:pathLst>
                  <a:path w="2815" h="1855" extrusionOk="0">
                    <a:moveTo>
                      <a:pt x="0" y="0"/>
                    </a:moveTo>
                    <a:cubicBezTo>
                      <a:pt x="1516" y="1854"/>
                      <a:pt x="2815" y="1854"/>
                      <a:pt x="2815" y="1854"/>
                    </a:cubicBezTo>
                    <a:cubicBezTo>
                      <a:pt x="2422" y="623"/>
                      <a:pt x="0" y="0"/>
                      <a:pt x="0"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19"/>
              <p:cNvSpPr/>
              <p:nvPr/>
            </p:nvSpPr>
            <p:spPr>
              <a:xfrm>
                <a:off x="442425" y="1994200"/>
                <a:ext cx="69050" cy="45025"/>
              </a:xfrm>
              <a:custGeom>
                <a:avLst/>
                <a:gdLst/>
                <a:ahLst/>
                <a:cxnLst/>
                <a:rect l="l" t="t" r="r" b="b"/>
                <a:pathLst>
                  <a:path w="2762" h="1801" extrusionOk="0">
                    <a:moveTo>
                      <a:pt x="1" y="1"/>
                    </a:moveTo>
                    <a:lnTo>
                      <a:pt x="1" y="1"/>
                    </a:lnTo>
                    <a:cubicBezTo>
                      <a:pt x="1530" y="1800"/>
                      <a:pt x="2761" y="1800"/>
                      <a:pt x="2761" y="1800"/>
                    </a:cubicBezTo>
                    <a:cubicBezTo>
                      <a:pt x="2423" y="610"/>
                      <a:pt x="1" y="1"/>
                      <a:pt x="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19"/>
              <p:cNvSpPr/>
              <p:nvPr/>
            </p:nvSpPr>
            <p:spPr>
              <a:xfrm>
                <a:off x="497575" y="1896775"/>
                <a:ext cx="39250" cy="83250"/>
              </a:xfrm>
              <a:custGeom>
                <a:avLst/>
                <a:gdLst/>
                <a:ahLst/>
                <a:cxnLst/>
                <a:rect l="l" t="t" r="r" b="b"/>
                <a:pathLst>
                  <a:path w="1570" h="3330" extrusionOk="0">
                    <a:moveTo>
                      <a:pt x="731" y="1"/>
                    </a:moveTo>
                    <a:cubicBezTo>
                      <a:pt x="731" y="1"/>
                      <a:pt x="0" y="1070"/>
                      <a:pt x="731" y="3329"/>
                    </a:cubicBezTo>
                    <a:cubicBezTo>
                      <a:pt x="731" y="3329"/>
                      <a:pt x="1570" y="1016"/>
                      <a:pt x="73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19"/>
              <p:cNvSpPr/>
              <p:nvPr/>
            </p:nvSpPr>
            <p:spPr>
              <a:xfrm>
                <a:off x="429925" y="1911000"/>
                <a:ext cx="37900" cy="83225"/>
              </a:xfrm>
              <a:custGeom>
                <a:avLst/>
                <a:gdLst/>
                <a:ahLst/>
                <a:cxnLst/>
                <a:rect l="l" t="t" r="r" b="b"/>
                <a:pathLst>
                  <a:path w="1516" h="3329" extrusionOk="0">
                    <a:moveTo>
                      <a:pt x="677" y="0"/>
                    </a:moveTo>
                    <a:cubicBezTo>
                      <a:pt x="677" y="0"/>
                      <a:pt x="0" y="1069"/>
                      <a:pt x="731" y="3329"/>
                    </a:cubicBezTo>
                    <a:cubicBezTo>
                      <a:pt x="731" y="3329"/>
                      <a:pt x="1516" y="961"/>
                      <a:pt x="677"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19"/>
              <p:cNvSpPr/>
              <p:nvPr/>
            </p:nvSpPr>
            <p:spPr>
              <a:xfrm>
                <a:off x="775300" y="1796650"/>
                <a:ext cx="37900" cy="81900"/>
              </a:xfrm>
              <a:custGeom>
                <a:avLst/>
                <a:gdLst/>
                <a:ahLst/>
                <a:cxnLst/>
                <a:rect l="l" t="t" r="r" b="b"/>
                <a:pathLst>
                  <a:path w="1516" h="3276" extrusionOk="0">
                    <a:moveTo>
                      <a:pt x="501" y="1"/>
                    </a:moveTo>
                    <a:lnTo>
                      <a:pt x="501" y="1"/>
                    </a:lnTo>
                    <a:cubicBezTo>
                      <a:pt x="501" y="1"/>
                      <a:pt x="0" y="1137"/>
                      <a:pt x="1178" y="3275"/>
                    </a:cubicBezTo>
                    <a:lnTo>
                      <a:pt x="1178" y="3275"/>
                    </a:lnTo>
                    <a:cubicBezTo>
                      <a:pt x="1178" y="3275"/>
                      <a:pt x="1516" y="799"/>
                      <a:pt x="50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19"/>
              <p:cNvSpPr/>
              <p:nvPr/>
            </p:nvSpPr>
            <p:spPr>
              <a:xfrm>
                <a:off x="810475" y="1822025"/>
                <a:ext cx="56175" cy="53925"/>
              </a:xfrm>
              <a:custGeom>
                <a:avLst/>
                <a:gdLst/>
                <a:ahLst/>
                <a:cxnLst/>
                <a:rect l="l" t="t" r="r" b="b"/>
                <a:pathLst>
                  <a:path w="2247" h="2157" extrusionOk="0">
                    <a:moveTo>
                      <a:pt x="1178" y="0"/>
                    </a:moveTo>
                    <a:cubicBezTo>
                      <a:pt x="623" y="0"/>
                      <a:pt x="109" y="460"/>
                      <a:pt x="55" y="1015"/>
                    </a:cubicBezTo>
                    <a:cubicBezTo>
                      <a:pt x="1" y="1584"/>
                      <a:pt x="447" y="2084"/>
                      <a:pt x="1070" y="2152"/>
                    </a:cubicBezTo>
                    <a:cubicBezTo>
                      <a:pt x="1100" y="2155"/>
                      <a:pt x="1130" y="2156"/>
                      <a:pt x="1160" y="2156"/>
                    </a:cubicBezTo>
                    <a:cubicBezTo>
                      <a:pt x="1690" y="2156"/>
                      <a:pt x="2141" y="1713"/>
                      <a:pt x="2193" y="1137"/>
                    </a:cubicBezTo>
                    <a:cubicBezTo>
                      <a:pt x="2247" y="569"/>
                      <a:pt x="1800" y="55"/>
                      <a:pt x="1178" y="0"/>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19"/>
              <p:cNvSpPr/>
              <p:nvPr/>
            </p:nvSpPr>
            <p:spPr>
              <a:xfrm>
                <a:off x="854125" y="1829125"/>
                <a:ext cx="15575" cy="13200"/>
              </a:xfrm>
              <a:custGeom>
                <a:avLst/>
                <a:gdLst/>
                <a:ahLst/>
                <a:cxnLst/>
                <a:rect l="l" t="t" r="r" b="b"/>
                <a:pathLst>
                  <a:path w="623" h="528" extrusionOk="0">
                    <a:moveTo>
                      <a:pt x="338" y="1"/>
                    </a:moveTo>
                    <a:cubicBezTo>
                      <a:pt x="163" y="1"/>
                      <a:pt x="54" y="109"/>
                      <a:pt x="54" y="231"/>
                    </a:cubicBezTo>
                    <a:cubicBezTo>
                      <a:pt x="0" y="393"/>
                      <a:pt x="108" y="515"/>
                      <a:pt x="284" y="515"/>
                    </a:cubicBezTo>
                    <a:cubicBezTo>
                      <a:pt x="311" y="524"/>
                      <a:pt x="337" y="528"/>
                      <a:pt x="361" y="528"/>
                    </a:cubicBezTo>
                    <a:cubicBezTo>
                      <a:pt x="483" y="528"/>
                      <a:pt x="568" y="420"/>
                      <a:pt x="568" y="285"/>
                    </a:cubicBezTo>
                    <a:cubicBezTo>
                      <a:pt x="623" y="109"/>
                      <a:pt x="501" y="1"/>
                      <a:pt x="338"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19"/>
              <p:cNvSpPr/>
              <p:nvPr/>
            </p:nvSpPr>
            <p:spPr>
              <a:xfrm>
                <a:off x="293250" y="4256250"/>
                <a:ext cx="466500" cy="42325"/>
              </a:xfrm>
              <a:custGeom>
                <a:avLst/>
                <a:gdLst/>
                <a:ahLst/>
                <a:cxnLst/>
                <a:rect l="l" t="t" r="r" b="b"/>
                <a:pathLst>
                  <a:path w="18660" h="1693" extrusionOk="0">
                    <a:moveTo>
                      <a:pt x="18606" y="1"/>
                    </a:moveTo>
                    <a:cubicBezTo>
                      <a:pt x="15410" y="1175"/>
                      <a:pt x="11758" y="1523"/>
                      <a:pt x="8544" y="1523"/>
                    </a:cubicBezTo>
                    <a:cubicBezTo>
                      <a:pt x="3867" y="1523"/>
                      <a:pt x="119" y="786"/>
                      <a:pt x="55" y="786"/>
                    </a:cubicBezTo>
                    <a:lnTo>
                      <a:pt x="1" y="908"/>
                    </a:lnTo>
                    <a:cubicBezTo>
                      <a:pt x="109" y="962"/>
                      <a:pt x="3884" y="1692"/>
                      <a:pt x="8566" y="1692"/>
                    </a:cubicBezTo>
                    <a:cubicBezTo>
                      <a:pt x="11773" y="1692"/>
                      <a:pt x="15440" y="1300"/>
                      <a:pt x="18660" y="177"/>
                    </a:cubicBezTo>
                    <a:lnTo>
                      <a:pt x="18606" y="1"/>
                    </a:ln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19"/>
              <p:cNvSpPr/>
              <p:nvPr/>
            </p:nvSpPr>
            <p:spPr>
              <a:xfrm>
                <a:off x="724550" y="4267425"/>
                <a:ext cx="66000" cy="50775"/>
              </a:xfrm>
              <a:custGeom>
                <a:avLst/>
                <a:gdLst/>
                <a:ahLst/>
                <a:cxnLst/>
                <a:rect l="l" t="t" r="r" b="b"/>
                <a:pathLst>
                  <a:path w="2640" h="2031" extrusionOk="0">
                    <a:moveTo>
                      <a:pt x="1" y="0"/>
                    </a:moveTo>
                    <a:lnTo>
                      <a:pt x="1" y="0"/>
                    </a:lnTo>
                    <a:cubicBezTo>
                      <a:pt x="1408" y="1976"/>
                      <a:pt x="2639" y="2030"/>
                      <a:pt x="2639" y="2030"/>
                    </a:cubicBezTo>
                    <a:cubicBezTo>
                      <a:pt x="2369" y="799"/>
                      <a:pt x="1" y="1"/>
                      <a:pt x="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19"/>
              <p:cNvSpPr/>
              <p:nvPr/>
            </p:nvSpPr>
            <p:spPr>
              <a:xfrm>
                <a:off x="689025" y="4280275"/>
                <a:ext cx="66350" cy="50775"/>
              </a:xfrm>
              <a:custGeom>
                <a:avLst/>
                <a:gdLst/>
                <a:ahLst/>
                <a:cxnLst/>
                <a:rect l="l" t="t" r="r" b="b"/>
                <a:pathLst>
                  <a:path w="2654" h="2031" extrusionOk="0">
                    <a:moveTo>
                      <a:pt x="1" y="1"/>
                    </a:moveTo>
                    <a:lnTo>
                      <a:pt x="1" y="1"/>
                    </a:lnTo>
                    <a:cubicBezTo>
                      <a:pt x="1354" y="1922"/>
                      <a:pt x="2653" y="2030"/>
                      <a:pt x="2653" y="2030"/>
                    </a:cubicBezTo>
                    <a:cubicBezTo>
                      <a:pt x="2369" y="785"/>
                      <a:pt x="1" y="1"/>
                      <a:pt x="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19"/>
              <p:cNvSpPr/>
              <p:nvPr/>
            </p:nvSpPr>
            <p:spPr>
              <a:xfrm>
                <a:off x="673825" y="4197075"/>
                <a:ext cx="39250" cy="83225"/>
              </a:xfrm>
              <a:custGeom>
                <a:avLst/>
                <a:gdLst/>
                <a:ahLst/>
                <a:cxnLst/>
                <a:rect l="l" t="t" r="r" b="b"/>
                <a:pathLst>
                  <a:path w="1570" h="3329" extrusionOk="0">
                    <a:moveTo>
                      <a:pt x="785" y="0"/>
                    </a:moveTo>
                    <a:cubicBezTo>
                      <a:pt x="785" y="0"/>
                      <a:pt x="0" y="1015"/>
                      <a:pt x="609" y="3329"/>
                    </a:cubicBezTo>
                    <a:cubicBezTo>
                      <a:pt x="609" y="3329"/>
                      <a:pt x="1570" y="1069"/>
                      <a:pt x="785"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19"/>
              <p:cNvSpPr/>
              <p:nvPr/>
            </p:nvSpPr>
            <p:spPr>
              <a:xfrm>
                <a:off x="635600" y="4290100"/>
                <a:ext cx="55150" cy="61925"/>
              </a:xfrm>
              <a:custGeom>
                <a:avLst/>
                <a:gdLst/>
                <a:ahLst/>
                <a:cxnLst/>
                <a:rect l="l" t="t" r="r" b="b"/>
                <a:pathLst>
                  <a:path w="2206" h="2477" extrusionOk="0">
                    <a:moveTo>
                      <a:pt x="0" y="0"/>
                    </a:moveTo>
                    <a:lnTo>
                      <a:pt x="0" y="0"/>
                    </a:lnTo>
                    <a:cubicBezTo>
                      <a:pt x="961" y="2206"/>
                      <a:pt x="2206" y="2476"/>
                      <a:pt x="2206" y="2476"/>
                    </a:cubicBezTo>
                    <a:cubicBezTo>
                      <a:pt x="2138" y="1245"/>
                      <a:pt x="0" y="0"/>
                      <a:pt x="0"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19"/>
              <p:cNvSpPr/>
              <p:nvPr/>
            </p:nvSpPr>
            <p:spPr>
              <a:xfrm>
                <a:off x="632875" y="4209925"/>
                <a:ext cx="36575" cy="80200"/>
              </a:xfrm>
              <a:custGeom>
                <a:avLst/>
                <a:gdLst/>
                <a:ahLst/>
                <a:cxnLst/>
                <a:rect l="l" t="t" r="r" b="b"/>
                <a:pathLst>
                  <a:path w="1463" h="3208" extrusionOk="0">
                    <a:moveTo>
                      <a:pt x="962" y="0"/>
                    </a:moveTo>
                    <a:lnTo>
                      <a:pt x="962" y="0"/>
                    </a:lnTo>
                    <a:cubicBezTo>
                      <a:pt x="961" y="0"/>
                      <a:pt x="1" y="839"/>
                      <a:pt x="109" y="3207"/>
                    </a:cubicBezTo>
                    <a:cubicBezTo>
                      <a:pt x="109" y="3207"/>
                      <a:pt x="1462" y="1177"/>
                      <a:pt x="962"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19"/>
              <p:cNvSpPr/>
              <p:nvPr/>
            </p:nvSpPr>
            <p:spPr>
              <a:xfrm>
                <a:off x="579100" y="4292800"/>
                <a:ext cx="55150" cy="62275"/>
              </a:xfrm>
              <a:custGeom>
                <a:avLst/>
                <a:gdLst/>
                <a:ahLst/>
                <a:cxnLst/>
                <a:rect l="l" t="t" r="r" b="b"/>
                <a:pathLst>
                  <a:path w="2206" h="2491" extrusionOk="0">
                    <a:moveTo>
                      <a:pt x="0" y="0"/>
                    </a:moveTo>
                    <a:lnTo>
                      <a:pt x="0" y="0"/>
                    </a:lnTo>
                    <a:cubicBezTo>
                      <a:pt x="1015" y="2206"/>
                      <a:pt x="2206" y="2490"/>
                      <a:pt x="2206" y="2490"/>
                    </a:cubicBezTo>
                    <a:cubicBezTo>
                      <a:pt x="2206" y="1245"/>
                      <a:pt x="0" y="0"/>
                      <a:pt x="0"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19"/>
              <p:cNvSpPr/>
              <p:nvPr/>
            </p:nvSpPr>
            <p:spPr>
              <a:xfrm>
                <a:off x="576400" y="4212625"/>
                <a:ext cx="38250" cy="80200"/>
              </a:xfrm>
              <a:custGeom>
                <a:avLst/>
                <a:gdLst/>
                <a:ahLst/>
                <a:cxnLst/>
                <a:rect l="l" t="t" r="r" b="b"/>
                <a:pathLst>
                  <a:path w="1530" h="3208" extrusionOk="0">
                    <a:moveTo>
                      <a:pt x="961" y="0"/>
                    </a:moveTo>
                    <a:cubicBezTo>
                      <a:pt x="961" y="0"/>
                      <a:pt x="0" y="839"/>
                      <a:pt x="108" y="3207"/>
                    </a:cubicBezTo>
                    <a:cubicBezTo>
                      <a:pt x="108" y="3207"/>
                      <a:pt x="1529" y="1178"/>
                      <a:pt x="96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19"/>
              <p:cNvSpPr/>
              <p:nvPr/>
            </p:nvSpPr>
            <p:spPr>
              <a:xfrm>
                <a:off x="501625" y="4298550"/>
                <a:ext cx="55175" cy="61925"/>
              </a:xfrm>
              <a:custGeom>
                <a:avLst/>
                <a:gdLst/>
                <a:ahLst/>
                <a:cxnLst/>
                <a:rect l="l" t="t" r="r" b="b"/>
                <a:pathLst>
                  <a:path w="2207" h="2477" extrusionOk="0">
                    <a:moveTo>
                      <a:pt x="1" y="0"/>
                    </a:moveTo>
                    <a:lnTo>
                      <a:pt x="1" y="0"/>
                    </a:lnTo>
                    <a:cubicBezTo>
                      <a:pt x="961" y="2138"/>
                      <a:pt x="2206" y="2477"/>
                      <a:pt x="2206" y="2477"/>
                    </a:cubicBezTo>
                    <a:cubicBezTo>
                      <a:pt x="2152" y="1191"/>
                      <a:pt x="1" y="0"/>
                      <a:pt x="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19"/>
              <p:cNvSpPr/>
              <p:nvPr/>
            </p:nvSpPr>
            <p:spPr>
              <a:xfrm>
                <a:off x="498925" y="4218375"/>
                <a:ext cx="36550" cy="80200"/>
              </a:xfrm>
              <a:custGeom>
                <a:avLst/>
                <a:gdLst/>
                <a:ahLst/>
                <a:cxnLst/>
                <a:rect l="l" t="t" r="r" b="b"/>
                <a:pathLst>
                  <a:path w="1462" h="3208" extrusionOk="0">
                    <a:moveTo>
                      <a:pt x="961" y="0"/>
                    </a:moveTo>
                    <a:cubicBezTo>
                      <a:pt x="961" y="1"/>
                      <a:pt x="0" y="785"/>
                      <a:pt x="109" y="3207"/>
                    </a:cubicBezTo>
                    <a:cubicBezTo>
                      <a:pt x="109" y="3207"/>
                      <a:pt x="1462" y="1124"/>
                      <a:pt x="96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19"/>
              <p:cNvSpPr/>
              <p:nvPr/>
            </p:nvSpPr>
            <p:spPr>
              <a:xfrm>
                <a:off x="424175" y="4294475"/>
                <a:ext cx="55150" cy="61950"/>
              </a:xfrm>
              <a:custGeom>
                <a:avLst/>
                <a:gdLst/>
                <a:ahLst/>
                <a:cxnLst/>
                <a:rect l="l" t="t" r="r" b="b"/>
                <a:pathLst>
                  <a:path w="2206" h="2478" extrusionOk="0">
                    <a:moveTo>
                      <a:pt x="0" y="1"/>
                    </a:moveTo>
                    <a:lnTo>
                      <a:pt x="0" y="1"/>
                    </a:lnTo>
                    <a:cubicBezTo>
                      <a:pt x="961" y="2139"/>
                      <a:pt x="2206" y="2477"/>
                      <a:pt x="2206" y="2477"/>
                    </a:cubicBezTo>
                    <a:cubicBezTo>
                      <a:pt x="2138" y="1178"/>
                      <a:pt x="0" y="1"/>
                      <a:pt x="0"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19"/>
              <p:cNvSpPr/>
              <p:nvPr/>
            </p:nvSpPr>
            <p:spPr>
              <a:xfrm>
                <a:off x="349400" y="4287375"/>
                <a:ext cx="55175" cy="63300"/>
              </a:xfrm>
              <a:custGeom>
                <a:avLst/>
                <a:gdLst/>
                <a:ahLst/>
                <a:cxnLst/>
                <a:rect l="l" t="t" r="r" b="b"/>
                <a:pathLst>
                  <a:path w="2207" h="2532" extrusionOk="0">
                    <a:moveTo>
                      <a:pt x="1" y="1"/>
                    </a:moveTo>
                    <a:lnTo>
                      <a:pt x="1" y="1"/>
                    </a:lnTo>
                    <a:cubicBezTo>
                      <a:pt x="961" y="2193"/>
                      <a:pt x="2206" y="2531"/>
                      <a:pt x="2206" y="2531"/>
                    </a:cubicBezTo>
                    <a:cubicBezTo>
                      <a:pt x="2152" y="1232"/>
                      <a:pt x="1" y="1"/>
                      <a:pt x="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19"/>
              <p:cNvSpPr/>
              <p:nvPr/>
            </p:nvSpPr>
            <p:spPr>
              <a:xfrm>
                <a:off x="421450" y="4213975"/>
                <a:ext cx="36575" cy="80525"/>
              </a:xfrm>
              <a:custGeom>
                <a:avLst/>
                <a:gdLst/>
                <a:ahLst/>
                <a:cxnLst/>
                <a:rect l="l" t="t" r="r" b="b"/>
                <a:pathLst>
                  <a:path w="1463" h="3221" extrusionOk="0">
                    <a:moveTo>
                      <a:pt x="962" y="1"/>
                    </a:moveTo>
                    <a:lnTo>
                      <a:pt x="962" y="1"/>
                    </a:lnTo>
                    <a:cubicBezTo>
                      <a:pt x="962" y="1"/>
                      <a:pt x="1" y="785"/>
                      <a:pt x="109" y="3221"/>
                    </a:cubicBezTo>
                    <a:cubicBezTo>
                      <a:pt x="109" y="3221"/>
                      <a:pt x="1462" y="1124"/>
                      <a:pt x="962"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19"/>
              <p:cNvSpPr/>
              <p:nvPr/>
            </p:nvSpPr>
            <p:spPr>
              <a:xfrm>
                <a:off x="350750" y="4209925"/>
                <a:ext cx="38250" cy="78825"/>
              </a:xfrm>
              <a:custGeom>
                <a:avLst/>
                <a:gdLst/>
                <a:ahLst/>
                <a:cxnLst/>
                <a:rect l="l" t="t" r="r" b="b"/>
                <a:pathLst>
                  <a:path w="1530" h="3153" extrusionOk="0">
                    <a:moveTo>
                      <a:pt x="962" y="0"/>
                    </a:moveTo>
                    <a:cubicBezTo>
                      <a:pt x="962" y="0"/>
                      <a:pt x="1" y="785"/>
                      <a:pt x="123" y="3153"/>
                    </a:cubicBezTo>
                    <a:cubicBezTo>
                      <a:pt x="123" y="3153"/>
                      <a:pt x="1530" y="1123"/>
                      <a:pt x="962"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19"/>
              <p:cNvSpPr/>
              <p:nvPr/>
            </p:nvSpPr>
            <p:spPr>
              <a:xfrm>
                <a:off x="714400" y="4187250"/>
                <a:ext cx="38250" cy="81900"/>
              </a:xfrm>
              <a:custGeom>
                <a:avLst/>
                <a:gdLst/>
                <a:ahLst/>
                <a:cxnLst/>
                <a:rect l="l" t="t" r="r" b="b"/>
                <a:pathLst>
                  <a:path w="1530" h="3276" extrusionOk="0">
                    <a:moveTo>
                      <a:pt x="799" y="1"/>
                    </a:moveTo>
                    <a:lnTo>
                      <a:pt x="799" y="1"/>
                    </a:lnTo>
                    <a:cubicBezTo>
                      <a:pt x="799" y="1"/>
                      <a:pt x="1" y="961"/>
                      <a:pt x="569" y="3275"/>
                    </a:cubicBezTo>
                    <a:cubicBezTo>
                      <a:pt x="569" y="3275"/>
                      <a:pt x="1530" y="1015"/>
                      <a:pt x="799"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19"/>
              <p:cNvSpPr/>
              <p:nvPr/>
            </p:nvSpPr>
            <p:spPr>
              <a:xfrm>
                <a:off x="739775" y="4224000"/>
                <a:ext cx="59225" cy="53200"/>
              </a:xfrm>
              <a:custGeom>
                <a:avLst/>
                <a:gdLst/>
                <a:ahLst/>
                <a:cxnLst/>
                <a:rect l="l" t="t" r="r" b="b"/>
                <a:pathLst>
                  <a:path w="2369" h="2128" extrusionOk="0">
                    <a:moveTo>
                      <a:pt x="1205" y="1"/>
                    </a:moveTo>
                    <a:cubicBezTo>
                      <a:pt x="743" y="1"/>
                      <a:pt x="308" y="273"/>
                      <a:pt x="177" y="723"/>
                    </a:cubicBezTo>
                    <a:cubicBezTo>
                      <a:pt x="1" y="1291"/>
                      <a:pt x="285" y="1913"/>
                      <a:pt x="853" y="2076"/>
                    </a:cubicBezTo>
                    <a:cubicBezTo>
                      <a:pt x="966" y="2111"/>
                      <a:pt x="1081" y="2127"/>
                      <a:pt x="1193" y="2127"/>
                    </a:cubicBezTo>
                    <a:cubicBezTo>
                      <a:pt x="1646" y="2127"/>
                      <a:pt x="2065" y="1855"/>
                      <a:pt x="2206" y="1399"/>
                    </a:cubicBezTo>
                    <a:cubicBezTo>
                      <a:pt x="2369" y="844"/>
                      <a:pt x="2098" y="276"/>
                      <a:pt x="1530" y="46"/>
                    </a:cubicBezTo>
                    <a:cubicBezTo>
                      <a:pt x="1422" y="15"/>
                      <a:pt x="1313" y="1"/>
                      <a:pt x="1205" y="1"/>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19"/>
              <p:cNvSpPr/>
              <p:nvPr/>
            </p:nvSpPr>
            <p:spPr>
              <a:xfrm>
                <a:off x="787825" y="4236275"/>
                <a:ext cx="15575" cy="14250"/>
              </a:xfrm>
              <a:custGeom>
                <a:avLst/>
                <a:gdLst/>
                <a:ahLst/>
                <a:cxnLst/>
                <a:rect l="l" t="t" r="r" b="b"/>
                <a:pathLst>
                  <a:path w="623" h="570" extrusionOk="0">
                    <a:moveTo>
                      <a:pt x="307" y="1"/>
                    </a:moveTo>
                    <a:cubicBezTo>
                      <a:pt x="188" y="1"/>
                      <a:pt x="98" y="89"/>
                      <a:pt x="54" y="178"/>
                    </a:cubicBezTo>
                    <a:cubicBezTo>
                      <a:pt x="0" y="353"/>
                      <a:pt x="54" y="516"/>
                      <a:pt x="230" y="570"/>
                    </a:cubicBezTo>
                    <a:cubicBezTo>
                      <a:pt x="338" y="570"/>
                      <a:pt x="514" y="516"/>
                      <a:pt x="568" y="353"/>
                    </a:cubicBezTo>
                    <a:cubicBezTo>
                      <a:pt x="622" y="232"/>
                      <a:pt x="568" y="69"/>
                      <a:pt x="392" y="15"/>
                    </a:cubicBezTo>
                    <a:cubicBezTo>
                      <a:pt x="363" y="5"/>
                      <a:pt x="334" y="1"/>
                      <a:pt x="307"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19"/>
              <p:cNvSpPr/>
              <p:nvPr/>
            </p:nvSpPr>
            <p:spPr>
              <a:xfrm>
                <a:off x="472200" y="1579975"/>
                <a:ext cx="270500" cy="211875"/>
              </a:xfrm>
              <a:custGeom>
                <a:avLst/>
                <a:gdLst/>
                <a:ahLst/>
                <a:cxnLst/>
                <a:rect l="l" t="t" r="r" b="b"/>
                <a:pathLst>
                  <a:path w="10820" h="8475" extrusionOk="0">
                    <a:moveTo>
                      <a:pt x="8648" y="0"/>
                    </a:moveTo>
                    <a:cubicBezTo>
                      <a:pt x="7082" y="0"/>
                      <a:pt x="5145" y="1249"/>
                      <a:pt x="4953" y="3715"/>
                    </a:cubicBezTo>
                    <a:cubicBezTo>
                      <a:pt x="4615" y="8113"/>
                      <a:pt x="1" y="8113"/>
                      <a:pt x="1" y="8113"/>
                    </a:cubicBezTo>
                    <a:cubicBezTo>
                      <a:pt x="553" y="8362"/>
                      <a:pt x="1178" y="8475"/>
                      <a:pt x="1841" y="8475"/>
                    </a:cubicBezTo>
                    <a:cubicBezTo>
                      <a:pt x="5497" y="8475"/>
                      <a:pt x="10317" y="5049"/>
                      <a:pt x="10650" y="2186"/>
                    </a:cubicBezTo>
                    <a:cubicBezTo>
                      <a:pt x="10819" y="724"/>
                      <a:pt x="9841" y="0"/>
                      <a:pt x="8648"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19"/>
              <p:cNvSpPr/>
              <p:nvPr/>
            </p:nvSpPr>
            <p:spPr>
              <a:xfrm>
                <a:off x="555425" y="1627525"/>
                <a:ext cx="122475" cy="143775"/>
              </a:xfrm>
              <a:custGeom>
                <a:avLst/>
                <a:gdLst/>
                <a:ahLst/>
                <a:cxnLst/>
                <a:rect l="l" t="t" r="r" b="b"/>
                <a:pathLst>
                  <a:path w="4899" h="5751" extrusionOk="0">
                    <a:moveTo>
                      <a:pt x="4898" y="0"/>
                    </a:moveTo>
                    <a:lnTo>
                      <a:pt x="4898" y="0"/>
                    </a:lnTo>
                    <a:cubicBezTo>
                      <a:pt x="4898" y="0"/>
                      <a:pt x="2300" y="5074"/>
                      <a:pt x="0" y="5751"/>
                    </a:cubicBezTo>
                    <a:cubicBezTo>
                      <a:pt x="0" y="5751"/>
                      <a:pt x="3099" y="4966"/>
                      <a:pt x="4898"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19"/>
              <p:cNvSpPr/>
              <p:nvPr/>
            </p:nvSpPr>
            <p:spPr>
              <a:xfrm>
                <a:off x="236750" y="2221825"/>
                <a:ext cx="575100" cy="323450"/>
              </a:xfrm>
              <a:custGeom>
                <a:avLst/>
                <a:gdLst/>
                <a:ahLst/>
                <a:cxnLst/>
                <a:rect l="l" t="t" r="r" b="b"/>
                <a:pathLst>
                  <a:path w="23004" h="12938" extrusionOk="0">
                    <a:moveTo>
                      <a:pt x="62" y="1"/>
                    </a:moveTo>
                    <a:cubicBezTo>
                      <a:pt x="27" y="1"/>
                      <a:pt x="1" y="45"/>
                      <a:pt x="1" y="83"/>
                    </a:cubicBezTo>
                    <a:lnTo>
                      <a:pt x="55" y="137"/>
                    </a:lnTo>
                    <a:cubicBezTo>
                      <a:pt x="3884" y="922"/>
                      <a:pt x="7727" y="2329"/>
                      <a:pt x="11448" y="3750"/>
                    </a:cubicBezTo>
                    <a:cubicBezTo>
                      <a:pt x="11895" y="3913"/>
                      <a:pt x="12287" y="4089"/>
                      <a:pt x="12747" y="4251"/>
                    </a:cubicBezTo>
                    <a:cubicBezTo>
                      <a:pt x="17645" y="6118"/>
                      <a:pt x="20189" y="8824"/>
                      <a:pt x="22828" y="12884"/>
                    </a:cubicBezTo>
                    <a:lnTo>
                      <a:pt x="22896" y="12938"/>
                    </a:lnTo>
                    <a:lnTo>
                      <a:pt x="22950" y="12938"/>
                    </a:lnTo>
                    <a:cubicBezTo>
                      <a:pt x="23004" y="12884"/>
                      <a:pt x="23004" y="12884"/>
                      <a:pt x="23004" y="12816"/>
                    </a:cubicBezTo>
                    <a:cubicBezTo>
                      <a:pt x="20298" y="8703"/>
                      <a:pt x="17754" y="5996"/>
                      <a:pt x="12801" y="4143"/>
                    </a:cubicBezTo>
                    <a:cubicBezTo>
                      <a:pt x="12341" y="3967"/>
                      <a:pt x="11949" y="3804"/>
                      <a:pt x="11502" y="3628"/>
                    </a:cubicBezTo>
                    <a:cubicBezTo>
                      <a:pt x="7781" y="2221"/>
                      <a:pt x="3952" y="760"/>
                      <a:pt x="109" y="29"/>
                    </a:cubicBezTo>
                    <a:cubicBezTo>
                      <a:pt x="93" y="9"/>
                      <a:pt x="77" y="1"/>
                      <a:pt x="62"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19"/>
              <p:cNvSpPr/>
              <p:nvPr/>
            </p:nvSpPr>
            <p:spPr>
              <a:xfrm>
                <a:off x="751275" y="2444550"/>
                <a:ext cx="115375" cy="46950"/>
              </a:xfrm>
              <a:custGeom>
                <a:avLst/>
                <a:gdLst/>
                <a:ahLst/>
                <a:cxnLst/>
                <a:rect l="l" t="t" r="r" b="b"/>
                <a:pathLst>
                  <a:path w="4615" h="1878" extrusionOk="0">
                    <a:moveTo>
                      <a:pt x="2209" y="1"/>
                    </a:moveTo>
                    <a:cubicBezTo>
                      <a:pt x="1441" y="1"/>
                      <a:pt x="696" y="240"/>
                      <a:pt x="55" y="416"/>
                    </a:cubicBezTo>
                    <a:cubicBezTo>
                      <a:pt x="1" y="416"/>
                      <a:pt x="1" y="416"/>
                      <a:pt x="1" y="470"/>
                    </a:cubicBezTo>
                    <a:cubicBezTo>
                      <a:pt x="109" y="524"/>
                      <a:pt x="163" y="592"/>
                      <a:pt x="285" y="592"/>
                    </a:cubicBezTo>
                    <a:cubicBezTo>
                      <a:pt x="786" y="863"/>
                      <a:pt x="1300" y="1147"/>
                      <a:pt x="1800" y="1377"/>
                    </a:cubicBezTo>
                    <a:cubicBezTo>
                      <a:pt x="2369" y="1607"/>
                      <a:pt x="2869" y="1823"/>
                      <a:pt x="3492" y="1877"/>
                    </a:cubicBezTo>
                    <a:cubicBezTo>
                      <a:pt x="3830" y="1877"/>
                      <a:pt x="4114" y="1877"/>
                      <a:pt x="4277" y="1485"/>
                    </a:cubicBezTo>
                    <a:cubicBezTo>
                      <a:pt x="4615" y="700"/>
                      <a:pt x="3546" y="186"/>
                      <a:pt x="2923" y="78"/>
                    </a:cubicBezTo>
                    <a:cubicBezTo>
                      <a:pt x="2685" y="24"/>
                      <a:pt x="2446" y="1"/>
                      <a:pt x="2209"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19"/>
              <p:cNvSpPr/>
              <p:nvPr/>
            </p:nvSpPr>
            <p:spPr>
              <a:xfrm>
                <a:off x="701900" y="2462050"/>
                <a:ext cx="43650" cy="107250"/>
              </a:xfrm>
              <a:custGeom>
                <a:avLst/>
                <a:gdLst/>
                <a:ahLst/>
                <a:cxnLst/>
                <a:rect l="l" t="t" r="r" b="b"/>
                <a:pathLst>
                  <a:path w="1746" h="4290" extrusionOk="0">
                    <a:moveTo>
                      <a:pt x="1583" y="0"/>
                    </a:moveTo>
                    <a:cubicBezTo>
                      <a:pt x="1015" y="731"/>
                      <a:pt x="284" y="1516"/>
                      <a:pt x="108" y="2476"/>
                    </a:cubicBezTo>
                    <a:cubicBezTo>
                      <a:pt x="0" y="3099"/>
                      <a:pt x="0" y="4290"/>
                      <a:pt x="907" y="4290"/>
                    </a:cubicBezTo>
                    <a:cubicBezTo>
                      <a:pt x="1299" y="4290"/>
                      <a:pt x="1407" y="4060"/>
                      <a:pt x="1516" y="3721"/>
                    </a:cubicBezTo>
                    <a:cubicBezTo>
                      <a:pt x="1746" y="3153"/>
                      <a:pt x="1746" y="2598"/>
                      <a:pt x="1746" y="2030"/>
                    </a:cubicBezTo>
                    <a:cubicBezTo>
                      <a:pt x="1746" y="1462"/>
                      <a:pt x="1692" y="839"/>
                      <a:pt x="1637" y="284"/>
                    </a:cubicBezTo>
                    <a:lnTo>
                      <a:pt x="1637" y="0"/>
                    </a:ln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19"/>
              <p:cNvSpPr/>
              <p:nvPr/>
            </p:nvSpPr>
            <p:spPr>
              <a:xfrm>
                <a:off x="660950" y="2359100"/>
                <a:ext cx="102875" cy="37200"/>
              </a:xfrm>
              <a:custGeom>
                <a:avLst/>
                <a:gdLst/>
                <a:ahLst/>
                <a:cxnLst/>
                <a:rect l="l" t="t" r="r" b="b"/>
                <a:pathLst>
                  <a:path w="4115" h="1488" extrusionOk="0">
                    <a:moveTo>
                      <a:pt x="2328" y="0"/>
                    </a:moveTo>
                    <a:cubicBezTo>
                      <a:pt x="1489" y="0"/>
                      <a:pt x="691" y="416"/>
                      <a:pt x="1" y="735"/>
                    </a:cubicBezTo>
                    <a:lnTo>
                      <a:pt x="1" y="790"/>
                    </a:lnTo>
                    <a:cubicBezTo>
                      <a:pt x="55" y="844"/>
                      <a:pt x="177" y="844"/>
                      <a:pt x="285" y="898"/>
                    </a:cubicBezTo>
                    <a:cubicBezTo>
                      <a:pt x="732" y="1020"/>
                      <a:pt x="1246" y="1182"/>
                      <a:pt x="1746" y="1358"/>
                    </a:cubicBezTo>
                    <a:cubicBezTo>
                      <a:pt x="2123" y="1437"/>
                      <a:pt x="2492" y="1487"/>
                      <a:pt x="2864" y="1487"/>
                    </a:cubicBezTo>
                    <a:cubicBezTo>
                      <a:pt x="3001" y="1487"/>
                      <a:pt x="3138" y="1481"/>
                      <a:pt x="3275" y="1466"/>
                    </a:cubicBezTo>
                    <a:cubicBezTo>
                      <a:pt x="3614" y="1466"/>
                      <a:pt x="3898" y="1358"/>
                      <a:pt x="3952" y="1020"/>
                    </a:cubicBezTo>
                    <a:cubicBezTo>
                      <a:pt x="4114" y="289"/>
                      <a:pt x="3045" y="5"/>
                      <a:pt x="2477" y="5"/>
                    </a:cubicBezTo>
                    <a:cubicBezTo>
                      <a:pt x="2427" y="2"/>
                      <a:pt x="2377" y="0"/>
                      <a:pt x="2328"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19"/>
              <p:cNvSpPr/>
              <p:nvPr/>
            </p:nvSpPr>
            <p:spPr>
              <a:xfrm>
                <a:off x="634225" y="2377475"/>
                <a:ext cx="39625" cy="99225"/>
              </a:xfrm>
              <a:custGeom>
                <a:avLst/>
                <a:gdLst/>
                <a:ahLst/>
                <a:cxnLst/>
                <a:rect l="l" t="t" r="r" b="b"/>
                <a:pathLst>
                  <a:path w="1585" h="3969" extrusionOk="0">
                    <a:moveTo>
                      <a:pt x="908" y="0"/>
                    </a:moveTo>
                    <a:cubicBezTo>
                      <a:pt x="502" y="731"/>
                      <a:pt x="1" y="1584"/>
                      <a:pt x="1" y="2477"/>
                    </a:cubicBezTo>
                    <a:cubicBezTo>
                      <a:pt x="1" y="3006"/>
                      <a:pt x="200" y="3968"/>
                      <a:pt x="860" y="3968"/>
                    </a:cubicBezTo>
                    <a:cubicBezTo>
                      <a:pt x="910" y="3968"/>
                      <a:pt x="961" y="3963"/>
                      <a:pt x="1016" y="3951"/>
                    </a:cubicBezTo>
                    <a:cubicBezTo>
                      <a:pt x="1354" y="3884"/>
                      <a:pt x="1408" y="3667"/>
                      <a:pt x="1462" y="3329"/>
                    </a:cubicBezTo>
                    <a:cubicBezTo>
                      <a:pt x="1584" y="2815"/>
                      <a:pt x="1516" y="2314"/>
                      <a:pt x="1408" y="1800"/>
                    </a:cubicBezTo>
                    <a:cubicBezTo>
                      <a:pt x="1300" y="1299"/>
                      <a:pt x="1124" y="785"/>
                      <a:pt x="1016" y="285"/>
                    </a:cubicBezTo>
                    <a:cubicBezTo>
                      <a:pt x="1016" y="163"/>
                      <a:pt x="1016" y="109"/>
                      <a:pt x="962"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19"/>
              <p:cNvSpPr/>
              <p:nvPr/>
            </p:nvSpPr>
            <p:spPr>
              <a:xfrm>
                <a:off x="567925" y="2294575"/>
                <a:ext cx="107275" cy="40650"/>
              </a:xfrm>
              <a:custGeom>
                <a:avLst/>
                <a:gdLst/>
                <a:ahLst/>
                <a:cxnLst/>
                <a:rect l="l" t="t" r="r" b="b"/>
                <a:pathLst>
                  <a:path w="4291" h="1626" extrusionOk="0">
                    <a:moveTo>
                      <a:pt x="2975" y="1"/>
                    </a:moveTo>
                    <a:cubicBezTo>
                      <a:pt x="2793" y="1"/>
                      <a:pt x="2620" y="17"/>
                      <a:pt x="2477" y="42"/>
                    </a:cubicBezTo>
                    <a:cubicBezTo>
                      <a:pt x="1530" y="218"/>
                      <a:pt x="732" y="894"/>
                      <a:pt x="1" y="1395"/>
                    </a:cubicBezTo>
                    <a:lnTo>
                      <a:pt x="1" y="1449"/>
                    </a:lnTo>
                    <a:cubicBezTo>
                      <a:pt x="55" y="1483"/>
                      <a:pt x="112" y="1483"/>
                      <a:pt x="170" y="1483"/>
                    </a:cubicBezTo>
                    <a:cubicBezTo>
                      <a:pt x="227" y="1483"/>
                      <a:pt x="285" y="1483"/>
                      <a:pt x="339" y="1517"/>
                    </a:cubicBezTo>
                    <a:cubicBezTo>
                      <a:pt x="907" y="1517"/>
                      <a:pt x="1462" y="1571"/>
                      <a:pt x="2031" y="1625"/>
                    </a:cubicBezTo>
                    <a:cubicBezTo>
                      <a:pt x="2599" y="1625"/>
                      <a:pt x="3154" y="1625"/>
                      <a:pt x="3668" y="1449"/>
                    </a:cubicBezTo>
                    <a:cubicBezTo>
                      <a:pt x="4006" y="1341"/>
                      <a:pt x="4290" y="1233"/>
                      <a:pt x="4290" y="840"/>
                    </a:cubicBezTo>
                    <a:cubicBezTo>
                      <a:pt x="4290" y="184"/>
                      <a:pt x="3584" y="1"/>
                      <a:pt x="2975"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19"/>
              <p:cNvSpPr/>
              <p:nvPr/>
            </p:nvSpPr>
            <p:spPr>
              <a:xfrm>
                <a:off x="549675" y="2329450"/>
                <a:ext cx="48050" cy="106150"/>
              </a:xfrm>
              <a:custGeom>
                <a:avLst/>
                <a:gdLst/>
                <a:ahLst/>
                <a:cxnLst/>
                <a:rect l="l" t="t" r="r" b="b"/>
                <a:pathLst>
                  <a:path w="1922" h="4246" extrusionOk="0">
                    <a:moveTo>
                      <a:pt x="623" y="0"/>
                    </a:moveTo>
                    <a:lnTo>
                      <a:pt x="568" y="54"/>
                    </a:lnTo>
                    <a:cubicBezTo>
                      <a:pt x="338" y="907"/>
                      <a:pt x="0" y="1867"/>
                      <a:pt x="163" y="2828"/>
                    </a:cubicBezTo>
                    <a:cubicBezTo>
                      <a:pt x="268" y="3358"/>
                      <a:pt x="661" y="4245"/>
                      <a:pt x="1286" y="4245"/>
                    </a:cubicBezTo>
                    <a:cubicBezTo>
                      <a:pt x="1380" y="4245"/>
                      <a:pt x="1479" y="4225"/>
                      <a:pt x="1583" y="4181"/>
                    </a:cubicBezTo>
                    <a:cubicBezTo>
                      <a:pt x="1922" y="4059"/>
                      <a:pt x="1922" y="3775"/>
                      <a:pt x="1922" y="3383"/>
                    </a:cubicBezTo>
                    <a:cubicBezTo>
                      <a:pt x="1922" y="2882"/>
                      <a:pt x="1746" y="2314"/>
                      <a:pt x="1462" y="1813"/>
                    </a:cubicBezTo>
                    <a:cubicBezTo>
                      <a:pt x="1245" y="1299"/>
                      <a:pt x="1015" y="798"/>
                      <a:pt x="731" y="284"/>
                    </a:cubicBezTo>
                    <a:cubicBezTo>
                      <a:pt x="731" y="176"/>
                      <a:pt x="677" y="122"/>
                      <a:pt x="623"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19"/>
              <p:cNvSpPr/>
              <p:nvPr/>
            </p:nvSpPr>
            <p:spPr>
              <a:xfrm>
                <a:off x="450900" y="2249575"/>
                <a:ext cx="107250" cy="41150"/>
              </a:xfrm>
              <a:custGeom>
                <a:avLst/>
                <a:gdLst/>
                <a:ahLst/>
                <a:cxnLst/>
                <a:rect l="l" t="t" r="r" b="b"/>
                <a:pathLst>
                  <a:path w="4290" h="1646" extrusionOk="0">
                    <a:moveTo>
                      <a:pt x="2983" y="1"/>
                    </a:moveTo>
                    <a:cubicBezTo>
                      <a:pt x="2802" y="1"/>
                      <a:pt x="2630" y="17"/>
                      <a:pt x="2490" y="42"/>
                    </a:cubicBezTo>
                    <a:cubicBezTo>
                      <a:pt x="1529" y="205"/>
                      <a:pt x="731" y="881"/>
                      <a:pt x="0" y="1395"/>
                    </a:cubicBezTo>
                    <a:lnTo>
                      <a:pt x="0" y="1450"/>
                    </a:lnTo>
                    <a:cubicBezTo>
                      <a:pt x="122" y="1504"/>
                      <a:pt x="230" y="1504"/>
                      <a:pt x="338" y="1504"/>
                    </a:cubicBezTo>
                    <a:cubicBezTo>
                      <a:pt x="907" y="1558"/>
                      <a:pt x="1475" y="1625"/>
                      <a:pt x="2030" y="1625"/>
                    </a:cubicBezTo>
                    <a:cubicBezTo>
                      <a:pt x="2170" y="1639"/>
                      <a:pt x="2310" y="1646"/>
                      <a:pt x="2448" y="1646"/>
                    </a:cubicBezTo>
                    <a:cubicBezTo>
                      <a:pt x="2874" y="1646"/>
                      <a:pt x="3290" y="1582"/>
                      <a:pt x="3667" y="1450"/>
                    </a:cubicBezTo>
                    <a:cubicBezTo>
                      <a:pt x="4005" y="1341"/>
                      <a:pt x="4289" y="1219"/>
                      <a:pt x="4289" y="827"/>
                    </a:cubicBezTo>
                    <a:cubicBezTo>
                      <a:pt x="4289" y="182"/>
                      <a:pt x="3585" y="1"/>
                      <a:pt x="2983"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19"/>
              <p:cNvSpPr/>
              <p:nvPr/>
            </p:nvSpPr>
            <p:spPr>
              <a:xfrm>
                <a:off x="432625" y="2285800"/>
                <a:ext cx="48050" cy="105775"/>
              </a:xfrm>
              <a:custGeom>
                <a:avLst/>
                <a:gdLst/>
                <a:ahLst/>
                <a:cxnLst/>
                <a:rect l="l" t="t" r="r" b="b"/>
                <a:pathLst>
                  <a:path w="1922" h="4231" extrusionOk="0">
                    <a:moveTo>
                      <a:pt x="569" y="1"/>
                    </a:moveTo>
                    <a:cubicBezTo>
                      <a:pt x="339" y="853"/>
                      <a:pt x="0" y="1868"/>
                      <a:pt x="176" y="2815"/>
                    </a:cubicBezTo>
                    <a:cubicBezTo>
                      <a:pt x="271" y="3311"/>
                      <a:pt x="665" y="4230"/>
                      <a:pt x="1294" y="4230"/>
                    </a:cubicBezTo>
                    <a:cubicBezTo>
                      <a:pt x="1386" y="4230"/>
                      <a:pt x="1482" y="4211"/>
                      <a:pt x="1584" y="4168"/>
                    </a:cubicBezTo>
                    <a:cubicBezTo>
                      <a:pt x="1922" y="4006"/>
                      <a:pt x="1922" y="3722"/>
                      <a:pt x="1922" y="3383"/>
                    </a:cubicBezTo>
                    <a:cubicBezTo>
                      <a:pt x="1922" y="2815"/>
                      <a:pt x="1746" y="2260"/>
                      <a:pt x="1462" y="1746"/>
                    </a:cubicBezTo>
                    <a:cubicBezTo>
                      <a:pt x="1245" y="1245"/>
                      <a:pt x="1015" y="785"/>
                      <a:pt x="731" y="285"/>
                    </a:cubicBezTo>
                    <a:cubicBezTo>
                      <a:pt x="731" y="176"/>
                      <a:pt x="677" y="55"/>
                      <a:pt x="623"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19"/>
              <p:cNvSpPr/>
              <p:nvPr/>
            </p:nvSpPr>
            <p:spPr>
              <a:xfrm>
                <a:off x="344000" y="2205600"/>
                <a:ext cx="104200" cy="48350"/>
              </a:xfrm>
              <a:custGeom>
                <a:avLst/>
                <a:gdLst/>
                <a:ahLst/>
                <a:cxnLst/>
                <a:rect l="l" t="t" r="r" b="b"/>
                <a:pathLst>
                  <a:path w="4168" h="1934" extrusionOk="0">
                    <a:moveTo>
                      <a:pt x="3110" y="0"/>
                    </a:moveTo>
                    <a:cubicBezTo>
                      <a:pt x="2796" y="0"/>
                      <a:pt x="2473" y="72"/>
                      <a:pt x="2246" y="164"/>
                    </a:cubicBezTo>
                    <a:cubicBezTo>
                      <a:pt x="1286" y="448"/>
                      <a:pt x="609" y="1233"/>
                      <a:pt x="0" y="1855"/>
                    </a:cubicBezTo>
                    <a:lnTo>
                      <a:pt x="0" y="1910"/>
                    </a:lnTo>
                    <a:cubicBezTo>
                      <a:pt x="36" y="1928"/>
                      <a:pt x="72" y="1934"/>
                      <a:pt x="106" y="1934"/>
                    </a:cubicBezTo>
                    <a:cubicBezTo>
                      <a:pt x="175" y="1934"/>
                      <a:pt x="235" y="1910"/>
                      <a:pt x="271" y="1910"/>
                    </a:cubicBezTo>
                    <a:cubicBezTo>
                      <a:pt x="839" y="1855"/>
                      <a:pt x="1407" y="1855"/>
                      <a:pt x="1962" y="1801"/>
                    </a:cubicBezTo>
                    <a:cubicBezTo>
                      <a:pt x="2531" y="1747"/>
                      <a:pt x="3099" y="1625"/>
                      <a:pt x="3600" y="1355"/>
                    </a:cubicBezTo>
                    <a:cubicBezTo>
                      <a:pt x="3938" y="1233"/>
                      <a:pt x="4168" y="1071"/>
                      <a:pt x="4114" y="678"/>
                    </a:cubicBezTo>
                    <a:cubicBezTo>
                      <a:pt x="4040" y="165"/>
                      <a:pt x="3585" y="0"/>
                      <a:pt x="3110"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19"/>
              <p:cNvSpPr/>
              <p:nvPr/>
            </p:nvSpPr>
            <p:spPr>
              <a:xfrm>
                <a:off x="331150" y="2253325"/>
                <a:ext cx="56500" cy="102350"/>
              </a:xfrm>
              <a:custGeom>
                <a:avLst/>
                <a:gdLst/>
                <a:ahLst/>
                <a:cxnLst/>
                <a:rect l="l" t="t" r="r" b="b"/>
                <a:pathLst>
                  <a:path w="2260" h="4094" extrusionOk="0">
                    <a:moveTo>
                      <a:pt x="284" y="1"/>
                    </a:moveTo>
                    <a:cubicBezTo>
                      <a:pt x="230" y="907"/>
                      <a:pt x="0" y="1922"/>
                      <a:pt x="338" y="2829"/>
                    </a:cubicBezTo>
                    <a:cubicBezTo>
                      <a:pt x="533" y="3297"/>
                      <a:pt x="1007" y="4094"/>
                      <a:pt x="1590" y="4094"/>
                    </a:cubicBezTo>
                    <a:cubicBezTo>
                      <a:pt x="1697" y="4094"/>
                      <a:pt x="1808" y="4067"/>
                      <a:pt x="1921" y="4006"/>
                    </a:cubicBezTo>
                    <a:cubicBezTo>
                      <a:pt x="2260" y="3776"/>
                      <a:pt x="2260" y="3505"/>
                      <a:pt x="2138" y="3167"/>
                    </a:cubicBezTo>
                    <a:cubicBezTo>
                      <a:pt x="2030" y="2598"/>
                      <a:pt x="1800" y="2084"/>
                      <a:pt x="1529" y="1638"/>
                    </a:cubicBezTo>
                    <a:cubicBezTo>
                      <a:pt x="1191" y="1191"/>
                      <a:pt x="853" y="677"/>
                      <a:pt x="568" y="231"/>
                    </a:cubicBezTo>
                    <a:cubicBezTo>
                      <a:pt x="514" y="176"/>
                      <a:pt x="447" y="55"/>
                      <a:pt x="392"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19"/>
              <p:cNvSpPr/>
              <p:nvPr/>
            </p:nvSpPr>
            <p:spPr>
              <a:xfrm>
                <a:off x="794925" y="2522600"/>
                <a:ext cx="76125" cy="94800"/>
              </a:xfrm>
              <a:custGeom>
                <a:avLst/>
                <a:gdLst/>
                <a:ahLst/>
                <a:cxnLst/>
                <a:rect l="l" t="t" r="r" b="b"/>
                <a:pathLst>
                  <a:path w="3045" h="3792" extrusionOk="0">
                    <a:moveTo>
                      <a:pt x="0" y="0"/>
                    </a:moveTo>
                    <a:cubicBezTo>
                      <a:pt x="0" y="109"/>
                      <a:pt x="54" y="230"/>
                      <a:pt x="54" y="284"/>
                    </a:cubicBezTo>
                    <a:cubicBezTo>
                      <a:pt x="230" y="853"/>
                      <a:pt x="393" y="1407"/>
                      <a:pt x="623" y="1922"/>
                    </a:cubicBezTo>
                    <a:cubicBezTo>
                      <a:pt x="785" y="2476"/>
                      <a:pt x="1069" y="2991"/>
                      <a:pt x="1407" y="3437"/>
                    </a:cubicBezTo>
                    <a:cubicBezTo>
                      <a:pt x="1613" y="3643"/>
                      <a:pt x="1755" y="3792"/>
                      <a:pt x="1971" y="3792"/>
                    </a:cubicBezTo>
                    <a:cubicBezTo>
                      <a:pt x="2054" y="3792"/>
                      <a:pt x="2148" y="3770"/>
                      <a:pt x="2260" y="3721"/>
                    </a:cubicBezTo>
                    <a:cubicBezTo>
                      <a:pt x="3045" y="3437"/>
                      <a:pt x="2652" y="2314"/>
                      <a:pt x="2314" y="1746"/>
                    </a:cubicBezTo>
                    <a:cubicBezTo>
                      <a:pt x="1746" y="907"/>
                      <a:pt x="785" y="447"/>
                      <a:pt x="54"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19"/>
              <p:cNvSpPr/>
              <p:nvPr/>
            </p:nvSpPr>
            <p:spPr>
              <a:xfrm>
                <a:off x="277700" y="4388875"/>
                <a:ext cx="467850" cy="463800"/>
              </a:xfrm>
              <a:custGeom>
                <a:avLst/>
                <a:gdLst/>
                <a:ahLst/>
                <a:cxnLst/>
                <a:rect l="l" t="t" r="r" b="b"/>
                <a:pathLst>
                  <a:path w="18714" h="18552" extrusionOk="0">
                    <a:moveTo>
                      <a:pt x="108" y="0"/>
                    </a:moveTo>
                    <a:cubicBezTo>
                      <a:pt x="108" y="0"/>
                      <a:pt x="54" y="0"/>
                      <a:pt x="54" y="54"/>
                    </a:cubicBezTo>
                    <a:cubicBezTo>
                      <a:pt x="0" y="54"/>
                      <a:pt x="54" y="108"/>
                      <a:pt x="54" y="163"/>
                    </a:cubicBezTo>
                    <a:cubicBezTo>
                      <a:pt x="3545" y="1908"/>
                      <a:pt x="6874" y="4344"/>
                      <a:pt x="10027" y="6644"/>
                    </a:cubicBezTo>
                    <a:cubicBezTo>
                      <a:pt x="10433" y="6928"/>
                      <a:pt x="10771" y="7212"/>
                      <a:pt x="11163" y="7496"/>
                    </a:cubicBezTo>
                    <a:cubicBezTo>
                      <a:pt x="15385" y="10595"/>
                      <a:pt x="17076" y="13869"/>
                      <a:pt x="18551" y="18484"/>
                    </a:cubicBezTo>
                    <a:cubicBezTo>
                      <a:pt x="18605" y="18551"/>
                      <a:pt x="18605" y="18551"/>
                      <a:pt x="18660" y="18551"/>
                    </a:cubicBezTo>
                    <a:cubicBezTo>
                      <a:pt x="18714" y="18551"/>
                      <a:pt x="18714" y="18484"/>
                      <a:pt x="18714" y="18429"/>
                    </a:cubicBezTo>
                    <a:cubicBezTo>
                      <a:pt x="17198" y="13815"/>
                      <a:pt x="15507" y="10487"/>
                      <a:pt x="11217" y="7388"/>
                    </a:cubicBezTo>
                    <a:cubicBezTo>
                      <a:pt x="10879" y="7104"/>
                      <a:pt x="10487" y="6820"/>
                      <a:pt x="10148" y="6536"/>
                    </a:cubicBezTo>
                    <a:cubicBezTo>
                      <a:pt x="6928" y="4222"/>
                      <a:pt x="3599" y="1746"/>
                      <a:pt x="108"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19"/>
              <p:cNvSpPr/>
              <p:nvPr/>
            </p:nvSpPr>
            <p:spPr>
              <a:xfrm>
                <a:off x="711700" y="4749475"/>
                <a:ext cx="108625" cy="60875"/>
              </a:xfrm>
              <a:custGeom>
                <a:avLst/>
                <a:gdLst/>
                <a:ahLst/>
                <a:cxnLst/>
                <a:rect l="l" t="t" r="r" b="b"/>
                <a:pathLst>
                  <a:path w="4345" h="2435" extrusionOk="0">
                    <a:moveTo>
                      <a:pt x="1" y="0"/>
                    </a:moveTo>
                    <a:lnTo>
                      <a:pt x="1" y="68"/>
                    </a:lnTo>
                    <a:cubicBezTo>
                      <a:pt x="55" y="176"/>
                      <a:pt x="109" y="230"/>
                      <a:pt x="176" y="284"/>
                    </a:cubicBezTo>
                    <a:cubicBezTo>
                      <a:pt x="623" y="677"/>
                      <a:pt x="1015" y="1083"/>
                      <a:pt x="1462" y="1421"/>
                    </a:cubicBezTo>
                    <a:cubicBezTo>
                      <a:pt x="1922" y="1813"/>
                      <a:pt x="2369" y="2152"/>
                      <a:pt x="2937" y="2314"/>
                    </a:cubicBezTo>
                    <a:cubicBezTo>
                      <a:pt x="3086" y="2392"/>
                      <a:pt x="3224" y="2435"/>
                      <a:pt x="3356" y="2435"/>
                    </a:cubicBezTo>
                    <a:cubicBezTo>
                      <a:pt x="3523" y="2435"/>
                      <a:pt x="3678" y="2365"/>
                      <a:pt x="3830" y="2206"/>
                    </a:cubicBezTo>
                    <a:cubicBezTo>
                      <a:pt x="4344" y="1529"/>
                      <a:pt x="3437" y="744"/>
                      <a:pt x="2883" y="460"/>
                    </a:cubicBezTo>
                    <a:cubicBezTo>
                      <a:pt x="1976" y="0"/>
                      <a:pt x="907" y="68"/>
                      <a:pt x="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19"/>
              <p:cNvSpPr/>
              <p:nvPr/>
            </p:nvSpPr>
            <p:spPr>
              <a:xfrm>
                <a:off x="632875" y="4753875"/>
                <a:ext cx="67700" cy="99600"/>
              </a:xfrm>
              <a:custGeom>
                <a:avLst/>
                <a:gdLst/>
                <a:ahLst/>
                <a:cxnLst/>
                <a:rect l="l" t="t" r="r" b="b"/>
                <a:pathLst>
                  <a:path w="2708" h="3984" extrusionOk="0">
                    <a:moveTo>
                      <a:pt x="2653" y="0"/>
                    </a:moveTo>
                    <a:cubicBezTo>
                      <a:pt x="1909" y="568"/>
                      <a:pt x="1016" y="1123"/>
                      <a:pt x="556" y="2030"/>
                    </a:cubicBezTo>
                    <a:cubicBezTo>
                      <a:pt x="285" y="2598"/>
                      <a:pt x="1" y="3721"/>
                      <a:pt x="840" y="3951"/>
                    </a:cubicBezTo>
                    <a:cubicBezTo>
                      <a:pt x="918" y="3973"/>
                      <a:pt x="987" y="3983"/>
                      <a:pt x="1050" y="3983"/>
                    </a:cubicBezTo>
                    <a:cubicBezTo>
                      <a:pt x="1304" y="3983"/>
                      <a:pt x="1454" y="3816"/>
                      <a:pt x="1638" y="3545"/>
                    </a:cubicBezTo>
                    <a:cubicBezTo>
                      <a:pt x="1976" y="3099"/>
                      <a:pt x="2139" y="2530"/>
                      <a:pt x="2315" y="1976"/>
                    </a:cubicBezTo>
                    <a:cubicBezTo>
                      <a:pt x="2423" y="1461"/>
                      <a:pt x="2531" y="907"/>
                      <a:pt x="2653" y="338"/>
                    </a:cubicBezTo>
                    <a:cubicBezTo>
                      <a:pt x="2707" y="230"/>
                      <a:pt x="2707" y="108"/>
                      <a:pt x="2707"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19"/>
              <p:cNvSpPr/>
              <p:nvPr/>
            </p:nvSpPr>
            <p:spPr>
              <a:xfrm>
                <a:off x="644050" y="4646850"/>
                <a:ext cx="102850" cy="45800"/>
              </a:xfrm>
              <a:custGeom>
                <a:avLst/>
                <a:gdLst/>
                <a:ahLst/>
                <a:cxnLst/>
                <a:rect l="l" t="t" r="r" b="b"/>
                <a:pathLst>
                  <a:path w="4114" h="1832" extrusionOk="0">
                    <a:moveTo>
                      <a:pt x="1724" y="0"/>
                    </a:moveTo>
                    <a:cubicBezTo>
                      <a:pt x="1149" y="0"/>
                      <a:pt x="571" y="108"/>
                      <a:pt x="54" y="222"/>
                    </a:cubicBezTo>
                    <a:cubicBezTo>
                      <a:pt x="54" y="222"/>
                      <a:pt x="0" y="222"/>
                      <a:pt x="0" y="276"/>
                    </a:cubicBezTo>
                    <a:cubicBezTo>
                      <a:pt x="54" y="330"/>
                      <a:pt x="176" y="330"/>
                      <a:pt x="230" y="384"/>
                    </a:cubicBezTo>
                    <a:cubicBezTo>
                      <a:pt x="677" y="668"/>
                      <a:pt x="1123" y="953"/>
                      <a:pt x="1583" y="1237"/>
                    </a:cubicBezTo>
                    <a:cubicBezTo>
                      <a:pt x="2030" y="1467"/>
                      <a:pt x="2477" y="1683"/>
                      <a:pt x="2991" y="1805"/>
                    </a:cubicBezTo>
                    <a:cubicBezTo>
                      <a:pt x="3087" y="1820"/>
                      <a:pt x="3180" y="1831"/>
                      <a:pt x="3266" y="1831"/>
                    </a:cubicBezTo>
                    <a:cubicBezTo>
                      <a:pt x="3481" y="1831"/>
                      <a:pt x="3660" y="1762"/>
                      <a:pt x="3776" y="1521"/>
                    </a:cubicBezTo>
                    <a:cubicBezTo>
                      <a:pt x="4114" y="844"/>
                      <a:pt x="3153" y="276"/>
                      <a:pt x="2652" y="114"/>
                    </a:cubicBezTo>
                    <a:cubicBezTo>
                      <a:pt x="2351" y="32"/>
                      <a:pt x="2038" y="0"/>
                      <a:pt x="1724"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19"/>
              <p:cNvSpPr/>
              <p:nvPr/>
            </p:nvSpPr>
            <p:spPr>
              <a:xfrm>
                <a:off x="597700" y="4651025"/>
                <a:ext cx="45025" cy="94600"/>
              </a:xfrm>
              <a:custGeom>
                <a:avLst/>
                <a:gdLst/>
                <a:ahLst/>
                <a:cxnLst/>
                <a:rect l="l" t="t" r="r" b="b"/>
                <a:pathLst>
                  <a:path w="1801" h="3784" extrusionOk="0">
                    <a:moveTo>
                      <a:pt x="1746" y="1"/>
                    </a:moveTo>
                    <a:cubicBezTo>
                      <a:pt x="1178" y="555"/>
                      <a:pt x="447" y="1232"/>
                      <a:pt x="217" y="2084"/>
                    </a:cubicBezTo>
                    <a:cubicBezTo>
                      <a:pt x="55" y="2653"/>
                      <a:pt x="1" y="3722"/>
                      <a:pt x="785" y="3776"/>
                    </a:cubicBezTo>
                    <a:cubicBezTo>
                      <a:pt x="819" y="3781"/>
                      <a:pt x="850" y="3784"/>
                      <a:pt x="880" y="3784"/>
                    </a:cubicBezTo>
                    <a:cubicBezTo>
                      <a:pt x="1146" y="3784"/>
                      <a:pt x="1249" y="3573"/>
                      <a:pt x="1408" y="3329"/>
                    </a:cubicBezTo>
                    <a:cubicBezTo>
                      <a:pt x="1624" y="2815"/>
                      <a:pt x="1692" y="2315"/>
                      <a:pt x="1746" y="1800"/>
                    </a:cubicBezTo>
                    <a:cubicBezTo>
                      <a:pt x="1746" y="1300"/>
                      <a:pt x="1746" y="786"/>
                      <a:pt x="1800" y="285"/>
                    </a:cubicBezTo>
                    <a:lnTo>
                      <a:pt x="1800" y="1"/>
                    </a:ln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19"/>
              <p:cNvSpPr/>
              <p:nvPr/>
            </p:nvSpPr>
            <p:spPr>
              <a:xfrm>
                <a:off x="567925" y="4563300"/>
                <a:ext cx="114375" cy="42425"/>
              </a:xfrm>
              <a:custGeom>
                <a:avLst/>
                <a:gdLst/>
                <a:ahLst/>
                <a:cxnLst/>
                <a:rect l="l" t="t" r="r" b="b"/>
                <a:pathLst>
                  <a:path w="4575" h="1697" extrusionOk="0">
                    <a:moveTo>
                      <a:pt x="2625" y="0"/>
                    </a:moveTo>
                    <a:cubicBezTo>
                      <a:pt x="1682" y="0"/>
                      <a:pt x="803" y="365"/>
                      <a:pt x="55" y="682"/>
                    </a:cubicBezTo>
                    <a:cubicBezTo>
                      <a:pt x="55" y="682"/>
                      <a:pt x="55" y="749"/>
                      <a:pt x="1" y="749"/>
                    </a:cubicBezTo>
                    <a:cubicBezTo>
                      <a:pt x="109" y="803"/>
                      <a:pt x="231" y="803"/>
                      <a:pt x="285" y="858"/>
                    </a:cubicBezTo>
                    <a:cubicBezTo>
                      <a:pt x="853" y="1020"/>
                      <a:pt x="1354" y="1250"/>
                      <a:pt x="1922" y="1426"/>
                    </a:cubicBezTo>
                    <a:cubicBezTo>
                      <a:pt x="2423" y="1588"/>
                      <a:pt x="2991" y="1697"/>
                      <a:pt x="3560" y="1697"/>
                    </a:cubicBezTo>
                    <a:cubicBezTo>
                      <a:pt x="3898" y="1697"/>
                      <a:pt x="4168" y="1642"/>
                      <a:pt x="4290" y="1250"/>
                    </a:cubicBezTo>
                    <a:cubicBezTo>
                      <a:pt x="4574" y="465"/>
                      <a:pt x="3384" y="73"/>
                      <a:pt x="2815" y="5"/>
                    </a:cubicBezTo>
                    <a:cubicBezTo>
                      <a:pt x="2752" y="2"/>
                      <a:pt x="2688" y="0"/>
                      <a:pt x="2625"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19"/>
              <p:cNvSpPr/>
              <p:nvPr/>
            </p:nvSpPr>
            <p:spPr>
              <a:xfrm>
                <a:off x="534175" y="4580325"/>
                <a:ext cx="43600" cy="106075"/>
              </a:xfrm>
              <a:custGeom>
                <a:avLst/>
                <a:gdLst/>
                <a:ahLst/>
                <a:cxnLst/>
                <a:rect l="l" t="t" r="r" b="b"/>
                <a:pathLst>
                  <a:path w="1744" h="4243" extrusionOk="0">
                    <a:moveTo>
                      <a:pt x="1188" y="1"/>
                    </a:moveTo>
                    <a:cubicBezTo>
                      <a:pt x="728" y="745"/>
                      <a:pt x="174" y="1584"/>
                      <a:pt x="52" y="2599"/>
                    </a:cubicBezTo>
                    <a:cubicBezTo>
                      <a:pt x="0" y="3142"/>
                      <a:pt x="159" y="4243"/>
                      <a:pt x="907" y="4243"/>
                    </a:cubicBezTo>
                    <a:cubicBezTo>
                      <a:pt x="941" y="4243"/>
                      <a:pt x="976" y="4241"/>
                      <a:pt x="1013" y="4236"/>
                    </a:cubicBezTo>
                    <a:cubicBezTo>
                      <a:pt x="1405" y="4236"/>
                      <a:pt x="1527" y="3952"/>
                      <a:pt x="1581" y="3614"/>
                    </a:cubicBezTo>
                    <a:cubicBezTo>
                      <a:pt x="1743" y="3045"/>
                      <a:pt x="1689" y="2490"/>
                      <a:pt x="1635" y="1922"/>
                    </a:cubicBezTo>
                    <a:cubicBezTo>
                      <a:pt x="1527" y="1354"/>
                      <a:pt x="1405" y="853"/>
                      <a:pt x="1297" y="285"/>
                    </a:cubicBezTo>
                    <a:cubicBezTo>
                      <a:pt x="1297" y="177"/>
                      <a:pt x="1297" y="68"/>
                      <a:pt x="1243"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19"/>
              <p:cNvSpPr/>
              <p:nvPr/>
            </p:nvSpPr>
            <p:spPr>
              <a:xfrm>
                <a:off x="467800" y="4489850"/>
                <a:ext cx="113025" cy="42800"/>
              </a:xfrm>
              <a:custGeom>
                <a:avLst/>
                <a:gdLst/>
                <a:ahLst/>
                <a:cxnLst/>
                <a:rect l="l" t="t" r="r" b="b"/>
                <a:pathLst>
                  <a:path w="4521" h="1712" extrusionOk="0">
                    <a:moveTo>
                      <a:pt x="2440" y="0"/>
                    </a:moveTo>
                    <a:cubicBezTo>
                      <a:pt x="1598" y="0"/>
                      <a:pt x="757" y="391"/>
                      <a:pt x="1" y="643"/>
                    </a:cubicBezTo>
                    <a:lnTo>
                      <a:pt x="1" y="751"/>
                    </a:lnTo>
                    <a:cubicBezTo>
                      <a:pt x="55" y="805"/>
                      <a:pt x="177" y="805"/>
                      <a:pt x="285" y="859"/>
                    </a:cubicBezTo>
                    <a:cubicBezTo>
                      <a:pt x="799" y="1035"/>
                      <a:pt x="1354" y="1252"/>
                      <a:pt x="1868" y="1428"/>
                    </a:cubicBezTo>
                    <a:cubicBezTo>
                      <a:pt x="2423" y="1590"/>
                      <a:pt x="2937" y="1712"/>
                      <a:pt x="3505" y="1712"/>
                    </a:cubicBezTo>
                    <a:cubicBezTo>
                      <a:pt x="3898" y="1658"/>
                      <a:pt x="4182" y="1590"/>
                      <a:pt x="4290" y="1252"/>
                    </a:cubicBezTo>
                    <a:cubicBezTo>
                      <a:pt x="4520" y="413"/>
                      <a:pt x="3383" y="75"/>
                      <a:pt x="2761" y="20"/>
                    </a:cubicBezTo>
                    <a:cubicBezTo>
                      <a:pt x="2654" y="7"/>
                      <a:pt x="2547" y="0"/>
                      <a:pt x="2440"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19"/>
              <p:cNvSpPr/>
              <p:nvPr/>
            </p:nvSpPr>
            <p:spPr>
              <a:xfrm>
                <a:off x="434050" y="4505900"/>
                <a:ext cx="42225" cy="107150"/>
              </a:xfrm>
              <a:custGeom>
                <a:avLst/>
                <a:gdLst/>
                <a:ahLst/>
                <a:cxnLst/>
                <a:rect l="l" t="t" r="r" b="b"/>
                <a:pathLst>
                  <a:path w="1689" h="4286" extrusionOk="0">
                    <a:moveTo>
                      <a:pt x="1188" y="1"/>
                    </a:moveTo>
                    <a:cubicBezTo>
                      <a:pt x="728" y="786"/>
                      <a:pt x="119" y="1625"/>
                      <a:pt x="52" y="2585"/>
                    </a:cubicBezTo>
                    <a:cubicBezTo>
                      <a:pt x="0" y="3178"/>
                      <a:pt x="157" y="4285"/>
                      <a:pt x="896" y="4285"/>
                    </a:cubicBezTo>
                    <a:cubicBezTo>
                      <a:pt x="933" y="4285"/>
                      <a:pt x="972" y="4283"/>
                      <a:pt x="1012" y="4277"/>
                    </a:cubicBezTo>
                    <a:cubicBezTo>
                      <a:pt x="1405" y="4223"/>
                      <a:pt x="1527" y="3993"/>
                      <a:pt x="1581" y="3600"/>
                    </a:cubicBezTo>
                    <a:cubicBezTo>
                      <a:pt x="1689" y="3099"/>
                      <a:pt x="1689" y="2531"/>
                      <a:pt x="1581" y="1963"/>
                    </a:cubicBezTo>
                    <a:cubicBezTo>
                      <a:pt x="1527" y="1408"/>
                      <a:pt x="1405" y="840"/>
                      <a:pt x="1297" y="271"/>
                    </a:cubicBezTo>
                    <a:cubicBezTo>
                      <a:pt x="1297" y="217"/>
                      <a:pt x="1297" y="109"/>
                      <a:pt x="1242"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19"/>
              <p:cNvSpPr/>
              <p:nvPr/>
            </p:nvSpPr>
            <p:spPr>
              <a:xfrm>
                <a:off x="373425" y="4419650"/>
                <a:ext cx="109975" cy="40275"/>
              </a:xfrm>
              <a:custGeom>
                <a:avLst/>
                <a:gdLst/>
                <a:ahLst/>
                <a:cxnLst/>
                <a:rect l="l" t="t" r="r" b="b"/>
                <a:pathLst>
                  <a:path w="4399" h="1611" extrusionOk="0">
                    <a:moveTo>
                      <a:pt x="2598" y="0"/>
                    </a:moveTo>
                    <a:cubicBezTo>
                      <a:pt x="1638" y="68"/>
                      <a:pt x="785" y="623"/>
                      <a:pt x="0" y="1083"/>
                    </a:cubicBezTo>
                    <a:lnTo>
                      <a:pt x="0" y="1137"/>
                    </a:lnTo>
                    <a:cubicBezTo>
                      <a:pt x="55" y="1191"/>
                      <a:pt x="176" y="1191"/>
                      <a:pt x="285" y="1191"/>
                    </a:cubicBezTo>
                    <a:cubicBezTo>
                      <a:pt x="853" y="1299"/>
                      <a:pt x="1354" y="1421"/>
                      <a:pt x="1922" y="1529"/>
                    </a:cubicBezTo>
                    <a:cubicBezTo>
                      <a:pt x="2199" y="1584"/>
                      <a:pt x="2480" y="1611"/>
                      <a:pt x="2762" y="1611"/>
                    </a:cubicBezTo>
                    <a:cubicBezTo>
                      <a:pt x="3045" y="1611"/>
                      <a:pt x="3329" y="1584"/>
                      <a:pt x="3613" y="1529"/>
                    </a:cubicBezTo>
                    <a:cubicBezTo>
                      <a:pt x="3952" y="1475"/>
                      <a:pt x="4236" y="1354"/>
                      <a:pt x="4290" y="1015"/>
                    </a:cubicBezTo>
                    <a:cubicBezTo>
                      <a:pt x="4398" y="176"/>
                      <a:pt x="3221" y="0"/>
                      <a:pt x="2598"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19"/>
              <p:cNvSpPr/>
              <p:nvPr/>
            </p:nvSpPr>
            <p:spPr>
              <a:xfrm>
                <a:off x="348050" y="4446700"/>
                <a:ext cx="45025" cy="106325"/>
              </a:xfrm>
              <a:custGeom>
                <a:avLst/>
                <a:gdLst/>
                <a:ahLst/>
                <a:cxnLst/>
                <a:rect l="l" t="t" r="r" b="b"/>
                <a:pathLst>
                  <a:path w="1801" h="4253" extrusionOk="0">
                    <a:moveTo>
                      <a:pt x="785" y="1"/>
                    </a:moveTo>
                    <a:cubicBezTo>
                      <a:pt x="447" y="840"/>
                      <a:pt x="1" y="1746"/>
                      <a:pt x="55" y="2707"/>
                    </a:cubicBezTo>
                    <a:cubicBezTo>
                      <a:pt x="104" y="3261"/>
                      <a:pt x="389" y="4253"/>
                      <a:pt x="1082" y="4253"/>
                    </a:cubicBezTo>
                    <a:cubicBezTo>
                      <a:pt x="1151" y="4253"/>
                      <a:pt x="1223" y="4243"/>
                      <a:pt x="1300" y="4223"/>
                    </a:cubicBezTo>
                    <a:cubicBezTo>
                      <a:pt x="1638" y="4114"/>
                      <a:pt x="1746" y="3884"/>
                      <a:pt x="1746" y="3492"/>
                    </a:cubicBezTo>
                    <a:cubicBezTo>
                      <a:pt x="1800" y="2924"/>
                      <a:pt x="1692" y="2369"/>
                      <a:pt x="1530" y="1855"/>
                    </a:cubicBezTo>
                    <a:cubicBezTo>
                      <a:pt x="1354" y="1354"/>
                      <a:pt x="1124" y="786"/>
                      <a:pt x="961" y="272"/>
                    </a:cubicBezTo>
                    <a:cubicBezTo>
                      <a:pt x="961" y="163"/>
                      <a:pt x="907" y="55"/>
                      <a:pt x="853"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19"/>
              <p:cNvSpPr/>
              <p:nvPr/>
            </p:nvSpPr>
            <p:spPr>
              <a:xfrm>
                <a:off x="734375" y="4827275"/>
                <a:ext cx="52100" cy="104400"/>
              </a:xfrm>
              <a:custGeom>
                <a:avLst/>
                <a:gdLst/>
                <a:ahLst/>
                <a:cxnLst/>
                <a:rect l="l" t="t" r="r" b="b"/>
                <a:pathLst>
                  <a:path w="2084" h="4176" extrusionOk="0">
                    <a:moveTo>
                      <a:pt x="0" y="0"/>
                    </a:moveTo>
                    <a:lnTo>
                      <a:pt x="0" y="271"/>
                    </a:lnTo>
                    <a:cubicBezTo>
                      <a:pt x="54" y="839"/>
                      <a:pt x="54" y="1462"/>
                      <a:pt x="54" y="2030"/>
                    </a:cubicBezTo>
                    <a:cubicBezTo>
                      <a:pt x="108" y="2585"/>
                      <a:pt x="217" y="3153"/>
                      <a:pt x="447" y="3654"/>
                    </a:cubicBezTo>
                    <a:cubicBezTo>
                      <a:pt x="605" y="3959"/>
                      <a:pt x="753" y="4176"/>
                      <a:pt x="1068" y="4176"/>
                    </a:cubicBezTo>
                    <a:cubicBezTo>
                      <a:pt x="1102" y="4176"/>
                      <a:pt x="1139" y="4173"/>
                      <a:pt x="1177" y="4168"/>
                    </a:cubicBezTo>
                    <a:cubicBezTo>
                      <a:pt x="2084" y="4114"/>
                      <a:pt x="1976" y="2869"/>
                      <a:pt x="1746" y="2301"/>
                    </a:cubicBezTo>
                    <a:cubicBezTo>
                      <a:pt x="1462" y="1353"/>
                      <a:pt x="677" y="609"/>
                      <a:pt x="54"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19"/>
              <p:cNvSpPr/>
              <p:nvPr/>
            </p:nvSpPr>
            <p:spPr>
              <a:xfrm>
                <a:off x="625775" y="3638675"/>
                <a:ext cx="37925" cy="33575"/>
              </a:xfrm>
              <a:custGeom>
                <a:avLst/>
                <a:gdLst/>
                <a:ahLst/>
                <a:cxnLst/>
                <a:rect l="l" t="t" r="r" b="b"/>
                <a:pathLst>
                  <a:path w="1517" h="1343" extrusionOk="0">
                    <a:moveTo>
                      <a:pt x="739" y="0"/>
                    </a:moveTo>
                    <a:cubicBezTo>
                      <a:pt x="484" y="0"/>
                      <a:pt x="238" y="154"/>
                      <a:pt x="109" y="402"/>
                    </a:cubicBezTo>
                    <a:cubicBezTo>
                      <a:pt x="1" y="740"/>
                      <a:pt x="163" y="1133"/>
                      <a:pt x="501" y="1309"/>
                    </a:cubicBezTo>
                    <a:cubicBezTo>
                      <a:pt x="572" y="1331"/>
                      <a:pt x="645" y="1342"/>
                      <a:pt x="717" y="1342"/>
                    </a:cubicBezTo>
                    <a:cubicBezTo>
                      <a:pt x="995" y="1342"/>
                      <a:pt x="1268" y="1184"/>
                      <a:pt x="1354" y="916"/>
                    </a:cubicBezTo>
                    <a:cubicBezTo>
                      <a:pt x="1516" y="578"/>
                      <a:pt x="1354" y="186"/>
                      <a:pt x="1015" y="64"/>
                    </a:cubicBezTo>
                    <a:cubicBezTo>
                      <a:pt x="925" y="21"/>
                      <a:pt x="832" y="0"/>
                      <a:pt x="739" y="0"/>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19"/>
              <p:cNvSpPr/>
              <p:nvPr/>
            </p:nvSpPr>
            <p:spPr>
              <a:xfrm>
                <a:off x="646750" y="3651050"/>
                <a:ext cx="11525" cy="9725"/>
              </a:xfrm>
              <a:custGeom>
                <a:avLst/>
                <a:gdLst/>
                <a:ahLst/>
                <a:cxnLst/>
                <a:rect l="l" t="t" r="r" b="b"/>
                <a:pathLst>
                  <a:path w="461" h="389" extrusionOk="0">
                    <a:moveTo>
                      <a:pt x="189" y="1"/>
                    </a:moveTo>
                    <a:cubicBezTo>
                      <a:pt x="115" y="1"/>
                      <a:pt x="48" y="45"/>
                      <a:pt x="1" y="83"/>
                    </a:cubicBezTo>
                    <a:cubicBezTo>
                      <a:pt x="1" y="191"/>
                      <a:pt x="1" y="300"/>
                      <a:pt x="122" y="367"/>
                    </a:cubicBezTo>
                    <a:cubicBezTo>
                      <a:pt x="151" y="381"/>
                      <a:pt x="179" y="388"/>
                      <a:pt x="207" y="388"/>
                    </a:cubicBezTo>
                    <a:cubicBezTo>
                      <a:pt x="285" y="388"/>
                      <a:pt x="357" y="335"/>
                      <a:pt x="407" y="245"/>
                    </a:cubicBezTo>
                    <a:cubicBezTo>
                      <a:pt x="461" y="137"/>
                      <a:pt x="407" y="29"/>
                      <a:pt x="285" y="29"/>
                    </a:cubicBezTo>
                    <a:cubicBezTo>
                      <a:pt x="252" y="9"/>
                      <a:pt x="220" y="1"/>
                      <a:pt x="189"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19"/>
              <p:cNvSpPr/>
              <p:nvPr/>
            </p:nvSpPr>
            <p:spPr>
              <a:xfrm>
                <a:off x="642700" y="2176375"/>
                <a:ext cx="37900" cy="33575"/>
              </a:xfrm>
              <a:custGeom>
                <a:avLst/>
                <a:gdLst/>
                <a:ahLst/>
                <a:cxnLst/>
                <a:rect l="l" t="t" r="r" b="b"/>
                <a:pathLst>
                  <a:path w="1516" h="1343" extrusionOk="0">
                    <a:moveTo>
                      <a:pt x="800" y="1"/>
                    </a:moveTo>
                    <a:cubicBezTo>
                      <a:pt x="523" y="1"/>
                      <a:pt x="248" y="158"/>
                      <a:pt x="108" y="426"/>
                    </a:cubicBezTo>
                    <a:cubicBezTo>
                      <a:pt x="0" y="765"/>
                      <a:pt x="163" y="1171"/>
                      <a:pt x="501" y="1279"/>
                    </a:cubicBezTo>
                    <a:cubicBezTo>
                      <a:pt x="591" y="1322"/>
                      <a:pt x="686" y="1342"/>
                      <a:pt x="779" y="1342"/>
                    </a:cubicBezTo>
                    <a:cubicBezTo>
                      <a:pt x="1034" y="1342"/>
                      <a:pt x="1274" y="1189"/>
                      <a:pt x="1353" y="941"/>
                    </a:cubicBezTo>
                    <a:cubicBezTo>
                      <a:pt x="1516" y="602"/>
                      <a:pt x="1353" y="210"/>
                      <a:pt x="1015" y="34"/>
                    </a:cubicBezTo>
                    <a:cubicBezTo>
                      <a:pt x="945" y="12"/>
                      <a:pt x="872" y="1"/>
                      <a:pt x="800" y="1"/>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19"/>
              <p:cNvSpPr/>
              <p:nvPr/>
            </p:nvSpPr>
            <p:spPr>
              <a:xfrm>
                <a:off x="662325" y="2188050"/>
                <a:ext cx="12875" cy="10500"/>
              </a:xfrm>
              <a:custGeom>
                <a:avLst/>
                <a:gdLst/>
                <a:ahLst/>
                <a:cxnLst/>
                <a:rect l="l" t="t" r="r" b="b"/>
                <a:pathLst>
                  <a:path w="515" h="420" extrusionOk="0">
                    <a:moveTo>
                      <a:pt x="249" y="0"/>
                    </a:moveTo>
                    <a:cubicBezTo>
                      <a:pt x="173" y="0"/>
                      <a:pt x="103" y="57"/>
                      <a:pt x="54" y="135"/>
                    </a:cubicBezTo>
                    <a:cubicBezTo>
                      <a:pt x="0" y="244"/>
                      <a:pt x="54" y="365"/>
                      <a:pt x="176" y="419"/>
                    </a:cubicBezTo>
                    <a:cubicBezTo>
                      <a:pt x="284" y="419"/>
                      <a:pt x="392" y="365"/>
                      <a:pt x="460" y="298"/>
                    </a:cubicBezTo>
                    <a:cubicBezTo>
                      <a:pt x="514" y="189"/>
                      <a:pt x="460" y="81"/>
                      <a:pt x="338" y="27"/>
                    </a:cubicBezTo>
                    <a:cubicBezTo>
                      <a:pt x="308" y="8"/>
                      <a:pt x="278" y="0"/>
                      <a:pt x="249"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19"/>
              <p:cNvSpPr/>
              <p:nvPr/>
            </p:nvSpPr>
            <p:spPr>
              <a:xfrm>
                <a:off x="618675" y="2117775"/>
                <a:ext cx="38250" cy="32975"/>
              </a:xfrm>
              <a:custGeom>
                <a:avLst/>
                <a:gdLst/>
                <a:ahLst/>
                <a:cxnLst/>
                <a:rect l="l" t="t" r="r" b="b"/>
                <a:pathLst>
                  <a:path w="1530" h="1319" extrusionOk="0">
                    <a:moveTo>
                      <a:pt x="761" y="1"/>
                    </a:moveTo>
                    <a:cubicBezTo>
                      <a:pt x="488" y="1"/>
                      <a:pt x="256" y="154"/>
                      <a:pt x="176" y="403"/>
                    </a:cubicBezTo>
                    <a:cubicBezTo>
                      <a:pt x="1" y="741"/>
                      <a:pt x="176" y="1147"/>
                      <a:pt x="515" y="1255"/>
                    </a:cubicBezTo>
                    <a:cubicBezTo>
                      <a:pt x="605" y="1298"/>
                      <a:pt x="699" y="1318"/>
                      <a:pt x="791" y="1318"/>
                    </a:cubicBezTo>
                    <a:cubicBezTo>
                      <a:pt x="1046" y="1318"/>
                      <a:pt x="1289" y="1165"/>
                      <a:pt x="1408" y="917"/>
                    </a:cubicBezTo>
                    <a:cubicBezTo>
                      <a:pt x="1530" y="578"/>
                      <a:pt x="1408" y="186"/>
                      <a:pt x="1069" y="64"/>
                    </a:cubicBezTo>
                    <a:cubicBezTo>
                      <a:pt x="965" y="21"/>
                      <a:pt x="861" y="1"/>
                      <a:pt x="761" y="1"/>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19"/>
              <p:cNvSpPr/>
              <p:nvPr/>
            </p:nvSpPr>
            <p:spPr>
              <a:xfrm>
                <a:off x="639975" y="2128850"/>
                <a:ext cx="11200" cy="10500"/>
              </a:xfrm>
              <a:custGeom>
                <a:avLst/>
                <a:gdLst/>
                <a:ahLst/>
                <a:cxnLst/>
                <a:rect l="l" t="t" r="r" b="b"/>
                <a:pathLst>
                  <a:path w="448" h="420" extrusionOk="0">
                    <a:moveTo>
                      <a:pt x="242" y="0"/>
                    </a:moveTo>
                    <a:cubicBezTo>
                      <a:pt x="162" y="0"/>
                      <a:pt x="94" y="57"/>
                      <a:pt x="55" y="135"/>
                    </a:cubicBezTo>
                    <a:cubicBezTo>
                      <a:pt x="1" y="244"/>
                      <a:pt x="55" y="365"/>
                      <a:pt x="163" y="420"/>
                    </a:cubicBezTo>
                    <a:cubicBezTo>
                      <a:pt x="272" y="420"/>
                      <a:pt x="393" y="420"/>
                      <a:pt x="393" y="298"/>
                    </a:cubicBezTo>
                    <a:cubicBezTo>
                      <a:pt x="447" y="190"/>
                      <a:pt x="393" y="81"/>
                      <a:pt x="339" y="27"/>
                    </a:cubicBezTo>
                    <a:cubicBezTo>
                      <a:pt x="306" y="8"/>
                      <a:pt x="273" y="0"/>
                      <a:pt x="242"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19"/>
              <p:cNvSpPr/>
              <p:nvPr/>
            </p:nvSpPr>
            <p:spPr>
              <a:xfrm>
                <a:off x="497575" y="3379875"/>
                <a:ext cx="263100" cy="219000"/>
              </a:xfrm>
              <a:custGeom>
                <a:avLst/>
                <a:gdLst/>
                <a:ahLst/>
                <a:cxnLst/>
                <a:rect l="l" t="t" r="r" b="b"/>
                <a:pathLst>
                  <a:path w="10524" h="8760" extrusionOk="0">
                    <a:moveTo>
                      <a:pt x="1556" y="0"/>
                    </a:moveTo>
                    <a:cubicBezTo>
                      <a:pt x="1003" y="0"/>
                      <a:pt x="478" y="84"/>
                      <a:pt x="0" y="268"/>
                    </a:cubicBezTo>
                    <a:cubicBezTo>
                      <a:pt x="0" y="268"/>
                      <a:pt x="4614" y="552"/>
                      <a:pt x="4736" y="4895"/>
                    </a:cubicBezTo>
                    <a:cubicBezTo>
                      <a:pt x="4830" y="7442"/>
                      <a:pt x="6799" y="8759"/>
                      <a:pt x="8397" y="8759"/>
                    </a:cubicBezTo>
                    <a:cubicBezTo>
                      <a:pt x="9558" y="8759"/>
                      <a:pt x="10524" y="8064"/>
                      <a:pt x="10433" y="6641"/>
                    </a:cubicBezTo>
                    <a:cubicBezTo>
                      <a:pt x="10186" y="3745"/>
                      <a:pt x="5250" y="0"/>
                      <a:pt x="1556"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19"/>
              <p:cNvSpPr/>
              <p:nvPr/>
            </p:nvSpPr>
            <p:spPr>
              <a:xfrm>
                <a:off x="579100" y="3402125"/>
                <a:ext cx="117075" cy="149525"/>
              </a:xfrm>
              <a:custGeom>
                <a:avLst/>
                <a:gdLst/>
                <a:ahLst/>
                <a:cxnLst/>
                <a:rect l="l" t="t" r="r" b="b"/>
                <a:pathLst>
                  <a:path w="4683" h="5981" extrusionOk="0">
                    <a:moveTo>
                      <a:pt x="0" y="0"/>
                    </a:moveTo>
                    <a:lnTo>
                      <a:pt x="0" y="0"/>
                    </a:lnTo>
                    <a:cubicBezTo>
                      <a:pt x="2314" y="785"/>
                      <a:pt x="4682" y="5981"/>
                      <a:pt x="4682" y="5981"/>
                    </a:cubicBezTo>
                    <a:cubicBezTo>
                      <a:pt x="3113" y="907"/>
                      <a:pt x="1" y="0"/>
                      <a:pt x="0"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19"/>
              <p:cNvSpPr/>
              <p:nvPr/>
            </p:nvSpPr>
            <p:spPr>
              <a:xfrm>
                <a:off x="439725" y="2506100"/>
                <a:ext cx="263825" cy="219000"/>
              </a:xfrm>
              <a:custGeom>
                <a:avLst/>
                <a:gdLst/>
                <a:ahLst/>
                <a:cxnLst/>
                <a:rect l="l" t="t" r="r" b="b"/>
                <a:pathLst>
                  <a:path w="10553" h="8760" extrusionOk="0">
                    <a:moveTo>
                      <a:pt x="1572" y="1"/>
                    </a:moveTo>
                    <a:cubicBezTo>
                      <a:pt x="1015" y="1"/>
                      <a:pt x="485" y="85"/>
                      <a:pt x="1" y="268"/>
                    </a:cubicBezTo>
                    <a:cubicBezTo>
                      <a:pt x="1" y="268"/>
                      <a:pt x="4628" y="552"/>
                      <a:pt x="4791" y="4895"/>
                    </a:cubicBezTo>
                    <a:cubicBezTo>
                      <a:pt x="4853" y="7443"/>
                      <a:pt x="6832" y="8760"/>
                      <a:pt x="8430" y="8760"/>
                    </a:cubicBezTo>
                    <a:cubicBezTo>
                      <a:pt x="9592" y="8760"/>
                      <a:pt x="10553" y="8064"/>
                      <a:pt x="10433" y="6641"/>
                    </a:cubicBezTo>
                    <a:cubicBezTo>
                      <a:pt x="10186" y="3746"/>
                      <a:pt x="5291" y="1"/>
                      <a:pt x="1572"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19"/>
              <p:cNvSpPr/>
              <p:nvPr/>
            </p:nvSpPr>
            <p:spPr>
              <a:xfrm>
                <a:off x="522950" y="2528350"/>
                <a:ext cx="117050" cy="149200"/>
              </a:xfrm>
              <a:custGeom>
                <a:avLst/>
                <a:gdLst/>
                <a:ahLst/>
                <a:cxnLst/>
                <a:rect l="l" t="t" r="r" b="b"/>
                <a:pathLst>
                  <a:path w="4682" h="5968" extrusionOk="0">
                    <a:moveTo>
                      <a:pt x="0" y="0"/>
                    </a:moveTo>
                    <a:lnTo>
                      <a:pt x="0" y="0"/>
                    </a:lnTo>
                    <a:cubicBezTo>
                      <a:pt x="2314" y="785"/>
                      <a:pt x="4682" y="5967"/>
                      <a:pt x="4682" y="5967"/>
                    </a:cubicBezTo>
                    <a:cubicBezTo>
                      <a:pt x="3045" y="894"/>
                      <a:pt x="0" y="0"/>
                      <a:pt x="0"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19"/>
              <p:cNvSpPr/>
              <p:nvPr/>
            </p:nvSpPr>
            <p:spPr>
              <a:xfrm>
                <a:off x="658250" y="4133800"/>
                <a:ext cx="9850" cy="6800"/>
              </a:xfrm>
              <a:custGeom>
                <a:avLst/>
                <a:gdLst/>
                <a:ahLst/>
                <a:cxnLst/>
                <a:rect l="l" t="t" r="r" b="b"/>
                <a:pathLst>
                  <a:path w="394" h="272" extrusionOk="0">
                    <a:moveTo>
                      <a:pt x="163" y="1"/>
                    </a:moveTo>
                    <a:cubicBezTo>
                      <a:pt x="1" y="1"/>
                      <a:pt x="1" y="271"/>
                      <a:pt x="163" y="271"/>
                    </a:cubicBezTo>
                    <a:cubicBezTo>
                      <a:pt x="393" y="271"/>
                      <a:pt x="393" y="1"/>
                      <a:pt x="163"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19"/>
              <p:cNvSpPr/>
              <p:nvPr/>
            </p:nvSpPr>
            <p:spPr>
              <a:xfrm>
                <a:off x="607500" y="4424050"/>
                <a:ext cx="8500" cy="7125"/>
              </a:xfrm>
              <a:custGeom>
                <a:avLst/>
                <a:gdLst/>
                <a:ahLst/>
                <a:cxnLst/>
                <a:rect l="l" t="t" r="r" b="b"/>
                <a:pathLst>
                  <a:path w="340" h="285" extrusionOk="0">
                    <a:moveTo>
                      <a:pt x="163" y="0"/>
                    </a:moveTo>
                    <a:cubicBezTo>
                      <a:pt x="1" y="0"/>
                      <a:pt x="1" y="285"/>
                      <a:pt x="163" y="285"/>
                    </a:cubicBezTo>
                    <a:cubicBezTo>
                      <a:pt x="339" y="285"/>
                      <a:pt x="339" y="0"/>
                      <a:pt x="163"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19"/>
              <p:cNvSpPr/>
              <p:nvPr/>
            </p:nvSpPr>
            <p:spPr>
              <a:xfrm>
                <a:off x="639975" y="4494400"/>
                <a:ext cx="9850" cy="7125"/>
              </a:xfrm>
              <a:custGeom>
                <a:avLst/>
                <a:gdLst/>
                <a:ahLst/>
                <a:cxnLst/>
                <a:rect l="l" t="t" r="r" b="b"/>
                <a:pathLst>
                  <a:path w="394" h="285" extrusionOk="0">
                    <a:moveTo>
                      <a:pt x="163" y="1"/>
                    </a:moveTo>
                    <a:cubicBezTo>
                      <a:pt x="1" y="1"/>
                      <a:pt x="1" y="285"/>
                      <a:pt x="163" y="285"/>
                    </a:cubicBezTo>
                    <a:cubicBezTo>
                      <a:pt x="393" y="285"/>
                      <a:pt x="393" y="1"/>
                      <a:pt x="163"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19"/>
              <p:cNvSpPr/>
              <p:nvPr/>
            </p:nvSpPr>
            <p:spPr>
              <a:xfrm>
                <a:off x="582150" y="3571250"/>
                <a:ext cx="9825" cy="7125"/>
              </a:xfrm>
              <a:custGeom>
                <a:avLst/>
                <a:gdLst/>
                <a:ahLst/>
                <a:cxnLst/>
                <a:rect l="l" t="t" r="r" b="b"/>
                <a:pathLst>
                  <a:path w="393" h="285" extrusionOk="0">
                    <a:moveTo>
                      <a:pt x="163" y="1"/>
                    </a:moveTo>
                    <a:cubicBezTo>
                      <a:pt x="0" y="1"/>
                      <a:pt x="0" y="285"/>
                      <a:pt x="163" y="285"/>
                    </a:cubicBezTo>
                    <a:cubicBezTo>
                      <a:pt x="393" y="285"/>
                      <a:pt x="393" y="1"/>
                      <a:pt x="163"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19"/>
              <p:cNvSpPr/>
              <p:nvPr/>
            </p:nvSpPr>
            <p:spPr>
              <a:xfrm>
                <a:off x="586200" y="3692350"/>
                <a:ext cx="8475" cy="7125"/>
              </a:xfrm>
              <a:custGeom>
                <a:avLst/>
                <a:gdLst/>
                <a:ahLst/>
                <a:cxnLst/>
                <a:rect l="l" t="t" r="r" b="b"/>
                <a:pathLst>
                  <a:path w="339" h="285" extrusionOk="0">
                    <a:moveTo>
                      <a:pt x="176" y="1"/>
                    </a:moveTo>
                    <a:cubicBezTo>
                      <a:pt x="1" y="1"/>
                      <a:pt x="1" y="285"/>
                      <a:pt x="176" y="285"/>
                    </a:cubicBezTo>
                    <a:cubicBezTo>
                      <a:pt x="339" y="285"/>
                      <a:pt x="339" y="1"/>
                      <a:pt x="176"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19"/>
              <p:cNvSpPr/>
              <p:nvPr/>
            </p:nvSpPr>
            <p:spPr>
              <a:xfrm>
                <a:off x="621375" y="2818575"/>
                <a:ext cx="8500" cy="7150"/>
              </a:xfrm>
              <a:custGeom>
                <a:avLst/>
                <a:gdLst/>
                <a:ahLst/>
                <a:cxnLst/>
                <a:rect l="l" t="t" r="r" b="b"/>
                <a:pathLst>
                  <a:path w="340" h="286" extrusionOk="0">
                    <a:moveTo>
                      <a:pt x="177" y="1"/>
                    </a:moveTo>
                    <a:cubicBezTo>
                      <a:pt x="1" y="1"/>
                      <a:pt x="1" y="285"/>
                      <a:pt x="177" y="285"/>
                    </a:cubicBezTo>
                    <a:cubicBezTo>
                      <a:pt x="339" y="285"/>
                      <a:pt x="339" y="1"/>
                      <a:pt x="177"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19"/>
              <p:cNvSpPr/>
              <p:nvPr/>
            </p:nvSpPr>
            <p:spPr>
              <a:xfrm>
                <a:off x="697500" y="2935625"/>
                <a:ext cx="10175" cy="7125"/>
              </a:xfrm>
              <a:custGeom>
                <a:avLst/>
                <a:gdLst/>
                <a:ahLst/>
                <a:cxnLst/>
                <a:rect l="l" t="t" r="r" b="b"/>
                <a:pathLst>
                  <a:path w="407" h="285" extrusionOk="0">
                    <a:moveTo>
                      <a:pt x="176" y="1"/>
                    </a:moveTo>
                    <a:cubicBezTo>
                      <a:pt x="0" y="1"/>
                      <a:pt x="0" y="285"/>
                      <a:pt x="176" y="285"/>
                    </a:cubicBezTo>
                    <a:cubicBezTo>
                      <a:pt x="406" y="285"/>
                      <a:pt x="406" y="1"/>
                      <a:pt x="176"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19"/>
              <p:cNvSpPr/>
              <p:nvPr/>
            </p:nvSpPr>
            <p:spPr>
              <a:xfrm>
                <a:off x="623075" y="3259700"/>
                <a:ext cx="11175" cy="7125"/>
              </a:xfrm>
              <a:custGeom>
                <a:avLst/>
                <a:gdLst/>
                <a:ahLst/>
                <a:cxnLst/>
                <a:rect l="l" t="t" r="r" b="b"/>
                <a:pathLst>
                  <a:path w="447" h="285" extrusionOk="0">
                    <a:moveTo>
                      <a:pt x="217" y="0"/>
                    </a:moveTo>
                    <a:cubicBezTo>
                      <a:pt x="0" y="0"/>
                      <a:pt x="0" y="285"/>
                      <a:pt x="217" y="285"/>
                    </a:cubicBezTo>
                    <a:lnTo>
                      <a:pt x="271" y="285"/>
                    </a:lnTo>
                    <a:cubicBezTo>
                      <a:pt x="447" y="285"/>
                      <a:pt x="447" y="0"/>
                      <a:pt x="271"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19"/>
              <p:cNvSpPr/>
              <p:nvPr/>
            </p:nvSpPr>
            <p:spPr>
              <a:xfrm>
                <a:off x="673825" y="2882175"/>
                <a:ext cx="4075" cy="4100"/>
              </a:xfrm>
              <a:custGeom>
                <a:avLst/>
                <a:gdLst/>
                <a:ahLst/>
                <a:cxnLst/>
                <a:rect l="l" t="t" r="r" b="b"/>
                <a:pathLst>
                  <a:path w="163" h="164" extrusionOk="0">
                    <a:moveTo>
                      <a:pt x="54" y="1"/>
                    </a:moveTo>
                    <a:cubicBezTo>
                      <a:pt x="0" y="1"/>
                      <a:pt x="0" y="163"/>
                      <a:pt x="54" y="163"/>
                    </a:cubicBezTo>
                    <a:cubicBezTo>
                      <a:pt x="162" y="163"/>
                      <a:pt x="162" y="1"/>
                      <a:pt x="54"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19"/>
              <p:cNvSpPr/>
              <p:nvPr/>
            </p:nvSpPr>
            <p:spPr>
              <a:xfrm>
                <a:off x="714400" y="3017500"/>
                <a:ext cx="4425" cy="4075"/>
              </a:xfrm>
              <a:custGeom>
                <a:avLst/>
                <a:gdLst/>
                <a:ahLst/>
                <a:cxnLst/>
                <a:rect l="l" t="t" r="r" b="b"/>
                <a:pathLst>
                  <a:path w="177" h="163" extrusionOk="0">
                    <a:moveTo>
                      <a:pt x="123" y="0"/>
                    </a:moveTo>
                    <a:cubicBezTo>
                      <a:pt x="1" y="0"/>
                      <a:pt x="1" y="163"/>
                      <a:pt x="123" y="163"/>
                    </a:cubicBezTo>
                    <a:cubicBezTo>
                      <a:pt x="177" y="163"/>
                      <a:pt x="177" y="0"/>
                      <a:pt x="123"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19"/>
              <p:cNvSpPr/>
              <p:nvPr/>
            </p:nvSpPr>
            <p:spPr>
              <a:xfrm>
                <a:off x="762450" y="2838200"/>
                <a:ext cx="4425" cy="4425"/>
              </a:xfrm>
              <a:custGeom>
                <a:avLst/>
                <a:gdLst/>
                <a:ahLst/>
                <a:cxnLst/>
                <a:rect l="l" t="t" r="r" b="b"/>
                <a:pathLst>
                  <a:path w="177" h="177" extrusionOk="0">
                    <a:moveTo>
                      <a:pt x="54" y="1"/>
                    </a:moveTo>
                    <a:cubicBezTo>
                      <a:pt x="0" y="1"/>
                      <a:pt x="0" y="177"/>
                      <a:pt x="54" y="177"/>
                    </a:cubicBezTo>
                    <a:cubicBezTo>
                      <a:pt x="176" y="177"/>
                      <a:pt x="176" y="1"/>
                      <a:pt x="54"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19"/>
              <p:cNvSpPr/>
              <p:nvPr/>
            </p:nvSpPr>
            <p:spPr>
              <a:xfrm>
                <a:off x="652500" y="3734650"/>
                <a:ext cx="4425" cy="4400"/>
              </a:xfrm>
              <a:custGeom>
                <a:avLst/>
                <a:gdLst/>
                <a:ahLst/>
                <a:cxnLst/>
                <a:rect l="l" t="t" r="r" b="b"/>
                <a:pathLst>
                  <a:path w="177" h="176" extrusionOk="0">
                    <a:moveTo>
                      <a:pt x="109" y="0"/>
                    </a:moveTo>
                    <a:cubicBezTo>
                      <a:pt x="1" y="0"/>
                      <a:pt x="1" y="176"/>
                      <a:pt x="109" y="176"/>
                    </a:cubicBezTo>
                    <a:cubicBezTo>
                      <a:pt x="177" y="176"/>
                      <a:pt x="177"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19"/>
              <p:cNvSpPr/>
              <p:nvPr/>
            </p:nvSpPr>
            <p:spPr>
              <a:xfrm>
                <a:off x="689025" y="3688300"/>
                <a:ext cx="5775" cy="2725"/>
              </a:xfrm>
              <a:custGeom>
                <a:avLst/>
                <a:gdLst/>
                <a:ahLst/>
                <a:cxnLst/>
                <a:rect l="l" t="t" r="r" b="b"/>
                <a:pathLst>
                  <a:path w="231" h="109" extrusionOk="0">
                    <a:moveTo>
                      <a:pt x="123" y="0"/>
                    </a:moveTo>
                    <a:cubicBezTo>
                      <a:pt x="1" y="0"/>
                      <a:pt x="1" y="109"/>
                      <a:pt x="123" y="109"/>
                    </a:cubicBezTo>
                    <a:cubicBezTo>
                      <a:pt x="231" y="109"/>
                      <a:pt x="231" y="0"/>
                      <a:pt x="123"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19"/>
              <p:cNvSpPr/>
              <p:nvPr/>
            </p:nvSpPr>
            <p:spPr>
              <a:xfrm>
                <a:off x="612925" y="4061750"/>
                <a:ext cx="4425" cy="2725"/>
              </a:xfrm>
              <a:custGeom>
                <a:avLst/>
                <a:gdLst/>
                <a:ahLst/>
                <a:cxnLst/>
                <a:rect l="l" t="t" r="r" b="b"/>
                <a:pathLst>
                  <a:path w="177" h="109" extrusionOk="0">
                    <a:moveTo>
                      <a:pt x="122" y="1"/>
                    </a:moveTo>
                    <a:cubicBezTo>
                      <a:pt x="0" y="1"/>
                      <a:pt x="0" y="109"/>
                      <a:pt x="122" y="109"/>
                    </a:cubicBezTo>
                    <a:cubicBezTo>
                      <a:pt x="176" y="109"/>
                      <a:pt x="176" y="1"/>
                      <a:pt x="122"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19"/>
              <p:cNvSpPr/>
              <p:nvPr/>
            </p:nvSpPr>
            <p:spPr>
              <a:xfrm>
                <a:off x="611575" y="2511425"/>
                <a:ext cx="4425" cy="2725"/>
              </a:xfrm>
              <a:custGeom>
                <a:avLst/>
                <a:gdLst/>
                <a:ahLst/>
                <a:cxnLst/>
                <a:rect l="l" t="t" r="r" b="b"/>
                <a:pathLst>
                  <a:path w="177" h="109" extrusionOk="0">
                    <a:moveTo>
                      <a:pt x="54" y="1"/>
                    </a:moveTo>
                    <a:cubicBezTo>
                      <a:pt x="0" y="1"/>
                      <a:pt x="0" y="109"/>
                      <a:pt x="54" y="109"/>
                    </a:cubicBezTo>
                    <a:cubicBezTo>
                      <a:pt x="176" y="109"/>
                      <a:pt x="176" y="1"/>
                      <a:pt x="54"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19"/>
              <p:cNvSpPr/>
              <p:nvPr/>
            </p:nvSpPr>
            <p:spPr>
              <a:xfrm>
                <a:off x="670775" y="2570625"/>
                <a:ext cx="4425" cy="2725"/>
              </a:xfrm>
              <a:custGeom>
                <a:avLst/>
                <a:gdLst/>
                <a:ahLst/>
                <a:cxnLst/>
                <a:rect l="l" t="t" r="r" b="b"/>
                <a:pathLst>
                  <a:path w="177" h="109" extrusionOk="0">
                    <a:moveTo>
                      <a:pt x="122" y="1"/>
                    </a:moveTo>
                    <a:cubicBezTo>
                      <a:pt x="0" y="1"/>
                      <a:pt x="0" y="109"/>
                      <a:pt x="122" y="109"/>
                    </a:cubicBezTo>
                    <a:cubicBezTo>
                      <a:pt x="176" y="109"/>
                      <a:pt x="176" y="1"/>
                      <a:pt x="122"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19"/>
              <p:cNvSpPr/>
              <p:nvPr/>
            </p:nvSpPr>
            <p:spPr>
              <a:xfrm>
                <a:off x="683625" y="2507025"/>
                <a:ext cx="4075" cy="3075"/>
              </a:xfrm>
              <a:custGeom>
                <a:avLst/>
                <a:gdLst/>
                <a:ahLst/>
                <a:cxnLst/>
                <a:rect l="l" t="t" r="r" b="b"/>
                <a:pathLst>
                  <a:path w="163" h="123" extrusionOk="0">
                    <a:moveTo>
                      <a:pt x="109" y="1"/>
                    </a:moveTo>
                    <a:cubicBezTo>
                      <a:pt x="0" y="1"/>
                      <a:pt x="0" y="123"/>
                      <a:pt x="109" y="123"/>
                    </a:cubicBezTo>
                    <a:cubicBezTo>
                      <a:pt x="163" y="123"/>
                      <a:pt x="163" y="1"/>
                      <a:pt x="10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19"/>
              <p:cNvSpPr/>
              <p:nvPr/>
            </p:nvSpPr>
            <p:spPr>
              <a:xfrm>
                <a:off x="718800" y="2267525"/>
                <a:ext cx="4100" cy="2750"/>
              </a:xfrm>
              <a:custGeom>
                <a:avLst/>
                <a:gdLst/>
                <a:ahLst/>
                <a:cxnLst/>
                <a:rect l="l" t="t" r="r" b="b"/>
                <a:pathLst>
                  <a:path w="164" h="110" extrusionOk="0">
                    <a:moveTo>
                      <a:pt x="55" y="1"/>
                    </a:moveTo>
                    <a:cubicBezTo>
                      <a:pt x="1" y="1"/>
                      <a:pt x="1" y="109"/>
                      <a:pt x="55" y="109"/>
                    </a:cubicBezTo>
                    <a:cubicBezTo>
                      <a:pt x="163" y="109"/>
                      <a:pt x="163" y="1"/>
                      <a:pt x="55"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19"/>
              <p:cNvSpPr/>
              <p:nvPr/>
            </p:nvSpPr>
            <p:spPr>
              <a:xfrm>
                <a:off x="634225" y="2247925"/>
                <a:ext cx="4100" cy="4075"/>
              </a:xfrm>
              <a:custGeom>
                <a:avLst/>
                <a:gdLst/>
                <a:ahLst/>
                <a:cxnLst/>
                <a:rect l="l" t="t" r="r" b="b"/>
                <a:pathLst>
                  <a:path w="164" h="163" extrusionOk="0">
                    <a:moveTo>
                      <a:pt x="55" y="0"/>
                    </a:moveTo>
                    <a:cubicBezTo>
                      <a:pt x="1" y="0"/>
                      <a:pt x="1" y="162"/>
                      <a:pt x="55" y="162"/>
                    </a:cubicBezTo>
                    <a:cubicBezTo>
                      <a:pt x="163" y="162"/>
                      <a:pt x="163" y="0"/>
                      <a:pt x="55"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19"/>
              <p:cNvSpPr/>
              <p:nvPr/>
            </p:nvSpPr>
            <p:spPr>
              <a:xfrm>
                <a:off x="582150" y="2116650"/>
                <a:ext cx="4075" cy="4425"/>
              </a:xfrm>
              <a:custGeom>
                <a:avLst/>
                <a:gdLst/>
                <a:ahLst/>
                <a:cxnLst/>
                <a:rect l="l" t="t" r="r" b="b"/>
                <a:pathLst>
                  <a:path w="163" h="177" extrusionOk="0">
                    <a:moveTo>
                      <a:pt x="108" y="1"/>
                    </a:moveTo>
                    <a:cubicBezTo>
                      <a:pt x="0" y="1"/>
                      <a:pt x="0" y="177"/>
                      <a:pt x="108" y="177"/>
                    </a:cubicBezTo>
                    <a:cubicBezTo>
                      <a:pt x="163" y="177"/>
                      <a:pt x="163" y="1"/>
                      <a:pt x="108"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19"/>
              <p:cNvSpPr/>
              <p:nvPr/>
            </p:nvSpPr>
            <p:spPr>
              <a:xfrm>
                <a:off x="580800" y="2237775"/>
                <a:ext cx="4075" cy="4400"/>
              </a:xfrm>
              <a:custGeom>
                <a:avLst/>
                <a:gdLst/>
                <a:ahLst/>
                <a:cxnLst/>
                <a:rect l="l" t="t" r="r" b="b"/>
                <a:pathLst>
                  <a:path w="163" h="176" extrusionOk="0">
                    <a:moveTo>
                      <a:pt x="54" y="0"/>
                    </a:moveTo>
                    <a:cubicBezTo>
                      <a:pt x="0" y="0"/>
                      <a:pt x="0" y="176"/>
                      <a:pt x="54" y="176"/>
                    </a:cubicBezTo>
                    <a:cubicBezTo>
                      <a:pt x="162" y="176"/>
                      <a:pt x="162" y="0"/>
                      <a:pt x="54"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19"/>
              <p:cNvSpPr/>
              <p:nvPr/>
            </p:nvSpPr>
            <p:spPr>
              <a:xfrm>
                <a:off x="617325" y="2040550"/>
                <a:ext cx="4075" cy="4425"/>
              </a:xfrm>
              <a:custGeom>
                <a:avLst/>
                <a:gdLst/>
                <a:ahLst/>
                <a:cxnLst/>
                <a:rect l="l" t="t" r="r" b="b"/>
                <a:pathLst>
                  <a:path w="163" h="177" extrusionOk="0">
                    <a:moveTo>
                      <a:pt x="109" y="0"/>
                    </a:moveTo>
                    <a:cubicBezTo>
                      <a:pt x="0" y="0"/>
                      <a:pt x="0" y="176"/>
                      <a:pt x="109" y="176"/>
                    </a:cubicBezTo>
                    <a:cubicBezTo>
                      <a:pt x="163" y="176"/>
                      <a:pt x="163"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19"/>
              <p:cNvSpPr/>
              <p:nvPr/>
            </p:nvSpPr>
            <p:spPr>
              <a:xfrm>
                <a:off x="620025" y="1811525"/>
                <a:ext cx="3075" cy="5700"/>
              </a:xfrm>
              <a:custGeom>
                <a:avLst/>
                <a:gdLst/>
                <a:ahLst/>
                <a:cxnLst/>
                <a:rect l="l" t="t" r="r" b="b"/>
                <a:pathLst>
                  <a:path w="123" h="228" extrusionOk="0">
                    <a:moveTo>
                      <a:pt x="62" y="1"/>
                    </a:moveTo>
                    <a:cubicBezTo>
                      <a:pt x="31" y="1"/>
                      <a:pt x="1" y="28"/>
                      <a:pt x="1" y="82"/>
                    </a:cubicBezTo>
                    <a:lnTo>
                      <a:pt x="1" y="136"/>
                    </a:lnTo>
                    <a:cubicBezTo>
                      <a:pt x="1" y="197"/>
                      <a:pt x="31" y="228"/>
                      <a:pt x="62" y="228"/>
                    </a:cubicBezTo>
                    <a:cubicBezTo>
                      <a:pt x="92" y="228"/>
                      <a:pt x="122" y="197"/>
                      <a:pt x="122" y="136"/>
                    </a:cubicBezTo>
                    <a:lnTo>
                      <a:pt x="122" y="82"/>
                    </a:lnTo>
                    <a:cubicBezTo>
                      <a:pt x="122" y="28"/>
                      <a:pt x="92" y="1"/>
                      <a:pt x="62"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19"/>
              <p:cNvSpPr/>
              <p:nvPr/>
            </p:nvSpPr>
            <p:spPr>
              <a:xfrm>
                <a:off x="745525" y="1737450"/>
                <a:ext cx="4425" cy="4425"/>
              </a:xfrm>
              <a:custGeom>
                <a:avLst/>
                <a:gdLst/>
                <a:ahLst/>
                <a:cxnLst/>
                <a:rect l="l" t="t" r="r" b="b"/>
                <a:pathLst>
                  <a:path w="177" h="177" extrusionOk="0">
                    <a:moveTo>
                      <a:pt x="55" y="1"/>
                    </a:moveTo>
                    <a:cubicBezTo>
                      <a:pt x="1" y="1"/>
                      <a:pt x="1" y="177"/>
                      <a:pt x="55" y="177"/>
                    </a:cubicBezTo>
                    <a:cubicBezTo>
                      <a:pt x="177" y="177"/>
                      <a:pt x="177" y="1"/>
                      <a:pt x="55"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19"/>
              <p:cNvSpPr/>
              <p:nvPr/>
            </p:nvSpPr>
            <p:spPr>
              <a:xfrm>
                <a:off x="763800" y="1674200"/>
                <a:ext cx="4425" cy="4075"/>
              </a:xfrm>
              <a:custGeom>
                <a:avLst/>
                <a:gdLst/>
                <a:ahLst/>
                <a:cxnLst/>
                <a:rect l="l" t="t" r="r" b="b"/>
                <a:pathLst>
                  <a:path w="177" h="163" extrusionOk="0">
                    <a:moveTo>
                      <a:pt x="122" y="0"/>
                    </a:moveTo>
                    <a:cubicBezTo>
                      <a:pt x="0" y="0"/>
                      <a:pt x="0" y="163"/>
                      <a:pt x="122" y="163"/>
                    </a:cubicBezTo>
                    <a:cubicBezTo>
                      <a:pt x="176" y="163"/>
                      <a:pt x="176" y="0"/>
                      <a:pt x="122"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19"/>
              <p:cNvSpPr/>
              <p:nvPr/>
            </p:nvSpPr>
            <p:spPr>
              <a:xfrm>
                <a:off x="824350" y="2040550"/>
                <a:ext cx="4425" cy="4425"/>
              </a:xfrm>
              <a:custGeom>
                <a:avLst/>
                <a:gdLst/>
                <a:ahLst/>
                <a:cxnLst/>
                <a:rect l="l" t="t" r="r" b="b"/>
                <a:pathLst>
                  <a:path w="177" h="177" extrusionOk="0">
                    <a:moveTo>
                      <a:pt x="68" y="0"/>
                    </a:moveTo>
                    <a:cubicBezTo>
                      <a:pt x="0" y="0"/>
                      <a:pt x="0" y="176"/>
                      <a:pt x="68" y="176"/>
                    </a:cubicBezTo>
                    <a:cubicBezTo>
                      <a:pt x="176" y="176"/>
                      <a:pt x="176" y="0"/>
                      <a:pt x="68"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19"/>
              <p:cNvSpPr/>
              <p:nvPr/>
            </p:nvSpPr>
            <p:spPr>
              <a:xfrm>
                <a:off x="693425" y="2084175"/>
                <a:ext cx="5775" cy="4425"/>
              </a:xfrm>
              <a:custGeom>
                <a:avLst/>
                <a:gdLst/>
                <a:ahLst/>
                <a:cxnLst/>
                <a:rect l="l" t="t" r="r" b="b"/>
                <a:pathLst>
                  <a:path w="231" h="177" extrusionOk="0">
                    <a:moveTo>
                      <a:pt x="109" y="1"/>
                    </a:moveTo>
                    <a:cubicBezTo>
                      <a:pt x="1" y="1"/>
                      <a:pt x="1" y="177"/>
                      <a:pt x="109" y="177"/>
                    </a:cubicBezTo>
                    <a:cubicBezTo>
                      <a:pt x="231" y="177"/>
                      <a:pt x="231" y="1"/>
                      <a:pt x="10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19"/>
              <p:cNvSpPr/>
              <p:nvPr/>
            </p:nvSpPr>
            <p:spPr>
              <a:xfrm>
                <a:off x="778000" y="2182975"/>
                <a:ext cx="5775" cy="2725"/>
              </a:xfrm>
              <a:custGeom>
                <a:avLst/>
                <a:gdLst/>
                <a:ahLst/>
                <a:cxnLst/>
                <a:rect l="l" t="t" r="r" b="b"/>
                <a:pathLst>
                  <a:path w="231" h="109" extrusionOk="0">
                    <a:moveTo>
                      <a:pt x="109" y="0"/>
                    </a:moveTo>
                    <a:cubicBezTo>
                      <a:pt x="1" y="0"/>
                      <a:pt x="1" y="108"/>
                      <a:pt x="109" y="108"/>
                    </a:cubicBezTo>
                    <a:cubicBezTo>
                      <a:pt x="231" y="108"/>
                      <a:pt x="231"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19"/>
              <p:cNvSpPr/>
              <p:nvPr/>
            </p:nvSpPr>
            <p:spPr>
              <a:xfrm>
                <a:off x="731325" y="2773600"/>
                <a:ext cx="4425" cy="2725"/>
              </a:xfrm>
              <a:custGeom>
                <a:avLst/>
                <a:gdLst/>
                <a:ahLst/>
                <a:cxnLst/>
                <a:rect l="l" t="t" r="r" b="b"/>
                <a:pathLst>
                  <a:path w="177" h="109" extrusionOk="0">
                    <a:moveTo>
                      <a:pt x="68" y="0"/>
                    </a:moveTo>
                    <a:cubicBezTo>
                      <a:pt x="0" y="0"/>
                      <a:pt x="0" y="109"/>
                      <a:pt x="68" y="109"/>
                    </a:cubicBezTo>
                    <a:cubicBezTo>
                      <a:pt x="176" y="109"/>
                      <a:pt x="176" y="0"/>
                      <a:pt x="68"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19"/>
              <p:cNvSpPr/>
              <p:nvPr/>
            </p:nvSpPr>
            <p:spPr>
              <a:xfrm>
                <a:off x="711700" y="3350025"/>
                <a:ext cx="5775" cy="2725"/>
              </a:xfrm>
              <a:custGeom>
                <a:avLst/>
                <a:gdLst/>
                <a:ahLst/>
                <a:cxnLst/>
                <a:rect l="l" t="t" r="r" b="b"/>
                <a:pathLst>
                  <a:path w="231" h="109" extrusionOk="0">
                    <a:moveTo>
                      <a:pt x="109" y="0"/>
                    </a:moveTo>
                    <a:cubicBezTo>
                      <a:pt x="1" y="0"/>
                      <a:pt x="1" y="108"/>
                      <a:pt x="109" y="108"/>
                    </a:cubicBezTo>
                    <a:cubicBezTo>
                      <a:pt x="231" y="108"/>
                      <a:pt x="231"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969;p19"/>
              <p:cNvSpPr/>
              <p:nvPr/>
            </p:nvSpPr>
            <p:spPr>
              <a:xfrm>
                <a:off x="710350" y="3428825"/>
                <a:ext cx="4075" cy="4425"/>
              </a:xfrm>
              <a:custGeom>
                <a:avLst/>
                <a:gdLst/>
                <a:ahLst/>
                <a:cxnLst/>
                <a:rect l="l" t="t" r="r" b="b"/>
                <a:pathLst>
                  <a:path w="163" h="177" extrusionOk="0">
                    <a:moveTo>
                      <a:pt x="109" y="1"/>
                    </a:moveTo>
                    <a:cubicBezTo>
                      <a:pt x="0" y="1"/>
                      <a:pt x="0" y="177"/>
                      <a:pt x="109" y="177"/>
                    </a:cubicBezTo>
                    <a:cubicBezTo>
                      <a:pt x="163" y="177"/>
                      <a:pt x="163" y="1"/>
                      <a:pt x="10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970;p19"/>
              <p:cNvSpPr/>
              <p:nvPr/>
            </p:nvSpPr>
            <p:spPr>
              <a:xfrm>
                <a:off x="600400" y="3345625"/>
                <a:ext cx="5775" cy="3075"/>
              </a:xfrm>
              <a:custGeom>
                <a:avLst/>
                <a:gdLst/>
                <a:ahLst/>
                <a:cxnLst/>
                <a:rect l="l" t="t" r="r" b="b"/>
                <a:pathLst>
                  <a:path w="231" h="123" extrusionOk="0">
                    <a:moveTo>
                      <a:pt x="109" y="0"/>
                    </a:moveTo>
                    <a:cubicBezTo>
                      <a:pt x="1" y="0"/>
                      <a:pt x="1" y="122"/>
                      <a:pt x="109" y="122"/>
                    </a:cubicBezTo>
                    <a:cubicBezTo>
                      <a:pt x="231" y="122"/>
                      <a:pt x="231"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19"/>
              <p:cNvSpPr/>
              <p:nvPr/>
            </p:nvSpPr>
            <p:spPr>
              <a:xfrm>
                <a:off x="746875" y="4080025"/>
                <a:ext cx="5775" cy="3075"/>
              </a:xfrm>
              <a:custGeom>
                <a:avLst/>
                <a:gdLst/>
                <a:ahLst/>
                <a:cxnLst/>
                <a:rect l="l" t="t" r="r" b="b"/>
                <a:pathLst>
                  <a:path w="231" h="123" extrusionOk="0">
                    <a:moveTo>
                      <a:pt x="123" y="0"/>
                    </a:moveTo>
                    <a:cubicBezTo>
                      <a:pt x="1" y="0"/>
                      <a:pt x="1" y="122"/>
                      <a:pt x="123" y="122"/>
                    </a:cubicBezTo>
                    <a:cubicBezTo>
                      <a:pt x="231" y="122"/>
                      <a:pt x="231" y="0"/>
                      <a:pt x="123"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972;p19"/>
              <p:cNvSpPr/>
              <p:nvPr/>
            </p:nvSpPr>
            <p:spPr>
              <a:xfrm>
                <a:off x="803375" y="4553600"/>
                <a:ext cx="4075" cy="3075"/>
              </a:xfrm>
              <a:custGeom>
                <a:avLst/>
                <a:gdLst/>
                <a:ahLst/>
                <a:cxnLst/>
                <a:rect l="l" t="t" r="r" b="b"/>
                <a:pathLst>
                  <a:path w="163" h="123" extrusionOk="0">
                    <a:moveTo>
                      <a:pt x="109" y="1"/>
                    </a:moveTo>
                    <a:cubicBezTo>
                      <a:pt x="0" y="1"/>
                      <a:pt x="0" y="123"/>
                      <a:pt x="109" y="123"/>
                    </a:cubicBezTo>
                    <a:cubicBezTo>
                      <a:pt x="163" y="123"/>
                      <a:pt x="163" y="1"/>
                      <a:pt x="10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 name="Google Shape;973;p19"/>
              <p:cNvSpPr/>
              <p:nvPr/>
            </p:nvSpPr>
            <p:spPr>
              <a:xfrm>
                <a:off x="772250" y="4695000"/>
                <a:ext cx="4425" cy="5550"/>
              </a:xfrm>
              <a:custGeom>
                <a:avLst/>
                <a:gdLst/>
                <a:ahLst/>
                <a:cxnLst/>
                <a:rect l="l" t="t" r="r" b="b"/>
                <a:pathLst>
                  <a:path w="177" h="222" extrusionOk="0">
                    <a:moveTo>
                      <a:pt x="89" y="1"/>
                    </a:moveTo>
                    <a:cubicBezTo>
                      <a:pt x="45" y="1"/>
                      <a:pt x="1" y="14"/>
                      <a:pt x="1" y="41"/>
                    </a:cubicBezTo>
                    <a:lnTo>
                      <a:pt x="1" y="150"/>
                    </a:lnTo>
                    <a:cubicBezTo>
                      <a:pt x="1" y="188"/>
                      <a:pt x="57" y="222"/>
                      <a:pt x="106" y="222"/>
                    </a:cubicBezTo>
                    <a:cubicBezTo>
                      <a:pt x="144" y="222"/>
                      <a:pt x="177" y="202"/>
                      <a:pt x="177" y="150"/>
                    </a:cubicBezTo>
                    <a:lnTo>
                      <a:pt x="177" y="41"/>
                    </a:lnTo>
                    <a:cubicBezTo>
                      <a:pt x="177" y="14"/>
                      <a:pt x="133" y="1"/>
                      <a:pt x="8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974;p19"/>
              <p:cNvSpPr/>
              <p:nvPr/>
            </p:nvSpPr>
            <p:spPr>
              <a:xfrm>
                <a:off x="711700" y="4478850"/>
                <a:ext cx="5775" cy="4425"/>
              </a:xfrm>
              <a:custGeom>
                <a:avLst/>
                <a:gdLst/>
                <a:ahLst/>
                <a:cxnLst/>
                <a:rect l="l" t="t" r="r" b="b"/>
                <a:pathLst>
                  <a:path w="231" h="177" extrusionOk="0">
                    <a:moveTo>
                      <a:pt x="109" y="0"/>
                    </a:moveTo>
                    <a:cubicBezTo>
                      <a:pt x="1" y="0"/>
                      <a:pt x="1" y="176"/>
                      <a:pt x="109" y="176"/>
                    </a:cubicBezTo>
                    <a:cubicBezTo>
                      <a:pt x="231" y="176"/>
                      <a:pt x="231"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975;p19"/>
              <p:cNvSpPr/>
              <p:nvPr/>
            </p:nvSpPr>
            <p:spPr>
              <a:xfrm>
                <a:off x="742825" y="4432500"/>
                <a:ext cx="5425" cy="2725"/>
              </a:xfrm>
              <a:custGeom>
                <a:avLst/>
                <a:gdLst/>
                <a:ahLst/>
                <a:cxnLst/>
                <a:rect l="l" t="t" r="r" b="b"/>
                <a:pathLst>
                  <a:path w="217" h="109" extrusionOk="0">
                    <a:moveTo>
                      <a:pt x="109" y="1"/>
                    </a:moveTo>
                    <a:cubicBezTo>
                      <a:pt x="0" y="1"/>
                      <a:pt x="0" y="109"/>
                      <a:pt x="109" y="109"/>
                    </a:cubicBezTo>
                    <a:cubicBezTo>
                      <a:pt x="217" y="109"/>
                      <a:pt x="217" y="1"/>
                      <a:pt x="10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76" name="Google Shape;976;p19"/>
            <p:cNvSpPr/>
            <p:nvPr/>
          </p:nvSpPr>
          <p:spPr>
            <a:xfrm>
              <a:off x="878425" y="5339038"/>
              <a:ext cx="5749800" cy="5574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977" name="Google Shape;977;p19"/>
            <p:cNvCxnSpPr/>
            <p:nvPr/>
          </p:nvCxnSpPr>
          <p:spPr>
            <a:xfrm rot="10800000">
              <a:off x="878300" y="5889463"/>
              <a:ext cx="5749800" cy="0"/>
            </a:xfrm>
            <a:prstGeom prst="straightConnector1">
              <a:avLst/>
            </a:prstGeom>
            <a:noFill/>
            <a:ln w="19050" cap="flat" cmpd="sng">
              <a:solidFill>
                <a:schemeClr val="dk2"/>
              </a:solidFill>
              <a:prstDash val="solid"/>
              <a:round/>
              <a:headEnd type="none" w="med" len="med"/>
              <a:tailEnd type="none" w="med" len="med"/>
            </a:ln>
          </p:spPr>
        </p:cxnSp>
      </p:grpSp>
      <p:sp>
        <p:nvSpPr>
          <p:cNvPr id="829" name="Google Shape;829;p19"/>
          <p:cNvSpPr txBox="1">
            <a:spLocks noGrp="1"/>
          </p:cNvSpPr>
          <p:nvPr>
            <p:ph type="ctrTitle"/>
          </p:nvPr>
        </p:nvSpPr>
        <p:spPr>
          <a:xfrm>
            <a:off x="475528" y="-15823"/>
            <a:ext cx="6608618" cy="1776447"/>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7200" dirty="0"/>
              <a:t>H</a:t>
            </a:r>
            <a:r>
              <a:rPr lang="en-GB" sz="7200" dirty="0"/>
              <a:t>o</a:t>
            </a:r>
            <a:r>
              <a:rPr lang="en" sz="7200" dirty="0"/>
              <a:t>tel Trinity</a:t>
            </a:r>
            <a:br>
              <a:rPr lang="en" dirty="0"/>
            </a:br>
            <a:r>
              <a:rPr lang="en" sz="2800" dirty="0">
                <a:solidFill>
                  <a:srgbClr val="FDDDBB"/>
                </a:solidFill>
              </a:rPr>
              <a:t>Christmas Menu</a:t>
            </a:r>
            <a:endParaRPr dirty="0">
              <a:solidFill>
                <a:srgbClr val="FDDDBB"/>
              </a:solidFill>
            </a:endParaRPr>
          </a:p>
        </p:txBody>
      </p:sp>
      <p:sp>
        <p:nvSpPr>
          <p:cNvPr id="831" name="Google Shape;831;p19"/>
          <p:cNvSpPr txBox="1">
            <a:spLocks noGrp="1"/>
          </p:cNvSpPr>
          <p:nvPr>
            <p:ph type="subTitle" idx="3"/>
          </p:nvPr>
        </p:nvSpPr>
        <p:spPr>
          <a:xfrm>
            <a:off x="2510837" y="5977936"/>
            <a:ext cx="2538000" cy="337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 MAIN COURSE -</a:t>
            </a:r>
            <a:endParaRPr dirty="0"/>
          </a:p>
        </p:txBody>
      </p:sp>
      <p:sp>
        <p:nvSpPr>
          <p:cNvPr id="832" name="Google Shape;832;p19"/>
          <p:cNvSpPr txBox="1">
            <a:spLocks noGrp="1"/>
          </p:cNvSpPr>
          <p:nvPr>
            <p:ph type="subTitle" idx="1"/>
          </p:nvPr>
        </p:nvSpPr>
        <p:spPr>
          <a:xfrm>
            <a:off x="2510837" y="2409681"/>
            <a:ext cx="2538000" cy="337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 STARTERS -</a:t>
            </a:r>
            <a:endParaRPr dirty="0"/>
          </a:p>
        </p:txBody>
      </p:sp>
      <p:cxnSp>
        <p:nvCxnSpPr>
          <p:cNvPr id="990" name="Google Shape;990;p19"/>
          <p:cNvCxnSpPr>
            <a:endCxn id="991" idx="1"/>
          </p:cNvCxnSpPr>
          <p:nvPr/>
        </p:nvCxnSpPr>
        <p:spPr>
          <a:xfrm>
            <a:off x="1263675" y="1875937"/>
            <a:ext cx="1584300" cy="0"/>
          </a:xfrm>
          <a:prstGeom prst="straightConnector1">
            <a:avLst/>
          </a:prstGeom>
          <a:noFill/>
          <a:ln w="19050" cap="flat" cmpd="sng">
            <a:solidFill>
              <a:schemeClr val="dk2"/>
            </a:solidFill>
            <a:prstDash val="solid"/>
            <a:round/>
            <a:headEnd type="none" w="med" len="med"/>
            <a:tailEnd type="none" w="med" len="med"/>
          </a:ln>
        </p:spPr>
      </p:cxnSp>
      <p:sp>
        <p:nvSpPr>
          <p:cNvPr id="991" name="Google Shape;991;p19"/>
          <p:cNvSpPr txBox="1">
            <a:spLocks noGrp="1"/>
          </p:cNvSpPr>
          <p:nvPr>
            <p:ph type="subTitle" idx="1"/>
          </p:nvPr>
        </p:nvSpPr>
        <p:spPr>
          <a:xfrm>
            <a:off x="2847975" y="1707187"/>
            <a:ext cx="1863900" cy="337500"/>
          </a:xfrm>
          <a:prstGeom prst="rect">
            <a:avLst/>
          </a:prstGeom>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400" dirty="0">
                <a:solidFill>
                  <a:schemeClr val="lt1"/>
                </a:solidFill>
                <a:latin typeface="Montserrat Medium"/>
                <a:ea typeface="Montserrat Medium"/>
                <a:cs typeface="Montserrat Medium"/>
                <a:sym typeface="Montserrat Medium"/>
              </a:rPr>
              <a:t>24 DECEMBER</a:t>
            </a:r>
            <a:endParaRPr sz="1400" dirty="0">
              <a:solidFill>
                <a:schemeClr val="lt1"/>
              </a:solidFill>
              <a:latin typeface="Montserrat Medium"/>
              <a:ea typeface="Montserrat Medium"/>
              <a:cs typeface="Montserrat Medium"/>
              <a:sym typeface="Montserrat Medium"/>
            </a:endParaRPr>
          </a:p>
        </p:txBody>
      </p:sp>
      <p:cxnSp>
        <p:nvCxnSpPr>
          <p:cNvPr id="992" name="Google Shape;992;p19"/>
          <p:cNvCxnSpPr>
            <a:stCxn id="991" idx="3"/>
          </p:cNvCxnSpPr>
          <p:nvPr/>
        </p:nvCxnSpPr>
        <p:spPr>
          <a:xfrm>
            <a:off x="4711875" y="1875937"/>
            <a:ext cx="1584300" cy="0"/>
          </a:xfrm>
          <a:prstGeom prst="straightConnector1">
            <a:avLst/>
          </a:prstGeom>
          <a:noFill/>
          <a:ln w="19050" cap="flat" cmpd="sng">
            <a:solidFill>
              <a:schemeClr val="dk2"/>
            </a:solidFill>
            <a:prstDash val="solid"/>
            <a:round/>
            <a:headEnd type="none" w="med" len="med"/>
            <a:tailEnd type="none" w="med" len="med"/>
          </a:ln>
        </p:spPr>
      </p:cxnSp>
      <p:cxnSp>
        <p:nvCxnSpPr>
          <p:cNvPr id="993" name="Google Shape;993;p19"/>
          <p:cNvCxnSpPr/>
          <p:nvPr/>
        </p:nvCxnSpPr>
        <p:spPr>
          <a:xfrm>
            <a:off x="1309050" y="9740501"/>
            <a:ext cx="4941900" cy="0"/>
          </a:xfrm>
          <a:prstGeom prst="straightConnector1">
            <a:avLst/>
          </a:prstGeom>
          <a:noFill/>
          <a:ln w="19050" cap="flat" cmpd="sng">
            <a:solidFill>
              <a:schemeClr val="dk2"/>
            </a:solidFill>
            <a:prstDash val="solid"/>
            <a:round/>
            <a:headEnd type="none" w="med" len="med"/>
            <a:tailEnd type="none" w="med" len="med"/>
          </a:ln>
        </p:spPr>
      </p:cxnSp>
      <p:graphicFrame>
        <p:nvGraphicFramePr>
          <p:cNvPr id="8" name="Table 8">
            <a:extLst>
              <a:ext uri="{FF2B5EF4-FFF2-40B4-BE49-F238E27FC236}">
                <a16:creationId xmlns:a16="http://schemas.microsoft.com/office/drawing/2014/main" id="{332A7242-F42F-4AF8-A81C-E7F9AE910904}"/>
              </a:ext>
            </a:extLst>
          </p:cNvPr>
          <p:cNvGraphicFramePr>
            <a:graphicFrameLocks noGrp="1"/>
          </p:cNvGraphicFramePr>
          <p:nvPr>
            <p:extLst>
              <p:ext uri="{D42A27DB-BD31-4B8C-83A1-F6EECF244321}">
                <p14:modId xmlns:p14="http://schemas.microsoft.com/office/powerpoint/2010/main" val="790456260"/>
              </p:ext>
            </p:extLst>
          </p:nvPr>
        </p:nvGraphicFramePr>
        <p:xfrm>
          <a:off x="573323" y="2832171"/>
          <a:ext cx="6452768" cy="2057400"/>
        </p:xfrm>
        <a:graphic>
          <a:graphicData uri="http://schemas.openxmlformats.org/drawingml/2006/table">
            <a:tbl>
              <a:tblPr firstRow="1" bandRow="1">
                <a:tableStyleId>{231EAADC-0F2C-44EC-9735-3618449EBB5D}</a:tableStyleId>
              </a:tblPr>
              <a:tblGrid>
                <a:gridCol w="5387173">
                  <a:extLst>
                    <a:ext uri="{9D8B030D-6E8A-4147-A177-3AD203B41FA5}">
                      <a16:colId xmlns:a16="http://schemas.microsoft.com/office/drawing/2014/main" val="3287739052"/>
                    </a:ext>
                  </a:extLst>
                </a:gridCol>
                <a:gridCol w="1065595">
                  <a:extLst>
                    <a:ext uri="{9D8B030D-6E8A-4147-A177-3AD203B41FA5}">
                      <a16:colId xmlns:a16="http://schemas.microsoft.com/office/drawing/2014/main" val="759139023"/>
                    </a:ext>
                  </a:extLst>
                </a:gridCol>
              </a:tblGrid>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b="0" i="0" u="none" strike="noStrike" cap="none" dirty="0">
                          <a:solidFill>
                            <a:schemeClr val="lt1"/>
                          </a:solidFill>
                          <a:latin typeface="Montserrat Medium"/>
                          <a:cs typeface="Arial"/>
                          <a:sym typeface="Arial"/>
                        </a:rPr>
                        <a:t>Cream of Vegetable Soup</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8.00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3987520257"/>
                  </a:ext>
                </a:extLst>
              </a:tr>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dirty="0">
                          <a:solidFill>
                            <a:schemeClr val="lt1"/>
                          </a:solidFill>
                          <a:latin typeface="Montserrat Medium"/>
                        </a:rPr>
                        <a:t>Spicy Chicken Wings with Blue Cheese</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10.50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179712709"/>
                  </a:ext>
                </a:extLst>
              </a:tr>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dirty="0">
                          <a:solidFill>
                            <a:schemeClr val="lt1"/>
                          </a:solidFill>
                          <a:latin typeface="Montserrat Medium"/>
                        </a:rPr>
                        <a:t>Goat’s cheese, Pear and Candied Pecan Salad</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5.00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3131246720"/>
                  </a:ext>
                </a:extLst>
              </a:tr>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dirty="0">
                          <a:solidFill>
                            <a:schemeClr val="lt1"/>
                          </a:solidFill>
                          <a:latin typeface="Montserrat Medium"/>
                        </a:rPr>
                        <a:t>Classic Prawn Cocktail</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3.00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417191573"/>
                  </a:ext>
                </a:extLst>
              </a:tr>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dirty="0">
                          <a:solidFill>
                            <a:schemeClr val="lt1"/>
                          </a:solidFill>
                          <a:latin typeface="Montserrat Medium"/>
                        </a:rPr>
                        <a:t>Chicken Liver Pate, Red Onion Marmalade, Melba Toast</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12.00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853627656"/>
                  </a:ext>
                </a:extLst>
              </a:tr>
            </a:tbl>
          </a:graphicData>
        </a:graphic>
      </p:graphicFrame>
      <p:sp>
        <p:nvSpPr>
          <p:cNvPr id="9" name="Rectangle 8">
            <a:extLst>
              <a:ext uri="{FF2B5EF4-FFF2-40B4-BE49-F238E27FC236}">
                <a16:creationId xmlns:a16="http://schemas.microsoft.com/office/drawing/2014/main" id="{603A12B5-33A9-45E8-B979-F2A3984E6270}"/>
              </a:ext>
            </a:extLst>
          </p:cNvPr>
          <p:cNvSpPr/>
          <p:nvPr/>
        </p:nvSpPr>
        <p:spPr>
          <a:xfrm>
            <a:off x="177269" y="9872354"/>
            <a:ext cx="7241764" cy="560889"/>
          </a:xfrm>
          <a:prstGeom prst="rect">
            <a:avLst/>
          </a:prstGeom>
          <a:solidFill>
            <a:srgbClr val="413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7" name="Table 8">
            <a:extLst>
              <a:ext uri="{FF2B5EF4-FFF2-40B4-BE49-F238E27FC236}">
                <a16:creationId xmlns:a16="http://schemas.microsoft.com/office/drawing/2014/main" id="{3A0777CA-CED9-4FBB-9ACF-613DF0AF8FB4}"/>
              </a:ext>
            </a:extLst>
          </p:cNvPr>
          <p:cNvGraphicFramePr>
            <a:graphicFrameLocks noGrp="1"/>
          </p:cNvGraphicFramePr>
          <p:nvPr>
            <p:extLst>
              <p:ext uri="{D42A27DB-BD31-4B8C-83A1-F6EECF244321}">
                <p14:modId xmlns:p14="http://schemas.microsoft.com/office/powerpoint/2010/main" val="1703855149"/>
              </p:ext>
            </p:extLst>
          </p:nvPr>
        </p:nvGraphicFramePr>
        <p:xfrm>
          <a:off x="573323" y="6364169"/>
          <a:ext cx="6452768" cy="3093720"/>
        </p:xfrm>
        <a:graphic>
          <a:graphicData uri="http://schemas.openxmlformats.org/drawingml/2006/table">
            <a:tbl>
              <a:tblPr firstRow="1" bandRow="1">
                <a:tableStyleId>{231EAADC-0F2C-44EC-9735-3618449EBB5D}</a:tableStyleId>
              </a:tblPr>
              <a:tblGrid>
                <a:gridCol w="5387173">
                  <a:extLst>
                    <a:ext uri="{9D8B030D-6E8A-4147-A177-3AD203B41FA5}">
                      <a16:colId xmlns:a16="http://schemas.microsoft.com/office/drawing/2014/main" val="3287739052"/>
                    </a:ext>
                  </a:extLst>
                </a:gridCol>
                <a:gridCol w="1065595">
                  <a:extLst>
                    <a:ext uri="{9D8B030D-6E8A-4147-A177-3AD203B41FA5}">
                      <a16:colId xmlns:a16="http://schemas.microsoft.com/office/drawing/2014/main" val="759139023"/>
                    </a:ext>
                  </a:extLst>
                </a:gridCol>
              </a:tblGrid>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b="0" i="0" u="none" strike="noStrike" cap="none" dirty="0">
                          <a:solidFill>
                            <a:schemeClr val="lt1"/>
                          </a:solidFill>
                          <a:latin typeface="Montserrat Medium"/>
                          <a:ea typeface="Arial"/>
                          <a:cs typeface="Arial"/>
                          <a:sym typeface="Arial"/>
                        </a:rPr>
                        <a:t>Traditional Roast Turkey and Ham</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25.00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3987520257"/>
                  </a:ext>
                </a:extLst>
              </a:tr>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b="0" i="0" u="none" strike="noStrike" cap="none" dirty="0">
                          <a:solidFill>
                            <a:schemeClr val="lt1"/>
                          </a:solidFill>
                          <a:latin typeface="Montserrat Medium"/>
                          <a:ea typeface="Arial"/>
                          <a:cs typeface="Arial"/>
                          <a:sym typeface="Arial"/>
                        </a:rPr>
                        <a:t>Roast Rib of Beef </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25.00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179712709"/>
                  </a:ext>
                </a:extLst>
              </a:tr>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b="0" i="0" u="none" strike="noStrike" cap="none" dirty="0">
                          <a:solidFill>
                            <a:schemeClr val="lt1"/>
                          </a:solidFill>
                          <a:latin typeface="Montserrat Medium"/>
                          <a:ea typeface="Arial"/>
                          <a:cs typeface="Arial"/>
                          <a:sym typeface="Arial"/>
                        </a:rPr>
                        <a:t>House Special Chicken Curry</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22.50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3131246720"/>
                  </a:ext>
                </a:extLst>
              </a:tr>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b="0" i="0" u="none" strike="noStrike" cap="none" dirty="0">
                          <a:solidFill>
                            <a:schemeClr val="lt1"/>
                          </a:solidFill>
                          <a:latin typeface="Montserrat Medium"/>
                          <a:ea typeface="Arial"/>
                          <a:cs typeface="Arial"/>
                          <a:sym typeface="Arial"/>
                        </a:rPr>
                        <a:t>Fish 'n' Chips</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17.00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417191573"/>
                  </a:ext>
                </a:extLst>
              </a:tr>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b="0" i="0" u="none" strike="noStrike" cap="none" dirty="0">
                          <a:solidFill>
                            <a:schemeClr val="lt1"/>
                          </a:solidFill>
                          <a:latin typeface="Montserrat Medium"/>
                          <a:ea typeface="Arial"/>
                          <a:cs typeface="Arial"/>
                          <a:sym typeface="Arial"/>
                        </a:rPr>
                        <a:t>Pan Fried Hake, with Saffron and Mussels White Wine Sauce</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23.00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853627656"/>
                  </a:ext>
                </a:extLst>
              </a:tr>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b="0" i="0" u="none" strike="noStrike" cap="none" dirty="0">
                          <a:solidFill>
                            <a:schemeClr val="lt1"/>
                          </a:solidFill>
                          <a:latin typeface="Montserrat Medium"/>
                          <a:ea typeface="Arial"/>
                          <a:cs typeface="Arial"/>
                          <a:sym typeface="Arial"/>
                        </a:rPr>
                        <a:t>Gourmet Beef Burger with Bacon and Cheese</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15.00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54098661"/>
                  </a:ext>
                </a:extLst>
              </a:tr>
              <a:tr h="41148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b="0" i="0" u="none" strike="noStrike" cap="none" dirty="0">
                          <a:solidFill>
                            <a:schemeClr val="lt1"/>
                          </a:solidFill>
                          <a:latin typeface="Montserrat Medium"/>
                          <a:ea typeface="Arial"/>
                          <a:cs typeface="Arial"/>
                          <a:sym typeface="Arial"/>
                        </a:rPr>
                        <a:t>Thai Vegetable Curry with Rice, Poppadum and Tomato Chutney</a:t>
                      </a:r>
                      <a:endParaRPr lang="en-GB" sz="1400" b="0" i="0" u="none" strike="noStrike" cap="none" dirty="0">
                        <a:solidFill>
                          <a:schemeClr val="lt1"/>
                        </a:solidFill>
                        <a:latin typeface="Montserrat Medium"/>
                        <a:cs typeface="Arial"/>
                        <a:sym typeface="Arial"/>
                      </a:endParaRP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21.00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1916937268"/>
                  </a:ext>
                </a:extLst>
              </a:tr>
            </a:tbl>
          </a:graphicData>
        </a:graphic>
      </p:graphicFrame>
      <p:sp>
        <p:nvSpPr>
          <p:cNvPr id="180" name="TextBox 179">
            <a:extLst>
              <a:ext uri="{FF2B5EF4-FFF2-40B4-BE49-F238E27FC236}">
                <a16:creationId xmlns:a16="http://schemas.microsoft.com/office/drawing/2014/main" id="{D0B463B3-5C5C-406B-B83A-C86F0F414224}"/>
              </a:ext>
            </a:extLst>
          </p:cNvPr>
          <p:cNvSpPr txBox="1"/>
          <p:nvPr/>
        </p:nvSpPr>
        <p:spPr>
          <a:xfrm>
            <a:off x="798045" y="9832078"/>
            <a:ext cx="5963584" cy="550472"/>
          </a:xfrm>
          <a:prstGeom prst="rect">
            <a:avLst/>
          </a:prstGeom>
          <a:noFill/>
        </p:spPr>
        <p:txBody>
          <a:bodyPr wrap="square">
            <a:spAutoFit/>
          </a:bodyPr>
          <a:lstStyle/>
          <a:p>
            <a:pPr marL="0" marR="0" algn="ctr">
              <a:lnSpc>
                <a:spcPct val="130000"/>
              </a:lnSpc>
              <a:spcBef>
                <a:spcPts val="0"/>
              </a:spcBef>
              <a:spcAft>
                <a:spcPts val="500"/>
              </a:spcAft>
            </a:pPr>
            <a:r>
              <a:rPr lang="en-GB" sz="1200" dirty="0">
                <a:solidFill>
                  <a:schemeClr val="lt1"/>
                </a:solidFill>
                <a:latin typeface="Montserrat Medium"/>
              </a:rPr>
              <a:t>(All of the above served with all the trimmings. Please speak to your sewer for further information)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28"/>
        <p:cNvGrpSpPr/>
        <p:nvPr/>
      </p:nvGrpSpPr>
      <p:grpSpPr>
        <a:xfrm>
          <a:off x="0" y="0"/>
          <a:ext cx="0" cy="0"/>
          <a:chOff x="0" y="0"/>
          <a:chExt cx="0" cy="0"/>
        </a:xfrm>
      </p:grpSpPr>
      <p:grpSp>
        <p:nvGrpSpPr>
          <p:cNvPr id="847" name="Google Shape;847;p19"/>
          <p:cNvGrpSpPr/>
          <p:nvPr/>
        </p:nvGrpSpPr>
        <p:grpSpPr>
          <a:xfrm>
            <a:off x="902943" y="4836722"/>
            <a:ext cx="5753789" cy="1154409"/>
            <a:chOff x="878300" y="5339038"/>
            <a:chExt cx="5753789" cy="1154409"/>
          </a:xfrm>
        </p:grpSpPr>
        <p:grpSp>
          <p:nvGrpSpPr>
            <p:cNvPr id="848" name="Google Shape;848;p19"/>
            <p:cNvGrpSpPr/>
            <p:nvPr/>
          </p:nvGrpSpPr>
          <p:grpSpPr>
            <a:xfrm rot="5400000">
              <a:off x="3254579" y="3115936"/>
              <a:ext cx="1102714" cy="5652307"/>
              <a:chOff x="236750" y="1579975"/>
              <a:chExt cx="653925" cy="3351700"/>
            </a:xfrm>
          </p:grpSpPr>
          <p:sp>
            <p:nvSpPr>
              <p:cNvPr id="849" name="Google Shape;849;p19"/>
              <p:cNvSpPr/>
              <p:nvPr/>
            </p:nvSpPr>
            <p:spPr>
              <a:xfrm>
                <a:off x="279050" y="3094950"/>
                <a:ext cx="356575" cy="197250"/>
              </a:xfrm>
              <a:custGeom>
                <a:avLst/>
                <a:gdLst/>
                <a:ahLst/>
                <a:cxnLst/>
                <a:rect l="l" t="t" r="r" b="b"/>
                <a:pathLst>
                  <a:path w="14263" h="7890" extrusionOk="0">
                    <a:moveTo>
                      <a:pt x="9526" y="1"/>
                    </a:moveTo>
                    <a:cubicBezTo>
                      <a:pt x="9526" y="1"/>
                      <a:pt x="8486" y="1156"/>
                      <a:pt x="7278" y="1156"/>
                    </a:cubicBezTo>
                    <a:cubicBezTo>
                      <a:pt x="6777" y="1156"/>
                      <a:pt x="6247" y="957"/>
                      <a:pt x="5751" y="393"/>
                    </a:cubicBezTo>
                    <a:cubicBezTo>
                      <a:pt x="5751" y="393"/>
                      <a:pt x="5506" y="3262"/>
                      <a:pt x="3263" y="3262"/>
                    </a:cubicBezTo>
                    <a:cubicBezTo>
                      <a:pt x="3090" y="3262"/>
                      <a:pt x="2904" y="3245"/>
                      <a:pt x="2706" y="3208"/>
                    </a:cubicBezTo>
                    <a:lnTo>
                      <a:pt x="2706" y="3208"/>
                    </a:lnTo>
                    <a:cubicBezTo>
                      <a:pt x="2706" y="3208"/>
                      <a:pt x="3613" y="5237"/>
                      <a:pt x="0" y="6929"/>
                    </a:cubicBezTo>
                    <a:cubicBezTo>
                      <a:pt x="827" y="6675"/>
                      <a:pt x="1507" y="6575"/>
                      <a:pt x="2064" y="6575"/>
                    </a:cubicBezTo>
                    <a:cubicBezTo>
                      <a:pt x="4090" y="6575"/>
                      <a:pt x="4506" y="7889"/>
                      <a:pt x="4506" y="7889"/>
                    </a:cubicBezTo>
                    <a:cubicBezTo>
                      <a:pt x="5070" y="7136"/>
                      <a:pt x="5722" y="6885"/>
                      <a:pt x="6342" y="6885"/>
                    </a:cubicBezTo>
                    <a:cubicBezTo>
                      <a:pt x="7581" y="6885"/>
                      <a:pt x="8687" y="7889"/>
                      <a:pt x="8687" y="7889"/>
                    </a:cubicBezTo>
                    <a:cubicBezTo>
                      <a:pt x="8632" y="5805"/>
                      <a:pt x="10734" y="5621"/>
                      <a:pt x="11476" y="5621"/>
                    </a:cubicBezTo>
                    <a:cubicBezTo>
                      <a:pt x="11635" y="5621"/>
                      <a:pt x="11732" y="5630"/>
                      <a:pt x="11732" y="5630"/>
                    </a:cubicBezTo>
                    <a:cubicBezTo>
                      <a:pt x="11393" y="2815"/>
                      <a:pt x="13694" y="1638"/>
                      <a:pt x="14262" y="1408"/>
                    </a:cubicBezTo>
                    <a:lnTo>
                      <a:pt x="14262" y="1408"/>
                    </a:lnTo>
                    <a:cubicBezTo>
                      <a:pt x="14019" y="1506"/>
                      <a:pt x="13427" y="1696"/>
                      <a:pt x="12697" y="1696"/>
                    </a:cubicBezTo>
                    <a:cubicBezTo>
                      <a:pt x="11719" y="1696"/>
                      <a:pt x="10494" y="1356"/>
                      <a:pt x="9526"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19"/>
              <p:cNvSpPr/>
              <p:nvPr/>
            </p:nvSpPr>
            <p:spPr>
              <a:xfrm>
                <a:off x="366325" y="3154150"/>
                <a:ext cx="214500" cy="78850"/>
              </a:xfrm>
              <a:custGeom>
                <a:avLst/>
                <a:gdLst/>
                <a:ahLst/>
                <a:cxnLst/>
                <a:rect l="l" t="t" r="r" b="b"/>
                <a:pathLst>
                  <a:path w="8580" h="3154" extrusionOk="0">
                    <a:moveTo>
                      <a:pt x="8579" y="1"/>
                    </a:moveTo>
                    <a:cubicBezTo>
                      <a:pt x="4858" y="1516"/>
                      <a:pt x="0" y="3153"/>
                      <a:pt x="0" y="3153"/>
                    </a:cubicBezTo>
                    <a:cubicBezTo>
                      <a:pt x="3613" y="2707"/>
                      <a:pt x="8579" y="1"/>
                      <a:pt x="8579"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19"/>
              <p:cNvSpPr/>
              <p:nvPr/>
            </p:nvSpPr>
            <p:spPr>
              <a:xfrm>
                <a:off x="469150" y="2773600"/>
                <a:ext cx="201650" cy="352175"/>
              </a:xfrm>
              <a:custGeom>
                <a:avLst/>
                <a:gdLst/>
                <a:ahLst/>
                <a:cxnLst/>
                <a:rect l="l" t="t" r="r" b="b"/>
                <a:pathLst>
                  <a:path w="8066" h="14087" extrusionOk="0">
                    <a:moveTo>
                      <a:pt x="907" y="0"/>
                    </a:moveTo>
                    <a:cubicBezTo>
                      <a:pt x="2152" y="3830"/>
                      <a:pt x="1" y="4560"/>
                      <a:pt x="1" y="4560"/>
                    </a:cubicBezTo>
                    <a:cubicBezTo>
                      <a:pt x="2315" y="6198"/>
                      <a:pt x="123" y="8674"/>
                      <a:pt x="123" y="8674"/>
                    </a:cubicBezTo>
                    <a:cubicBezTo>
                      <a:pt x="166" y="8672"/>
                      <a:pt x="209" y="8671"/>
                      <a:pt x="250" y="8671"/>
                    </a:cubicBezTo>
                    <a:cubicBezTo>
                      <a:pt x="2647" y="8671"/>
                      <a:pt x="2490" y="11664"/>
                      <a:pt x="2490" y="11664"/>
                    </a:cubicBezTo>
                    <a:cubicBezTo>
                      <a:pt x="2713" y="11633"/>
                      <a:pt x="2926" y="11619"/>
                      <a:pt x="3128" y="11619"/>
                    </a:cubicBezTo>
                    <a:cubicBezTo>
                      <a:pt x="5487" y="11619"/>
                      <a:pt x="6513" y="13575"/>
                      <a:pt x="6712" y="14086"/>
                    </a:cubicBezTo>
                    <a:cubicBezTo>
                      <a:pt x="6496" y="13531"/>
                      <a:pt x="5751" y="11109"/>
                      <a:pt x="8065" y="9418"/>
                    </a:cubicBezTo>
                    <a:cubicBezTo>
                      <a:pt x="8065" y="9418"/>
                      <a:pt x="5697" y="7321"/>
                      <a:pt x="7565" y="5575"/>
                    </a:cubicBezTo>
                    <a:cubicBezTo>
                      <a:pt x="7565" y="5575"/>
                      <a:pt x="4236" y="5413"/>
                      <a:pt x="4737" y="2652"/>
                    </a:cubicBezTo>
                    <a:lnTo>
                      <a:pt x="4737" y="2652"/>
                    </a:lnTo>
                    <a:cubicBezTo>
                      <a:pt x="4737" y="2652"/>
                      <a:pt x="4495" y="2765"/>
                      <a:pt x="4105" y="2765"/>
                    </a:cubicBezTo>
                    <a:cubicBezTo>
                      <a:pt x="3364" y="2765"/>
                      <a:pt x="2086" y="2358"/>
                      <a:pt x="907"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2" name="Google Shape;852;p19"/>
              <p:cNvSpPr/>
              <p:nvPr/>
            </p:nvSpPr>
            <p:spPr>
              <a:xfrm>
                <a:off x="525650" y="2860875"/>
                <a:ext cx="91700" cy="210100"/>
              </a:xfrm>
              <a:custGeom>
                <a:avLst/>
                <a:gdLst/>
                <a:ahLst/>
                <a:cxnLst/>
                <a:rect l="l" t="t" r="r" b="b"/>
                <a:pathLst>
                  <a:path w="3668" h="8404" extrusionOk="0">
                    <a:moveTo>
                      <a:pt x="0" y="0"/>
                    </a:moveTo>
                    <a:lnTo>
                      <a:pt x="0" y="0"/>
                    </a:lnTo>
                    <a:cubicBezTo>
                      <a:pt x="1" y="1"/>
                      <a:pt x="2138" y="4628"/>
                      <a:pt x="3667" y="8403"/>
                    </a:cubicBezTo>
                    <a:cubicBezTo>
                      <a:pt x="3667" y="8403"/>
                      <a:pt x="2138" y="2937"/>
                      <a:pt x="0"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19"/>
              <p:cNvSpPr/>
              <p:nvPr/>
            </p:nvSpPr>
            <p:spPr>
              <a:xfrm>
                <a:off x="635600" y="3157275"/>
                <a:ext cx="83225" cy="72300"/>
              </a:xfrm>
              <a:custGeom>
                <a:avLst/>
                <a:gdLst/>
                <a:ahLst/>
                <a:cxnLst/>
                <a:rect l="l" t="t" r="r" b="b"/>
                <a:pathLst>
                  <a:path w="3329" h="2892" extrusionOk="0">
                    <a:moveTo>
                      <a:pt x="1649" y="0"/>
                    </a:moveTo>
                    <a:cubicBezTo>
                      <a:pt x="1472" y="0"/>
                      <a:pt x="1294" y="30"/>
                      <a:pt x="1123" y="92"/>
                    </a:cubicBezTo>
                    <a:cubicBezTo>
                      <a:pt x="338" y="376"/>
                      <a:pt x="0" y="1229"/>
                      <a:pt x="284" y="1960"/>
                    </a:cubicBezTo>
                    <a:cubicBezTo>
                      <a:pt x="505" y="2528"/>
                      <a:pt x="1062" y="2891"/>
                      <a:pt x="1642" y="2891"/>
                    </a:cubicBezTo>
                    <a:cubicBezTo>
                      <a:pt x="1808" y="2891"/>
                      <a:pt x="1975" y="2862"/>
                      <a:pt x="2138" y="2798"/>
                    </a:cubicBezTo>
                    <a:cubicBezTo>
                      <a:pt x="2936" y="2528"/>
                      <a:pt x="3329" y="1675"/>
                      <a:pt x="3045" y="945"/>
                    </a:cubicBezTo>
                    <a:cubicBezTo>
                      <a:pt x="2826" y="340"/>
                      <a:pt x="2245" y="0"/>
                      <a:pt x="1649" y="0"/>
                    </a:cubicBezTo>
                    <a:close/>
                  </a:path>
                </a:pathLst>
              </a:custGeom>
              <a:solidFill>
                <a:srgbClr val="EA51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19"/>
              <p:cNvSpPr/>
              <p:nvPr/>
            </p:nvSpPr>
            <p:spPr>
              <a:xfrm>
                <a:off x="648450" y="3181900"/>
                <a:ext cx="23700" cy="22000"/>
              </a:xfrm>
              <a:custGeom>
                <a:avLst/>
                <a:gdLst/>
                <a:ahLst/>
                <a:cxnLst/>
                <a:rect l="l" t="t" r="r" b="b"/>
                <a:pathLst>
                  <a:path w="948" h="880" extrusionOk="0">
                    <a:moveTo>
                      <a:pt x="450" y="0"/>
                    </a:moveTo>
                    <a:cubicBezTo>
                      <a:pt x="413" y="0"/>
                      <a:pt x="375" y="5"/>
                      <a:pt x="339" y="14"/>
                    </a:cubicBezTo>
                    <a:cubicBezTo>
                      <a:pt x="108" y="122"/>
                      <a:pt x="0" y="352"/>
                      <a:pt x="54" y="582"/>
                    </a:cubicBezTo>
                    <a:cubicBezTo>
                      <a:pt x="145" y="764"/>
                      <a:pt x="322" y="879"/>
                      <a:pt x="505" y="879"/>
                    </a:cubicBezTo>
                    <a:cubicBezTo>
                      <a:pt x="540" y="879"/>
                      <a:pt x="575" y="875"/>
                      <a:pt x="609" y="866"/>
                    </a:cubicBezTo>
                    <a:cubicBezTo>
                      <a:pt x="839" y="745"/>
                      <a:pt x="947" y="528"/>
                      <a:pt x="893" y="298"/>
                    </a:cubicBezTo>
                    <a:cubicBezTo>
                      <a:pt x="803" y="107"/>
                      <a:pt x="630" y="0"/>
                      <a:pt x="450"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19"/>
              <p:cNvSpPr/>
              <p:nvPr/>
            </p:nvSpPr>
            <p:spPr>
              <a:xfrm>
                <a:off x="652500" y="3087275"/>
                <a:ext cx="118425" cy="102650"/>
              </a:xfrm>
              <a:custGeom>
                <a:avLst/>
                <a:gdLst/>
                <a:ahLst/>
                <a:cxnLst/>
                <a:rect l="l" t="t" r="r" b="b"/>
                <a:pathLst>
                  <a:path w="4737" h="4106" extrusionOk="0">
                    <a:moveTo>
                      <a:pt x="2372" y="1"/>
                    </a:moveTo>
                    <a:cubicBezTo>
                      <a:pt x="2128" y="1"/>
                      <a:pt x="1880" y="43"/>
                      <a:pt x="1638" y="132"/>
                    </a:cubicBezTo>
                    <a:cubicBezTo>
                      <a:pt x="569" y="524"/>
                      <a:pt x="1" y="1715"/>
                      <a:pt x="393" y="2784"/>
                    </a:cubicBezTo>
                    <a:cubicBezTo>
                      <a:pt x="749" y="3611"/>
                      <a:pt x="1534" y="4106"/>
                      <a:pt x="2366" y="4106"/>
                    </a:cubicBezTo>
                    <a:cubicBezTo>
                      <a:pt x="2610" y="4106"/>
                      <a:pt x="2857" y="4064"/>
                      <a:pt x="3099" y="3975"/>
                    </a:cubicBezTo>
                    <a:cubicBezTo>
                      <a:pt x="4168" y="3569"/>
                      <a:pt x="4737" y="2392"/>
                      <a:pt x="4344" y="1323"/>
                    </a:cubicBezTo>
                    <a:cubicBezTo>
                      <a:pt x="3999" y="496"/>
                      <a:pt x="3208" y="1"/>
                      <a:pt x="2372" y="1"/>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6" name="Google Shape;856;p19"/>
              <p:cNvSpPr/>
              <p:nvPr/>
            </p:nvSpPr>
            <p:spPr>
              <a:xfrm>
                <a:off x="670775" y="3122200"/>
                <a:ext cx="35200" cy="31425"/>
              </a:xfrm>
              <a:custGeom>
                <a:avLst/>
                <a:gdLst/>
                <a:ahLst/>
                <a:cxnLst/>
                <a:rect l="l" t="t" r="r" b="b"/>
                <a:pathLst>
                  <a:path w="1408" h="1257" extrusionOk="0">
                    <a:moveTo>
                      <a:pt x="723" y="1"/>
                    </a:moveTo>
                    <a:cubicBezTo>
                      <a:pt x="655" y="1"/>
                      <a:pt x="585" y="11"/>
                      <a:pt x="514" y="34"/>
                    </a:cubicBezTo>
                    <a:cubicBezTo>
                      <a:pt x="176" y="142"/>
                      <a:pt x="0" y="548"/>
                      <a:pt x="122" y="819"/>
                    </a:cubicBezTo>
                    <a:cubicBezTo>
                      <a:pt x="209" y="1090"/>
                      <a:pt x="478" y="1256"/>
                      <a:pt x="755" y="1256"/>
                    </a:cubicBezTo>
                    <a:cubicBezTo>
                      <a:pt x="824" y="1256"/>
                      <a:pt x="894" y="1246"/>
                      <a:pt x="961" y="1225"/>
                    </a:cubicBezTo>
                    <a:cubicBezTo>
                      <a:pt x="1245" y="1103"/>
                      <a:pt x="1408" y="710"/>
                      <a:pt x="1299" y="426"/>
                    </a:cubicBezTo>
                    <a:cubicBezTo>
                      <a:pt x="1213" y="158"/>
                      <a:pt x="983" y="1"/>
                      <a:pt x="723"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19"/>
              <p:cNvSpPr/>
              <p:nvPr/>
            </p:nvSpPr>
            <p:spPr>
              <a:xfrm>
                <a:off x="606150" y="3079075"/>
                <a:ext cx="82900" cy="72900"/>
              </a:xfrm>
              <a:custGeom>
                <a:avLst/>
                <a:gdLst/>
                <a:ahLst/>
                <a:cxnLst/>
                <a:rect l="l" t="t" r="r" b="b"/>
                <a:pathLst>
                  <a:path w="3316" h="2916" extrusionOk="0">
                    <a:moveTo>
                      <a:pt x="1631" y="1"/>
                    </a:moveTo>
                    <a:cubicBezTo>
                      <a:pt x="1359" y="1"/>
                      <a:pt x="1084" y="77"/>
                      <a:pt x="840" y="243"/>
                    </a:cubicBezTo>
                    <a:cubicBezTo>
                      <a:pt x="163" y="690"/>
                      <a:pt x="1" y="1597"/>
                      <a:pt x="447" y="2273"/>
                    </a:cubicBezTo>
                    <a:cubicBezTo>
                      <a:pt x="725" y="2694"/>
                      <a:pt x="1181" y="2916"/>
                      <a:pt x="1649" y="2916"/>
                    </a:cubicBezTo>
                    <a:cubicBezTo>
                      <a:pt x="1933" y="2916"/>
                      <a:pt x="2221" y="2834"/>
                      <a:pt x="2477" y="2665"/>
                    </a:cubicBezTo>
                    <a:cubicBezTo>
                      <a:pt x="3154" y="2205"/>
                      <a:pt x="3316" y="1312"/>
                      <a:pt x="2869" y="636"/>
                    </a:cubicBezTo>
                    <a:cubicBezTo>
                      <a:pt x="2584" y="238"/>
                      <a:pt x="2112" y="1"/>
                      <a:pt x="1631" y="1"/>
                    </a:cubicBezTo>
                    <a:close/>
                  </a:path>
                </a:pathLst>
              </a:custGeom>
              <a:solidFill>
                <a:srgbClr val="EA51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19"/>
              <p:cNvSpPr/>
              <p:nvPr/>
            </p:nvSpPr>
            <p:spPr>
              <a:xfrm>
                <a:off x="618675" y="3107475"/>
                <a:ext cx="25400" cy="22325"/>
              </a:xfrm>
              <a:custGeom>
                <a:avLst/>
                <a:gdLst/>
                <a:ahLst/>
                <a:cxnLst/>
                <a:rect l="l" t="t" r="r" b="b"/>
                <a:pathLst>
                  <a:path w="1016" h="893" extrusionOk="0">
                    <a:moveTo>
                      <a:pt x="476" y="1"/>
                    </a:moveTo>
                    <a:cubicBezTo>
                      <a:pt x="405" y="1"/>
                      <a:pt x="338" y="19"/>
                      <a:pt x="285" y="55"/>
                    </a:cubicBezTo>
                    <a:cubicBezTo>
                      <a:pt x="55" y="230"/>
                      <a:pt x="1" y="515"/>
                      <a:pt x="176" y="677"/>
                    </a:cubicBezTo>
                    <a:cubicBezTo>
                      <a:pt x="243" y="818"/>
                      <a:pt x="374" y="892"/>
                      <a:pt x="504" y="892"/>
                    </a:cubicBezTo>
                    <a:cubicBezTo>
                      <a:pt x="586" y="892"/>
                      <a:pt x="668" y="862"/>
                      <a:pt x="731" y="799"/>
                    </a:cubicBezTo>
                    <a:cubicBezTo>
                      <a:pt x="961" y="677"/>
                      <a:pt x="1015" y="393"/>
                      <a:pt x="907" y="230"/>
                    </a:cubicBezTo>
                    <a:cubicBezTo>
                      <a:pt x="789" y="76"/>
                      <a:pt x="622" y="1"/>
                      <a:pt x="476"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19"/>
              <p:cNvSpPr/>
              <p:nvPr/>
            </p:nvSpPr>
            <p:spPr>
              <a:xfrm>
                <a:off x="364975" y="3636200"/>
                <a:ext cx="204325" cy="345400"/>
              </a:xfrm>
              <a:custGeom>
                <a:avLst/>
                <a:gdLst/>
                <a:ahLst/>
                <a:cxnLst/>
                <a:rect l="l" t="t" r="r" b="b"/>
                <a:pathLst>
                  <a:path w="8173" h="13816" extrusionOk="0">
                    <a:moveTo>
                      <a:pt x="623" y="1"/>
                    </a:moveTo>
                    <a:lnTo>
                      <a:pt x="623" y="1"/>
                    </a:lnTo>
                    <a:cubicBezTo>
                      <a:pt x="2084" y="3722"/>
                      <a:pt x="0" y="4560"/>
                      <a:pt x="0" y="4560"/>
                    </a:cubicBezTo>
                    <a:cubicBezTo>
                      <a:pt x="2368" y="6089"/>
                      <a:pt x="230" y="8674"/>
                      <a:pt x="230" y="8674"/>
                    </a:cubicBezTo>
                    <a:cubicBezTo>
                      <a:pt x="316" y="8667"/>
                      <a:pt x="398" y="8663"/>
                      <a:pt x="478" y="8663"/>
                    </a:cubicBezTo>
                    <a:cubicBezTo>
                      <a:pt x="2757" y="8663"/>
                      <a:pt x="2706" y="11556"/>
                      <a:pt x="2706" y="11556"/>
                    </a:cubicBezTo>
                    <a:cubicBezTo>
                      <a:pt x="2996" y="11503"/>
                      <a:pt x="3270" y="11479"/>
                      <a:pt x="3529" y="11479"/>
                    </a:cubicBezTo>
                    <a:cubicBezTo>
                      <a:pt x="5778" y="11479"/>
                      <a:pt x="6849" y="13306"/>
                      <a:pt x="7104" y="13816"/>
                    </a:cubicBezTo>
                    <a:cubicBezTo>
                      <a:pt x="6820" y="13247"/>
                      <a:pt x="5981" y="10825"/>
                      <a:pt x="8173" y="9080"/>
                    </a:cubicBezTo>
                    <a:cubicBezTo>
                      <a:pt x="8173" y="9080"/>
                      <a:pt x="5751" y="7104"/>
                      <a:pt x="7551" y="5291"/>
                    </a:cubicBezTo>
                    <a:cubicBezTo>
                      <a:pt x="7551" y="5291"/>
                      <a:pt x="4235" y="5237"/>
                      <a:pt x="4574" y="2423"/>
                    </a:cubicBezTo>
                    <a:lnTo>
                      <a:pt x="4574" y="2423"/>
                    </a:lnTo>
                    <a:cubicBezTo>
                      <a:pt x="4574" y="2423"/>
                      <a:pt x="4289" y="2577"/>
                      <a:pt x="3827" y="2577"/>
                    </a:cubicBezTo>
                    <a:cubicBezTo>
                      <a:pt x="3073" y="2577"/>
                      <a:pt x="1848" y="2166"/>
                      <a:pt x="623"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19"/>
              <p:cNvSpPr/>
              <p:nvPr/>
            </p:nvSpPr>
            <p:spPr>
              <a:xfrm>
                <a:off x="421450" y="3720775"/>
                <a:ext cx="94425" cy="207050"/>
              </a:xfrm>
              <a:custGeom>
                <a:avLst/>
                <a:gdLst/>
                <a:ahLst/>
                <a:cxnLst/>
                <a:rect l="l" t="t" r="r" b="b"/>
                <a:pathLst>
                  <a:path w="3777" h="8282" extrusionOk="0">
                    <a:moveTo>
                      <a:pt x="1" y="0"/>
                    </a:moveTo>
                    <a:lnTo>
                      <a:pt x="1" y="0"/>
                    </a:lnTo>
                    <a:cubicBezTo>
                      <a:pt x="732" y="3545"/>
                      <a:pt x="3776" y="8281"/>
                      <a:pt x="3776" y="8281"/>
                    </a:cubicBezTo>
                    <a:cubicBezTo>
                      <a:pt x="1976" y="4682"/>
                      <a:pt x="1" y="0"/>
                      <a:pt x="1"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19"/>
              <p:cNvSpPr/>
              <p:nvPr/>
            </p:nvSpPr>
            <p:spPr>
              <a:xfrm>
                <a:off x="546950" y="3802300"/>
                <a:ext cx="343725" cy="206025"/>
              </a:xfrm>
              <a:custGeom>
                <a:avLst/>
                <a:gdLst/>
                <a:ahLst/>
                <a:cxnLst/>
                <a:rect l="l" t="t" r="r" b="b"/>
                <a:pathLst>
                  <a:path w="13749" h="8241" extrusionOk="0">
                    <a:moveTo>
                      <a:pt x="9189" y="0"/>
                    </a:moveTo>
                    <a:cubicBezTo>
                      <a:pt x="8625" y="873"/>
                      <a:pt x="7909" y="1148"/>
                      <a:pt x="7230" y="1148"/>
                    </a:cubicBezTo>
                    <a:cubicBezTo>
                      <a:pt x="6065" y="1148"/>
                      <a:pt x="5007" y="339"/>
                      <a:pt x="5007" y="339"/>
                    </a:cubicBezTo>
                    <a:lnTo>
                      <a:pt x="5007" y="339"/>
                    </a:lnTo>
                    <a:cubicBezTo>
                      <a:pt x="5280" y="2779"/>
                      <a:pt x="2390" y="2828"/>
                      <a:pt x="2154" y="2828"/>
                    </a:cubicBezTo>
                    <a:cubicBezTo>
                      <a:pt x="2144" y="2828"/>
                      <a:pt x="2139" y="2828"/>
                      <a:pt x="2139" y="2828"/>
                    </a:cubicBezTo>
                    <a:lnTo>
                      <a:pt x="2139" y="2828"/>
                    </a:lnTo>
                    <a:cubicBezTo>
                      <a:pt x="2761" y="5643"/>
                      <a:pt x="502" y="6942"/>
                      <a:pt x="1" y="7226"/>
                    </a:cubicBezTo>
                    <a:cubicBezTo>
                      <a:pt x="272" y="7114"/>
                      <a:pt x="975" y="6840"/>
                      <a:pt x="1842" y="6840"/>
                    </a:cubicBezTo>
                    <a:cubicBezTo>
                      <a:pt x="2749" y="6840"/>
                      <a:pt x="3836" y="7140"/>
                      <a:pt x="4791" y="8241"/>
                    </a:cubicBezTo>
                    <a:cubicBezTo>
                      <a:pt x="4791" y="8241"/>
                      <a:pt x="5816" y="6903"/>
                      <a:pt x="7099" y="6903"/>
                    </a:cubicBezTo>
                    <a:cubicBezTo>
                      <a:pt x="7566" y="6903"/>
                      <a:pt x="8068" y="7080"/>
                      <a:pt x="8566" y="7564"/>
                    </a:cubicBezTo>
                    <a:cubicBezTo>
                      <a:pt x="8566" y="7564"/>
                      <a:pt x="8566" y="4502"/>
                      <a:pt x="11049" y="4502"/>
                    </a:cubicBezTo>
                    <a:cubicBezTo>
                      <a:pt x="11155" y="4502"/>
                      <a:pt x="11265" y="4508"/>
                      <a:pt x="11381" y="4520"/>
                    </a:cubicBezTo>
                    <a:cubicBezTo>
                      <a:pt x="11381" y="4520"/>
                      <a:pt x="10312" y="2598"/>
                      <a:pt x="13749" y="569"/>
                    </a:cubicBezTo>
                    <a:lnTo>
                      <a:pt x="13749" y="569"/>
                    </a:lnTo>
                    <a:cubicBezTo>
                      <a:pt x="12764" y="955"/>
                      <a:pt x="11980" y="1098"/>
                      <a:pt x="11362" y="1098"/>
                    </a:cubicBezTo>
                    <a:cubicBezTo>
                      <a:pt x="9642" y="1098"/>
                      <a:pt x="9189" y="0"/>
                      <a:pt x="9189"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19"/>
              <p:cNvSpPr/>
              <p:nvPr/>
            </p:nvSpPr>
            <p:spPr>
              <a:xfrm>
                <a:off x="600400" y="3856075"/>
                <a:ext cx="205700" cy="102875"/>
              </a:xfrm>
              <a:custGeom>
                <a:avLst/>
                <a:gdLst/>
                <a:ahLst/>
                <a:cxnLst/>
                <a:rect l="l" t="t" r="r" b="b"/>
                <a:pathLst>
                  <a:path w="8228" h="4115" extrusionOk="0">
                    <a:moveTo>
                      <a:pt x="8228" y="1"/>
                    </a:moveTo>
                    <a:cubicBezTo>
                      <a:pt x="8227" y="1"/>
                      <a:pt x="3722" y="2423"/>
                      <a:pt x="1" y="4114"/>
                    </a:cubicBezTo>
                    <a:cubicBezTo>
                      <a:pt x="1" y="4114"/>
                      <a:pt x="5413" y="2315"/>
                      <a:pt x="8228"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19"/>
              <p:cNvSpPr/>
              <p:nvPr/>
            </p:nvSpPr>
            <p:spPr>
              <a:xfrm>
                <a:off x="439725" y="3989450"/>
                <a:ext cx="83250" cy="72925"/>
              </a:xfrm>
              <a:custGeom>
                <a:avLst/>
                <a:gdLst/>
                <a:ahLst/>
                <a:cxnLst/>
                <a:rect l="l" t="t" r="r" b="b"/>
                <a:pathLst>
                  <a:path w="3330" h="2917" extrusionOk="0">
                    <a:moveTo>
                      <a:pt x="1664" y="1"/>
                    </a:moveTo>
                    <a:cubicBezTo>
                      <a:pt x="1465" y="1"/>
                      <a:pt x="1263" y="43"/>
                      <a:pt x="1070" y="132"/>
                    </a:cubicBezTo>
                    <a:cubicBezTo>
                      <a:pt x="285" y="471"/>
                      <a:pt x="1" y="1309"/>
                      <a:pt x="285" y="2054"/>
                    </a:cubicBezTo>
                    <a:cubicBezTo>
                      <a:pt x="533" y="2591"/>
                      <a:pt x="1082" y="2916"/>
                      <a:pt x="1651" y="2916"/>
                    </a:cubicBezTo>
                    <a:cubicBezTo>
                      <a:pt x="1856" y="2916"/>
                      <a:pt x="2063" y="2874"/>
                      <a:pt x="2260" y="2784"/>
                    </a:cubicBezTo>
                    <a:cubicBezTo>
                      <a:pt x="2991" y="2446"/>
                      <a:pt x="3329" y="1594"/>
                      <a:pt x="2991" y="863"/>
                    </a:cubicBezTo>
                    <a:cubicBezTo>
                      <a:pt x="2742" y="326"/>
                      <a:pt x="2215" y="1"/>
                      <a:pt x="1664" y="1"/>
                    </a:cubicBezTo>
                    <a:close/>
                  </a:path>
                </a:pathLst>
              </a:custGeom>
              <a:solidFill>
                <a:srgbClr val="EA51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19"/>
              <p:cNvSpPr/>
              <p:nvPr/>
            </p:nvSpPr>
            <p:spPr>
              <a:xfrm>
                <a:off x="467800" y="3998650"/>
                <a:ext cx="25400" cy="21900"/>
              </a:xfrm>
              <a:custGeom>
                <a:avLst/>
                <a:gdLst/>
                <a:ahLst/>
                <a:cxnLst/>
                <a:rect l="l" t="t" r="r" b="b"/>
                <a:pathLst>
                  <a:path w="1016" h="876" extrusionOk="0">
                    <a:moveTo>
                      <a:pt x="533" y="0"/>
                    </a:moveTo>
                    <a:cubicBezTo>
                      <a:pt x="468" y="0"/>
                      <a:pt x="402" y="15"/>
                      <a:pt x="339" y="48"/>
                    </a:cubicBezTo>
                    <a:cubicBezTo>
                      <a:pt x="122" y="157"/>
                      <a:pt x="1" y="387"/>
                      <a:pt x="122" y="603"/>
                    </a:cubicBezTo>
                    <a:cubicBezTo>
                      <a:pt x="202" y="772"/>
                      <a:pt x="347" y="875"/>
                      <a:pt x="504" y="875"/>
                    </a:cubicBezTo>
                    <a:cubicBezTo>
                      <a:pt x="561" y="875"/>
                      <a:pt x="620" y="862"/>
                      <a:pt x="677" y="833"/>
                    </a:cubicBezTo>
                    <a:cubicBezTo>
                      <a:pt x="907" y="725"/>
                      <a:pt x="1015" y="495"/>
                      <a:pt x="907" y="265"/>
                    </a:cubicBezTo>
                    <a:cubicBezTo>
                      <a:pt x="868" y="107"/>
                      <a:pt x="707" y="0"/>
                      <a:pt x="533"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19"/>
              <p:cNvSpPr/>
              <p:nvPr/>
            </p:nvSpPr>
            <p:spPr>
              <a:xfrm>
                <a:off x="479300" y="4005350"/>
                <a:ext cx="118425" cy="103750"/>
              </a:xfrm>
              <a:custGeom>
                <a:avLst/>
                <a:gdLst/>
                <a:ahLst/>
                <a:cxnLst/>
                <a:rect l="l" t="t" r="r" b="b"/>
                <a:pathLst>
                  <a:path w="4737" h="4150" extrusionOk="0">
                    <a:moveTo>
                      <a:pt x="2361" y="1"/>
                    </a:moveTo>
                    <a:cubicBezTo>
                      <a:pt x="2081" y="1"/>
                      <a:pt x="1794" y="57"/>
                      <a:pt x="1516" y="173"/>
                    </a:cubicBezTo>
                    <a:cubicBezTo>
                      <a:pt x="447" y="673"/>
                      <a:pt x="1" y="1864"/>
                      <a:pt x="447" y="2933"/>
                    </a:cubicBezTo>
                    <a:cubicBezTo>
                      <a:pt x="774" y="3675"/>
                      <a:pt x="1528" y="4150"/>
                      <a:pt x="2327" y="4150"/>
                    </a:cubicBezTo>
                    <a:cubicBezTo>
                      <a:pt x="2621" y="4150"/>
                      <a:pt x="2921" y="4086"/>
                      <a:pt x="3208" y="3948"/>
                    </a:cubicBezTo>
                    <a:cubicBezTo>
                      <a:pt x="4222" y="3501"/>
                      <a:pt x="4737" y="2257"/>
                      <a:pt x="4277" y="1242"/>
                    </a:cubicBezTo>
                    <a:cubicBezTo>
                      <a:pt x="3906" y="451"/>
                      <a:pt x="3158" y="1"/>
                      <a:pt x="2361" y="1"/>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19"/>
              <p:cNvSpPr/>
              <p:nvPr/>
            </p:nvSpPr>
            <p:spPr>
              <a:xfrm>
                <a:off x="519900" y="4019200"/>
                <a:ext cx="35550" cy="31075"/>
              </a:xfrm>
              <a:custGeom>
                <a:avLst/>
                <a:gdLst/>
                <a:ahLst/>
                <a:cxnLst/>
                <a:rect l="l" t="t" r="r" b="b"/>
                <a:pathLst>
                  <a:path w="1422" h="1243" extrusionOk="0">
                    <a:moveTo>
                      <a:pt x="734" y="1"/>
                    </a:moveTo>
                    <a:cubicBezTo>
                      <a:pt x="645" y="1"/>
                      <a:pt x="553" y="21"/>
                      <a:pt x="460" y="65"/>
                    </a:cubicBezTo>
                    <a:cubicBezTo>
                      <a:pt x="176" y="187"/>
                      <a:pt x="0" y="580"/>
                      <a:pt x="122" y="864"/>
                    </a:cubicBezTo>
                    <a:cubicBezTo>
                      <a:pt x="244" y="1118"/>
                      <a:pt x="466" y="1242"/>
                      <a:pt x="712" y="1242"/>
                    </a:cubicBezTo>
                    <a:cubicBezTo>
                      <a:pt x="793" y="1242"/>
                      <a:pt x="877" y="1229"/>
                      <a:pt x="961" y="1202"/>
                    </a:cubicBezTo>
                    <a:cubicBezTo>
                      <a:pt x="1299" y="1026"/>
                      <a:pt x="1421" y="688"/>
                      <a:pt x="1299" y="349"/>
                    </a:cubicBezTo>
                    <a:cubicBezTo>
                      <a:pt x="1181" y="143"/>
                      <a:pt x="971" y="1"/>
                      <a:pt x="734"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19"/>
              <p:cNvSpPr/>
              <p:nvPr/>
            </p:nvSpPr>
            <p:spPr>
              <a:xfrm>
                <a:off x="515850" y="3956175"/>
                <a:ext cx="83225" cy="72200"/>
              </a:xfrm>
              <a:custGeom>
                <a:avLst/>
                <a:gdLst/>
                <a:ahLst/>
                <a:cxnLst/>
                <a:rect l="l" t="t" r="r" b="b"/>
                <a:pathLst>
                  <a:path w="3329" h="2888" extrusionOk="0">
                    <a:moveTo>
                      <a:pt x="1659" y="0"/>
                    </a:moveTo>
                    <a:cubicBezTo>
                      <a:pt x="1350" y="0"/>
                      <a:pt x="1039" y="90"/>
                      <a:pt x="785" y="273"/>
                    </a:cubicBezTo>
                    <a:cubicBezTo>
                      <a:pt x="162" y="787"/>
                      <a:pt x="0" y="1693"/>
                      <a:pt x="501" y="2302"/>
                    </a:cubicBezTo>
                    <a:cubicBezTo>
                      <a:pt x="809" y="2675"/>
                      <a:pt x="1258" y="2888"/>
                      <a:pt x="1699" y="2888"/>
                    </a:cubicBezTo>
                    <a:cubicBezTo>
                      <a:pt x="1994" y="2888"/>
                      <a:pt x="2286" y="2792"/>
                      <a:pt x="2530" y="2586"/>
                    </a:cubicBezTo>
                    <a:cubicBezTo>
                      <a:pt x="3207" y="2086"/>
                      <a:pt x="3329" y="1179"/>
                      <a:pt x="2815" y="557"/>
                    </a:cubicBezTo>
                    <a:cubicBezTo>
                      <a:pt x="2550" y="189"/>
                      <a:pt x="2106" y="0"/>
                      <a:pt x="1659" y="0"/>
                    </a:cubicBezTo>
                    <a:close/>
                  </a:path>
                </a:pathLst>
              </a:custGeom>
              <a:solidFill>
                <a:srgbClr val="EA51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19"/>
              <p:cNvSpPr/>
              <p:nvPr/>
            </p:nvSpPr>
            <p:spPr>
              <a:xfrm>
                <a:off x="541200" y="3965975"/>
                <a:ext cx="25400" cy="21475"/>
              </a:xfrm>
              <a:custGeom>
                <a:avLst/>
                <a:gdLst/>
                <a:ahLst/>
                <a:cxnLst/>
                <a:rect l="l" t="t" r="r" b="b"/>
                <a:pathLst>
                  <a:path w="1016" h="859" extrusionOk="0">
                    <a:moveTo>
                      <a:pt x="438" y="0"/>
                    </a:moveTo>
                    <a:cubicBezTo>
                      <a:pt x="361" y="0"/>
                      <a:pt x="288" y="18"/>
                      <a:pt x="231" y="56"/>
                    </a:cubicBezTo>
                    <a:cubicBezTo>
                      <a:pt x="55" y="219"/>
                      <a:pt x="1" y="503"/>
                      <a:pt x="163" y="679"/>
                    </a:cubicBezTo>
                    <a:cubicBezTo>
                      <a:pt x="235" y="806"/>
                      <a:pt x="362" y="858"/>
                      <a:pt x="487" y="858"/>
                    </a:cubicBezTo>
                    <a:cubicBezTo>
                      <a:pt x="576" y="858"/>
                      <a:pt x="664" y="832"/>
                      <a:pt x="732" y="787"/>
                    </a:cubicBezTo>
                    <a:cubicBezTo>
                      <a:pt x="962" y="625"/>
                      <a:pt x="1016" y="341"/>
                      <a:pt x="840" y="165"/>
                    </a:cubicBezTo>
                    <a:cubicBezTo>
                      <a:pt x="735" y="60"/>
                      <a:pt x="579" y="0"/>
                      <a:pt x="438"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19"/>
              <p:cNvSpPr/>
              <p:nvPr/>
            </p:nvSpPr>
            <p:spPr>
              <a:xfrm>
                <a:off x="386275" y="1858900"/>
                <a:ext cx="445200" cy="140750"/>
              </a:xfrm>
              <a:custGeom>
                <a:avLst/>
                <a:gdLst/>
                <a:ahLst/>
                <a:cxnLst/>
                <a:rect l="l" t="t" r="r" b="b"/>
                <a:pathLst>
                  <a:path w="17808" h="5630" extrusionOk="0">
                    <a:moveTo>
                      <a:pt x="17699" y="0"/>
                    </a:moveTo>
                    <a:cubicBezTo>
                      <a:pt x="10934" y="4736"/>
                      <a:pt x="109" y="5467"/>
                      <a:pt x="1" y="5467"/>
                    </a:cubicBezTo>
                    <a:lnTo>
                      <a:pt x="55" y="5629"/>
                    </a:lnTo>
                    <a:cubicBezTo>
                      <a:pt x="109" y="5629"/>
                      <a:pt x="10988" y="4899"/>
                      <a:pt x="17808" y="109"/>
                    </a:cubicBezTo>
                    <a:lnTo>
                      <a:pt x="17699" y="0"/>
                    </a:ln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19"/>
              <p:cNvSpPr/>
              <p:nvPr/>
            </p:nvSpPr>
            <p:spPr>
              <a:xfrm>
                <a:off x="800675" y="1877150"/>
                <a:ext cx="77475" cy="32775"/>
              </a:xfrm>
              <a:custGeom>
                <a:avLst/>
                <a:gdLst/>
                <a:ahLst/>
                <a:cxnLst/>
                <a:rect l="l" t="t" r="r" b="b"/>
                <a:pathLst>
                  <a:path w="3099" h="1311" extrusionOk="0">
                    <a:moveTo>
                      <a:pt x="0" y="1"/>
                    </a:moveTo>
                    <a:lnTo>
                      <a:pt x="0" y="1"/>
                    </a:lnTo>
                    <a:cubicBezTo>
                      <a:pt x="1442" y="1180"/>
                      <a:pt x="2516" y="1311"/>
                      <a:pt x="2921" y="1311"/>
                    </a:cubicBezTo>
                    <a:cubicBezTo>
                      <a:pt x="3037" y="1311"/>
                      <a:pt x="3099" y="1300"/>
                      <a:pt x="3099" y="1300"/>
                    </a:cubicBezTo>
                    <a:cubicBezTo>
                      <a:pt x="2476" y="163"/>
                      <a:pt x="0" y="1"/>
                      <a:pt x="0"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19"/>
              <p:cNvSpPr/>
              <p:nvPr/>
            </p:nvSpPr>
            <p:spPr>
              <a:xfrm>
                <a:off x="768200" y="1898125"/>
                <a:ext cx="77475" cy="32825"/>
              </a:xfrm>
              <a:custGeom>
                <a:avLst/>
                <a:gdLst/>
                <a:ahLst/>
                <a:cxnLst/>
                <a:rect l="l" t="t" r="r" b="b"/>
                <a:pathLst>
                  <a:path w="3099" h="1313" extrusionOk="0">
                    <a:moveTo>
                      <a:pt x="0" y="1"/>
                    </a:moveTo>
                    <a:lnTo>
                      <a:pt x="0" y="1"/>
                    </a:lnTo>
                    <a:cubicBezTo>
                      <a:pt x="1425" y="1176"/>
                      <a:pt x="2490" y="1312"/>
                      <a:pt x="2907" y="1312"/>
                    </a:cubicBezTo>
                    <a:cubicBezTo>
                      <a:pt x="3032" y="1312"/>
                      <a:pt x="3099" y="1300"/>
                      <a:pt x="3099" y="1300"/>
                    </a:cubicBezTo>
                    <a:cubicBezTo>
                      <a:pt x="2476" y="177"/>
                      <a:pt x="0" y="1"/>
                      <a:pt x="0"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19"/>
              <p:cNvSpPr/>
              <p:nvPr/>
            </p:nvSpPr>
            <p:spPr>
              <a:xfrm>
                <a:off x="739775" y="1817975"/>
                <a:ext cx="36900" cy="80175"/>
              </a:xfrm>
              <a:custGeom>
                <a:avLst/>
                <a:gdLst/>
                <a:ahLst/>
                <a:cxnLst/>
                <a:rect l="l" t="t" r="r" b="b"/>
                <a:pathLst>
                  <a:path w="1476" h="3207" extrusionOk="0">
                    <a:moveTo>
                      <a:pt x="461" y="0"/>
                    </a:moveTo>
                    <a:cubicBezTo>
                      <a:pt x="461" y="0"/>
                      <a:pt x="1" y="1123"/>
                      <a:pt x="1137" y="3207"/>
                    </a:cubicBezTo>
                    <a:cubicBezTo>
                      <a:pt x="1137" y="3207"/>
                      <a:pt x="1476" y="785"/>
                      <a:pt x="46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19"/>
              <p:cNvSpPr/>
              <p:nvPr/>
            </p:nvSpPr>
            <p:spPr>
              <a:xfrm>
                <a:off x="718800" y="1922150"/>
                <a:ext cx="70400" cy="45025"/>
              </a:xfrm>
              <a:custGeom>
                <a:avLst/>
                <a:gdLst/>
                <a:ahLst/>
                <a:cxnLst/>
                <a:rect l="l" t="t" r="r" b="b"/>
                <a:pathLst>
                  <a:path w="2816" h="1801" extrusionOk="0">
                    <a:moveTo>
                      <a:pt x="1" y="1"/>
                    </a:moveTo>
                    <a:lnTo>
                      <a:pt x="1" y="1"/>
                    </a:lnTo>
                    <a:cubicBezTo>
                      <a:pt x="1414" y="1742"/>
                      <a:pt x="2639" y="1801"/>
                      <a:pt x="2798" y="1801"/>
                    </a:cubicBezTo>
                    <a:cubicBezTo>
                      <a:pt x="2809" y="1801"/>
                      <a:pt x="2815" y="1800"/>
                      <a:pt x="2815" y="1800"/>
                    </a:cubicBezTo>
                    <a:cubicBezTo>
                      <a:pt x="2423" y="623"/>
                      <a:pt x="1" y="1"/>
                      <a:pt x="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19"/>
              <p:cNvSpPr/>
              <p:nvPr/>
            </p:nvSpPr>
            <p:spPr>
              <a:xfrm>
                <a:off x="700550" y="1838925"/>
                <a:ext cx="39250" cy="83250"/>
              </a:xfrm>
              <a:custGeom>
                <a:avLst/>
                <a:gdLst/>
                <a:ahLst/>
                <a:cxnLst/>
                <a:rect l="l" t="t" r="r" b="b"/>
                <a:pathLst>
                  <a:path w="1570" h="3330" extrusionOk="0">
                    <a:moveTo>
                      <a:pt x="731" y="1"/>
                    </a:moveTo>
                    <a:cubicBezTo>
                      <a:pt x="731" y="1"/>
                      <a:pt x="0" y="1016"/>
                      <a:pt x="731" y="3330"/>
                    </a:cubicBezTo>
                    <a:cubicBezTo>
                      <a:pt x="731" y="3330"/>
                      <a:pt x="1570" y="962"/>
                      <a:pt x="73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19"/>
              <p:cNvSpPr/>
              <p:nvPr/>
            </p:nvSpPr>
            <p:spPr>
              <a:xfrm>
                <a:off x="666700" y="1939075"/>
                <a:ext cx="69050" cy="46700"/>
              </a:xfrm>
              <a:custGeom>
                <a:avLst/>
                <a:gdLst/>
                <a:ahLst/>
                <a:cxnLst/>
                <a:rect l="l" t="t" r="r" b="b"/>
                <a:pathLst>
                  <a:path w="2762" h="1868" extrusionOk="0">
                    <a:moveTo>
                      <a:pt x="1" y="0"/>
                    </a:moveTo>
                    <a:lnTo>
                      <a:pt x="1" y="0"/>
                    </a:lnTo>
                    <a:cubicBezTo>
                      <a:pt x="1516" y="1867"/>
                      <a:pt x="2761" y="1867"/>
                      <a:pt x="2761" y="1867"/>
                    </a:cubicBezTo>
                    <a:cubicBezTo>
                      <a:pt x="2423" y="623"/>
                      <a:pt x="1" y="0"/>
                      <a:pt x="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19"/>
              <p:cNvSpPr/>
              <p:nvPr/>
            </p:nvSpPr>
            <p:spPr>
              <a:xfrm>
                <a:off x="648450" y="1855850"/>
                <a:ext cx="37900" cy="83250"/>
              </a:xfrm>
              <a:custGeom>
                <a:avLst/>
                <a:gdLst/>
                <a:ahLst/>
                <a:cxnLst/>
                <a:rect l="l" t="t" r="r" b="b"/>
                <a:pathLst>
                  <a:path w="1516" h="3330" extrusionOk="0">
                    <a:moveTo>
                      <a:pt x="731" y="1"/>
                    </a:moveTo>
                    <a:cubicBezTo>
                      <a:pt x="731" y="1"/>
                      <a:pt x="0" y="1069"/>
                      <a:pt x="731" y="3329"/>
                    </a:cubicBezTo>
                    <a:cubicBezTo>
                      <a:pt x="731" y="3329"/>
                      <a:pt x="1516" y="1015"/>
                      <a:pt x="73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19"/>
              <p:cNvSpPr/>
              <p:nvPr/>
            </p:nvSpPr>
            <p:spPr>
              <a:xfrm>
                <a:off x="591950" y="1964425"/>
                <a:ext cx="69025" cy="45025"/>
              </a:xfrm>
              <a:custGeom>
                <a:avLst/>
                <a:gdLst/>
                <a:ahLst/>
                <a:cxnLst/>
                <a:rect l="l" t="t" r="r" b="b"/>
                <a:pathLst>
                  <a:path w="2761" h="1801" extrusionOk="0">
                    <a:moveTo>
                      <a:pt x="1" y="1"/>
                    </a:moveTo>
                    <a:lnTo>
                      <a:pt x="1" y="1"/>
                    </a:lnTo>
                    <a:cubicBezTo>
                      <a:pt x="1414" y="1742"/>
                      <a:pt x="2591" y="1801"/>
                      <a:pt x="2744" y="1801"/>
                    </a:cubicBezTo>
                    <a:cubicBezTo>
                      <a:pt x="2755" y="1801"/>
                      <a:pt x="2761" y="1801"/>
                      <a:pt x="2761" y="1801"/>
                    </a:cubicBezTo>
                    <a:cubicBezTo>
                      <a:pt x="2423" y="623"/>
                      <a:pt x="1" y="1"/>
                      <a:pt x="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19"/>
              <p:cNvSpPr/>
              <p:nvPr/>
            </p:nvSpPr>
            <p:spPr>
              <a:xfrm>
                <a:off x="573675" y="1881225"/>
                <a:ext cx="37925" cy="83225"/>
              </a:xfrm>
              <a:custGeom>
                <a:avLst/>
                <a:gdLst/>
                <a:ahLst/>
                <a:cxnLst/>
                <a:rect l="l" t="t" r="r" b="b"/>
                <a:pathLst>
                  <a:path w="1517" h="3329" extrusionOk="0">
                    <a:moveTo>
                      <a:pt x="732" y="0"/>
                    </a:moveTo>
                    <a:cubicBezTo>
                      <a:pt x="732" y="0"/>
                      <a:pt x="1" y="1015"/>
                      <a:pt x="732" y="3329"/>
                    </a:cubicBezTo>
                    <a:cubicBezTo>
                      <a:pt x="732" y="3329"/>
                      <a:pt x="1516" y="961"/>
                      <a:pt x="732"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19"/>
              <p:cNvSpPr/>
              <p:nvPr/>
            </p:nvSpPr>
            <p:spPr>
              <a:xfrm>
                <a:off x="515850" y="1980000"/>
                <a:ext cx="70375" cy="46375"/>
              </a:xfrm>
              <a:custGeom>
                <a:avLst/>
                <a:gdLst/>
                <a:ahLst/>
                <a:cxnLst/>
                <a:rect l="l" t="t" r="r" b="b"/>
                <a:pathLst>
                  <a:path w="2815" h="1855" extrusionOk="0">
                    <a:moveTo>
                      <a:pt x="0" y="0"/>
                    </a:moveTo>
                    <a:cubicBezTo>
                      <a:pt x="1516" y="1854"/>
                      <a:pt x="2815" y="1854"/>
                      <a:pt x="2815" y="1854"/>
                    </a:cubicBezTo>
                    <a:cubicBezTo>
                      <a:pt x="2422" y="623"/>
                      <a:pt x="0" y="0"/>
                      <a:pt x="0"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19"/>
              <p:cNvSpPr/>
              <p:nvPr/>
            </p:nvSpPr>
            <p:spPr>
              <a:xfrm>
                <a:off x="442425" y="1994200"/>
                <a:ext cx="69050" cy="45025"/>
              </a:xfrm>
              <a:custGeom>
                <a:avLst/>
                <a:gdLst/>
                <a:ahLst/>
                <a:cxnLst/>
                <a:rect l="l" t="t" r="r" b="b"/>
                <a:pathLst>
                  <a:path w="2762" h="1801" extrusionOk="0">
                    <a:moveTo>
                      <a:pt x="1" y="1"/>
                    </a:moveTo>
                    <a:lnTo>
                      <a:pt x="1" y="1"/>
                    </a:lnTo>
                    <a:cubicBezTo>
                      <a:pt x="1530" y="1800"/>
                      <a:pt x="2761" y="1800"/>
                      <a:pt x="2761" y="1800"/>
                    </a:cubicBezTo>
                    <a:cubicBezTo>
                      <a:pt x="2423" y="610"/>
                      <a:pt x="1" y="1"/>
                      <a:pt x="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19"/>
              <p:cNvSpPr/>
              <p:nvPr/>
            </p:nvSpPr>
            <p:spPr>
              <a:xfrm>
                <a:off x="497575" y="1896775"/>
                <a:ext cx="39250" cy="83250"/>
              </a:xfrm>
              <a:custGeom>
                <a:avLst/>
                <a:gdLst/>
                <a:ahLst/>
                <a:cxnLst/>
                <a:rect l="l" t="t" r="r" b="b"/>
                <a:pathLst>
                  <a:path w="1570" h="3330" extrusionOk="0">
                    <a:moveTo>
                      <a:pt x="731" y="1"/>
                    </a:moveTo>
                    <a:cubicBezTo>
                      <a:pt x="731" y="1"/>
                      <a:pt x="0" y="1070"/>
                      <a:pt x="731" y="3329"/>
                    </a:cubicBezTo>
                    <a:cubicBezTo>
                      <a:pt x="731" y="3329"/>
                      <a:pt x="1570" y="1016"/>
                      <a:pt x="73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19"/>
              <p:cNvSpPr/>
              <p:nvPr/>
            </p:nvSpPr>
            <p:spPr>
              <a:xfrm>
                <a:off x="429925" y="1911000"/>
                <a:ext cx="37900" cy="83225"/>
              </a:xfrm>
              <a:custGeom>
                <a:avLst/>
                <a:gdLst/>
                <a:ahLst/>
                <a:cxnLst/>
                <a:rect l="l" t="t" r="r" b="b"/>
                <a:pathLst>
                  <a:path w="1516" h="3329" extrusionOk="0">
                    <a:moveTo>
                      <a:pt x="677" y="0"/>
                    </a:moveTo>
                    <a:cubicBezTo>
                      <a:pt x="677" y="0"/>
                      <a:pt x="0" y="1069"/>
                      <a:pt x="731" y="3329"/>
                    </a:cubicBezTo>
                    <a:cubicBezTo>
                      <a:pt x="731" y="3329"/>
                      <a:pt x="1516" y="961"/>
                      <a:pt x="677"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19"/>
              <p:cNvSpPr/>
              <p:nvPr/>
            </p:nvSpPr>
            <p:spPr>
              <a:xfrm>
                <a:off x="775300" y="1796650"/>
                <a:ext cx="37900" cy="81900"/>
              </a:xfrm>
              <a:custGeom>
                <a:avLst/>
                <a:gdLst/>
                <a:ahLst/>
                <a:cxnLst/>
                <a:rect l="l" t="t" r="r" b="b"/>
                <a:pathLst>
                  <a:path w="1516" h="3276" extrusionOk="0">
                    <a:moveTo>
                      <a:pt x="501" y="1"/>
                    </a:moveTo>
                    <a:lnTo>
                      <a:pt x="501" y="1"/>
                    </a:lnTo>
                    <a:cubicBezTo>
                      <a:pt x="501" y="1"/>
                      <a:pt x="0" y="1137"/>
                      <a:pt x="1178" y="3275"/>
                    </a:cubicBezTo>
                    <a:lnTo>
                      <a:pt x="1178" y="3275"/>
                    </a:lnTo>
                    <a:cubicBezTo>
                      <a:pt x="1178" y="3275"/>
                      <a:pt x="1516" y="799"/>
                      <a:pt x="50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19"/>
              <p:cNvSpPr/>
              <p:nvPr/>
            </p:nvSpPr>
            <p:spPr>
              <a:xfrm>
                <a:off x="810475" y="1822025"/>
                <a:ext cx="56175" cy="53925"/>
              </a:xfrm>
              <a:custGeom>
                <a:avLst/>
                <a:gdLst/>
                <a:ahLst/>
                <a:cxnLst/>
                <a:rect l="l" t="t" r="r" b="b"/>
                <a:pathLst>
                  <a:path w="2247" h="2157" extrusionOk="0">
                    <a:moveTo>
                      <a:pt x="1178" y="0"/>
                    </a:moveTo>
                    <a:cubicBezTo>
                      <a:pt x="623" y="0"/>
                      <a:pt x="109" y="460"/>
                      <a:pt x="55" y="1015"/>
                    </a:cubicBezTo>
                    <a:cubicBezTo>
                      <a:pt x="1" y="1584"/>
                      <a:pt x="447" y="2084"/>
                      <a:pt x="1070" y="2152"/>
                    </a:cubicBezTo>
                    <a:cubicBezTo>
                      <a:pt x="1100" y="2155"/>
                      <a:pt x="1130" y="2156"/>
                      <a:pt x="1160" y="2156"/>
                    </a:cubicBezTo>
                    <a:cubicBezTo>
                      <a:pt x="1690" y="2156"/>
                      <a:pt x="2141" y="1713"/>
                      <a:pt x="2193" y="1137"/>
                    </a:cubicBezTo>
                    <a:cubicBezTo>
                      <a:pt x="2247" y="569"/>
                      <a:pt x="1800" y="55"/>
                      <a:pt x="1178" y="0"/>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19"/>
              <p:cNvSpPr/>
              <p:nvPr/>
            </p:nvSpPr>
            <p:spPr>
              <a:xfrm>
                <a:off x="854125" y="1829125"/>
                <a:ext cx="15575" cy="13200"/>
              </a:xfrm>
              <a:custGeom>
                <a:avLst/>
                <a:gdLst/>
                <a:ahLst/>
                <a:cxnLst/>
                <a:rect l="l" t="t" r="r" b="b"/>
                <a:pathLst>
                  <a:path w="623" h="528" extrusionOk="0">
                    <a:moveTo>
                      <a:pt x="338" y="1"/>
                    </a:moveTo>
                    <a:cubicBezTo>
                      <a:pt x="163" y="1"/>
                      <a:pt x="54" y="109"/>
                      <a:pt x="54" y="231"/>
                    </a:cubicBezTo>
                    <a:cubicBezTo>
                      <a:pt x="0" y="393"/>
                      <a:pt x="108" y="515"/>
                      <a:pt x="284" y="515"/>
                    </a:cubicBezTo>
                    <a:cubicBezTo>
                      <a:pt x="311" y="524"/>
                      <a:pt x="337" y="528"/>
                      <a:pt x="361" y="528"/>
                    </a:cubicBezTo>
                    <a:cubicBezTo>
                      <a:pt x="483" y="528"/>
                      <a:pt x="568" y="420"/>
                      <a:pt x="568" y="285"/>
                    </a:cubicBezTo>
                    <a:cubicBezTo>
                      <a:pt x="623" y="109"/>
                      <a:pt x="501" y="1"/>
                      <a:pt x="338"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19"/>
              <p:cNvSpPr/>
              <p:nvPr/>
            </p:nvSpPr>
            <p:spPr>
              <a:xfrm>
                <a:off x="293250" y="4256250"/>
                <a:ext cx="466500" cy="42325"/>
              </a:xfrm>
              <a:custGeom>
                <a:avLst/>
                <a:gdLst/>
                <a:ahLst/>
                <a:cxnLst/>
                <a:rect l="l" t="t" r="r" b="b"/>
                <a:pathLst>
                  <a:path w="18660" h="1693" extrusionOk="0">
                    <a:moveTo>
                      <a:pt x="18606" y="1"/>
                    </a:moveTo>
                    <a:cubicBezTo>
                      <a:pt x="15410" y="1175"/>
                      <a:pt x="11758" y="1523"/>
                      <a:pt x="8544" y="1523"/>
                    </a:cubicBezTo>
                    <a:cubicBezTo>
                      <a:pt x="3867" y="1523"/>
                      <a:pt x="119" y="786"/>
                      <a:pt x="55" y="786"/>
                    </a:cubicBezTo>
                    <a:lnTo>
                      <a:pt x="1" y="908"/>
                    </a:lnTo>
                    <a:cubicBezTo>
                      <a:pt x="109" y="962"/>
                      <a:pt x="3884" y="1692"/>
                      <a:pt x="8566" y="1692"/>
                    </a:cubicBezTo>
                    <a:cubicBezTo>
                      <a:pt x="11773" y="1692"/>
                      <a:pt x="15440" y="1300"/>
                      <a:pt x="18660" y="177"/>
                    </a:cubicBezTo>
                    <a:lnTo>
                      <a:pt x="18606" y="1"/>
                    </a:ln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19"/>
              <p:cNvSpPr/>
              <p:nvPr/>
            </p:nvSpPr>
            <p:spPr>
              <a:xfrm>
                <a:off x="724550" y="4267425"/>
                <a:ext cx="66000" cy="50775"/>
              </a:xfrm>
              <a:custGeom>
                <a:avLst/>
                <a:gdLst/>
                <a:ahLst/>
                <a:cxnLst/>
                <a:rect l="l" t="t" r="r" b="b"/>
                <a:pathLst>
                  <a:path w="2640" h="2031" extrusionOk="0">
                    <a:moveTo>
                      <a:pt x="1" y="0"/>
                    </a:moveTo>
                    <a:lnTo>
                      <a:pt x="1" y="0"/>
                    </a:lnTo>
                    <a:cubicBezTo>
                      <a:pt x="1408" y="1976"/>
                      <a:pt x="2639" y="2030"/>
                      <a:pt x="2639" y="2030"/>
                    </a:cubicBezTo>
                    <a:cubicBezTo>
                      <a:pt x="2369" y="799"/>
                      <a:pt x="1" y="1"/>
                      <a:pt x="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19"/>
              <p:cNvSpPr/>
              <p:nvPr/>
            </p:nvSpPr>
            <p:spPr>
              <a:xfrm>
                <a:off x="689025" y="4280275"/>
                <a:ext cx="66350" cy="50775"/>
              </a:xfrm>
              <a:custGeom>
                <a:avLst/>
                <a:gdLst/>
                <a:ahLst/>
                <a:cxnLst/>
                <a:rect l="l" t="t" r="r" b="b"/>
                <a:pathLst>
                  <a:path w="2654" h="2031" extrusionOk="0">
                    <a:moveTo>
                      <a:pt x="1" y="1"/>
                    </a:moveTo>
                    <a:lnTo>
                      <a:pt x="1" y="1"/>
                    </a:lnTo>
                    <a:cubicBezTo>
                      <a:pt x="1354" y="1922"/>
                      <a:pt x="2653" y="2030"/>
                      <a:pt x="2653" y="2030"/>
                    </a:cubicBezTo>
                    <a:cubicBezTo>
                      <a:pt x="2369" y="785"/>
                      <a:pt x="1" y="1"/>
                      <a:pt x="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19"/>
              <p:cNvSpPr/>
              <p:nvPr/>
            </p:nvSpPr>
            <p:spPr>
              <a:xfrm>
                <a:off x="673825" y="4197075"/>
                <a:ext cx="39250" cy="83225"/>
              </a:xfrm>
              <a:custGeom>
                <a:avLst/>
                <a:gdLst/>
                <a:ahLst/>
                <a:cxnLst/>
                <a:rect l="l" t="t" r="r" b="b"/>
                <a:pathLst>
                  <a:path w="1570" h="3329" extrusionOk="0">
                    <a:moveTo>
                      <a:pt x="785" y="0"/>
                    </a:moveTo>
                    <a:cubicBezTo>
                      <a:pt x="785" y="0"/>
                      <a:pt x="0" y="1015"/>
                      <a:pt x="609" y="3329"/>
                    </a:cubicBezTo>
                    <a:cubicBezTo>
                      <a:pt x="609" y="3329"/>
                      <a:pt x="1570" y="1069"/>
                      <a:pt x="785"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19"/>
              <p:cNvSpPr/>
              <p:nvPr/>
            </p:nvSpPr>
            <p:spPr>
              <a:xfrm>
                <a:off x="635600" y="4290100"/>
                <a:ext cx="55150" cy="61925"/>
              </a:xfrm>
              <a:custGeom>
                <a:avLst/>
                <a:gdLst/>
                <a:ahLst/>
                <a:cxnLst/>
                <a:rect l="l" t="t" r="r" b="b"/>
                <a:pathLst>
                  <a:path w="2206" h="2477" extrusionOk="0">
                    <a:moveTo>
                      <a:pt x="0" y="0"/>
                    </a:moveTo>
                    <a:lnTo>
                      <a:pt x="0" y="0"/>
                    </a:lnTo>
                    <a:cubicBezTo>
                      <a:pt x="961" y="2206"/>
                      <a:pt x="2206" y="2476"/>
                      <a:pt x="2206" y="2476"/>
                    </a:cubicBezTo>
                    <a:cubicBezTo>
                      <a:pt x="2138" y="1245"/>
                      <a:pt x="0" y="0"/>
                      <a:pt x="0"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19"/>
              <p:cNvSpPr/>
              <p:nvPr/>
            </p:nvSpPr>
            <p:spPr>
              <a:xfrm>
                <a:off x="632875" y="4209925"/>
                <a:ext cx="36575" cy="80200"/>
              </a:xfrm>
              <a:custGeom>
                <a:avLst/>
                <a:gdLst/>
                <a:ahLst/>
                <a:cxnLst/>
                <a:rect l="l" t="t" r="r" b="b"/>
                <a:pathLst>
                  <a:path w="1463" h="3208" extrusionOk="0">
                    <a:moveTo>
                      <a:pt x="962" y="0"/>
                    </a:moveTo>
                    <a:lnTo>
                      <a:pt x="962" y="0"/>
                    </a:lnTo>
                    <a:cubicBezTo>
                      <a:pt x="961" y="0"/>
                      <a:pt x="1" y="839"/>
                      <a:pt x="109" y="3207"/>
                    </a:cubicBezTo>
                    <a:cubicBezTo>
                      <a:pt x="109" y="3207"/>
                      <a:pt x="1462" y="1177"/>
                      <a:pt x="962"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19"/>
              <p:cNvSpPr/>
              <p:nvPr/>
            </p:nvSpPr>
            <p:spPr>
              <a:xfrm>
                <a:off x="579100" y="4292800"/>
                <a:ext cx="55150" cy="62275"/>
              </a:xfrm>
              <a:custGeom>
                <a:avLst/>
                <a:gdLst/>
                <a:ahLst/>
                <a:cxnLst/>
                <a:rect l="l" t="t" r="r" b="b"/>
                <a:pathLst>
                  <a:path w="2206" h="2491" extrusionOk="0">
                    <a:moveTo>
                      <a:pt x="0" y="0"/>
                    </a:moveTo>
                    <a:lnTo>
                      <a:pt x="0" y="0"/>
                    </a:lnTo>
                    <a:cubicBezTo>
                      <a:pt x="1015" y="2206"/>
                      <a:pt x="2206" y="2490"/>
                      <a:pt x="2206" y="2490"/>
                    </a:cubicBezTo>
                    <a:cubicBezTo>
                      <a:pt x="2206" y="1245"/>
                      <a:pt x="0" y="0"/>
                      <a:pt x="0"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19"/>
              <p:cNvSpPr/>
              <p:nvPr/>
            </p:nvSpPr>
            <p:spPr>
              <a:xfrm>
                <a:off x="576400" y="4212625"/>
                <a:ext cx="38250" cy="80200"/>
              </a:xfrm>
              <a:custGeom>
                <a:avLst/>
                <a:gdLst/>
                <a:ahLst/>
                <a:cxnLst/>
                <a:rect l="l" t="t" r="r" b="b"/>
                <a:pathLst>
                  <a:path w="1530" h="3208" extrusionOk="0">
                    <a:moveTo>
                      <a:pt x="961" y="0"/>
                    </a:moveTo>
                    <a:cubicBezTo>
                      <a:pt x="961" y="0"/>
                      <a:pt x="0" y="839"/>
                      <a:pt x="108" y="3207"/>
                    </a:cubicBezTo>
                    <a:cubicBezTo>
                      <a:pt x="108" y="3207"/>
                      <a:pt x="1529" y="1178"/>
                      <a:pt x="96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19"/>
              <p:cNvSpPr/>
              <p:nvPr/>
            </p:nvSpPr>
            <p:spPr>
              <a:xfrm>
                <a:off x="501625" y="4298550"/>
                <a:ext cx="55175" cy="61925"/>
              </a:xfrm>
              <a:custGeom>
                <a:avLst/>
                <a:gdLst/>
                <a:ahLst/>
                <a:cxnLst/>
                <a:rect l="l" t="t" r="r" b="b"/>
                <a:pathLst>
                  <a:path w="2207" h="2477" extrusionOk="0">
                    <a:moveTo>
                      <a:pt x="1" y="0"/>
                    </a:moveTo>
                    <a:lnTo>
                      <a:pt x="1" y="0"/>
                    </a:lnTo>
                    <a:cubicBezTo>
                      <a:pt x="961" y="2138"/>
                      <a:pt x="2206" y="2477"/>
                      <a:pt x="2206" y="2477"/>
                    </a:cubicBezTo>
                    <a:cubicBezTo>
                      <a:pt x="2152" y="1191"/>
                      <a:pt x="1" y="0"/>
                      <a:pt x="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19"/>
              <p:cNvSpPr/>
              <p:nvPr/>
            </p:nvSpPr>
            <p:spPr>
              <a:xfrm>
                <a:off x="498925" y="4218375"/>
                <a:ext cx="36550" cy="80200"/>
              </a:xfrm>
              <a:custGeom>
                <a:avLst/>
                <a:gdLst/>
                <a:ahLst/>
                <a:cxnLst/>
                <a:rect l="l" t="t" r="r" b="b"/>
                <a:pathLst>
                  <a:path w="1462" h="3208" extrusionOk="0">
                    <a:moveTo>
                      <a:pt x="961" y="0"/>
                    </a:moveTo>
                    <a:cubicBezTo>
                      <a:pt x="961" y="1"/>
                      <a:pt x="0" y="785"/>
                      <a:pt x="109" y="3207"/>
                    </a:cubicBezTo>
                    <a:cubicBezTo>
                      <a:pt x="109" y="3207"/>
                      <a:pt x="1462" y="1124"/>
                      <a:pt x="96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19"/>
              <p:cNvSpPr/>
              <p:nvPr/>
            </p:nvSpPr>
            <p:spPr>
              <a:xfrm>
                <a:off x="424175" y="4294475"/>
                <a:ext cx="55150" cy="61950"/>
              </a:xfrm>
              <a:custGeom>
                <a:avLst/>
                <a:gdLst/>
                <a:ahLst/>
                <a:cxnLst/>
                <a:rect l="l" t="t" r="r" b="b"/>
                <a:pathLst>
                  <a:path w="2206" h="2478" extrusionOk="0">
                    <a:moveTo>
                      <a:pt x="0" y="1"/>
                    </a:moveTo>
                    <a:lnTo>
                      <a:pt x="0" y="1"/>
                    </a:lnTo>
                    <a:cubicBezTo>
                      <a:pt x="961" y="2139"/>
                      <a:pt x="2206" y="2477"/>
                      <a:pt x="2206" y="2477"/>
                    </a:cubicBezTo>
                    <a:cubicBezTo>
                      <a:pt x="2138" y="1178"/>
                      <a:pt x="0" y="1"/>
                      <a:pt x="0"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19"/>
              <p:cNvSpPr/>
              <p:nvPr/>
            </p:nvSpPr>
            <p:spPr>
              <a:xfrm>
                <a:off x="349400" y="4287375"/>
                <a:ext cx="55175" cy="63300"/>
              </a:xfrm>
              <a:custGeom>
                <a:avLst/>
                <a:gdLst/>
                <a:ahLst/>
                <a:cxnLst/>
                <a:rect l="l" t="t" r="r" b="b"/>
                <a:pathLst>
                  <a:path w="2207" h="2532" extrusionOk="0">
                    <a:moveTo>
                      <a:pt x="1" y="1"/>
                    </a:moveTo>
                    <a:lnTo>
                      <a:pt x="1" y="1"/>
                    </a:lnTo>
                    <a:cubicBezTo>
                      <a:pt x="961" y="2193"/>
                      <a:pt x="2206" y="2531"/>
                      <a:pt x="2206" y="2531"/>
                    </a:cubicBezTo>
                    <a:cubicBezTo>
                      <a:pt x="2152" y="1232"/>
                      <a:pt x="1" y="1"/>
                      <a:pt x="1"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19"/>
              <p:cNvSpPr/>
              <p:nvPr/>
            </p:nvSpPr>
            <p:spPr>
              <a:xfrm>
                <a:off x="421450" y="4213975"/>
                <a:ext cx="36575" cy="80525"/>
              </a:xfrm>
              <a:custGeom>
                <a:avLst/>
                <a:gdLst/>
                <a:ahLst/>
                <a:cxnLst/>
                <a:rect l="l" t="t" r="r" b="b"/>
                <a:pathLst>
                  <a:path w="1463" h="3221" extrusionOk="0">
                    <a:moveTo>
                      <a:pt x="962" y="1"/>
                    </a:moveTo>
                    <a:lnTo>
                      <a:pt x="962" y="1"/>
                    </a:lnTo>
                    <a:cubicBezTo>
                      <a:pt x="962" y="1"/>
                      <a:pt x="1" y="785"/>
                      <a:pt x="109" y="3221"/>
                    </a:cubicBezTo>
                    <a:cubicBezTo>
                      <a:pt x="109" y="3221"/>
                      <a:pt x="1462" y="1124"/>
                      <a:pt x="962"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19"/>
              <p:cNvSpPr/>
              <p:nvPr/>
            </p:nvSpPr>
            <p:spPr>
              <a:xfrm>
                <a:off x="350750" y="4209925"/>
                <a:ext cx="38250" cy="78825"/>
              </a:xfrm>
              <a:custGeom>
                <a:avLst/>
                <a:gdLst/>
                <a:ahLst/>
                <a:cxnLst/>
                <a:rect l="l" t="t" r="r" b="b"/>
                <a:pathLst>
                  <a:path w="1530" h="3153" extrusionOk="0">
                    <a:moveTo>
                      <a:pt x="962" y="0"/>
                    </a:moveTo>
                    <a:cubicBezTo>
                      <a:pt x="962" y="0"/>
                      <a:pt x="1" y="785"/>
                      <a:pt x="123" y="3153"/>
                    </a:cubicBezTo>
                    <a:cubicBezTo>
                      <a:pt x="123" y="3153"/>
                      <a:pt x="1530" y="1123"/>
                      <a:pt x="962"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19"/>
              <p:cNvSpPr/>
              <p:nvPr/>
            </p:nvSpPr>
            <p:spPr>
              <a:xfrm>
                <a:off x="714400" y="4187250"/>
                <a:ext cx="38250" cy="81900"/>
              </a:xfrm>
              <a:custGeom>
                <a:avLst/>
                <a:gdLst/>
                <a:ahLst/>
                <a:cxnLst/>
                <a:rect l="l" t="t" r="r" b="b"/>
                <a:pathLst>
                  <a:path w="1530" h="3276" extrusionOk="0">
                    <a:moveTo>
                      <a:pt x="799" y="1"/>
                    </a:moveTo>
                    <a:lnTo>
                      <a:pt x="799" y="1"/>
                    </a:lnTo>
                    <a:cubicBezTo>
                      <a:pt x="799" y="1"/>
                      <a:pt x="1" y="961"/>
                      <a:pt x="569" y="3275"/>
                    </a:cubicBezTo>
                    <a:cubicBezTo>
                      <a:pt x="569" y="3275"/>
                      <a:pt x="1530" y="1015"/>
                      <a:pt x="799"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19"/>
              <p:cNvSpPr/>
              <p:nvPr/>
            </p:nvSpPr>
            <p:spPr>
              <a:xfrm>
                <a:off x="739775" y="4224000"/>
                <a:ext cx="59225" cy="53200"/>
              </a:xfrm>
              <a:custGeom>
                <a:avLst/>
                <a:gdLst/>
                <a:ahLst/>
                <a:cxnLst/>
                <a:rect l="l" t="t" r="r" b="b"/>
                <a:pathLst>
                  <a:path w="2369" h="2128" extrusionOk="0">
                    <a:moveTo>
                      <a:pt x="1205" y="1"/>
                    </a:moveTo>
                    <a:cubicBezTo>
                      <a:pt x="743" y="1"/>
                      <a:pt x="308" y="273"/>
                      <a:pt x="177" y="723"/>
                    </a:cubicBezTo>
                    <a:cubicBezTo>
                      <a:pt x="1" y="1291"/>
                      <a:pt x="285" y="1913"/>
                      <a:pt x="853" y="2076"/>
                    </a:cubicBezTo>
                    <a:cubicBezTo>
                      <a:pt x="966" y="2111"/>
                      <a:pt x="1081" y="2127"/>
                      <a:pt x="1193" y="2127"/>
                    </a:cubicBezTo>
                    <a:cubicBezTo>
                      <a:pt x="1646" y="2127"/>
                      <a:pt x="2065" y="1855"/>
                      <a:pt x="2206" y="1399"/>
                    </a:cubicBezTo>
                    <a:cubicBezTo>
                      <a:pt x="2369" y="844"/>
                      <a:pt x="2098" y="276"/>
                      <a:pt x="1530" y="46"/>
                    </a:cubicBezTo>
                    <a:cubicBezTo>
                      <a:pt x="1422" y="15"/>
                      <a:pt x="1313" y="1"/>
                      <a:pt x="1205" y="1"/>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19"/>
              <p:cNvSpPr/>
              <p:nvPr/>
            </p:nvSpPr>
            <p:spPr>
              <a:xfrm>
                <a:off x="787825" y="4236275"/>
                <a:ext cx="15575" cy="14250"/>
              </a:xfrm>
              <a:custGeom>
                <a:avLst/>
                <a:gdLst/>
                <a:ahLst/>
                <a:cxnLst/>
                <a:rect l="l" t="t" r="r" b="b"/>
                <a:pathLst>
                  <a:path w="623" h="570" extrusionOk="0">
                    <a:moveTo>
                      <a:pt x="307" y="1"/>
                    </a:moveTo>
                    <a:cubicBezTo>
                      <a:pt x="188" y="1"/>
                      <a:pt x="98" y="89"/>
                      <a:pt x="54" y="178"/>
                    </a:cubicBezTo>
                    <a:cubicBezTo>
                      <a:pt x="0" y="353"/>
                      <a:pt x="54" y="516"/>
                      <a:pt x="230" y="570"/>
                    </a:cubicBezTo>
                    <a:cubicBezTo>
                      <a:pt x="338" y="570"/>
                      <a:pt x="514" y="516"/>
                      <a:pt x="568" y="353"/>
                    </a:cubicBezTo>
                    <a:cubicBezTo>
                      <a:pt x="622" y="232"/>
                      <a:pt x="568" y="69"/>
                      <a:pt x="392" y="15"/>
                    </a:cubicBezTo>
                    <a:cubicBezTo>
                      <a:pt x="363" y="5"/>
                      <a:pt x="334" y="1"/>
                      <a:pt x="307"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19"/>
              <p:cNvSpPr/>
              <p:nvPr/>
            </p:nvSpPr>
            <p:spPr>
              <a:xfrm>
                <a:off x="472200" y="1579975"/>
                <a:ext cx="270500" cy="211875"/>
              </a:xfrm>
              <a:custGeom>
                <a:avLst/>
                <a:gdLst/>
                <a:ahLst/>
                <a:cxnLst/>
                <a:rect l="l" t="t" r="r" b="b"/>
                <a:pathLst>
                  <a:path w="10820" h="8475" extrusionOk="0">
                    <a:moveTo>
                      <a:pt x="8648" y="0"/>
                    </a:moveTo>
                    <a:cubicBezTo>
                      <a:pt x="7082" y="0"/>
                      <a:pt x="5145" y="1249"/>
                      <a:pt x="4953" y="3715"/>
                    </a:cubicBezTo>
                    <a:cubicBezTo>
                      <a:pt x="4615" y="8113"/>
                      <a:pt x="1" y="8113"/>
                      <a:pt x="1" y="8113"/>
                    </a:cubicBezTo>
                    <a:cubicBezTo>
                      <a:pt x="553" y="8362"/>
                      <a:pt x="1178" y="8475"/>
                      <a:pt x="1841" y="8475"/>
                    </a:cubicBezTo>
                    <a:cubicBezTo>
                      <a:pt x="5497" y="8475"/>
                      <a:pt x="10317" y="5049"/>
                      <a:pt x="10650" y="2186"/>
                    </a:cubicBezTo>
                    <a:cubicBezTo>
                      <a:pt x="10819" y="724"/>
                      <a:pt x="9841" y="0"/>
                      <a:pt x="8648"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19"/>
              <p:cNvSpPr/>
              <p:nvPr/>
            </p:nvSpPr>
            <p:spPr>
              <a:xfrm>
                <a:off x="555425" y="1627525"/>
                <a:ext cx="122475" cy="143775"/>
              </a:xfrm>
              <a:custGeom>
                <a:avLst/>
                <a:gdLst/>
                <a:ahLst/>
                <a:cxnLst/>
                <a:rect l="l" t="t" r="r" b="b"/>
                <a:pathLst>
                  <a:path w="4899" h="5751" extrusionOk="0">
                    <a:moveTo>
                      <a:pt x="4898" y="0"/>
                    </a:moveTo>
                    <a:lnTo>
                      <a:pt x="4898" y="0"/>
                    </a:lnTo>
                    <a:cubicBezTo>
                      <a:pt x="4898" y="0"/>
                      <a:pt x="2300" y="5074"/>
                      <a:pt x="0" y="5751"/>
                    </a:cubicBezTo>
                    <a:cubicBezTo>
                      <a:pt x="0" y="5751"/>
                      <a:pt x="3099" y="4966"/>
                      <a:pt x="4898"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19"/>
              <p:cNvSpPr/>
              <p:nvPr/>
            </p:nvSpPr>
            <p:spPr>
              <a:xfrm>
                <a:off x="236750" y="2221825"/>
                <a:ext cx="575100" cy="323450"/>
              </a:xfrm>
              <a:custGeom>
                <a:avLst/>
                <a:gdLst/>
                <a:ahLst/>
                <a:cxnLst/>
                <a:rect l="l" t="t" r="r" b="b"/>
                <a:pathLst>
                  <a:path w="23004" h="12938" extrusionOk="0">
                    <a:moveTo>
                      <a:pt x="62" y="1"/>
                    </a:moveTo>
                    <a:cubicBezTo>
                      <a:pt x="27" y="1"/>
                      <a:pt x="1" y="45"/>
                      <a:pt x="1" y="83"/>
                    </a:cubicBezTo>
                    <a:lnTo>
                      <a:pt x="55" y="137"/>
                    </a:lnTo>
                    <a:cubicBezTo>
                      <a:pt x="3884" y="922"/>
                      <a:pt x="7727" y="2329"/>
                      <a:pt x="11448" y="3750"/>
                    </a:cubicBezTo>
                    <a:cubicBezTo>
                      <a:pt x="11895" y="3913"/>
                      <a:pt x="12287" y="4089"/>
                      <a:pt x="12747" y="4251"/>
                    </a:cubicBezTo>
                    <a:cubicBezTo>
                      <a:pt x="17645" y="6118"/>
                      <a:pt x="20189" y="8824"/>
                      <a:pt x="22828" y="12884"/>
                    </a:cubicBezTo>
                    <a:lnTo>
                      <a:pt x="22896" y="12938"/>
                    </a:lnTo>
                    <a:lnTo>
                      <a:pt x="22950" y="12938"/>
                    </a:lnTo>
                    <a:cubicBezTo>
                      <a:pt x="23004" y="12884"/>
                      <a:pt x="23004" y="12884"/>
                      <a:pt x="23004" y="12816"/>
                    </a:cubicBezTo>
                    <a:cubicBezTo>
                      <a:pt x="20298" y="8703"/>
                      <a:pt x="17754" y="5996"/>
                      <a:pt x="12801" y="4143"/>
                    </a:cubicBezTo>
                    <a:cubicBezTo>
                      <a:pt x="12341" y="3967"/>
                      <a:pt x="11949" y="3804"/>
                      <a:pt x="11502" y="3628"/>
                    </a:cubicBezTo>
                    <a:cubicBezTo>
                      <a:pt x="7781" y="2221"/>
                      <a:pt x="3952" y="760"/>
                      <a:pt x="109" y="29"/>
                    </a:cubicBezTo>
                    <a:cubicBezTo>
                      <a:pt x="93" y="9"/>
                      <a:pt x="77" y="1"/>
                      <a:pt x="62"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19"/>
              <p:cNvSpPr/>
              <p:nvPr/>
            </p:nvSpPr>
            <p:spPr>
              <a:xfrm>
                <a:off x="751275" y="2444550"/>
                <a:ext cx="115375" cy="46950"/>
              </a:xfrm>
              <a:custGeom>
                <a:avLst/>
                <a:gdLst/>
                <a:ahLst/>
                <a:cxnLst/>
                <a:rect l="l" t="t" r="r" b="b"/>
                <a:pathLst>
                  <a:path w="4615" h="1878" extrusionOk="0">
                    <a:moveTo>
                      <a:pt x="2209" y="1"/>
                    </a:moveTo>
                    <a:cubicBezTo>
                      <a:pt x="1441" y="1"/>
                      <a:pt x="696" y="240"/>
                      <a:pt x="55" y="416"/>
                    </a:cubicBezTo>
                    <a:cubicBezTo>
                      <a:pt x="1" y="416"/>
                      <a:pt x="1" y="416"/>
                      <a:pt x="1" y="470"/>
                    </a:cubicBezTo>
                    <a:cubicBezTo>
                      <a:pt x="109" y="524"/>
                      <a:pt x="163" y="592"/>
                      <a:pt x="285" y="592"/>
                    </a:cubicBezTo>
                    <a:cubicBezTo>
                      <a:pt x="786" y="863"/>
                      <a:pt x="1300" y="1147"/>
                      <a:pt x="1800" y="1377"/>
                    </a:cubicBezTo>
                    <a:cubicBezTo>
                      <a:pt x="2369" y="1607"/>
                      <a:pt x="2869" y="1823"/>
                      <a:pt x="3492" y="1877"/>
                    </a:cubicBezTo>
                    <a:cubicBezTo>
                      <a:pt x="3830" y="1877"/>
                      <a:pt x="4114" y="1877"/>
                      <a:pt x="4277" y="1485"/>
                    </a:cubicBezTo>
                    <a:cubicBezTo>
                      <a:pt x="4615" y="700"/>
                      <a:pt x="3546" y="186"/>
                      <a:pt x="2923" y="78"/>
                    </a:cubicBezTo>
                    <a:cubicBezTo>
                      <a:pt x="2685" y="24"/>
                      <a:pt x="2446" y="1"/>
                      <a:pt x="2209"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19"/>
              <p:cNvSpPr/>
              <p:nvPr/>
            </p:nvSpPr>
            <p:spPr>
              <a:xfrm>
                <a:off x="701900" y="2462050"/>
                <a:ext cx="43650" cy="107250"/>
              </a:xfrm>
              <a:custGeom>
                <a:avLst/>
                <a:gdLst/>
                <a:ahLst/>
                <a:cxnLst/>
                <a:rect l="l" t="t" r="r" b="b"/>
                <a:pathLst>
                  <a:path w="1746" h="4290" extrusionOk="0">
                    <a:moveTo>
                      <a:pt x="1583" y="0"/>
                    </a:moveTo>
                    <a:cubicBezTo>
                      <a:pt x="1015" y="731"/>
                      <a:pt x="284" y="1516"/>
                      <a:pt x="108" y="2476"/>
                    </a:cubicBezTo>
                    <a:cubicBezTo>
                      <a:pt x="0" y="3099"/>
                      <a:pt x="0" y="4290"/>
                      <a:pt x="907" y="4290"/>
                    </a:cubicBezTo>
                    <a:cubicBezTo>
                      <a:pt x="1299" y="4290"/>
                      <a:pt x="1407" y="4060"/>
                      <a:pt x="1516" y="3721"/>
                    </a:cubicBezTo>
                    <a:cubicBezTo>
                      <a:pt x="1746" y="3153"/>
                      <a:pt x="1746" y="2598"/>
                      <a:pt x="1746" y="2030"/>
                    </a:cubicBezTo>
                    <a:cubicBezTo>
                      <a:pt x="1746" y="1462"/>
                      <a:pt x="1692" y="839"/>
                      <a:pt x="1637" y="284"/>
                    </a:cubicBezTo>
                    <a:lnTo>
                      <a:pt x="1637" y="0"/>
                    </a:ln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19"/>
              <p:cNvSpPr/>
              <p:nvPr/>
            </p:nvSpPr>
            <p:spPr>
              <a:xfrm>
                <a:off x="660950" y="2359100"/>
                <a:ext cx="102875" cy="37200"/>
              </a:xfrm>
              <a:custGeom>
                <a:avLst/>
                <a:gdLst/>
                <a:ahLst/>
                <a:cxnLst/>
                <a:rect l="l" t="t" r="r" b="b"/>
                <a:pathLst>
                  <a:path w="4115" h="1488" extrusionOk="0">
                    <a:moveTo>
                      <a:pt x="2328" y="0"/>
                    </a:moveTo>
                    <a:cubicBezTo>
                      <a:pt x="1489" y="0"/>
                      <a:pt x="691" y="416"/>
                      <a:pt x="1" y="735"/>
                    </a:cubicBezTo>
                    <a:lnTo>
                      <a:pt x="1" y="790"/>
                    </a:lnTo>
                    <a:cubicBezTo>
                      <a:pt x="55" y="844"/>
                      <a:pt x="177" y="844"/>
                      <a:pt x="285" y="898"/>
                    </a:cubicBezTo>
                    <a:cubicBezTo>
                      <a:pt x="732" y="1020"/>
                      <a:pt x="1246" y="1182"/>
                      <a:pt x="1746" y="1358"/>
                    </a:cubicBezTo>
                    <a:cubicBezTo>
                      <a:pt x="2123" y="1437"/>
                      <a:pt x="2492" y="1487"/>
                      <a:pt x="2864" y="1487"/>
                    </a:cubicBezTo>
                    <a:cubicBezTo>
                      <a:pt x="3001" y="1487"/>
                      <a:pt x="3138" y="1481"/>
                      <a:pt x="3275" y="1466"/>
                    </a:cubicBezTo>
                    <a:cubicBezTo>
                      <a:pt x="3614" y="1466"/>
                      <a:pt x="3898" y="1358"/>
                      <a:pt x="3952" y="1020"/>
                    </a:cubicBezTo>
                    <a:cubicBezTo>
                      <a:pt x="4114" y="289"/>
                      <a:pt x="3045" y="5"/>
                      <a:pt x="2477" y="5"/>
                    </a:cubicBezTo>
                    <a:cubicBezTo>
                      <a:pt x="2427" y="2"/>
                      <a:pt x="2377" y="0"/>
                      <a:pt x="2328"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19"/>
              <p:cNvSpPr/>
              <p:nvPr/>
            </p:nvSpPr>
            <p:spPr>
              <a:xfrm>
                <a:off x="634225" y="2377475"/>
                <a:ext cx="39625" cy="99225"/>
              </a:xfrm>
              <a:custGeom>
                <a:avLst/>
                <a:gdLst/>
                <a:ahLst/>
                <a:cxnLst/>
                <a:rect l="l" t="t" r="r" b="b"/>
                <a:pathLst>
                  <a:path w="1585" h="3969" extrusionOk="0">
                    <a:moveTo>
                      <a:pt x="908" y="0"/>
                    </a:moveTo>
                    <a:cubicBezTo>
                      <a:pt x="502" y="731"/>
                      <a:pt x="1" y="1584"/>
                      <a:pt x="1" y="2477"/>
                    </a:cubicBezTo>
                    <a:cubicBezTo>
                      <a:pt x="1" y="3006"/>
                      <a:pt x="200" y="3968"/>
                      <a:pt x="860" y="3968"/>
                    </a:cubicBezTo>
                    <a:cubicBezTo>
                      <a:pt x="910" y="3968"/>
                      <a:pt x="961" y="3963"/>
                      <a:pt x="1016" y="3951"/>
                    </a:cubicBezTo>
                    <a:cubicBezTo>
                      <a:pt x="1354" y="3884"/>
                      <a:pt x="1408" y="3667"/>
                      <a:pt x="1462" y="3329"/>
                    </a:cubicBezTo>
                    <a:cubicBezTo>
                      <a:pt x="1584" y="2815"/>
                      <a:pt x="1516" y="2314"/>
                      <a:pt x="1408" y="1800"/>
                    </a:cubicBezTo>
                    <a:cubicBezTo>
                      <a:pt x="1300" y="1299"/>
                      <a:pt x="1124" y="785"/>
                      <a:pt x="1016" y="285"/>
                    </a:cubicBezTo>
                    <a:cubicBezTo>
                      <a:pt x="1016" y="163"/>
                      <a:pt x="1016" y="109"/>
                      <a:pt x="962"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19"/>
              <p:cNvSpPr/>
              <p:nvPr/>
            </p:nvSpPr>
            <p:spPr>
              <a:xfrm>
                <a:off x="567925" y="2294575"/>
                <a:ext cx="107275" cy="40650"/>
              </a:xfrm>
              <a:custGeom>
                <a:avLst/>
                <a:gdLst/>
                <a:ahLst/>
                <a:cxnLst/>
                <a:rect l="l" t="t" r="r" b="b"/>
                <a:pathLst>
                  <a:path w="4291" h="1626" extrusionOk="0">
                    <a:moveTo>
                      <a:pt x="2975" y="1"/>
                    </a:moveTo>
                    <a:cubicBezTo>
                      <a:pt x="2793" y="1"/>
                      <a:pt x="2620" y="17"/>
                      <a:pt x="2477" y="42"/>
                    </a:cubicBezTo>
                    <a:cubicBezTo>
                      <a:pt x="1530" y="218"/>
                      <a:pt x="732" y="894"/>
                      <a:pt x="1" y="1395"/>
                    </a:cubicBezTo>
                    <a:lnTo>
                      <a:pt x="1" y="1449"/>
                    </a:lnTo>
                    <a:cubicBezTo>
                      <a:pt x="55" y="1483"/>
                      <a:pt x="112" y="1483"/>
                      <a:pt x="170" y="1483"/>
                    </a:cubicBezTo>
                    <a:cubicBezTo>
                      <a:pt x="227" y="1483"/>
                      <a:pt x="285" y="1483"/>
                      <a:pt x="339" y="1517"/>
                    </a:cubicBezTo>
                    <a:cubicBezTo>
                      <a:pt x="907" y="1517"/>
                      <a:pt x="1462" y="1571"/>
                      <a:pt x="2031" y="1625"/>
                    </a:cubicBezTo>
                    <a:cubicBezTo>
                      <a:pt x="2599" y="1625"/>
                      <a:pt x="3154" y="1625"/>
                      <a:pt x="3668" y="1449"/>
                    </a:cubicBezTo>
                    <a:cubicBezTo>
                      <a:pt x="4006" y="1341"/>
                      <a:pt x="4290" y="1233"/>
                      <a:pt x="4290" y="840"/>
                    </a:cubicBezTo>
                    <a:cubicBezTo>
                      <a:pt x="4290" y="184"/>
                      <a:pt x="3584" y="1"/>
                      <a:pt x="2975"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19"/>
              <p:cNvSpPr/>
              <p:nvPr/>
            </p:nvSpPr>
            <p:spPr>
              <a:xfrm>
                <a:off x="549675" y="2329450"/>
                <a:ext cx="48050" cy="106150"/>
              </a:xfrm>
              <a:custGeom>
                <a:avLst/>
                <a:gdLst/>
                <a:ahLst/>
                <a:cxnLst/>
                <a:rect l="l" t="t" r="r" b="b"/>
                <a:pathLst>
                  <a:path w="1922" h="4246" extrusionOk="0">
                    <a:moveTo>
                      <a:pt x="623" y="0"/>
                    </a:moveTo>
                    <a:lnTo>
                      <a:pt x="568" y="54"/>
                    </a:lnTo>
                    <a:cubicBezTo>
                      <a:pt x="338" y="907"/>
                      <a:pt x="0" y="1867"/>
                      <a:pt x="163" y="2828"/>
                    </a:cubicBezTo>
                    <a:cubicBezTo>
                      <a:pt x="268" y="3358"/>
                      <a:pt x="661" y="4245"/>
                      <a:pt x="1286" y="4245"/>
                    </a:cubicBezTo>
                    <a:cubicBezTo>
                      <a:pt x="1380" y="4245"/>
                      <a:pt x="1479" y="4225"/>
                      <a:pt x="1583" y="4181"/>
                    </a:cubicBezTo>
                    <a:cubicBezTo>
                      <a:pt x="1922" y="4059"/>
                      <a:pt x="1922" y="3775"/>
                      <a:pt x="1922" y="3383"/>
                    </a:cubicBezTo>
                    <a:cubicBezTo>
                      <a:pt x="1922" y="2882"/>
                      <a:pt x="1746" y="2314"/>
                      <a:pt x="1462" y="1813"/>
                    </a:cubicBezTo>
                    <a:cubicBezTo>
                      <a:pt x="1245" y="1299"/>
                      <a:pt x="1015" y="798"/>
                      <a:pt x="731" y="284"/>
                    </a:cubicBezTo>
                    <a:cubicBezTo>
                      <a:pt x="731" y="176"/>
                      <a:pt x="677" y="122"/>
                      <a:pt x="623"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19"/>
              <p:cNvSpPr/>
              <p:nvPr/>
            </p:nvSpPr>
            <p:spPr>
              <a:xfrm>
                <a:off x="450900" y="2249575"/>
                <a:ext cx="107250" cy="41150"/>
              </a:xfrm>
              <a:custGeom>
                <a:avLst/>
                <a:gdLst/>
                <a:ahLst/>
                <a:cxnLst/>
                <a:rect l="l" t="t" r="r" b="b"/>
                <a:pathLst>
                  <a:path w="4290" h="1646" extrusionOk="0">
                    <a:moveTo>
                      <a:pt x="2983" y="1"/>
                    </a:moveTo>
                    <a:cubicBezTo>
                      <a:pt x="2802" y="1"/>
                      <a:pt x="2630" y="17"/>
                      <a:pt x="2490" y="42"/>
                    </a:cubicBezTo>
                    <a:cubicBezTo>
                      <a:pt x="1529" y="205"/>
                      <a:pt x="731" y="881"/>
                      <a:pt x="0" y="1395"/>
                    </a:cubicBezTo>
                    <a:lnTo>
                      <a:pt x="0" y="1450"/>
                    </a:lnTo>
                    <a:cubicBezTo>
                      <a:pt x="122" y="1504"/>
                      <a:pt x="230" y="1504"/>
                      <a:pt x="338" y="1504"/>
                    </a:cubicBezTo>
                    <a:cubicBezTo>
                      <a:pt x="907" y="1558"/>
                      <a:pt x="1475" y="1625"/>
                      <a:pt x="2030" y="1625"/>
                    </a:cubicBezTo>
                    <a:cubicBezTo>
                      <a:pt x="2170" y="1639"/>
                      <a:pt x="2310" y="1646"/>
                      <a:pt x="2448" y="1646"/>
                    </a:cubicBezTo>
                    <a:cubicBezTo>
                      <a:pt x="2874" y="1646"/>
                      <a:pt x="3290" y="1582"/>
                      <a:pt x="3667" y="1450"/>
                    </a:cubicBezTo>
                    <a:cubicBezTo>
                      <a:pt x="4005" y="1341"/>
                      <a:pt x="4289" y="1219"/>
                      <a:pt x="4289" y="827"/>
                    </a:cubicBezTo>
                    <a:cubicBezTo>
                      <a:pt x="4289" y="182"/>
                      <a:pt x="3585" y="1"/>
                      <a:pt x="2983"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19"/>
              <p:cNvSpPr/>
              <p:nvPr/>
            </p:nvSpPr>
            <p:spPr>
              <a:xfrm>
                <a:off x="432625" y="2285800"/>
                <a:ext cx="48050" cy="105775"/>
              </a:xfrm>
              <a:custGeom>
                <a:avLst/>
                <a:gdLst/>
                <a:ahLst/>
                <a:cxnLst/>
                <a:rect l="l" t="t" r="r" b="b"/>
                <a:pathLst>
                  <a:path w="1922" h="4231" extrusionOk="0">
                    <a:moveTo>
                      <a:pt x="569" y="1"/>
                    </a:moveTo>
                    <a:cubicBezTo>
                      <a:pt x="339" y="853"/>
                      <a:pt x="0" y="1868"/>
                      <a:pt x="176" y="2815"/>
                    </a:cubicBezTo>
                    <a:cubicBezTo>
                      <a:pt x="271" y="3311"/>
                      <a:pt x="665" y="4230"/>
                      <a:pt x="1294" y="4230"/>
                    </a:cubicBezTo>
                    <a:cubicBezTo>
                      <a:pt x="1386" y="4230"/>
                      <a:pt x="1482" y="4211"/>
                      <a:pt x="1584" y="4168"/>
                    </a:cubicBezTo>
                    <a:cubicBezTo>
                      <a:pt x="1922" y="4006"/>
                      <a:pt x="1922" y="3722"/>
                      <a:pt x="1922" y="3383"/>
                    </a:cubicBezTo>
                    <a:cubicBezTo>
                      <a:pt x="1922" y="2815"/>
                      <a:pt x="1746" y="2260"/>
                      <a:pt x="1462" y="1746"/>
                    </a:cubicBezTo>
                    <a:cubicBezTo>
                      <a:pt x="1245" y="1245"/>
                      <a:pt x="1015" y="785"/>
                      <a:pt x="731" y="285"/>
                    </a:cubicBezTo>
                    <a:cubicBezTo>
                      <a:pt x="731" y="176"/>
                      <a:pt x="677" y="55"/>
                      <a:pt x="623"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19"/>
              <p:cNvSpPr/>
              <p:nvPr/>
            </p:nvSpPr>
            <p:spPr>
              <a:xfrm>
                <a:off x="344000" y="2205600"/>
                <a:ext cx="104200" cy="48350"/>
              </a:xfrm>
              <a:custGeom>
                <a:avLst/>
                <a:gdLst/>
                <a:ahLst/>
                <a:cxnLst/>
                <a:rect l="l" t="t" r="r" b="b"/>
                <a:pathLst>
                  <a:path w="4168" h="1934" extrusionOk="0">
                    <a:moveTo>
                      <a:pt x="3110" y="0"/>
                    </a:moveTo>
                    <a:cubicBezTo>
                      <a:pt x="2796" y="0"/>
                      <a:pt x="2473" y="72"/>
                      <a:pt x="2246" y="164"/>
                    </a:cubicBezTo>
                    <a:cubicBezTo>
                      <a:pt x="1286" y="448"/>
                      <a:pt x="609" y="1233"/>
                      <a:pt x="0" y="1855"/>
                    </a:cubicBezTo>
                    <a:lnTo>
                      <a:pt x="0" y="1910"/>
                    </a:lnTo>
                    <a:cubicBezTo>
                      <a:pt x="36" y="1928"/>
                      <a:pt x="72" y="1934"/>
                      <a:pt x="106" y="1934"/>
                    </a:cubicBezTo>
                    <a:cubicBezTo>
                      <a:pt x="175" y="1934"/>
                      <a:pt x="235" y="1910"/>
                      <a:pt x="271" y="1910"/>
                    </a:cubicBezTo>
                    <a:cubicBezTo>
                      <a:pt x="839" y="1855"/>
                      <a:pt x="1407" y="1855"/>
                      <a:pt x="1962" y="1801"/>
                    </a:cubicBezTo>
                    <a:cubicBezTo>
                      <a:pt x="2531" y="1747"/>
                      <a:pt x="3099" y="1625"/>
                      <a:pt x="3600" y="1355"/>
                    </a:cubicBezTo>
                    <a:cubicBezTo>
                      <a:pt x="3938" y="1233"/>
                      <a:pt x="4168" y="1071"/>
                      <a:pt x="4114" y="678"/>
                    </a:cubicBezTo>
                    <a:cubicBezTo>
                      <a:pt x="4040" y="165"/>
                      <a:pt x="3585" y="0"/>
                      <a:pt x="3110"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19"/>
              <p:cNvSpPr/>
              <p:nvPr/>
            </p:nvSpPr>
            <p:spPr>
              <a:xfrm>
                <a:off x="331150" y="2253325"/>
                <a:ext cx="56500" cy="102350"/>
              </a:xfrm>
              <a:custGeom>
                <a:avLst/>
                <a:gdLst/>
                <a:ahLst/>
                <a:cxnLst/>
                <a:rect l="l" t="t" r="r" b="b"/>
                <a:pathLst>
                  <a:path w="2260" h="4094" extrusionOk="0">
                    <a:moveTo>
                      <a:pt x="284" y="1"/>
                    </a:moveTo>
                    <a:cubicBezTo>
                      <a:pt x="230" y="907"/>
                      <a:pt x="0" y="1922"/>
                      <a:pt x="338" y="2829"/>
                    </a:cubicBezTo>
                    <a:cubicBezTo>
                      <a:pt x="533" y="3297"/>
                      <a:pt x="1007" y="4094"/>
                      <a:pt x="1590" y="4094"/>
                    </a:cubicBezTo>
                    <a:cubicBezTo>
                      <a:pt x="1697" y="4094"/>
                      <a:pt x="1808" y="4067"/>
                      <a:pt x="1921" y="4006"/>
                    </a:cubicBezTo>
                    <a:cubicBezTo>
                      <a:pt x="2260" y="3776"/>
                      <a:pt x="2260" y="3505"/>
                      <a:pt x="2138" y="3167"/>
                    </a:cubicBezTo>
                    <a:cubicBezTo>
                      <a:pt x="2030" y="2598"/>
                      <a:pt x="1800" y="2084"/>
                      <a:pt x="1529" y="1638"/>
                    </a:cubicBezTo>
                    <a:cubicBezTo>
                      <a:pt x="1191" y="1191"/>
                      <a:pt x="853" y="677"/>
                      <a:pt x="568" y="231"/>
                    </a:cubicBezTo>
                    <a:cubicBezTo>
                      <a:pt x="514" y="176"/>
                      <a:pt x="447" y="55"/>
                      <a:pt x="392"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19"/>
              <p:cNvSpPr/>
              <p:nvPr/>
            </p:nvSpPr>
            <p:spPr>
              <a:xfrm>
                <a:off x="794925" y="2522600"/>
                <a:ext cx="76125" cy="94800"/>
              </a:xfrm>
              <a:custGeom>
                <a:avLst/>
                <a:gdLst/>
                <a:ahLst/>
                <a:cxnLst/>
                <a:rect l="l" t="t" r="r" b="b"/>
                <a:pathLst>
                  <a:path w="3045" h="3792" extrusionOk="0">
                    <a:moveTo>
                      <a:pt x="0" y="0"/>
                    </a:moveTo>
                    <a:cubicBezTo>
                      <a:pt x="0" y="109"/>
                      <a:pt x="54" y="230"/>
                      <a:pt x="54" y="284"/>
                    </a:cubicBezTo>
                    <a:cubicBezTo>
                      <a:pt x="230" y="853"/>
                      <a:pt x="393" y="1407"/>
                      <a:pt x="623" y="1922"/>
                    </a:cubicBezTo>
                    <a:cubicBezTo>
                      <a:pt x="785" y="2476"/>
                      <a:pt x="1069" y="2991"/>
                      <a:pt x="1407" y="3437"/>
                    </a:cubicBezTo>
                    <a:cubicBezTo>
                      <a:pt x="1613" y="3643"/>
                      <a:pt x="1755" y="3792"/>
                      <a:pt x="1971" y="3792"/>
                    </a:cubicBezTo>
                    <a:cubicBezTo>
                      <a:pt x="2054" y="3792"/>
                      <a:pt x="2148" y="3770"/>
                      <a:pt x="2260" y="3721"/>
                    </a:cubicBezTo>
                    <a:cubicBezTo>
                      <a:pt x="3045" y="3437"/>
                      <a:pt x="2652" y="2314"/>
                      <a:pt x="2314" y="1746"/>
                    </a:cubicBezTo>
                    <a:cubicBezTo>
                      <a:pt x="1746" y="907"/>
                      <a:pt x="785" y="447"/>
                      <a:pt x="54"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19"/>
              <p:cNvSpPr/>
              <p:nvPr/>
            </p:nvSpPr>
            <p:spPr>
              <a:xfrm>
                <a:off x="277700" y="4388875"/>
                <a:ext cx="467850" cy="463800"/>
              </a:xfrm>
              <a:custGeom>
                <a:avLst/>
                <a:gdLst/>
                <a:ahLst/>
                <a:cxnLst/>
                <a:rect l="l" t="t" r="r" b="b"/>
                <a:pathLst>
                  <a:path w="18714" h="18552" extrusionOk="0">
                    <a:moveTo>
                      <a:pt x="108" y="0"/>
                    </a:moveTo>
                    <a:cubicBezTo>
                      <a:pt x="108" y="0"/>
                      <a:pt x="54" y="0"/>
                      <a:pt x="54" y="54"/>
                    </a:cubicBezTo>
                    <a:cubicBezTo>
                      <a:pt x="0" y="54"/>
                      <a:pt x="54" y="108"/>
                      <a:pt x="54" y="163"/>
                    </a:cubicBezTo>
                    <a:cubicBezTo>
                      <a:pt x="3545" y="1908"/>
                      <a:pt x="6874" y="4344"/>
                      <a:pt x="10027" y="6644"/>
                    </a:cubicBezTo>
                    <a:cubicBezTo>
                      <a:pt x="10433" y="6928"/>
                      <a:pt x="10771" y="7212"/>
                      <a:pt x="11163" y="7496"/>
                    </a:cubicBezTo>
                    <a:cubicBezTo>
                      <a:pt x="15385" y="10595"/>
                      <a:pt x="17076" y="13869"/>
                      <a:pt x="18551" y="18484"/>
                    </a:cubicBezTo>
                    <a:cubicBezTo>
                      <a:pt x="18605" y="18551"/>
                      <a:pt x="18605" y="18551"/>
                      <a:pt x="18660" y="18551"/>
                    </a:cubicBezTo>
                    <a:cubicBezTo>
                      <a:pt x="18714" y="18551"/>
                      <a:pt x="18714" y="18484"/>
                      <a:pt x="18714" y="18429"/>
                    </a:cubicBezTo>
                    <a:cubicBezTo>
                      <a:pt x="17198" y="13815"/>
                      <a:pt x="15507" y="10487"/>
                      <a:pt x="11217" y="7388"/>
                    </a:cubicBezTo>
                    <a:cubicBezTo>
                      <a:pt x="10879" y="7104"/>
                      <a:pt x="10487" y="6820"/>
                      <a:pt x="10148" y="6536"/>
                    </a:cubicBezTo>
                    <a:cubicBezTo>
                      <a:pt x="6928" y="4222"/>
                      <a:pt x="3599" y="1746"/>
                      <a:pt x="108"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19"/>
              <p:cNvSpPr/>
              <p:nvPr/>
            </p:nvSpPr>
            <p:spPr>
              <a:xfrm>
                <a:off x="711700" y="4749475"/>
                <a:ext cx="108625" cy="60875"/>
              </a:xfrm>
              <a:custGeom>
                <a:avLst/>
                <a:gdLst/>
                <a:ahLst/>
                <a:cxnLst/>
                <a:rect l="l" t="t" r="r" b="b"/>
                <a:pathLst>
                  <a:path w="4345" h="2435" extrusionOk="0">
                    <a:moveTo>
                      <a:pt x="1" y="0"/>
                    </a:moveTo>
                    <a:lnTo>
                      <a:pt x="1" y="68"/>
                    </a:lnTo>
                    <a:cubicBezTo>
                      <a:pt x="55" y="176"/>
                      <a:pt x="109" y="230"/>
                      <a:pt x="176" y="284"/>
                    </a:cubicBezTo>
                    <a:cubicBezTo>
                      <a:pt x="623" y="677"/>
                      <a:pt x="1015" y="1083"/>
                      <a:pt x="1462" y="1421"/>
                    </a:cubicBezTo>
                    <a:cubicBezTo>
                      <a:pt x="1922" y="1813"/>
                      <a:pt x="2369" y="2152"/>
                      <a:pt x="2937" y="2314"/>
                    </a:cubicBezTo>
                    <a:cubicBezTo>
                      <a:pt x="3086" y="2392"/>
                      <a:pt x="3224" y="2435"/>
                      <a:pt x="3356" y="2435"/>
                    </a:cubicBezTo>
                    <a:cubicBezTo>
                      <a:pt x="3523" y="2435"/>
                      <a:pt x="3678" y="2365"/>
                      <a:pt x="3830" y="2206"/>
                    </a:cubicBezTo>
                    <a:cubicBezTo>
                      <a:pt x="4344" y="1529"/>
                      <a:pt x="3437" y="744"/>
                      <a:pt x="2883" y="460"/>
                    </a:cubicBezTo>
                    <a:cubicBezTo>
                      <a:pt x="1976" y="0"/>
                      <a:pt x="907" y="68"/>
                      <a:pt x="1"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19"/>
              <p:cNvSpPr/>
              <p:nvPr/>
            </p:nvSpPr>
            <p:spPr>
              <a:xfrm>
                <a:off x="632875" y="4753875"/>
                <a:ext cx="67700" cy="99600"/>
              </a:xfrm>
              <a:custGeom>
                <a:avLst/>
                <a:gdLst/>
                <a:ahLst/>
                <a:cxnLst/>
                <a:rect l="l" t="t" r="r" b="b"/>
                <a:pathLst>
                  <a:path w="2708" h="3984" extrusionOk="0">
                    <a:moveTo>
                      <a:pt x="2653" y="0"/>
                    </a:moveTo>
                    <a:cubicBezTo>
                      <a:pt x="1909" y="568"/>
                      <a:pt x="1016" y="1123"/>
                      <a:pt x="556" y="2030"/>
                    </a:cubicBezTo>
                    <a:cubicBezTo>
                      <a:pt x="285" y="2598"/>
                      <a:pt x="1" y="3721"/>
                      <a:pt x="840" y="3951"/>
                    </a:cubicBezTo>
                    <a:cubicBezTo>
                      <a:pt x="918" y="3973"/>
                      <a:pt x="987" y="3983"/>
                      <a:pt x="1050" y="3983"/>
                    </a:cubicBezTo>
                    <a:cubicBezTo>
                      <a:pt x="1304" y="3983"/>
                      <a:pt x="1454" y="3816"/>
                      <a:pt x="1638" y="3545"/>
                    </a:cubicBezTo>
                    <a:cubicBezTo>
                      <a:pt x="1976" y="3099"/>
                      <a:pt x="2139" y="2530"/>
                      <a:pt x="2315" y="1976"/>
                    </a:cubicBezTo>
                    <a:cubicBezTo>
                      <a:pt x="2423" y="1461"/>
                      <a:pt x="2531" y="907"/>
                      <a:pt x="2653" y="338"/>
                    </a:cubicBezTo>
                    <a:cubicBezTo>
                      <a:pt x="2707" y="230"/>
                      <a:pt x="2707" y="108"/>
                      <a:pt x="2707"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19"/>
              <p:cNvSpPr/>
              <p:nvPr/>
            </p:nvSpPr>
            <p:spPr>
              <a:xfrm>
                <a:off x="644050" y="4646850"/>
                <a:ext cx="102850" cy="45800"/>
              </a:xfrm>
              <a:custGeom>
                <a:avLst/>
                <a:gdLst/>
                <a:ahLst/>
                <a:cxnLst/>
                <a:rect l="l" t="t" r="r" b="b"/>
                <a:pathLst>
                  <a:path w="4114" h="1832" extrusionOk="0">
                    <a:moveTo>
                      <a:pt x="1724" y="0"/>
                    </a:moveTo>
                    <a:cubicBezTo>
                      <a:pt x="1149" y="0"/>
                      <a:pt x="571" y="108"/>
                      <a:pt x="54" y="222"/>
                    </a:cubicBezTo>
                    <a:cubicBezTo>
                      <a:pt x="54" y="222"/>
                      <a:pt x="0" y="222"/>
                      <a:pt x="0" y="276"/>
                    </a:cubicBezTo>
                    <a:cubicBezTo>
                      <a:pt x="54" y="330"/>
                      <a:pt x="176" y="330"/>
                      <a:pt x="230" y="384"/>
                    </a:cubicBezTo>
                    <a:cubicBezTo>
                      <a:pt x="677" y="668"/>
                      <a:pt x="1123" y="953"/>
                      <a:pt x="1583" y="1237"/>
                    </a:cubicBezTo>
                    <a:cubicBezTo>
                      <a:pt x="2030" y="1467"/>
                      <a:pt x="2477" y="1683"/>
                      <a:pt x="2991" y="1805"/>
                    </a:cubicBezTo>
                    <a:cubicBezTo>
                      <a:pt x="3087" y="1820"/>
                      <a:pt x="3180" y="1831"/>
                      <a:pt x="3266" y="1831"/>
                    </a:cubicBezTo>
                    <a:cubicBezTo>
                      <a:pt x="3481" y="1831"/>
                      <a:pt x="3660" y="1762"/>
                      <a:pt x="3776" y="1521"/>
                    </a:cubicBezTo>
                    <a:cubicBezTo>
                      <a:pt x="4114" y="844"/>
                      <a:pt x="3153" y="276"/>
                      <a:pt x="2652" y="114"/>
                    </a:cubicBezTo>
                    <a:cubicBezTo>
                      <a:pt x="2351" y="32"/>
                      <a:pt x="2038" y="0"/>
                      <a:pt x="1724"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19"/>
              <p:cNvSpPr/>
              <p:nvPr/>
            </p:nvSpPr>
            <p:spPr>
              <a:xfrm>
                <a:off x="597700" y="4651025"/>
                <a:ext cx="45025" cy="94600"/>
              </a:xfrm>
              <a:custGeom>
                <a:avLst/>
                <a:gdLst/>
                <a:ahLst/>
                <a:cxnLst/>
                <a:rect l="l" t="t" r="r" b="b"/>
                <a:pathLst>
                  <a:path w="1801" h="3784" extrusionOk="0">
                    <a:moveTo>
                      <a:pt x="1746" y="1"/>
                    </a:moveTo>
                    <a:cubicBezTo>
                      <a:pt x="1178" y="555"/>
                      <a:pt x="447" y="1232"/>
                      <a:pt x="217" y="2084"/>
                    </a:cubicBezTo>
                    <a:cubicBezTo>
                      <a:pt x="55" y="2653"/>
                      <a:pt x="1" y="3722"/>
                      <a:pt x="785" y="3776"/>
                    </a:cubicBezTo>
                    <a:cubicBezTo>
                      <a:pt x="819" y="3781"/>
                      <a:pt x="850" y="3784"/>
                      <a:pt x="880" y="3784"/>
                    </a:cubicBezTo>
                    <a:cubicBezTo>
                      <a:pt x="1146" y="3784"/>
                      <a:pt x="1249" y="3573"/>
                      <a:pt x="1408" y="3329"/>
                    </a:cubicBezTo>
                    <a:cubicBezTo>
                      <a:pt x="1624" y="2815"/>
                      <a:pt x="1692" y="2315"/>
                      <a:pt x="1746" y="1800"/>
                    </a:cubicBezTo>
                    <a:cubicBezTo>
                      <a:pt x="1746" y="1300"/>
                      <a:pt x="1746" y="786"/>
                      <a:pt x="1800" y="285"/>
                    </a:cubicBezTo>
                    <a:lnTo>
                      <a:pt x="1800" y="1"/>
                    </a:ln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19"/>
              <p:cNvSpPr/>
              <p:nvPr/>
            </p:nvSpPr>
            <p:spPr>
              <a:xfrm>
                <a:off x="567925" y="4563300"/>
                <a:ext cx="114375" cy="42425"/>
              </a:xfrm>
              <a:custGeom>
                <a:avLst/>
                <a:gdLst/>
                <a:ahLst/>
                <a:cxnLst/>
                <a:rect l="l" t="t" r="r" b="b"/>
                <a:pathLst>
                  <a:path w="4575" h="1697" extrusionOk="0">
                    <a:moveTo>
                      <a:pt x="2625" y="0"/>
                    </a:moveTo>
                    <a:cubicBezTo>
                      <a:pt x="1682" y="0"/>
                      <a:pt x="803" y="365"/>
                      <a:pt x="55" y="682"/>
                    </a:cubicBezTo>
                    <a:cubicBezTo>
                      <a:pt x="55" y="682"/>
                      <a:pt x="55" y="749"/>
                      <a:pt x="1" y="749"/>
                    </a:cubicBezTo>
                    <a:cubicBezTo>
                      <a:pt x="109" y="803"/>
                      <a:pt x="231" y="803"/>
                      <a:pt x="285" y="858"/>
                    </a:cubicBezTo>
                    <a:cubicBezTo>
                      <a:pt x="853" y="1020"/>
                      <a:pt x="1354" y="1250"/>
                      <a:pt x="1922" y="1426"/>
                    </a:cubicBezTo>
                    <a:cubicBezTo>
                      <a:pt x="2423" y="1588"/>
                      <a:pt x="2991" y="1697"/>
                      <a:pt x="3560" y="1697"/>
                    </a:cubicBezTo>
                    <a:cubicBezTo>
                      <a:pt x="3898" y="1697"/>
                      <a:pt x="4168" y="1642"/>
                      <a:pt x="4290" y="1250"/>
                    </a:cubicBezTo>
                    <a:cubicBezTo>
                      <a:pt x="4574" y="465"/>
                      <a:pt x="3384" y="73"/>
                      <a:pt x="2815" y="5"/>
                    </a:cubicBezTo>
                    <a:cubicBezTo>
                      <a:pt x="2752" y="2"/>
                      <a:pt x="2688" y="0"/>
                      <a:pt x="2625"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19"/>
              <p:cNvSpPr/>
              <p:nvPr/>
            </p:nvSpPr>
            <p:spPr>
              <a:xfrm>
                <a:off x="534175" y="4580325"/>
                <a:ext cx="43600" cy="106075"/>
              </a:xfrm>
              <a:custGeom>
                <a:avLst/>
                <a:gdLst/>
                <a:ahLst/>
                <a:cxnLst/>
                <a:rect l="l" t="t" r="r" b="b"/>
                <a:pathLst>
                  <a:path w="1744" h="4243" extrusionOk="0">
                    <a:moveTo>
                      <a:pt x="1188" y="1"/>
                    </a:moveTo>
                    <a:cubicBezTo>
                      <a:pt x="728" y="745"/>
                      <a:pt x="174" y="1584"/>
                      <a:pt x="52" y="2599"/>
                    </a:cubicBezTo>
                    <a:cubicBezTo>
                      <a:pt x="0" y="3142"/>
                      <a:pt x="159" y="4243"/>
                      <a:pt x="907" y="4243"/>
                    </a:cubicBezTo>
                    <a:cubicBezTo>
                      <a:pt x="941" y="4243"/>
                      <a:pt x="976" y="4241"/>
                      <a:pt x="1013" y="4236"/>
                    </a:cubicBezTo>
                    <a:cubicBezTo>
                      <a:pt x="1405" y="4236"/>
                      <a:pt x="1527" y="3952"/>
                      <a:pt x="1581" y="3614"/>
                    </a:cubicBezTo>
                    <a:cubicBezTo>
                      <a:pt x="1743" y="3045"/>
                      <a:pt x="1689" y="2490"/>
                      <a:pt x="1635" y="1922"/>
                    </a:cubicBezTo>
                    <a:cubicBezTo>
                      <a:pt x="1527" y="1354"/>
                      <a:pt x="1405" y="853"/>
                      <a:pt x="1297" y="285"/>
                    </a:cubicBezTo>
                    <a:cubicBezTo>
                      <a:pt x="1297" y="177"/>
                      <a:pt x="1297" y="68"/>
                      <a:pt x="1243"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19"/>
              <p:cNvSpPr/>
              <p:nvPr/>
            </p:nvSpPr>
            <p:spPr>
              <a:xfrm>
                <a:off x="467800" y="4489850"/>
                <a:ext cx="113025" cy="42800"/>
              </a:xfrm>
              <a:custGeom>
                <a:avLst/>
                <a:gdLst/>
                <a:ahLst/>
                <a:cxnLst/>
                <a:rect l="l" t="t" r="r" b="b"/>
                <a:pathLst>
                  <a:path w="4521" h="1712" extrusionOk="0">
                    <a:moveTo>
                      <a:pt x="2440" y="0"/>
                    </a:moveTo>
                    <a:cubicBezTo>
                      <a:pt x="1598" y="0"/>
                      <a:pt x="757" y="391"/>
                      <a:pt x="1" y="643"/>
                    </a:cubicBezTo>
                    <a:lnTo>
                      <a:pt x="1" y="751"/>
                    </a:lnTo>
                    <a:cubicBezTo>
                      <a:pt x="55" y="805"/>
                      <a:pt x="177" y="805"/>
                      <a:pt x="285" y="859"/>
                    </a:cubicBezTo>
                    <a:cubicBezTo>
                      <a:pt x="799" y="1035"/>
                      <a:pt x="1354" y="1252"/>
                      <a:pt x="1868" y="1428"/>
                    </a:cubicBezTo>
                    <a:cubicBezTo>
                      <a:pt x="2423" y="1590"/>
                      <a:pt x="2937" y="1712"/>
                      <a:pt x="3505" y="1712"/>
                    </a:cubicBezTo>
                    <a:cubicBezTo>
                      <a:pt x="3898" y="1658"/>
                      <a:pt x="4182" y="1590"/>
                      <a:pt x="4290" y="1252"/>
                    </a:cubicBezTo>
                    <a:cubicBezTo>
                      <a:pt x="4520" y="413"/>
                      <a:pt x="3383" y="75"/>
                      <a:pt x="2761" y="20"/>
                    </a:cubicBezTo>
                    <a:cubicBezTo>
                      <a:pt x="2654" y="7"/>
                      <a:pt x="2547" y="0"/>
                      <a:pt x="2440"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19"/>
              <p:cNvSpPr/>
              <p:nvPr/>
            </p:nvSpPr>
            <p:spPr>
              <a:xfrm>
                <a:off x="434050" y="4505900"/>
                <a:ext cx="42225" cy="107150"/>
              </a:xfrm>
              <a:custGeom>
                <a:avLst/>
                <a:gdLst/>
                <a:ahLst/>
                <a:cxnLst/>
                <a:rect l="l" t="t" r="r" b="b"/>
                <a:pathLst>
                  <a:path w="1689" h="4286" extrusionOk="0">
                    <a:moveTo>
                      <a:pt x="1188" y="1"/>
                    </a:moveTo>
                    <a:cubicBezTo>
                      <a:pt x="728" y="786"/>
                      <a:pt x="119" y="1625"/>
                      <a:pt x="52" y="2585"/>
                    </a:cubicBezTo>
                    <a:cubicBezTo>
                      <a:pt x="0" y="3178"/>
                      <a:pt x="157" y="4285"/>
                      <a:pt x="896" y="4285"/>
                    </a:cubicBezTo>
                    <a:cubicBezTo>
                      <a:pt x="933" y="4285"/>
                      <a:pt x="972" y="4283"/>
                      <a:pt x="1012" y="4277"/>
                    </a:cubicBezTo>
                    <a:cubicBezTo>
                      <a:pt x="1405" y="4223"/>
                      <a:pt x="1527" y="3993"/>
                      <a:pt x="1581" y="3600"/>
                    </a:cubicBezTo>
                    <a:cubicBezTo>
                      <a:pt x="1689" y="3099"/>
                      <a:pt x="1689" y="2531"/>
                      <a:pt x="1581" y="1963"/>
                    </a:cubicBezTo>
                    <a:cubicBezTo>
                      <a:pt x="1527" y="1408"/>
                      <a:pt x="1405" y="840"/>
                      <a:pt x="1297" y="271"/>
                    </a:cubicBezTo>
                    <a:cubicBezTo>
                      <a:pt x="1297" y="217"/>
                      <a:pt x="1297" y="109"/>
                      <a:pt x="1242"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19"/>
              <p:cNvSpPr/>
              <p:nvPr/>
            </p:nvSpPr>
            <p:spPr>
              <a:xfrm>
                <a:off x="373425" y="4419650"/>
                <a:ext cx="109975" cy="40275"/>
              </a:xfrm>
              <a:custGeom>
                <a:avLst/>
                <a:gdLst/>
                <a:ahLst/>
                <a:cxnLst/>
                <a:rect l="l" t="t" r="r" b="b"/>
                <a:pathLst>
                  <a:path w="4399" h="1611" extrusionOk="0">
                    <a:moveTo>
                      <a:pt x="2598" y="0"/>
                    </a:moveTo>
                    <a:cubicBezTo>
                      <a:pt x="1638" y="68"/>
                      <a:pt x="785" y="623"/>
                      <a:pt x="0" y="1083"/>
                    </a:cubicBezTo>
                    <a:lnTo>
                      <a:pt x="0" y="1137"/>
                    </a:lnTo>
                    <a:cubicBezTo>
                      <a:pt x="55" y="1191"/>
                      <a:pt x="176" y="1191"/>
                      <a:pt x="285" y="1191"/>
                    </a:cubicBezTo>
                    <a:cubicBezTo>
                      <a:pt x="853" y="1299"/>
                      <a:pt x="1354" y="1421"/>
                      <a:pt x="1922" y="1529"/>
                    </a:cubicBezTo>
                    <a:cubicBezTo>
                      <a:pt x="2199" y="1584"/>
                      <a:pt x="2480" y="1611"/>
                      <a:pt x="2762" y="1611"/>
                    </a:cubicBezTo>
                    <a:cubicBezTo>
                      <a:pt x="3045" y="1611"/>
                      <a:pt x="3329" y="1584"/>
                      <a:pt x="3613" y="1529"/>
                    </a:cubicBezTo>
                    <a:cubicBezTo>
                      <a:pt x="3952" y="1475"/>
                      <a:pt x="4236" y="1354"/>
                      <a:pt x="4290" y="1015"/>
                    </a:cubicBezTo>
                    <a:cubicBezTo>
                      <a:pt x="4398" y="176"/>
                      <a:pt x="3221" y="0"/>
                      <a:pt x="2598"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19"/>
              <p:cNvSpPr/>
              <p:nvPr/>
            </p:nvSpPr>
            <p:spPr>
              <a:xfrm>
                <a:off x="348050" y="4446700"/>
                <a:ext cx="45025" cy="106325"/>
              </a:xfrm>
              <a:custGeom>
                <a:avLst/>
                <a:gdLst/>
                <a:ahLst/>
                <a:cxnLst/>
                <a:rect l="l" t="t" r="r" b="b"/>
                <a:pathLst>
                  <a:path w="1801" h="4253" extrusionOk="0">
                    <a:moveTo>
                      <a:pt x="785" y="1"/>
                    </a:moveTo>
                    <a:cubicBezTo>
                      <a:pt x="447" y="840"/>
                      <a:pt x="1" y="1746"/>
                      <a:pt x="55" y="2707"/>
                    </a:cubicBezTo>
                    <a:cubicBezTo>
                      <a:pt x="104" y="3261"/>
                      <a:pt x="389" y="4253"/>
                      <a:pt x="1082" y="4253"/>
                    </a:cubicBezTo>
                    <a:cubicBezTo>
                      <a:pt x="1151" y="4253"/>
                      <a:pt x="1223" y="4243"/>
                      <a:pt x="1300" y="4223"/>
                    </a:cubicBezTo>
                    <a:cubicBezTo>
                      <a:pt x="1638" y="4114"/>
                      <a:pt x="1746" y="3884"/>
                      <a:pt x="1746" y="3492"/>
                    </a:cubicBezTo>
                    <a:cubicBezTo>
                      <a:pt x="1800" y="2924"/>
                      <a:pt x="1692" y="2369"/>
                      <a:pt x="1530" y="1855"/>
                    </a:cubicBezTo>
                    <a:cubicBezTo>
                      <a:pt x="1354" y="1354"/>
                      <a:pt x="1124" y="786"/>
                      <a:pt x="961" y="272"/>
                    </a:cubicBezTo>
                    <a:cubicBezTo>
                      <a:pt x="961" y="163"/>
                      <a:pt x="907" y="55"/>
                      <a:pt x="853"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19"/>
              <p:cNvSpPr/>
              <p:nvPr/>
            </p:nvSpPr>
            <p:spPr>
              <a:xfrm>
                <a:off x="734375" y="4827275"/>
                <a:ext cx="52100" cy="104400"/>
              </a:xfrm>
              <a:custGeom>
                <a:avLst/>
                <a:gdLst/>
                <a:ahLst/>
                <a:cxnLst/>
                <a:rect l="l" t="t" r="r" b="b"/>
                <a:pathLst>
                  <a:path w="2084" h="4176" extrusionOk="0">
                    <a:moveTo>
                      <a:pt x="0" y="0"/>
                    </a:moveTo>
                    <a:lnTo>
                      <a:pt x="0" y="271"/>
                    </a:lnTo>
                    <a:cubicBezTo>
                      <a:pt x="54" y="839"/>
                      <a:pt x="54" y="1462"/>
                      <a:pt x="54" y="2030"/>
                    </a:cubicBezTo>
                    <a:cubicBezTo>
                      <a:pt x="108" y="2585"/>
                      <a:pt x="217" y="3153"/>
                      <a:pt x="447" y="3654"/>
                    </a:cubicBezTo>
                    <a:cubicBezTo>
                      <a:pt x="605" y="3959"/>
                      <a:pt x="753" y="4176"/>
                      <a:pt x="1068" y="4176"/>
                    </a:cubicBezTo>
                    <a:cubicBezTo>
                      <a:pt x="1102" y="4176"/>
                      <a:pt x="1139" y="4173"/>
                      <a:pt x="1177" y="4168"/>
                    </a:cubicBezTo>
                    <a:cubicBezTo>
                      <a:pt x="2084" y="4114"/>
                      <a:pt x="1976" y="2869"/>
                      <a:pt x="1746" y="2301"/>
                    </a:cubicBezTo>
                    <a:cubicBezTo>
                      <a:pt x="1462" y="1353"/>
                      <a:pt x="677" y="609"/>
                      <a:pt x="54"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19"/>
              <p:cNvSpPr/>
              <p:nvPr/>
            </p:nvSpPr>
            <p:spPr>
              <a:xfrm>
                <a:off x="625775" y="3638675"/>
                <a:ext cx="37925" cy="33575"/>
              </a:xfrm>
              <a:custGeom>
                <a:avLst/>
                <a:gdLst/>
                <a:ahLst/>
                <a:cxnLst/>
                <a:rect l="l" t="t" r="r" b="b"/>
                <a:pathLst>
                  <a:path w="1517" h="1343" extrusionOk="0">
                    <a:moveTo>
                      <a:pt x="739" y="0"/>
                    </a:moveTo>
                    <a:cubicBezTo>
                      <a:pt x="484" y="0"/>
                      <a:pt x="238" y="154"/>
                      <a:pt x="109" y="402"/>
                    </a:cubicBezTo>
                    <a:cubicBezTo>
                      <a:pt x="1" y="740"/>
                      <a:pt x="163" y="1133"/>
                      <a:pt x="501" y="1309"/>
                    </a:cubicBezTo>
                    <a:cubicBezTo>
                      <a:pt x="572" y="1331"/>
                      <a:pt x="645" y="1342"/>
                      <a:pt x="717" y="1342"/>
                    </a:cubicBezTo>
                    <a:cubicBezTo>
                      <a:pt x="995" y="1342"/>
                      <a:pt x="1268" y="1184"/>
                      <a:pt x="1354" y="916"/>
                    </a:cubicBezTo>
                    <a:cubicBezTo>
                      <a:pt x="1516" y="578"/>
                      <a:pt x="1354" y="186"/>
                      <a:pt x="1015" y="64"/>
                    </a:cubicBezTo>
                    <a:cubicBezTo>
                      <a:pt x="925" y="21"/>
                      <a:pt x="832" y="0"/>
                      <a:pt x="739" y="0"/>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19"/>
              <p:cNvSpPr/>
              <p:nvPr/>
            </p:nvSpPr>
            <p:spPr>
              <a:xfrm>
                <a:off x="646750" y="3651050"/>
                <a:ext cx="11525" cy="9725"/>
              </a:xfrm>
              <a:custGeom>
                <a:avLst/>
                <a:gdLst/>
                <a:ahLst/>
                <a:cxnLst/>
                <a:rect l="l" t="t" r="r" b="b"/>
                <a:pathLst>
                  <a:path w="461" h="389" extrusionOk="0">
                    <a:moveTo>
                      <a:pt x="189" y="1"/>
                    </a:moveTo>
                    <a:cubicBezTo>
                      <a:pt x="115" y="1"/>
                      <a:pt x="48" y="45"/>
                      <a:pt x="1" y="83"/>
                    </a:cubicBezTo>
                    <a:cubicBezTo>
                      <a:pt x="1" y="191"/>
                      <a:pt x="1" y="300"/>
                      <a:pt x="122" y="367"/>
                    </a:cubicBezTo>
                    <a:cubicBezTo>
                      <a:pt x="151" y="381"/>
                      <a:pt x="179" y="388"/>
                      <a:pt x="207" y="388"/>
                    </a:cubicBezTo>
                    <a:cubicBezTo>
                      <a:pt x="285" y="388"/>
                      <a:pt x="357" y="335"/>
                      <a:pt x="407" y="245"/>
                    </a:cubicBezTo>
                    <a:cubicBezTo>
                      <a:pt x="461" y="137"/>
                      <a:pt x="407" y="29"/>
                      <a:pt x="285" y="29"/>
                    </a:cubicBezTo>
                    <a:cubicBezTo>
                      <a:pt x="252" y="9"/>
                      <a:pt x="220" y="1"/>
                      <a:pt x="189" y="1"/>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19"/>
              <p:cNvSpPr/>
              <p:nvPr/>
            </p:nvSpPr>
            <p:spPr>
              <a:xfrm>
                <a:off x="642700" y="2176375"/>
                <a:ext cx="37900" cy="33575"/>
              </a:xfrm>
              <a:custGeom>
                <a:avLst/>
                <a:gdLst/>
                <a:ahLst/>
                <a:cxnLst/>
                <a:rect l="l" t="t" r="r" b="b"/>
                <a:pathLst>
                  <a:path w="1516" h="1343" extrusionOk="0">
                    <a:moveTo>
                      <a:pt x="800" y="1"/>
                    </a:moveTo>
                    <a:cubicBezTo>
                      <a:pt x="523" y="1"/>
                      <a:pt x="248" y="158"/>
                      <a:pt x="108" y="426"/>
                    </a:cubicBezTo>
                    <a:cubicBezTo>
                      <a:pt x="0" y="765"/>
                      <a:pt x="163" y="1171"/>
                      <a:pt x="501" y="1279"/>
                    </a:cubicBezTo>
                    <a:cubicBezTo>
                      <a:pt x="591" y="1322"/>
                      <a:pt x="686" y="1342"/>
                      <a:pt x="779" y="1342"/>
                    </a:cubicBezTo>
                    <a:cubicBezTo>
                      <a:pt x="1034" y="1342"/>
                      <a:pt x="1274" y="1189"/>
                      <a:pt x="1353" y="941"/>
                    </a:cubicBezTo>
                    <a:cubicBezTo>
                      <a:pt x="1516" y="602"/>
                      <a:pt x="1353" y="210"/>
                      <a:pt x="1015" y="34"/>
                    </a:cubicBezTo>
                    <a:cubicBezTo>
                      <a:pt x="945" y="12"/>
                      <a:pt x="872" y="1"/>
                      <a:pt x="800" y="1"/>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19"/>
              <p:cNvSpPr/>
              <p:nvPr/>
            </p:nvSpPr>
            <p:spPr>
              <a:xfrm>
                <a:off x="662325" y="2188050"/>
                <a:ext cx="12875" cy="10500"/>
              </a:xfrm>
              <a:custGeom>
                <a:avLst/>
                <a:gdLst/>
                <a:ahLst/>
                <a:cxnLst/>
                <a:rect l="l" t="t" r="r" b="b"/>
                <a:pathLst>
                  <a:path w="515" h="420" extrusionOk="0">
                    <a:moveTo>
                      <a:pt x="249" y="0"/>
                    </a:moveTo>
                    <a:cubicBezTo>
                      <a:pt x="173" y="0"/>
                      <a:pt x="103" y="57"/>
                      <a:pt x="54" y="135"/>
                    </a:cubicBezTo>
                    <a:cubicBezTo>
                      <a:pt x="0" y="244"/>
                      <a:pt x="54" y="365"/>
                      <a:pt x="176" y="419"/>
                    </a:cubicBezTo>
                    <a:cubicBezTo>
                      <a:pt x="284" y="419"/>
                      <a:pt x="392" y="365"/>
                      <a:pt x="460" y="298"/>
                    </a:cubicBezTo>
                    <a:cubicBezTo>
                      <a:pt x="514" y="189"/>
                      <a:pt x="460" y="81"/>
                      <a:pt x="338" y="27"/>
                    </a:cubicBezTo>
                    <a:cubicBezTo>
                      <a:pt x="308" y="8"/>
                      <a:pt x="278" y="0"/>
                      <a:pt x="249"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19"/>
              <p:cNvSpPr/>
              <p:nvPr/>
            </p:nvSpPr>
            <p:spPr>
              <a:xfrm>
                <a:off x="618675" y="2117775"/>
                <a:ext cx="38250" cy="32975"/>
              </a:xfrm>
              <a:custGeom>
                <a:avLst/>
                <a:gdLst/>
                <a:ahLst/>
                <a:cxnLst/>
                <a:rect l="l" t="t" r="r" b="b"/>
                <a:pathLst>
                  <a:path w="1530" h="1319" extrusionOk="0">
                    <a:moveTo>
                      <a:pt x="761" y="1"/>
                    </a:moveTo>
                    <a:cubicBezTo>
                      <a:pt x="488" y="1"/>
                      <a:pt x="256" y="154"/>
                      <a:pt x="176" y="403"/>
                    </a:cubicBezTo>
                    <a:cubicBezTo>
                      <a:pt x="1" y="741"/>
                      <a:pt x="176" y="1147"/>
                      <a:pt x="515" y="1255"/>
                    </a:cubicBezTo>
                    <a:cubicBezTo>
                      <a:pt x="605" y="1298"/>
                      <a:pt x="699" y="1318"/>
                      <a:pt x="791" y="1318"/>
                    </a:cubicBezTo>
                    <a:cubicBezTo>
                      <a:pt x="1046" y="1318"/>
                      <a:pt x="1289" y="1165"/>
                      <a:pt x="1408" y="917"/>
                    </a:cubicBezTo>
                    <a:cubicBezTo>
                      <a:pt x="1530" y="578"/>
                      <a:pt x="1408" y="186"/>
                      <a:pt x="1069" y="64"/>
                    </a:cubicBezTo>
                    <a:cubicBezTo>
                      <a:pt x="965" y="21"/>
                      <a:pt x="861" y="1"/>
                      <a:pt x="761" y="1"/>
                    </a:cubicBezTo>
                    <a:close/>
                  </a:path>
                </a:pathLst>
              </a:custGeom>
              <a:solidFill>
                <a:srgbClr val="E733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19"/>
              <p:cNvSpPr/>
              <p:nvPr/>
            </p:nvSpPr>
            <p:spPr>
              <a:xfrm>
                <a:off x="639975" y="2128850"/>
                <a:ext cx="11200" cy="10500"/>
              </a:xfrm>
              <a:custGeom>
                <a:avLst/>
                <a:gdLst/>
                <a:ahLst/>
                <a:cxnLst/>
                <a:rect l="l" t="t" r="r" b="b"/>
                <a:pathLst>
                  <a:path w="448" h="420" extrusionOk="0">
                    <a:moveTo>
                      <a:pt x="242" y="0"/>
                    </a:moveTo>
                    <a:cubicBezTo>
                      <a:pt x="162" y="0"/>
                      <a:pt x="94" y="57"/>
                      <a:pt x="55" y="135"/>
                    </a:cubicBezTo>
                    <a:cubicBezTo>
                      <a:pt x="1" y="244"/>
                      <a:pt x="55" y="365"/>
                      <a:pt x="163" y="420"/>
                    </a:cubicBezTo>
                    <a:cubicBezTo>
                      <a:pt x="272" y="420"/>
                      <a:pt x="393" y="420"/>
                      <a:pt x="393" y="298"/>
                    </a:cubicBezTo>
                    <a:cubicBezTo>
                      <a:pt x="447" y="190"/>
                      <a:pt x="393" y="81"/>
                      <a:pt x="339" y="27"/>
                    </a:cubicBezTo>
                    <a:cubicBezTo>
                      <a:pt x="306" y="8"/>
                      <a:pt x="273" y="0"/>
                      <a:pt x="242"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19"/>
              <p:cNvSpPr/>
              <p:nvPr/>
            </p:nvSpPr>
            <p:spPr>
              <a:xfrm>
                <a:off x="497575" y="3379875"/>
                <a:ext cx="263100" cy="219000"/>
              </a:xfrm>
              <a:custGeom>
                <a:avLst/>
                <a:gdLst/>
                <a:ahLst/>
                <a:cxnLst/>
                <a:rect l="l" t="t" r="r" b="b"/>
                <a:pathLst>
                  <a:path w="10524" h="8760" extrusionOk="0">
                    <a:moveTo>
                      <a:pt x="1556" y="0"/>
                    </a:moveTo>
                    <a:cubicBezTo>
                      <a:pt x="1003" y="0"/>
                      <a:pt x="478" y="84"/>
                      <a:pt x="0" y="268"/>
                    </a:cubicBezTo>
                    <a:cubicBezTo>
                      <a:pt x="0" y="268"/>
                      <a:pt x="4614" y="552"/>
                      <a:pt x="4736" y="4895"/>
                    </a:cubicBezTo>
                    <a:cubicBezTo>
                      <a:pt x="4830" y="7442"/>
                      <a:pt x="6799" y="8759"/>
                      <a:pt x="8397" y="8759"/>
                    </a:cubicBezTo>
                    <a:cubicBezTo>
                      <a:pt x="9558" y="8759"/>
                      <a:pt x="10524" y="8064"/>
                      <a:pt x="10433" y="6641"/>
                    </a:cubicBezTo>
                    <a:cubicBezTo>
                      <a:pt x="10186" y="3745"/>
                      <a:pt x="5250" y="0"/>
                      <a:pt x="1556" y="0"/>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19"/>
              <p:cNvSpPr/>
              <p:nvPr/>
            </p:nvSpPr>
            <p:spPr>
              <a:xfrm>
                <a:off x="579100" y="3402125"/>
                <a:ext cx="117075" cy="149525"/>
              </a:xfrm>
              <a:custGeom>
                <a:avLst/>
                <a:gdLst/>
                <a:ahLst/>
                <a:cxnLst/>
                <a:rect l="l" t="t" r="r" b="b"/>
                <a:pathLst>
                  <a:path w="4683" h="5981" extrusionOk="0">
                    <a:moveTo>
                      <a:pt x="0" y="0"/>
                    </a:moveTo>
                    <a:lnTo>
                      <a:pt x="0" y="0"/>
                    </a:lnTo>
                    <a:cubicBezTo>
                      <a:pt x="2314" y="785"/>
                      <a:pt x="4682" y="5981"/>
                      <a:pt x="4682" y="5981"/>
                    </a:cubicBezTo>
                    <a:cubicBezTo>
                      <a:pt x="3113" y="907"/>
                      <a:pt x="1" y="0"/>
                      <a:pt x="0"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19"/>
              <p:cNvSpPr/>
              <p:nvPr/>
            </p:nvSpPr>
            <p:spPr>
              <a:xfrm>
                <a:off x="439725" y="2506100"/>
                <a:ext cx="263825" cy="219000"/>
              </a:xfrm>
              <a:custGeom>
                <a:avLst/>
                <a:gdLst/>
                <a:ahLst/>
                <a:cxnLst/>
                <a:rect l="l" t="t" r="r" b="b"/>
                <a:pathLst>
                  <a:path w="10553" h="8760" extrusionOk="0">
                    <a:moveTo>
                      <a:pt x="1572" y="1"/>
                    </a:moveTo>
                    <a:cubicBezTo>
                      <a:pt x="1015" y="1"/>
                      <a:pt x="485" y="85"/>
                      <a:pt x="1" y="268"/>
                    </a:cubicBezTo>
                    <a:cubicBezTo>
                      <a:pt x="1" y="268"/>
                      <a:pt x="4628" y="552"/>
                      <a:pt x="4791" y="4895"/>
                    </a:cubicBezTo>
                    <a:cubicBezTo>
                      <a:pt x="4853" y="7443"/>
                      <a:pt x="6832" y="8760"/>
                      <a:pt x="8430" y="8760"/>
                    </a:cubicBezTo>
                    <a:cubicBezTo>
                      <a:pt x="9592" y="8760"/>
                      <a:pt x="10553" y="8064"/>
                      <a:pt x="10433" y="6641"/>
                    </a:cubicBezTo>
                    <a:cubicBezTo>
                      <a:pt x="10186" y="3746"/>
                      <a:pt x="5291" y="1"/>
                      <a:pt x="1572" y="1"/>
                    </a:cubicBezTo>
                    <a:close/>
                  </a:path>
                </a:pathLst>
              </a:custGeom>
              <a:solidFill>
                <a:srgbClr val="FDD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19"/>
              <p:cNvSpPr/>
              <p:nvPr/>
            </p:nvSpPr>
            <p:spPr>
              <a:xfrm>
                <a:off x="522950" y="2528350"/>
                <a:ext cx="117050" cy="149200"/>
              </a:xfrm>
              <a:custGeom>
                <a:avLst/>
                <a:gdLst/>
                <a:ahLst/>
                <a:cxnLst/>
                <a:rect l="l" t="t" r="r" b="b"/>
                <a:pathLst>
                  <a:path w="4682" h="5968" extrusionOk="0">
                    <a:moveTo>
                      <a:pt x="0" y="0"/>
                    </a:moveTo>
                    <a:lnTo>
                      <a:pt x="0" y="0"/>
                    </a:lnTo>
                    <a:cubicBezTo>
                      <a:pt x="2314" y="785"/>
                      <a:pt x="4682" y="5967"/>
                      <a:pt x="4682" y="5967"/>
                    </a:cubicBezTo>
                    <a:cubicBezTo>
                      <a:pt x="3045" y="894"/>
                      <a:pt x="0" y="0"/>
                      <a:pt x="0" y="0"/>
                    </a:cubicBezTo>
                    <a:close/>
                  </a:path>
                </a:pathLst>
              </a:custGeom>
              <a:solidFill>
                <a:srgbClr val="41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19"/>
              <p:cNvSpPr/>
              <p:nvPr/>
            </p:nvSpPr>
            <p:spPr>
              <a:xfrm>
                <a:off x="658250" y="4133800"/>
                <a:ext cx="9850" cy="6800"/>
              </a:xfrm>
              <a:custGeom>
                <a:avLst/>
                <a:gdLst/>
                <a:ahLst/>
                <a:cxnLst/>
                <a:rect l="l" t="t" r="r" b="b"/>
                <a:pathLst>
                  <a:path w="394" h="272" extrusionOk="0">
                    <a:moveTo>
                      <a:pt x="163" y="1"/>
                    </a:moveTo>
                    <a:cubicBezTo>
                      <a:pt x="1" y="1"/>
                      <a:pt x="1" y="271"/>
                      <a:pt x="163" y="271"/>
                    </a:cubicBezTo>
                    <a:cubicBezTo>
                      <a:pt x="393" y="271"/>
                      <a:pt x="393" y="1"/>
                      <a:pt x="163"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19"/>
              <p:cNvSpPr/>
              <p:nvPr/>
            </p:nvSpPr>
            <p:spPr>
              <a:xfrm>
                <a:off x="607500" y="4424050"/>
                <a:ext cx="8500" cy="7125"/>
              </a:xfrm>
              <a:custGeom>
                <a:avLst/>
                <a:gdLst/>
                <a:ahLst/>
                <a:cxnLst/>
                <a:rect l="l" t="t" r="r" b="b"/>
                <a:pathLst>
                  <a:path w="340" h="285" extrusionOk="0">
                    <a:moveTo>
                      <a:pt x="163" y="0"/>
                    </a:moveTo>
                    <a:cubicBezTo>
                      <a:pt x="1" y="0"/>
                      <a:pt x="1" y="285"/>
                      <a:pt x="163" y="285"/>
                    </a:cubicBezTo>
                    <a:cubicBezTo>
                      <a:pt x="339" y="285"/>
                      <a:pt x="339" y="0"/>
                      <a:pt x="163"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19"/>
              <p:cNvSpPr/>
              <p:nvPr/>
            </p:nvSpPr>
            <p:spPr>
              <a:xfrm>
                <a:off x="639975" y="4494400"/>
                <a:ext cx="9850" cy="7125"/>
              </a:xfrm>
              <a:custGeom>
                <a:avLst/>
                <a:gdLst/>
                <a:ahLst/>
                <a:cxnLst/>
                <a:rect l="l" t="t" r="r" b="b"/>
                <a:pathLst>
                  <a:path w="394" h="285" extrusionOk="0">
                    <a:moveTo>
                      <a:pt x="163" y="1"/>
                    </a:moveTo>
                    <a:cubicBezTo>
                      <a:pt x="1" y="1"/>
                      <a:pt x="1" y="285"/>
                      <a:pt x="163" y="285"/>
                    </a:cubicBezTo>
                    <a:cubicBezTo>
                      <a:pt x="393" y="285"/>
                      <a:pt x="393" y="1"/>
                      <a:pt x="163"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19"/>
              <p:cNvSpPr/>
              <p:nvPr/>
            </p:nvSpPr>
            <p:spPr>
              <a:xfrm>
                <a:off x="582150" y="3571250"/>
                <a:ext cx="9825" cy="7125"/>
              </a:xfrm>
              <a:custGeom>
                <a:avLst/>
                <a:gdLst/>
                <a:ahLst/>
                <a:cxnLst/>
                <a:rect l="l" t="t" r="r" b="b"/>
                <a:pathLst>
                  <a:path w="393" h="285" extrusionOk="0">
                    <a:moveTo>
                      <a:pt x="163" y="1"/>
                    </a:moveTo>
                    <a:cubicBezTo>
                      <a:pt x="0" y="1"/>
                      <a:pt x="0" y="285"/>
                      <a:pt x="163" y="285"/>
                    </a:cubicBezTo>
                    <a:cubicBezTo>
                      <a:pt x="393" y="285"/>
                      <a:pt x="393" y="1"/>
                      <a:pt x="163"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19"/>
              <p:cNvSpPr/>
              <p:nvPr/>
            </p:nvSpPr>
            <p:spPr>
              <a:xfrm>
                <a:off x="586200" y="3692350"/>
                <a:ext cx="8475" cy="7125"/>
              </a:xfrm>
              <a:custGeom>
                <a:avLst/>
                <a:gdLst/>
                <a:ahLst/>
                <a:cxnLst/>
                <a:rect l="l" t="t" r="r" b="b"/>
                <a:pathLst>
                  <a:path w="339" h="285" extrusionOk="0">
                    <a:moveTo>
                      <a:pt x="176" y="1"/>
                    </a:moveTo>
                    <a:cubicBezTo>
                      <a:pt x="1" y="1"/>
                      <a:pt x="1" y="285"/>
                      <a:pt x="176" y="285"/>
                    </a:cubicBezTo>
                    <a:cubicBezTo>
                      <a:pt x="339" y="285"/>
                      <a:pt x="339" y="1"/>
                      <a:pt x="176"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19"/>
              <p:cNvSpPr/>
              <p:nvPr/>
            </p:nvSpPr>
            <p:spPr>
              <a:xfrm>
                <a:off x="621375" y="2818575"/>
                <a:ext cx="8500" cy="7150"/>
              </a:xfrm>
              <a:custGeom>
                <a:avLst/>
                <a:gdLst/>
                <a:ahLst/>
                <a:cxnLst/>
                <a:rect l="l" t="t" r="r" b="b"/>
                <a:pathLst>
                  <a:path w="340" h="286" extrusionOk="0">
                    <a:moveTo>
                      <a:pt x="177" y="1"/>
                    </a:moveTo>
                    <a:cubicBezTo>
                      <a:pt x="1" y="1"/>
                      <a:pt x="1" y="285"/>
                      <a:pt x="177" y="285"/>
                    </a:cubicBezTo>
                    <a:cubicBezTo>
                      <a:pt x="339" y="285"/>
                      <a:pt x="339" y="1"/>
                      <a:pt x="177"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19"/>
              <p:cNvSpPr/>
              <p:nvPr/>
            </p:nvSpPr>
            <p:spPr>
              <a:xfrm>
                <a:off x="697500" y="2935625"/>
                <a:ext cx="10175" cy="7125"/>
              </a:xfrm>
              <a:custGeom>
                <a:avLst/>
                <a:gdLst/>
                <a:ahLst/>
                <a:cxnLst/>
                <a:rect l="l" t="t" r="r" b="b"/>
                <a:pathLst>
                  <a:path w="407" h="285" extrusionOk="0">
                    <a:moveTo>
                      <a:pt x="176" y="1"/>
                    </a:moveTo>
                    <a:cubicBezTo>
                      <a:pt x="0" y="1"/>
                      <a:pt x="0" y="285"/>
                      <a:pt x="176" y="285"/>
                    </a:cubicBezTo>
                    <a:cubicBezTo>
                      <a:pt x="406" y="285"/>
                      <a:pt x="406" y="1"/>
                      <a:pt x="176"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19"/>
              <p:cNvSpPr/>
              <p:nvPr/>
            </p:nvSpPr>
            <p:spPr>
              <a:xfrm>
                <a:off x="623075" y="3259700"/>
                <a:ext cx="11175" cy="7125"/>
              </a:xfrm>
              <a:custGeom>
                <a:avLst/>
                <a:gdLst/>
                <a:ahLst/>
                <a:cxnLst/>
                <a:rect l="l" t="t" r="r" b="b"/>
                <a:pathLst>
                  <a:path w="447" h="285" extrusionOk="0">
                    <a:moveTo>
                      <a:pt x="217" y="0"/>
                    </a:moveTo>
                    <a:cubicBezTo>
                      <a:pt x="0" y="0"/>
                      <a:pt x="0" y="285"/>
                      <a:pt x="217" y="285"/>
                    </a:cubicBezTo>
                    <a:lnTo>
                      <a:pt x="271" y="285"/>
                    </a:lnTo>
                    <a:cubicBezTo>
                      <a:pt x="447" y="285"/>
                      <a:pt x="447" y="0"/>
                      <a:pt x="271"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19"/>
              <p:cNvSpPr/>
              <p:nvPr/>
            </p:nvSpPr>
            <p:spPr>
              <a:xfrm>
                <a:off x="673825" y="2882175"/>
                <a:ext cx="4075" cy="4100"/>
              </a:xfrm>
              <a:custGeom>
                <a:avLst/>
                <a:gdLst/>
                <a:ahLst/>
                <a:cxnLst/>
                <a:rect l="l" t="t" r="r" b="b"/>
                <a:pathLst>
                  <a:path w="163" h="164" extrusionOk="0">
                    <a:moveTo>
                      <a:pt x="54" y="1"/>
                    </a:moveTo>
                    <a:cubicBezTo>
                      <a:pt x="0" y="1"/>
                      <a:pt x="0" y="163"/>
                      <a:pt x="54" y="163"/>
                    </a:cubicBezTo>
                    <a:cubicBezTo>
                      <a:pt x="162" y="163"/>
                      <a:pt x="162" y="1"/>
                      <a:pt x="54"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19"/>
              <p:cNvSpPr/>
              <p:nvPr/>
            </p:nvSpPr>
            <p:spPr>
              <a:xfrm>
                <a:off x="714400" y="3017500"/>
                <a:ext cx="4425" cy="4075"/>
              </a:xfrm>
              <a:custGeom>
                <a:avLst/>
                <a:gdLst/>
                <a:ahLst/>
                <a:cxnLst/>
                <a:rect l="l" t="t" r="r" b="b"/>
                <a:pathLst>
                  <a:path w="177" h="163" extrusionOk="0">
                    <a:moveTo>
                      <a:pt x="123" y="0"/>
                    </a:moveTo>
                    <a:cubicBezTo>
                      <a:pt x="1" y="0"/>
                      <a:pt x="1" y="163"/>
                      <a:pt x="123" y="163"/>
                    </a:cubicBezTo>
                    <a:cubicBezTo>
                      <a:pt x="177" y="163"/>
                      <a:pt x="177" y="0"/>
                      <a:pt x="123"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19"/>
              <p:cNvSpPr/>
              <p:nvPr/>
            </p:nvSpPr>
            <p:spPr>
              <a:xfrm>
                <a:off x="762450" y="2838200"/>
                <a:ext cx="4425" cy="4425"/>
              </a:xfrm>
              <a:custGeom>
                <a:avLst/>
                <a:gdLst/>
                <a:ahLst/>
                <a:cxnLst/>
                <a:rect l="l" t="t" r="r" b="b"/>
                <a:pathLst>
                  <a:path w="177" h="177" extrusionOk="0">
                    <a:moveTo>
                      <a:pt x="54" y="1"/>
                    </a:moveTo>
                    <a:cubicBezTo>
                      <a:pt x="0" y="1"/>
                      <a:pt x="0" y="177"/>
                      <a:pt x="54" y="177"/>
                    </a:cubicBezTo>
                    <a:cubicBezTo>
                      <a:pt x="176" y="177"/>
                      <a:pt x="176" y="1"/>
                      <a:pt x="54"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19"/>
              <p:cNvSpPr/>
              <p:nvPr/>
            </p:nvSpPr>
            <p:spPr>
              <a:xfrm>
                <a:off x="652500" y="3734650"/>
                <a:ext cx="4425" cy="4400"/>
              </a:xfrm>
              <a:custGeom>
                <a:avLst/>
                <a:gdLst/>
                <a:ahLst/>
                <a:cxnLst/>
                <a:rect l="l" t="t" r="r" b="b"/>
                <a:pathLst>
                  <a:path w="177" h="176" extrusionOk="0">
                    <a:moveTo>
                      <a:pt x="109" y="0"/>
                    </a:moveTo>
                    <a:cubicBezTo>
                      <a:pt x="1" y="0"/>
                      <a:pt x="1" y="176"/>
                      <a:pt x="109" y="176"/>
                    </a:cubicBezTo>
                    <a:cubicBezTo>
                      <a:pt x="177" y="176"/>
                      <a:pt x="177"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19"/>
              <p:cNvSpPr/>
              <p:nvPr/>
            </p:nvSpPr>
            <p:spPr>
              <a:xfrm>
                <a:off x="689025" y="3688300"/>
                <a:ext cx="5775" cy="2725"/>
              </a:xfrm>
              <a:custGeom>
                <a:avLst/>
                <a:gdLst/>
                <a:ahLst/>
                <a:cxnLst/>
                <a:rect l="l" t="t" r="r" b="b"/>
                <a:pathLst>
                  <a:path w="231" h="109" extrusionOk="0">
                    <a:moveTo>
                      <a:pt x="123" y="0"/>
                    </a:moveTo>
                    <a:cubicBezTo>
                      <a:pt x="1" y="0"/>
                      <a:pt x="1" y="109"/>
                      <a:pt x="123" y="109"/>
                    </a:cubicBezTo>
                    <a:cubicBezTo>
                      <a:pt x="231" y="109"/>
                      <a:pt x="231" y="0"/>
                      <a:pt x="123"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19"/>
              <p:cNvSpPr/>
              <p:nvPr/>
            </p:nvSpPr>
            <p:spPr>
              <a:xfrm>
                <a:off x="612925" y="4061750"/>
                <a:ext cx="4425" cy="2725"/>
              </a:xfrm>
              <a:custGeom>
                <a:avLst/>
                <a:gdLst/>
                <a:ahLst/>
                <a:cxnLst/>
                <a:rect l="l" t="t" r="r" b="b"/>
                <a:pathLst>
                  <a:path w="177" h="109" extrusionOk="0">
                    <a:moveTo>
                      <a:pt x="122" y="1"/>
                    </a:moveTo>
                    <a:cubicBezTo>
                      <a:pt x="0" y="1"/>
                      <a:pt x="0" y="109"/>
                      <a:pt x="122" y="109"/>
                    </a:cubicBezTo>
                    <a:cubicBezTo>
                      <a:pt x="176" y="109"/>
                      <a:pt x="176" y="1"/>
                      <a:pt x="122"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19"/>
              <p:cNvSpPr/>
              <p:nvPr/>
            </p:nvSpPr>
            <p:spPr>
              <a:xfrm>
                <a:off x="611575" y="2511425"/>
                <a:ext cx="4425" cy="2725"/>
              </a:xfrm>
              <a:custGeom>
                <a:avLst/>
                <a:gdLst/>
                <a:ahLst/>
                <a:cxnLst/>
                <a:rect l="l" t="t" r="r" b="b"/>
                <a:pathLst>
                  <a:path w="177" h="109" extrusionOk="0">
                    <a:moveTo>
                      <a:pt x="54" y="1"/>
                    </a:moveTo>
                    <a:cubicBezTo>
                      <a:pt x="0" y="1"/>
                      <a:pt x="0" y="109"/>
                      <a:pt x="54" y="109"/>
                    </a:cubicBezTo>
                    <a:cubicBezTo>
                      <a:pt x="176" y="109"/>
                      <a:pt x="176" y="1"/>
                      <a:pt x="54"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19"/>
              <p:cNvSpPr/>
              <p:nvPr/>
            </p:nvSpPr>
            <p:spPr>
              <a:xfrm>
                <a:off x="670775" y="2570625"/>
                <a:ext cx="4425" cy="2725"/>
              </a:xfrm>
              <a:custGeom>
                <a:avLst/>
                <a:gdLst/>
                <a:ahLst/>
                <a:cxnLst/>
                <a:rect l="l" t="t" r="r" b="b"/>
                <a:pathLst>
                  <a:path w="177" h="109" extrusionOk="0">
                    <a:moveTo>
                      <a:pt x="122" y="1"/>
                    </a:moveTo>
                    <a:cubicBezTo>
                      <a:pt x="0" y="1"/>
                      <a:pt x="0" y="109"/>
                      <a:pt x="122" y="109"/>
                    </a:cubicBezTo>
                    <a:cubicBezTo>
                      <a:pt x="176" y="109"/>
                      <a:pt x="176" y="1"/>
                      <a:pt x="122"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19"/>
              <p:cNvSpPr/>
              <p:nvPr/>
            </p:nvSpPr>
            <p:spPr>
              <a:xfrm>
                <a:off x="683625" y="2507025"/>
                <a:ext cx="4075" cy="3075"/>
              </a:xfrm>
              <a:custGeom>
                <a:avLst/>
                <a:gdLst/>
                <a:ahLst/>
                <a:cxnLst/>
                <a:rect l="l" t="t" r="r" b="b"/>
                <a:pathLst>
                  <a:path w="163" h="123" extrusionOk="0">
                    <a:moveTo>
                      <a:pt x="109" y="1"/>
                    </a:moveTo>
                    <a:cubicBezTo>
                      <a:pt x="0" y="1"/>
                      <a:pt x="0" y="123"/>
                      <a:pt x="109" y="123"/>
                    </a:cubicBezTo>
                    <a:cubicBezTo>
                      <a:pt x="163" y="123"/>
                      <a:pt x="163" y="1"/>
                      <a:pt x="10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19"/>
              <p:cNvSpPr/>
              <p:nvPr/>
            </p:nvSpPr>
            <p:spPr>
              <a:xfrm>
                <a:off x="718800" y="2267525"/>
                <a:ext cx="4100" cy="2750"/>
              </a:xfrm>
              <a:custGeom>
                <a:avLst/>
                <a:gdLst/>
                <a:ahLst/>
                <a:cxnLst/>
                <a:rect l="l" t="t" r="r" b="b"/>
                <a:pathLst>
                  <a:path w="164" h="110" extrusionOk="0">
                    <a:moveTo>
                      <a:pt x="55" y="1"/>
                    </a:moveTo>
                    <a:cubicBezTo>
                      <a:pt x="1" y="1"/>
                      <a:pt x="1" y="109"/>
                      <a:pt x="55" y="109"/>
                    </a:cubicBezTo>
                    <a:cubicBezTo>
                      <a:pt x="163" y="109"/>
                      <a:pt x="163" y="1"/>
                      <a:pt x="55"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19"/>
              <p:cNvSpPr/>
              <p:nvPr/>
            </p:nvSpPr>
            <p:spPr>
              <a:xfrm>
                <a:off x="634225" y="2247925"/>
                <a:ext cx="4100" cy="4075"/>
              </a:xfrm>
              <a:custGeom>
                <a:avLst/>
                <a:gdLst/>
                <a:ahLst/>
                <a:cxnLst/>
                <a:rect l="l" t="t" r="r" b="b"/>
                <a:pathLst>
                  <a:path w="164" h="163" extrusionOk="0">
                    <a:moveTo>
                      <a:pt x="55" y="0"/>
                    </a:moveTo>
                    <a:cubicBezTo>
                      <a:pt x="1" y="0"/>
                      <a:pt x="1" y="162"/>
                      <a:pt x="55" y="162"/>
                    </a:cubicBezTo>
                    <a:cubicBezTo>
                      <a:pt x="163" y="162"/>
                      <a:pt x="163" y="0"/>
                      <a:pt x="55"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19"/>
              <p:cNvSpPr/>
              <p:nvPr/>
            </p:nvSpPr>
            <p:spPr>
              <a:xfrm>
                <a:off x="582150" y="2116650"/>
                <a:ext cx="4075" cy="4425"/>
              </a:xfrm>
              <a:custGeom>
                <a:avLst/>
                <a:gdLst/>
                <a:ahLst/>
                <a:cxnLst/>
                <a:rect l="l" t="t" r="r" b="b"/>
                <a:pathLst>
                  <a:path w="163" h="177" extrusionOk="0">
                    <a:moveTo>
                      <a:pt x="108" y="1"/>
                    </a:moveTo>
                    <a:cubicBezTo>
                      <a:pt x="0" y="1"/>
                      <a:pt x="0" y="177"/>
                      <a:pt x="108" y="177"/>
                    </a:cubicBezTo>
                    <a:cubicBezTo>
                      <a:pt x="163" y="177"/>
                      <a:pt x="163" y="1"/>
                      <a:pt x="108"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19"/>
              <p:cNvSpPr/>
              <p:nvPr/>
            </p:nvSpPr>
            <p:spPr>
              <a:xfrm>
                <a:off x="580800" y="2237775"/>
                <a:ext cx="4075" cy="4400"/>
              </a:xfrm>
              <a:custGeom>
                <a:avLst/>
                <a:gdLst/>
                <a:ahLst/>
                <a:cxnLst/>
                <a:rect l="l" t="t" r="r" b="b"/>
                <a:pathLst>
                  <a:path w="163" h="176" extrusionOk="0">
                    <a:moveTo>
                      <a:pt x="54" y="0"/>
                    </a:moveTo>
                    <a:cubicBezTo>
                      <a:pt x="0" y="0"/>
                      <a:pt x="0" y="176"/>
                      <a:pt x="54" y="176"/>
                    </a:cubicBezTo>
                    <a:cubicBezTo>
                      <a:pt x="162" y="176"/>
                      <a:pt x="162" y="0"/>
                      <a:pt x="54"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19"/>
              <p:cNvSpPr/>
              <p:nvPr/>
            </p:nvSpPr>
            <p:spPr>
              <a:xfrm>
                <a:off x="617325" y="2040550"/>
                <a:ext cx="4075" cy="4425"/>
              </a:xfrm>
              <a:custGeom>
                <a:avLst/>
                <a:gdLst/>
                <a:ahLst/>
                <a:cxnLst/>
                <a:rect l="l" t="t" r="r" b="b"/>
                <a:pathLst>
                  <a:path w="163" h="177" extrusionOk="0">
                    <a:moveTo>
                      <a:pt x="109" y="0"/>
                    </a:moveTo>
                    <a:cubicBezTo>
                      <a:pt x="0" y="0"/>
                      <a:pt x="0" y="176"/>
                      <a:pt x="109" y="176"/>
                    </a:cubicBezTo>
                    <a:cubicBezTo>
                      <a:pt x="163" y="176"/>
                      <a:pt x="163"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19"/>
              <p:cNvSpPr/>
              <p:nvPr/>
            </p:nvSpPr>
            <p:spPr>
              <a:xfrm>
                <a:off x="620025" y="1811525"/>
                <a:ext cx="3075" cy="5700"/>
              </a:xfrm>
              <a:custGeom>
                <a:avLst/>
                <a:gdLst/>
                <a:ahLst/>
                <a:cxnLst/>
                <a:rect l="l" t="t" r="r" b="b"/>
                <a:pathLst>
                  <a:path w="123" h="228" extrusionOk="0">
                    <a:moveTo>
                      <a:pt x="62" y="1"/>
                    </a:moveTo>
                    <a:cubicBezTo>
                      <a:pt x="31" y="1"/>
                      <a:pt x="1" y="28"/>
                      <a:pt x="1" y="82"/>
                    </a:cubicBezTo>
                    <a:lnTo>
                      <a:pt x="1" y="136"/>
                    </a:lnTo>
                    <a:cubicBezTo>
                      <a:pt x="1" y="197"/>
                      <a:pt x="31" y="228"/>
                      <a:pt x="62" y="228"/>
                    </a:cubicBezTo>
                    <a:cubicBezTo>
                      <a:pt x="92" y="228"/>
                      <a:pt x="122" y="197"/>
                      <a:pt x="122" y="136"/>
                    </a:cubicBezTo>
                    <a:lnTo>
                      <a:pt x="122" y="82"/>
                    </a:lnTo>
                    <a:cubicBezTo>
                      <a:pt x="122" y="28"/>
                      <a:pt x="92" y="1"/>
                      <a:pt x="62"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19"/>
              <p:cNvSpPr/>
              <p:nvPr/>
            </p:nvSpPr>
            <p:spPr>
              <a:xfrm>
                <a:off x="745525" y="1737450"/>
                <a:ext cx="4425" cy="4425"/>
              </a:xfrm>
              <a:custGeom>
                <a:avLst/>
                <a:gdLst/>
                <a:ahLst/>
                <a:cxnLst/>
                <a:rect l="l" t="t" r="r" b="b"/>
                <a:pathLst>
                  <a:path w="177" h="177" extrusionOk="0">
                    <a:moveTo>
                      <a:pt x="55" y="1"/>
                    </a:moveTo>
                    <a:cubicBezTo>
                      <a:pt x="1" y="1"/>
                      <a:pt x="1" y="177"/>
                      <a:pt x="55" y="177"/>
                    </a:cubicBezTo>
                    <a:cubicBezTo>
                      <a:pt x="177" y="177"/>
                      <a:pt x="177" y="1"/>
                      <a:pt x="55"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19"/>
              <p:cNvSpPr/>
              <p:nvPr/>
            </p:nvSpPr>
            <p:spPr>
              <a:xfrm>
                <a:off x="763800" y="1674200"/>
                <a:ext cx="4425" cy="4075"/>
              </a:xfrm>
              <a:custGeom>
                <a:avLst/>
                <a:gdLst/>
                <a:ahLst/>
                <a:cxnLst/>
                <a:rect l="l" t="t" r="r" b="b"/>
                <a:pathLst>
                  <a:path w="177" h="163" extrusionOk="0">
                    <a:moveTo>
                      <a:pt x="122" y="0"/>
                    </a:moveTo>
                    <a:cubicBezTo>
                      <a:pt x="0" y="0"/>
                      <a:pt x="0" y="163"/>
                      <a:pt x="122" y="163"/>
                    </a:cubicBezTo>
                    <a:cubicBezTo>
                      <a:pt x="176" y="163"/>
                      <a:pt x="176" y="0"/>
                      <a:pt x="122"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19"/>
              <p:cNvSpPr/>
              <p:nvPr/>
            </p:nvSpPr>
            <p:spPr>
              <a:xfrm>
                <a:off x="824350" y="2040550"/>
                <a:ext cx="4425" cy="4425"/>
              </a:xfrm>
              <a:custGeom>
                <a:avLst/>
                <a:gdLst/>
                <a:ahLst/>
                <a:cxnLst/>
                <a:rect l="l" t="t" r="r" b="b"/>
                <a:pathLst>
                  <a:path w="177" h="177" extrusionOk="0">
                    <a:moveTo>
                      <a:pt x="68" y="0"/>
                    </a:moveTo>
                    <a:cubicBezTo>
                      <a:pt x="0" y="0"/>
                      <a:pt x="0" y="176"/>
                      <a:pt x="68" y="176"/>
                    </a:cubicBezTo>
                    <a:cubicBezTo>
                      <a:pt x="176" y="176"/>
                      <a:pt x="176" y="0"/>
                      <a:pt x="68"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19"/>
              <p:cNvSpPr/>
              <p:nvPr/>
            </p:nvSpPr>
            <p:spPr>
              <a:xfrm>
                <a:off x="693425" y="2084175"/>
                <a:ext cx="5775" cy="4425"/>
              </a:xfrm>
              <a:custGeom>
                <a:avLst/>
                <a:gdLst/>
                <a:ahLst/>
                <a:cxnLst/>
                <a:rect l="l" t="t" r="r" b="b"/>
                <a:pathLst>
                  <a:path w="231" h="177" extrusionOk="0">
                    <a:moveTo>
                      <a:pt x="109" y="1"/>
                    </a:moveTo>
                    <a:cubicBezTo>
                      <a:pt x="1" y="1"/>
                      <a:pt x="1" y="177"/>
                      <a:pt x="109" y="177"/>
                    </a:cubicBezTo>
                    <a:cubicBezTo>
                      <a:pt x="231" y="177"/>
                      <a:pt x="231" y="1"/>
                      <a:pt x="10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19"/>
              <p:cNvSpPr/>
              <p:nvPr/>
            </p:nvSpPr>
            <p:spPr>
              <a:xfrm>
                <a:off x="778000" y="2182975"/>
                <a:ext cx="5775" cy="2725"/>
              </a:xfrm>
              <a:custGeom>
                <a:avLst/>
                <a:gdLst/>
                <a:ahLst/>
                <a:cxnLst/>
                <a:rect l="l" t="t" r="r" b="b"/>
                <a:pathLst>
                  <a:path w="231" h="109" extrusionOk="0">
                    <a:moveTo>
                      <a:pt x="109" y="0"/>
                    </a:moveTo>
                    <a:cubicBezTo>
                      <a:pt x="1" y="0"/>
                      <a:pt x="1" y="108"/>
                      <a:pt x="109" y="108"/>
                    </a:cubicBezTo>
                    <a:cubicBezTo>
                      <a:pt x="231" y="108"/>
                      <a:pt x="231"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19"/>
              <p:cNvSpPr/>
              <p:nvPr/>
            </p:nvSpPr>
            <p:spPr>
              <a:xfrm>
                <a:off x="731325" y="2773600"/>
                <a:ext cx="4425" cy="2725"/>
              </a:xfrm>
              <a:custGeom>
                <a:avLst/>
                <a:gdLst/>
                <a:ahLst/>
                <a:cxnLst/>
                <a:rect l="l" t="t" r="r" b="b"/>
                <a:pathLst>
                  <a:path w="177" h="109" extrusionOk="0">
                    <a:moveTo>
                      <a:pt x="68" y="0"/>
                    </a:moveTo>
                    <a:cubicBezTo>
                      <a:pt x="0" y="0"/>
                      <a:pt x="0" y="109"/>
                      <a:pt x="68" y="109"/>
                    </a:cubicBezTo>
                    <a:cubicBezTo>
                      <a:pt x="176" y="109"/>
                      <a:pt x="176" y="0"/>
                      <a:pt x="68"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19"/>
              <p:cNvSpPr/>
              <p:nvPr/>
            </p:nvSpPr>
            <p:spPr>
              <a:xfrm>
                <a:off x="711700" y="3350025"/>
                <a:ext cx="5775" cy="2725"/>
              </a:xfrm>
              <a:custGeom>
                <a:avLst/>
                <a:gdLst/>
                <a:ahLst/>
                <a:cxnLst/>
                <a:rect l="l" t="t" r="r" b="b"/>
                <a:pathLst>
                  <a:path w="231" h="109" extrusionOk="0">
                    <a:moveTo>
                      <a:pt x="109" y="0"/>
                    </a:moveTo>
                    <a:cubicBezTo>
                      <a:pt x="1" y="0"/>
                      <a:pt x="1" y="108"/>
                      <a:pt x="109" y="108"/>
                    </a:cubicBezTo>
                    <a:cubicBezTo>
                      <a:pt x="231" y="108"/>
                      <a:pt x="231"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969;p19"/>
              <p:cNvSpPr/>
              <p:nvPr/>
            </p:nvSpPr>
            <p:spPr>
              <a:xfrm>
                <a:off x="710350" y="3428825"/>
                <a:ext cx="4075" cy="4425"/>
              </a:xfrm>
              <a:custGeom>
                <a:avLst/>
                <a:gdLst/>
                <a:ahLst/>
                <a:cxnLst/>
                <a:rect l="l" t="t" r="r" b="b"/>
                <a:pathLst>
                  <a:path w="163" h="177" extrusionOk="0">
                    <a:moveTo>
                      <a:pt x="109" y="1"/>
                    </a:moveTo>
                    <a:cubicBezTo>
                      <a:pt x="0" y="1"/>
                      <a:pt x="0" y="177"/>
                      <a:pt x="109" y="177"/>
                    </a:cubicBezTo>
                    <a:cubicBezTo>
                      <a:pt x="163" y="177"/>
                      <a:pt x="163" y="1"/>
                      <a:pt x="10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970;p19"/>
              <p:cNvSpPr/>
              <p:nvPr/>
            </p:nvSpPr>
            <p:spPr>
              <a:xfrm>
                <a:off x="600400" y="3345625"/>
                <a:ext cx="5775" cy="3075"/>
              </a:xfrm>
              <a:custGeom>
                <a:avLst/>
                <a:gdLst/>
                <a:ahLst/>
                <a:cxnLst/>
                <a:rect l="l" t="t" r="r" b="b"/>
                <a:pathLst>
                  <a:path w="231" h="123" extrusionOk="0">
                    <a:moveTo>
                      <a:pt x="109" y="0"/>
                    </a:moveTo>
                    <a:cubicBezTo>
                      <a:pt x="1" y="0"/>
                      <a:pt x="1" y="122"/>
                      <a:pt x="109" y="122"/>
                    </a:cubicBezTo>
                    <a:cubicBezTo>
                      <a:pt x="231" y="122"/>
                      <a:pt x="231"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19"/>
              <p:cNvSpPr/>
              <p:nvPr/>
            </p:nvSpPr>
            <p:spPr>
              <a:xfrm>
                <a:off x="746875" y="4080025"/>
                <a:ext cx="5775" cy="3075"/>
              </a:xfrm>
              <a:custGeom>
                <a:avLst/>
                <a:gdLst/>
                <a:ahLst/>
                <a:cxnLst/>
                <a:rect l="l" t="t" r="r" b="b"/>
                <a:pathLst>
                  <a:path w="231" h="123" extrusionOk="0">
                    <a:moveTo>
                      <a:pt x="123" y="0"/>
                    </a:moveTo>
                    <a:cubicBezTo>
                      <a:pt x="1" y="0"/>
                      <a:pt x="1" y="122"/>
                      <a:pt x="123" y="122"/>
                    </a:cubicBezTo>
                    <a:cubicBezTo>
                      <a:pt x="231" y="122"/>
                      <a:pt x="231" y="0"/>
                      <a:pt x="123"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972;p19"/>
              <p:cNvSpPr/>
              <p:nvPr/>
            </p:nvSpPr>
            <p:spPr>
              <a:xfrm>
                <a:off x="803375" y="4553600"/>
                <a:ext cx="4075" cy="3075"/>
              </a:xfrm>
              <a:custGeom>
                <a:avLst/>
                <a:gdLst/>
                <a:ahLst/>
                <a:cxnLst/>
                <a:rect l="l" t="t" r="r" b="b"/>
                <a:pathLst>
                  <a:path w="163" h="123" extrusionOk="0">
                    <a:moveTo>
                      <a:pt x="109" y="1"/>
                    </a:moveTo>
                    <a:cubicBezTo>
                      <a:pt x="0" y="1"/>
                      <a:pt x="0" y="123"/>
                      <a:pt x="109" y="123"/>
                    </a:cubicBezTo>
                    <a:cubicBezTo>
                      <a:pt x="163" y="123"/>
                      <a:pt x="163" y="1"/>
                      <a:pt x="10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 name="Google Shape;973;p19"/>
              <p:cNvSpPr/>
              <p:nvPr/>
            </p:nvSpPr>
            <p:spPr>
              <a:xfrm>
                <a:off x="772250" y="4695000"/>
                <a:ext cx="4425" cy="5550"/>
              </a:xfrm>
              <a:custGeom>
                <a:avLst/>
                <a:gdLst/>
                <a:ahLst/>
                <a:cxnLst/>
                <a:rect l="l" t="t" r="r" b="b"/>
                <a:pathLst>
                  <a:path w="177" h="222" extrusionOk="0">
                    <a:moveTo>
                      <a:pt x="89" y="1"/>
                    </a:moveTo>
                    <a:cubicBezTo>
                      <a:pt x="45" y="1"/>
                      <a:pt x="1" y="14"/>
                      <a:pt x="1" y="41"/>
                    </a:cubicBezTo>
                    <a:lnTo>
                      <a:pt x="1" y="150"/>
                    </a:lnTo>
                    <a:cubicBezTo>
                      <a:pt x="1" y="188"/>
                      <a:pt x="57" y="222"/>
                      <a:pt x="106" y="222"/>
                    </a:cubicBezTo>
                    <a:cubicBezTo>
                      <a:pt x="144" y="222"/>
                      <a:pt x="177" y="202"/>
                      <a:pt x="177" y="150"/>
                    </a:cubicBezTo>
                    <a:lnTo>
                      <a:pt x="177" y="41"/>
                    </a:lnTo>
                    <a:cubicBezTo>
                      <a:pt x="177" y="14"/>
                      <a:pt x="133" y="1"/>
                      <a:pt x="8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974;p19"/>
              <p:cNvSpPr/>
              <p:nvPr/>
            </p:nvSpPr>
            <p:spPr>
              <a:xfrm>
                <a:off x="711700" y="4478850"/>
                <a:ext cx="5775" cy="4425"/>
              </a:xfrm>
              <a:custGeom>
                <a:avLst/>
                <a:gdLst/>
                <a:ahLst/>
                <a:cxnLst/>
                <a:rect l="l" t="t" r="r" b="b"/>
                <a:pathLst>
                  <a:path w="231" h="177" extrusionOk="0">
                    <a:moveTo>
                      <a:pt x="109" y="0"/>
                    </a:moveTo>
                    <a:cubicBezTo>
                      <a:pt x="1" y="0"/>
                      <a:pt x="1" y="176"/>
                      <a:pt x="109" y="176"/>
                    </a:cubicBezTo>
                    <a:cubicBezTo>
                      <a:pt x="231" y="176"/>
                      <a:pt x="231" y="0"/>
                      <a:pt x="1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975;p19"/>
              <p:cNvSpPr/>
              <p:nvPr/>
            </p:nvSpPr>
            <p:spPr>
              <a:xfrm>
                <a:off x="742825" y="4432500"/>
                <a:ext cx="5425" cy="2725"/>
              </a:xfrm>
              <a:custGeom>
                <a:avLst/>
                <a:gdLst/>
                <a:ahLst/>
                <a:cxnLst/>
                <a:rect l="l" t="t" r="r" b="b"/>
                <a:pathLst>
                  <a:path w="217" h="109" extrusionOk="0">
                    <a:moveTo>
                      <a:pt x="109" y="1"/>
                    </a:moveTo>
                    <a:cubicBezTo>
                      <a:pt x="0" y="1"/>
                      <a:pt x="0" y="109"/>
                      <a:pt x="109" y="109"/>
                    </a:cubicBezTo>
                    <a:cubicBezTo>
                      <a:pt x="217" y="109"/>
                      <a:pt x="217" y="1"/>
                      <a:pt x="109"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76" name="Google Shape;976;p19"/>
            <p:cNvSpPr/>
            <p:nvPr/>
          </p:nvSpPr>
          <p:spPr>
            <a:xfrm>
              <a:off x="878425" y="5339038"/>
              <a:ext cx="5749800" cy="5574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977" name="Google Shape;977;p19"/>
            <p:cNvCxnSpPr/>
            <p:nvPr/>
          </p:nvCxnSpPr>
          <p:spPr>
            <a:xfrm rot="10800000">
              <a:off x="878300" y="5889463"/>
              <a:ext cx="5749800" cy="0"/>
            </a:xfrm>
            <a:prstGeom prst="straightConnector1">
              <a:avLst/>
            </a:prstGeom>
            <a:noFill/>
            <a:ln w="19050" cap="flat" cmpd="sng">
              <a:solidFill>
                <a:schemeClr val="dk2"/>
              </a:solidFill>
              <a:prstDash val="solid"/>
              <a:round/>
              <a:headEnd type="none" w="med" len="med"/>
              <a:tailEnd type="none" w="med" len="med"/>
            </a:ln>
          </p:spPr>
        </p:cxnSp>
      </p:grpSp>
      <p:sp>
        <p:nvSpPr>
          <p:cNvPr id="829" name="Google Shape;829;p19"/>
          <p:cNvSpPr txBox="1">
            <a:spLocks noGrp="1"/>
          </p:cNvSpPr>
          <p:nvPr>
            <p:ph type="ctrTitle"/>
          </p:nvPr>
        </p:nvSpPr>
        <p:spPr>
          <a:xfrm>
            <a:off x="475528" y="-15823"/>
            <a:ext cx="6608618" cy="1776447"/>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7200" dirty="0"/>
              <a:t>H</a:t>
            </a:r>
            <a:r>
              <a:rPr lang="en-GB" sz="7200" dirty="0"/>
              <a:t>o</a:t>
            </a:r>
            <a:r>
              <a:rPr lang="en" sz="7200" dirty="0"/>
              <a:t>tel Trinity</a:t>
            </a:r>
            <a:br>
              <a:rPr lang="en" dirty="0"/>
            </a:br>
            <a:r>
              <a:rPr lang="en" sz="2800" dirty="0">
                <a:solidFill>
                  <a:srgbClr val="FDDDBB"/>
                </a:solidFill>
              </a:rPr>
              <a:t>Christmas Menu</a:t>
            </a:r>
            <a:endParaRPr dirty="0">
              <a:solidFill>
                <a:srgbClr val="FDDDBB"/>
              </a:solidFill>
            </a:endParaRPr>
          </a:p>
        </p:txBody>
      </p:sp>
      <p:sp>
        <p:nvSpPr>
          <p:cNvPr id="831" name="Google Shape;831;p19"/>
          <p:cNvSpPr txBox="1">
            <a:spLocks noGrp="1"/>
          </p:cNvSpPr>
          <p:nvPr>
            <p:ph type="subTitle" idx="3"/>
          </p:nvPr>
        </p:nvSpPr>
        <p:spPr>
          <a:xfrm>
            <a:off x="2510837" y="6241173"/>
            <a:ext cx="2538000" cy="337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 DRINKS-</a:t>
            </a:r>
            <a:endParaRPr dirty="0"/>
          </a:p>
        </p:txBody>
      </p:sp>
      <p:sp>
        <p:nvSpPr>
          <p:cNvPr id="832" name="Google Shape;832;p19"/>
          <p:cNvSpPr txBox="1">
            <a:spLocks noGrp="1"/>
          </p:cNvSpPr>
          <p:nvPr>
            <p:ph type="subTitle" idx="1"/>
          </p:nvPr>
        </p:nvSpPr>
        <p:spPr>
          <a:xfrm>
            <a:off x="2510837" y="2409681"/>
            <a:ext cx="2538000" cy="337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 DESSERTS -</a:t>
            </a:r>
            <a:endParaRPr dirty="0"/>
          </a:p>
        </p:txBody>
      </p:sp>
      <p:cxnSp>
        <p:nvCxnSpPr>
          <p:cNvPr id="990" name="Google Shape;990;p19"/>
          <p:cNvCxnSpPr>
            <a:endCxn id="991" idx="1"/>
          </p:cNvCxnSpPr>
          <p:nvPr/>
        </p:nvCxnSpPr>
        <p:spPr>
          <a:xfrm>
            <a:off x="1263675" y="1875937"/>
            <a:ext cx="1584300" cy="0"/>
          </a:xfrm>
          <a:prstGeom prst="straightConnector1">
            <a:avLst/>
          </a:prstGeom>
          <a:noFill/>
          <a:ln w="19050" cap="flat" cmpd="sng">
            <a:solidFill>
              <a:schemeClr val="dk2"/>
            </a:solidFill>
            <a:prstDash val="solid"/>
            <a:round/>
            <a:headEnd type="none" w="med" len="med"/>
            <a:tailEnd type="none" w="med" len="med"/>
          </a:ln>
        </p:spPr>
      </p:cxnSp>
      <p:sp>
        <p:nvSpPr>
          <p:cNvPr id="991" name="Google Shape;991;p19"/>
          <p:cNvSpPr txBox="1">
            <a:spLocks noGrp="1"/>
          </p:cNvSpPr>
          <p:nvPr>
            <p:ph type="subTitle" idx="1"/>
          </p:nvPr>
        </p:nvSpPr>
        <p:spPr>
          <a:xfrm>
            <a:off x="2847975" y="1707187"/>
            <a:ext cx="1863900" cy="337500"/>
          </a:xfrm>
          <a:prstGeom prst="rect">
            <a:avLst/>
          </a:prstGeom>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400" dirty="0">
                <a:solidFill>
                  <a:schemeClr val="lt1"/>
                </a:solidFill>
                <a:latin typeface="Montserrat Medium"/>
                <a:ea typeface="Montserrat Medium"/>
                <a:cs typeface="Montserrat Medium"/>
                <a:sym typeface="Montserrat Medium"/>
              </a:rPr>
              <a:t>24 DECEMBER</a:t>
            </a:r>
            <a:endParaRPr sz="1400" dirty="0">
              <a:solidFill>
                <a:schemeClr val="lt1"/>
              </a:solidFill>
              <a:latin typeface="Montserrat Medium"/>
              <a:ea typeface="Montserrat Medium"/>
              <a:cs typeface="Montserrat Medium"/>
              <a:sym typeface="Montserrat Medium"/>
            </a:endParaRPr>
          </a:p>
        </p:txBody>
      </p:sp>
      <p:cxnSp>
        <p:nvCxnSpPr>
          <p:cNvPr id="992" name="Google Shape;992;p19"/>
          <p:cNvCxnSpPr>
            <a:stCxn id="991" idx="3"/>
          </p:cNvCxnSpPr>
          <p:nvPr/>
        </p:nvCxnSpPr>
        <p:spPr>
          <a:xfrm>
            <a:off x="4711875" y="1875937"/>
            <a:ext cx="1584300" cy="0"/>
          </a:xfrm>
          <a:prstGeom prst="straightConnector1">
            <a:avLst/>
          </a:prstGeom>
          <a:noFill/>
          <a:ln w="19050" cap="flat" cmpd="sng">
            <a:solidFill>
              <a:schemeClr val="dk2"/>
            </a:solidFill>
            <a:prstDash val="solid"/>
            <a:round/>
            <a:headEnd type="none" w="med" len="med"/>
            <a:tailEnd type="none" w="med" len="med"/>
          </a:ln>
        </p:spPr>
      </p:cxnSp>
      <p:cxnSp>
        <p:nvCxnSpPr>
          <p:cNvPr id="993" name="Google Shape;993;p19"/>
          <p:cNvCxnSpPr/>
          <p:nvPr/>
        </p:nvCxnSpPr>
        <p:spPr>
          <a:xfrm>
            <a:off x="1309050" y="9740501"/>
            <a:ext cx="4941900" cy="0"/>
          </a:xfrm>
          <a:prstGeom prst="straightConnector1">
            <a:avLst/>
          </a:prstGeom>
          <a:noFill/>
          <a:ln w="19050" cap="flat" cmpd="sng">
            <a:solidFill>
              <a:schemeClr val="dk2"/>
            </a:solidFill>
            <a:prstDash val="solid"/>
            <a:round/>
            <a:headEnd type="none" w="med" len="med"/>
            <a:tailEnd type="none" w="med" len="med"/>
          </a:ln>
        </p:spPr>
      </p:cxnSp>
      <p:graphicFrame>
        <p:nvGraphicFramePr>
          <p:cNvPr id="8" name="Table 8">
            <a:extLst>
              <a:ext uri="{FF2B5EF4-FFF2-40B4-BE49-F238E27FC236}">
                <a16:creationId xmlns:a16="http://schemas.microsoft.com/office/drawing/2014/main" id="{332A7242-F42F-4AF8-A81C-E7F9AE910904}"/>
              </a:ext>
            </a:extLst>
          </p:cNvPr>
          <p:cNvGraphicFramePr>
            <a:graphicFrameLocks noGrp="1"/>
          </p:cNvGraphicFramePr>
          <p:nvPr>
            <p:extLst>
              <p:ext uri="{D42A27DB-BD31-4B8C-83A1-F6EECF244321}">
                <p14:modId xmlns:p14="http://schemas.microsoft.com/office/powerpoint/2010/main" val="2204726690"/>
              </p:ext>
            </p:extLst>
          </p:nvPr>
        </p:nvGraphicFramePr>
        <p:xfrm>
          <a:off x="573323" y="2762896"/>
          <a:ext cx="6452768" cy="2057400"/>
        </p:xfrm>
        <a:graphic>
          <a:graphicData uri="http://schemas.openxmlformats.org/drawingml/2006/table">
            <a:tbl>
              <a:tblPr firstRow="1" bandRow="1">
                <a:tableStyleId>{231EAADC-0F2C-44EC-9735-3618449EBB5D}</a:tableStyleId>
              </a:tblPr>
              <a:tblGrid>
                <a:gridCol w="5387173">
                  <a:extLst>
                    <a:ext uri="{9D8B030D-6E8A-4147-A177-3AD203B41FA5}">
                      <a16:colId xmlns:a16="http://schemas.microsoft.com/office/drawing/2014/main" val="3287739052"/>
                    </a:ext>
                  </a:extLst>
                </a:gridCol>
                <a:gridCol w="1065595">
                  <a:extLst>
                    <a:ext uri="{9D8B030D-6E8A-4147-A177-3AD203B41FA5}">
                      <a16:colId xmlns:a16="http://schemas.microsoft.com/office/drawing/2014/main" val="759139023"/>
                    </a:ext>
                  </a:extLst>
                </a:gridCol>
              </a:tblGrid>
              <a:tr h="411480">
                <a:tc>
                  <a:txBody>
                    <a:bodyPr/>
                    <a:lstStyle/>
                    <a:p>
                      <a:r>
                        <a:rPr lang="en-GB" sz="1400" b="0" i="0" u="none" strike="noStrike" cap="none" dirty="0">
                          <a:solidFill>
                            <a:schemeClr val="lt1"/>
                          </a:solidFill>
                          <a:latin typeface="Montserrat Medium"/>
                          <a:ea typeface="Arial"/>
                          <a:cs typeface="Arial"/>
                          <a:sym typeface="Arial"/>
                        </a:rPr>
                        <a:t>Christmas Pudding and Custard</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6.00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3987520257"/>
                  </a:ext>
                </a:extLst>
              </a:tr>
              <a:tr h="411480">
                <a:tc>
                  <a:txBody>
                    <a:bodyPr/>
                    <a:lstStyle/>
                    <a:p>
                      <a:r>
                        <a:rPr lang="en-GB" sz="1400" b="0" i="0" u="none" strike="noStrike" cap="none" dirty="0">
                          <a:solidFill>
                            <a:schemeClr val="lt1"/>
                          </a:solidFill>
                          <a:latin typeface="Montserrat Medium"/>
                          <a:ea typeface="Arial"/>
                          <a:cs typeface="Arial"/>
                          <a:sym typeface="Arial"/>
                        </a:rPr>
                        <a:t>Apple Pie and Cream</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7.50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179712709"/>
                  </a:ext>
                </a:extLst>
              </a:tr>
              <a:tr h="411480">
                <a:tc>
                  <a:txBody>
                    <a:bodyPr/>
                    <a:lstStyle/>
                    <a:p>
                      <a:r>
                        <a:rPr lang="en-GB" sz="1400" b="0" i="0" u="none" strike="noStrike" cap="none" dirty="0">
                          <a:solidFill>
                            <a:schemeClr val="lt1"/>
                          </a:solidFill>
                          <a:latin typeface="Montserrat Medium"/>
                          <a:ea typeface="Arial"/>
                          <a:cs typeface="Arial"/>
                          <a:sym typeface="Arial"/>
                        </a:rPr>
                        <a:t>Sticky Toffee Pavlova</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9.00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3131246720"/>
                  </a:ext>
                </a:extLst>
              </a:tr>
              <a:tr h="411480">
                <a:tc>
                  <a:txBody>
                    <a:bodyPr/>
                    <a:lstStyle/>
                    <a:p>
                      <a:r>
                        <a:rPr lang="en-GB" sz="1400" b="0" i="0" u="none" strike="noStrike" cap="none" dirty="0">
                          <a:solidFill>
                            <a:schemeClr val="lt1"/>
                          </a:solidFill>
                          <a:latin typeface="Montserrat Medium"/>
                          <a:ea typeface="Arial"/>
                          <a:cs typeface="Arial"/>
                          <a:sym typeface="Arial"/>
                        </a:rPr>
                        <a:t>Warm Chocolate Brownie </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9.00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417191573"/>
                  </a:ext>
                </a:extLst>
              </a:tr>
              <a:tr h="411480">
                <a:tc>
                  <a:txBody>
                    <a:bodyPr/>
                    <a:lstStyle/>
                    <a:p>
                      <a:r>
                        <a:rPr lang="en-GB" sz="1400" b="0" i="0" u="none" strike="noStrike" cap="none" dirty="0">
                          <a:solidFill>
                            <a:schemeClr val="lt1"/>
                          </a:solidFill>
                          <a:latin typeface="Montserrat Medium"/>
                          <a:ea typeface="Arial"/>
                          <a:cs typeface="Arial"/>
                          <a:sym typeface="Arial"/>
                        </a:rPr>
                        <a:t>Ice Cream Selection </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12.00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853627656"/>
                  </a:ext>
                </a:extLst>
              </a:tr>
            </a:tbl>
          </a:graphicData>
        </a:graphic>
      </p:graphicFrame>
      <p:sp>
        <p:nvSpPr>
          <p:cNvPr id="9" name="Rectangle 8">
            <a:extLst>
              <a:ext uri="{FF2B5EF4-FFF2-40B4-BE49-F238E27FC236}">
                <a16:creationId xmlns:a16="http://schemas.microsoft.com/office/drawing/2014/main" id="{603A12B5-33A9-45E8-B979-F2A3984E6270}"/>
              </a:ext>
            </a:extLst>
          </p:cNvPr>
          <p:cNvSpPr/>
          <p:nvPr/>
        </p:nvSpPr>
        <p:spPr>
          <a:xfrm>
            <a:off x="177269" y="9872354"/>
            <a:ext cx="7241764" cy="560889"/>
          </a:xfrm>
          <a:prstGeom prst="rect">
            <a:avLst/>
          </a:prstGeom>
          <a:solidFill>
            <a:srgbClr val="413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7" name="Table 8">
            <a:extLst>
              <a:ext uri="{FF2B5EF4-FFF2-40B4-BE49-F238E27FC236}">
                <a16:creationId xmlns:a16="http://schemas.microsoft.com/office/drawing/2014/main" id="{3A0777CA-CED9-4FBB-9ACF-613DF0AF8FB4}"/>
              </a:ext>
            </a:extLst>
          </p:cNvPr>
          <p:cNvGraphicFramePr>
            <a:graphicFrameLocks noGrp="1"/>
          </p:cNvGraphicFramePr>
          <p:nvPr>
            <p:extLst>
              <p:ext uri="{D42A27DB-BD31-4B8C-83A1-F6EECF244321}">
                <p14:modId xmlns:p14="http://schemas.microsoft.com/office/powerpoint/2010/main" val="1334571326"/>
              </p:ext>
            </p:extLst>
          </p:nvPr>
        </p:nvGraphicFramePr>
        <p:xfrm>
          <a:off x="573323" y="6627406"/>
          <a:ext cx="6452768" cy="1645920"/>
        </p:xfrm>
        <a:graphic>
          <a:graphicData uri="http://schemas.openxmlformats.org/drawingml/2006/table">
            <a:tbl>
              <a:tblPr firstRow="1" bandRow="1">
                <a:tableStyleId>{231EAADC-0F2C-44EC-9735-3618449EBB5D}</a:tableStyleId>
              </a:tblPr>
              <a:tblGrid>
                <a:gridCol w="5387173">
                  <a:extLst>
                    <a:ext uri="{9D8B030D-6E8A-4147-A177-3AD203B41FA5}">
                      <a16:colId xmlns:a16="http://schemas.microsoft.com/office/drawing/2014/main" val="3287739052"/>
                    </a:ext>
                  </a:extLst>
                </a:gridCol>
                <a:gridCol w="1065595">
                  <a:extLst>
                    <a:ext uri="{9D8B030D-6E8A-4147-A177-3AD203B41FA5}">
                      <a16:colId xmlns:a16="http://schemas.microsoft.com/office/drawing/2014/main" val="759139023"/>
                    </a:ext>
                  </a:extLst>
                </a:gridCol>
              </a:tblGrid>
              <a:tr h="411480">
                <a:tc>
                  <a:txBody>
                    <a:bodyPr/>
                    <a:lstStyle/>
                    <a:p>
                      <a:r>
                        <a:rPr lang="en-GB" sz="1400" b="0" i="0" u="none" strike="noStrike" cap="none" dirty="0">
                          <a:solidFill>
                            <a:schemeClr val="lt1"/>
                          </a:solidFill>
                          <a:latin typeface="Montserrat Medium"/>
                          <a:ea typeface="Arial"/>
                          <a:cs typeface="Arial"/>
                          <a:sym typeface="Arial"/>
                        </a:rPr>
                        <a:t>Cranberry Orange Whiskey Sour</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15.50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3987520257"/>
                  </a:ext>
                </a:extLst>
              </a:tr>
              <a:tr h="411480">
                <a:tc>
                  <a:txBody>
                    <a:bodyPr/>
                    <a:lstStyle/>
                    <a:p>
                      <a:r>
                        <a:rPr lang="en-GB" sz="1400" b="0" i="0" u="none" strike="noStrike" cap="none" dirty="0">
                          <a:solidFill>
                            <a:schemeClr val="lt1"/>
                          </a:solidFill>
                          <a:latin typeface="Montserrat Medium"/>
                          <a:ea typeface="Arial"/>
                          <a:cs typeface="Arial"/>
                          <a:sym typeface="Arial"/>
                        </a:rPr>
                        <a:t>Nutty Irishman </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12.00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179712709"/>
                  </a:ext>
                </a:extLst>
              </a:tr>
              <a:tr h="411480">
                <a:tc>
                  <a:txBody>
                    <a:bodyPr/>
                    <a:lstStyle/>
                    <a:p>
                      <a:r>
                        <a:rPr lang="en-GB" sz="1400" b="0" i="0" u="none" strike="noStrike" cap="none" dirty="0">
                          <a:solidFill>
                            <a:schemeClr val="lt1"/>
                          </a:solidFill>
                          <a:latin typeface="Montserrat Medium"/>
                          <a:ea typeface="Arial"/>
                          <a:cs typeface="Arial"/>
                          <a:sym typeface="Arial"/>
                        </a:rPr>
                        <a:t>Espresso Martini</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10.00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3131246720"/>
                  </a:ext>
                </a:extLst>
              </a:tr>
              <a:tr h="411480">
                <a:tc>
                  <a:txBody>
                    <a:bodyPr/>
                    <a:lstStyle/>
                    <a:p>
                      <a:r>
                        <a:rPr lang="en-GB" sz="1400" b="0" i="0" u="none" strike="noStrike" cap="none" dirty="0">
                          <a:solidFill>
                            <a:schemeClr val="lt1"/>
                          </a:solidFill>
                          <a:latin typeface="Montserrat Medium"/>
                          <a:ea typeface="Arial"/>
                          <a:cs typeface="Arial"/>
                          <a:sym typeface="Arial"/>
                        </a:rPr>
                        <a:t>Cranberry Mimosas</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 dirty="0">
                          <a:solidFill>
                            <a:schemeClr val="accent1"/>
                          </a:solidFill>
                          <a:latin typeface="Montserrat"/>
                          <a:ea typeface="Montserrat"/>
                          <a:cs typeface="Montserrat"/>
                          <a:sym typeface="Montserrat"/>
                        </a:rPr>
                        <a:t>11.50</a:t>
                      </a:r>
                    </a:p>
                  </a:txBody>
                  <a:tcPr anchor="ct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417191573"/>
                  </a:ext>
                </a:extLst>
              </a:tr>
            </a:tbl>
          </a:graphicData>
        </a:graphic>
      </p:graphicFrame>
      <p:sp>
        <p:nvSpPr>
          <p:cNvPr id="180" name="TextBox 179">
            <a:extLst>
              <a:ext uri="{FF2B5EF4-FFF2-40B4-BE49-F238E27FC236}">
                <a16:creationId xmlns:a16="http://schemas.microsoft.com/office/drawing/2014/main" id="{D0B463B3-5C5C-406B-B83A-C86F0F414224}"/>
              </a:ext>
            </a:extLst>
          </p:cNvPr>
          <p:cNvSpPr txBox="1"/>
          <p:nvPr/>
        </p:nvSpPr>
        <p:spPr>
          <a:xfrm>
            <a:off x="292660" y="8578046"/>
            <a:ext cx="6974355" cy="1030603"/>
          </a:xfrm>
          <a:prstGeom prst="rect">
            <a:avLst/>
          </a:prstGeom>
          <a:noFill/>
        </p:spPr>
        <p:txBody>
          <a:bodyPr wrap="square">
            <a:spAutoFit/>
          </a:bodyPr>
          <a:lstStyle/>
          <a:p>
            <a:pPr marL="0" marR="0" algn="ctr">
              <a:lnSpc>
                <a:spcPct val="130000"/>
              </a:lnSpc>
              <a:spcBef>
                <a:spcPts val="0"/>
              </a:spcBef>
              <a:spcAft>
                <a:spcPts val="500"/>
              </a:spcAft>
            </a:pPr>
            <a:r>
              <a:rPr lang="en-GB" sz="1200" dirty="0">
                <a:solidFill>
                  <a:schemeClr val="lt1"/>
                </a:solidFill>
                <a:latin typeface="Montserrat Medium"/>
              </a:rPr>
              <a:t>(ALLERGENS- Please to a member of staff if you a food allergen or intolerance. Full allergen information is listed in our allergen handbook. Our chefs prepare these dishes in kitchens where nuts, sesame and other allergens are present We cannot guarantee that our dishes will not contain traces of these allergens. menu available)</a:t>
            </a:r>
          </a:p>
        </p:txBody>
      </p:sp>
      <p:sp>
        <p:nvSpPr>
          <p:cNvPr id="144" name="TextBox 143">
            <a:extLst>
              <a:ext uri="{FF2B5EF4-FFF2-40B4-BE49-F238E27FC236}">
                <a16:creationId xmlns:a16="http://schemas.microsoft.com/office/drawing/2014/main" id="{8FCD7FD9-2C30-47C0-9849-21EBB816085D}"/>
              </a:ext>
            </a:extLst>
          </p:cNvPr>
          <p:cNvSpPr txBox="1"/>
          <p:nvPr/>
        </p:nvSpPr>
        <p:spPr>
          <a:xfrm>
            <a:off x="576371" y="4794456"/>
            <a:ext cx="5963584" cy="310406"/>
          </a:xfrm>
          <a:prstGeom prst="rect">
            <a:avLst/>
          </a:prstGeom>
          <a:noFill/>
        </p:spPr>
        <p:txBody>
          <a:bodyPr wrap="square">
            <a:spAutoFit/>
          </a:bodyPr>
          <a:lstStyle/>
          <a:p>
            <a:pPr marL="0" marR="0">
              <a:lnSpc>
                <a:spcPct val="130000"/>
              </a:lnSpc>
              <a:spcBef>
                <a:spcPts val="0"/>
              </a:spcBef>
              <a:spcAft>
                <a:spcPts val="500"/>
              </a:spcAft>
            </a:pPr>
            <a:r>
              <a:rPr lang="en-GB" sz="1200" dirty="0">
                <a:solidFill>
                  <a:schemeClr val="lt1"/>
                </a:solidFill>
                <a:latin typeface="Montserrat Medium"/>
              </a:rPr>
              <a:t>(All our desserts are homemade by our team of chefs)</a:t>
            </a:r>
          </a:p>
        </p:txBody>
      </p:sp>
      <p:pic>
        <p:nvPicPr>
          <p:cNvPr id="145" name="Picture 144">
            <a:extLst>
              <a:ext uri="{FF2B5EF4-FFF2-40B4-BE49-F238E27FC236}">
                <a16:creationId xmlns:a16="http://schemas.microsoft.com/office/drawing/2014/main" id="{4BDCCB60-BD36-4EB6-B13C-614F2E5D252A}"/>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5492610" y="10004207"/>
            <a:ext cx="2079734" cy="439895"/>
          </a:xfrm>
          <a:prstGeom prst="rect">
            <a:avLst/>
          </a:prstGeom>
        </p:spPr>
      </p:pic>
      <p:sp>
        <p:nvSpPr>
          <p:cNvPr id="146" name="Subtitle 4">
            <a:extLst>
              <a:ext uri="{FF2B5EF4-FFF2-40B4-BE49-F238E27FC236}">
                <a16:creationId xmlns:a16="http://schemas.microsoft.com/office/drawing/2014/main" id="{6825047F-542A-47FA-ADD9-46A7711FEA0F}"/>
              </a:ext>
            </a:extLst>
          </p:cNvPr>
          <p:cNvSpPr txBox="1">
            <a:spLocks/>
          </p:cNvSpPr>
          <p:nvPr/>
        </p:nvSpPr>
        <p:spPr>
          <a:xfrm>
            <a:off x="-10602" y="10433243"/>
            <a:ext cx="7582946" cy="1313267"/>
          </a:xfrm>
          <a:prstGeom prst="rect">
            <a:avLst/>
          </a:prstGeom>
          <a:solidFill>
            <a:schemeClr val="bg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accent2"/>
              </a:buClr>
              <a:buSzPts val="2200"/>
              <a:buFont typeface="Grand Hotel"/>
              <a:buNone/>
              <a:defRPr sz="2000" b="0" i="0" u="none" strike="noStrike" cap="none">
                <a:solidFill>
                  <a:schemeClr val="dk2"/>
                </a:solidFill>
                <a:latin typeface="Montserrat SemiBold"/>
                <a:ea typeface="Montserrat SemiBold"/>
                <a:cs typeface="Montserrat SemiBold"/>
                <a:sym typeface="Montserrat SemiBold"/>
              </a:defRPr>
            </a:lvl1pPr>
            <a:lvl2pPr marL="914400" marR="0" lvl="1" indent="-317500" algn="l" rtl="0">
              <a:lnSpc>
                <a:spcPct val="115000"/>
              </a:lnSpc>
              <a:spcBef>
                <a:spcPts val="0"/>
              </a:spcBef>
              <a:spcAft>
                <a:spcPts val="0"/>
              </a:spcAft>
              <a:buClr>
                <a:schemeClr val="accent2"/>
              </a:buClr>
              <a:buSzPts val="1400"/>
              <a:buFont typeface="Montserrat"/>
              <a:buNone/>
              <a:defRPr sz="1400" b="0" i="0" u="none" strike="noStrike" cap="none">
                <a:solidFill>
                  <a:schemeClr val="accent2"/>
                </a:solidFill>
                <a:latin typeface="Montserrat"/>
                <a:ea typeface="Montserrat"/>
                <a:cs typeface="Montserrat"/>
                <a:sym typeface="Montserrat"/>
              </a:defRPr>
            </a:lvl2pPr>
            <a:lvl3pPr marL="1371600" marR="0" lvl="2" indent="-317500" algn="l" rtl="0">
              <a:lnSpc>
                <a:spcPct val="115000"/>
              </a:lnSpc>
              <a:spcBef>
                <a:spcPts val="1600"/>
              </a:spcBef>
              <a:spcAft>
                <a:spcPts val="0"/>
              </a:spcAft>
              <a:buClr>
                <a:schemeClr val="accent2"/>
              </a:buClr>
              <a:buSzPts val="1400"/>
              <a:buFont typeface="Montserrat"/>
              <a:buNone/>
              <a:defRPr sz="1400" b="0" i="0" u="none" strike="noStrike" cap="none">
                <a:solidFill>
                  <a:schemeClr val="accent2"/>
                </a:solidFill>
                <a:latin typeface="Montserrat"/>
                <a:ea typeface="Montserrat"/>
                <a:cs typeface="Montserrat"/>
                <a:sym typeface="Montserrat"/>
              </a:defRPr>
            </a:lvl3pPr>
            <a:lvl4pPr marL="1828800" marR="0" lvl="3" indent="-317500" algn="l" rtl="0">
              <a:lnSpc>
                <a:spcPct val="115000"/>
              </a:lnSpc>
              <a:spcBef>
                <a:spcPts val="1600"/>
              </a:spcBef>
              <a:spcAft>
                <a:spcPts val="0"/>
              </a:spcAft>
              <a:buClr>
                <a:schemeClr val="dk2"/>
              </a:buClr>
              <a:buSzPts val="1400"/>
              <a:buFont typeface="Montserrat"/>
              <a:buNone/>
              <a:defRPr sz="1400" b="0" i="0" u="none" strike="noStrike" cap="none">
                <a:solidFill>
                  <a:schemeClr val="dk2"/>
                </a:solidFill>
                <a:latin typeface="Montserrat"/>
                <a:ea typeface="Montserrat"/>
                <a:cs typeface="Montserrat"/>
                <a:sym typeface="Montserrat"/>
              </a:defRPr>
            </a:lvl4pPr>
            <a:lvl5pPr marL="2286000" marR="0" lvl="4" indent="-317500" algn="l" rtl="0">
              <a:lnSpc>
                <a:spcPct val="115000"/>
              </a:lnSpc>
              <a:spcBef>
                <a:spcPts val="1600"/>
              </a:spcBef>
              <a:spcAft>
                <a:spcPts val="0"/>
              </a:spcAft>
              <a:buClr>
                <a:schemeClr val="dk2"/>
              </a:buClr>
              <a:buSzPts val="1400"/>
              <a:buFont typeface="Montserrat"/>
              <a:buNone/>
              <a:defRPr sz="1400" b="0" i="0" u="none" strike="noStrike" cap="none">
                <a:solidFill>
                  <a:schemeClr val="dk2"/>
                </a:solidFill>
                <a:latin typeface="Montserrat"/>
                <a:ea typeface="Montserrat"/>
                <a:cs typeface="Montserrat"/>
                <a:sym typeface="Montserrat"/>
              </a:defRPr>
            </a:lvl5pPr>
            <a:lvl6pPr marL="2743200" marR="0" lvl="5" indent="-317500" algn="l" rtl="0">
              <a:lnSpc>
                <a:spcPct val="115000"/>
              </a:lnSpc>
              <a:spcBef>
                <a:spcPts val="1600"/>
              </a:spcBef>
              <a:spcAft>
                <a:spcPts val="0"/>
              </a:spcAft>
              <a:buClr>
                <a:schemeClr val="dk2"/>
              </a:buClr>
              <a:buSzPts val="1400"/>
              <a:buFont typeface="Montserrat"/>
              <a:buNone/>
              <a:defRPr sz="1400" b="0" i="0" u="none" strike="noStrike" cap="none">
                <a:solidFill>
                  <a:schemeClr val="dk2"/>
                </a:solidFill>
                <a:latin typeface="Montserrat"/>
                <a:ea typeface="Montserrat"/>
                <a:cs typeface="Montserrat"/>
                <a:sym typeface="Montserrat"/>
              </a:defRPr>
            </a:lvl6pPr>
            <a:lvl7pPr marL="3200400" marR="0" lvl="6" indent="-317500" algn="l" rtl="0">
              <a:lnSpc>
                <a:spcPct val="115000"/>
              </a:lnSpc>
              <a:spcBef>
                <a:spcPts val="1600"/>
              </a:spcBef>
              <a:spcAft>
                <a:spcPts val="0"/>
              </a:spcAft>
              <a:buClr>
                <a:schemeClr val="dk2"/>
              </a:buClr>
              <a:buSzPts val="1400"/>
              <a:buFont typeface="Montserrat"/>
              <a:buNone/>
              <a:defRPr sz="1400" b="0" i="0" u="none" strike="noStrike" cap="none">
                <a:solidFill>
                  <a:schemeClr val="dk2"/>
                </a:solidFill>
                <a:latin typeface="Montserrat"/>
                <a:ea typeface="Montserrat"/>
                <a:cs typeface="Montserrat"/>
                <a:sym typeface="Montserrat"/>
              </a:defRPr>
            </a:lvl7pPr>
            <a:lvl8pPr marL="3657600" marR="0" lvl="7" indent="-317500" algn="l" rtl="0">
              <a:lnSpc>
                <a:spcPct val="115000"/>
              </a:lnSpc>
              <a:spcBef>
                <a:spcPts val="1600"/>
              </a:spcBef>
              <a:spcAft>
                <a:spcPts val="0"/>
              </a:spcAft>
              <a:buClr>
                <a:schemeClr val="dk2"/>
              </a:buClr>
              <a:buSzPts val="1400"/>
              <a:buFont typeface="Montserrat"/>
              <a:buNone/>
              <a:defRPr sz="1400" b="0" i="0" u="none" strike="noStrike" cap="none">
                <a:solidFill>
                  <a:schemeClr val="dk2"/>
                </a:solidFill>
                <a:latin typeface="Montserrat"/>
                <a:ea typeface="Montserrat"/>
                <a:cs typeface="Montserrat"/>
                <a:sym typeface="Montserrat"/>
              </a:defRPr>
            </a:lvl8pPr>
            <a:lvl9pPr marL="4114800" marR="0" lvl="8" indent="-317500" algn="l" rtl="0">
              <a:lnSpc>
                <a:spcPct val="115000"/>
              </a:lnSpc>
              <a:spcBef>
                <a:spcPts val="1600"/>
              </a:spcBef>
              <a:spcAft>
                <a:spcPts val="1600"/>
              </a:spcAft>
              <a:buClr>
                <a:schemeClr val="dk2"/>
              </a:buClr>
              <a:buSzPts val="1400"/>
              <a:buFont typeface="Montserrat"/>
              <a:buNone/>
              <a:defRPr sz="1400" b="0" i="0" u="none" strike="noStrike" cap="none">
                <a:solidFill>
                  <a:schemeClr val="dk2"/>
                </a:solidFill>
                <a:latin typeface="Montserrat"/>
                <a:ea typeface="Montserrat"/>
                <a:cs typeface="Montserrat"/>
                <a:sym typeface="Montserrat"/>
              </a:defRPr>
            </a:lvl9pPr>
          </a:lstStyle>
          <a:p>
            <a:pPr algn="l">
              <a:lnSpc>
                <a:spcPct val="130000"/>
              </a:lnSpc>
              <a:spcAft>
                <a:spcPts val="1200"/>
              </a:spcAft>
            </a:pPr>
            <a:r>
              <a:rPr lang="en-GB" sz="1200" dirty="0">
                <a:solidFill>
                  <a:sysClr val="windowText" lastClr="000000"/>
                </a:solidFill>
              </a:rPr>
              <a:t>Kealy’s, (2022). </a:t>
            </a:r>
            <a:r>
              <a:rPr lang="en-GB" sz="1200" i="1" dirty="0">
                <a:solidFill>
                  <a:sysClr val="windowText" lastClr="000000"/>
                </a:solidFill>
              </a:rPr>
              <a:t>Christmas Menu, </a:t>
            </a:r>
            <a:r>
              <a:rPr lang="en-GB" sz="1200" dirty="0">
                <a:solidFill>
                  <a:sysClr val="windowText" lastClr="000000"/>
                </a:solidFill>
              </a:rPr>
              <a:t>Available at: </a:t>
            </a:r>
            <a:r>
              <a:rPr lang="en-GB" sz="1200" dirty="0">
                <a:solidFill>
                  <a:sysClr val="windowText" lastClr="000000"/>
                </a:solidFill>
                <a:hlinkClick r:id="rId4">
                  <a:extLst>
                    <a:ext uri="{A12FA001-AC4F-418D-AE19-62706E023703}">
                      <ahyp:hlinkClr xmlns:ahyp="http://schemas.microsoft.com/office/drawing/2018/hyperlinkcolor" val="tx"/>
                    </a:ext>
                  </a:extLst>
                </a:hlinkClick>
              </a:rPr>
              <a:t>https://kealys.ie/home/screen-shot-2018-09-20-at-13-54-44/</a:t>
            </a:r>
            <a:r>
              <a:rPr lang="en-GB" sz="1200" dirty="0">
                <a:solidFill>
                  <a:sysClr val="windowText" lastClr="000000"/>
                </a:solidFill>
              </a:rPr>
              <a:t> (Accessed 1 November 2022).</a:t>
            </a:r>
          </a:p>
          <a:p>
            <a:pPr algn="l">
              <a:lnSpc>
                <a:spcPct val="130000"/>
              </a:lnSpc>
            </a:pPr>
            <a:r>
              <a:rPr lang="en-GB" sz="1200" dirty="0">
                <a:solidFill>
                  <a:sysClr val="windowText" lastClr="000000"/>
                </a:solidFill>
              </a:rPr>
              <a:t>Kim. J, (2022). </a:t>
            </a:r>
            <a:r>
              <a:rPr lang="en-GB" sz="1200">
                <a:solidFill>
                  <a:sysClr val="windowText" lastClr="000000"/>
                </a:solidFill>
              </a:rPr>
              <a:t>Available at: https://insanelygoodrecipes.com/christmas-cocktails/ (Accessed 1 November 2022).</a:t>
            </a:r>
            <a:endParaRPr lang="en-GB" sz="1200" dirty="0">
              <a:solidFill>
                <a:sysClr val="windowText" lastClr="000000"/>
              </a:solidFill>
            </a:endParaRPr>
          </a:p>
        </p:txBody>
      </p:sp>
    </p:spTree>
    <p:extLst>
      <p:ext uri="{BB962C8B-B14F-4D97-AF65-F5344CB8AC3E}">
        <p14:creationId xmlns:p14="http://schemas.microsoft.com/office/powerpoint/2010/main" val="1921856377"/>
      </p:ext>
    </p:extLst>
  </p:cSld>
  <p:clrMapOvr>
    <a:masterClrMapping/>
  </p:clrMapOvr>
</p:sld>
</file>

<file path=ppt/theme/theme1.xml><?xml version="1.0" encoding="utf-8"?>
<a:theme xmlns:a="http://schemas.openxmlformats.org/drawingml/2006/main" name="Christmas Menu A4 by Slidesgo ">
  <a:themeElements>
    <a:clrScheme name="Simple Light">
      <a:dk1>
        <a:srgbClr val="413D3D"/>
      </a:dk1>
      <a:lt1>
        <a:srgbClr val="FFFFFF"/>
      </a:lt1>
      <a:dk2>
        <a:srgbClr val="FDDDBB"/>
      </a:dk2>
      <a:lt2>
        <a:srgbClr val="E73344"/>
      </a:lt2>
      <a:accent1>
        <a:srgbClr val="EA5150"/>
      </a:accent1>
      <a:accent2>
        <a:srgbClr val="413D3D"/>
      </a:accent2>
      <a:accent3>
        <a:srgbClr val="FDDDBB"/>
      </a:accent3>
      <a:accent4>
        <a:srgbClr val="E73344"/>
      </a:accent4>
      <a:accent5>
        <a:srgbClr val="EA5150"/>
      </a:accent5>
      <a:accent6>
        <a:srgbClr val="413D3D"/>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296</Words>
  <Application>Microsoft Office PowerPoint</Application>
  <PresentationFormat>Custom</PresentationFormat>
  <Paragraphs>55</Paragraphs>
  <Slides>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Montserrat SemiBold</vt:lpstr>
      <vt:lpstr>Maven Pro</vt:lpstr>
      <vt:lpstr>Elsie</vt:lpstr>
      <vt:lpstr>Grand Hotel</vt:lpstr>
      <vt:lpstr>Montserrat</vt:lpstr>
      <vt:lpstr>Montserrat Medium</vt:lpstr>
      <vt:lpstr>Arial</vt:lpstr>
      <vt:lpstr>Great Vibes</vt:lpstr>
      <vt:lpstr>Christmas Menu A4 by Slidesgo </vt:lpstr>
      <vt:lpstr>Hotel Trinity Christmas Menu</vt:lpstr>
      <vt:lpstr>Hotel Trinity Christmas Menu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
  <cp:revision>1</cp:revision>
  <dcterms:modified xsi:type="dcterms:W3CDTF">2022-11-07T05:34:49Z</dcterms:modified>
</cp:coreProperties>
</file>