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64" r:id="rId7"/>
    <p:sldId id="266" r:id="rId8"/>
    <p:sldId id="258" r:id="rId9"/>
    <p:sldId id="259" r:id="rId10"/>
    <p:sldId id="260" r:id="rId11"/>
    <p:sldId id="261" r:id="rId12"/>
    <p:sldId id="262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93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AB11D-225C-4B99-82BF-3591F2AFDDCD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011B13-F2F1-4D87-B815-49CDD824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428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08/04/2020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4176464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EAEE5003/C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err="1" smtClean="0">
                <a:solidFill>
                  <a:schemeClr val="bg1"/>
                </a:solidFill>
              </a:rPr>
              <a:t>Lles</a:t>
            </a:r>
            <a:r>
              <a:rPr lang="en-GB" b="1" dirty="0" smtClean="0">
                <a:solidFill>
                  <a:schemeClr val="bg1"/>
                </a:solidFill>
              </a:rPr>
              <a:t>, </a:t>
            </a:r>
            <a:r>
              <a:rPr lang="en-GB" b="1" dirty="0" err="1" smtClean="0">
                <a:solidFill>
                  <a:schemeClr val="bg1"/>
                </a:solidFill>
              </a:rPr>
              <a:t>gofal</a:t>
            </a:r>
            <a:r>
              <a:rPr lang="en-GB" b="1" dirty="0" smtClean="0">
                <a:solidFill>
                  <a:schemeClr val="bg1"/>
                </a:solidFill>
              </a:rPr>
              <a:t> a </a:t>
            </a:r>
            <a:r>
              <a:rPr lang="en-GB" b="1" dirty="0" err="1" smtClean="0">
                <a:solidFill>
                  <a:schemeClr val="bg1"/>
                </a:solidFill>
              </a:rPr>
              <a:t>byw’n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iach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Well being, care and healthy </a:t>
            </a:r>
            <a:r>
              <a:rPr lang="en-GB" b="1" i="1" dirty="0" smtClean="0">
                <a:solidFill>
                  <a:schemeClr val="bg1"/>
                </a:solidFill>
              </a:rPr>
              <a:t>living</a:t>
            </a:r>
            <a:br>
              <a:rPr lang="en-GB" b="1" i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err="1" smtClean="0">
                <a:solidFill>
                  <a:schemeClr val="bg1"/>
                </a:solidFill>
              </a:rPr>
              <a:t>Recordiad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Panopto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Asesiad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Assignment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 darn o </a:t>
            </a:r>
            <a:r>
              <a:rPr lang="en-GB" dirty="0" err="1" smtClean="0"/>
              <a:t>waith</a:t>
            </a:r>
            <a:r>
              <a:rPr lang="en-GB" dirty="0" smtClean="0"/>
              <a:t> 100% o </a:t>
            </a:r>
            <a:r>
              <a:rPr lang="en-GB" dirty="0" err="1" smtClean="0"/>
              <a:t>farciau</a:t>
            </a:r>
            <a:endParaRPr lang="en-GB" dirty="0" smtClean="0"/>
          </a:p>
          <a:p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o 15 </a:t>
            </a:r>
            <a:r>
              <a:rPr lang="en-GB" dirty="0" err="1" smtClean="0"/>
              <a:t>munud</a:t>
            </a:r>
            <a:endParaRPr lang="en-GB" dirty="0" smtClean="0"/>
          </a:p>
          <a:p>
            <a:r>
              <a:rPr lang="en-GB" dirty="0" err="1" smtClean="0"/>
              <a:t>Lanlwythwch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OneDrive</a:t>
            </a:r>
          </a:p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Cyfeirnodi</a:t>
            </a:r>
            <a:r>
              <a:rPr lang="en-GB" dirty="0" smtClean="0"/>
              <a:t> – </a:t>
            </a:r>
            <a:r>
              <a:rPr lang="en-GB" dirty="0" err="1" smtClean="0"/>
              <a:t>lanlwythwch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Turnitin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 component 100% of the Marks</a:t>
            </a:r>
          </a:p>
          <a:p>
            <a:r>
              <a:rPr lang="en-GB" dirty="0"/>
              <a:t>A 15 minute individual presentation</a:t>
            </a:r>
          </a:p>
          <a:p>
            <a:r>
              <a:rPr lang="en-GB" dirty="0"/>
              <a:t>Uploaded to One Drive</a:t>
            </a:r>
          </a:p>
          <a:p>
            <a:r>
              <a:rPr lang="en-GB" dirty="0"/>
              <a:t>Reference list uploaded to </a:t>
            </a:r>
            <a:r>
              <a:rPr lang="en-GB" dirty="0" err="1"/>
              <a:t>Turnitin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89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Asesiad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Assessment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 smtClean="0"/>
              <a:t>Paratowch</a:t>
            </a:r>
            <a:r>
              <a:rPr lang="en-GB" dirty="0" smtClean="0"/>
              <a:t> </a:t>
            </a:r>
            <a:r>
              <a:rPr lang="en-GB" dirty="0" err="1" smtClean="0"/>
              <a:t>fideo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15 </a:t>
            </a:r>
            <a:r>
              <a:rPr lang="en-GB" dirty="0" err="1" smtClean="0"/>
              <a:t>munud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cynulleidfa</a:t>
            </a:r>
            <a:r>
              <a:rPr lang="en-GB" dirty="0" smtClean="0"/>
              <a:t> o </a:t>
            </a:r>
            <a:r>
              <a:rPr lang="en-GB" dirty="0" err="1" smtClean="0"/>
              <a:t>fyfyrwyr</a:t>
            </a:r>
            <a:r>
              <a:rPr lang="en-GB" dirty="0" smtClean="0"/>
              <a:t>.</a:t>
            </a:r>
          </a:p>
          <a:p>
            <a:r>
              <a:rPr lang="en-GB" dirty="0" smtClean="0"/>
              <a:t>All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gyfoedion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dirty="0" err="1" smtClean="0"/>
              <a:t>gradd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Dewisiwch</a:t>
            </a:r>
            <a:r>
              <a:rPr lang="en-GB" dirty="0" smtClean="0"/>
              <a:t> </a:t>
            </a:r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mater </a:t>
            </a:r>
            <a:r>
              <a:rPr lang="en-GB" dirty="0" err="1" smtClean="0"/>
              <a:t>iechyd</a:t>
            </a:r>
            <a:r>
              <a:rPr lang="en-GB" dirty="0" smtClean="0"/>
              <a:t>/</a:t>
            </a:r>
            <a:r>
              <a:rPr lang="en-GB" dirty="0" err="1" smtClean="0"/>
              <a:t>lles</a:t>
            </a:r>
            <a:r>
              <a:rPr lang="en-GB" dirty="0" smtClean="0"/>
              <a:t>/</a:t>
            </a:r>
            <a:r>
              <a:rPr lang="en-GB" dirty="0" err="1" smtClean="0"/>
              <a:t>ffordd</a:t>
            </a:r>
            <a:r>
              <a:rPr lang="en-GB" dirty="0" smtClean="0"/>
              <a:t> o </a:t>
            </a:r>
            <a:r>
              <a:rPr lang="en-GB" dirty="0" err="1" smtClean="0"/>
              <a:t>fyw</a:t>
            </a:r>
            <a:r>
              <a:rPr lang="en-GB" dirty="0" smtClean="0"/>
              <a:t>. </a:t>
            </a:r>
            <a:r>
              <a:rPr lang="en-GB" dirty="0" err="1" smtClean="0"/>
              <a:t>Archwiliwch</a:t>
            </a:r>
            <a:r>
              <a:rPr lang="en-GB" dirty="0" smtClean="0"/>
              <a:t> y </a:t>
            </a:r>
            <a:r>
              <a:rPr lang="en-GB" dirty="0" err="1" smtClean="0"/>
              <a:t>ffactorau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</a:t>
            </a:r>
            <a:r>
              <a:rPr lang="en-GB" dirty="0" err="1" smtClean="0"/>
              <a:t>gyda’ch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</a:t>
            </a:r>
            <a:r>
              <a:rPr lang="en-GB" dirty="0" err="1" smtClean="0"/>
              <a:t>dewisol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Prepare a 15 minute information video for an audience of students.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could be your peers on the degree programme that you are studying.</a:t>
            </a:r>
          </a:p>
          <a:p>
            <a:r>
              <a:rPr lang="en-GB" dirty="0"/>
              <a:t>Select a health/well-being/life-style issue or aspect. Examine the factors that are associated with your chosen theme.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88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Asesiad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 y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plant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ffyrdd</a:t>
            </a:r>
            <a:r>
              <a:rPr lang="en-GB" dirty="0" smtClean="0"/>
              <a:t> o </a:t>
            </a:r>
            <a:r>
              <a:rPr lang="en-GB" dirty="0" err="1" smtClean="0"/>
              <a:t>fyw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. </a:t>
            </a:r>
          </a:p>
          <a:p>
            <a:r>
              <a:rPr lang="en-GB" dirty="0" smtClean="0"/>
              <a:t>Pa </a:t>
            </a:r>
            <a:r>
              <a:rPr lang="en-GB" dirty="0" err="1" smtClean="0"/>
              <a:t>tystiolaeth</a:t>
            </a:r>
            <a:r>
              <a:rPr lang="en-GB" dirty="0" smtClean="0"/>
              <a:t> a </a:t>
            </a:r>
            <a:r>
              <a:rPr lang="en-GB" dirty="0" err="1" smtClean="0"/>
              <a:t>chanllawiau</a:t>
            </a:r>
            <a:r>
              <a:rPr lang="en-GB" dirty="0" smtClean="0"/>
              <a:t> </a:t>
            </a:r>
            <a:r>
              <a:rPr lang="en-GB" dirty="0" err="1" smtClean="0"/>
              <a:t>strategaethol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hysbysu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aml-asiantaethol</a:t>
            </a:r>
            <a:r>
              <a:rPr lang="en-GB" dirty="0" smtClean="0"/>
              <a:t> a </a:t>
            </a:r>
            <a:r>
              <a:rPr lang="en-GB" dirty="0" err="1" smtClean="0"/>
              <a:t>chyfathrebu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ddeilliannau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ymyrraethau</a:t>
            </a:r>
            <a:r>
              <a:rPr lang="en-GB" dirty="0" smtClean="0"/>
              <a:t> </a:t>
            </a:r>
            <a:r>
              <a:rPr lang="en-GB" dirty="0" err="1" smtClean="0"/>
              <a:t>dewisol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Discuss the opportunities for early years practitioners to educate children and their families around healthy lifestyles. 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What </a:t>
            </a:r>
            <a:r>
              <a:rPr lang="en-GB" dirty="0"/>
              <a:t>evidence and strategic guidance informs early years practice around healthy living?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Consider </a:t>
            </a:r>
            <a:r>
              <a:rPr lang="en-GB" dirty="0"/>
              <a:t>how multiagency working and effective communication can affect the outcomes of your chosen interventions.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47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Marking Criteria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 smtClean="0"/>
              <a:t>Cofiwch</a:t>
            </a:r>
            <a:r>
              <a:rPr lang="en-GB" dirty="0" smtClean="0"/>
              <a:t> bod </a:t>
            </a:r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cyfeirnodi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cyflwyniad</a:t>
            </a:r>
            <a:r>
              <a:rPr lang="en-GB" dirty="0" smtClean="0"/>
              <a:t>. 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cyfeirnodi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lafar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hanfodol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a’ch</a:t>
            </a:r>
            <a:r>
              <a:rPr lang="en-GB" dirty="0" smtClean="0"/>
              <a:t> </a:t>
            </a:r>
            <a:r>
              <a:rPr lang="en-GB" dirty="0" err="1" smtClean="0"/>
              <a:t>trafodaethau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 </a:t>
            </a:r>
            <a:r>
              <a:rPr lang="en-GB" dirty="0" err="1" smtClean="0"/>
              <a:t>gyflwyniad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Sicrhewch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a </a:t>
            </a:r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Canllaw</a:t>
            </a:r>
            <a:r>
              <a:rPr lang="en-GB" dirty="0" smtClean="0"/>
              <a:t> </a:t>
            </a:r>
            <a:r>
              <a:rPr lang="en-GB" dirty="0" err="1" smtClean="0"/>
              <a:t>Cyfeirnodi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Include a reference list to support your presentation. 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Oral </a:t>
            </a:r>
            <a:r>
              <a:rPr lang="en-GB" dirty="0"/>
              <a:t>referencing is essential to support your ideas and discussions within the presentation. 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Ensure </a:t>
            </a:r>
            <a:r>
              <a:rPr lang="en-GB" dirty="0"/>
              <a:t>that you use the </a:t>
            </a:r>
            <a:r>
              <a:rPr lang="en-GB" dirty="0" smtClean="0"/>
              <a:t>Early </a:t>
            </a:r>
            <a:r>
              <a:rPr lang="en-GB" dirty="0"/>
              <a:t>Years </a:t>
            </a:r>
            <a:r>
              <a:rPr lang="en-GB" dirty="0" smtClean="0"/>
              <a:t>Reference Guide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84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Marking Criteria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Dangoswch</a:t>
            </a:r>
            <a:r>
              <a:rPr lang="en-GB" dirty="0" smtClean="0"/>
              <a:t> ac </a:t>
            </a:r>
            <a:r>
              <a:rPr lang="en-GB" dirty="0" err="1" smtClean="0"/>
              <a:t>esboniwch</a:t>
            </a:r>
            <a:r>
              <a:rPr lang="en-GB" dirty="0" smtClean="0"/>
              <a:t>,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cyflwyniad</a:t>
            </a:r>
            <a:r>
              <a:rPr lang="en-GB" dirty="0" smtClean="0"/>
              <a:t>,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</a:t>
            </a:r>
            <a:r>
              <a:rPr lang="en-GB" dirty="0" err="1" smtClean="0"/>
              <a:t>ffyrdd</a:t>
            </a:r>
            <a:r>
              <a:rPr lang="en-GB" dirty="0" smtClean="0"/>
              <a:t> o </a:t>
            </a:r>
            <a:r>
              <a:rPr lang="en-GB" dirty="0" err="1" smtClean="0"/>
              <a:t>fyw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plant </a:t>
            </a:r>
            <a:r>
              <a:rPr lang="en-GB" dirty="0" err="1" smtClean="0"/>
              <a:t>ifanc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Demonstrate and convey through your presentation an understanding of the meaning of a healthy lifestyle in young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9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Marking Criteria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Archwiliwch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ddwfn</a:t>
            </a:r>
            <a:r>
              <a:rPr lang="en-GB" dirty="0" smtClean="0"/>
              <a:t>,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dewisol</a:t>
            </a:r>
            <a:r>
              <a:rPr lang="en-GB" dirty="0" smtClean="0"/>
              <a:t> o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plant </a:t>
            </a:r>
            <a:r>
              <a:rPr lang="en-GB" dirty="0" err="1" smtClean="0"/>
              <a:t>ifanc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a </a:t>
            </a:r>
            <a:r>
              <a:rPr lang="en-GB" dirty="0" err="1" smtClean="0"/>
              <a:t>thystiolaeth</a:t>
            </a:r>
            <a:r>
              <a:rPr lang="en-GB" dirty="0" smtClean="0"/>
              <a:t> </a:t>
            </a:r>
            <a:r>
              <a:rPr lang="en-GB" dirty="0" err="1" smtClean="0"/>
              <a:t>cyfredol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a </a:t>
            </a:r>
            <a:r>
              <a:rPr lang="en-GB" dirty="0" err="1" smtClean="0"/>
              <a:t>pholisiau</a:t>
            </a:r>
            <a:r>
              <a:rPr lang="en-GB" dirty="0" smtClean="0"/>
              <a:t> </a:t>
            </a:r>
            <a:r>
              <a:rPr lang="en-GB" dirty="0" err="1" smtClean="0"/>
              <a:t>llywodraethol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Explore in depth a chosen aspect of health and wellbeing in young children. 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Note </a:t>
            </a:r>
            <a:r>
              <a:rPr lang="en-GB" dirty="0"/>
              <a:t>the context of the theme in relation to current evidence based research and government policies.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72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Marking Criteria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Datblygwch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berthnasol</a:t>
            </a:r>
            <a:r>
              <a:rPr lang="en-GB" dirty="0" smtClean="0"/>
              <a:t> </a:t>
            </a:r>
            <a:r>
              <a:rPr lang="en-GB" dirty="0" err="1" smtClean="0"/>
              <a:t>i’ch</a:t>
            </a:r>
            <a:r>
              <a:rPr lang="en-GB" dirty="0" smtClean="0"/>
              <a:t> </a:t>
            </a:r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dewisol</a:t>
            </a:r>
            <a:r>
              <a:rPr lang="en-GB" dirty="0" smtClean="0"/>
              <a:t> o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all </a:t>
            </a:r>
            <a:r>
              <a:rPr lang="en-GB" dirty="0" err="1" smtClean="0"/>
              <a:t>unigolion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partneriaethau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plant </a:t>
            </a:r>
            <a:r>
              <a:rPr lang="en-GB" dirty="0" err="1" smtClean="0"/>
              <a:t>ifanc</a:t>
            </a:r>
            <a:r>
              <a:rPr lang="en-GB" dirty="0" smtClean="0"/>
              <a:t>?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partneriaethau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phlant</a:t>
            </a:r>
            <a:r>
              <a:rPr lang="en-GB" dirty="0" smtClean="0"/>
              <a:t>, </a:t>
            </a:r>
            <a:r>
              <a:rPr lang="en-GB" dirty="0" err="1" smtClean="0"/>
              <a:t>rhieni</a:t>
            </a:r>
            <a:r>
              <a:rPr lang="en-GB" dirty="0" smtClean="0"/>
              <a:t> a </a:t>
            </a:r>
            <a:r>
              <a:rPr lang="en-GB" dirty="0" err="1" smtClean="0"/>
              <a:t>gweithio</a:t>
            </a:r>
            <a:r>
              <a:rPr lang="en-GB" dirty="0" smtClean="0"/>
              <a:t>                 </a:t>
            </a:r>
            <a:r>
              <a:rPr lang="en-GB" dirty="0" err="1" smtClean="0"/>
              <a:t>aml-asiantaethol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Develop the ideas and theories of health and wellbeing that are relevant to your chosen aspect of health and wellbeing. 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</a:t>
            </a:r>
            <a:r>
              <a:rPr lang="en-GB" dirty="0"/>
              <a:t>can early </a:t>
            </a:r>
            <a:r>
              <a:rPr lang="en-GB" dirty="0" smtClean="0"/>
              <a:t>years </a:t>
            </a:r>
            <a:r>
              <a:rPr lang="en-GB" dirty="0"/>
              <a:t>professionals develop effective partnerships to improve health outcomes for young children?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includes partnerships with children, parents and multiagency working.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3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Marking Criteria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Cyflwynwch</a:t>
            </a:r>
            <a:r>
              <a:rPr lang="en-GB" dirty="0" smtClean="0"/>
              <a:t> </a:t>
            </a:r>
            <a:r>
              <a:rPr lang="en-GB" dirty="0" err="1" smtClean="0"/>
              <a:t>fideo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a </a:t>
            </a:r>
            <a:r>
              <a:rPr lang="en-GB" dirty="0" err="1" smtClean="0"/>
              <a:t>chlir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ynghyd</a:t>
            </a:r>
            <a:r>
              <a:rPr lang="en-GB" dirty="0" smtClean="0"/>
              <a:t> ag </a:t>
            </a:r>
            <a:r>
              <a:rPr lang="en-GB" dirty="0" err="1" smtClean="0"/>
              <a:t>ystyr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glir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sylfaen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cynulleidfa</a:t>
            </a:r>
            <a:r>
              <a:rPr lang="en-GB" dirty="0" smtClean="0"/>
              <a:t> </a:t>
            </a:r>
            <a:r>
              <a:rPr lang="en-GB" dirty="0" err="1" smtClean="0"/>
              <a:t>targed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paratoi</a:t>
            </a:r>
            <a:r>
              <a:rPr lang="en-GB" dirty="0" smtClean="0"/>
              <a:t>, </a:t>
            </a:r>
            <a:r>
              <a:rPr lang="en-GB" dirty="0" err="1" smtClean="0"/>
              <a:t>trefn</a:t>
            </a:r>
            <a:r>
              <a:rPr lang="en-GB" dirty="0" smtClean="0"/>
              <a:t> a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rhesymegol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Present a clear and effective teaching video.  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/>
              <a:t>resources effectively.  </a:t>
            </a:r>
            <a:endParaRPr lang="en-GB" dirty="0" smtClean="0"/>
          </a:p>
          <a:p>
            <a:r>
              <a:rPr lang="en-GB" dirty="0" smtClean="0"/>
              <a:t>Clearly </a:t>
            </a:r>
            <a:r>
              <a:rPr lang="en-GB" dirty="0"/>
              <a:t>convey your ideas and meaning to develop the knowledge base of your target audience.  </a:t>
            </a:r>
            <a:endParaRPr lang="en-GB" dirty="0" smtClean="0"/>
          </a:p>
          <a:p>
            <a:r>
              <a:rPr lang="en-GB" dirty="0" smtClean="0"/>
              <a:t>Your </a:t>
            </a:r>
            <a:r>
              <a:rPr lang="en-GB" dirty="0"/>
              <a:t>presentation should display evidence of </a:t>
            </a:r>
            <a:r>
              <a:rPr lang="en-GB" dirty="0" smtClean="0"/>
              <a:t>preparation</a:t>
            </a:r>
            <a:r>
              <a:rPr lang="en-GB" dirty="0"/>
              <a:t>, organisation and the development of a logical progression.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7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Cofiwch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yna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chi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astudiaeth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darlithio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tiwtorial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gyda’ch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lots of resources available to support your study on </a:t>
            </a:r>
            <a:r>
              <a:rPr lang="en-GB" dirty="0" err="1"/>
              <a:t>moodle</a:t>
            </a:r>
            <a:endParaRPr lang="en-GB" dirty="0"/>
          </a:p>
          <a:p>
            <a:r>
              <a:rPr lang="en-GB" dirty="0"/>
              <a:t>Contact the Lecturing team should you require tutorial or support with your assignment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52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146</TotalTime>
  <Words>666</Words>
  <Application>Microsoft Office PowerPoint</Application>
  <PresentationFormat>On-screen Show (4:3)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EAEE5003/C Lles, gofal a byw’n iach Well being, care and healthy living  Recordiad Panopto </vt:lpstr>
      <vt:lpstr>Asesiad Assignment</vt:lpstr>
      <vt:lpstr>Asesiad Assessment</vt:lpstr>
      <vt:lpstr>Asesiad Assessment</vt:lpstr>
      <vt:lpstr>Meini Prawf Marking Criteria</vt:lpstr>
      <vt:lpstr>Meini Prawf Marking Criteria</vt:lpstr>
      <vt:lpstr>Meini Prawf Marking Criteria</vt:lpstr>
      <vt:lpstr>Meini Prawf Marking Criteria</vt:lpstr>
      <vt:lpstr>Meini Prawf Marking Criteria</vt:lpstr>
      <vt:lpstr>Cofiwch Remember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10</cp:revision>
  <dcterms:created xsi:type="dcterms:W3CDTF">2015-04-14T15:21:28Z</dcterms:created>
  <dcterms:modified xsi:type="dcterms:W3CDTF">2020-04-08T14:12:19Z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