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modernComment_107_CA7A3B6A.xml" ContentType="application/vnd.ms-powerpoint.comments+xml"/>
  <Override PartName="/ppt/ink/ink1.xml" ContentType="application/inkml+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7C6C86-DCC0-275F-9943-4EB15CDC440E}" name="Mohammed Miah (2443174)" initials="M(" userId="S::2443174@student.uwtsd.ac.uk::74f47a71-0121-4ef4-a4e6-4f058d091c36"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F52538-D9A4-327C-DE3E-791C457E024F}" v="228" dt="2025-10-12T17:03:23.3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ice Gyedu (2439738)" userId="S::2439738@student.uwtsd.ac.uk::a1c71ac6-53ed-434c-9a54-7577b296d0d9" providerId="AD" clId="Web-{C0F52538-D9A4-327C-DE3E-791C457E024F}"/>
    <pc:docChg chg="addSld delSld modSld">
      <pc:chgData name="Bernice Gyedu (2439738)" userId="S::2439738@student.uwtsd.ac.uk::a1c71ac6-53ed-434c-9a54-7577b296d0d9" providerId="AD" clId="Web-{C0F52538-D9A4-327C-DE3E-791C457E024F}" dt="2025-10-12T17:03:23.378" v="222" actId="1076"/>
      <pc:docMkLst>
        <pc:docMk/>
      </pc:docMkLst>
      <pc:sldChg chg="modSp">
        <pc:chgData name="Bernice Gyedu (2439738)" userId="S::2439738@student.uwtsd.ac.uk::a1c71ac6-53ed-434c-9a54-7577b296d0d9" providerId="AD" clId="Web-{C0F52538-D9A4-327C-DE3E-791C457E024F}" dt="2025-10-12T13:56:52.160" v="15" actId="20577"/>
        <pc:sldMkLst>
          <pc:docMk/>
          <pc:sldMk cId="109857222" sldId="256"/>
        </pc:sldMkLst>
        <pc:spChg chg="mod">
          <ac:chgData name="Bernice Gyedu (2439738)" userId="S::2439738@student.uwtsd.ac.uk::a1c71ac6-53ed-434c-9a54-7577b296d0d9" providerId="AD" clId="Web-{C0F52538-D9A4-327C-DE3E-791C457E024F}" dt="2025-10-12T13:56:52.160" v="15" actId="20577"/>
          <ac:spMkLst>
            <pc:docMk/>
            <pc:sldMk cId="109857222" sldId="256"/>
            <ac:spMk id="2" creationId="{00000000-0000-0000-0000-000000000000}"/>
          </ac:spMkLst>
        </pc:spChg>
      </pc:sldChg>
      <pc:sldChg chg="addSp modSp mod setBg">
        <pc:chgData name="Bernice Gyedu (2439738)" userId="S::2439738@student.uwtsd.ac.uk::a1c71ac6-53ed-434c-9a54-7577b296d0d9" providerId="AD" clId="Web-{C0F52538-D9A4-327C-DE3E-791C457E024F}" dt="2025-10-12T14:21:20.842" v="42" actId="1076"/>
        <pc:sldMkLst>
          <pc:docMk/>
          <pc:sldMk cId="1471460554" sldId="258"/>
        </pc:sldMkLst>
        <pc:spChg chg="mod">
          <ac:chgData name="Bernice Gyedu (2439738)" userId="S::2439738@student.uwtsd.ac.uk::a1c71ac6-53ed-434c-9a54-7577b296d0d9" providerId="AD" clId="Web-{C0F52538-D9A4-327C-DE3E-791C457E024F}" dt="2025-10-12T14:20:36.201" v="37" actId="1076"/>
          <ac:spMkLst>
            <pc:docMk/>
            <pc:sldMk cId="1471460554" sldId="258"/>
            <ac:spMk id="2" creationId="{8A77D193-B9E3-E726-8ACE-2957C820F5B3}"/>
          </ac:spMkLst>
        </pc:spChg>
        <pc:spChg chg="mod">
          <ac:chgData name="Bernice Gyedu (2439738)" userId="S::2439738@student.uwtsd.ac.uk::a1c71ac6-53ed-434c-9a54-7577b296d0d9" providerId="AD" clId="Web-{C0F52538-D9A4-327C-DE3E-791C457E024F}" dt="2025-10-12T14:21:20.842" v="42" actId="1076"/>
          <ac:spMkLst>
            <pc:docMk/>
            <pc:sldMk cId="1471460554" sldId="258"/>
            <ac:spMk id="3" creationId="{15E275AC-6356-3F03-3130-4722E26A8E22}"/>
          </ac:spMkLst>
        </pc:spChg>
        <pc:spChg chg="add">
          <ac:chgData name="Bernice Gyedu (2439738)" userId="S::2439738@student.uwtsd.ac.uk::a1c71ac6-53ed-434c-9a54-7577b296d0d9" providerId="AD" clId="Web-{C0F52538-D9A4-327C-DE3E-791C457E024F}" dt="2025-10-12T14:20:06.981" v="36"/>
          <ac:spMkLst>
            <pc:docMk/>
            <pc:sldMk cId="1471460554" sldId="258"/>
            <ac:spMk id="9" creationId="{6AD30037-67ED-4367-9BE0-45787510BF13}"/>
          </ac:spMkLst>
        </pc:spChg>
        <pc:grpChg chg="add">
          <ac:chgData name="Bernice Gyedu (2439738)" userId="S::2439738@student.uwtsd.ac.uk::a1c71ac6-53ed-434c-9a54-7577b296d0d9" providerId="AD" clId="Web-{C0F52538-D9A4-327C-DE3E-791C457E024F}" dt="2025-10-12T14:20:06.981" v="36"/>
          <ac:grpSpMkLst>
            <pc:docMk/>
            <pc:sldMk cId="1471460554" sldId="258"/>
            <ac:grpSpMk id="11" creationId="{50841A4E-5BC1-44B4-83CF-D524E8AEAD64}"/>
          </ac:grpSpMkLst>
        </pc:grpChg>
        <pc:picChg chg="add mod ord">
          <ac:chgData name="Bernice Gyedu (2439738)" userId="S::2439738@student.uwtsd.ac.uk::a1c71ac6-53ed-434c-9a54-7577b296d0d9" providerId="AD" clId="Web-{C0F52538-D9A4-327C-DE3E-791C457E024F}" dt="2025-10-12T14:20:06.981" v="36"/>
          <ac:picMkLst>
            <pc:docMk/>
            <pc:sldMk cId="1471460554" sldId="258"/>
            <ac:picMk id="4" creationId="{5C555AA7-CE05-F75D-C959-1A93CFBF83AD}"/>
          </ac:picMkLst>
        </pc:picChg>
      </pc:sldChg>
      <pc:sldChg chg="modSp">
        <pc:chgData name="Bernice Gyedu (2439738)" userId="S::2439738@student.uwtsd.ac.uk::a1c71ac6-53ed-434c-9a54-7577b296d0d9" providerId="AD" clId="Web-{C0F52538-D9A4-327C-DE3E-791C457E024F}" dt="2025-10-12T14:29:05.151" v="65" actId="20577"/>
        <pc:sldMkLst>
          <pc:docMk/>
          <pc:sldMk cId="3879752005" sldId="259"/>
        </pc:sldMkLst>
        <pc:spChg chg="mod">
          <ac:chgData name="Bernice Gyedu (2439738)" userId="S::2439738@student.uwtsd.ac.uk::a1c71ac6-53ed-434c-9a54-7577b296d0d9" providerId="AD" clId="Web-{C0F52538-D9A4-327C-DE3E-791C457E024F}" dt="2025-10-12T14:29:05.151" v="65" actId="20577"/>
          <ac:spMkLst>
            <pc:docMk/>
            <pc:sldMk cId="3879752005" sldId="259"/>
            <ac:spMk id="2" creationId="{D51908C4-0B43-71ED-5B14-F5C5E4192368}"/>
          </ac:spMkLst>
        </pc:spChg>
      </pc:sldChg>
      <pc:sldChg chg="modSp">
        <pc:chgData name="Bernice Gyedu (2439738)" userId="S::2439738@student.uwtsd.ac.uk::a1c71ac6-53ed-434c-9a54-7577b296d0d9" providerId="AD" clId="Web-{C0F52538-D9A4-327C-DE3E-791C457E024F}" dt="2025-10-12T14:29:47.170" v="84" actId="1076"/>
        <pc:sldMkLst>
          <pc:docMk/>
          <pc:sldMk cId="751251118" sldId="260"/>
        </pc:sldMkLst>
        <pc:spChg chg="mod">
          <ac:chgData name="Bernice Gyedu (2439738)" userId="S::2439738@student.uwtsd.ac.uk::a1c71ac6-53ed-434c-9a54-7577b296d0d9" providerId="AD" clId="Web-{C0F52538-D9A4-327C-DE3E-791C457E024F}" dt="2025-10-12T14:29:28.497" v="83" actId="20577"/>
          <ac:spMkLst>
            <pc:docMk/>
            <pc:sldMk cId="751251118" sldId="260"/>
            <ac:spMk id="2" creationId="{6CE6CDD8-C0BF-761C-E909-1C505B7FEF47}"/>
          </ac:spMkLst>
        </pc:spChg>
        <pc:picChg chg="mod">
          <ac:chgData name="Bernice Gyedu (2439738)" userId="S::2439738@student.uwtsd.ac.uk::a1c71ac6-53ed-434c-9a54-7577b296d0d9" providerId="AD" clId="Web-{C0F52538-D9A4-327C-DE3E-791C457E024F}" dt="2025-10-12T14:29:47.170" v="84" actId="1076"/>
          <ac:picMkLst>
            <pc:docMk/>
            <pc:sldMk cId="751251118" sldId="260"/>
            <ac:picMk id="4" creationId="{C80EFF89-0FB9-FB9A-F865-89434A3005B1}"/>
          </ac:picMkLst>
        </pc:picChg>
      </pc:sldChg>
      <pc:sldChg chg="modSp new">
        <pc:chgData name="Bernice Gyedu (2439738)" userId="S::2439738@student.uwtsd.ac.uk::a1c71ac6-53ed-434c-9a54-7577b296d0d9" providerId="AD" clId="Web-{C0F52538-D9A4-327C-DE3E-791C457E024F}" dt="2025-10-12T16:51:44.220" v="175" actId="20577"/>
        <pc:sldMkLst>
          <pc:docMk/>
          <pc:sldMk cId="1581377155" sldId="261"/>
        </pc:sldMkLst>
        <pc:spChg chg="mod">
          <ac:chgData name="Bernice Gyedu (2439738)" userId="S::2439738@student.uwtsd.ac.uk::a1c71ac6-53ed-434c-9a54-7577b296d0d9" providerId="AD" clId="Web-{C0F52538-D9A4-327C-DE3E-791C457E024F}" dt="2025-10-12T14:39:53.146" v="96" actId="20577"/>
          <ac:spMkLst>
            <pc:docMk/>
            <pc:sldMk cId="1581377155" sldId="261"/>
            <ac:spMk id="2" creationId="{ED3D6908-1AF9-63B4-F38F-D2AAF6EF1C80}"/>
          </ac:spMkLst>
        </pc:spChg>
        <pc:spChg chg="mod">
          <ac:chgData name="Bernice Gyedu (2439738)" userId="S::2439738@student.uwtsd.ac.uk::a1c71ac6-53ed-434c-9a54-7577b296d0d9" providerId="AD" clId="Web-{C0F52538-D9A4-327C-DE3E-791C457E024F}" dt="2025-10-12T16:51:44.220" v="175" actId="20577"/>
          <ac:spMkLst>
            <pc:docMk/>
            <pc:sldMk cId="1581377155" sldId="261"/>
            <ac:spMk id="3" creationId="{22B1F2FB-1059-85E5-97BA-7B427F1DC4DB}"/>
          </ac:spMkLst>
        </pc:spChg>
      </pc:sldChg>
      <pc:sldChg chg="addSp modSp add">
        <pc:chgData name="Bernice Gyedu (2439738)" userId="S::2439738@student.uwtsd.ac.uk::a1c71ac6-53ed-434c-9a54-7577b296d0d9" providerId="AD" clId="Web-{C0F52538-D9A4-327C-DE3E-791C457E024F}" dt="2025-10-12T17:00:34.143" v="194" actId="1076"/>
        <pc:sldMkLst>
          <pc:docMk/>
          <pc:sldMk cId="2191178891" sldId="262"/>
        </pc:sldMkLst>
        <pc:spChg chg="mod">
          <ac:chgData name="Bernice Gyedu (2439738)" userId="S::2439738@student.uwtsd.ac.uk::a1c71ac6-53ed-434c-9a54-7577b296d0d9" providerId="AD" clId="Web-{C0F52538-D9A4-327C-DE3E-791C457E024F}" dt="2025-10-12T17:00:34.143" v="194" actId="1076"/>
          <ac:spMkLst>
            <pc:docMk/>
            <pc:sldMk cId="2191178891" sldId="262"/>
            <ac:spMk id="2" creationId="{00000000-0000-0000-0000-000000000000}"/>
          </ac:spMkLst>
        </pc:spChg>
        <pc:spChg chg="add mod">
          <ac:chgData name="Bernice Gyedu (2439738)" userId="S::2439738@student.uwtsd.ac.uk::a1c71ac6-53ed-434c-9a54-7577b296d0d9" providerId="AD" clId="Web-{C0F52538-D9A4-327C-DE3E-791C457E024F}" dt="2025-10-12T17:00:29.034" v="193" actId="1076"/>
          <ac:spMkLst>
            <pc:docMk/>
            <pc:sldMk cId="2191178891" sldId="262"/>
            <ac:spMk id="3" creationId="{3A85CCCF-77C6-737A-612B-41F55033B58D}"/>
          </ac:spMkLst>
        </pc:spChg>
        <pc:picChg chg="mod">
          <ac:chgData name="Bernice Gyedu (2439738)" userId="S::2439738@student.uwtsd.ac.uk::a1c71ac6-53ed-434c-9a54-7577b296d0d9" providerId="AD" clId="Web-{C0F52538-D9A4-327C-DE3E-791C457E024F}" dt="2025-10-12T17:00:09.471" v="188" actId="1076"/>
          <ac:picMkLst>
            <pc:docMk/>
            <pc:sldMk cId="2191178891" sldId="262"/>
            <ac:picMk id="16" creationId="{3E10B859-6835-0DE8-12A0-798BE7D3A013}"/>
          </ac:picMkLst>
        </pc:picChg>
      </pc:sldChg>
      <pc:sldChg chg="add del">
        <pc:chgData name="Bernice Gyedu (2439738)" userId="S::2439738@student.uwtsd.ac.uk::a1c71ac6-53ed-434c-9a54-7577b296d0d9" providerId="AD" clId="Web-{C0F52538-D9A4-327C-DE3E-791C457E024F}" dt="2025-10-12T16:37:29.321" v="99"/>
        <pc:sldMkLst>
          <pc:docMk/>
          <pc:sldMk cId="1240636588" sldId="263"/>
        </pc:sldMkLst>
      </pc:sldChg>
      <pc:sldChg chg="add">
        <pc:chgData name="Bernice Gyedu (2439738)" userId="S::2439738@student.uwtsd.ac.uk::a1c71ac6-53ed-434c-9a54-7577b296d0d9" providerId="AD" clId="Web-{C0F52538-D9A4-327C-DE3E-791C457E024F}" dt="2025-10-12T16:38:01.089" v="100"/>
        <pc:sldMkLst>
          <pc:docMk/>
          <pc:sldMk cId="3397008234" sldId="263"/>
        </pc:sldMkLst>
      </pc:sldChg>
      <pc:sldChg chg="add">
        <pc:chgData name="Bernice Gyedu (2439738)" userId="S::2439738@student.uwtsd.ac.uk::a1c71ac6-53ed-434c-9a54-7577b296d0d9" providerId="AD" clId="Web-{C0F52538-D9A4-327C-DE3E-791C457E024F}" dt="2025-10-12T16:38:50.186" v="101"/>
        <pc:sldMkLst>
          <pc:docMk/>
          <pc:sldMk cId="2865607865" sldId="264"/>
        </pc:sldMkLst>
      </pc:sldChg>
      <pc:sldChg chg="add">
        <pc:chgData name="Bernice Gyedu (2439738)" userId="S::2439738@student.uwtsd.ac.uk::a1c71ac6-53ed-434c-9a54-7577b296d0d9" providerId="AD" clId="Web-{C0F52538-D9A4-327C-DE3E-791C457E024F}" dt="2025-10-12T16:39:26.141" v="102"/>
        <pc:sldMkLst>
          <pc:docMk/>
          <pc:sldMk cId="3343382268" sldId="265"/>
        </pc:sldMkLst>
      </pc:sldChg>
      <pc:sldChg chg="add">
        <pc:chgData name="Bernice Gyedu (2439738)" userId="S::2439738@student.uwtsd.ac.uk::a1c71ac6-53ed-434c-9a54-7577b296d0d9" providerId="AD" clId="Web-{C0F52538-D9A4-327C-DE3E-791C457E024F}" dt="2025-10-12T16:39:56.986" v="103"/>
        <pc:sldMkLst>
          <pc:docMk/>
          <pc:sldMk cId="3441174425" sldId="266"/>
        </pc:sldMkLst>
      </pc:sldChg>
      <pc:sldChg chg="modSp new">
        <pc:chgData name="Bernice Gyedu (2439738)" userId="S::2439738@student.uwtsd.ac.uk::a1c71ac6-53ed-434c-9a54-7577b296d0d9" providerId="AD" clId="Web-{C0F52538-D9A4-327C-DE3E-791C457E024F}" dt="2025-10-12T17:00:55.612" v="196" actId="20577"/>
        <pc:sldMkLst>
          <pc:docMk/>
          <pc:sldMk cId="84094911" sldId="267"/>
        </pc:sldMkLst>
        <pc:spChg chg="mod">
          <ac:chgData name="Bernice Gyedu (2439738)" userId="S::2439738@student.uwtsd.ac.uk::a1c71ac6-53ed-434c-9a54-7577b296d0d9" providerId="AD" clId="Web-{C0F52538-D9A4-327C-DE3E-791C457E024F}" dt="2025-10-12T16:59:01.049" v="186" actId="20577"/>
          <ac:spMkLst>
            <pc:docMk/>
            <pc:sldMk cId="84094911" sldId="267"/>
            <ac:spMk id="2" creationId="{14E915F5-4556-FBA1-2666-DECAE1CA974C}"/>
          </ac:spMkLst>
        </pc:spChg>
        <pc:spChg chg="mod">
          <ac:chgData name="Bernice Gyedu (2439738)" userId="S::2439738@student.uwtsd.ac.uk::a1c71ac6-53ed-434c-9a54-7577b296d0d9" providerId="AD" clId="Web-{C0F52538-D9A4-327C-DE3E-791C457E024F}" dt="2025-10-12T17:00:55.612" v="196" actId="20577"/>
          <ac:spMkLst>
            <pc:docMk/>
            <pc:sldMk cId="84094911" sldId="267"/>
            <ac:spMk id="3" creationId="{0927C31E-597B-45C6-0AEA-63CAF241EB2D}"/>
          </ac:spMkLst>
        </pc:spChg>
      </pc:sldChg>
      <pc:sldChg chg="modSp new">
        <pc:chgData name="Bernice Gyedu (2439738)" userId="S::2439738@student.uwtsd.ac.uk::a1c71ac6-53ed-434c-9a54-7577b296d0d9" providerId="AD" clId="Web-{C0F52538-D9A4-327C-DE3E-791C457E024F}" dt="2025-10-12T17:03:23.378" v="222" actId="1076"/>
        <pc:sldMkLst>
          <pc:docMk/>
          <pc:sldMk cId="415661533" sldId="268"/>
        </pc:sldMkLst>
        <pc:spChg chg="mod">
          <ac:chgData name="Bernice Gyedu (2439738)" userId="S::2439738@student.uwtsd.ac.uk::a1c71ac6-53ed-434c-9a54-7577b296d0d9" providerId="AD" clId="Web-{C0F52538-D9A4-327C-DE3E-791C457E024F}" dt="2025-10-12T17:03:23.378" v="222" actId="1076"/>
          <ac:spMkLst>
            <pc:docMk/>
            <pc:sldMk cId="415661533" sldId="268"/>
            <ac:spMk id="2" creationId="{15DE4750-08D3-DEC5-23D6-99A3707D8014}"/>
          </ac:spMkLst>
        </pc:spChg>
        <pc:spChg chg="mod">
          <ac:chgData name="Bernice Gyedu (2439738)" userId="S::2439738@student.uwtsd.ac.uk::a1c71ac6-53ed-434c-9a54-7577b296d0d9" providerId="AD" clId="Web-{C0F52538-D9A4-327C-DE3E-791C457E024F}" dt="2025-10-12T17:03:18.003" v="221" actId="1076"/>
          <ac:spMkLst>
            <pc:docMk/>
            <pc:sldMk cId="415661533" sldId="268"/>
            <ac:spMk id="3" creationId="{D5A1EAEF-ED26-BABA-5213-0615C569D29C}"/>
          </ac:spMkLst>
        </pc:spChg>
      </pc:sldChg>
    </pc:docChg>
  </pc:docChgLst>
  <pc:docChgLst>
    <pc:chgData clId="Web-{DF7ECDCA-632A-CDB2-899F-41B4CE36A053}"/>
    <pc:docChg chg="modSld">
      <pc:chgData name="" userId="" providerId="" clId="Web-{DF7ECDCA-632A-CDB2-899F-41B4CE36A053}" dt="2025-09-30T14:01:38.452" v="3" actId="20577"/>
      <pc:docMkLst>
        <pc:docMk/>
      </pc:docMkLst>
      <pc:sldChg chg="modSp">
        <pc:chgData name="" userId="" providerId="" clId="Web-{DF7ECDCA-632A-CDB2-899F-41B4CE36A053}" dt="2025-09-30T14:01:38.452" v="3" actId="20577"/>
        <pc:sldMkLst>
          <pc:docMk/>
          <pc:sldMk cId="109857222" sldId="256"/>
        </pc:sldMkLst>
        <pc:spChg chg="mod">
          <ac:chgData name="" userId="" providerId="" clId="Web-{DF7ECDCA-632A-CDB2-899F-41B4CE36A053}" dt="2025-09-30T14:01:38.452" v="3" actId="20577"/>
          <ac:spMkLst>
            <pc:docMk/>
            <pc:sldMk cId="109857222" sldId="256"/>
            <ac:spMk id="2" creationId="{00000000-0000-0000-0000-000000000000}"/>
          </ac:spMkLst>
        </pc:spChg>
      </pc:sldChg>
    </pc:docChg>
  </pc:docChgLst>
  <pc:docChgLst>
    <pc:chgData name="Bernice Gyedu (2439738)" userId="S::2439738@student.uwtsd.ac.uk::a1c71ac6-53ed-434c-9a54-7577b296d0d9" providerId="AD" clId="Web-{DF7ECDCA-632A-CDB2-899F-41B4CE36A053}"/>
    <pc:docChg chg="mod addSld modSld addMainMaster delMainMaster">
      <pc:chgData name="Bernice Gyedu (2439738)" userId="S::2439738@student.uwtsd.ac.uk::a1c71ac6-53ed-434c-9a54-7577b296d0d9" providerId="AD" clId="Web-{DF7ECDCA-632A-CDB2-899F-41B4CE36A053}" dt="2025-09-30T16:00:05.711" v="454" actId="20577"/>
      <pc:docMkLst>
        <pc:docMk/>
      </pc:docMkLst>
      <pc:sldChg chg="addSp delSp modSp mod setBg modClrScheme chgLayout">
        <pc:chgData name="Bernice Gyedu (2439738)" userId="S::2439738@student.uwtsd.ac.uk::a1c71ac6-53ed-434c-9a54-7577b296d0d9" providerId="AD" clId="Web-{DF7ECDCA-632A-CDB2-899F-41B4CE36A053}" dt="2025-09-30T15:24:40.283" v="135"/>
        <pc:sldMkLst>
          <pc:docMk/>
          <pc:sldMk cId="109857222" sldId="256"/>
        </pc:sldMkLst>
        <pc:spChg chg="mod ord">
          <ac:chgData name="Bernice Gyedu (2439738)" userId="S::2439738@student.uwtsd.ac.uk::a1c71ac6-53ed-434c-9a54-7577b296d0d9" providerId="AD" clId="Web-{DF7ECDCA-632A-CDB2-899F-41B4CE36A053}" dt="2025-09-30T15:24:40.283" v="135"/>
          <ac:spMkLst>
            <pc:docMk/>
            <pc:sldMk cId="109857222" sldId="256"/>
            <ac:spMk id="2" creationId="{00000000-0000-0000-0000-000000000000}"/>
          </ac:spMkLst>
        </pc:spChg>
        <pc:spChg chg="mod ord">
          <ac:chgData name="Bernice Gyedu (2439738)" userId="S::2439738@student.uwtsd.ac.uk::a1c71ac6-53ed-434c-9a54-7577b296d0d9" providerId="AD" clId="Web-{DF7ECDCA-632A-CDB2-899F-41B4CE36A053}" dt="2025-09-30T15:24:40.283" v="135"/>
          <ac:spMkLst>
            <pc:docMk/>
            <pc:sldMk cId="109857222" sldId="256"/>
            <ac:spMk id="3" creationId="{00000000-0000-0000-0000-000000000000}"/>
          </ac:spMkLst>
        </pc:spChg>
        <pc:spChg chg="add">
          <ac:chgData name="Bernice Gyedu (2439738)" userId="S::2439738@student.uwtsd.ac.uk::a1c71ac6-53ed-434c-9a54-7577b296d0d9" providerId="AD" clId="Web-{DF7ECDCA-632A-CDB2-899F-41B4CE36A053}" dt="2025-09-30T15:24:40.283" v="135"/>
          <ac:spMkLst>
            <pc:docMk/>
            <pc:sldMk cId="109857222" sldId="256"/>
            <ac:spMk id="28" creationId="{1D4477A3-7936-4C6B-B46C-52E99531272A}"/>
          </ac:spMkLst>
        </pc:spChg>
        <pc:spChg chg="add">
          <ac:chgData name="Bernice Gyedu (2439738)" userId="S::2439738@student.uwtsd.ac.uk::a1c71ac6-53ed-434c-9a54-7577b296d0d9" providerId="AD" clId="Web-{DF7ECDCA-632A-CDB2-899F-41B4CE36A053}" dt="2025-09-30T15:24:40.283" v="135"/>
          <ac:spMkLst>
            <pc:docMk/>
            <pc:sldMk cId="109857222" sldId="256"/>
            <ac:spMk id="30" creationId="{C29A1D40-470D-401E-8548-6FF3CF37797D}"/>
          </ac:spMkLst>
        </pc:spChg>
        <pc:grpChg chg="add">
          <ac:chgData name="Bernice Gyedu (2439738)" userId="S::2439738@student.uwtsd.ac.uk::a1c71ac6-53ed-434c-9a54-7577b296d0d9" providerId="AD" clId="Web-{DF7ECDCA-632A-CDB2-899F-41B4CE36A053}" dt="2025-09-30T15:24:40.283" v="135"/>
          <ac:grpSpMkLst>
            <pc:docMk/>
            <pc:sldMk cId="109857222" sldId="256"/>
            <ac:grpSpMk id="29" creationId="{F44DEACC-B2E6-413E-B2B5-320225952713}"/>
          </ac:grpSpMkLst>
        </pc:grpChg>
        <pc:picChg chg="add">
          <ac:chgData name="Bernice Gyedu (2439738)" userId="S::2439738@student.uwtsd.ac.uk::a1c71ac6-53ed-434c-9a54-7577b296d0d9" providerId="AD" clId="Web-{DF7ECDCA-632A-CDB2-899F-41B4CE36A053}" dt="2025-09-30T15:24:40.283" v="135"/>
          <ac:picMkLst>
            <pc:docMk/>
            <pc:sldMk cId="109857222" sldId="256"/>
            <ac:picMk id="31" creationId="{DEE04806-C5A3-38FA-5A62-FD38B3BAC7AD}"/>
          </ac:picMkLst>
        </pc:picChg>
      </pc:sldChg>
      <pc:sldChg chg="modSp new mod modClrScheme chgLayout">
        <pc:chgData name="Bernice Gyedu (2439738)" userId="S::2439738@student.uwtsd.ac.uk::a1c71ac6-53ed-434c-9a54-7577b296d0d9" providerId="AD" clId="Web-{DF7ECDCA-632A-CDB2-899F-41B4CE36A053}" dt="2025-09-30T15:34:42.925" v="240" actId="20577"/>
        <pc:sldMkLst>
          <pc:docMk/>
          <pc:sldMk cId="869037662" sldId="257"/>
        </pc:sldMkLst>
        <pc:spChg chg="mod ord">
          <ac:chgData name="Bernice Gyedu (2439738)" userId="S::2439738@student.uwtsd.ac.uk::a1c71ac6-53ed-434c-9a54-7577b296d0d9" providerId="AD" clId="Web-{DF7ECDCA-632A-CDB2-899F-41B4CE36A053}" dt="2025-09-30T15:31:22.727" v="152" actId="20577"/>
          <ac:spMkLst>
            <pc:docMk/>
            <pc:sldMk cId="869037662" sldId="257"/>
            <ac:spMk id="2" creationId="{258CF5A9-0179-13BA-DB2D-F2106F84FB26}"/>
          </ac:spMkLst>
        </pc:spChg>
        <pc:spChg chg="mod ord">
          <ac:chgData name="Bernice Gyedu (2439738)" userId="S::2439738@student.uwtsd.ac.uk::a1c71ac6-53ed-434c-9a54-7577b296d0d9" providerId="AD" clId="Web-{DF7ECDCA-632A-CDB2-899F-41B4CE36A053}" dt="2025-09-30T15:34:42.925" v="240" actId="20577"/>
          <ac:spMkLst>
            <pc:docMk/>
            <pc:sldMk cId="869037662" sldId="257"/>
            <ac:spMk id="3" creationId="{8F16E56F-B13C-C0B5-8DA9-3F19C104E849}"/>
          </ac:spMkLst>
        </pc:spChg>
        <pc:spChg chg="mod ord">
          <ac:chgData name="Bernice Gyedu (2439738)" userId="S::2439738@student.uwtsd.ac.uk::a1c71ac6-53ed-434c-9a54-7577b296d0d9" providerId="AD" clId="Web-{DF7ECDCA-632A-CDB2-899F-41B4CE36A053}" dt="2025-09-30T15:21:43.140" v="124"/>
          <ac:spMkLst>
            <pc:docMk/>
            <pc:sldMk cId="869037662" sldId="257"/>
            <ac:spMk id="4" creationId="{2AC78073-BD18-1337-300A-C8F12A908C06}"/>
          </ac:spMkLst>
        </pc:spChg>
        <pc:spChg chg="mod ord">
          <ac:chgData name="Bernice Gyedu (2439738)" userId="S::2439738@student.uwtsd.ac.uk::a1c71ac6-53ed-434c-9a54-7577b296d0d9" providerId="AD" clId="Web-{DF7ECDCA-632A-CDB2-899F-41B4CE36A053}" dt="2025-09-30T15:21:43.140" v="124"/>
          <ac:spMkLst>
            <pc:docMk/>
            <pc:sldMk cId="869037662" sldId="257"/>
            <ac:spMk id="5" creationId="{61BCE1C9-E8DA-500A-64CC-54EC55FEF506}"/>
          </ac:spMkLst>
        </pc:spChg>
        <pc:spChg chg="mod ord">
          <ac:chgData name="Bernice Gyedu (2439738)" userId="S::2439738@student.uwtsd.ac.uk::a1c71ac6-53ed-434c-9a54-7577b296d0d9" providerId="AD" clId="Web-{DF7ECDCA-632A-CDB2-899F-41B4CE36A053}" dt="2025-09-30T15:21:43.140" v="124"/>
          <ac:spMkLst>
            <pc:docMk/>
            <pc:sldMk cId="869037662" sldId="257"/>
            <ac:spMk id="6" creationId="{FEAD1550-CF41-6935-AD17-1220EAA55335}"/>
          </ac:spMkLst>
        </pc:spChg>
      </pc:sldChg>
      <pc:sldChg chg="modSp new">
        <pc:chgData name="Bernice Gyedu (2439738)" userId="S::2439738@student.uwtsd.ac.uk::a1c71ac6-53ed-434c-9a54-7577b296d0d9" providerId="AD" clId="Web-{DF7ECDCA-632A-CDB2-899F-41B4CE36A053}" dt="2025-09-30T16:00:05.711" v="454" actId="20577"/>
        <pc:sldMkLst>
          <pc:docMk/>
          <pc:sldMk cId="1471460554" sldId="258"/>
        </pc:sldMkLst>
        <pc:spChg chg="mod">
          <ac:chgData name="Bernice Gyedu (2439738)" userId="S::2439738@student.uwtsd.ac.uk::a1c71ac6-53ed-434c-9a54-7577b296d0d9" providerId="AD" clId="Web-{DF7ECDCA-632A-CDB2-899F-41B4CE36A053}" dt="2025-09-30T16:00:05.711" v="454" actId="20577"/>
          <ac:spMkLst>
            <pc:docMk/>
            <pc:sldMk cId="1471460554" sldId="258"/>
            <ac:spMk id="2" creationId="{8A77D193-B9E3-E726-8ACE-2957C820F5B3}"/>
          </ac:spMkLst>
        </pc:spChg>
        <pc:spChg chg="mod">
          <ac:chgData name="Bernice Gyedu (2439738)" userId="S::2439738@student.uwtsd.ac.uk::a1c71ac6-53ed-434c-9a54-7577b296d0d9" providerId="AD" clId="Web-{DF7ECDCA-632A-CDB2-899F-41B4CE36A053}" dt="2025-09-30T15:59:45.742" v="452" actId="20577"/>
          <ac:spMkLst>
            <pc:docMk/>
            <pc:sldMk cId="1471460554" sldId="258"/>
            <ac:spMk id="3" creationId="{15E275AC-6356-3F03-3130-4722E26A8E22}"/>
          </ac:spMkLst>
        </pc:spChg>
      </pc:sldChg>
      <pc:sldMasterChg chg="add addSldLayout modSldLayout">
        <pc:chgData name="Bernice Gyedu (2439738)" userId="S::2439738@student.uwtsd.ac.uk::a1c71ac6-53ed-434c-9a54-7577b296d0d9" providerId="AD" clId="Web-{DF7ECDCA-632A-CDB2-899F-41B4CE36A053}" dt="2025-09-30T15:21:43.140" v="124"/>
        <pc:sldMasterMkLst>
          <pc:docMk/>
          <pc:sldMasterMk cId="2016612484" sldId="2147483708"/>
        </pc:sldMasterMkLst>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1235525156" sldId="2147483709"/>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895374343" sldId="2147483710"/>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085570698" sldId="2147483711"/>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598138203" sldId="2147483712"/>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482335611" sldId="2147483713"/>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3930121683" sldId="2147483714"/>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1341396892" sldId="2147483715"/>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765343049" sldId="2147483716"/>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3299001122" sldId="2147483717"/>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3552158482" sldId="2147483718"/>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4023140630" sldId="2147483719"/>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040370960" sldId="2147483720"/>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1531575074" sldId="2147483721"/>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936558281" sldId="2147483722"/>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522933996" sldId="2147483723"/>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650508017" sldId="2147483724"/>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29525344" sldId="2147483725"/>
          </pc:sldLayoutMkLst>
        </pc:sldLayoutChg>
      </pc:sldMasterChg>
    </pc:docChg>
  </pc:docChgLst>
  <pc:docChgLst>
    <pc:chgData name="Bernice Gyedu (2439738)" userId="S::2439738@student.uwtsd.ac.uk::a1c71ac6-53ed-434c-9a54-7577b296d0d9" providerId="AD" clId="Web-{8B4DF04A-B71C-3BE2-D158-16BFEEC531D1}"/>
    <pc:docChg chg="addSld modSld">
      <pc:chgData name="Bernice Gyedu (2439738)" userId="S::2439738@student.uwtsd.ac.uk::a1c71ac6-53ed-434c-9a54-7577b296d0d9" providerId="AD" clId="Web-{8B4DF04A-B71C-3BE2-D158-16BFEEC531D1}" dt="2025-10-05T11:19:38.933" v="657" actId="1076"/>
      <pc:docMkLst>
        <pc:docMk/>
      </pc:docMkLst>
      <pc:sldChg chg="modSp">
        <pc:chgData name="Bernice Gyedu (2439738)" userId="S::2439738@student.uwtsd.ac.uk::a1c71ac6-53ed-434c-9a54-7577b296d0d9" providerId="AD" clId="Web-{8B4DF04A-B71C-3BE2-D158-16BFEEC531D1}" dt="2025-10-05T11:11:07.974" v="633" actId="20577"/>
        <pc:sldMkLst>
          <pc:docMk/>
          <pc:sldMk cId="109857222" sldId="256"/>
        </pc:sldMkLst>
        <pc:spChg chg="mod">
          <ac:chgData name="Bernice Gyedu (2439738)" userId="S::2439738@student.uwtsd.ac.uk::a1c71ac6-53ed-434c-9a54-7577b296d0d9" providerId="AD" clId="Web-{8B4DF04A-B71C-3BE2-D158-16BFEEC531D1}" dt="2025-10-05T11:08:58.885" v="617" actId="20577"/>
          <ac:spMkLst>
            <pc:docMk/>
            <pc:sldMk cId="109857222" sldId="256"/>
            <ac:spMk id="2" creationId="{00000000-0000-0000-0000-000000000000}"/>
          </ac:spMkLst>
        </pc:spChg>
        <pc:spChg chg="mod">
          <ac:chgData name="Bernice Gyedu (2439738)" userId="S::2439738@student.uwtsd.ac.uk::a1c71ac6-53ed-434c-9a54-7577b296d0d9" providerId="AD" clId="Web-{8B4DF04A-B71C-3BE2-D158-16BFEEC531D1}" dt="2025-10-05T11:11:07.974" v="633" actId="20577"/>
          <ac:spMkLst>
            <pc:docMk/>
            <pc:sldMk cId="109857222" sldId="256"/>
            <ac:spMk id="3" creationId="{00000000-0000-0000-0000-000000000000}"/>
          </ac:spMkLst>
        </pc:spChg>
      </pc:sldChg>
      <pc:sldChg chg="modSp">
        <pc:chgData name="Bernice Gyedu (2439738)" userId="S::2439738@student.uwtsd.ac.uk::a1c71ac6-53ed-434c-9a54-7577b296d0d9" providerId="AD" clId="Web-{8B4DF04A-B71C-3BE2-D158-16BFEEC531D1}" dt="2025-10-05T11:14:31.141" v="645" actId="20577"/>
        <pc:sldMkLst>
          <pc:docMk/>
          <pc:sldMk cId="869037662" sldId="257"/>
        </pc:sldMkLst>
        <pc:spChg chg="mod">
          <ac:chgData name="Bernice Gyedu (2439738)" userId="S::2439738@student.uwtsd.ac.uk::a1c71ac6-53ed-434c-9a54-7577b296d0d9" providerId="AD" clId="Web-{8B4DF04A-B71C-3BE2-D158-16BFEEC531D1}" dt="2025-10-05T11:14:31.141" v="645" actId="20577"/>
          <ac:spMkLst>
            <pc:docMk/>
            <pc:sldMk cId="869037662" sldId="257"/>
            <ac:spMk id="2" creationId="{258CF5A9-0179-13BA-DB2D-F2106F84FB26}"/>
          </ac:spMkLst>
        </pc:spChg>
        <pc:spChg chg="mod">
          <ac:chgData name="Bernice Gyedu (2439738)" userId="S::2439738@student.uwtsd.ac.uk::a1c71ac6-53ed-434c-9a54-7577b296d0d9" providerId="AD" clId="Web-{8B4DF04A-B71C-3BE2-D158-16BFEEC531D1}" dt="2025-10-05T11:11:52.758" v="634" actId="20577"/>
          <ac:spMkLst>
            <pc:docMk/>
            <pc:sldMk cId="869037662" sldId="257"/>
            <ac:spMk id="3" creationId="{8F16E56F-B13C-C0B5-8DA9-3F19C104E849}"/>
          </ac:spMkLst>
        </pc:spChg>
      </pc:sldChg>
      <pc:sldChg chg="modSp">
        <pc:chgData name="Bernice Gyedu (2439738)" userId="S::2439738@student.uwtsd.ac.uk::a1c71ac6-53ed-434c-9a54-7577b296d0d9" providerId="AD" clId="Web-{8B4DF04A-B71C-3BE2-D158-16BFEEC531D1}" dt="2025-10-05T11:12:44.542" v="640" actId="1076"/>
        <pc:sldMkLst>
          <pc:docMk/>
          <pc:sldMk cId="1471460554" sldId="258"/>
        </pc:sldMkLst>
        <pc:spChg chg="mod">
          <ac:chgData name="Bernice Gyedu (2439738)" userId="S::2439738@student.uwtsd.ac.uk::a1c71ac6-53ed-434c-9a54-7577b296d0d9" providerId="AD" clId="Web-{8B4DF04A-B71C-3BE2-D158-16BFEEC531D1}" dt="2025-10-05T11:12:16.478" v="636" actId="1076"/>
          <ac:spMkLst>
            <pc:docMk/>
            <pc:sldMk cId="1471460554" sldId="258"/>
            <ac:spMk id="2" creationId="{8A77D193-B9E3-E726-8ACE-2957C820F5B3}"/>
          </ac:spMkLst>
        </pc:spChg>
        <pc:spChg chg="mod">
          <ac:chgData name="Bernice Gyedu (2439738)" userId="S::2439738@student.uwtsd.ac.uk::a1c71ac6-53ed-434c-9a54-7577b296d0d9" providerId="AD" clId="Web-{8B4DF04A-B71C-3BE2-D158-16BFEEC531D1}" dt="2025-10-05T11:12:44.542" v="640" actId="1076"/>
          <ac:spMkLst>
            <pc:docMk/>
            <pc:sldMk cId="1471460554" sldId="258"/>
            <ac:spMk id="3" creationId="{15E275AC-6356-3F03-3130-4722E26A8E22}"/>
          </ac:spMkLst>
        </pc:spChg>
      </pc:sldChg>
      <pc:sldChg chg="modSp new">
        <pc:chgData name="Bernice Gyedu (2439738)" userId="S::2439738@student.uwtsd.ac.uk::a1c71ac6-53ed-434c-9a54-7577b296d0d9" providerId="AD" clId="Web-{8B4DF04A-B71C-3BE2-D158-16BFEEC531D1}" dt="2025-10-05T11:13:31.967" v="643" actId="20577"/>
        <pc:sldMkLst>
          <pc:docMk/>
          <pc:sldMk cId="3879752005" sldId="259"/>
        </pc:sldMkLst>
        <pc:spChg chg="mod">
          <ac:chgData name="Bernice Gyedu (2439738)" userId="S::2439738@student.uwtsd.ac.uk::a1c71ac6-53ed-434c-9a54-7577b296d0d9" providerId="AD" clId="Web-{8B4DF04A-B71C-3BE2-D158-16BFEEC531D1}" dt="2025-10-05T11:13:10.450" v="641" actId="20577"/>
          <ac:spMkLst>
            <pc:docMk/>
            <pc:sldMk cId="3879752005" sldId="259"/>
            <ac:spMk id="2" creationId="{D51908C4-0B43-71ED-5B14-F5C5E4192368}"/>
          </ac:spMkLst>
        </pc:spChg>
        <pc:spChg chg="mod">
          <ac:chgData name="Bernice Gyedu (2439738)" userId="S::2439738@student.uwtsd.ac.uk::a1c71ac6-53ed-434c-9a54-7577b296d0d9" providerId="AD" clId="Web-{8B4DF04A-B71C-3BE2-D158-16BFEEC531D1}" dt="2025-10-05T11:13:31.967" v="643" actId="20577"/>
          <ac:spMkLst>
            <pc:docMk/>
            <pc:sldMk cId="3879752005" sldId="259"/>
            <ac:spMk id="3" creationId="{A62E7CBB-5644-7C10-9E5B-B3BC59A68186}"/>
          </ac:spMkLst>
        </pc:spChg>
      </pc:sldChg>
      <pc:sldChg chg="addSp modSp new">
        <pc:chgData name="Bernice Gyedu (2439738)" userId="S::2439738@student.uwtsd.ac.uk::a1c71ac6-53ed-434c-9a54-7577b296d0d9" providerId="AD" clId="Web-{8B4DF04A-B71C-3BE2-D158-16BFEEC531D1}" dt="2025-10-05T11:19:38.933" v="657" actId="1076"/>
        <pc:sldMkLst>
          <pc:docMk/>
          <pc:sldMk cId="751251118" sldId="260"/>
        </pc:sldMkLst>
        <pc:spChg chg="mod">
          <ac:chgData name="Bernice Gyedu (2439738)" userId="S::2439738@student.uwtsd.ac.uk::a1c71ac6-53ed-434c-9a54-7577b296d0d9" providerId="AD" clId="Web-{8B4DF04A-B71C-3BE2-D158-16BFEEC531D1}" dt="2025-10-05T11:13:50.686" v="644" actId="20577"/>
          <ac:spMkLst>
            <pc:docMk/>
            <pc:sldMk cId="751251118" sldId="260"/>
            <ac:spMk id="2" creationId="{6CE6CDD8-C0BF-761C-E909-1C505B7FEF47}"/>
          </ac:spMkLst>
        </pc:spChg>
        <pc:spChg chg="mod">
          <ac:chgData name="Bernice Gyedu (2439738)" userId="S::2439738@student.uwtsd.ac.uk::a1c71ac6-53ed-434c-9a54-7577b296d0d9" providerId="AD" clId="Web-{8B4DF04A-B71C-3BE2-D158-16BFEEC531D1}" dt="2025-10-05T11:15:00.611" v="647" actId="20577"/>
          <ac:spMkLst>
            <pc:docMk/>
            <pc:sldMk cId="751251118" sldId="260"/>
            <ac:spMk id="3" creationId="{7F48935E-8A9D-BB34-7845-74D83802549B}"/>
          </ac:spMkLst>
        </pc:spChg>
        <pc:spChg chg="add mod">
          <ac:chgData name="Bernice Gyedu (2439738)" userId="S::2439738@student.uwtsd.ac.uk::a1c71ac6-53ed-434c-9a54-7577b296d0d9" providerId="AD" clId="Web-{8B4DF04A-B71C-3BE2-D158-16BFEEC531D1}" dt="2025-10-05T11:19:38.933" v="657" actId="1076"/>
          <ac:spMkLst>
            <pc:docMk/>
            <pc:sldMk cId="751251118" sldId="260"/>
            <ac:spMk id="5" creationId="{360D86E0-7174-02F5-FCAE-C9361226A69B}"/>
          </ac:spMkLst>
        </pc:spChg>
        <pc:picChg chg="add mod">
          <ac:chgData name="Bernice Gyedu (2439738)" userId="S::2439738@student.uwtsd.ac.uk::a1c71ac6-53ed-434c-9a54-7577b296d0d9" providerId="AD" clId="Web-{8B4DF04A-B71C-3BE2-D158-16BFEEC531D1}" dt="2025-10-05T11:19:38.917" v="656" actId="1076"/>
          <ac:picMkLst>
            <pc:docMk/>
            <pc:sldMk cId="751251118" sldId="260"/>
            <ac:picMk id="4" creationId="{C80EFF89-0FB9-FB9A-F865-89434A3005B1}"/>
          </ac:picMkLst>
        </pc:picChg>
      </pc:sldChg>
    </pc:docChg>
  </pc:docChgLst>
</pc:chgInfo>
</file>

<file path=ppt/comments/modernComment_107_CA7A3B6A.xml><?xml version="1.0" encoding="utf-8"?>
<p188:cmLst xmlns:a="http://schemas.openxmlformats.org/drawingml/2006/main" xmlns:r="http://schemas.openxmlformats.org/officeDocument/2006/relationships" xmlns:p188="http://schemas.microsoft.com/office/powerpoint/2018/8/main">
  <p188:cm id="{F9759B19-DB97-479F-880B-144B98DF5583}" authorId="{007C6C86-DCC0-275F-9943-4EB15CDC440E}" created="2025-09-30T15:52:29.380">
    <ac:deMkLst xmlns:ac="http://schemas.microsoft.com/office/drawing/2013/main/command">
      <pc:docMk xmlns:pc="http://schemas.microsoft.com/office/powerpoint/2013/main/command"/>
      <pc:sldMk xmlns:pc="http://schemas.microsoft.com/office/powerpoint/2013/main/command" cId="3397008234" sldId="260"/>
      <ac:graphicFrameMk id="7" creationId="{AA162681-C1D0-B1B7-7997-5BF0B1E6222A}"/>
    </ac:deMkLst>
    <p188:replyLst>
      <p188:reply id="{8642DD46-EF11-4969-BC2F-C5362A8FF68D}" authorId="{007C6C86-DCC0-275F-9943-4EB15CDC440E}" created="2025-09-30T15:52:41.599">
        <p188:txBody>
          <a:bodyPr/>
          <a:lstStyle/>
          <a:p>
            <a:r>
              <a:rPr lang="en-GB"/>
              <a:t>fbh,o.ppluhrf</a:t>
            </a:r>
          </a:p>
        </p188:txBody>
      </p188:reply>
    </p188:replyLst>
    <p188:txBody>
      <a:bodyPr/>
      <a:lstStyle/>
      <a:p>
        <a:r>
          <a:rPr lang="en-GB"/>
          <a:t>gjk</a:t>
        </a:r>
      </a:p>
    </p188:txBody>
  </p188:cm>
</p188:cmLst>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07T14:32:19.004"/>
    </inkml:context>
    <inkml:brush xml:id="br0">
      <inkml:brushProperty name="width" value="0.1" units="cm"/>
      <inkml:brushProperty name="height" value="0.1" units="cm"/>
      <inkml:brushProperty name="color" value="#E71224"/>
    </inkml:brush>
  </inkml:definitions>
  <inkml:trace contextRef="#ctx0" brushRef="#br0">4583 1180 16383 0 0,'10'10'0'0'0,"4"4"0"0"0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35525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95374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5570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8138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2335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0121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1396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5343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99001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2158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3140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0370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315750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65582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29339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05080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525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10/12/2025</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661248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beyondaccessinitiative/17620602266"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carelearning.org.uk/qualifications/level-5-adult-care/lmac-6a-development/3-4-evaluate-strategies-to-overcome-barriers-to-learning-and-development-of-digital-skills-that-may-exist-within-the-workforc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microsoft.com/office/2018/10/relationships/comments" Target="../comments/modernComment_107_CA7A3B6A.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customXml" Target="../ink/ink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D4477A3-7936-4C6B-B46C-52E99531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F44DEACC-B2E6-413E-B2B5-320225952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13" name="Freeform 6">
              <a:extLst>
                <a:ext uri="{FF2B5EF4-FFF2-40B4-BE49-F238E27FC236}">
                  <a16:creationId xmlns:a16="http://schemas.microsoft.com/office/drawing/2014/main" id="{B2924236-7127-4774-B233-D9124F0C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4" name="Freeform 7">
              <a:extLst>
                <a:ext uri="{FF2B5EF4-FFF2-40B4-BE49-F238E27FC236}">
                  <a16:creationId xmlns:a16="http://schemas.microsoft.com/office/drawing/2014/main" id="{AD053C6F-7187-4EE6-BAD9-1C484F29F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5" name="Freeform 25">
              <a:extLst>
                <a:ext uri="{FF2B5EF4-FFF2-40B4-BE49-F238E27FC236}">
                  <a16:creationId xmlns:a16="http://schemas.microsoft.com/office/drawing/2014/main" id="{226FAE39-4CC5-465A-ACFE-BE1C0E2F7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6" name="Freeform 26">
              <a:extLst>
                <a:ext uri="{FF2B5EF4-FFF2-40B4-BE49-F238E27FC236}">
                  <a16:creationId xmlns:a16="http://schemas.microsoft.com/office/drawing/2014/main" id="{521EE7A0-BD65-4FD1-BD1D-B4674892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7" name="Freeform 27">
              <a:extLst>
                <a:ext uri="{FF2B5EF4-FFF2-40B4-BE49-F238E27FC236}">
                  <a16:creationId xmlns:a16="http://schemas.microsoft.com/office/drawing/2014/main" id="{334E0A56-DA50-4F91-9938-4CDBECA73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8" name="Freeform 28">
              <a:extLst>
                <a:ext uri="{FF2B5EF4-FFF2-40B4-BE49-F238E27FC236}">
                  <a16:creationId xmlns:a16="http://schemas.microsoft.com/office/drawing/2014/main" id="{CD203DCD-B4AF-4693-A330-F23545344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4731300" y="195848"/>
            <a:ext cx="6390723" cy="1771851"/>
          </a:xfrm>
        </p:spPr>
        <p:txBody>
          <a:bodyPr>
            <a:noAutofit/>
          </a:bodyPr>
          <a:lstStyle/>
          <a:p>
            <a:r>
              <a:rPr lang="en-GB" sz="6600" dirty="0">
                <a:latin typeface="Broadway"/>
              </a:rPr>
              <a:t>Sunrise care home</a:t>
            </a:r>
          </a:p>
        </p:txBody>
      </p:sp>
      <p:sp>
        <p:nvSpPr>
          <p:cNvPr id="3" name="Subtitle 2"/>
          <p:cNvSpPr>
            <a:spLocks noGrp="1"/>
          </p:cNvSpPr>
          <p:nvPr>
            <p:ph type="subTitle" idx="1"/>
          </p:nvPr>
        </p:nvSpPr>
        <p:spPr>
          <a:xfrm>
            <a:off x="4916651" y="2657618"/>
            <a:ext cx="6390723" cy="3472791"/>
          </a:xfrm>
        </p:spPr>
        <p:txBody>
          <a:bodyPr vert="horz" lIns="91440" tIns="45720" rIns="91440" bIns="45720" rtlCol="0" anchor="t">
            <a:noAutofit/>
          </a:bodyPr>
          <a:lstStyle/>
          <a:p>
            <a:r>
              <a:rPr lang="en-GB" sz="3200" dirty="0">
                <a:latin typeface="Bell MT"/>
              </a:rPr>
              <a:t>Module code:LCHS4007</a:t>
            </a:r>
          </a:p>
          <a:p>
            <a:r>
              <a:rPr lang="en-GB" sz="3200" dirty="0">
                <a:latin typeface="Bell MT"/>
              </a:rPr>
              <a:t>Group members: Bernice </a:t>
            </a:r>
            <a:r>
              <a:rPr lang="en-GB" sz="3200" err="1">
                <a:latin typeface="Bell MT"/>
              </a:rPr>
              <a:t>Gyedu</a:t>
            </a:r>
            <a:r>
              <a:rPr lang="en-GB" sz="3200" dirty="0">
                <a:latin typeface="Bell MT"/>
              </a:rPr>
              <a:t> (2439738), Agnes Akyeampong (2512943), Mohammed Miah ( 2443174)</a:t>
            </a:r>
          </a:p>
          <a:p>
            <a:r>
              <a:rPr lang="en-GB" sz="3200" dirty="0">
                <a:latin typeface="Bell MT"/>
              </a:rPr>
              <a:t>Lecturer name: Hajra </a:t>
            </a:r>
            <a:r>
              <a:rPr lang="en-GB" sz="3200" err="1">
                <a:latin typeface="Bell MT"/>
              </a:rPr>
              <a:t>Mustasim</a:t>
            </a:r>
            <a:endParaRPr lang="en-GB" sz="3200">
              <a:latin typeface="Bell MT"/>
            </a:endParaRPr>
          </a:p>
        </p:txBody>
      </p:sp>
      <p:sp>
        <p:nvSpPr>
          <p:cNvPr id="30" name="Rounded Rectangle 16">
            <a:extLst>
              <a:ext uri="{FF2B5EF4-FFF2-40B4-BE49-F238E27FC236}">
                <a16:creationId xmlns:a16="http://schemas.microsoft.com/office/drawing/2014/main" id="{C29A1D40-470D-401E-8548-6FF3CF377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descr="Users">
            <a:extLst>
              <a:ext uri="{FF2B5EF4-FFF2-40B4-BE49-F238E27FC236}">
                <a16:creationId xmlns:a16="http://schemas.microsoft.com/office/drawing/2014/main" id="{DEE04806-C5A3-38FA-5A62-FD38B3BAC7A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7551" y="1614524"/>
            <a:ext cx="3341190" cy="33411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F5A9-0179-13BA-DB2D-F2106F84FB26}"/>
              </a:ext>
            </a:extLst>
          </p:cNvPr>
          <p:cNvSpPr>
            <a:spLocks noGrp="1"/>
          </p:cNvSpPr>
          <p:nvPr>
            <p:ph type="title"/>
          </p:nvPr>
        </p:nvSpPr>
        <p:spPr>
          <a:xfrm>
            <a:off x="1484311" y="-271849"/>
            <a:ext cx="10008416" cy="2164490"/>
          </a:xfrm>
        </p:spPr>
        <p:txBody>
          <a:bodyPr>
            <a:normAutofit/>
          </a:bodyPr>
          <a:lstStyle/>
          <a:p>
            <a:r>
              <a:rPr lang="en-GB" dirty="0">
                <a:latin typeface="Broadway"/>
              </a:rPr>
              <a:t>What is digital skills?</a:t>
            </a:r>
          </a:p>
        </p:txBody>
      </p:sp>
      <p:sp>
        <p:nvSpPr>
          <p:cNvPr id="3" name="Content Placeholder 2">
            <a:extLst>
              <a:ext uri="{FF2B5EF4-FFF2-40B4-BE49-F238E27FC236}">
                <a16:creationId xmlns:a16="http://schemas.microsoft.com/office/drawing/2014/main" id="{8F16E56F-B13C-C0B5-8DA9-3F19C104E849}"/>
              </a:ext>
            </a:extLst>
          </p:cNvPr>
          <p:cNvSpPr>
            <a:spLocks noGrp="1"/>
          </p:cNvSpPr>
          <p:nvPr>
            <p:ph idx="1"/>
          </p:nvPr>
        </p:nvSpPr>
        <p:spPr>
          <a:xfrm>
            <a:off x="1484310" y="2007972"/>
            <a:ext cx="10018713" cy="3845011"/>
          </a:xfrm>
        </p:spPr>
        <p:txBody>
          <a:bodyPr vert="horz" lIns="91440" tIns="45720" rIns="91440" bIns="45720" rtlCol="0" anchor="ctr">
            <a:noAutofit/>
          </a:bodyPr>
          <a:lstStyle/>
          <a:p>
            <a:pPr marL="0" indent="0">
              <a:buNone/>
            </a:pPr>
            <a:r>
              <a:rPr lang="en-GB" sz="3200" dirty="0">
                <a:latin typeface="Bell MT"/>
              </a:rPr>
              <a:t>Digital skills is defined by the ability to use digital devices and services; this can include:</a:t>
            </a:r>
            <a:endParaRPr lang="en-US" sz="3200">
              <a:latin typeface="Bell MT"/>
            </a:endParaRPr>
          </a:p>
          <a:p>
            <a:pPr>
              <a:buClr>
                <a:srgbClr val="1287C3"/>
              </a:buClr>
            </a:pPr>
            <a:r>
              <a:rPr lang="en-GB" sz="3200" dirty="0">
                <a:latin typeface="Bell MT"/>
              </a:rPr>
              <a:t>Computers</a:t>
            </a:r>
          </a:p>
          <a:p>
            <a:pPr>
              <a:buClr>
                <a:srgbClr val="1287C3"/>
              </a:buClr>
            </a:pPr>
            <a:r>
              <a:rPr lang="en-GB" sz="3200" dirty="0">
                <a:latin typeface="Bell MT"/>
              </a:rPr>
              <a:t>Tablets </a:t>
            </a:r>
          </a:p>
          <a:p>
            <a:pPr>
              <a:buClr>
                <a:srgbClr val="1287C3"/>
              </a:buClr>
            </a:pPr>
            <a:r>
              <a:rPr lang="en-GB" sz="3200" dirty="0">
                <a:latin typeface="Bell MT"/>
              </a:rPr>
              <a:t>Mobile phones</a:t>
            </a:r>
          </a:p>
          <a:p>
            <a:pPr>
              <a:buClr>
                <a:srgbClr val="1287C3"/>
              </a:buClr>
            </a:pPr>
            <a:r>
              <a:rPr lang="en-GB" sz="3200" dirty="0">
                <a:latin typeface="Bell MT"/>
              </a:rPr>
              <a:t>Specific software used in a care setting</a:t>
            </a:r>
          </a:p>
        </p:txBody>
      </p:sp>
      <p:sp>
        <p:nvSpPr>
          <p:cNvPr id="4" name="Date Placeholder 3">
            <a:extLst>
              <a:ext uri="{FF2B5EF4-FFF2-40B4-BE49-F238E27FC236}">
                <a16:creationId xmlns:a16="http://schemas.microsoft.com/office/drawing/2014/main" id="{2AC78073-BD18-1337-300A-C8F12A908C06}"/>
              </a:ext>
            </a:extLst>
          </p:cNvPr>
          <p:cNvSpPr>
            <a:spLocks noGrp="1"/>
          </p:cNvSpPr>
          <p:nvPr>
            <p:ph type="dt" sz="half" idx="10"/>
          </p:nvPr>
        </p:nvSpPr>
        <p:spPr/>
        <p:txBody>
          <a:bodyPr/>
          <a:lstStyle/>
          <a:p>
            <a:fld id="{8EC03CC0-B243-481C-A534-00E5208C88BB}" type="datetime1">
              <a:t>10/12/2025</a:t>
            </a:fld>
            <a:endParaRPr lang="en-US" dirty="0"/>
          </a:p>
        </p:txBody>
      </p:sp>
      <p:sp>
        <p:nvSpPr>
          <p:cNvPr id="5" name="Footer Placeholder 4">
            <a:extLst>
              <a:ext uri="{FF2B5EF4-FFF2-40B4-BE49-F238E27FC236}">
                <a16:creationId xmlns:a16="http://schemas.microsoft.com/office/drawing/2014/main" id="{61BCE1C9-E8DA-500A-64CC-54EC55FEF50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EAD1550-CF41-6935-AD17-1220EAA55335}"/>
              </a:ext>
            </a:extLst>
          </p:cNvPr>
          <p:cNvSpPr>
            <a:spLocks noGrp="1"/>
          </p:cNvSpPr>
          <p:nvPr>
            <p:ph type="sldNum" sz="quarter" idx="12"/>
          </p:nvPr>
        </p:nvSpPr>
        <p:spPr/>
        <p:txBody>
          <a:bodyPr/>
          <a:lstStyle/>
          <a:p>
            <a:fld id="{6E91CC32-6A6B-4E2E-BBA1-6864F305DA26}" type="slidenum">
              <a:rPr lang="en-US" dirty="0"/>
              <a:t>2</a:t>
            </a:fld>
            <a:endParaRPr lang="en-US" dirty="0"/>
          </a:p>
        </p:txBody>
      </p:sp>
    </p:spTree>
    <p:extLst>
      <p:ext uri="{BB962C8B-B14F-4D97-AF65-F5344CB8AC3E}">
        <p14:creationId xmlns:p14="http://schemas.microsoft.com/office/powerpoint/2010/main" val="869037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octor and an old person&#10;&#10;AI-generated content may be incorrect.">
            <a:extLst>
              <a:ext uri="{FF2B5EF4-FFF2-40B4-BE49-F238E27FC236}">
                <a16:creationId xmlns:a16="http://schemas.microsoft.com/office/drawing/2014/main" id="{5C555AA7-CE05-F75D-C959-1A93CFBF83AD}"/>
              </a:ext>
            </a:extLst>
          </p:cNvPr>
          <p:cNvPicPr>
            <a:picLocks noChangeAspect="1"/>
          </p:cNvPicPr>
          <p:nvPr/>
        </p:nvPicPr>
        <p:blipFill>
          <a:blip r:embed="rId3"/>
          <a:srcRect l="19036" r="29386"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A77D193-B9E3-E726-8ACE-2957C820F5B3}"/>
              </a:ext>
            </a:extLst>
          </p:cNvPr>
          <p:cNvSpPr>
            <a:spLocks noGrp="1"/>
          </p:cNvSpPr>
          <p:nvPr>
            <p:ph type="title"/>
          </p:nvPr>
        </p:nvSpPr>
        <p:spPr>
          <a:xfrm>
            <a:off x="651819" y="1104"/>
            <a:ext cx="5260680" cy="1752599"/>
          </a:xfrm>
        </p:spPr>
        <p:txBody>
          <a:bodyPr>
            <a:normAutofit/>
          </a:bodyPr>
          <a:lstStyle/>
          <a:p>
            <a:pPr algn="l">
              <a:lnSpc>
                <a:spcPct val="90000"/>
              </a:lnSpc>
            </a:pPr>
            <a:r>
              <a:rPr lang="en-GB" sz="3100">
                <a:latin typeface="Broadway"/>
              </a:rPr>
              <a:t>What are the benefits of good digital skills in Sunrise care home?</a:t>
            </a:r>
          </a:p>
        </p:txBody>
      </p:sp>
      <p:sp>
        <p:nvSpPr>
          <p:cNvPr id="3" name="Content Placeholder 2">
            <a:extLst>
              <a:ext uri="{FF2B5EF4-FFF2-40B4-BE49-F238E27FC236}">
                <a16:creationId xmlns:a16="http://schemas.microsoft.com/office/drawing/2014/main" id="{15E275AC-6356-3F03-3130-4722E26A8E22}"/>
              </a:ext>
            </a:extLst>
          </p:cNvPr>
          <p:cNvSpPr>
            <a:spLocks noGrp="1"/>
          </p:cNvSpPr>
          <p:nvPr>
            <p:ph idx="1"/>
          </p:nvPr>
        </p:nvSpPr>
        <p:spPr>
          <a:xfrm>
            <a:off x="654512" y="3208129"/>
            <a:ext cx="5260680" cy="3124201"/>
          </a:xfrm>
        </p:spPr>
        <p:txBody>
          <a:bodyPr vert="horz" lIns="91440" tIns="45720" rIns="91440" bIns="45720" rtlCol="0" anchor="ctr">
            <a:noAutofit/>
          </a:bodyPr>
          <a:lstStyle/>
          <a:p>
            <a:pPr marL="0" indent="0">
              <a:lnSpc>
                <a:spcPct val="90000"/>
              </a:lnSpc>
              <a:buNone/>
            </a:pPr>
            <a:r>
              <a:rPr lang="en-GB" sz="2500" dirty="0">
                <a:latin typeface="Bell MT"/>
              </a:rPr>
              <a:t>Good digital skills allows workers to:</a:t>
            </a:r>
            <a:endParaRPr lang="en-US" sz="2500">
              <a:latin typeface="Bell MT"/>
            </a:endParaRPr>
          </a:p>
          <a:p>
            <a:pPr>
              <a:lnSpc>
                <a:spcPct val="90000"/>
              </a:lnSpc>
              <a:buClr>
                <a:srgbClr val="1287C3"/>
              </a:buClr>
            </a:pPr>
            <a:r>
              <a:rPr lang="en-GB" sz="2500" dirty="0">
                <a:latin typeface="Bell MT"/>
              </a:rPr>
              <a:t>Access  and update electronic care records</a:t>
            </a:r>
          </a:p>
          <a:p>
            <a:pPr>
              <a:lnSpc>
                <a:spcPct val="90000"/>
              </a:lnSpc>
              <a:buClr>
                <a:srgbClr val="1287C3"/>
              </a:buClr>
            </a:pPr>
            <a:r>
              <a:rPr lang="en-GB" sz="2500" dirty="0">
                <a:latin typeface="Bell MT"/>
              </a:rPr>
              <a:t>Order and track medications  online</a:t>
            </a:r>
          </a:p>
          <a:p>
            <a:pPr>
              <a:lnSpc>
                <a:spcPct val="90000"/>
              </a:lnSpc>
              <a:buClr>
                <a:srgbClr val="1287C3"/>
              </a:buClr>
            </a:pPr>
            <a:r>
              <a:rPr lang="en-GB" sz="2500" dirty="0">
                <a:latin typeface="Bell MT"/>
              </a:rPr>
              <a:t>Communication made easier and quicker through emails and messaging system</a:t>
            </a:r>
          </a:p>
          <a:p>
            <a:pPr>
              <a:lnSpc>
                <a:spcPct val="90000"/>
              </a:lnSpc>
              <a:buClr>
                <a:srgbClr val="1287C3"/>
              </a:buClr>
            </a:pPr>
            <a:r>
              <a:rPr lang="en-GB" sz="2500" dirty="0">
                <a:latin typeface="Bell MT"/>
              </a:rPr>
              <a:t>Use digital rota system clock in and out apps</a:t>
            </a:r>
          </a:p>
          <a:p>
            <a:pPr>
              <a:lnSpc>
                <a:spcPct val="90000"/>
              </a:lnSpc>
              <a:buClr>
                <a:srgbClr val="1287C3"/>
              </a:buClr>
            </a:pPr>
            <a:r>
              <a:rPr lang="en-GB" sz="2500" dirty="0">
                <a:latin typeface="Bell MT"/>
              </a:rPr>
              <a:t>Access to training and learning resources online</a:t>
            </a:r>
          </a:p>
          <a:p>
            <a:pPr>
              <a:lnSpc>
                <a:spcPct val="90000"/>
              </a:lnSpc>
              <a:buClr>
                <a:srgbClr val="1287C3"/>
              </a:buClr>
            </a:pPr>
            <a:r>
              <a:rPr lang="en-GB" sz="2500" dirty="0">
                <a:latin typeface="Bell MT"/>
              </a:rPr>
              <a:t>Safety store and manage digital data</a:t>
            </a:r>
          </a:p>
          <a:p>
            <a:pPr>
              <a:lnSpc>
                <a:spcPct val="90000"/>
              </a:lnSpc>
              <a:buClr>
                <a:srgbClr val="1287C3"/>
              </a:buClr>
            </a:pPr>
            <a:endParaRPr lang="en-GB" sz="2500" dirty="0">
              <a:latin typeface="Bell MT"/>
            </a:endParaRPr>
          </a:p>
          <a:p>
            <a:pPr>
              <a:lnSpc>
                <a:spcPct val="90000"/>
              </a:lnSpc>
              <a:buClr>
                <a:srgbClr val="1287C3"/>
              </a:buClr>
            </a:pPr>
            <a:endParaRPr lang="en-GB" sz="1900"/>
          </a:p>
          <a:p>
            <a:pPr>
              <a:lnSpc>
                <a:spcPct val="90000"/>
              </a:lnSpc>
              <a:buClr>
                <a:srgbClr val="1287C3"/>
              </a:buClr>
            </a:pPr>
            <a:endParaRPr lang="en-GB" sz="1900"/>
          </a:p>
        </p:txBody>
      </p:sp>
    </p:spTree>
    <p:extLst>
      <p:ext uri="{BB962C8B-B14F-4D97-AF65-F5344CB8AC3E}">
        <p14:creationId xmlns:p14="http://schemas.microsoft.com/office/powerpoint/2010/main" val="147146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908C4-0B43-71ED-5B14-F5C5E4192368}"/>
              </a:ext>
            </a:extLst>
          </p:cNvPr>
          <p:cNvSpPr>
            <a:spLocks noGrp="1"/>
          </p:cNvSpPr>
          <p:nvPr>
            <p:ph type="title"/>
          </p:nvPr>
        </p:nvSpPr>
        <p:spPr/>
        <p:txBody>
          <a:bodyPr/>
          <a:lstStyle/>
          <a:p>
            <a:r>
              <a:rPr lang="en-GB" dirty="0">
                <a:latin typeface="Broadway"/>
              </a:rPr>
              <a:t>How is good digital skill used in sunrise care home </a:t>
            </a:r>
          </a:p>
        </p:txBody>
      </p:sp>
      <p:sp>
        <p:nvSpPr>
          <p:cNvPr id="3" name="Content Placeholder 2">
            <a:extLst>
              <a:ext uri="{FF2B5EF4-FFF2-40B4-BE49-F238E27FC236}">
                <a16:creationId xmlns:a16="http://schemas.microsoft.com/office/drawing/2014/main" id="{A62E7CBB-5644-7C10-9E5B-B3BC59A68186}"/>
              </a:ext>
            </a:extLst>
          </p:cNvPr>
          <p:cNvSpPr>
            <a:spLocks noGrp="1"/>
          </p:cNvSpPr>
          <p:nvPr>
            <p:ph idx="1"/>
          </p:nvPr>
        </p:nvSpPr>
        <p:spPr/>
        <p:txBody>
          <a:bodyPr>
            <a:noAutofit/>
          </a:bodyPr>
          <a:lstStyle/>
          <a:p>
            <a:pPr marL="0" indent="0">
              <a:buNone/>
            </a:pPr>
            <a:r>
              <a:rPr lang="en-GB" sz="3200" dirty="0">
                <a:latin typeface="Bell MT"/>
              </a:rPr>
              <a:t>Digital system are used to deliver care in many ways these days; being able to use digital assets allows us to communicate more faster and effectively. Having a poor digital skill will enables workers to miss out on training and support services. Insufficient knowledge about digital skills can allow gaps in record keeping and reminders, it also helps with  confidentiality and data protection.</a:t>
            </a:r>
          </a:p>
        </p:txBody>
      </p:sp>
    </p:spTree>
    <p:extLst>
      <p:ext uri="{BB962C8B-B14F-4D97-AF65-F5344CB8AC3E}">
        <p14:creationId xmlns:p14="http://schemas.microsoft.com/office/powerpoint/2010/main" val="3879752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6CDD8-C0BF-761C-E909-1C505B7FEF47}"/>
              </a:ext>
            </a:extLst>
          </p:cNvPr>
          <p:cNvSpPr>
            <a:spLocks noGrp="1"/>
          </p:cNvSpPr>
          <p:nvPr>
            <p:ph type="title"/>
          </p:nvPr>
        </p:nvSpPr>
        <p:spPr>
          <a:xfrm>
            <a:off x="1484311" y="-199767"/>
            <a:ext cx="10018713" cy="2638166"/>
          </a:xfrm>
        </p:spPr>
        <p:txBody>
          <a:bodyPr/>
          <a:lstStyle/>
          <a:p>
            <a:r>
              <a:rPr lang="en-GB" dirty="0">
                <a:latin typeface="Broadway"/>
              </a:rPr>
              <a:t>Impact of limited digital skills at Sunrise care home</a:t>
            </a:r>
          </a:p>
        </p:txBody>
      </p:sp>
      <p:sp>
        <p:nvSpPr>
          <p:cNvPr id="3" name="Content Placeholder 2">
            <a:extLst>
              <a:ext uri="{FF2B5EF4-FFF2-40B4-BE49-F238E27FC236}">
                <a16:creationId xmlns:a16="http://schemas.microsoft.com/office/drawing/2014/main" id="{7F48935E-8A9D-BB34-7845-74D83802549B}"/>
              </a:ext>
            </a:extLst>
          </p:cNvPr>
          <p:cNvSpPr>
            <a:spLocks noGrp="1"/>
          </p:cNvSpPr>
          <p:nvPr>
            <p:ph idx="1"/>
          </p:nvPr>
        </p:nvSpPr>
        <p:spPr>
          <a:xfrm>
            <a:off x="1484310" y="1719649"/>
            <a:ext cx="10018713" cy="5121875"/>
          </a:xfrm>
        </p:spPr>
        <p:txBody>
          <a:bodyPr>
            <a:normAutofit/>
          </a:bodyPr>
          <a:lstStyle/>
          <a:p>
            <a:pPr marL="342900" indent="-342900"/>
            <a:r>
              <a:rPr lang="en-GB" sz="3200" dirty="0">
                <a:latin typeface="Bell MT"/>
              </a:rPr>
              <a:t>Medication errors</a:t>
            </a:r>
            <a:endParaRPr lang="en-US" sz="3200">
              <a:latin typeface="Bell MT"/>
            </a:endParaRPr>
          </a:p>
          <a:p>
            <a:pPr marL="342900" indent="-342900"/>
            <a:r>
              <a:rPr lang="en-GB" sz="3200" dirty="0">
                <a:latin typeface="Bell MT"/>
              </a:rPr>
              <a:t>Incorrect use of equipment</a:t>
            </a:r>
          </a:p>
          <a:p>
            <a:pPr marL="342900" indent="-342900"/>
            <a:r>
              <a:rPr lang="en-GB" sz="3200" dirty="0">
                <a:latin typeface="Bell MT"/>
              </a:rPr>
              <a:t>Poor quality of record keeping</a:t>
            </a:r>
          </a:p>
          <a:p>
            <a:pPr marL="342900" indent="-342900"/>
            <a:r>
              <a:rPr lang="en-GB" sz="3200" dirty="0">
                <a:latin typeface="Bell MT"/>
              </a:rPr>
              <a:t>Reduced service user confidence</a:t>
            </a:r>
          </a:p>
          <a:p>
            <a:pPr marL="342900" indent="-342900"/>
            <a:r>
              <a:rPr lang="en-GB" sz="3200" dirty="0">
                <a:latin typeface="Bell MT"/>
              </a:rPr>
              <a:t>Increased risk of abuse or neglect</a:t>
            </a:r>
          </a:p>
          <a:p>
            <a:pPr marL="342900" indent="-342900"/>
            <a:r>
              <a:rPr lang="en-GB" sz="3200" dirty="0">
                <a:latin typeface="Bell MT"/>
              </a:rPr>
              <a:t>Missed health changes</a:t>
            </a:r>
          </a:p>
          <a:p>
            <a:pPr marL="342900" indent="-342900"/>
            <a:r>
              <a:rPr lang="en-GB" sz="3200" dirty="0">
                <a:latin typeface="Bell MT"/>
              </a:rPr>
              <a:t>Difficulty in accessing or sharing information.</a:t>
            </a:r>
          </a:p>
        </p:txBody>
      </p:sp>
      <p:pic>
        <p:nvPicPr>
          <p:cNvPr id="4" name="Picture 3" descr="A group of people working on computers&#10;&#10;AI-generated content may be incorrect.">
            <a:extLst>
              <a:ext uri="{FF2B5EF4-FFF2-40B4-BE49-F238E27FC236}">
                <a16:creationId xmlns:a16="http://schemas.microsoft.com/office/drawing/2014/main" id="{C80EFF89-0FB9-FB9A-F865-89434A3005B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56822" y="2923044"/>
            <a:ext cx="2689655" cy="2022390"/>
          </a:xfrm>
          <a:prstGeom prst="rect">
            <a:avLst/>
          </a:prstGeom>
        </p:spPr>
      </p:pic>
      <p:sp>
        <p:nvSpPr>
          <p:cNvPr id="5" name="TextBox 4">
            <a:extLst>
              <a:ext uri="{FF2B5EF4-FFF2-40B4-BE49-F238E27FC236}">
                <a16:creationId xmlns:a16="http://schemas.microsoft.com/office/drawing/2014/main" id="{360D86E0-7174-02F5-FCAE-C9361226A69B}"/>
              </a:ext>
            </a:extLst>
          </p:cNvPr>
          <p:cNvSpPr txBox="1"/>
          <p:nvPr/>
        </p:nvSpPr>
        <p:spPr>
          <a:xfrm>
            <a:off x="8756822" y="3745127"/>
            <a:ext cx="2689655" cy="60068"/>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751251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D6908-1AF9-63B4-F38F-D2AAF6EF1C80}"/>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22B1F2FB-1059-85E5-97BA-7B427F1DC4DB}"/>
              </a:ext>
            </a:extLst>
          </p:cNvPr>
          <p:cNvSpPr>
            <a:spLocks noGrp="1"/>
          </p:cNvSpPr>
          <p:nvPr>
            <p:ph idx="1"/>
          </p:nvPr>
        </p:nvSpPr>
        <p:spPr/>
        <p:txBody>
          <a:bodyPr/>
          <a:lstStyle/>
          <a:p>
            <a:r>
              <a:rPr lang="en-GB" dirty="0"/>
              <a:t>Care learning, office 11003, 182-184 high street North,  East ham London, E6 </a:t>
            </a:r>
            <a:r>
              <a:rPr lang="en-GB"/>
              <a:t>2JA, 2025 care learning </a:t>
            </a:r>
            <a:endParaRPr lang="en-US"/>
          </a:p>
          <a:p>
            <a:pPr>
              <a:buClr>
                <a:srgbClr val="1287C3"/>
              </a:buClr>
            </a:pPr>
            <a:r>
              <a:rPr lang="en-GB" dirty="0">
                <a:ea typeface="+mn-lt"/>
                <a:cs typeface="+mn-lt"/>
                <a:hlinkClick r:id="rId2"/>
              </a:rPr>
              <a:t>3.4 Evaluate strategies to overcome barriers to learning and development of digital skills that may exist within the workforce – Care Learning</a:t>
            </a:r>
            <a:endParaRPr lang="en-GB" dirty="0"/>
          </a:p>
        </p:txBody>
      </p:sp>
    </p:spTree>
    <p:extLst>
      <p:ext uri="{BB962C8B-B14F-4D97-AF65-F5344CB8AC3E}">
        <p14:creationId xmlns:p14="http://schemas.microsoft.com/office/powerpoint/2010/main" val="1581377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73885" y="177520"/>
            <a:ext cx="5450138" cy="2175495"/>
          </a:xfrm>
        </p:spPr>
        <p:txBody>
          <a:bodyPr>
            <a:normAutofit/>
          </a:bodyPr>
          <a:lstStyle/>
          <a:p>
            <a:pPr algn="l"/>
            <a:r>
              <a:rPr lang="en-GB" dirty="0"/>
              <a:t>Sunrise care home</a:t>
            </a:r>
            <a:endParaRPr lang="en-GB"/>
          </a:p>
        </p:txBody>
      </p:sp>
      <p:pic>
        <p:nvPicPr>
          <p:cNvPr id="16" name="Picture 15">
            <a:extLst>
              <a:ext uri="{FF2B5EF4-FFF2-40B4-BE49-F238E27FC236}">
                <a16:creationId xmlns:a16="http://schemas.microsoft.com/office/drawing/2014/main" id="{3E10B859-6835-0DE8-12A0-798BE7D3A013}"/>
              </a:ext>
            </a:extLst>
          </p:cNvPr>
          <p:cNvPicPr>
            <a:picLocks noChangeAspect="1"/>
          </p:cNvPicPr>
          <p:nvPr/>
        </p:nvPicPr>
        <p:blipFill>
          <a:blip r:embed="rId2"/>
          <a:srcRect l="12476" r="6971" b="12"/>
          <a:stretch>
            <a:fillRect/>
          </a:stretch>
        </p:blipFill>
        <p:spPr>
          <a:xfrm>
            <a:off x="9067568" y="3206"/>
            <a:ext cx="3123411" cy="3549394"/>
          </a:xfrm>
          <a:prstGeom prst="rect">
            <a:avLst/>
          </a:prstGeom>
        </p:spPr>
      </p:pic>
      <p:sp>
        <p:nvSpPr>
          <p:cNvPr id="3" name="TextBox 2">
            <a:extLst>
              <a:ext uri="{FF2B5EF4-FFF2-40B4-BE49-F238E27FC236}">
                <a16:creationId xmlns:a16="http://schemas.microsoft.com/office/drawing/2014/main" id="{3A85CCCF-77C6-737A-612B-41F55033B58D}"/>
              </a:ext>
            </a:extLst>
          </p:cNvPr>
          <p:cNvSpPr txBox="1"/>
          <p:nvPr/>
        </p:nvSpPr>
        <p:spPr>
          <a:xfrm>
            <a:off x="3048000" y="2358081"/>
            <a:ext cx="609600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3200">
                <a:latin typeface="Bell MT"/>
                <a:cs typeface="Segoe UI"/>
              </a:rPr>
              <a:t>Module code:LCHS4007</a:t>
            </a:r>
            <a:r>
              <a:rPr lang="en-US" sz="3200">
                <a:latin typeface="Bell MT"/>
                <a:cs typeface="Segoe UI"/>
              </a:rPr>
              <a:t>​</a:t>
            </a:r>
          </a:p>
          <a:p>
            <a:pPr algn="r"/>
            <a:r>
              <a:rPr lang="en-GB" sz="3200">
                <a:latin typeface="Bell MT"/>
                <a:cs typeface="Segoe UI"/>
              </a:rPr>
              <a:t>Group members: Bernice Gyedu (2439738), Agnes Akyeampong (2512943), Mohammed Miah ( 2443174)</a:t>
            </a:r>
            <a:r>
              <a:rPr lang="en-US" sz="3200">
                <a:latin typeface="Bell MT"/>
                <a:cs typeface="Segoe UI"/>
              </a:rPr>
              <a:t>​</a:t>
            </a:r>
          </a:p>
          <a:p>
            <a:pPr algn="r"/>
            <a:r>
              <a:rPr lang="en-GB" sz="3200">
                <a:latin typeface="Bell MT"/>
                <a:cs typeface="Segoe UI"/>
              </a:rPr>
              <a:t>Lecturer name: Hajra Mustasim​</a:t>
            </a:r>
          </a:p>
        </p:txBody>
      </p:sp>
    </p:spTree>
    <p:extLst>
      <p:ext uri="{BB962C8B-B14F-4D97-AF65-F5344CB8AC3E}">
        <p14:creationId xmlns:p14="http://schemas.microsoft.com/office/powerpoint/2010/main" val="2191178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61D5454-3AC0-7C67-538F-7D585F827B72}"/>
              </a:ext>
            </a:extLst>
          </p:cNvPr>
          <p:cNvSpPr>
            <a:spLocks noGrp="1"/>
          </p:cNvSpPr>
          <p:nvPr>
            <p:ph type="dt" sz="half" idx="10"/>
          </p:nvPr>
        </p:nvSpPr>
        <p:spPr/>
        <p:txBody>
          <a:bodyPr/>
          <a:lstStyle/>
          <a:p>
            <a:fld id="{ED22D5CE-CCC3-4F3B-881B-DF43ABEECA29}" type="datetime1">
              <a:t>10/12/2025</a:t>
            </a:fld>
            <a:endParaRPr lang="en-US" dirty="0"/>
          </a:p>
        </p:txBody>
      </p:sp>
      <p:sp>
        <p:nvSpPr>
          <p:cNvPr id="5" name="Footer Placeholder 4">
            <a:extLst>
              <a:ext uri="{FF2B5EF4-FFF2-40B4-BE49-F238E27FC236}">
                <a16:creationId xmlns:a16="http://schemas.microsoft.com/office/drawing/2014/main" id="{216D38B2-BF96-B279-F31A-0B263BC650A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0307166-5827-4093-C231-F15EEBBE0C33}"/>
              </a:ext>
            </a:extLst>
          </p:cNvPr>
          <p:cNvSpPr>
            <a:spLocks noGrp="1"/>
          </p:cNvSpPr>
          <p:nvPr>
            <p:ph type="sldNum" sz="quarter" idx="12"/>
          </p:nvPr>
        </p:nvSpPr>
        <p:spPr/>
        <p:txBody>
          <a:bodyPr/>
          <a:lstStyle/>
          <a:p>
            <a:fld id="{E30AF5A0-43BB-4336-8627-9123B9144D80}" type="slidenum">
              <a:rPr lang="en-US" dirty="0"/>
              <a:t>8</a:t>
            </a:fld>
            <a:endParaRPr lang="en-US" dirty="0"/>
          </a:p>
        </p:txBody>
      </p:sp>
      <p:sp>
        <p:nvSpPr>
          <p:cNvPr id="64" name="TextBox 63">
            <a:extLst>
              <a:ext uri="{FF2B5EF4-FFF2-40B4-BE49-F238E27FC236}">
                <a16:creationId xmlns:a16="http://schemas.microsoft.com/office/drawing/2014/main" id="{2F7E325D-ABCD-E50F-862A-3159D356EC58}"/>
              </a:ext>
            </a:extLst>
          </p:cNvPr>
          <p:cNvSpPr txBox="1"/>
          <p:nvPr/>
        </p:nvSpPr>
        <p:spPr>
          <a:xfrm>
            <a:off x="720586" y="1813300"/>
            <a:ext cx="706683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Microsoft Excel is used in the Sunrise Care Home to improve work and patient health records. It helps workers to understand what's happening in the Sunrise Care Home and also saves time as you are able to send emails to everyone at the same time making communication more efficient. Overall it improves care quality and enhances efficiency.</a:t>
            </a:r>
          </a:p>
        </p:txBody>
      </p:sp>
      <p:pic>
        <p:nvPicPr>
          <p:cNvPr id="66" name="Picture 65" descr="A group of white and black speech bubbles&#10;&#10;AI-generated content may be incorrect.">
            <a:extLst>
              <a:ext uri="{FF2B5EF4-FFF2-40B4-BE49-F238E27FC236}">
                <a16:creationId xmlns:a16="http://schemas.microsoft.com/office/drawing/2014/main" id="{2B9AAD15-B2F3-DEF1-B5CD-10942409B8AC}"/>
              </a:ext>
            </a:extLst>
          </p:cNvPr>
          <p:cNvPicPr>
            <a:picLocks noChangeAspect="1"/>
          </p:cNvPicPr>
          <p:nvPr/>
        </p:nvPicPr>
        <p:blipFill>
          <a:blip r:embed="rId3"/>
          <a:stretch>
            <a:fillRect/>
          </a:stretch>
        </p:blipFill>
        <p:spPr>
          <a:xfrm>
            <a:off x="8295485" y="952498"/>
            <a:ext cx="2927095" cy="2484785"/>
          </a:xfrm>
          <a:prstGeom prst="rect">
            <a:avLst/>
          </a:prstGeom>
        </p:spPr>
      </p:pic>
      <p:pic>
        <p:nvPicPr>
          <p:cNvPr id="67" name="Picture 66" descr="A cellphone with different colored bubbles&#10;&#10;AI-generated content may be incorrect.">
            <a:extLst>
              <a:ext uri="{FF2B5EF4-FFF2-40B4-BE49-F238E27FC236}">
                <a16:creationId xmlns:a16="http://schemas.microsoft.com/office/drawing/2014/main" id="{652A452B-1D29-7BD2-5992-95A0949EC489}"/>
              </a:ext>
            </a:extLst>
          </p:cNvPr>
          <p:cNvPicPr>
            <a:picLocks noChangeAspect="1"/>
          </p:cNvPicPr>
          <p:nvPr/>
        </p:nvPicPr>
        <p:blipFill>
          <a:blip r:embed="rId4"/>
          <a:stretch>
            <a:fillRect/>
          </a:stretch>
        </p:blipFill>
        <p:spPr>
          <a:xfrm>
            <a:off x="8320332" y="3760301"/>
            <a:ext cx="2932045" cy="2032002"/>
          </a:xfrm>
          <a:prstGeom prst="rect">
            <a:avLst/>
          </a:prstGeom>
        </p:spPr>
      </p:pic>
      <p:sp>
        <p:nvSpPr>
          <p:cNvPr id="19" name="TextBox 18">
            <a:extLst>
              <a:ext uri="{FF2B5EF4-FFF2-40B4-BE49-F238E27FC236}">
                <a16:creationId xmlns:a16="http://schemas.microsoft.com/office/drawing/2014/main" id="{DEBD9EF3-4DBE-D56C-CAD8-B719976DC17C}"/>
              </a:ext>
            </a:extLst>
          </p:cNvPr>
          <p:cNvSpPr txBox="1"/>
          <p:nvPr/>
        </p:nvSpPr>
        <p:spPr>
          <a:xfrm>
            <a:off x="2890038" y="511549"/>
            <a:ext cx="33739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t>Microsoft excel</a:t>
            </a:r>
          </a:p>
          <a:p>
            <a:endParaRPr lang="en-GB" sz="3600" u="sng" dirty="0"/>
          </a:p>
        </p:txBody>
      </p:sp>
    </p:spTree>
    <p:extLst>
      <p:ext uri="{BB962C8B-B14F-4D97-AF65-F5344CB8AC3E}">
        <p14:creationId xmlns:p14="http://schemas.microsoft.com/office/powerpoint/2010/main" val="3397008234"/>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E0F00-4F37-D383-EA97-579D053CCEC3}"/>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5425D98F-9EB5-10C7-A5E0-2E30DA06B95E}"/>
              </a:ext>
            </a:extLst>
          </p:cNvPr>
          <p:cNvSpPr>
            <a:spLocks noGrp="1"/>
          </p:cNvSpPr>
          <p:nvPr>
            <p:ph type="dt" sz="half" idx="10"/>
          </p:nvPr>
        </p:nvSpPr>
        <p:spPr/>
        <p:txBody>
          <a:bodyPr/>
          <a:lstStyle/>
          <a:p>
            <a:fld id="{10F741A6-A22E-43CC-9F22-5942D983AD05}" type="datetime1">
              <a:t>10/12/2025</a:t>
            </a:fld>
            <a:endParaRPr lang="en-US" dirty="0"/>
          </a:p>
        </p:txBody>
      </p:sp>
      <p:sp>
        <p:nvSpPr>
          <p:cNvPr id="3" name="Footer Placeholder 2">
            <a:extLst>
              <a:ext uri="{FF2B5EF4-FFF2-40B4-BE49-F238E27FC236}">
                <a16:creationId xmlns:a16="http://schemas.microsoft.com/office/drawing/2014/main" id="{3C676A21-4118-CF27-D9BF-1FA0E0C9DD86}"/>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5B35639-74C3-BDCD-12E7-DC855D1C8D2C}"/>
              </a:ext>
            </a:extLst>
          </p:cNvPr>
          <p:cNvSpPr>
            <a:spLocks noGrp="1"/>
          </p:cNvSpPr>
          <p:nvPr>
            <p:ph type="sldNum" sz="quarter" idx="12"/>
          </p:nvPr>
        </p:nvSpPr>
        <p:spPr>
          <a:xfrm>
            <a:off x="11482229" y="6643480"/>
            <a:ext cx="109137" cy="77995"/>
          </a:xfrm>
        </p:spPr>
        <p:txBody>
          <a:bodyPr/>
          <a:lstStyle/>
          <a:p>
            <a:fld id="{E30AF5A0-43BB-4336-8627-9123B9144D80}" type="slidenum">
              <a:rPr lang="en-US" dirty="0"/>
              <a:t>9</a:t>
            </a:fld>
            <a:endParaRPr lang="en-US" dirty="0"/>
          </a:p>
        </p:txBody>
      </p:sp>
      <p:sp>
        <p:nvSpPr>
          <p:cNvPr id="5" name="TextBox 4">
            <a:extLst>
              <a:ext uri="{FF2B5EF4-FFF2-40B4-BE49-F238E27FC236}">
                <a16:creationId xmlns:a16="http://schemas.microsoft.com/office/drawing/2014/main" id="{54A8A00C-955D-926C-9E6D-E2C75BF9E410}"/>
              </a:ext>
            </a:extLst>
          </p:cNvPr>
          <p:cNvSpPr txBox="1"/>
          <p:nvPr/>
        </p:nvSpPr>
        <p:spPr>
          <a:xfrm>
            <a:off x="2254841" y="573865"/>
            <a:ext cx="79264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t>Advantages  of using Microsoft Excel</a:t>
            </a:r>
          </a:p>
        </p:txBody>
      </p:sp>
      <p:sp>
        <p:nvSpPr>
          <p:cNvPr id="6" name="TextBox 5">
            <a:extLst>
              <a:ext uri="{FF2B5EF4-FFF2-40B4-BE49-F238E27FC236}">
                <a16:creationId xmlns:a16="http://schemas.microsoft.com/office/drawing/2014/main" id="{39C39E74-9446-7CC4-502A-AC287E6184B9}"/>
              </a:ext>
            </a:extLst>
          </p:cNvPr>
          <p:cNvSpPr txBox="1"/>
          <p:nvPr/>
        </p:nvSpPr>
        <p:spPr>
          <a:xfrm>
            <a:off x="4388600" y="1708779"/>
            <a:ext cx="750325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The advantage of Microsoft excel is that you can you can manage multiple tasks in a single platform. It is also user friendly so it's quicker to learn, you can also save time by emailing everyone at the same time. It also helps in monitoring significant events and tracking productivity (Lee J 2025) sunywcc.edu</a:t>
            </a:r>
          </a:p>
        </p:txBody>
      </p:sp>
      <p:pic>
        <p:nvPicPr>
          <p:cNvPr id="11" name="Picture 10" descr="A group of women looking at a computer&#10;&#10;AI-generated content may be incorrect.">
            <a:extLst>
              <a:ext uri="{FF2B5EF4-FFF2-40B4-BE49-F238E27FC236}">
                <a16:creationId xmlns:a16="http://schemas.microsoft.com/office/drawing/2014/main" id="{0196231B-D3CF-0E6B-3BBF-82811C527B45}"/>
              </a:ext>
            </a:extLst>
          </p:cNvPr>
          <p:cNvPicPr>
            <a:picLocks noChangeAspect="1"/>
          </p:cNvPicPr>
          <p:nvPr/>
        </p:nvPicPr>
        <p:blipFill>
          <a:blip r:embed="rId2"/>
          <a:stretch>
            <a:fillRect/>
          </a:stretch>
        </p:blipFill>
        <p:spPr>
          <a:xfrm>
            <a:off x="615631" y="1720022"/>
            <a:ext cx="3273536" cy="2175565"/>
          </a:xfrm>
          <a:prstGeom prst="rect">
            <a:avLst/>
          </a:prstGeom>
        </p:spPr>
      </p:pic>
      <p:pic>
        <p:nvPicPr>
          <p:cNvPr id="12" name="Picture 11" descr="A clock with a melting design&#10;&#10;AI-generated content may be incorrect.">
            <a:extLst>
              <a:ext uri="{FF2B5EF4-FFF2-40B4-BE49-F238E27FC236}">
                <a16:creationId xmlns:a16="http://schemas.microsoft.com/office/drawing/2014/main" id="{DB554123-402A-D2A7-BF8D-75956904F8D4}"/>
              </a:ext>
            </a:extLst>
          </p:cNvPr>
          <p:cNvPicPr>
            <a:picLocks noChangeAspect="1"/>
          </p:cNvPicPr>
          <p:nvPr/>
        </p:nvPicPr>
        <p:blipFill>
          <a:blip r:embed="rId3"/>
          <a:stretch>
            <a:fillRect/>
          </a:stretch>
        </p:blipFill>
        <p:spPr>
          <a:xfrm>
            <a:off x="1015957" y="3964608"/>
            <a:ext cx="2484823" cy="1976782"/>
          </a:xfrm>
          <a:prstGeom prst="rect">
            <a:avLst/>
          </a:prstGeom>
        </p:spPr>
      </p:pic>
    </p:spTree>
    <p:extLst>
      <p:ext uri="{BB962C8B-B14F-4D97-AF65-F5344CB8AC3E}">
        <p14:creationId xmlns:p14="http://schemas.microsoft.com/office/powerpoint/2010/main" val="2865607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D7335-8ED3-4E6B-CD6B-10806C537DAB}"/>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DB78492B-3889-0C3F-6CBA-0B825085AD91}"/>
              </a:ext>
            </a:extLst>
          </p:cNvPr>
          <p:cNvSpPr>
            <a:spLocks noGrp="1"/>
          </p:cNvSpPr>
          <p:nvPr>
            <p:ph type="dt" sz="half" idx="10"/>
          </p:nvPr>
        </p:nvSpPr>
        <p:spPr/>
        <p:txBody>
          <a:bodyPr/>
          <a:lstStyle/>
          <a:p>
            <a:fld id="{10F741A6-A22E-43CC-9F22-5942D983AD05}" type="datetime1">
              <a:t>10/12/2025</a:t>
            </a:fld>
            <a:endParaRPr lang="en-US" dirty="0"/>
          </a:p>
        </p:txBody>
      </p:sp>
      <p:sp>
        <p:nvSpPr>
          <p:cNvPr id="3" name="Footer Placeholder 2">
            <a:extLst>
              <a:ext uri="{FF2B5EF4-FFF2-40B4-BE49-F238E27FC236}">
                <a16:creationId xmlns:a16="http://schemas.microsoft.com/office/drawing/2014/main" id="{41E6E8DC-F357-9B91-6489-7A3F008FB0EE}"/>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8A330BE0-98D9-9032-E2D4-3D3D83E1D744}"/>
              </a:ext>
            </a:extLst>
          </p:cNvPr>
          <p:cNvSpPr>
            <a:spLocks noGrp="1"/>
          </p:cNvSpPr>
          <p:nvPr>
            <p:ph type="sldNum" sz="quarter" idx="12"/>
          </p:nvPr>
        </p:nvSpPr>
        <p:spPr>
          <a:xfrm>
            <a:off x="11482229" y="6643480"/>
            <a:ext cx="109137" cy="77995"/>
          </a:xfrm>
        </p:spPr>
        <p:txBody>
          <a:bodyPr/>
          <a:lstStyle/>
          <a:p>
            <a:fld id="{E30AF5A0-43BB-4336-8627-9123B9144D80}" type="slidenum">
              <a:rPr lang="en-US" dirty="0"/>
              <a:t>10</a:t>
            </a:fld>
            <a:endParaRPr lang="en-US" dirty="0"/>
          </a:p>
        </p:txBody>
      </p:sp>
      <p:sp>
        <p:nvSpPr>
          <p:cNvPr id="5" name="TextBox 4">
            <a:extLst>
              <a:ext uri="{FF2B5EF4-FFF2-40B4-BE49-F238E27FC236}">
                <a16:creationId xmlns:a16="http://schemas.microsoft.com/office/drawing/2014/main" id="{42EF61F3-6759-D1DB-ABA5-3BCF85E389A0}"/>
              </a:ext>
            </a:extLst>
          </p:cNvPr>
          <p:cNvSpPr txBox="1"/>
          <p:nvPr/>
        </p:nvSpPr>
        <p:spPr>
          <a:xfrm>
            <a:off x="1934579" y="408213"/>
            <a:ext cx="83240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t>Disadvantages of using Microsoft Excel</a:t>
            </a:r>
          </a:p>
        </p:txBody>
      </p:sp>
      <p:sp>
        <p:nvSpPr>
          <p:cNvPr id="7" name="TextBox 6">
            <a:extLst>
              <a:ext uri="{FF2B5EF4-FFF2-40B4-BE49-F238E27FC236}">
                <a16:creationId xmlns:a16="http://schemas.microsoft.com/office/drawing/2014/main" id="{CCC644AB-177B-3130-376A-A0C6FC6CA287}"/>
              </a:ext>
            </a:extLst>
          </p:cNvPr>
          <p:cNvSpPr txBox="1"/>
          <p:nvPr/>
        </p:nvSpPr>
        <p:spPr>
          <a:xfrm>
            <a:off x="556512" y="1554171"/>
            <a:ext cx="661977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The disadvantages of Microsoft excel include weak data security. This means that unauthorized people can access the data, the data is also vulnerable to viruses. Is also causes delay while updating records due to poor connection. (John P 2024) caremanagementmatters.co.uk</a:t>
            </a:r>
            <a:endParaRPr lang="en-US" dirty="0"/>
          </a:p>
        </p:txBody>
      </p:sp>
      <p:pic>
        <p:nvPicPr>
          <p:cNvPr id="8" name="Picture 7" descr="A glass lock on a circuit board&#10;&#10;AI-generated content may be incorrect.">
            <a:extLst>
              <a:ext uri="{FF2B5EF4-FFF2-40B4-BE49-F238E27FC236}">
                <a16:creationId xmlns:a16="http://schemas.microsoft.com/office/drawing/2014/main" id="{F3988471-A2C9-AFFB-9B7F-1C3CA28E03BA}"/>
              </a:ext>
            </a:extLst>
          </p:cNvPr>
          <p:cNvPicPr>
            <a:picLocks noChangeAspect="1"/>
          </p:cNvPicPr>
          <p:nvPr/>
        </p:nvPicPr>
        <p:blipFill>
          <a:blip r:embed="rId2"/>
          <a:stretch>
            <a:fillRect/>
          </a:stretch>
        </p:blipFill>
        <p:spPr>
          <a:xfrm>
            <a:off x="7873956" y="3810000"/>
            <a:ext cx="3379389" cy="2120348"/>
          </a:xfrm>
          <a:prstGeom prst="rect">
            <a:avLst/>
          </a:prstGeom>
        </p:spPr>
      </p:pic>
      <p:pic>
        <p:nvPicPr>
          <p:cNvPr id="10" name="Picture 9" descr="A blue background with numbers&#10;&#10;AI-generated content may be incorrect.">
            <a:extLst>
              <a:ext uri="{FF2B5EF4-FFF2-40B4-BE49-F238E27FC236}">
                <a16:creationId xmlns:a16="http://schemas.microsoft.com/office/drawing/2014/main" id="{33674993-AE67-75C9-A72D-973EADB4BF5B}"/>
              </a:ext>
            </a:extLst>
          </p:cNvPr>
          <p:cNvPicPr>
            <a:picLocks noChangeAspect="1"/>
          </p:cNvPicPr>
          <p:nvPr/>
        </p:nvPicPr>
        <p:blipFill>
          <a:blip r:embed="rId3"/>
          <a:stretch>
            <a:fillRect/>
          </a:stretch>
        </p:blipFill>
        <p:spPr>
          <a:xfrm>
            <a:off x="7868435" y="1717259"/>
            <a:ext cx="3379306" cy="2009535"/>
          </a:xfrm>
          <a:prstGeom prst="rect">
            <a:avLst/>
          </a:prstGeom>
        </p:spPr>
      </p:pic>
      <mc:AlternateContent xmlns:mc="http://schemas.openxmlformats.org/markup-compatibility/2006">
        <mc:Choice xmlns:p14="http://schemas.microsoft.com/office/powerpoint/2010/main" Requires="p14">
          <p:contentPart p14:bwMode="auto" r:id="rId4">
            <p14:nvContentPartPr>
              <p14:cNvPr id="6" name="Ink 5">
                <a:extLst>
                  <a:ext uri="{FF2B5EF4-FFF2-40B4-BE49-F238E27FC236}">
                    <a16:creationId xmlns:a16="http://schemas.microsoft.com/office/drawing/2014/main" id="{A41A73A6-E611-DC71-42B4-1DA2C03D3D3A}"/>
                  </a:ext>
                </a:extLst>
              </p14:cNvPr>
              <p14:cNvContentPartPr/>
              <p14:nvPr/>
            </p14:nvContentPartPr>
            <p14:xfrm>
              <a:off x="-228599" y="35378"/>
              <a:ext cx="13607" cy="13607"/>
            </p14:xfrm>
          </p:contentPart>
        </mc:Choice>
        <mc:Fallback>
          <p:pic>
            <p:nvPicPr>
              <p:cNvPr id="6" name="Ink 5">
                <a:extLst>
                  <a:ext uri="{FF2B5EF4-FFF2-40B4-BE49-F238E27FC236}">
                    <a16:creationId xmlns:a16="http://schemas.microsoft.com/office/drawing/2014/main" id="{A41A73A6-E611-DC71-42B4-1DA2C03D3D3A}"/>
                  </a:ext>
                </a:extLst>
              </p:cNvPr>
              <p:cNvPicPr/>
              <p:nvPr/>
            </p:nvPicPr>
            <p:blipFill>
              <a:blip r:embed="rId5"/>
              <a:stretch>
                <a:fillRect/>
              </a:stretch>
            </p:blipFill>
            <p:spPr>
              <a:xfrm>
                <a:off x="-255813" y="8164"/>
                <a:ext cx="67491" cy="67491"/>
              </a:xfrm>
              <a:prstGeom prst="rect">
                <a:avLst/>
              </a:prstGeom>
            </p:spPr>
          </p:pic>
        </mc:Fallback>
      </mc:AlternateContent>
    </p:spTree>
    <p:extLst>
      <p:ext uri="{BB962C8B-B14F-4D97-AF65-F5344CB8AC3E}">
        <p14:creationId xmlns:p14="http://schemas.microsoft.com/office/powerpoint/2010/main" val="3343382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B680F-467C-0FDF-4C13-F222638D6C05}"/>
              </a:ext>
            </a:extLst>
          </p:cNvPr>
          <p:cNvSpPr>
            <a:spLocks noGrp="1"/>
          </p:cNvSpPr>
          <p:nvPr>
            <p:ph type="title"/>
          </p:nvPr>
        </p:nvSpPr>
        <p:spPr>
          <a:xfrm>
            <a:off x="1601481" y="548640"/>
            <a:ext cx="9682215" cy="1179576"/>
          </a:xfrm>
        </p:spPr>
        <p:txBody>
          <a:bodyPr/>
          <a:lstStyle/>
          <a:p>
            <a:r>
              <a:rPr lang="en-GB" dirty="0"/>
              <a:t>Checklist for digital safety practises</a:t>
            </a:r>
          </a:p>
        </p:txBody>
      </p:sp>
      <p:sp>
        <p:nvSpPr>
          <p:cNvPr id="3" name="Content Placeholder 2">
            <a:extLst>
              <a:ext uri="{FF2B5EF4-FFF2-40B4-BE49-F238E27FC236}">
                <a16:creationId xmlns:a16="http://schemas.microsoft.com/office/drawing/2014/main" id="{B2372041-49CD-A889-34E1-C4C6276F5DD9}"/>
              </a:ext>
            </a:extLst>
          </p:cNvPr>
          <p:cNvSpPr>
            <a:spLocks noGrp="1"/>
          </p:cNvSpPr>
          <p:nvPr>
            <p:ph idx="1"/>
          </p:nvPr>
        </p:nvSpPr>
        <p:spPr/>
        <p:txBody>
          <a:bodyPr vert="horz" lIns="91440" tIns="45720" rIns="91440" bIns="45720" rtlCol="0" anchor="t">
            <a:normAutofit fontScale="92500" lnSpcReduction="10000"/>
          </a:bodyPr>
          <a:lstStyle/>
          <a:p>
            <a:r>
              <a:rPr lang="en-GB" dirty="0"/>
              <a:t>Device should have a password (ncsc.gov.uk)</a:t>
            </a:r>
          </a:p>
          <a:p>
            <a:r>
              <a:rPr lang="en-GB" dirty="0"/>
              <a:t>Regularly update your device</a:t>
            </a:r>
          </a:p>
          <a:p>
            <a:r>
              <a:rPr lang="en-GB" dirty="0"/>
              <a:t>Install antivirus</a:t>
            </a:r>
          </a:p>
          <a:p>
            <a:r>
              <a:rPr lang="en-GB" dirty="0"/>
              <a:t>Block and report cyberbully</a:t>
            </a:r>
          </a:p>
          <a:p>
            <a:r>
              <a:rPr lang="en-GB" dirty="0"/>
              <a:t>Have a secure internet</a:t>
            </a:r>
          </a:p>
          <a:p>
            <a:r>
              <a:rPr lang="en-GB" dirty="0"/>
              <a:t>Don’t click pop ups</a:t>
            </a:r>
          </a:p>
          <a:p>
            <a:r>
              <a:rPr lang="en-GB" dirty="0"/>
              <a:t>Backing up your data (ncsc.gov.uk)</a:t>
            </a:r>
          </a:p>
        </p:txBody>
      </p:sp>
      <p:sp>
        <p:nvSpPr>
          <p:cNvPr id="4" name="Date Placeholder 3">
            <a:extLst>
              <a:ext uri="{FF2B5EF4-FFF2-40B4-BE49-F238E27FC236}">
                <a16:creationId xmlns:a16="http://schemas.microsoft.com/office/drawing/2014/main" id="{CAB74DC7-EE5E-8810-3890-BCFE4EC5F157}"/>
              </a:ext>
            </a:extLst>
          </p:cNvPr>
          <p:cNvSpPr>
            <a:spLocks noGrp="1"/>
          </p:cNvSpPr>
          <p:nvPr>
            <p:ph type="dt" sz="half" idx="10"/>
          </p:nvPr>
        </p:nvSpPr>
        <p:spPr/>
        <p:txBody>
          <a:bodyPr/>
          <a:lstStyle/>
          <a:p>
            <a:fld id="{0863A848-2DFE-48AA-9610-02ABF7C91276}" type="datetime1">
              <a:t>10/12/2025</a:t>
            </a:fld>
            <a:endParaRPr lang="en-US" dirty="0"/>
          </a:p>
        </p:txBody>
      </p:sp>
      <p:sp>
        <p:nvSpPr>
          <p:cNvPr id="5" name="Footer Placeholder 4">
            <a:extLst>
              <a:ext uri="{FF2B5EF4-FFF2-40B4-BE49-F238E27FC236}">
                <a16:creationId xmlns:a16="http://schemas.microsoft.com/office/drawing/2014/main" id="{615D43A9-CCD4-C2B5-CEC9-A845B6150B8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FE00CC8-9002-F26F-2180-93B3950A3791}"/>
              </a:ext>
            </a:extLst>
          </p:cNvPr>
          <p:cNvSpPr>
            <a:spLocks noGrp="1"/>
          </p:cNvSpPr>
          <p:nvPr>
            <p:ph type="sldNum" sz="quarter" idx="12"/>
          </p:nvPr>
        </p:nvSpPr>
        <p:spPr/>
        <p:txBody>
          <a:bodyPr/>
          <a:lstStyle/>
          <a:p>
            <a:fld id="{A65A5C87-DF58-40C8-B092-1DE63DB4547E}" type="slidenum">
              <a:rPr lang="en-US" dirty="0"/>
              <a:t>11</a:t>
            </a:fld>
            <a:endParaRPr lang="en-US" dirty="0"/>
          </a:p>
        </p:txBody>
      </p:sp>
    </p:spTree>
    <p:extLst>
      <p:ext uri="{BB962C8B-B14F-4D97-AF65-F5344CB8AC3E}">
        <p14:creationId xmlns:p14="http://schemas.microsoft.com/office/powerpoint/2010/main" val="3441174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915F5-4556-FBA1-2666-DECAE1CA974C}"/>
              </a:ext>
            </a:extLst>
          </p:cNvPr>
          <p:cNvSpPr>
            <a:spLocks noGrp="1"/>
          </p:cNvSpPr>
          <p:nvPr>
            <p:ph type="title"/>
          </p:nvPr>
        </p:nvSpPr>
        <p:spPr/>
        <p:txBody>
          <a:bodyPr/>
          <a:lstStyle/>
          <a:p>
            <a:r>
              <a:rPr lang="en-GB" dirty="0">
                <a:latin typeface="Broadway"/>
              </a:rPr>
              <a:t>Sunrise home care</a:t>
            </a:r>
          </a:p>
        </p:txBody>
      </p:sp>
      <p:sp>
        <p:nvSpPr>
          <p:cNvPr id="3" name="Content Placeholder 2">
            <a:extLst>
              <a:ext uri="{FF2B5EF4-FFF2-40B4-BE49-F238E27FC236}">
                <a16:creationId xmlns:a16="http://schemas.microsoft.com/office/drawing/2014/main" id="{0927C31E-597B-45C6-0AEA-63CAF241EB2D}"/>
              </a:ext>
            </a:extLst>
          </p:cNvPr>
          <p:cNvSpPr>
            <a:spLocks noGrp="1"/>
          </p:cNvSpPr>
          <p:nvPr>
            <p:ph idx="1"/>
          </p:nvPr>
        </p:nvSpPr>
        <p:spPr/>
        <p:txBody>
          <a:bodyPr/>
          <a:lstStyle/>
          <a:p>
            <a:pPr algn="r"/>
            <a:r>
              <a:rPr lang="en-GB" sz="3200">
                <a:latin typeface="Bell MT"/>
              </a:rPr>
              <a:t>Module code:LCHS4007</a:t>
            </a:r>
            <a:endParaRPr lang="en-US" sz="3200">
              <a:latin typeface="Bell MT"/>
            </a:endParaRPr>
          </a:p>
          <a:p>
            <a:pPr algn="r">
              <a:buClr>
                <a:srgbClr val="1287C3"/>
              </a:buClr>
            </a:pPr>
            <a:r>
              <a:rPr lang="en-GB" sz="3200" dirty="0">
                <a:latin typeface="Bell MT"/>
              </a:rPr>
              <a:t>Group members: Bernice </a:t>
            </a:r>
            <a:r>
              <a:rPr lang="en-GB" sz="3200" dirty="0" err="1">
                <a:latin typeface="Bell MT"/>
              </a:rPr>
              <a:t>Gyedu</a:t>
            </a:r>
            <a:r>
              <a:rPr lang="en-GB" sz="3200" dirty="0">
                <a:latin typeface="Bell MT"/>
              </a:rPr>
              <a:t> (2439738), Agnes Akyeampong (2512943), Mohammed Miah ( 2443174)</a:t>
            </a:r>
            <a:endParaRPr lang="en-US" sz="3200" dirty="0">
              <a:latin typeface="Bell MT"/>
            </a:endParaRPr>
          </a:p>
          <a:p>
            <a:pPr algn="r">
              <a:buClr>
                <a:srgbClr val="1287C3"/>
              </a:buClr>
            </a:pPr>
            <a:r>
              <a:rPr lang="en-GB" sz="3200" dirty="0">
                <a:latin typeface="Bell MT"/>
              </a:rPr>
              <a:t>Lecturer name: Hajra </a:t>
            </a:r>
            <a:r>
              <a:rPr lang="en-GB" sz="3200" dirty="0" err="1">
                <a:latin typeface="Bell MT"/>
              </a:rPr>
              <a:t>Mustasim</a:t>
            </a:r>
          </a:p>
          <a:p>
            <a:pPr>
              <a:buClr>
                <a:srgbClr val="1287C3"/>
              </a:buClr>
            </a:pPr>
            <a:endParaRPr lang="en-GB" dirty="0"/>
          </a:p>
        </p:txBody>
      </p:sp>
    </p:spTree>
    <p:extLst>
      <p:ext uri="{BB962C8B-B14F-4D97-AF65-F5344CB8AC3E}">
        <p14:creationId xmlns:p14="http://schemas.microsoft.com/office/powerpoint/2010/main" val="84094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E4750-08D3-DEC5-23D6-99A3707D8014}"/>
              </a:ext>
            </a:extLst>
          </p:cNvPr>
          <p:cNvSpPr>
            <a:spLocks noGrp="1"/>
          </p:cNvSpPr>
          <p:nvPr>
            <p:ph type="title"/>
          </p:nvPr>
        </p:nvSpPr>
        <p:spPr>
          <a:xfrm>
            <a:off x="1484311" y="-4119"/>
            <a:ext cx="10018713" cy="1752599"/>
          </a:xfrm>
        </p:spPr>
        <p:txBody>
          <a:bodyPr/>
          <a:lstStyle/>
          <a:p>
            <a:r>
              <a:rPr lang="en-GB" dirty="0"/>
              <a:t>M65 Communication( MS Teams)</a:t>
            </a:r>
          </a:p>
        </p:txBody>
      </p:sp>
      <p:sp>
        <p:nvSpPr>
          <p:cNvPr id="3" name="Content Placeholder 2">
            <a:extLst>
              <a:ext uri="{FF2B5EF4-FFF2-40B4-BE49-F238E27FC236}">
                <a16:creationId xmlns:a16="http://schemas.microsoft.com/office/drawing/2014/main" id="{D5A1EAEF-ED26-BABA-5213-0615C569D29C}"/>
              </a:ext>
            </a:extLst>
          </p:cNvPr>
          <p:cNvSpPr>
            <a:spLocks noGrp="1"/>
          </p:cNvSpPr>
          <p:nvPr>
            <p:ph idx="1"/>
          </p:nvPr>
        </p:nvSpPr>
        <p:spPr>
          <a:xfrm>
            <a:off x="1484310" y="2646405"/>
            <a:ext cx="10018713" cy="4071552"/>
          </a:xfrm>
        </p:spPr>
        <p:txBody>
          <a:bodyPr vert="horz" lIns="91440" tIns="45720" rIns="91440" bIns="45720" rtlCol="0" anchor="ctr">
            <a:noAutofit/>
          </a:bodyPr>
          <a:lstStyle/>
          <a:p>
            <a:r>
              <a:rPr lang="en-GB" sz="2000" dirty="0">
                <a:latin typeface="Aptos"/>
              </a:rPr>
              <a:t>Teams is useful for meetings to be held remotely. Healthcare assistants can communicate on there and keep communication flowing while protecting sensitive information as it a secured work platform that requires and authentication.          </a:t>
            </a:r>
            <a:endParaRPr lang="en-GB" sz="2000"/>
          </a:p>
          <a:p>
            <a:pPr>
              <a:buClr>
                <a:srgbClr val="1287C3"/>
              </a:buClr>
            </a:pPr>
            <a:r>
              <a:rPr lang="en-GB" sz="2000" dirty="0">
                <a:latin typeface="Aptos"/>
              </a:rPr>
              <a:t>Moreover, for Sunrise Residential Homes it would allow the staff to organise virtual calls and showcase special events at the residential homes to family and friends. However, it helps to send messages across and discuss about the work at the Sunrise Residential Home. It saves time to meet in person.</a:t>
            </a:r>
            <a:endParaRPr lang="en-GB" sz="2000"/>
          </a:p>
          <a:p>
            <a:pPr>
              <a:buClr>
                <a:srgbClr val="1287C3"/>
              </a:buClr>
            </a:pPr>
            <a:r>
              <a:rPr lang="en-GB" sz="2000" dirty="0">
                <a:latin typeface="Aptos"/>
              </a:rPr>
              <a:t> Ultimately, the limitation of the MS Teams is the network can be broken and sometimes the internet can be slow too. The connectivity can be a problem specially if the meeting requires a lot of people.  Only the access people can join, that</a:t>
            </a:r>
            <a:endParaRPr lang="en-GB" sz="2000"/>
          </a:p>
          <a:p>
            <a:pPr>
              <a:buClr>
                <a:srgbClr val="1287C3"/>
              </a:buClr>
            </a:pPr>
            <a:r>
              <a:rPr lang="en-GB" sz="2000" dirty="0">
                <a:latin typeface="Aptos"/>
              </a:rPr>
              <a:t> is, (limited people). Lack of confidentiality of topic discussed if the attendees are in a place with other people.</a:t>
            </a:r>
            <a:endParaRPr lang="en-GB" sz="2000"/>
          </a:p>
          <a:p>
            <a:pPr>
              <a:buClr>
                <a:srgbClr val="1287C3"/>
              </a:buClr>
            </a:pPr>
            <a:r>
              <a:rPr lang="en-GB" sz="2000" dirty="0">
                <a:latin typeface="Aptos"/>
              </a:rPr>
              <a:t>I got some of my information from google scholar.</a:t>
            </a:r>
            <a:endParaRPr lang="en-GB" sz="2000"/>
          </a:p>
          <a:p>
            <a:pPr>
              <a:buClr>
                <a:srgbClr val="1287C3"/>
              </a:buClr>
            </a:pPr>
            <a:endParaRPr lang="en-GB" dirty="0"/>
          </a:p>
        </p:txBody>
      </p:sp>
    </p:spTree>
    <p:extLst>
      <p:ext uri="{BB962C8B-B14F-4D97-AF65-F5344CB8AC3E}">
        <p14:creationId xmlns:p14="http://schemas.microsoft.com/office/powerpoint/2010/main" val="4156615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Parallax</vt:lpstr>
      <vt:lpstr>Sunrise care home</vt:lpstr>
      <vt:lpstr>What is digital skills?</vt:lpstr>
      <vt:lpstr>What are the benefits of good digital skills in Sunrise care home?</vt:lpstr>
      <vt:lpstr>How is good digital skill used in sunrise care home </vt:lpstr>
      <vt:lpstr>Impact of limited digital skills at Sunrise care home</vt:lpstr>
      <vt:lpstr>Reference</vt:lpstr>
      <vt:lpstr>Sunrise care home</vt:lpstr>
      <vt:lpstr>PowerPoint Presentation</vt:lpstr>
      <vt:lpstr>PowerPoint Presentation</vt:lpstr>
      <vt:lpstr>PowerPoint Presentation</vt:lpstr>
      <vt:lpstr>Checklist for digital safety practises</vt:lpstr>
      <vt:lpstr>Sunrise home care</vt:lpstr>
      <vt:lpstr>M65 Communication( MS Teams)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376</cp:revision>
  <dcterms:created xsi:type="dcterms:W3CDTF">2025-09-30T14:01:11Z</dcterms:created>
  <dcterms:modified xsi:type="dcterms:W3CDTF">2025-10-12T17:03:29Z</dcterms:modified>
</cp:coreProperties>
</file>