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8" r:id="rId2"/>
    <p:sldId id="259" r:id="rId3"/>
    <p:sldId id="268" r:id="rId4"/>
    <p:sldId id="263" r:id="rId5"/>
    <p:sldId id="277" r:id="rId6"/>
    <p:sldId id="278" r:id="rId7"/>
    <p:sldId id="279" r:id="rId8"/>
    <p:sldId id="269" r:id="rId9"/>
    <p:sldId id="270" r:id="rId10"/>
    <p:sldId id="271" r:id="rId11"/>
    <p:sldId id="280" r:id="rId12"/>
    <p:sldId id="281" r:id="rId13"/>
    <p:sldId id="282" r:id="rId14"/>
    <p:sldId id="283" r:id="rId15"/>
    <p:sldId id="284" r:id="rId16"/>
    <p:sldId id="285" r:id="rId17"/>
    <p:sldId id="286" r:id="rId18"/>
    <p:sldId id="287" r:id="rId19"/>
    <p:sldId id="288" r:id="rId20"/>
    <p:sldId id="289" r:id="rId21"/>
    <p:sldId id="290" r:id="rId22"/>
    <p:sldId id="262" r:id="rId23"/>
    <p:sldId id="291" r:id="rId24"/>
    <p:sldId id="293" r:id="rId25"/>
    <p:sldId id="294" r:id="rId26"/>
    <p:sldId id="292" r:id="rId27"/>
    <p:sldId id="26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7043B5-2F0E-9DBE-56E7-EBBCB718FD4E}" v="178" dt="2024-12-05T13:10:47.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686" autoAdjust="0"/>
  </p:normalViewPr>
  <p:slideViewPr>
    <p:cSldViewPr snapToGrid="0">
      <p:cViewPr varScale="1">
        <p:scale>
          <a:sx n="51" d="100"/>
          <a:sy n="51" d="100"/>
        </p:scale>
        <p:origin x="15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692E7CF6-7758-101B-2115-3030ADE185C8}"/>
    <pc:docChg chg="addSld modSld sldOrd">
      <pc:chgData name="Alison Cooke" userId="S::a.cooke@uwtsd.ac.uk::46c329c9-26b7-4eba-b77b-7474421bfd31" providerId="AD" clId="Web-{692E7CF6-7758-101B-2115-3030ADE185C8}" dt="2022-12-07T16:45:18.148" v="1188"/>
      <pc:docMkLst>
        <pc:docMk/>
      </pc:docMkLst>
      <pc:sldChg chg="modSp">
        <pc:chgData name="Alison Cooke" userId="S::a.cooke@uwtsd.ac.uk::46c329c9-26b7-4eba-b77b-7474421bfd31" providerId="AD" clId="Web-{692E7CF6-7758-101B-2115-3030ADE185C8}" dt="2022-12-07T16:42:54.910" v="1091" actId="20577"/>
        <pc:sldMkLst>
          <pc:docMk/>
          <pc:sldMk cId="2511280831" sldId="259"/>
        </pc:sldMkLst>
        <pc:spChg chg="mod">
          <ac:chgData name="Alison Cooke" userId="S::a.cooke@uwtsd.ac.uk::46c329c9-26b7-4eba-b77b-7474421bfd31" providerId="AD" clId="Web-{692E7CF6-7758-101B-2115-3030ADE185C8}" dt="2022-12-07T16:42:54.910" v="1091" actId="20577"/>
          <ac:spMkLst>
            <pc:docMk/>
            <pc:sldMk cId="2511280831" sldId="259"/>
            <ac:spMk id="3" creationId="{658C690E-5CBE-4BDA-BD72-E432396BE4C6}"/>
          </ac:spMkLst>
        </pc:spChg>
      </pc:sldChg>
      <pc:sldChg chg="ord">
        <pc:chgData name="Alison Cooke" userId="S::a.cooke@uwtsd.ac.uk::46c329c9-26b7-4eba-b77b-7474421bfd31" providerId="AD" clId="Web-{692E7CF6-7758-101B-2115-3030ADE185C8}" dt="2022-12-07T16:28:35.230" v="777"/>
        <pc:sldMkLst>
          <pc:docMk/>
          <pc:sldMk cId="3451093567" sldId="262"/>
        </pc:sldMkLst>
      </pc:sldChg>
      <pc:sldChg chg="modSp">
        <pc:chgData name="Alison Cooke" userId="S::a.cooke@uwtsd.ac.uk::46c329c9-26b7-4eba-b77b-7474421bfd31" providerId="AD" clId="Web-{692E7CF6-7758-101B-2115-3030ADE185C8}" dt="2022-12-07T16:43:15.910" v="1093" actId="20577"/>
        <pc:sldMkLst>
          <pc:docMk/>
          <pc:sldMk cId="3884508211" sldId="277"/>
        </pc:sldMkLst>
        <pc:spChg chg="mod">
          <ac:chgData name="Alison Cooke" userId="S::a.cooke@uwtsd.ac.uk::46c329c9-26b7-4eba-b77b-7474421bfd31" providerId="AD" clId="Web-{692E7CF6-7758-101B-2115-3030ADE185C8}" dt="2022-12-07T16:43:15.910" v="1093" actId="20577"/>
          <ac:spMkLst>
            <pc:docMk/>
            <pc:sldMk cId="3884508211" sldId="277"/>
            <ac:spMk id="2" creationId="{E5885295-774F-2753-EC70-53252892DBC7}"/>
          </ac:spMkLst>
        </pc:spChg>
      </pc:sldChg>
      <pc:sldChg chg="modSp">
        <pc:chgData name="Alison Cooke" userId="S::a.cooke@uwtsd.ac.uk::46c329c9-26b7-4eba-b77b-7474421bfd31" providerId="AD" clId="Web-{692E7CF6-7758-101B-2115-3030ADE185C8}" dt="2022-12-07T16:43:06.270" v="1092" actId="20577"/>
        <pc:sldMkLst>
          <pc:docMk/>
          <pc:sldMk cId="245974286" sldId="278"/>
        </pc:sldMkLst>
        <pc:spChg chg="mod">
          <ac:chgData name="Alison Cooke" userId="S::a.cooke@uwtsd.ac.uk::46c329c9-26b7-4eba-b77b-7474421bfd31" providerId="AD" clId="Web-{692E7CF6-7758-101B-2115-3030ADE185C8}" dt="2022-12-07T16:43:06.270" v="1092" actId="20577"/>
          <ac:spMkLst>
            <pc:docMk/>
            <pc:sldMk cId="245974286" sldId="278"/>
            <ac:spMk id="2" creationId="{AE5A0BBD-E247-400F-A506-6E889FFA7FF8}"/>
          </ac:spMkLst>
        </pc:spChg>
      </pc:sldChg>
      <pc:sldChg chg="modSp">
        <pc:chgData name="Alison Cooke" userId="S::a.cooke@uwtsd.ac.uk::46c329c9-26b7-4eba-b77b-7474421bfd31" providerId="AD" clId="Web-{692E7CF6-7758-101B-2115-3030ADE185C8}" dt="2022-12-07T15:43:57.734" v="6" actId="20577"/>
        <pc:sldMkLst>
          <pc:docMk/>
          <pc:sldMk cId="3133406294" sldId="280"/>
        </pc:sldMkLst>
        <pc:spChg chg="mod">
          <ac:chgData name="Alison Cooke" userId="S::a.cooke@uwtsd.ac.uk::46c329c9-26b7-4eba-b77b-7474421bfd31" providerId="AD" clId="Web-{692E7CF6-7758-101B-2115-3030ADE185C8}" dt="2022-12-07T15:43:39.093" v="0" actId="20577"/>
          <ac:spMkLst>
            <pc:docMk/>
            <pc:sldMk cId="3133406294" sldId="280"/>
            <ac:spMk id="2" creationId="{DD6158A7-883D-32D0-CDB0-66673D9F1BE9}"/>
          </ac:spMkLst>
        </pc:spChg>
        <pc:spChg chg="mod">
          <ac:chgData name="Alison Cooke" userId="S::a.cooke@uwtsd.ac.uk::46c329c9-26b7-4eba-b77b-7474421bfd31" providerId="AD" clId="Web-{692E7CF6-7758-101B-2115-3030ADE185C8}" dt="2022-12-07T15:43:57.734" v="6" actId="20577"/>
          <ac:spMkLst>
            <pc:docMk/>
            <pc:sldMk cId="3133406294" sldId="280"/>
            <ac:spMk id="3" creationId="{AEDDAE68-69C3-5685-6DD8-E056C7D4CA10}"/>
          </ac:spMkLst>
        </pc:spChg>
      </pc:sldChg>
      <pc:sldChg chg="addSp delSp modSp mod setBg">
        <pc:chgData name="Alison Cooke" userId="S::a.cooke@uwtsd.ac.uk::46c329c9-26b7-4eba-b77b-7474421bfd31" providerId="AD" clId="Web-{692E7CF6-7758-101B-2115-3030ADE185C8}" dt="2022-12-07T15:51:40.263" v="80" actId="20577"/>
        <pc:sldMkLst>
          <pc:docMk/>
          <pc:sldMk cId="236009377" sldId="285"/>
        </pc:sldMkLst>
        <pc:spChg chg="mod">
          <ac:chgData name="Alison Cooke" userId="S::a.cooke@uwtsd.ac.uk::46c329c9-26b7-4eba-b77b-7474421bfd31" providerId="AD" clId="Web-{692E7CF6-7758-101B-2115-3030ADE185C8}" dt="2022-12-07T15:51:19.668" v="78"/>
          <ac:spMkLst>
            <pc:docMk/>
            <pc:sldMk cId="236009377" sldId="285"/>
            <ac:spMk id="2" creationId="{0ED74067-5AF4-8FD3-8D00-5A6C6865A7BF}"/>
          </ac:spMkLst>
        </pc:spChg>
        <pc:spChg chg="mod">
          <ac:chgData name="Alison Cooke" userId="S::a.cooke@uwtsd.ac.uk::46c329c9-26b7-4eba-b77b-7474421bfd31" providerId="AD" clId="Web-{692E7CF6-7758-101B-2115-3030ADE185C8}" dt="2022-12-07T15:51:40.263" v="80" actId="20577"/>
          <ac:spMkLst>
            <pc:docMk/>
            <pc:sldMk cId="236009377" sldId="285"/>
            <ac:spMk id="3" creationId="{C4272EFD-0047-B150-177A-77B7C663EAC0}"/>
          </ac:spMkLst>
        </pc:spChg>
        <pc:spChg chg="del">
          <ac:chgData name="Alison Cooke" userId="S::a.cooke@uwtsd.ac.uk::46c329c9-26b7-4eba-b77b-7474421bfd31" providerId="AD" clId="Web-{692E7CF6-7758-101B-2115-3030ADE185C8}" dt="2022-12-07T15:50:35.277" v="74"/>
          <ac:spMkLst>
            <pc:docMk/>
            <pc:sldMk cId="236009377" sldId="285"/>
            <ac:spMk id="4" creationId="{19322D10-FB03-F034-FEAB-EF84BD17F617}"/>
          </ac:spMkLst>
        </pc:spChg>
        <pc:picChg chg="add mod ord">
          <ac:chgData name="Alison Cooke" userId="S::a.cooke@uwtsd.ac.uk::46c329c9-26b7-4eba-b77b-7474421bfd31" providerId="AD" clId="Web-{692E7CF6-7758-101B-2115-3030ADE185C8}" dt="2022-12-07T15:51:19.668" v="78"/>
          <ac:picMkLst>
            <pc:docMk/>
            <pc:sldMk cId="236009377" sldId="285"/>
            <ac:picMk id="5" creationId="{1C8794F3-5DCE-4E3A-0644-B453D89DFF87}"/>
          </ac:picMkLst>
        </pc:picChg>
      </pc:sldChg>
      <pc:sldChg chg="addSp delSp modSp new modNotes">
        <pc:chgData name="Alison Cooke" userId="S::a.cooke@uwtsd.ac.uk::46c329c9-26b7-4eba-b77b-7474421bfd31" providerId="AD" clId="Web-{692E7CF6-7758-101B-2115-3030ADE185C8}" dt="2022-12-07T15:59:27.276" v="290"/>
        <pc:sldMkLst>
          <pc:docMk/>
          <pc:sldMk cId="2251275514" sldId="286"/>
        </pc:sldMkLst>
        <pc:spChg chg="mod">
          <ac:chgData name="Alison Cooke" userId="S::a.cooke@uwtsd.ac.uk::46c329c9-26b7-4eba-b77b-7474421bfd31" providerId="AD" clId="Web-{692E7CF6-7758-101B-2115-3030ADE185C8}" dt="2022-12-07T15:52:20.170" v="93" actId="20577"/>
          <ac:spMkLst>
            <pc:docMk/>
            <pc:sldMk cId="2251275514" sldId="286"/>
            <ac:spMk id="2" creationId="{C818B639-CA55-1F40-AC73-FE5043E10747}"/>
          </ac:spMkLst>
        </pc:spChg>
        <pc:spChg chg="mod">
          <ac:chgData name="Alison Cooke" userId="S::a.cooke@uwtsd.ac.uk::46c329c9-26b7-4eba-b77b-7474421bfd31" providerId="AD" clId="Web-{692E7CF6-7758-101B-2115-3030ADE185C8}" dt="2022-12-07T15:55:33.097" v="183" actId="20577"/>
          <ac:spMkLst>
            <pc:docMk/>
            <pc:sldMk cId="2251275514" sldId="286"/>
            <ac:spMk id="3" creationId="{10C66E8E-F770-30FE-813A-2F03D7BC830F}"/>
          </ac:spMkLst>
        </pc:spChg>
        <pc:spChg chg="del mod">
          <ac:chgData name="Alison Cooke" userId="S::a.cooke@uwtsd.ac.uk::46c329c9-26b7-4eba-b77b-7474421bfd31" providerId="AD" clId="Web-{692E7CF6-7758-101B-2115-3030ADE185C8}" dt="2022-12-07T15:55:35.801" v="184"/>
          <ac:spMkLst>
            <pc:docMk/>
            <pc:sldMk cId="2251275514" sldId="286"/>
            <ac:spMk id="4" creationId="{635E612D-5BD3-1DDB-B9D0-CDAA08035B9C}"/>
          </ac:spMkLst>
        </pc:spChg>
        <pc:picChg chg="add mod ord">
          <ac:chgData name="Alison Cooke" userId="S::a.cooke@uwtsd.ac.uk::46c329c9-26b7-4eba-b77b-7474421bfd31" providerId="AD" clId="Web-{692E7CF6-7758-101B-2115-3030ADE185C8}" dt="2022-12-07T15:55:41.910" v="186" actId="14100"/>
          <ac:picMkLst>
            <pc:docMk/>
            <pc:sldMk cId="2251275514" sldId="286"/>
            <ac:picMk id="5" creationId="{7559FE5E-E085-3861-B723-B5A9A93ADCE4}"/>
          </ac:picMkLst>
        </pc:picChg>
      </pc:sldChg>
      <pc:sldChg chg="addSp delSp modSp new modNotes">
        <pc:chgData name="Alison Cooke" userId="S::a.cooke@uwtsd.ac.uk::46c329c9-26b7-4eba-b77b-7474421bfd31" providerId="AD" clId="Web-{692E7CF6-7758-101B-2115-3030ADE185C8}" dt="2022-12-07T16:13:43.393" v="455" actId="20577"/>
        <pc:sldMkLst>
          <pc:docMk/>
          <pc:sldMk cId="4229591366" sldId="287"/>
        </pc:sldMkLst>
        <pc:spChg chg="mod">
          <ac:chgData name="Alison Cooke" userId="S::a.cooke@uwtsd.ac.uk::46c329c9-26b7-4eba-b77b-7474421bfd31" providerId="AD" clId="Web-{692E7CF6-7758-101B-2115-3030ADE185C8}" dt="2022-12-07T15:56:35.224" v="211" actId="20577"/>
          <ac:spMkLst>
            <pc:docMk/>
            <pc:sldMk cId="4229591366" sldId="287"/>
            <ac:spMk id="2" creationId="{567F66E3-FD87-9E30-6289-539D6C3A2E8D}"/>
          </ac:spMkLst>
        </pc:spChg>
        <pc:spChg chg="mod">
          <ac:chgData name="Alison Cooke" userId="S::a.cooke@uwtsd.ac.uk::46c329c9-26b7-4eba-b77b-7474421bfd31" providerId="AD" clId="Web-{692E7CF6-7758-101B-2115-3030ADE185C8}" dt="2022-12-07T16:13:43.393" v="455" actId="20577"/>
          <ac:spMkLst>
            <pc:docMk/>
            <pc:sldMk cId="4229591366" sldId="287"/>
            <ac:spMk id="3" creationId="{02E4C55E-1CB7-94BA-9E08-2EC8B032C491}"/>
          </ac:spMkLst>
        </pc:spChg>
        <pc:spChg chg="del">
          <ac:chgData name="Alison Cooke" userId="S::a.cooke@uwtsd.ac.uk::46c329c9-26b7-4eba-b77b-7474421bfd31" providerId="AD" clId="Web-{692E7CF6-7758-101B-2115-3030ADE185C8}" dt="2022-12-07T16:11:28.983" v="390"/>
          <ac:spMkLst>
            <pc:docMk/>
            <pc:sldMk cId="4229591366" sldId="287"/>
            <ac:spMk id="4" creationId="{1CF920F1-544B-F3FA-6986-0A3D6113BC33}"/>
          </ac:spMkLst>
        </pc:spChg>
        <pc:picChg chg="add mod ord">
          <ac:chgData name="Alison Cooke" userId="S::a.cooke@uwtsd.ac.uk::46c329c9-26b7-4eba-b77b-7474421bfd31" providerId="AD" clId="Web-{692E7CF6-7758-101B-2115-3030ADE185C8}" dt="2022-12-07T16:11:36.171" v="392" actId="1076"/>
          <ac:picMkLst>
            <pc:docMk/>
            <pc:sldMk cId="4229591366" sldId="287"/>
            <ac:picMk id="5" creationId="{024A179E-9885-7E64-0EE9-13BAD6862E5F}"/>
          </ac:picMkLst>
        </pc:picChg>
      </pc:sldChg>
      <pc:sldChg chg="addSp modSp new addAnim modAnim">
        <pc:chgData name="Alison Cooke" userId="S::a.cooke@uwtsd.ac.uk::46c329c9-26b7-4eba-b77b-7474421bfd31" providerId="AD" clId="Web-{692E7CF6-7758-101B-2115-3030ADE185C8}" dt="2022-12-07T16:17:32.899" v="493" actId="20577"/>
        <pc:sldMkLst>
          <pc:docMk/>
          <pc:sldMk cId="202937900" sldId="288"/>
        </pc:sldMkLst>
        <pc:spChg chg="mod">
          <ac:chgData name="Alison Cooke" userId="S::a.cooke@uwtsd.ac.uk::46c329c9-26b7-4eba-b77b-7474421bfd31" providerId="AD" clId="Web-{692E7CF6-7758-101B-2115-3030ADE185C8}" dt="2022-12-07T16:17:32.899" v="493" actId="20577"/>
          <ac:spMkLst>
            <pc:docMk/>
            <pc:sldMk cId="202937900" sldId="288"/>
            <ac:spMk id="2" creationId="{3A2D8906-7A6D-6813-8025-DF42213B712D}"/>
          </ac:spMkLst>
        </pc:spChg>
        <pc:spChg chg="mod">
          <ac:chgData name="Alison Cooke" userId="S::a.cooke@uwtsd.ac.uk::46c329c9-26b7-4eba-b77b-7474421bfd31" providerId="AD" clId="Web-{692E7CF6-7758-101B-2115-3030ADE185C8}" dt="2022-12-07T16:15:14.489" v="477" actId="20577"/>
          <ac:spMkLst>
            <pc:docMk/>
            <pc:sldMk cId="202937900" sldId="288"/>
            <ac:spMk id="3" creationId="{973C2C6C-8F0F-48D6-F2CE-A580376A84F5}"/>
          </ac:spMkLst>
        </pc:spChg>
        <pc:spChg chg="mod">
          <ac:chgData name="Alison Cooke" userId="S::a.cooke@uwtsd.ac.uk::46c329c9-26b7-4eba-b77b-7474421bfd31" providerId="AD" clId="Web-{692E7CF6-7758-101B-2115-3030ADE185C8}" dt="2022-12-07T16:17:03.680" v="491" actId="20577"/>
          <ac:spMkLst>
            <pc:docMk/>
            <pc:sldMk cId="202937900" sldId="288"/>
            <ac:spMk id="4" creationId="{85C5D3FB-3DC2-3FB7-7F6F-863ECF066AEE}"/>
          </ac:spMkLst>
        </pc:spChg>
        <pc:spChg chg="add mod">
          <ac:chgData name="Alison Cooke" userId="S::a.cooke@uwtsd.ac.uk::46c329c9-26b7-4eba-b77b-7474421bfd31" providerId="AD" clId="Web-{692E7CF6-7758-101B-2115-3030ADE185C8}" dt="2022-12-07T16:15:29.177" v="481"/>
          <ac:spMkLst>
            <pc:docMk/>
            <pc:sldMk cId="202937900" sldId="288"/>
            <ac:spMk id="5" creationId="{32D7A52B-8634-0835-0DAA-A48689558544}"/>
          </ac:spMkLst>
        </pc:spChg>
        <pc:spChg chg="add mod">
          <ac:chgData name="Alison Cooke" userId="S::a.cooke@uwtsd.ac.uk::46c329c9-26b7-4eba-b77b-7474421bfd31" providerId="AD" clId="Web-{692E7CF6-7758-101B-2115-3030ADE185C8}" dt="2022-12-07T16:16:12.975" v="483" actId="688"/>
          <ac:spMkLst>
            <pc:docMk/>
            <pc:sldMk cId="202937900" sldId="288"/>
            <ac:spMk id="6" creationId="{5910B66A-1EE3-1E3D-9254-1EEE4F495603}"/>
          </ac:spMkLst>
        </pc:spChg>
      </pc:sldChg>
      <pc:sldChg chg="addSp delSp modSp new modNotes">
        <pc:chgData name="Alison Cooke" userId="S::a.cooke@uwtsd.ac.uk::46c329c9-26b7-4eba-b77b-7474421bfd31" providerId="AD" clId="Web-{692E7CF6-7758-101B-2115-3030ADE185C8}" dt="2022-12-07T16:25:52.554" v="688"/>
        <pc:sldMkLst>
          <pc:docMk/>
          <pc:sldMk cId="1946668696" sldId="289"/>
        </pc:sldMkLst>
        <pc:spChg chg="mod">
          <ac:chgData name="Alison Cooke" userId="S::a.cooke@uwtsd.ac.uk::46c329c9-26b7-4eba-b77b-7474421bfd31" providerId="AD" clId="Web-{692E7CF6-7758-101B-2115-3030ADE185C8}" dt="2022-12-07T16:21:05.936" v="605" actId="20577"/>
          <ac:spMkLst>
            <pc:docMk/>
            <pc:sldMk cId="1946668696" sldId="289"/>
            <ac:spMk id="2" creationId="{BEED0069-A5B4-726D-CDF6-1EF105EAB556}"/>
          </ac:spMkLst>
        </pc:spChg>
        <pc:spChg chg="mod ord">
          <ac:chgData name="Alison Cooke" userId="S::a.cooke@uwtsd.ac.uk::46c329c9-26b7-4eba-b77b-7474421bfd31" providerId="AD" clId="Web-{692E7CF6-7758-101B-2115-3030ADE185C8}" dt="2022-12-07T16:21:29.890" v="623" actId="20577"/>
          <ac:spMkLst>
            <pc:docMk/>
            <pc:sldMk cId="1946668696" sldId="289"/>
            <ac:spMk id="3" creationId="{523A95B6-E80D-F9F3-ED43-35A1FDE29C28}"/>
          </ac:spMkLst>
        </pc:spChg>
        <pc:spChg chg="del">
          <ac:chgData name="Alison Cooke" userId="S::a.cooke@uwtsd.ac.uk::46c329c9-26b7-4eba-b77b-7474421bfd31" providerId="AD" clId="Web-{692E7CF6-7758-101B-2115-3030ADE185C8}" dt="2022-12-07T16:20:54.295" v="602"/>
          <ac:spMkLst>
            <pc:docMk/>
            <pc:sldMk cId="1946668696" sldId="289"/>
            <ac:spMk id="4" creationId="{67365255-ECFE-75BC-1ECF-E0B7423A3BAC}"/>
          </ac:spMkLst>
        </pc:spChg>
        <pc:picChg chg="add mod ord">
          <ac:chgData name="Alison Cooke" userId="S::a.cooke@uwtsd.ac.uk::46c329c9-26b7-4eba-b77b-7474421bfd31" providerId="AD" clId="Web-{692E7CF6-7758-101B-2115-3030ADE185C8}" dt="2022-12-07T16:20:57.233" v="603"/>
          <ac:picMkLst>
            <pc:docMk/>
            <pc:sldMk cId="1946668696" sldId="289"/>
            <ac:picMk id="5" creationId="{21EB4DDF-0DB0-8469-9AF7-F806F8C871DB}"/>
          </ac:picMkLst>
        </pc:picChg>
      </pc:sldChg>
      <pc:sldChg chg="addSp delSp modSp new modNotes">
        <pc:chgData name="Alison Cooke" userId="S::a.cooke@uwtsd.ac.uk::46c329c9-26b7-4eba-b77b-7474421bfd31" providerId="AD" clId="Web-{692E7CF6-7758-101B-2115-3030ADE185C8}" dt="2022-12-07T16:27:17.306" v="776"/>
        <pc:sldMkLst>
          <pc:docMk/>
          <pc:sldMk cId="1829314903" sldId="290"/>
        </pc:sldMkLst>
        <pc:spChg chg="mod">
          <ac:chgData name="Alison Cooke" userId="S::a.cooke@uwtsd.ac.uk::46c329c9-26b7-4eba-b77b-7474421bfd31" providerId="AD" clId="Web-{692E7CF6-7758-101B-2115-3030ADE185C8}" dt="2022-12-07T16:25:07.146" v="666" actId="20577"/>
          <ac:spMkLst>
            <pc:docMk/>
            <pc:sldMk cId="1829314903" sldId="290"/>
            <ac:spMk id="2" creationId="{0C623922-1168-D902-F2E8-CCA1A2278665}"/>
          </ac:spMkLst>
        </pc:spChg>
        <pc:spChg chg="mod">
          <ac:chgData name="Alison Cooke" userId="S::a.cooke@uwtsd.ac.uk::46c329c9-26b7-4eba-b77b-7474421bfd31" providerId="AD" clId="Web-{692E7CF6-7758-101B-2115-3030ADE185C8}" dt="2022-12-07T16:24:39.130" v="664"/>
          <ac:spMkLst>
            <pc:docMk/>
            <pc:sldMk cId="1829314903" sldId="290"/>
            <ac:spMk id="3" creationId="{48646377-4F8C-A9DB-8049-D60A5160870F}"/>
          </ac:spMkLst>
        </pc:spChg>
        <pc:spChg chg="del">
          <ac:chgData name="Alison Cooke" userId="S::a.cooke@uwtsd.ac.uk::46c329c9-26b7-4eba-b77b-7474421bfd31" providerId="AD" clId="Web-{692E7CF6-7758-101B-2115-3030ADE185C8}" dt="2022-12-07T16:24:35.942" v="663"/>
          <ac:spMkLst>
            <pc:docMk/>
            <pc:sldMk cId="1829314903" sldId="290"/>
            <ac:spMk id="4" creationId="{38F44683-5469-3AEA-9B85-ECD15D00BF84}"/>
          </ac:spMkLst>
        </pc:spChg>
        <pc:picChg chg="add mod ord">
          <ac:chgData name="Alison Cooke" userId="S::a.cooke@uwtsd.ac.uk::46c329c9-26b7-4eba-b77b-7474421bfd31" providerId="AD" clId="Web-{692E7CF6-7758-101B-2115-3030ADE185C8}" dt="2022-12-07T16:24:39.130" v="664"/>
          <ac:picMkLst>
            <pc:docMk/>
            <pc:sldMk cId="1829314903" sldId="290"/>
            <ac:picMk id="5" creationId="{1B0180A5-1D79-8912-924E-45152B56DC83}"/>
          </ac:picMkLst>
        </pc:picChg>
      </pc:sldChg>
      <pc:sldChg chg="addSp delSp modSp new mod modClrScheme chgLayout">
        <pc:chgData name="Alison Cooke" userId="S::a.cooke@uwtsd.ac.uk::46c329c9-26b7-4eba-b77b-7474421bfd31" providerId="AD" clId="Web-{692E7CF6-7758-101B-2115-3030ADE185C8}" dt="2022-12-07T16:34:54.240" v="905" actId="20577"/>
        <pc:sldMkLst>
          <pc:docMk/>
          <pc:sldMk cId="1037714034" sldId="291"/>
        </pc:sldMkLst>
        <pc:spChg chg="mod ord">
          <ac:chgData name="Alison Cooke" userId="S::a.cooke@uwtsd.ac.uk::46c329c9-26b7-4eba-b77b-7474421bfd31" providerId="AD" clId="Web-{692E7CF6-7758-101B-2115-3030ADE185C8}" dt="2022-12-07T16:34:54.240" v="905" actId="20577"/>
          <ac:spMkLst>
            <pc:docMk/>
            <pc:sldMk cId="1037714034" sldId="291"/>
            <ac:spMk id="2" creationId="{186298B8-93C8-B3C9-69EA-1E95C8450DDE}"/>
          </ac:spMkLst>
        </pc:spChg>
        <pc:spChg chg="add mod ord">
          <ac:chgData name="Alison Cooke" userId="S::a.cooke@uwtsd.ac.uk::46c329c9-26b7-4eba-b77b-7474421bfd31" providerId="AD" clId="Web-{692E7CF6-7758-101B-2115-3030ADE185C8}" dt="2022-12-07T16:34:46.006" v="903"/>
          <ac:spMkLst>
            <pc:docMk/>
            <pc:sldMk cId="1037714034" sldId="291"/>
            <ac:spMk id="3" creationId="{A17929DC-C8F4-BACD-8BC4-FA8D8966F843}"/>
          </ac:spMkLst>
        </pc:spChg>
        <pc:spChg chg="add del mod ord">
          <ac:chgData name="Alison Cooke" userId="S::a.cooke@uwtsd.ac.uk::46c329c9-26b7-4eba-b77b-7474421bfd31" providerId="AD" clId="Web-{692E7CF6-7758-101B-2115-3030ADE185C8}" dt="2022-12-07T16:34:39.412" v="902"/>
          <ac:spMkLst>
            <pc:docMk/>
            <pc:sldMk cId="1037714034" sldId="291"/>
            <ac:spMk id="4" creationId="{75E81074-D2D6-C02A-E534-196BD2AC7CD2}"/>
          </ac:spMkLst>
        </pc:spChg>
        <pc:picChg chg="add mod ord">
          <ac:chgData name="Alison Cooke" userId="S::a.cooke@uwtsd.ac.uk::46c329c9-26b7-4eba-b77b-7474421bfd31" providerId="AD" clId="Web-{692E7CF6-7758-101B-2115-3030ADE185C8}" dt="2022-12-07T16:34:46.006" v="903"/>
          <ac:picMkLst>
            <pc:docMk/>
            <pc:sldMk cId="1037714034" sldId="291"/>
            <ac:picMk id="5" creationId="{15EE6BC7-CFA1-22CC-5B22-17A654BA6B89}"/>
          </ac:picMkLst>
        </pc:picChg>
      </pc:sldChg>
      <pc:sldChg chg="addSp modSp new mod modClrScheme chgLayout modNotes">
        <pc:chgData name="Alison Cooke" userId="S::a.cooke@uwtsd.ac.uk::46c329c9-26b7-4eba-b77b-7474421bfd31" providerId="AD" clId="Web-{692E7CF6-7758-101B-2115-3030ADE185C8}" dt="2022-12-07T16:45:18.148" v="1188"/>
        <pc:sldMkLst>
          <pc:docMk/>
          <pc:sldMk cId="2164810133" sldId="292"/>
        </pc:sldMkLst>
        <pc:spChg chg="mod ord">
          <ac:chgData name="Alison Cooke" userId="S::a.cooke@uwtsd.ac.uk::46c329c9-26b7-4eba-b77b-7474421bfd31" providerId="AD" clId="Web-{692E7CF6-7758-101B-2115-3030ADE185C8}" dt="2022-12-07T16:38:04.480" v="1038"/>
          <ac:spMkLst>
            <pc:docMk/>
            <pc:sldMk cId="2164810133" sldId="292"/>
            <ac:spMk id="2" creationId="{68EF02AF-CEC2-4489-4F76-1DC5A8F14FE7}"/>
          </ac:spMkLst>
        </pc:spChg>
        <pc:spChg chg="mod ord">
          <ac:chgData name="Alison Cooke" userId="S::a.cooke@uwtsd.ac.uk::46c329c9-26b7-4eba-b77b-7474421bfd31" providerId="AD" clId="Web-{692E7CF6-7758-101B-2115-3030ADE185C8}" dt="2022-12-07T16:44:51.897" v="1145" actId="20577"/>
          <ac:spMkLst>
            <pc:docMk/>
            <pc:sldMk cId="2164810133" sldId="292"/>
            <ac:spMk id="3" creationId="{7C4955FE-7685-5A43-76D8-5A4A67D26EEB}"/>
          </ac:spMkLst>
        </pc:spChg>
        <pc:spChg chg="add mod ord">
          <ac:chgData name="Alison Cooke" userId="S::a.cooke@uwtsd.ac.uk::46c329c9-26b7-4eba-b77b-7474421bfd31" providerId="AD" clId="Web-{692E7CF6-7758-101B-2115-3030ADE185C8}" dt="2022-12-07T16:44:41.647" v="1134" actId="20577"/>
          <ac:spMkLst>
            <pc:docMk/>
            <pc:sldMk cId="2164810133" sldId="292"/>
            <ac:spMk id="4" creationId="{6DA41A7D-15E1-4865-A220-B200200A3163}"/>
          </ac:spMkLst>
        </pc:spChg>
      </pc:sldChg>
    </pc:docChg>
  </pc:docChgLst>
  <pc:docChgLst>
    <pc:chgData name="Alison Cooke" userId="S::a.cooke@uwtsd.ac.uk::46c329c9-26b7-4eba-b77b-7474421bfd31" providerId="AD" clId="Web-{937043B5-2F0E-9DBE-56E7-EBBCB718FD4E}"/>
    <pc:docChg chg="addSld delSld modSld">
      <pc:chgData name="Alison Cooke" userId="S::a.cooke@uwtsd.ac.uk::46c329c9-26b7-4eba-b77b-7474421bfd31" providerId="AD" clId="Web-{937043B5-2F0E-9DBE-56E7-EBBCB718FD4E}" dt="2024-12-05T13:10:47.672" v="163" actId="20577"/>
      <pc:docMkLst>
        <pc:docMk/>
      </pc:docMkLst>
      <pc:sldChg chg="modSp">
        <pc:chgData name="Alison Cooke" userId="S::a.cooke@uwtsd.ac.uk::46c329c9-26b7-4eba-b77b-7474421bfd31" providerId="AD" clId="Web-{937043B5-2F0E-9DBE-56E7-EBBCB718FD4E}" dt="2024-12-05T12:44:12.530" v="18" actId="1076"/>
        <pc:sldMkLst>
          <pc:docMk/>
          <pc:sldMk cId="1147549936" sldId="258"/>
        </pc:sldMkLst>
        <pc:spChg chg="mod">
          <ac:chgData name="Alison Cooke" userId="S::a.cooke@uwtsd.ac.uk::46c329c9-26b7-4eba-b77b-7474421bfd31" providerId="AD" clId="Web-{937043B5-2F0E-9DBE-56E7-EBBCB718FD4E}" dt="2024-12-05T12:44:03.780" v="16" actId="1076"/>
          <ac:spMkLst>
            <pc:docMk/>
            <pc:sldMk cId="1147549936" sldId="258"/>
            <ac:spMk id="2" creationId="{D471C5F7-4842-6758-51A1-976140EA1062}"/>
          </ac:spMkLst>
        </pc:spChg>
        <pc:spChg chg="mod">
          <ac:chgData name="Alison Cooke" userId="S::a.cooke@uwtsd.ac.uk::46c329c9-26b7-4eba-b77b-7474421bfd31" providerId="AD" clId="Web-{937043B5-2F0E-9DBE-56E7-EBBCB718FD4E}" dt="2024-12-05T12:44:12.530" v="18" actId="1076"/>
          <ac:spMkLst>
            <pc:docMk/>
            <pc:sldMk cId="1147549936" sldId="258"/>
            <ac:spMk id="5" creationId="{96FE8A07-45B3-4401-AEF2-C9368D14EA2F}"/>
          </ac:spMkLst>
        </pc:spChg>
      </pc:sldChg>
      <pc:sldChg chg="modSp">
        <pc:chgData name="Alison Cooke" userId="S::a.cooke@uwtsd.ac.uk::46c329c9-26b7-4eba-b77b-7474421bfd31" providerId="AD" clId="Web-{937043B5-2F0E-9DBE-56E7-EBBCB718FD4E}" dt="2024-12-05T12:45:37.096" v="30" actId="20577"/>
        <pc:sldMkLst>
          <pc:docMk/>
          <pc:sldMk cId="506969829" sldId="263"/>
        </pc:sldMkLst>
        <pc:spChg chg="mod">
          <ac:chgData name="Alison Cooke" userId="S::a.cooke@uwtsd.ac.uk::46c329c9-26b7-4eba-b77b-7474421bfd31" providerId="AD" clId="Web-{937043B5-2F0E-9DBE-56E7-EBBCB718FD4E}" dt="2024-12-05T12:45:37.096" v="30" actId="20577"/>
          <ac:spMkLst>
            <pc:docMk/>
            <pc:sldMk cId="506969829" sldId="263"/>
            <ac:spMk id="4" creationId="{05F6821B-D4B5-92BA-49DE-48A0FF3117C0}"/>
          </ac:spMkLst>
        </pc:spChg>
      </pc:sldChg>
      <pc:sldChg chg="modSp">
        <pc:chgData name="Alison Cooke" userId="S::a.cooke@uwtsd.ac.uk::46c329c9-26b7-4eba-b77b-7474421bfd31" providerId="AD" clId="Web-{937043B5-2F0E-9DBE-56E7-EBBCB718FD4E}" dt="2024-12-05T12:44:58.485" v="25" actId="20577"/>
        <pc:sldMkLst>
          <pc:docMk/>
          <pc:sldMk cId="2612822078" sldId="268"/>
        </pc:sldMkLst>
        <pc:spChg chg="mod">
          <ac:chgData name="Alison Cooke" userId="S::a.cooke@uwtsd.ac.uk::46c329c9-26b7-4eba-b77b-7474421bfd31" providerId="AD" clId="Web-{937043B5-2F0E-9DBE-56E7-EBBCB718FD4E}" dt="2024-12-05T12:44:58.485" v="25" actId="20577"/>
          <ac:spMkLst>
            <pc:docMk/>
            <pc:sldMk cId="2612822078" sldId="268"/>
            <ac:spMk id="9" creationId="{B5283593-B3BB-C972-F360-7D016771D407}"/>
          </ac:spMkLst>
        </pc:spChg>
      </pc:sldChg>
      <pc:sldChg chg="modSp">
        <pc:chgData name="Alison Cooke" userId="S::a.cooke@uwtsd.ac.uk::46c329c9-26b7-4eba-b77b-7474421bfd31" providerId="AD" clId="Web-{937043B5-2F0E-9DBE-56E7-EBBCB718FD4E}" dt="2024-12-05T12:45:27.252" v="27" actId="20577"/>
        <pc:sldMkLst>
          <pc:docMk/>
          <pc:sldMk cId="2256621464" sldId="279"/>
        </pc:sldMkLst>
        <pc:spChg chg="mod">
          <ac:chgData name="Alison Cooke" userId="S::a.cooke@uwtsd.ac.uk::46c329c9-26b7-4eba-b77b-7474421bfd31" providerId="AD" clId="Web-{937043B5-2F0E-9DBE-56E7-EBBCB718FD4E}" dt="2024-12-05T12:45:27.252" v="27" actId="20577"/>
          <ac:spMkLst>
            <pc:docMk/>
            <pc:sldMk cId="2256621464" sldId="279"/>
            <ac:spMk id="3" creationId="{9D57C131-F67A-668B-20D5-B033B9C38009}"/>
          </ac:spMkLst>
        </pc:spChg>
      </pc:sldChg>
      <pc:sldChg chg="modSp">
        <pc:chgData name="Alison Cooke" userId="S::a.cooke@uwtsd.ac.uk::46c329c9-26b7-4eba-b77b-7474421bfd31" providerId="AD" clId="Web-{937043B5-2F0E-9DBE-56E7-EBBCB718FD4E}" dt="2024-12-05T12:48:07.633" v="105" actId="20577"/>
        <pc:sldMkLst>
          <pc:docMk/>
          <pc:sldMk cId="4229591366" sldId="287"/>
        </pc:sldMkLst>
        <pc:spChg chg="mod">
          <ac:chgData name="Alison Cooke" userId="S::a.cooke@uwtsd.ac.uk::46c329c9-26b7-4eba-b77b-7474421bfd31" providerId="AD" clId="Web-{937043B5-2F0E-9DBE-56E7-EBBCB718FD4E}" dt="2024-12-05T12:48:07.633" v="105" actId="20577"/>
          <ac:spMkLst>
            <pc:docMk/>
            <pc:sldMk cId="4229591366" sldId="287"/>
            <ac:spMk id="3" creationId="{02E4C55E-1CB7-94BA-9E08-2EC8B032C491}"/>
          </ac:spMkLst>
        </pc:spChg>
      </pc:sldChg>
      <pc:sldChg chg="modSp">
        <pc:chgData name="Alison Cooke" userId="S::a.cooke@uwtsd.ac.uk::46c329c9-26b7-4eba-b77b-7474421bfd31" providerId="AD" clId="Web-{937043B5-2F0E-9DBE-56E7-EBBCB718FD4E}" dt="2024-12-05T13:10:47.672" v="163" actId="20577"/>
        <pc:sldMkLst>
          <pc:docMk/>
          <pc:sldMk cId="2164810133" sldId="292"/>
        </pc:sldMkLst>
        <pc:spChg chg="mod">
          <ac:chgData name="Alison Cooke" userId="S::a.cooke@uwtsd.ac.uk::46c329c9-26b7-4eba-b77b-7474421bfd31" providerId="AD" clId="Web-{937043B5-2F0E-9DBE-56E7-EBBCB718FD4E}" dt="2024-12-05T13:10:47.672" v="163" actId="20577"/>
          <ac:spMkLst>
            <pc:docMk/>
            <pc:sldMk cId="2164810133" sldId="292"/>
            <ac:spMk id="3" creationId="{7C4955FE-7685-5A43-76D8-5A4A67D26EEB}"/>
          </ac:spMkLst>
        </pc:spChg>
        <pc:spChg chg="mod">
          <ac:chgData name="Alison Cooke" userId="S::a.cooke@uwtsd.ac.uk::46c329c9-26b7-4eba-b77b-7474421bfd31" providerId="AD" clId="Web-{937043B5-2F0E-9DBE-56E7-EBBCB718FD4E}" dt="2024-12-05T12:52:11.315" v="148" actId="20577"/>
          <ac:spMkLst>
            <pc:docMk/>
            <pc:sldMk cId="2164810133" sldId="292"/>
            <ac:spMk id="4" creationId="{6DA41A7D-15E1-4865-A220-B200200A3163}"/>
          </ac:spMkLst>
        </pc:spChg>
      </pc:sldChg>
      <pc:sldChg chg="modSp new del">
        <pc:chgData name="Alison Cooke" userId="S::a.cooke@uwtsd.ac.uk::46c329c9-26b7-4eba-b77b-7474421bfd31" providerId="AD" clId="Web-{937043B5-2F0E-9DBE-56E7-EBBCB718FD4E}" dt="2024-12-05T12:58:10.595" v="157"/>
        <pc:sldMkLst>
          <pc:docMk/>
          <pc:sldMk cId="3891505007" sldId="295"/>
        </pc:sldMkLst>
        <pc:spChg chg="mod">
          <ac:chgData name="Alison Cooke" userId="S::a.cooke@uwtsd.ac.uk::46c329c9-26b7-4eba-b77b-7474421bfd31" providerId="AD" clId="Web-{937043B5-2F0E-9DBE-56E7-EBBCB718FD4E}" dt="2024-12-05T12:53:45.912" v="156" actId="20577"/>
          <ac:spMkLst>
            <pc:docMk/>
            <pc:sldMk cId="3891505007" sldId="295"/>
            <ac:spMk id="2" creationId="{1E4BE2A6-B3A0-4DE0-072E-E094D4F145A2}"/>
          </ac:spMkLst>
        </pc:spChg>
      </pc:sldChg>
    </pc:docChg>
  </pc:docChgLst>
  <pc:docChgLst>
    <pc:chgData name="Alison Cooke" userId="S::a.cooke@uwtsd.ac.uk::46c329c9-26b7-4eba-b77b-7474421bfd31" providerId="AD" clId="Web-{1FE6B896-8AF1-1B4A-638E-936426046862}"/>
    <pc:docChg chg="addSld modSld">
      <pc:chgData name="Alison Cooke" userId="S::a.cooke@uwtsd.ac.uk::46c329c9-26b7-4eba-b77b-7474421bfd31" providerId="AD" clId="Web-{1FE6B896-8AF1-1B4A-638E-936426046862}" dt="2023-12-07T17:16:56.817" v="738" actId="20577"/>
      <pc:docMkLst>
        <pc:docMk/>
      </pc:docMkLst>
      <pc:sldChg chg="modSp">
        <pc:chgData name="Alison Cooke" userId="S::a.cooke@uwtsd.ac.uk::46c329c9-26b7-4eba-b77b-7474421bfd31" providerId="AD" clId="Web-{1FE6B896-8AF1-1B4A-638E-936426046862}" dt="2023-12-07T15:18:24.566" v="652" actId="20577"/>
        <pc:sldMkLst>
          <pc:docMk/>
          <pc:sldMk cId="1147549936" sldId="258"/>
        </pc:sldMkLst>
        <pc:spChg chg="mod">
          <ac:chgData name="Alison Cooke" userId="S::a.cooke@uwtsd.ac.uk::46c329c9-26b7-4eba-b77b-7474421bfd31" providerId="AD" clId="Web-{1FE6B896-8AF1-1B4A-638E-936426046862}" dt="2023-12-07T15:18:12.175" v="649" actId="20577"/>
          <ac:spMkLst>
            <pc:docMk/>
            <pc:sldMk cId="1147549936" sldId="258"/>
            <ac:spMk id="2" creationId="{D471C5F7-4842-6758-51A1-976140EA1062}"/>
          </ac:spMkLst>
        </pc:spChg>
        <pc:spChg chg="mod">
          <ac:chgData name="Alison Cooke" userId="S::a.cooke@uwtsd.ac.uk::46c329c9-26b7-4eba-b77b-7474421bfd31" providerId="AD" clId="Web-{1FE6B896-8AF1-1B4A-638E-936426046862}" dt="2023-12-07T15:18:24.566" v="652" actId="20577"/>
          <ac:spMkLst>
            <pc:docMk/>
            <pc:sldMk cId="1147549936" sldId="258"/>
            <ac:spMk id="5" creationId="{96FE8A07-45B3-4401-AEF2-C9368D14EA2F}"/>
          </ac:spMkLst>
        </pc:spChg>
      </pc:sldChg>
      <pc:sldChg chg="modSp">
        <pc:chgData name="Alison Cooke" userId="S::a.cooke@uwtsd.ac.uk::46c329c9-26b7-4eba-b77b-7474421bfd31" providerId="AD" clId="Web-{1FE6B896-8AF1-1B4A-638E-936426046862}" dt="2023-12-07T15:19:14.787" v="692" actId="20577"/>
        <pc:sldMkLst>
          <pc:docMk/>
          <pc:sldMk cId="2511280831" sldId="259"/>
        </pc:sldMkLst>
        <pc:spChg chg="mod">
          <ac:chgData name="Alison Cooke" userId="S::a.cooke@uwtsd.ac.uk::46c329c9-26b7-4eba-b77b-7474421bfd31" providerId="AD" clId="Web-{1FE6B896-8AF1-1B4A-638E-936426046862}" dt="2023-12-07T15:19:14.787" v="692" actId="20577"/>
          <ac:spMkLst>
            <pc:docMk/>
            <pc:sldMk cId="2511280831" sldId="259"/>
            <ac:spMk id="3" creationId="{658C690E-5CBE-4BDA-BD72-E432396BE4C6}"/>
          </ac:spMkLst>
        </pc:spChg>
      </pc:sldChg>
      <pc:sldChg chg="modSp">
        <pc:chgData name="Alison Cooke" userId="S::a.cooke@uwtsd.ac.uk::46c329c9-26b7-4eba-b77b-7474421bfd31" providerId="AD" clId="Web-{1FE6B896-8AF1-1B4A-638E-936426046862}" dt="2023-12-07T15:20:06.804" v="711" actId="20577"/>
        <pc:sldMkLst>
          <pc:docMk/>
          <pc:sldMk cId="506969829" sldId="263"/>
        </pc:sldMkLst>
        <pc:spChg chg="mod">
          <ac:chgData name="Alison Cooke" userId="S::a.cooke@uwtsd.ac.uk::46c329c9-26b7-4eba-b77b-7474421bfd31" providerId="AD" clId="Web-{1FE6B896-8AF1-1B4A-638E-936426046862}" dt="2023-12-07T15:20:06.804" v="711" actId="20577"/>
          <ac:spMkLst>
            <pc:docMk/>
            <pc:sldMk cId="506969829" sldId="263"/>
            <ac:spMk id="2" creationId="{EA7D5AC0-0157-4C3E-87A0-3E7317351429}"/>
          </ac:spMkLst>
        </pc:spChg>
      </pc:sldChg>
      <pc:sldChg chg="addSp delSp modSp mod modClrScheme chgLayout">
        <pc:chgData name="Alison Cooke" userId="S::a.cooke@uwtsd.ac.uk::46c329c9-26b7-4eba-b77b-7474421bfd31" providerId="AD" clId="Web-{1FE6B896-8AF1-1B4A-638E-936426046862}" dt="2023-12-07T15:07:40.105" v="520"/>
        <pc:sldMkLst>
          <pc:docMk/>
          <pc:sldMk cId="2141641234" sldId="265"/>
        </pc:sldMkLst>
        <pc:spChg chg="mod">
          <ac:chgData name="Alison Cooke" userId="S::a.cooke@uwtsd.ac.uk::46c329c9-26b7-4eba-b77b-7474421bfd31" providerId="AD" clId="Web-{1FE6B896-8AF1-1B4A-638E-936426046862}" dt="2023-12-07T15:07:40.105" v="520"/>
          <ac:spMkLst>
            <pc:docMk/>
            <pc:sldMk cId="2141641234" sldId="265"/>
            <ac:spMk id="2" creationId="{C65D7C4F-2371-4021-AFD6-46B3F392E5C5}"/>
          </ac:spMkLst>
        </pc:spChg>
        <pc:spChg chg="add del mod">
          <ac:chgData name="Alison Cooke" userId="S::a.cooke@uwtsd.ac.uk::46c329c9-26b7-4eba-b77b-7474421bfd31" providerId="AD" clId="Web-{1FE6B896-8AF1-1B4A-638E-936426046862}" dt="2023-12-07T15:07:28.120" v="517"/>
          <ac:spMkLst>
            <pc:docMk/>
            <pc:sldMk cId="2141641234" sldId="265"/>
            <ac:spMk id="5" creationId="{F36F57A6-1F41-E035-4715-39A19E193F70}"/>
          </ac:spMkLst>
        </pc:spChg>
        <pc:spChg chg="add del mod">
          <ac:chgData name="Alison Cooke" userId="S::a.cooke@uwtsd.ac.uk::46c329c9-26b7-4eba-b77b-7474421bfd31" providerId="AD" clId="Web-{1FE6B896-8AF1-1B4A-638E-936426046862}" dt="2023-12-07T15:07:40.105" v="519"/>
          <ac:spMkLst>
            <pc:docMk/>
            <pc:sldMk cId="2141641234" sldId="265"/>
            <ac:spMk id="11" creationId="{33367C93-A434-DCC7-B2C8-1D63A6B6FA7E}"/>
          </ac:spMkLst>
        </pc:spChg>
        <pc:spChg chg="add mod">
          <ac:chgData name="Alison Cooke" userId="S::a.cooke@uwtsd.ac.uk::46c329c9-26b7-4eba-b77b-7474421bfd31" providerId="AD" clId="Web-{1FE6B896-8AF1-1B4A-638E-936426046862}" dt="2023-12-07T15:07:40.105" v="520"/>
          <ac:spMkLst>
            <pc:docMk/>
            <pc:sldMk cId="2141641234" sldId="265"/>
            <ac:spMk id="13" creationId="{A93BE838-E74D-25EB-E03B-F0F248AD8060}"/>
          </ac:spMkLst>
        </pc:spChg>
        <pc:picChg chg="del">
          <ac:chgData name="Alison Cooke" userId="S::a.cooke@uwtsd.ac.uk::46c329c9-26b7-4eba-b77b-7474421bfd31" providerId="AD" clId="Web-{1FE6B896-8AF1-1B4A-638E-936426046862}" dt="2023-12-07T15:07:04.432" v="516"/>
          <ac:picMkLst>
            <pc:docMk/>
            <pc:sldMk cId="2141641234" sldId="265"/>
            <ac:picMk id="4" creationId="{A5F4C11E-FFFB-4BEA-89BE-4FA20D4DAFF6}"/>
          </ac:picMkLst>
        </pc:picChg>
        <pc:picChg chg="add mod ord">
          <ac:chgData name="Alison Cooke" userId="S::a.cooke@uwtsd.ac.uk::46c329c9-26b7-4eba-b77b-7474421bfd31" providerId="AD" clId="Web-{1FE6B896-8AF1-1B4A-638E-936426046862}" dt="2023-12-07T15:07:40.105" v="520"/>
          <ac:picMkLst>
            <pc:docMk/>
            <pc:sldMk cId="2141641234" sldId="265"/>
            <ac:picMk id="6" creationId="{C2DFE4F3-3C9B-C267-E598-C25C3E1BDE90}"/>
          </ac:picMkLst>
        </pc:picChg>
      </pc:sldChg>
      <pc:sldChg chg="addSp delSp modSp mod modClrScheme chgLayout modNotes">
        <pc:chgData name="Alison Cooke" userId="S::a.cooke@uwtsd.ac.uk::46c329c9-26b7-4eba-b77b-7474421bfd31" providerId="AD" clId="Web-{1FE6B896-8AF1-1B4A-638E-936426046862}" dt="2023-12-07T17:16:56.817" v="738" actId="20577"/>
        <pc:sldMkLst>
          <pc:docMk/>
          <pc:sldMk cId="2612822078" sldId="268"/>
        </pc:sldMkLst>
        <pc:spChg chg="mod ord">
          <ac:chgData name="Alison Cooke" userId="S::a.cooke@uwtsd.ac.uk::46c329c9-26b7-4eba-b77b-7474421bfd31" providerId="AD" clId="Web-{1FE6B896-8AF1-1B4A-638E-936426046862}" dt="2023-12-07T14:44:42.147" v="1"/>
          <ac:spMkLst>
            <pc:docMk/>
            <pc:sldMk cId="2612822078" sldId="268"/>
            <ac:spMk id="2" creationId="{96AF535A-2C2D-4604-B5FC-82983DB8EB53}"/>
          </ac:spMkLst>
        </pc:spChg>
        <pc:spChg chg="mod ord">
          <ac:chgData name="Alison Cooke" userId="S::a.cooke@uwtsd.ac.uk::46c329c9-26b7-4eba-b77b-7474421bfd31" providerId="AD" clId="Web-{1FE6B896-8AF1-1B4A-638E-936426046862}" dt="2023-12-07T15:16:59.641" v="643" actId="20577"/>
          <ac:spMkLst>
            <pc:docMk/>
            <pc:sldMk cId="2612822078" sldId="268"/>
            <ac:spMk id="3" creationId="{C769B17D-9702-4619-B7CD-F194D2777624}"/>
          </ac:spMkLst>
        </pc:spChg>
        <pc:spChg chg="add del mod ord">
          <ac:chgData name="Alison Cooke" userId="S::a.cooke@uwtsd.ac.uk::46c329c9-26b7-4eba-b77b-7474421bfd31" providerId="AD" clId="Web-{1FE6B896-8AF1-1B4A-638E-936426046862}" dt="2023-12-07T14:44:50.429" v="2"/>
          <ac:spMkLst>
            <pc:docMk/>
            <pc:sldMk cId="2612822078" sldId="268"/>
            <ac:spMk id="4" creationId="{9CB9CD45-639C-B275-2F80-A95DF14CBA80}"/>
          </ac:spMkLst>
        </pc:spChg>
        <pc:spChg chg="add del mod">
          <ac:chgData name="Alison Cooke" userId="S::a.cooke@uwtsd.ac.uk::46c329c9-26b7-4eba-b77b-7474421bfd31" providerId="AD" clId="Web-{1FE6B896-8AF1-1B4A-638E-936426046862}" dt="2023-12-07T14:45:05.586" v="9"/>
          <ac:spMkLst>
            <pc:docMk/>
            <pc:sldMk cId="2612822078" sldId="268"/>
            <ac:spMk id="7" creationId="{8D3D56DD-2E0E-224F-13E7-ACDFABE7F5AA}"/>
          </ac:spMkLst>
        </pc:spChg>
        <pc:spChg chg="add mod">
          <ac:chgData name="Alison Cooke" userId="S::a.cooke@uwtsd.ac.uk::46c329c9-26b7-4eba-b77b-7474421bfd31" providerId="AD" clId="Web-{1FE6B896-8AF1-1B4A-638E-936426046862}" dt="2023-12-07T17:16:56.817" v="738" actId="20577"/>
          <ac:spMkLst>
            <pc:docMk/>
            <pc:sldMk cId="2612822078" sldId="268"/>
            <ac:spMk id="9" creationId="{B5283593-B3BB-C972-F360-7D016771D407}"/>
          </ac:spMkLst>
        </pc:spChg>
        <pc:graphicFrameChg chg="add del mod ord modGraphic">
          <ac:chgData name="Alison Cooke" userId="S::a.cooke@uwtsd.ac.uk::46c329c9-26b7-4eba-b77b-7474421bfd31" providerId="AD" clId="Web-{1FE6B896-8AF1-1B4A-638E-936426046862}" dt="2023-12-07T14:45:12.711" v="10"/>
          <ac:graphicFrameMkLst>
            <pc:docMk/>
            <pc:sldMk cId="2612822078" sldId="268"/>
            <ac:graphicFrameMk id="6" creationId="{3471113E-DEFC-6C0F-50F8-247C01A728D2}"/>
          </ac:graphicFrameMkLst>
        </pc:graphicFrameChg>
      </pc:sldChg>
      <pc:sldChg chg="modSp modNotes">
        <pc:chgData name="Alison Cooke" userId="S::a.cooke@uwtsd.ac.uk::46c329c9-26b7-4eba-b77b-7474421bfd31" providerId="AD" clId="Web-{1FE6B896-8AF1-1B4A-638E-936426046862}" dt="2023-12-07T14:50:53.302" v="159"/>
        <pc:sldMkLst>
          <pc:docMk/>
          <pc:sldMk cId="245974286" sldId="278"/>
        </pc:sldMkLst>
        <pc:spChg chg="mod">
          <ac:chgData name="Alison Cooke" userId="S::a.cooke@uwtsd.ac.uk::46c329c9-26b7-4eba-b77b-7474421bfd31" providerId="AD" clId="Web-{1FE6B896-8AF1-1B4A-638E-936426046862}" dt="2023-12-07T14:50:36.410" v="145" actId="20577"/>
          <ac:spMkLst>
            <pc:docMk/>
            <pc:sldMk cId="245974286" sldId="278"/>
            <ac:spMk id="4" creationId="{2B3C63FD-7573-6C13-AC20-3773781FE2E4}"/>
          </ac:spMkLst>
        </pc:spChg>
      </pc:sldChg>
      <pc:sldChg chg="modSp">
        <pc:chgData name="Alison Cooke" userId="S::a.cooke@uwtsd.ac.uk::46c329c9-26b7-4eba-b77b-7474421bfd31" providerId="AD" clId="Web-{1FE6B896-8AF1-1B4A-638E-936426046862}" dt="2023-12-07T15:19:56.773" v="702" actId="20577"/>
        <pc:sldMkLst>
          <pc:docMk/>
          <pc:sldMk cId="2256621464" sldId="279"/>
        </pc:sldMkLst>
        <pc:spChg chg="mod">
          <ac:chgData name="Alison Cooke" userId="S::a.cooke@uwtsd.ac.uk::46c329c9-26b7-4eba-b77b-7474421bfd31" providerId="AD" clId="Web-{1FE6B896-8AF1-1B4A-638E-936426046862}" dt="2023-12-07T15:19:56.773" v="702" actId="20577"/>
          <ac:spMkLst>
            <pc:docMk/>
            <pc:sldMk cId="2256621464" sldId="279"/>
            <ac:spMk id="2" creationId="{FC7179E1-3E4A-81C7-90A7-737FFF9430B7}"/>
          </ac:spMkLst>
        </pc:spChg>
      </pc:sldChg>
      <pc:sldChg chg="modNotes">
        <pc:chgData name="Alison Cooke" userId="S::a.cooke@uwtsd.ac.uk::46c329c9-26b7-4eba-b77b-7474421bfd31" providerId="AD" clId="Web-{1FE6B896-8AF1-1B4A-638E-936426046862}" dt="2023-12-07T14:51:27.490" v="162"/>
        <pc:sldMkLst>
          <pc:docMk/>
          <pc:sldMk cId="3133406294" sldId="280"/>
        </pc:sldMkLst>
      </pc:sldChg>
      <pc:sldChg chg="modNotes">
        <pc:chgData name="Alison Cooke" userId="S::a.cooke@uwtsd.ac.uk::46c329c9-26b7-4eba-b77b-7474421bfd31" providerId="AD" clId="Web-{1FE6B896-8AF1-1B4A-638E-936426046862}" dt="2023-12-07T14:52:29.399" v="188"/>
        <pc:sldMkLst>
          <pc:docMk/>
          <pc:sldMk cId="106383977" sldId="281"/>
        </pc:sldMkLst>
      </pc:sldChg>
      <pc:sldChg chg="modSp modNotes">
        <pc:chgData name="Alison Cooke" userId="S::a.cooke@uwtsd.ac.uk::46c329c9-26b7-4eba-b77b-7474421bfd31" providerId="AD" clId="Web-{1FE6B896-8AF1-1B4A-638E-936426046862}" dt="2023-12-07T14:56:11.642" v="336" actId="20577"/>
        <pc:sldMkLst>
          <pc:docMk/>
          <pc:sldMk cId="1332732493" sldId="283"/>
        </pc:sldMkLst>
        <pc:spChg chg="mod">
          <ac:chgData name="Alison Cooke" userId="S::a.cooke@uwtsd.ac.uk::46c329c9-26b7-4eba-b77b-7474421bfd31" providerId="AD" clId="Web-{1FE6B896-8AF1-1B4A-638E-936426046862}" dt="2023-12-07T14:56:11.642" v="336" actId="20577"/>
          <ac:spMkLst>
            <pc:docMk/>
            <pc:sldMk cId="1332732493" sldId="283"/>
            <ac:spMk id="3" creationId="{0879D2FD-A5CB-9089-4589-AF8FD60A19C9}"/>
          </ac:spMkLst>
        </pc:spChg>
      </pc:sldChg>
      <pc:sldChg chg="modSp">
        <pc:chgData name="Alison Cooke" userId="S::a.cooke@uwtsd.ac.uk::46c329c9-26b7-4eba-b77b-7474421bfd31" providerId="AD" clId="Web-{1FE6B896-8AF1-1B4A-638E-936426046862}" dt="2023-12-07T14:56:38.940" v="347" actId="20577"/>
        <pc:sldMkLst>
          <pc:docMk/>
          <pc:sldMk cId="1091941670" sldId="284"/>
        </pc:sldMkLst>
        <pc:spChg chg="mod">
          <ac:chgData name="Alison Cooke" userId="S::a.cooke@uwtsd.ac.uk::46c329c9-26b7-4eba-b77b-7474421bfd31" providerId="AD" clId="Web-{1FE6B896-8AF1-1B4A-638E-936426046862}" dt="2023-12-07T14:56:38.940" v="347" actId="20577"/>
          <ac:spMkLst>
            <pc:docMk/>
            <pc:sldMk cId="1091941670" sldId="284"/>
            <ac:spMk id="3" creationId="{3AD32602-745D-4BDE-375A-AA4A3F245D8B}"/>
          </ac:spMkLst>
        </pc:spChg>
      </pc:sldChg>
      <pc:sldChg chg="modNotes">
        <pc:chgData name="Alison Cooke" userId="S::a.cooke@uwtsd.ac.uk::46c329c9-26b7-4eba-b77b-7474421bfd31" providerId="AD" clId="Web-{1FE6B896-8AF1-1B4A-638E-936426046862}" dt="2023-12-07T15:02:58.657" v="447"/>
        <pc:sldMkLst>
          <pc:docMk/>
          <pc:sldMk cId="4229591366" sldId="287"/>
        </pc:sldMkLst>
      </pc:sldChg>
      <pc:sldChg chg="modSp">
        <pc:chgData name="Alison Cooke" userId="S::a.cooke@uwtsd.ac.uk::46c329c9-26b7-4eba-b77b-7474421bfd31" providerId="AD" clId="Web-{1FE6B896-8AF1-1B4A-638E-936426046862}" dt="2023-12-07T15:03:23.236" v="467" actId="20577"/>
        <pc:sldMkLst>
          <pc:docMk/>
          <pc:sldMk cId="202937900" sldId="288"/>
        </pc:sldMkLst>
        <pc:spChg chg="mod">
          <ac:chgData name="Alison Cooke" userId="S::a.cooke@uwtsd.ac.uk::46c329c9-26b7-4eba-b77b-7474421bfd31" providerId="AD" clId="Web-{1FE6B896-8AF1-1B4A-638E-936426046862}" dt="2023-12-07T15:03:23.236" v="467" actId="20577"/>
          <ac:spMkLst>
            <pc:docMk/>
            <pc:sldMk cId="202937900" sldId="288"/>
            <ac:spMk id="3" creationId="{973C2C6C-8F0F-48D6-F2CE-A580376A84F5}"/>
          </ac:spMkLst>
        </pc:spChg>
      </pc:sldChg>
      <pc:sldChg chg="modSp">
        <pc:chgData name="Alison Cooke" userId="S::a.cooke@uwtsd.ac.uk::46c329c9-26b7-4eba-b77b-7474421bfd31" providerId="AD" clId="Web-{1FE6B896-8AF1-1B4A-638E-936426046862}" dt="2023-12-07T15:13:48.978" v="591" actId="20577"/>
        <pc:sldMkLst>
          <pc:docMk/>
          <pc:sldMk cId="2164810133" sldId="292"/>
        </pc:sldMkLst>
        <pc:spChg chg="mod">
          <ac:chgData name="Alison Cooke" userId="S::a.cooke@uwtsd.ac.uk::46c329c9-26b7-4eba-b77b-7474421bfd31" providerId="AD" clId="Web-{1FE6B896-8AF1-1B4A-638E-936426046862}" dt="2023-12-07T15:13:48.978" v="591" actId="20577"/>
          <ac:spMkLst>
            <pc:docMk/>
            <pc:sldMk cId="2164810133" sldId="292"/>
            <ac:spMk id="3" creationId="{7C4955FE-7685-5A43-76D8-5A4A67D26EEB}"/>
          </ac:spMkLst>
        </pc:spChg>
        <pc:spChg chg="mod">
          <ac:chgData name="Alison Cooke" userId="S::a.cooke@uwtsd.ac.uk::46c329c9-26b7-4eba-b77b-7474421bfd31" providerId="AD" clId="Web-{1FE6B896-8AF1-1B4A-638E-936426046862}" dt="2023-12-07T15:05:59.429" v="512" actId="20577"/>
          <ac:spMkLst>
            <pc:docMk/>
            <pc:sldMk cId="2164810133" sldId="292"/>
            <ac:spMk id="4" creationId="{6DA41A7D-15E1-4865-A220-B200200A3163}"/>
          </ac:spMkLst>
        </pc:spChg>
      </pc:sldChg>
      <pc:sldChg chg="addSp delSp modSp new mod modClrScheme chgLayout modNotes">
        <pc:chgData name="Alison Cooke" userId="S::a.cooke@uwtsd.ac.uk::46c329c9-26b7-4eba-b77b-7474421bfd31" providerId="AD" clId="Web-{1FE6B896-8AF1-1B4A-638E-936426046862}" dt="2023-12-07T15:11:30.426" v="566"/>
        <pc:sldMkLst>
          <pc:docMk/>
          <pc:sldMk cId="1866007963" sldId="293"/>
        </pc:sldMkLst>
        <pc:spChg chg="mod ord">
          <ac:chgData name="Alison Cooke" userId="S::a.cooke@uwtsd.ac.uk::46c329c9-26b7-4eba-b77b-7474421bfd31" providerId="AD" clId="Web-{1FE6B896-8AF1-1B4A-638E-936426046862}" dt="2023-12-07T15:08:41.670" v="527"/>
          <ac:spMkLst>
            <pc:docMk/>
            <pc:sldMk cId="1866007963" sldId="293"/>
            <ac:spMk id="2" creationId="{656BAC0A-9210-0BF4-F1E8-AC37CE7582EC}"/>
          </ac:spMkLst>
        </pc:spChg>
        <pc:spChg chg="del">
          <ac:chgData name="Alison Cooke" userId="S::a.cooke@uwtsd.ac.uk::46c329c9-26b7-4eba-b77b-7474421bfd31" providerId="AD" clId="Web-{1FE6B896-8AF1-1B4A-638E-936426046862}" dt="2023-12-07T15:08:41.670" v="527"/>
          <ac:spMkLst>
            <pc:docMk/>
            <pc:sldMk cId="1866007963" sldId="293"/>
            <ac:spMk id="3" creationId="{9020A1F1-C28F-0F1A-F447-7A9794E9EA70}"/>
          </ac:spMkLst>
        </pc:spChg>
        <pc:spChg chg="del">
          <ac:chgData name="Alison Cooke" userId="S::a.cooke@uwtsd.ac.uk::46c329c9-26b7-4eba-b77b-7474421bfd31" providerId="AD" clId="Web-{1FE6B896-8AF1-1B4A-638E-936426046862}" dt="2023-12-07T15:08:41.670" v="527"/>
          <ac:spMkLst>
            <pc:docMk/>
            <pc:sldMk cId="1866007963" sldId="293"/>
            <ac:spMk id="4" creationId="{40D46594-C581-593F-FC46-5181A5B06AEF}"/>
          </ac:spMkLst>
        </pc:spChg>
        <pc:spChg chg="add mod">
          <ac:chgData name="Alison Cooke" userId="S::a.cooke@uwtsd.ac.uk::46c329c9-26b7-4eba-b77b-7474421bfd31" providerId="AD" clId="Web-{1FE6B896-8AF1-1B4A-638E-936426046862}" dt="2023-12-07T15:09:51.860" v="543" actId="20577"/>
          <ac:spMkLst>
            <pc:docMk/>
            <pc:sldMk cId="1866007963" sldId="293"/>
            <ac:spMk id="7" creationId="{1F3A884C-97CD-3993-2E52-942CFEAF48B4}"/>
          </ac:spMkLst>
        </pc:spChg>
        <pc:graphicFrameChg chg="add mod modGraphic">
          <ac:chgData name="Alison Cooke" userId="S::a.cooke@uwtsd.ac.uk::46c329c9-26b7-4eba-b77b-7474421bfd31" providerId="AD" clId="Web-{1FE6B896-8AF1-1B4A-638E-936426046862}" dt="2023-12-07T15:10:10.407" v="547" actId="1076"/>
          <ac:graphicFrameMkLst>
            <pc:docMk/>
            <pc:sldMk cId="1866007963" sldId="293"/>
            <ac:graphicFrameMk id="6" creationId="{E6FB74F8-815F-9BA0-C6A6-60F89EEBD520}"/>
          </ac:graphicFrameMkLst>
        </pc:graphicFrameChg>
      </pc:sldChg>
      <pc:sldChg chg="addSp delSp modSp new mod modClrScheme chgLayout">
        <pc:chgData name="Alison Cooke" userId="S::a.cooke@uwtsd.ac.uk::46c329c9-26b7-4eba-b77b-7474421bfd31" providerId="AD" clId="Web-{1FE6B896-8AF1-1B4A-638E-936426046862}" dt="2023-12-07T15:12:51.507" v="589" actId="1076"/>
        <pc:sldMkLst>
          <pc:docMk/>
          <pc:sldMk cId="3945984729" sldId="294"/>
        </pc:sldMkLst>
        <pc:spChg chg="mod ord">
          <ac:chgData name="Alison Cooke" userId="S::a.cooke@uwtsd.ac.uk::46c329c9-26b7-4eba-b77b-7474421bfd31" providerId="AD" clId="Web-{1FE6B896-8AF1-1B4A-638E-936426046862}" dt="2023-12-07T15:12:41.444" v="586"/>
          <ac:spMkLst>
            <pc:docMk/>
            <pc:sldMk cId="3945984729" sldId="294"/>
            <ac:spMk id="2" creationId="{36CEEA52-C78A-AD48-E313-32E28F6A2EB9}"/>
          </ac:spMkLst>
        </pc:spChg>
        <pc:spChg chg="mod ord">
          <ac:chgData name="Alison Cooke" userId="S::a.cooke@uwtsd.ac.uk::46c329c9-26b7-4eba-b77b-7474421bfd31" providerId="AD" clId="Web-{1FE6B896-8AF1-1B4A-638E-936426046862}" dt="2023-12-07T15:12:41.444" v="586"/>
          <ac:spMkLst>
            <pc:docMk/>
            <pc:sldMk cId="3945984729" sldId="294"/>
            <ac:spMk id="3" creationId="{A99C1B6E-8EED-FD42-76AF-2467C4C12148}"/>
          </ac:spMkLst>
        </pc:spChg>
        <pc:spChg chg="add del mod ord">
          <ac:chgData name="Alison Cooke" userId="S::a.cooke@uwtsd.ac.uk::46c329c9-26b7-4eba-b77b-7474421bfd31" providerId="AD" clId="Web-{1FE6B896-8AF1-1B4A-638E-936426046862}" dt="2023-12-07T15:12:46.741" v="587"/>
          <ac:spMkLst>
            <pc:docMk/>
            <pc:sldMk cId="3945984729" sldId="294"/>
            <ac:spMk id="4" creationId="{35760B18-B971-9A5E-662F-4EE8BCF2CC00}"/>
          </ac:spMkLst>
        </pc:spChg>
        <pc:picChg chg="add mod ord">
          <ac:chgData name="Alison Cooke" userId="S::a.cooke@uwtsd.ac.uk::46c329c9-26b7-4eba-b77b-7474421bfd31" providerId="AD" clId="Web-{1FE6B896-8AF1-1B4A-638E-936426046862}" dt="2023-12-07T15:12:51.507" v="589" actId="1076"/>
          <ac:picMkLst>
            <pc:docMk/>
            <pc:sldMk cId="3945984729" sldId="294"/>
            <ac:picMk id="5" creationId="{A48E8E81-7D79-AC70-7FDF-F8FC5964000A}"/>
          </ac:picMkLst>
        </pc:picChg>
      </pc:sldChg>
    </pc:docChg>
  </pc:docChgLst>
  <pc:docChgLst>
    <pc:chgData name="Alison Cooke" userId="S::a.cooke@uwtsd.ac.uk::46c329c9-26b7-4eba-b77b-7474421bfd31" providerId="AD" clId="Web-{08E1D5DF-E7D4-1E37-BB49-987DB3481C42}"/>
    <pc:docChg chg="modSld">
      <pc:chgData name="Alison Cooke" userId="S::a.cooke@uwtsd.ac.uk::46c329c9-26b7-4eba-b77b-7474421bfd31" providerId="AD" clId="Web-{08E1D5DF-E7D4-1E37-BB49-987DB3481C42}" dt="2023-12-07T14:42:53.056" v="50" actId="1076"/>
      <pc:docMkLst>
        <pc:docMk/>
      </pc:docMkLst>
      <pc:sldChg chg="modSp">
        <pc:chgData name="Alison Cooke" userId="S::a.cooke@uwtsd.ac.uk::46c329c9-26b7-4eba-b77b-7474421bfd31" providerId="AD" clId="Web-{08E1D5DF-E7D4-1E37-BB49-987DB3481C42}" dt="2023-12-07T14:42:53.056" v="50" actId="1076"/>
        <pc:sldMkLst>
          <pc:docMk/>
          <pc:sldMk cId="1147549936" sldId="258"/>
        </pc:sldMkLst>
        <pc:spChg chg="mod">
          <ac:chgData name="Alison Cooke" userId="S::a.cooke@uwtsd.ac.uk::46c329c9-26b7-4eba-b77b-7474421bfd31" providerId="AD" clId="Web-{08E1D5DF-E7D4-1E37-BB49-987DB3481C42}" dt="2023-12-07T14:42:44.166" v="48" actId="1076"/>
          <ac:spMkLst>
            <pc:docMk/>
            <pc:sldMk cId="1147549936" sldId="258"/>
            <ac:spMk id="2" creationId="{D471C5F7-4842-6758-51A1-976140EA1062}"/>
          </ac:spMkLst>
        </pc:spChg>
        <pc:spChg chg="mod">
          <ac:chgData name="Alison Cooke" userId="S::a.cooke@uwtsd.ac.uk::46c329c9-26b7-4eba-b77b-7474421bfd31" providerId="AD" clId="Web-{08E1D5DF-E7D4-1E37-BB49-987DB3481C42}" dt="2023-12-07T14:42:53.056" v="50" actId="1076"/>
          <ac:spMkLst>
            <pc:docMk/>
            <pc:sldMk cId="1147549936" sldId="258"/>
            <ac:spMk id="5" creationId="{96FE8A07-45B3-4401-AEF2-C9368D14EA2F}"/>
          </ac:spMkLst>
        </pc:spChg>
      </pc:sldChg>
    </pc:docChg>
  </pc:docChgLst>
  <pc:docChgLst>
    <pc:chgData name="Alison Cooke" userId="S::a.cooke@uwtsd.ac.uk::46c329c9-26b7-4eba-b77b-7474421bfd31" providerId="AD" clId="Web-{B2C3C2B5-E853-7230-D33F-957CA28E447C}"/>
    <pc:docChg chg="addSld delSld modSld">
      <pc:chgData name="Alison Cooke" userId="S::a.cooke@uwtsd.ac.uk::46c329c9-26b7-4eba-b77b-7474421bfd31" providerId="AD" clId="Web-{B2C3C2B5-E853-7230-D33F-957CA28E447C}" dt="2023-11-23T13:08:11.904" v="4"/>
      <pc:docMkLst>
        <pc:docMk/>
      </pc:docMkLst>
      <pc:sldChg chg="modSp add del">
        <pc:chgData name="Alison Cooke" userId="S::a.cooke@uwtsd.ac.uk::46c329c9-26b7-4eba-b77b-7474421bfd31" providerId="AD" clId="Web-{B2C3C2B5-E853-7230-D33F-957CA28E447C}" dt="2023-11-23T13:08:11.904" v="4"/>
        <pc:sldMkLst>
          <pc:docMk/>
          <pc:sldMk cId="2097000896" sldId="274"/>
        </pc:sldMkLst>
        <pc:spChg chg="mod">
          <ac:chgData name="Alison Cooke" userId="S::a.cooke@uwtsd.ac.uk::46c329c9-26b7-4eba-b77b-7474421bfd31" providerId="AD" clId="Web-{B2C3C2B5-E853-7230-D33F-957CA28E447C}" dt="2023-11-23T13:07:11.934" v="3" actId="20577"/>
          <ac:spMkLst>
            <pc:docMk/>
            <pc:sldMk cId="2097000896" sldId="274"/>
            <ac:spMk id="2" creationId="{CC0E57E1-910F-FC49-85A0-16D2E89DB7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How many parts</a:t>
            </a:r>
          </a:p>
          <a:p>
            <a:endParaRPr lang="en-GB" dirty="0">
              <a:cs typeface="Calibri" panose="020F0502020204030204"/>
            </a:endParaRPr>
          </a:p>
          <a:p>
            <a:r>
              <a:rPr lang="en-GB" dirty="0">
                <a:cs typeface="Calibri" panose="020F0502020204030204"/>
              </a:rPr>
              <a:t>Allocation of 2000 words to cover all sections</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‘established techniques’?</a:t>
            </a:r>
          </a:p>
          <a:p>
            <a:r>
              <a:rPr lang="en-GB" dirty="0">
                <a:cs typeface="Calibri"/>
              </a:rPr>
              <a:t>Professional investigation</a:t>
            </a:r>
          </a:p>
          <a:p>
            <a:r>
              <a:rPr lang="en-GB" dirty="0">
                <a:cs typeface="Calibri"/>
              </a:rPr>
              <a:t>Operational policing</a:t>
            </a:r>
          </a:p>
          <a:p>
            <a:endParaRPr lang="en-GB" dirty="0"/>
          </a:p>
          <a:p>
            <a:r>
              <a:rPr lang="en-GB" dirty="0"/>
              <a:t>List them</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557672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depends on the offences that you are referring to</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750668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9"/>
                </a:solidFill>
                <a:effectLst/>
                <a:latin typeface="-apple-system"/>
              </a:rPr>
              <a:t>To explore something, you need  to investigate the topic of exploration</a:t>
            </a:r>
          </a:p>
          <a:p>
            <a:r>
              <a:rPr lang="en-GB" b="0" i="0" dirty="0">
                <a:solidFill>
                  <a:srgbClr val="282829"/>
                </a:solidFill>
                <a:effectLst/>
                <a:latin typeface="-apple-system"/>
              </a:rPr>
              <a:t>Erase pre conceived notions or biases</a:t>
            </a:r>
            <a:r>
              <a:rPr lang="en-GB" dirty="0">
                <a:solidFill>
                  <a:srgbClr val="282829"/>
                </a:solidFill>
                <a:latin typeface="-apple-system"/>
              </a:rPr>
              <a:t> </a:t>
            </a:r>
            <a:r>
              <a:rPr lang="en-GB" b="0" i="0" dirty="0">
                <a:solidFill>
                  <a:srgbClr val="282829"/>
                </a:solidFill>
                <a:effectLst/>
                <a:latin typeface="-apple-system"/>
              </a:rPr>
              <a:t> toward the </a:t>
            </a:r>
            <a:r>
              <a:rPr lang="en-GB" dirty="0">
                <a:solidFill>
                  <a:srgbClr val="282829"/>
                </a:solidFill>
                <a:latin typeface="-apple-system"/>
              </a:rPr>
              <a:t>incident being dealt with</a:t>
            </a:r>
            <a:r>
              <a:rPr lang="en-GB" b="0" i="0" dirty="0">
                <a:solidFill>
                  <a:srgbClr val="282829"/>
                </a:solidFill>
                <a:effectLst/>
                <a:latin typeface="-apple-system"/>
              </a:rPr>
              <a:t>.</a:t>
            </a:r>
          </a:p>
          <a:p>
            <a:endParaRPr lang="en-GB" b="0" i="0" dirty="0">
              <a:solidFill>
                <a:srgbClr val="282829"/>
              </a:solidFill>
              <a:effectLst/>
              <a:latin typeface="-apple-system"/>
            </a:endParaRPr>
          </a:p>
          <a:p>
            <a:r>
              <a:rPr lang="en-GB" b="0" i="0" dirty="0">
                <a:solidFill>
                  <a:srgbClr val="282829"/>
                </a:solidFill>
                <a:effectLst/>
                <a:latin typeface="-apple-system"/>
              </a:rPr>
              <a:t>Read and research around the ‘technique’ to gain insight and knowledge about it/what others say – the good and the bad.</a:t>
            </a:r>
          </a:p>
          <a:p>
            <a:r>
              <a:rPr lang="en-GB" b="0" i="0" dirty="0">
                <a:solidFill>
                  <a:srgbClr val="282829"/>
                </a:solidFill>
                <a:effectLst/>
                <a:latin typeface="-apple-system"/>
              </a:rPr>
              <a:t>compare and contrast your findings with other findings in this area.</a:t>
            </a:r>
          </a:p>
          <a:p>
            <a:endParaRPr lang="en-GB" b="0" i="0" dirty="0">
              <a:solidFill>
                <a:srgbClr val="282829"/>
              </a:solidFill>
              <a:effectLst/>
              <a:latin typeface="-apple-system"/>
            </a:endParaRPr>
          </a:p>
          <a:p>
            <a:r>
              <a:rPr lang="en-GB" b="0" i="0" dirty="0">
                <a:solidFill>
                  <a:srgbClr val="282829"/>
                </a:solidFill>
                <a:effectLst/>
                <a:latin typeface="-apple-system"/>
              </a:rPr>
              <a:t>Here, show how you arrived at using that particular technique, did you do any research around it first, was it from previous experience. What doe </a:t>
            </a:r>
            <a:r>
              <a:rPr lang="en-GB" b="0" i="0" dirty="0" err="1">
                <a:solidFill>
                  <a:srgbClr val="282829"/>
                </a:solidFill>
                <a:effectLst/>
                <a:latin typeface="-apple-system"/>
              </a:rPr>
              <a:t>sthe</a:t>
            </a:r>
            <a:r>
              <a:rPr lang="en-GB" b="0" i="0" dirty="0">
                <a:solidFill>
                  <a:srgbClr val="282829"/>
                </a:solidFill>
                <a:effectLst/>
                <a:latin typeface="-apple-system"/>
              </a:rPr>
              <a:t> literature say about that particular technique  - are there advantages/disadvantages for its use etc </a:t>
            </a:r>
            <a:r>
              <a:rPr lang="en-GB" b="0" i="0" dirty="0" err="1">
                <a:solidFill>
                  <a:srgbClr val="282829"/>
                </a:solidFill>
                <a:effectLst/>
                <a:latin typeface="-apple-system"/>
              </a:rPr>
              <a:t>etc</a:t>
            </a:r>
            <a:r>
              <a:rPr lang="en-GB" b="0" i="0" dirty="0">
                <a:solidFill>
                  <a:srgbClr val="282829"/>
                </a:solidFill>
                <a:effectLst/>
                <a:latin typeface="-apple-system"/>
              </a:rPr>
              <a:t>. </a:t>
            </a:r>
          </a:p>
          <a:p>
            <a:r>
              <a:rPr lang="en-GB" b="0" i="0" dirty="0">
                <a:solidFill>
                  <a:srgbClr val="282829"/>
                </a:solidFill>
                <a:effectLst/>
                <a:latin typeface="-apple-system"/>
              </a:rPr>
              <a:t>BE REFLECTIVE with regards to the ‘exploration’.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377916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95959"/>
                </a:solidFill>
                <a:effectLst/>
                <a:latin typeface="Roboto" panose="02000000000000000000" pitchFamily="2" charset="0"/>
              </a:rPr>
              <a:t>The key to tackling ‘demonstrate’ questions is to use several examples, evidence, and logical arguments. Essentially, you are required to show your understanding by using evidence and arguments to support your claim.</a:t>
            </a:r>
            <a:endParaRPr lang="en-GB" b="0" i="0" dirty="0">
              <a:solidFill>
                <a:srgbClr val="494949"/>
              </a:solidFill>
              <a:effectLst/>
              <a:latin typeface="Roboto" panose="02000000000000000000" pitchFamily="2" charset="0"/>
            </a:endParaRPr>
          </a:p>
          <a:p>
            <a:pPr algn="l"/>
            <a:r>
              <a:rPr lang="en-GB" b="0" i="0" dirty="0">
                <a:solidFill>
                  <a:srgbClr val="494949"/>
                </a:solidFill>
                <a:effectLst/>
                <a:latin typeface="Roboto" panose="02000000000000000000" pitchFamily="2" charset="0"/>
              </a:rPr>
              <a:t>Make sure you assert your position with these types of questions. It's even more important that you support your arguments with valid evidence in order to establish a strong case.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141983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Applicable to both programmes</a:t>
            </a:r>
          </a:p>
          <a:p>
            <a:endParaRPr lang="en-GB" dirty="0">
              <a:cs typeface="Calibri"/>
            </a:endParaRPr>
          </a:p>
          <a:p>
            <a:r>
              <a:rPr lang="en-GB" dirty="0">
                <a:cs typeface="Calibri"/>
              </a:rPr>
              <a:t>So you decide where you want to go with this one but it has to be around operational policing – e.g. evidenced based policing</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040599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Its also - </a:t>
            </a:r>
            <a:r>
              <a:rPr lang="en" dirty="0"/>
              <a:t> </a:t>
            </a:r>
            <a:r>
              <a:rPr lang="en" b="1" dirty="0"/>
              <a:t>the detailed examination and evaluation of another person's ideas or work</a:t>
            </a:r>
            <a:r>
              <a:rPr lang="en" dirty="0"/>
              <a:t>. It is subjective writing as it expresses your interpretation and analysis of the work by breaking down and studying its parts</a:t>
            </a:r>
            <a:endParaRPr lang="en-US">
              <a:cs typeface="Calibri"/>
            </a:endParaRPr>
          </a:p>
          <a:p>
            <a:endParaRPr lang="en" dirty="0">
              <a:cs typeface="Calibri"/>
            </a:endParaRPr>
          </a:p>
          <a:p>
            <a:r>
              <a:rPr lang="en" dirty="0">
                <a:cs typeface="Calibri"/>
              </a:rPr>
              <a:t>Look at what it does well and what it doesn't do so well – provide some balance in your views.</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594707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investigation methodology is how you think about, understand and resolve root causes of an incident/investigation</a:t>
            </a:r>
          </a:p>
          <a:p>
            <a:r>
              <a:rPr lang="en-US" dirty="0">
                <a:cs typeface="Calibri"/>
              </a:rPr>
              <a:t>Rarely do investigations result from one cause most involve interrelated factors</a:t>
            </a:r>
          </a:p>
          <a:p>
            <a:r>
              <a:rPr lang="en-US" dirty="0">
                <a:cs typeface="Calibri"/>
              </a:rPr>
              <a:t>Likewise with operational policing – think along the lines of  community policing , evidence based policing – each of them have a number of theories attached to them</a:t>
            </a:r>
          </a:p>
          <a:p>
            <a:r>
              <a:rPr lang="en-US" dirty="0">
                <a:cs typeface="Calibri"/>
              </a:rPr>
              <a:t>Broken window theory, culture, accountability, VAWG</a:t>
            </a:r>
          </a:p>
          <a:p>
            <a:endParaRPr lang="en-US" dirty="0">
              <a:cs typeface="Calibri"/>
            </a:endParaRPr>
          </a:p>
          <a:p>
            <a:r>
              <a:rPr lang="en-US" dirty="0">
                <a:cs typeface="Calibri"/>
              </a:rPr>
              <a:t>Take a violent domestic abuse investigation – may involve vulnerability, alcohol/drugs/</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10317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Of applying …...</a:t>
            </a:r>
          </a:p>
          <a:p>
            <a:r>
              <a:rPr lang="en-US" dirty="0">
                <a:cs typeface="Calibri"/>
              </a:rPr>
              <a:t>So you need to give examples</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824878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Skills that you have learnt/developed</a:t>
            </a:r>
          </a:p>
          <a:p>
            <a:r>
              <a:rPr lang="en-US" dirty="0">
                <a:cs typeface="Calibri"/>
              </a:rPr>
              <a:t>Investigative</a:t>
            </a:r>
          </a:p>
          <a:p>
            <a:r>
              <a:rPr lang="en-US" dirty="0">
                <a:cs typeface="Calibri"/>
              </a:rPr>
              <a:t>Interviewing</a:t>
            </a:r>
          </a:p>
          <a:p>
            <a:r>
              <a:rPr lang="en-US" dirty="0">
                <a:cs typeface="Calibri"/>
              </a:rPr>
              <a:t>Management</a:t>
            </a:r>
          </a:p>
          <a:p>
            <a:endParaRPr lang="en-US" dirty="0">
              <a:cs typeface="Calibri"/>
            </a:endParaRPr>
          </a:p>
          <a:p>
            <a:r>
              <a:rPr lang="en-US" dirty="0">
                <a:cs typeface="Calibri"/>
              </a:rPr>
              <a:t>Knowledge</a:t>
            </a:r>
          </a:p>
          <a:p>
            <a:r>
              <a:rPr lang="en-US" dirty="0">
                <a:cs typeface="Calibri"/>
              </a:rPr>
              <a:t>Of the law</a:t>
            </a:r>
          </a:p>
          <a:p>
            <a:r>
              <a:rPr lang="en-US" dirty="0">
                <a:cs typeface="Calibri"/>
              </a:rPr>
              <a:t>Procedures</a:t>
            </a:r>
          </a:p>
          <a:p>
            <a:r>
              <a:rPr lang="en-US" dirty="0">
                <a:cs typeface="Calibri"/>
              </a:rPr>
              <a:t>Powers</a:t>
            </a:r>
          </a:p>
          <a:p>
            <a:endParaRPr lang="en-US" dirty="0">
              <a:cs typeface="Calibri"/>
            </a:endParaRPr>
          </a:p>
          <a:p>
            <a:r>
              <a:rPr lang="en-US" dirty="0">
                <a:cs typeface="Calibri"/>
              </a:rPr>
              <a:t>Experience</a:t>
            </a:r>
          </a:p>
          <a:p>
            <a:r>
              <a:rPr lang="en-US" dirty="0">
                <a:cs typeface="Calibri"/>
              </a:rPr>
              <a:t>Investigative experience</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845159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reflective piece of work so make reference to how you reflected at the time or how you have reflected now</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4684238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Max of 4 areas and a minimum of 3</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510739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submitted after 5pm on a Friday will not be reviewed until the Monday</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8450907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7433738" y="910179"/>
            <a:ext cx="3711663" cy="2954219"/>
          </a:xfrm>
        </p:spPr>
        <p:txBody>
          <a:bodyPr>
            <a:normAutofit fontScale="90000"/>
          </a:bodyPr>
          <a:lstStyle/>
          <a:p>
            <a:br>
              <a:rPr lang="en-GB" b="1" dirty="0">
                <a:solidFill>
                  <a:schemeClr val="bg1"/>
                </a:solidFill>
              </a:rPr>
            </a:br>
            <a:r>
              <a:rPr lang="en-GB" sz="4000" b="1" dirty="0">
                <a:solidFill>
                  <a:srgbClr val="002060"/>
                </a:solidFill>
              </a:rPr>
              <a:t>BSc </a:t>
            </a:r>
            <a:br>
              <a:rPr lang="en-GB" sz="4000" b="1" dirty="0">
                <a:solidFill>
                  <a:srgbClr val="002060"/>
                </a:solidFill>
              </a:rPr>
            </a:br>
            <a:r>
              <a:rPr lang="en-GB" sz="4000" b="1" dirty="0">
                <a:solidFill>
                  <a:srgbClr val="002060"/>
                </a:solidFill>
              </a:rPr>
              <a:t>05.12.2024</a:t>
            </a:r>
            <a:br>
              <a:rPr lang="en-GB" sz="4000" b="1" dirty="0">
                <a:solidFill>
                  <a:srgbClr val="002060"/>
                </a:solidFill>
              </a:rPr>
            </a:br>
            <a:r>
              <a:rPr lang="en-GB" sz="4000" b="1" dirty="0">
                <a:solidFill>
                  <a:srgbClr val="002060"/>
                </a:solidFill>
              </a:rPr>
              <a:t>Workbook 1 – Tasks 3,4,5 &amp; 6</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3181243" y="744906"/>
            <a:ext cx="4253325" cy="2831544"/>
          </a:xfrm>
          <a:prstGeom prst="rect">
            <a:avLst/>
          </a:prstGeom>
          <a:noFill/>
        </p:spPr>
        <p:txBody>
          <a:bodyPr wrap="square" lIns="91440" tIns="45720" rIns="91440" bIns="45720" rtlCol="0" anchor="t">
            <a:spAutoFit/>
          </a:bodyPr>
          <a:lstStyle/>
          <a:p>
            <a:pPr algn="ctr"/>
            <a:r>
              <a:rPr lang="en-GB" sz="4000" b="1" dirty="0">
                <a:solidFill>
                  <a:schemeClr val="bg1"/>
                </a:solidFill>
              </a:rPr>
              <a:t>BSc</a:t>
            </a:r>
          </a:p>
          <a:p>
            <a:pPr algn="ctr"/>
            <a:r>
              <a:rPr lang="en-GB" sz="4000" b="1" dirty="0">
                <a:solidFill>
                  <a:schemeClr val="bg1"/>
                </a:solidFill>
              </a:rPr>
              <a:t>05.12.2024</a:t>
            </a:r>
          </a:p>
          <a:p>
            <a:pPr algn="ctr"/>
            <a:r>
              <a:rPr lang="en-GB" sz="4000" b="1" dirty="0" err="1">
                <a:solidFill>
                  <a:schemeClr val="bg1"/>
                </a:solidFill>
              </a:rPr>
              <a:t>Llyfr</a:t>
            </a:r>
            <a:r>
              <a:rPr lang="en-GB" sz="4000" b="1" dirty="0">
                <a:solidFill>
                  <a:schemeClr val="bg1"/>
                </a:solidFill>
              </a:rPr>
              <a:t> </a:t>
            </a:r>
            <a:r>
              <a:rPr lang="en-GB" sz="3600" b="1" dirty="0">
                <a:solidFill>
                  <a:schemeClr val="bg1"/>
                </a:solidFill>
              </a:rPr>
              <a:t>Gwaith</a:t>
            </a:r>
            <a:r>
              <a:rPr lang="en-GB" sz="4000" b="1" dirty="0">
                <a:solidFill>
                  <a:schemeClr val="bg1"/>
                </a:solidFill>
              </a:rPr>
              <a:t> 1 – </a:t>
            </a:r>
            <a:r>
              <a:rPr lang="en-GB" sz="4000" b="1" dirty="0" err="1">
                <a:solidFill>
                  <a:schemeClr val="bg1"/>
                </a:solidFill>
              </a:rPr>
              <a:t>Tasg</a:t>
            </a:r>
            <a:r>
              <a:rPr lang="en-GB" sz="4000" b="1" dirty="0">
                <a:solidFill>
                  <a:schemeClr val="bg1"/>
                </a:solidFill>
              </a:rPr>
              <a:t> 3,4,5 &amp; 6</a:t>
            </a: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Re-cap – how to read an assignment question</a:t>
            </a:r>
          </a:p>
          <a:p>
            <a:r>
              <a:rPr lang="en-GB" dirty="0"/>
              <a:t>Task 3 overview</a:t>
            </a:r>
          </a:p>
          <a:p>
            <a:r>
              <a:rPr lang="en-GB" dirty="0"/>
              <a:t>Task 4 overview</a:t>
            </a:r>
          </a:p>
          <a:p>
            <a:r>
              <a:rPr lang="en-GB" dirty="0"/>
              <a:t>Guidance on Task 5&amp;6</a:t>
            </a:r>
          </a:p>
          <a:p>
            <a:r>
              <a:rPr lang="en-GB" dirty="0"/>
              <a:t>Support </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normAutofit/>
          </a:bodyPr>
          <a:lstStyle/>
          <a:p>
            <a:r>
              <a:rPr lang="en-GB" sz="3600" b="1" dirty="0">
                <a:solidFill>
                  <a:schemeClr val="bg1"/>
                </a:solidFill>
              </a:rPr>
              <a:t>Workbook 1 - Task 3 </a:t>
            </a:r>
            <a:br>
              <a:rPr lang="en-GB" sz="3600" b="1" dirty="0">
                <a:solidFill>
                  <a:schemeClr val="bg1"/>
                </a:solidFill>
              </a:rPr>
            </a:br>
            <a:r>
              <a:rPr lang="en-GB" sz="3600" b="1" dirty="0">
                <a:solidFill>
                  <a:schemeClr val="bg1"/>
                </a:solidFill>
              </a:rPr>
              <a:t> Investigative Techniques</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sz="half" idx="1"/>
          </p:nvPr>
        </p:nvSpPr>
        <p:spPr>
          <a:xfrm>
            <a:off x="453600" y="1600201"/>
            <a:ext cx="5540800" cy="3989040"/>
          </a:xfrm>
          <a:solidFill>
            <a:schemeClr val="accent2">
              <a:lumMod val="20000"/>
              <a:lumOff val="80000"/>
            </a:schemeClr>
          </a:solidFill>
        </p:spPr>
        <p:txBody>
          <a:bodyPr vert="horz" lIns="91440" tIns="45720" rIns="91440" bIns="45720" rtlCol="0" anchor="t">
            <a:normAutofit fontScale="62500" lnSpcReduction="20000"/>
          </a:bodyPr>
          <a:lstStyle/>
          <a:p>
            <a:pPr marL="0" indent="0">
              <a:buNone/>
            </a:pPr>
            <a:r>
              <a:rPr lang="en-GB" sz="2400" b="1" dirty="0"/>
              <a:t>BSc Professional investigation:</a:t>
            </a:r>
            <a:endParaRPr lang="en-GB" sz="2400" dirty="0"/>
          </a:p>
          <a:p>
            <a:pPr marL="0" indent="0">
              <a:buNone/>
            </a:pPr>
            <a:endParaRPr lang="en-GB" sz="2400" b="1" dirty="0"/>
          </a:p>
          <a:p>
            <a:pPr marL="0" indent="0">
              <a:buNone/>
            </a:pPr>
            <a:r>
              <a:rPr lang="en-GB" sz="2400" b="1" dirty="0"/>
              <a:t>Give a brief description </a:t>
            </a:r>
            <a:r>
              <a:rPr lang="en-GB" sz="2400" dirty="0"/>
              <a:t>of the incident including social legislative contexts and any relevant cultural, ethnicity and language issues.</a:t>
            </a:r>
            <a:endParaRPr lang="en-GB"/>
          </a:p>
          <a:p>
            <a:pPr marL="0" indent="0">
              <a:buNone/>
            </a:pPr>
            <a:endParaRPr lang="en-GB" sz="2400" dirty="0"/>
          </a:p>
          <a:p>
            <a:pPr marL="0" indent="0">
              <a:buNone/>
            </a:pPr>
            <a:r>
              <a:rPr lang="en-GB" sz="2400" dirty="0"/>
              <a:t>Analyse how you employed established techniques to progress the investigation.</a:t>
            </a:r>
          </a:p>
          <a:p>
            <a:pPr marL="0" indent="0">
              <a:buNone/>
            </a:pPr>
            <a:endParaRPr lang="en-GB" sz="2400" dirty="0"/>
          </a:p>
          <a:p>
            <a:pPr marL="0" indent="0">
              <a:buNone/>
            </a:pPr>
            <a:r>
              <a:rPr lang="en-GB" sz="2400" dirty="0"/>
              <a:t>Critically evaluate how you applied specific legislation and/or powers to the investigation.</a:t>
            </a:r>
          </a:p>
          <a:p>
            <a:pPr marL="0" indent="0">
              <a:buNone/>
            </a:pPr>
            <a:endParaRPr lang="en-GB" sz="2400" dirty="0"/>
          </a:p>
          <a:p>
            <a:pPr marL="0" indent="0">
              <a:buNone/>
            </a:pPr>
            <a:r>
              <a:rPr lang="en-GB" sz="2400" dirty="0"/>
              <a:t>Explore the use of the techniques you applied to the investigation and demonstrate your understanding of their use.</a:t>
            </a:r>
          </a:p>
          <a:p>
            <a:pPr marL="0" indent="0">
              <a:buNone/>
            </a:pPr>
            <a:endParaRPr lang="en-GB" sz="2400" dirty="0"/>
          </a:p>
          <a:p>
            <a:pPr marL="0" indent="0">
              <a:buNone/>
            </a:pPr>
            <a:r>
              <a:rPr lang="en-GB" sz="2400" b="1" dirty="0"/>
              <a:t>2000 words </a:t>
            </a:r>
            <a:r>
              <a:rPr lang="en-GB" sz="2400" dirty="0"/>
              <a:t>(+/- 10% include your actual word count at the end of each section)</a:t>
            </a:r>
          </a:p>
          <a:p>
            <a:endParaRPr lang="en-GB" dirty="0"/>
          </a:p>
        </p:txBody>
      </p:sp>
      <p:sp>
        <p:nvSpPr>
          <p:cNvPr id="9" name="Content Placeholder 8">
            <a:extLst>
              <a:ext uri="{FF2B5EF4-FFF2-40B4-BE49-F238E27FC236}">
                <a16:creationId xmlns:a16="http://schemas.microsoft.com/office/drawing/2014/main" id="{B5283593-B3BB-C972-F360-7D016771D407}"/>
              </a:ext>
            </a:extLst>
          </p:cNvPr>
          <p:cNvSpPr>
            <a:spLocks noGrp="1"/>
          </p:cNvSpPr>
          <p:nvPr>
            <p:ph sz="half" idx="2"/>
          </p:nvPr>
        </p:nvSpPr>
        <p:spPr>
          <a:xfrm>
            <a:off x="6197600" y="1600201"/>
            <a:ext cx="5425200" cy="3989040"/>
          </a:xfrm>
          <a:solidFill>
            <a:schemeClr val="accent5">
              <a:lumMod val="20000"/>
              <a:lumOff val="80000"/>
            </a:schemeClr>
          </a:solidFill>
        </p:spPr>
        <p:txBody>
          <a:bodyPr vert="horz" lIns="91440" tIns="45720" rIns="91440" bIns="45720" rtlCol="0" anchor="t">
            <a:noAutofit/>
          </a:bodyPr>
          <a:lstStyle/>
          <a:p>
            <a:pPr marL="0" indent="0">
              <a:buNone/>
            </a:pPr>
            <a:r>
              <a:rPr lang="en-GB" sz="1400" b="1" baseline="0" dirty="0">
                <a:latin typeface="Arial"/>
                <a:ea typeface="Segoe UI"/>
                <a:cs typeface="Segoe UI"/>
              </a:rPr>
              <a:t>BSc </a:t>
            </a:r>
            <a:r>
              <a:rPr lang="en-GB" sz="1400" b="1" dirty="0">
                <a:latin typeface="Arial"/>
                <a:ea typeface="Segoe UI"/>
                <a:cs typeface="Segoe UI"/>
              </a:rPr>
              <a:t>Operational Policing</a:t>
            </a:r>
            <a:endParaRPr lang="en-GB" sz="1400" b="1">
              <a:latin typeface="Arial"/>
              <a:cs typeface="Segoe UI"/>
            </a:endParaRPr>
          </a:p>
          <a:p>
            <a:pPr marL="0" indent="0">
              <a:buNone/>
            </a:pPr>
            <a:endParaRPr lang="en-GB" sz="1400" b="1" dirty="0">
              <a:latin typeface="Arial"/>
              <a:ea typeface="Segoe UI"/>
              <a:cs typeface="Segoe UI"/>
            </a:endParaRPr>
          </a:p>
          <a:p>
            <a:pPr marL="0" indent="0" rtl="0">
              <a:buNone/>
            </a:pPr>
            <a:r>
              <a:rPr lang="en-GB" sz="1400" b="1" baseline="0" dirty="0">
                <a:latin typeface="Arial"/>
                <a:ea typeface="Segoe UI"/>
                <a:cs typeface="Segoe UI"/>
              </a:rPr>
              <a:t>Give a brief description </a:t>
            </a:r>
            <a:r>
              <a:rPr lang="en-GB" sz="1400" baseline="0" dirty="0">
                <a:latin typeface="Arial"/>
                <a:ea typeface="Segoe UI"/>
                <a:cs typeface="Segoe UI"/>
              </a:rPr>
              <a:t>of the incident including social legislative contexts and any relevant cultural, ethnicity and language issues</a:t>
            </a:r>
            <a:endParaRPr lang="en-GB" sz="1400" dirty="0">
              <a:latin typeface="Arial"/>
              <a:ea typeface="Segoe UI"/>
              <a:cs typeface="Segoe UI"/>
            </a:endParaRPr>
          </a:p>
          <a:p>
            <a:pPr marL="0" indent="0" rtl="0">
              <a:buNone/>
            </a:pPr>
            <a:r>
              <a:rPr lang="en-GB" sz="1400" baseline="0" dirty="0">
                <a:latin typeface="Arial"/>
                <a:ea typeface="Segoe UI"/>
                <a:cs typeface="Segoe UI"/>
              </a:rPr>
              <a:t>Analyse how you employed established techniques to progress the </a:t>
            </a:r>
            <a:r>
              <a:rPr lang="en-GB" sz="1400" dirty="0">
                <a:latin typeface="Arial"/>
                <a:ea typeface="Segoe UI"/>
                <a:cs typeface="Segoe UI"/>
              </a:rPr>
              <a:t>incident</a:t>
            </a:r>
            <a:r>
              <a:rPr lang="en-GB" sz="1400" baseline="0" dirty="0">
                <a:latin typeface="Arial"/>
                <a:ea typeface="Segoe UI"/>
                <a:cs typeface="Segoe UI"/>
              </a:rPr>
              <a:t>.</a:t>
            </a:r>
            <a:r>
              <a:rPr lang="en-US" sz="1400" dirty="0">
                <a:latin typeface="Arial"/>
                <a:ea typeface="Segoe UI"/>
                <a:cs typeface="Segoe UI"/>
              </a:rPr>
              <a:t>​</a:t>
            </a:r>
          </a:p>
          <a:p>
            <a:pPr rtl="0"/>
            <a:r>
              <a:rPr lang="en-GB" sz="1400" dirty="0">
                <a:latin typeface="Arial"/>
                <a:ea typeface="Segoe UI"/>
                <a:cs typeface="Segoe UI"/>
              </a:rPr>
              <a:t>​</a:t>
            </a:r>
          </a:p>
          <a:p>
            <a:pPr marL="0" indent="0" rtl="0">
              <a:buNone/>
            </a:pPr>
            <a:r>
              <a:rPr lang="en-GB" sz="1400" baseline="0" dirty="0">
                <a:latin typeface="Arial"/>
                <a:ea typeface="Segoe UI"/>
                <a:cs typeface="Segoe UI"/>
              </a:rPr>
              <a:t>Critically evaluate how you applied specific legislation and/or powers to the </a:t>
            </a:r>
            <a:r>
              <a:rPr lang="en-GB" sz="1400" dirty="0">
                <a:latin typeface="Arial"/>
                <a:ea typeface="Segoe UI"/>
                <a:cs typeface="Segoe UI"/>
              </a:rPr>
              <a:t>incident</a:t>
            </a:r>
            <a:r>
              <a:rPr lang="en-GB" sz="1400" baseline="0" dirty="0">
                <a:latin typeface="Arial"/>
                <a:ea typeface="Segoe UI"/>
                <a:cs typeface="Segoe UI"/>
              </a:rPr>
              <a:t>.</a:t>
            </a:r>
            <a:r>
              <a:rPr lang="en-US" sz="1400" dirty="0">
                <a:latin typeface="Arial"/>
                <a:ea typeface="Segoe UI"/>
                <a:cs typeface="Segoe UI"/>
              </a:rPr>
              <a:t>​</a:t>
            </a:r>
          </a:p>
          <a:p>
            <a:pPr rtl="0"/>
            <a:r>
              <a:rPr lang="en-GB" sz="1400" dirty="0">
                <a:latin typeface="Arial"/>
                <a:ea typeface="Segoe UI"/>
                <a:cs typeface="Segoe UI"/>
              </a:rPr>
              <a:t>​</a:t>
            </a:r>
          </a:p>
          <a:p>
            <a:pPr marL="0" indent="0">
              <a:buNone/>
            </a:pPr>
            <a:r>
              <a:rPr lang="en-GB" sz="1400" dirty="0">
                <a:latin typeface="Arial"/>
                <a:ea typeface="Segoe UI"/>
                <a:cs typeface="Segoe UI"/>
              </a:rPr>
              <a:t>Critically explore</a:t>
            </a:r>
            <a:r>
              <a:rPr lang="en-GB" sz="1400" baseline="0" dirty="0">
                <a:latin typeface="Arial"/>
                <a:ea typeface="Segoe UI"/>
                <a:cs typeface="Segoe UI"/>
              </a:rPr>
              <a:t> the use of the techniques you applied to the</a:t>
            </a:r>
            <a:r>
              <a:rPr lang="en-GB" sz="1400" dirty="0">
                <a:latin typeface="Arial"/>
                <a:ea typeface="Segoe UI"/>
                <a:cs typeface="Segoe UI"/>
              </a:rPr>
              <a:t> incident and</a:t>
            </a:r>
            <a:r>
              <a:rPr lang="en-GB" sz="1400" baseline="0" dirty="0">
                <a:latin typeface="Arial"/>
                <a:ea typeface="Segoe UI"/>
                <a:cs typeface="Segoe UI"/>
              </a:rPr>
              <a:t> demonstrate your understanding of their use.</a:t>
            </a:r>
            <a:r>
              <a:rPr lang="en-US" sz="1400" dirty="0">
                <a:latin typeface="Arial"/>
                <a:ea typeface="Segoe UI"/>
                <a:cs typeface="Segoe UI"/>
              </a:rPr>
              <a:t>​</a:t>
            </a:r>
          </a:p>
          <a:p>
            <a:pPr rtl="0"/>
            <a:r>
              <a:rPr lang="en-GB" sz="1400" dirty="0">
                <a:latin typeface="Arial"/>
                <a:ea typeface="Segoe UI"/>
                <a:cs typeface="Segoe UI"/>
              </a:rPr>
              <a:t>​</a:t>
            </a:r>
          </a:p>
          <a:p>
            <a:pPr marL="0" indent="0" rtl="0">
              <a:buNone/>
            </a:pPr>
            <a:r>
              <a:rPr lang="en-GB" sz="1400" b="1" baseline="0" dirty="0">
                <a:latin typeface="Arial"/>
                <a:ea typeface="Segoe UI"/>
                <a:cs typeface="Segoe UI"/>
              </a:rPr>
              <a:t>2000 words </a:t>
            </a:r>
            <a:r>
              <a:rPr lang="en-GB" sz="1400" baseline="0" dirty="0">
                <a:latin typeface="Arial"/>
                <a:ea typeface="Segoe UI"/>
                <a:cs typeface="Segoe UI"/>
              </a:rPr>
              <a:t>(+/- 10% include your actual word count at the end of each section)</a:t>
            </a:r>
            <a:endParaRPr lang="en-GB" sz="1400" dirty="0">
              <a:latin typeface="Arial"/>
              <a:cs typeface="Segoe UI"/>
            </a:endParaRPr>
          </a:p>
        </p:txBody>
      </p:sp>
    </p:spTree>
    <p:extLst>
      <p:ext uri="{BB962C8B-B14F-4D97-AF65-F5344CB8AC3E}">
        <p14:creationId xmlns:p14="http://schemas.microsoft.com/office/powerpoint/2010/main" val="2612822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Task 3 – part 1</a:t>
            </a:r>
          </a:p>
        </p:txBody>
      </p:sp>
      <p:sp>
        <p:nvSpPr>
          <p:cNvPr id="4" name="Content Placeholder 3">
            <a:extLst>
              <a:ext uri="{FF2B5EF4-FFF2-40B4-BE49-F238E27FC236}">
                <a16:creationId xmlns:a16="http://schemas.microsoft.com/office/drawing/2014/main" id="{05F6821B-D4B5-92BA-49DE-48A0FF3117C0}"/>
              </a:ext>
            </a:extLst>
          </p:cNvPr>
          <p:cNvSpPr>
            <a:spLocks noGrp="1"/>
          </p:cNvSpPr>
          <p:nvPr>
            <p:ph sz="half" idx="1"/>
          </p:nvPr>
        </p:nvSpPr>
        <p:spPr/>
        <p:txBody>
          <a:bodyPr vert="horz" lIns="91440" tIns="45720" rIns="91440" bIns="45720" rtlCol="0" anchor="t">
            <a:normAutofit/>
          </a:bodyPr>
          <a:lstStyle/>
          <a:p>
            <a:pPr marL="0" indent="0" algn="ctr">
              <a:buNone/>
            </a:pPr>
            <a:endParaRPr lang="en-GB" sz="2800" dirty="0"/>
          </a:p>
          <a:p>
            <a:pPr marL="0" indent="0">
              <a:buNone/>
            </a:pPr>
            <a:endParaRPr lang="en-GB" sz="2800" dirty="0"/>
          </a:p>
          <a:p>
            <a:pPr marL="0" indent="0">
              <a:buNone/>
            </a:pPr>
            <a:r>
              <a:rPr lang="en-GB" sz="2800" dirty="0"/>
              <a:t>Analyse how you employed established techniques to progress the investigation</a:t>
            </a:r>
            <a:r>
              <a:rPr lang="en-GB" dirty="0"/>
              <a:t>/incident</a:t>
            </a:r>
            <a:r>
              <a:rPr lang="en-GB" sz="2800" dirty="0"/>
              <a:t>.</a:t>
            </a:r>
          </a:p>
          <a:p>
            <a:pPr marL="0" indent="0">
              <a:buNone/>
            </a:pPr>
            <a:endParaRPr lang="en-GB" dirty="0"/>
          </a:p>
        </p:txBody>
      </p:sp>
      <p:sp>
        <p:nvSpPr>
          <p:cNvPr id="5" name="Content Placeholder 4">
            <a:extLst>
              <a:ext uri="{FF2B5EF4-FFF2-40B4-BE49-F238E27FC236}">
                <a16:creationId xmlns:a16="http://schemas.microsoft.com/office/drawing/2014/main" id="{D628583F-D491-8F70-2F96-DD6331210286}"/>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p:txBody>
      </p:sp>
      <p:sp>
        <p:nvSpPr>
          <p:cNvPr id="6" name="Arrow: Right 5">
            <a:extLst>
              <a:ext uri="{FF2B5EF4-FFF2-40B4-BE49-F238E27FC236}">
                <a16:creationId xmlns:a16="http://schemas.microsoft.com/office/drawing/2014/main" id="{3C80CDA5-24D7-9BD9-D8ED-80A3C5ED4D93}"/>
              </a:ext>
            </a:extLst>
          </p:cNvPr>
          <p:cNvSpPr/>
          <p:nvPr/>
        </p:nvSpPr>
        <p:spPr>
          <a:xfrm rot="1853937">
            <a:off x="655158" y="2270442"/>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23B1D8DB-06BD-AA2B-A313-AB4000EFD31D}"/>
              </a:ext>
            </a:extLst>
          </p:cNvPr>
          <p:cNvSpPr/>
          <p:nvPr/>
        </p:nvSpPr>
        <p:spPr>
          <a:xfrm rot="8512911">
            <a:off x="2812795" y="269485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5295-774F-2753-EC70-53252892DBC7}"/>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Analyse how</a:t>
            </a:r>
            <a:r>
              <a:rPr lang="en-GB" dirty="0">
                <a:solidFill>
                  <a:schemeClr val="bg1"/>
                </a:solidFill>
              </a:rPr>
              <a:t>…..”</a:t>
            </a:r>
          </a:p>
        </p:txBody>
      </p:sp>
      <p:sp>
        <p:nvSpPr>
          <p:cNvPr id="3" name="Content Placeholder 2">
            <a:extLst>
              <a:ext uri="{FF2B5EF4-FFF2-40B4-BE49-F238E27FC236}">
                <a16:creationId xmlns:a16="http://schemas.microsoft.com/office/drawing/2014/main" id="{6F5C6545-F326-0C4A-7F5D-DC192C28DD4A}"/>
              </a:ext>
            </a:extLst>
          </p:cNvPr>
          <p:cNvSpPr>
            <a:spLocks noGrp="1"/>
          </p:cNvSpPr>
          <p:nvPr>
            <p:ph sz="half" idx="1"/>
          </p:nvPr>
        </p:nvSpPr>
        <p:spPr/>
        <p:txBody>
          <a:bodyPr/>
          <a:lstStyle/>
          <a:p>
            <a:pPr marL="0" indent="0" algn="ctr">
              <a:buNone/>
            </a:pPr>
            <a:r>
              <a:rPr lang="en-GB" dirty="0">
                <a:solidFill>
                  <a:srgbClr val="FF0000"/>
                </a:solidFill>
              </a:rPr>
              <a:t>“Analyse” </a:t>
            </a:r>
            <a:r>
              <a:rPr lang="en-GB" dirty="0"/>
              <a:t>– </a:t>
            </a:r>
          </a:p>
          <a:p>
            <a:pPr marL="0" indent="0">
              <a:buNone/>
            </a:pPr>
            <a:r>
              <a:rPr lang="en-GB" i="1" dirty="0"/>
              <a:t>Break an issue into its constituent parts. Look in depth at each part using supporting arguments and evidence for an against as well as how these interrelate to each other </a:t>
            </a:r>
            <a:r>
              <a:rPr lang="en-GB" sz="1400" i="1" dirty="0"/>
              <a:t>( University of Leicester, 2009).</a:t>
            </a:r>
          </a:p>
        </p:txBody>
      </p:sp>
      <p:pic>
        <p:nvPicPr>
          <p:cNvPr id="5" name="Content Placeholder 4">
            <a:extLst>
              <a:ext uri="{FF2B5EF4-FFF2-40B4-BE49-F238E27FC236}">
                <a16:creationId xmlns:a16="http://schemas.microsoft.com/office/drawing/2014/main" id="{88CBCAD0-D538-1719-1CFE-01F470899D2D}"/>
              </a:ext>
            </a:extLst>
          </p:cNvPr>
          <p:cNvPicPr>
            <a:picLocks noGrp="1" noChangeAspect="1"/>
          </p:cNvPicPr>
          <p:nvPr>
            <p:ph sz="half" idx="2"/>
          </p:nvPr>
        </p:nvPicPr>
        <p:blipFill>
          <a:blip r:embed="rId2"/>
          <a:stretch>
            <a:fillRect/>
          </a:stretch>
        </p:blipFill>
        <p:spPr>
          <a:xfrm>
            <a:off x="7153758" y="2287557"/>
            <a:ext cx="3938312" cy="2282886"/>
          </a:xfrm>
          <a:prstGeom prst="rect">
            <a:avLst/>
          </a:prstGeom>
        </p:spPr>
      </p:pic>
    </p:spTree>
    <p:extLst>
      <p:ext uri="{BB962C8B-B14F-4D97-AF65-F5344CB8AC3E}">
        <p14:creationId xmlns:p14="http://schemas.microsoft.com/office/powerpoint/2010/main" val="3884508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A0BBD-E247-400F-A506-6E889FFA7FF8}"/>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established techniques</a:t>
            </a:r>
            <a:r>
              <a:rPr lang="en-GB" dirty="0">
                <a:solidFill>
                  <a:schemeClr val="bg1"/>
                </a:solidFill>
              </a:rPr>
              <a:t>…’</a:t>
            </a:r>
          </a:p>
        </p:txBody>
      </p:sp>
      <p:pic>
        <p:nvPicPr>
          <p:cNvPr id="5" name="Content Placeholder 4">
            <a:extLst>
              <a:ext uri="{FF2B5EF4-FFF2-40B4-BE49-F238E27FC236}">
                <a16:creationId xmlns:a16="http://schemas.microsoft.com/office/drawing/2014/main" id="{A68A1389-4335-1843-C677-650BD27A9E86}"/>
              </a:ext>
            </a:extLst>
          </p:cNvPr>
          <p:cNvPicPr>
            <a:picLocks noGrp="1" noChangeAspect="1"/>
          </p:cNvPicPr>
          <p:nvPr>
            <p:ph sz="half" idx="1"/>
          </p:nvPr>
        </p:nvPicPr>
        <p:blipFill>
          <a:blip r:embed="rId3"/>
          <a:stretch>
            <a:fillRect/>
          </a:stretch>
        </p:blipFill>
        <p:spPr>
          <a:xfrm>
            <a:off x="827730" y="2372139"/>
            <a:ext cx="4859021" cy="2491409"/>
          </a:xfrm>
          <a:prstGeom prst="rect">
            <a:avLst/>
          </a:prstGeom>
        </p:spPr>
      </p:pic>
      <p:sp>
        <p:nvSpPr>
          <p:cNvPr id="4" name="Content Placeholder 3">
            <a:extLst>
              <a:ext uri="{FF2B5EF4-FFF2-40B4-BE49-F238E27FC236}">
                <a16:creationId xmlns:a16="http://schemas.microsoft.com/office/drawing/2014/main" id="{2B3C63FD-7573-6C13-AC20-3773781FE2E4}"/>
              </a:ext>
            </a:extLst>
          </p:cNvPr>
          <p:cNvSpPr>
            <a:spLocks noGrp="1"/>
          </p:cNvSpPr>
          <p:nvPr>
            <p:ph sz="half" idx="2"/>
          </p:nvPr>
        </p:nvSpPr>
        <p:spPr/>
        <p:txBody>
          <a:bodyPr vert="horz" lIns="91440" tIns="45720" rIns="91440" bIns="45720" rtlCol="0" anchor="t">
            <a:noAutofit/>
          </a:bodyPr>
          <a:lstStyle/>
          <a:p>
            <a:r>
              <a:rPr lang="en-GB" sz="2400" dirty="0"/>
              <a:t>Intelligence</a:t>
            </a:r>
          </a:p>
          <a:p>
            <a:r>
              <a:rPr lang="en-GB" sz="2400" dirty="0"/>
              <a:t>Forensic</a:t>
            </a:r>
          </a:p>
          <a:p>
            <a:r>
              <a:rPr lang="en-GB" sz="2400" dirty="0"/>
              <a:t>Interviewing</a:t>
            </a:r>
          </a:p>
          <a:p>
            <a:r>
              <a:rPr lang="en-GB" sz="2400" dirty="0"/>
              <a:t>Surveillance (covert/overt)</a:t>
            </a:r>
          </a:p>
          <a:p>
            <a:r>
              <a:rPr lang="en-GB" sz="2400" dirty="0"/>
              <a:t>Specialist searches</a:t>
            </a:r>
          </a:p>
          <a:p>
            <a:r>
              <a:rPr lang="en-GB" sz="2400" dirty="0"/>
              <a:t>Digital media (technical data)</a:t>
            </a:r>
          </a:p>
          <a:p>
            <a:r>
              <a:rPr lang="en-GB" sz="2400" dirty="0"/>
              <a:t>Specialist advisers (FLO, IDVA etc)</a:t>
            </a:r>
          </a:p>
          <a:p>
            <a:r>
              <a:rPr lang="en-GB" sz="2400" dirty="0"/>
              <a:t>House/house</a:t>
            </a:r>
          </a:p>
          <a:p>
            <a:r>
              <a:rPr lang="en-GB" sz="2400" dirty="0"/>
              <a:t>Community engagement</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4597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7" end="7"/>
                                            </p:txEl>
                                          </p:spTgt>
                                        </p:tgtEl>
                                        <p:attrNameLst>
                                          <p:attrName>style.visibility</p:attrName>
                                        </p:attrNameLst>
                                      </p:cBhvr>
                                      <p:to>
                                        <p:strVal val="visible"/>
                                      </p:to>
                                    </p:set>
                                    <p:animEffect transition="in" filter="fade">
                                      <p:cBhvr>
                                        <p:cTn id="56" dur="1000"/>
                                        <p:tgtEl>
                                          <p:spTgt spid="4">
                                            <p:txEl>
                                              <p:pRg st="7" end="7"/>
                                            </p:txEl>
                                          </p:spTgt>
                                        </p:tgtEl>
                                      </p:cBhvr>
                                    </p:animEffect>
                                    <p:anim calcmode="lin" valueType="num">
                                      <p:cBhvr>
                                        <p:cTn id="5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8" end="8"/>
                                            </p:txEl>
                                          </p:spTgt>
                                        </p:tgtEl>
                                        <p:attrNameLst>
                                          <p:attrName>style.visibility</p:attrName>
                                        </p:attrNameLst>
                                      </p:cBhvr>
                                      <p:to>
                                        <p:strVal val="visible"/>
                                      </p:to>
                                    </p:set>
                                    <p:animEffect transition="in" filter="fade">
                                      <p:cBhvr>
                                        <p:cTn id="63" dur="1000"/>
                                        <p:tgtEl>
                                          <p:spTgt spid="4">
                                            <p:txEl>
                                              <p:pRg st="8" end="8"/>
                                            </p:txEl>
                                          </p:spTgt>
                                        </p:tgtEl>
                                      </p:cBhvr>
                                    </p:animEffect>
                                    <p:anim calcmode="lin" valueType="num">
                                      <p:cBhvr>
                                        <p:cTn id="6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179E1-3E4A-81C7-90A7-737FFF9430B7}"/>
              </a:ext>
            </a:extLst>
          </p:cNvPr>
          <p:cNvSpPr>
            <a:spLocks noGrp="1"/>
          </p:cNvSpPr>
          <p:nvPr>
            <p:ph type="title"/>
          </p:nvPr>
        </p:nvSpPr>
        <p:spPr>
          <a:solidFill>
            <a:srgbClr val="002060"/>
          </a:solidFill>
        </p:spPr>
        <p:txBody>
          <a:bodyPr/>
          <a:lstStyle/>
          <a:p>
            <a:r>
              <a:rPr lang="en-GB" dirty="0">
                <a:solidFill>
                  <a:schemeClr val="bg1"/>
                </a:solidFill>
              </a:rPr>
              <a:t>Task 3 – part 2</a:t>
            </a:r>
          </a:p>
        </p:txBody>
      </p:sp>
      <p:sp>
        <p:nvSpPr>
          <p:cNvPr id="3" name="Content Placeholder 2">
            <a:extLst>
              <a:ext uri="{FF2B5EF4-FFF2-40B4-BE49-F238E27FC236}">
                <a16:creationId xmlns:a16="http://schemas.microsoft.com/office/drawing/2014/main" id="{9D57C131-F67A-668B-20D5-B033B9C38009}"/>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Critically evaluate how you applied specific legislation and/or powers to the investigation/incident</a:t>
            </a:r>
          </a:p>
        </p:txBody>
      </p:sp>
      <p:sp>
        <p:nvSpPr>
          <p:cNvPr id="4" name="Content Placeholder 3">
            <a:extLst>
              <a:ext uri="{FF2B5EF4-FFF2-40B4-BE49-F238E27FC236}">
                <a16:creationId xmlns:a16="http://schemas.microsoft.com/office/drawing/2014/main" id="{1D12F651-EF80-8F49-7E40-ACD1E32DB72F}"/>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a:p>
            <a:endParaRPr lang="en-GB" dirty="0"/>
          </a:p>
        </p:txBody>
      </p:sp>
      <p:sp>
        <p:nvSpPr>
          <p:cNvPr id="5" name="Arrow: Right 4">
            <a:extLst>
              <a:ext uri="{FF2B5EF4-FFF2-40B4-BE49-F238E27FC236}">
                <a16:creationId xmlns:a16="http://schemas.microsoft.com/office/drawing/2014/main" id="{1306A000-9767-86CC-1997-9D93BC56BFC2}"/>
              </a:ext>
            </a:extLst>
          </p:cNvPr>
          <p:cNvSpPr/>
          <p:nvPr/>
        </p:nvSpPr>
        <p:spPr>
          <a:xfrm rot="2610009">
            <a:off x="1295399" y="2202187"/>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0052B75C-58E7-27D0-3A52-1CFDCD10E03A}"/>
              </a:ext>
            </a:extLst>
          </p:cNvPr>
          <p:cNvSpPr/>
          <p:nvPr/>
        </p:nvSpPr>
        <p:spPr>
          <a:xfrm rot="5785648">
            <a:off x="5086350" y="295702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662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 how you...”</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a:normAutofit fontScale="850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panose="020B0604020202020204" pitchFamily="34" charset="0"/>
              </a:rPr>
              <a:t>“</a:t>
            </a:r>
            <a:r>
              <a:rPr lang="en-GB" b="0" i="1" dirty="0">
                <a:solidFill>
                  <a:srgbClr val="101010"/>
                </a:solidFill>
                <a:effectLst/>
                <a:latin typeface="PT Sans" panose="020B0604020202020204" pitchFamily="34" charset="0"/>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lang="en-GB" b="0" i="0" dirty="0">
                <a:solidFill>
                  <a:srgbClr val="101010"/>
                </a:solidFill>
                <a:effectLst/>
                <a:latin typeface="PT Sans" panose="020B0604020202020204" pitchFamily="34" charset="0"/>
              </a:rPr>
              <a:t>” (Open University, 2018)</a:t>
            </a:r>
            <a:endParaRPr lang="en-GB" dirty="0"/>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2"/>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2968908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BB1C-8442-C2FC-8596-DFA93FB18C77}"/>
              </a:ext>
            </a:extLst>
          </p:cNvPr>
          <p:cNvSpPr>
            <a:spLocks noGrp="1"/>
          </p:cNvSpPr>
          <p:nvPr>
            <p:ph type="title"/>
          </p:nvPr>
        </p:nvSpPr>
        <p:spPr>
          <a:solidFill>
            <a:srgbClr val="002060"/>
          </a:solidFill>
        </p:spPr>
        <p:txBody>
          <a:bodyPr/>
          <a:lstStyle/>
          <a:p>
            <a:r>
              <a:rPr lang="en-GB" dirty="0">
                <a:solidFill>
                  <a:schemeClr val="bg1"/>
                </a:solidFill>
              </a:rPr>
              <a:t>Critical evaluation = asking questions</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9E149E11-C9B3-89F8-A119-53FFE0F83F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031" y="1934818"/>
            <a:ext cx="11059426" cy="3233530"/>
          </a:xfrm>
        </p:spPr>
      </p:pic>
    </p:spTree>
    <p:extLst>
      <p:ext uri="{BB962C8B-B14F-4D97-AF65-F5344CB8AC3E}">
        <p14:creationId xmlns:p14="http://schemas.microsoft.com/office/powerpoint/2010/main" val="1521036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805304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58A7-883D-32D0-CDB0-66673D9F1BE9}"/>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specific legislation and/or powers..</a:t>
            </a:r>
            <a:r>
              <a:rPr lang="en-GB" dirty="0">
                <a:solidFill>
                  <a:schemeClr val="bg1"/>
                </a:solidFill>
              </a:rPr>
              <a:t>’</a:t>
            </a:r>
          </a:p>
        </p:txBody>
      </p:sp>
      <p:sp>
        <p:nvSpPr>
          <p:cNvPr id="3" name="Content Placeholder 2">
            <a:extLst>
              <a:ext uri="{FF2B5EF4-FFF2-40B4-BE49-F238E27FC236}">
                <a16:creationId xmlns:a16="http://schemas.microsoft.com/office/drawing/2014/main" id="{AEDDAE68-69C3-5685-6DD8-E056C7D4CA10}"/>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dirty="0"/>
              <a:t>E.g.</a:t>
            </a:r>
            <a:endParaRPr lang="en-US" dirty="0"/>
          </a:p>
          <a:p>
            <a:r>
              <a:rPr lang="en-GB" dirty="0"/>
              <a:t>Theft Act 1968</a:t>
            </a:r>
          </a:p>
          <a:p>
            <a:r>
              <a:rPr lang="en-GB" dirty="0"/>
              <a:t>Public Order Act 1986</a:t>
            </a:r>
          </a:p>
          <a:p>
            <a:r>
              <a:rPr lang="en-GB" dirty="0"/>
              <a:t>Malicious Communications Act 1988</a:t>
            </a:r>
          </a:p>
          <a:p>
            <a:endParaRPr lang="en-GB" dirty="0"/>
          </a:p>
          <a:p>
            <a:r>
              <a:rPr lang="en-GB" dirty="0"/>
              <a:t>S.18/32 PACE 1984</a:t>
            </a:r>
          </a:p>
          <a:p>
            <a:r>
              <a:rPr lang="en-GB" dirty="0"/>
              <a:t>S.1 RIPA 2000</a:t>
            </a:r>
          </a:p>
          <a:p>
            <a:endParaRPr lang="en-GB" dirty="0"/>
          </a:p>
        </p:txBody>
      </p:sp>
      <p:pic>
        <p:nvPicPr>
          <p:cNvPr id="5" name="Content Placeholder 4">
            <a:extLst>
              <a:ext uri="{FF2B5EF4-FFF2-40B4-BE49-F238E27FC236}">
                <a16:creationId xmlns:a16="http://schemas.microsoft.com/office/drawing/2014/main" id="{E8CD89DF-E5DA-52AD-9A6D-4950840D5210}"/>
              </a:ext>
            </a:extLst>
          </p:cNvPr>
          <p:cNvPicPr>
            <a:picLocks noGrp="1" noChangeAspect="1"/>
          </p:cNvPicPr>
          <p:nvPr>
            <p:ph sz="half" idx="2"/>
          </p:nvPr>
        </p:nvPicPr>
        <p:blipFill>
          <a:blip r:embed="rId3"/>
          <a:stretch>
            <a:fillRect/>
          </a:stretch>
        </p:blipFill>
        <p:spPr>
          <a:xfrm>
            <a:off x="6305216" y="1904640"/>
            <a:ext cx="5124784" cy="3410310"/>
          </a:xfrm>
          <a:prstGeom prst="rect">
            <a:avLst/>
          </a:prstGeom>
        </p:spPr>
      </p:pic>
    </p:spTree>
    <p:extLst>
      <p:ext uri="{BB962C8B-B14F-4D97-AF65-F5344CB8AC3E}">
        <p14:creationId xmlns:p14="http://schemas.microsoft.com/office/powerpoint/2010/main" val="3133406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E65B4-74F3-54E8-C74C-6ED21454E437}"/>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Explore the use of</a:t>
            </a:r>
            <a:r>
              <a:rPr lang="en-GB" dirty="0">
                <a:solidFill>
                  <a:schemeClr val="bg1"/>
                </a:solidFill>
              </a:rPr>
              <a:t>…..’</a:t>
            </a:r>
          </a:p>
        </p:txBody>
      </p:sp>
      <p:sp>
        <p:nvSpPr>
          <p:cNvPr id="3" name="Content Placeholder 2">
            <a:extLst>
              <a:ext uri="{FF2B5EF4-FFF2-40B4-BE49-F238E27FC236}">
                <a16:creationId xmlns:a16="http://schemas.microsoft.com/office/drawing/2014/main" id="{4B4FB039-B11F-5AC5-CC9A-65463EFBEAA7}"/>
              </a:ext>
            </a:extLst>
          </p:cNvPr>
          <p:cNvSpPr>
            <a:spLocks noGrp="1"/>
          </p:cNvSpPr>
          <p:nvPr>
            <p:ph sz="half" idx="1"/>
          </p:nvPr>
        </p:nvSpPr>
        <p:spPr/>
        <p:txBody>
          <a:bodyPr>
            <a:normAutofit/>
          </a:bodyPr>
          <a:lstStyle/>
          <a:p>
            <a:pPr marL="0" indent="0">
              <a:buNone/>
            </a:pPr>
            <a:r>
              <a:rPr lang="en-GB" dirty="0"/>
              <a:t>To explore means:</a:t>
            </a:r>
          </a:p>
          <a:p>
            <a:pPr marL="0" indent="0">
              <a:buNone/>
            </a:pPr>
            <a:r>
              <a:rPr lang="en-GB" i="1" dirty="0">
                <a:solidFill>
                  <a:srgbClr val="0070C0"/>
                </a:solidFill>
              </a:rPr>
              <a:t>‘adopt a questioning approach and consider a variety of different viewpoints. Where possible reconcile opposing views by presenting a final line of argument</a:t>
            </a:r>
            <a:r>
              <a:rPr lang="en-GB" dirty="0">
                <a:solidFill>
                  <a:srgbClr val="0070C0"/>
                </a:solidFill>
              </a:rPr>
              <a:t>’ </a:t>
            </a:r>
            <a:r>
              <a:rPr lang="en-GB" sz="1800" dirty="0"/>
              <a:t>(University of Leicester, 2009)</a:t>
            </a:r>
          </a:p>
        </p:txBody>
      </p:sp>
      <p:sp>
        <p:nvSpPr>
          <p:cNvPr id="4" name="Content Placeholder 3">
            <a:extLst>
              <a:ext uri="{FF2B5EF4-FFF2-40B4-BE49-F238E27FC236}">
                <a16:creationId xmlns:a16="http://schemas.microsoft.com/office/drawing/2014/main" id="{D2D862CE-7660-E5FA-7D47-5386AC4C5B1F}"/>
              </a:ext>
            </a:extLst>
          </p:cNvPr>
          <p:cNvSpPr>
            <a:spLocks noGrp="1"/>
          </p:cNvSpPr>
          <p:nvPr>
            <p:ph sz="half" idx="2"/>
          </p:nvPr>
        </p:nvSpPr>
        <p:spPr/>
        <p:txBody>
          <a:bodyPr>
            <a:normAutofit/>
          </a:bodyPr>
          <a:lstStyle/>
          <a:p>
            <a:pPr marL="0" indent="0">
              <a:buNone/>
            </a:pPr>
            <a:r>
              <a:rPr lang="en-GB" dirty="0">
                <a:solidFill>
                  <a:srgbClr val="505457"/>
                </a:solidFill>
                <a:latin typeface="Open Sans" panose="020B0606030504020204" pitchFamily="34" charset="0"/>
              </a:rPr>
              <a:t>Or:</a:t>
            </a:r>
          </a:p>
          <a:p>
            <a:pPr marL="0" indent="0">
              <a:buNone/>
            </a:pPr>
            <a:r>
              <a:rPr lang="en-GB" b="0" i="0" dirty="0">
                <a:solidFill>
                  <a:srgbClr val="505457"/>
                </a:solidFill>
                <a:effectLst/>
                <a:latin typeface="Open Sans" panose="020B0606030504020204" pitchFamily="34" charset="0"/>
              </a:rPr>
              <a:t>‘</a:t>
            </a:r>
            <a:r>
              <a:rPr lang="en-GB" b="0" i="1" dirty="0">
                <a:solidFill>
                  <a:srgbClr val="7030A0"/>
                </a:solidFill>
                <a:effectLst/>
                <a:latin typeface="Open Sans" panose="020B0606030504020204" pitchFamily="34" charset="0"/>
              </a:rPr>
              <a:t>Consider an idea or topic broadly, searching out related and/or particularly relevant, interesting or debatable points.’  </a:t>
            </a:r>
            <a:r>
              <a:rPr lang="en-GB" sz="1800" b="0" i="0" dirty="0">
                <a:solidFill>
                  <a:srgbClr val="505457"/>
                </a:solidFill>
                <a:effectLst/>
                <a:latin typeface="Open Sans" panose="020B0606030504020204" pitchFamily="34" charset="0"/>
              </a:rPr>
              <a:t>(University of Portsmouth, 2022)</a:t>
            </a:r>
            <a:endParaRPr lang="en-GB" sz="1800" dirty="0"/>
          </a:p>
        </p:txBody>
      </p:sp>
    </p:spTree>
    <p:extLst>
      <p:ext uri="{BB962C8B-B14F-4D97-AF65-F5344CB8AC3E}">
        <p14:creationId xmlns:p14="http://schemas.microsoft.com/office/powerpoint/2010/main" val="10638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0402-1D53-4207-782B-602344A3CC49}"/>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demonstrate your understanding</a:t>
            </a:r>
            <a:r>
              <a:rPr lang="en-GB" dirty="0">
                <a:solidFill>
                  <a:schemeClr val="bg1"/>
                </a:solidFill>
              </a:rPr>
              <a:t>…’</a:t>
            </a:r>
          </a:p>
        </p:txBody>
      </p:sp>
      <p:sp>
        <p:nvSpPr>
          <p:cNvPr id="3" name="Content Placeholder 2">
            <a:extLst>
              <a:ext uri="{FF2B5EF4-FFF2-40B4-BE49-F238E27FC236}">
                <a16:creationId xmlns:a16="http://schemas.microsoft.com/office/drawing/2014/main" id="{284BD93D-B148-E663-5140-1978858F5C2C}"/>
              </a:ext>
            </a:extLst>
          </p:cNvPr>
          <p:cNvSpPr>
            <a:spLocks noGrp="1"/>
          </p:cNvSpPr>
          <p:nvPr>
            <p:ph sz="half" idx="1"/>
          </p:nvPr>
        </p:nvSpPr>
        <p:spPr/>
        <p:txBody>
          <a:bodyPr/>
          <a:lstStyle/>
          <a:p>
            <a:pPr marL="0" indent="0">
              <a:buNone/>
            </a:pPr>
            <a:endParaRPr lang="en-GB" dirty="0"/>
          </a:p>
          <a:p>
            <a:pPr marL="0" indent="0">
              <a:buNone/>
            </a:pPr>
            <a:r>
              <a:rPr lang="en-GB" dirty="0"/>
              <a:t>Demonstrate means:</a:t>
            </a:r>
          </a:p>
          <a:p>
            <a:pPr marL="0" indent="0">
              <a:buNone/>
            </a:pPr>
            <a:endParaRPr lang="en-GB" dirty="0"/>
          </a:p>
          <a:p>
            <a:pPr marL="0" indent="0">
              <a:buNone/>
            </a:pPr>
            <a:r>
              <a:rPr lang="en-GB" dirty="0"/>
              <a:t>‘</a:t>
            </a:r>
            <a:r>
              <a:rPr lang="en-GB" b="1" i="1" dirty="0">
                <a:solidFill>
                  <a:srgbClr val="0070C0"/>
                </a:solidFill>
              </a:rPr>
              <a:t>to show how, with examples</a:t>
            </a:r>
            <a:r>
              <a:rPr lang="en-GB" dirty="0"/>
              <a:t>.’ </a:t>
            </a:r>
            <a:r>
              <a:rPr lang="en-GB" sz="1800" dirty="0"/>
              <a:t>(University of Leicester, 2009)</a:t>
            </a:r>
          </a:p>
        </p:txBody>
      </p:sp>
      <p:pic>
        <p:nvPicPr>
          <p:cNvPr id="5" name="Content Placeholder 4">
            <a:extLst>
              <a:ext uri="{FF2B5EF4-FFF2-40B4-BE49-F238E27FC236}">
                <a16:creationId xmlns:a16="http://schemas.microsoft.com/office/drawing/2014/main" id="{9C05197A-1ADE-8162-0050-631C08FC777C}"/>
              </a:ext>
            </a:extLst>
          </p:cNvPr>
          <p:cNvPicPr>
            <a:picLocks noGrp="1" noChangeAspect="1"/>
          </p:cNvPicPr>
          <p:nvPr>
            <p:ph sz="half" idx="2"/>
          </p:nvPr>
        </p:nvPicPr>
        <p:blipFill>
          <a:blip r:embed="rId3"/>
          <a:stretch>
            <a:fillRect/>
          </a:stretch>
        </p:blipFill>
        <p:spPr>
          <a:xfrm>
            <a:off x="6381750" y="2018731"/>
            <a:ext cx="4876800" cy="3245289"/>
          </a:xfrm>
          <a:prstGeom prst="rect">
            <a:avLst/>
          </a:prstGeom>
        </p:spPr>
      </p:pic>
    </p:spTree>
    <p:extLst>
      <p:ext uri="{BB962C8B-B14F-4D97-AF65-F5344CB8AC3E}">
        <p14:creationId xmlns:p14="http://schemas.microsoft.com/office/powerpoint/2010/main" val="3001105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5EC71-979C-1F08-52DE-95598092E157}"/>
              </a:ext>
            </a:extLst>
          </p:cNvPr>
          <p:cNvSpPr>
            <a:spLocks noGrp="1"/>
          </p:cNvSpPr>
          <p:nvPr>
            <p:ph type="title"/>
          </p:nvPr>
        </p:nvSpPr>
        <p:spPr>
          <a:solidFill>
            <a:srgbClr val="002060"/>
          </a:solidFill>
        </p:spPr>
        <p:txBody>
          <a:bodyPr/>
          <a:lstStyle/>
          <a:p>
            <a:r>
              <a:rPr lang="en-GB" dirty="0">
                <a:solidFill>
                  <a:schemeClr val="bg1"/>
                </a:solidFill>
              </a:rPr>
              <a:t>Task 4 – Methodology &amp; Theory</a:t>
            </a:r>
          </a:p>
        </p:txBody>
      </p:sp>
      <p:sp>
        <p:nvSpPr>
          <p:cNvPr id="3" name="Content Placeholder 2">
            <a:extLst>
              <a:ext uri="{FF2B5EF4-FFF2-40B4-BE49-F238E27FC236}">
                <a16:creationId xmlns:a16="http://schemas.microsoft.com/office/drawing/2014/main" id="{0879D2FD-A5CB-9089-4589-AF8FD60A19C9}"/>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dirty="0"/>
              <a:t>Research and critically analyse current theories and methodologies relevant to your own specified area of investigation/operational policing (e.g. specialist interviewing techniques, crime scene management, NDM, neighbourhood policing, evidence-based policing, vulnerable witnesses).</a:t>
            </a:r>
          </a:p>
          <a:p>
            <a:pPr marL="0" indent="0">
              <a:buNone/>
            </a:pPr>
            <a:endParaRPr lang="en-GB" dirty="0"/>
          </a:p>
          <a:p>
            <a:pPr marL="0" indent="0">
              <a:buNone/>
            </a:pPr>
            <a:r>
              <a:rPr lang="en-GB" dirty="0"/>
              <a:t>Evaluate the importance of applying skills, knowledge and experience to reach appropriate investigative outcomes/ appropriate outcomes within operational policing.</a:t>
            </a:r>
          </a:p>
          <a:p>
            <a:endParaRPr lang="en-GB" dirty="0"/>
          </a:p>
          <a:p>
            <a:pPr marL="0" indent="0">
              <a:buNone/>
            </a:pPr>
            <a:r>
              <a:rPr lang="en-GB" b="1" dirty="0"/>
              <a:t>2000 words </a:t>
            </a:r>
            <a:r>
              <a:rPr lang="en-GB" dirty="0"/>
              <a:t>(+/- 10%: include your actual word count at the end of each section)</a:t>
            </a:r>
          </a:p>
        </p:txBody>
      </p:sp>
    </p:spTree>
    <p:extLst>
      <p:ext uri="{BB962C8B-B14F-4D97-AF65-F5344CB8AC3E}">
        <p14:creationId xmlns:p14="http://schemas.microsoft.com/office/powerpoint/2010/main" val="1332732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30BE6-82C6-5714-0426-77703713B285}"/>
              </a:ext>
            </a:extLst>
          </p:cNvPr>
          <p:cNvSpPr>
            <a:spLocks noGrp="1"/>
          </p:cNvSpPr>
          <p:nvPr>
            <p:ph type="title"/>
          </p:nvPr>
        </p:nvSpPr>
        <p:spPr>
          <a:solidFill>
            <a:srgbClr val="002060"/>
          </a:solidFill>
        </p:spPr>
        <p:txBody>
          <a:bodyPr/>
          <a:lstStyle/>
          <a:p>
            <a:r>
              <a:rPr lang="en-GB" dirty="0">
                <a:solidFill>
                  <a:schemeClr val="bg1"/>
                </a:solidFill>
              </a:rPr>
              <a:t>Task 4 – Part 1</a:t>
            </a:r>
          </a:p>
        </p:txBody>
      </p:sp>
      <p:sp>
        <p:nvSpPr>
          <p:cNvPr id="3" name="Content Placeholder 2">
            <a:extLst>
              <a:ext uri="{FF2B5EF4-FFF2-40B4-BE49-F238E27FC236}">
                <a16:creationId xmlns:a16="http://schemas.microsoft.com/office/drawing/2014/main" id="{3AD32602-745D-4BDE-375A-AA4A3F245D8B}"/>
              </a:ext>
            </a:extLst>
          </p:cNvPr>
          <p:cNvSpPr>
            <a:spLocks noGrp="1"/>
          </p:cNvSpPr>
          <p:nvPr>
            <p:ph sz="half" idx="1"/>
          </p:nvPr>
        </p:nvSpPr>
        <p:spPr/>
        <p:txBody>
          <a:bodyPr vert="horz" lIns="91440" tIns="45720" rIns="91440" bIns="45720" rtlCol="0" anchor="t">
            <a:normAutofit/>
          </a:bodyPr>
          <a:lstStyle/>
          <a:p>
            <a:endParaRPr lang="en-GB" dirty="0"/>
          </a:p>
          <a:p>
            <a:pPr marL="0" indent="0">
              <a:buNone/>
            </a:pPr>
            <a:r>
              <a:rPr lang="en-GB" dirty="0"/>
              <a:t>Research and critically analyse current theories and methodologies relevant to your own specified area of investigation/operational policing</a:t>
            </a:r>
          </a:p>
        </p:txBody>
      </p:sp>
      <p:sp>
        <p:nvSpPr>
          <p:cNvPr id="4" name="Content Placeholder 3">
            <a:extLst>
              <a:ext uri="{FF2B5EF4-FFF2-40B4-BE49-F238E27FC236}">
                <a16:creationId xmlns:a16="http://schemas.microsoft.com/office/drawing/2014/main" id="{8A37CE3A-6919-00FA-BA47-827E7496BC40}"/>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a:p>
            <a:endParaRPr lang="en-GB" dirty="0"/>
          </a:p>
        </p:txBody>
      </p:sp>
      <p:sp>
        <p:nvSpPr>
          <p:cNvPr id="5" name="Arrow: Down 4">
            <a:extLst>
              <a:ext uri="{FF2B5EF4-FFF2-40B4-BE49-F238E27FC236}">
                <a16:creationId xmlns:a16="http://schemas.microsoft.com/office/drawing/2014/main" id="{D16842E9-FA7D-1A6F-8FCC-DEDEF687D543}"/>
              </a:ext>
            </a:extLst>
          </p:cNvPr>
          <p:cNvSpPr/>
          <p:nvPr/>
        </p:nvSpPr>
        <p:spPr>
          <a:xfrm>
            <a:off x="1104900" y="1110997"/>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09EECEB1-43AE-3657-0087-91BA4E000EDF}"/>
              </a:ext>
            </a:extLst>
          </p:cNvPr>
          <p:cNvSpPr/>
          <p:nvPr/>
        </p:nvSpPr>
        <p:spPr>
          <a:xfrm>
            <a:off x="4000500" y="1200152"/>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B66C1D43-9E1D-AA5B-A38B-030AC4D85C4E}"/>
              </a:ext>
            </a:extLst>
          </p:cNvPr>
          <p:cNvSpPr/>
          <p:nvPr/>
        </p:nvSpPr>
        <p:spPr>
          <a:xfrm rot="17752143">
            <a:off x="1289495" y="322935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986F3C53-84C0-9796-DF90-88C6F42D97BE}"/>
              </a:ext>
            </a:extLst>
          </p:cNvPr>
          <p:cNvSpPr/>
          <p:nvPr/>
        </p:nvSpPr>
        <p:spPr>
          <a:xfrm rot="7978129">
            <a:off x="5317859" y="3255582"/>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194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4067-5AF4-8FD3-8D00-5A6C6865A7BF}"/>
              </a:ext>
            </a:extLst>
          </p:cNvPr>
          <p:cNvSpPr>
            <a:spLocks noGrp="1"/>
          </p:cNvSpPr>
          <p:nvPr>
            <p:ph type="title"/>
          </p:nvPr>
        </p:nvSpPr>
        <p:spPr>
          <a:solidFill>
            <a:srgbClr val="002060"/>
          </a:solidFill>
        </p:spPr>
        <p:txBody>
          <a:bodyPr/>
          <a:lstStyle/>
          <a:p>
            <a:r>
              <a:rPr lang="en-GB" i="1" dirty="0">
                <a:solidFill>
                  <a:schemeClr val="bg1"/>
                </a:solidFill>
              </a:rPr>
              <a:t>‘Research……’</a:t>
            </a:r>
          </a:p>
        </p:txBody>
      </p:sp>
      <p:sp>
        <p:nvSpPr>
          <p:cNvPr id="3" name="Content Placeholder 2">
            <a:extLst>
              <a:ext uri="{FF2B5EF4-FFF2-40B4-BE49-F238E27FC236}">
                <a16:creationId xmlns:a16="http://schemas.microsoft.com/office/drawing/2014/main" id="{C4272EFD-0047-B150-177A-77B7C663EAC0}"/>
              </a:ext>
            </a:extLst>
          </p:cNvPr>
          <p:cNvSpPr>
            <a:spLocks noGrp="1"/>
          </p:cNvSpPr>
          <p:nvPr>
            <p:ph sz="half" idx="1"/>
          </p:nvPr>
        </p:nvSpPr>
        <p:spPr/>
        <p:txBody>
          <a:bodyPr vert="horz" lIns="91440" tIns="45720" rIns="91440" bIns="45720" rtlCol="0" anchor="t">
            <a:normAutofit/>
          </a:bodyPr>
          <a:lstStyle/>
          <a:p>
            <a:endParaRPr lang="en-GB" dirty="0"/>
          </a:p>
          <a:p>
            <a:pPr marL="0" indent="0">
              <a:buNone/>
            </a:pPr>
            <a:r>
              <a:rPr lang="en-GB" dirty="0"/>
              <a:t>Research means:</a:t>
            </a:r>
          </a:p>
          <a:p>
            <a:pPr marL="0" indent="0">
              <a:buNone/>
            </a:pPr>
            <a:r>
              <a:rPr lang="en-GB" dirty="0"/>
              <a:t>'</a:t>
            </a:r>
            <a:r>
              <a:rPr lang="en-GB" dirty="0">
                <a:solidFill>
                  <a:srgbClr val="7030A0"/>
                </a:solidFill>
              </a:rPr>
              <a:t> </a:t>
            </a:r>
            <a:r>
              <a:rPr lang="en-GB" i="1" dirty="0">
                <a:solidFill>
                  <a:srgbClr val="7030A0"/>
                </a:solidFill>
              </a:rPr>
              <a:t>Surveying a topic or a field of knowledge in order to find the best information</a:t>
            </a:r>
            <a:r>
              <a:rPr lang="en-GB" dirty="0"/>
              <a:t>'</a:t>
            </a:r>
          </a:p>
          <a:p>
            <a:r>
              <a:rPr lang="en-GB" dirty="0"/>
              <a:t>To look into a topic from all aspects.</a:t>
            </a:r>
          </a:p>
        </p:txBody>
      </p:sp>
      <p:pic>
        <p:nvPicPr>
          <p:cNvPr id="5" name="Picture 5" descr="A picture containing text, person, indoor, person&#10;&#10;Description automatically generated">
            <a:extLst>
              <a:ext uri="{FF2B5EF4-FFF2-40B4-BE49-F238E27FC236}">
                <a16:creationId xmlns:a16="http://schemas.microsoft.com/office/drawing/2014/main" id="{1C8794F3-5DCE-4E3A-0644-B453D89DFF87}"/>
              </a:ext>
            </a:extLst>
          </p:cNvPr>
          <p:cNvPicPr>
            <a:picLocks noGrp="1" noChangeAspect="1"/>
          </p:cNvPicPr>
          <p:nvPr>
            <p:ph sz="half" idx="2"/>
          </p:nvPr>
        </p:nvPicPr>
        <p:blipFill>
          <a:blip r:embed="rId2"/>
          <a:stretch>
            <a:fillRect/>
          </a:stretch>
        </p:blipFill>
        <p:spPr>
          <a:xfrm>
            <a:off x="7304087" y="2875583"/>
            <a:ext cx="3171825" cy="1438275"/>
          </a:xfrm>
        </p:spPr>
      </p:pic>
    </p:spTree>
    <p:extLst>
      <p:ext uri="{BB962C8B-B14F-4D97-AF65-F5344CB8AC3E}">
        <p14:creationId xmlns:p14="http://schemas.microsoft.com/office/powerpoint/2010/main" val="236009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B639-CA55-1F40-AC73-FE5043E10747}"/>
              </a:ext>
            </a:extLst>
          </p:cNvPr>
          <p:cNvSpPr>
            <a:spLocks noGrp="1"/>
          </p:cNvSpPr>
          <p:nvPr>
            <p:ph type="title"/>
          </p:nvPr>
        </p:nvSpPr>
        <p:spPr>
          <a:solidFill>
            <a:srgbClr val="002060"/>
          </a:solidFill>
        </p:spPr>
        <p:txBody>
          <a:bodyPr/>
          <a:lstStyle/>
          <a:p>
            <a:r>
              <a:rPr lang="en-US" i="1" dirty="0">
                <a:solidFill>
                  <a:schemeClr val="bg1"/>
                </a:solidFill>
              </a:rPr>
              <a:t>'critically </a:t>
            </a:r>
            <a:r>
              <a:rPr lang="en-US" i="1" dirty="0" err="1">
                <a:solidFill>
                  <a:schemeClr val="bg1"/>
                </a:solidFill>
              </a:rPr>
              <a:t>analyse</a:t>
            </a:r>
            <a:r>
              <a:rPr lang="en-US" i="1" dirty="0">
                <a:solidFill>
                  <a:schemeClr val="bg1"/>
                </a:solidFill>
              </a:rPr>
              <a:t>....'</a:t>
            </a:r>
          </a:p>
        </p:txBody>
      </p:sp>
      <p:sp>
        <p:nvSpPr>
          <p:cNvPr id="3" name="Content Placeholder 2">
            <a:extLst>
              <a:ext uri="{FF2B5EF4-FFF2-40B4-BE49-F238E27FC236}">
                <a16:creationId xmlns:a16="http://schemas.microsoft.com/office/drawing/2014/main" id="{10C66E8E-F770-30FE-813A-2F03D7BC830F}"/>
              </a:ext>
            </a:extLst>
          </p:cNvPr>
          <p:cNvSpPr>
            <a:spLocks noGrp="1"/>
          </p:cNvSpPr>
          <p:nvPr>
            <p:ph sz="half" idx="1"/>
          </p:nvPr>
        </p:nvSpPr>
        <p:spPr/>
        <p:txBody>
          <a:bodyPr vert="horz" lIns="91440" tIns="45720" rIns="91440" bIns="45720" rtlCol="0" anchor="t">
            <a:normAutofit fontScale="92500" lnSpcReduction="20000"/>
          </a:bodyPr>
          <a:lstStyle/>
          <a:p>
            <a:pPr marL="0" indent="0">
              <a:buNone/>
            </a:pPr>
            <a:r>
              <a:rPr lang="en-US" dirty="0"/>
              <a:t> To critically </a:t>
            </a:r>
            <a:r>
              <a:rPr lang="en-US" dirty="0" err="1"/>
              <a:t>analyse</a:t>
            </a:r>
            <a:r>
              <a:rPr lang="en-US" dirty="0"/>
              <a:t> means:</a:t>
            </a:r>
            <a:endParaRPr lang="en-US" dirty="0">
              <a:ea typeface="+mn-lt"/>
              <a:cs typeface="+mn-lt"/>
            </a:endParaRPr>
          </a:p>
          <a:p>
            <a:pPr marL="0" indent="0">
              <a:buNone/>
            </a:pPr>
            <a:r>
              <a:rPr lang="en-GB" i="1" dirty="0">
                <a:ea typeface="+mn-lt"/>
                <a:cs typeface="+mn-lt"/>
              </a:rPr>
              <a:t>Break an issue into its constituent parts. Look in depth at each part using supporting arguments and evidence for an against as well as how these interrelate to each other' </a:t>
            </a:r>
            <a:r>
              <a:rPr lang="en-GB" sz="1800" i="1" dirty="0">
                <a:ea typeface="+mn-lt"/>
                <a:cs typeface="+mn-lt"/>
              </a:rPr>
              <a:t>( University of Leicester, 2009)</a:t>
            </a:r>
            <a:r>
              <a:rPr lang="en-GB" i="1" dirty="0">
                <a:ea typeface="+mn-lt"/>
                <a:cs typeface="+mn-lt"/>
              </a:rPr>
              <a:t>.</a:t>
            </a:r>
            <a:endParaRPr lang="en-US" dirty="0"/>
          </a:p>
          <a:p>
            <a:pPr marL="0" indent="0">
              <a:buNone/>
            </a:pPr>
            <a:r>
              <a:rPr lang="en-GB" i="1" dirty="0"/>
              <a:t>With the addition of 'criticality' - questioning each part, looking for significance, pros/cons etc</a:t>
            </a:r>
          </a:p>
          <a:p>
            <a:pPr marL="0" indent="0">
              <a:buNone/>
            </a:pPr>
            <a:endParaRPr lang="en-US" dirty="0"/>
          </a:p>
          <a:p>
            <a:pPr marL="0" indent="0">
              <a:buNone/>
            </a:pPr>
            <a:endParaRPr lang="en-US" dirty="0"/>
          </a:p>
          <a:p>
            <a:pPr marL="0" indent="0">
              <a:buNone/>
            </a:pPr>
            <a:endParaRPr lang="en-US" dirty="0"/>
          </a:p>
        </p:txBody>
      </p:sp>
      <p:pic>
        <p:nvPicPr>
          <p:cNvPr id="5" name="Picture 5" descr="A picture containing text, blackboard, sign, picture frame&#10;&#10;Description automatically generated">
            <a:extLst>
              <a:ext uri="{FF2B5EF4-FFF2-40B4-BE49-F238E27FC236}">
                <a16:creationId xmlns:a16="http://schemas.microsoft.com/office/drawing/2014/main" id="{7559FE5E-E085-3861-B723-B5A9A93ADCE4}"/>
              </a:ext>
            </a:extLst>
          </p:cNvPr>
          <p:cNvPicPr>
            <a:picLocks noGrp="1" noChangeAspect="1"/>
          </p:cNvPicPr>
          <p:nvPr>
            <p:ph sz="half" idx="2"/>
          </p:nvPr>
        </p:nvPicPr>
        <p:blipFill>
          <a:blip r:embed="rId3"/>
          <a:stretch>
            <a:fillRect/>
          </a:stretch>
        </p:blipFill>
        <p:spPr>
          <a:xfrm>
            <a:off x="6023220" y="1892066"/>
            <a:ext cx="5577253" cy="3483463"/>
          </a:xfrm>
        </p:spPr>
      </p:pic>
    </p:spTree>
    <p:extLst>
      <p:ext uri="{BB962C8B-B14F-4D97-AF65-F5344CB8AC3E}">
        <p14:creationId xmlns:p14="http://schemas.microsoft.com/office/powerpoint/2010/main" val="2251275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F66E3-FD87-9E30-6289-539D6C3A2E8D}"/>
              </a:ext>
            </a:extLst>
          </p:cNvPr>
          <p:cNvSpPr>
            <a:spLocks noGrp="1"/>
          </p:cNvSpPr>
          <p:nvPr>
            <p:ph type="title"/>
          </p:nvPr>
        </p:nvSpPr>
        <p:spPr>
          <a:solidFill>
            <a:srgbClr val="002060"/>
          </a:solidFill>
        </p:spPr>
        <p:txBody>
          <a:bodyPr/>
          <a:lstStyle/>
          <a:p>
            <a:r>
              <a:rPr lang="en-US" i="1" dirty="0">
                <a:solidFill>
                  <a:schemeClr val="bg1"/>
                </a:solidFill>
              </a:rPr>
              <a:t>'current theories and methodologies …'</a:t>
            </a:r>
          </a:p>
        </p:txBody>
      </p:sp>
      <p:sp>
        <p:nvSpPr>
          <p:cNvPr id="3" name="Content Placeholder 2">
            <a:extLst>
              <a:ext uri="{FF2B5EF4-FFF2-40B4-BE49-F238E27FC236}">
                <a16:creationId xmlns:a16="http://schemas.microsoft.com/office/drawing/2014/main" id="{02E4C55E-1CB7-94BA-9E08-2EC8B032C491}"/>
              </a:ext>
            </a:extLst>
          </p:cNvPr>
          <p:cNvSpPr>
            <a:spLocks noGrp="1"/>
          </p:cNvSpPr>
          <p:nvPr>
            <p:ph sz="half" idx="1"/>
          </p:nvPr>
        </p:nvSpPr>
        <p:spPr/>
        <p:txBody>
          <a:bodyPr vert="horz" lIns="91440" tIns="45720" rIns="91440" bIns="45720" rtlCol="0" anchor="t">
            <a:normAutofit fontScale="85000" lnSpcReduction="10000"/>
          </a:bodyPr>
          <a:lstStyle/>
          <a:p>
            <a:endParaRPr lang="en-US" dirty="0"/>
          </a:p>
          <a:p>
            <a:r>
              <a:rPr lang="en-US" dirty="0"/>
              <a:t>Theories - </a:t>
            </a:r>
          </a:p>
          <a:p>
            <a:r>
              <a:rPr lang="en-US" dirty="0"/>
              <a:t>Methodologies</a:t>
            </a:r>
          </a:p>
          <a:p>
            <a:endParaRPr lang="en-US" dirty="0"/>
          </a:p>
          <a:p>
            <a:pPr marL="0" indent="0">
              <a:buNone/>
            </a:pPr>
            <a:r>
              <a:rPr lang="en-US" b="1" dirty="0"/>
              <a:t>Relevant to your specific role</a:t>
            </a:r>
          </a:p>
          <a:p>
            <a:pPr marL="0" indent="0">
              <a:buNone/>
            </a:pPr>
            <a:r>
              <a:rPr lang="en-US" dirty="0"/>
              <a:t>FLO, ASB, </a:t>
            </a:r>
            <a:r>
              <a:rPr lang="en-US" dirty="0" err="1"/>
              <a:t>Neighbourhood</a:t>
            </a:r>
            <a:r>
              <a:rPr lang="en-US" dirty="0"/>
              <a:t> Policing</a:t>
            </a:r>
          </a:p>
          <a:p>
            <a:pPr marL="0" indent="0">
              <a:buNone/>
            </a:pPr>
            <a:r>
              <a:rPr lang="en-US" dirty="0"/>
              <a:t>Interviewing, Intelligence, Emergency Planning. Vulnerability, HT/FM</a:t>
            </a:r>
          </a:p>
          <a:p>
            <a:pPr marL="0" indent="0">
              <a:buNone/>
            </a:pPr>
            <a:r>
              <a:rPr lang="en-US" dirty="0"/>
              <a:t>CSI, crime recording, domestic abuse</a:t>
            </a:r>
          </a:p>
          <a:p>
            <a:pPr marL="0" indent="0">
              <a:buNone/>
            </a:pPr>
            <a:r>
              <a:rPr lang="en-US" dirty="0"/>
              <a:t>Etc.</a:t>
            </a:r>
          </a:p>
        </p:txBody>
      </p:sp>
      <p:pic>
        <p:nvPicPr>
          <p:cNvPr id="5" name="Picture 5" descr="A picture containing text&#10;&#10;Description automatically generated">
            <a:extLst>
              <a:ext uri="{FF2B5EF4-FFF2-40B4-BE49-F238E27FC236}">
                <a16:creationId xmlns:a16="http://schemas.microsoft.com/office/drawing/2014/main" id="{024A179E-9885-7E64-0EE9-13BAD6862E5F}"/>
              </a:ext>
            </a:extLst>
          </p:cNvPr>
          <p:cNvPicPr>
            <a:picLocks noGrp="1" noChangeAspect="1"/>
          </p:cNvPicPr>
          <p:nvPr>
            <p:ph sz="half" idx="2"/>
          </p:nvPr>
        </p:nvPicPr>
        <p:blipFill>
          <a:blip r:embed="rId3"/>
          <a:stretch>
            <a:fillRect/>
          </a:stretch>
        </p:blipFill>
        <p:spPr>
          <a:xfrm>
            <a:off x="5898174" y="1856775"/>
            <a:ext cx="5592884" cy="3133969"/>
          </a:xfrm>
        </p:spPr>
      </p:pic>
    </p:spTree>
    <p:extLst>
      <p:ext uri="{BB962C8B-B14F-4D97-AF65-F5344CB8AC3E}">
        <p14:creationId xmlns:p14="http://schemas.microsoft.com/office/powerpoint/2010/main" val="4229591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D8906-7A6D-6813-8025-DF42213B712D}"/>
              </a:ext>
            </a:extLst>
          </p:cNvPr>
          <p:cNvSpPr>
            <a:spLocks noGrp="1"/>
          </p:cNvSpPr>
          <p:nvPr>
            <p:ph type="title"/>
          </p:nvPr>
        </p:nvSpPr>
        <p:spPr>
          <a:solidFill>
            <a:srgbClr val="002060"/>
          </a:solidFill>
        </p:spPr>
        <p:txBody>
          <a:bodyPr/>
          <a:lstStyle/>
          <a:p>
            <a:r>
              <a:rPr lang="en-US" dirty="0">
                <a:solidFill>
                  <a:schemeClr val="bg1"/>
                </a:solidFill>
              </a:rPr>
              <a:t>Task 4 – part 2</a:t>
            </a:r>
          </a:p>
        </p:txBody>
      </p:sp>
      <p:sp>
        <p:nvSpPr>
          <p:cNvPr id="3" name="Content Placeholder 2">
            <a:extLst>
              <a:ext uri="{FF2B5EF4-FFF2-40B4-BE49-F238E27FC236}">
                <a16:creationId xmlns:a16="http://schemas.microsoft.com/office/drawing/2014/main" id="{973C2C6C-8F0F-48D6-F2CE-A580376A84F5}"/>
              </a:ext>
            </a:extLst>
          </p:cNvPr>
          <p:cNvSpPr>
            <a:spLocks noGrp="1"/>
          </p:cNvSpPr>
          <p:nvPr>
            <p:ph sz="half" idx="1"/>
          </p:nvPr>
        </p:nvSpPr>
        <p:spPr/>
        <p:txBody>
          <a:bodyPr vert="horz" lIns="91440" tIns="45720" rIns="91440" bIns="45720" rtlCol="0" anchor="t">
            <a:normAutofit/>
          </a:bodyPr>
          <a:lstStyle/>
          <a:p>
            <a:pPr marL="0" indent="0">
              <a:buNone/>
            </a:pPr>
            <a:endParaRPr lang="en-GB" dirty="0">
              <a:ea typeface="+mn-lt"/>
              <a:cs typeface="+mn-lt"/>
            </a:endParaRPr>
          </a:p>
          <a:p>
            <a:pPr marL="0" indent="0">
              <a:buNone/>
            </a:pPr>
            <a:r>
              <a:rPr lang="en-GB" dirty="0">
                <a:ea typeface="+mn-lt"/>
                <a:cs typeface="+mn-lt"/>
              </a:rPr>
              <a:t>Evaluate the importance of applying skills, knowledge and experience to reach appropriate investigative outcomes/ appropriate operational policing outcomes</a:t>
            </a:r>
            <a:endParaRPr lang="en-US" dirty="0"/>
          </a:p>
        </p:txBody>
      </p:sp>
      <p:sp>
        <p:nvSpPr>
          <p:cNvPr id="4" name="Content Placeholder 3">
            <a:extLst>
              <a:ext uri="{FF2B5EF4-FFF2-40B4-BE49-F238E27FC236}">
                <a16:creationId xmlns:a16="http://schemas.microsoft.com/office/drawing/2014/main" id="{85C5D3FB-3DC2-3FB7-7F6F-863ECF066AEE}"/>
              </a:ext>
            </a:extLst>
          </p:cNvPr>
          <p:cNvSpPr>
            <a:spLocks noGrp="1"/>
          </p:cNvSpPr>
          <p:nvPr>
            <p:ph sz="half" idx="2"/>
          </p:nvPr>
        </p:nvSpPr>
        <p:spPr/>
        <p:txBody>
          <a:bodyPr vert="horz" lIns="91440" tIns="45720" rIns="91440" bIns="45720" rtlCol="0" anchor="t">
            <a:normAutofit/>
          </a:bodyPr>
          <a:lstStyle/>
          <a:p>
            <a:pPr algn="ctr"/>
            <a:endParaRPr lang="en-GB" b="1" dirty="0">
              <a:solidFill>
                <a:srgbClr val="FF0000"/>
              </a:solidFill>
              <a:ea typeface="+mn-lt"/>
              <a:cs typeface="+mn-lt"/>
            </a:endParaRPr>
          </a:p>
          <a:p>
            <a:pPr algn="ctr"/>
            <a:endParaRPr lang="en-GB" b="1" dirty="0">
              <a:solidFill>
                <a:srgbClr val="FF0000"/>
              </a:solidFill>
              <a:ea typeface="+mn-lt"/>
              <a:cs typeface="+mn-lt"/>
            </a:endParaRPr>
          </a:p>
          <a:p>
            <a:pPr algn="ctr"/>
            <a:r>
              <a:rPr lang="en-GB" b="1" dirty="0">
                <a:solidFill>
                  <a:srgbClr val="FF0000"/>
                </a:solidFill>
                <a:ea typeface="+mn-lt"/>
                <a:cs typeface="+mn-lt"/>
              </a:rPr>
              <a:t>Directive word</a:t>
            </a:r>
            <a:endParaRPr lang="en-US" dirty="0">
              <a:ea typeface="+mn-lt"/>
              <a:cs typeface="+mn-lt"/>
            </a:endParaRPr>
          </a:p>
          <a:p>
            <a:pPr algn="ctr"/>
            <a:r>
              <a:rPr lang="en-GB" b="1" dirty="0">
                <a:solidFill>
                  <a:srgbClr val="0070C0"/>
                </a:solidFill>
                <a:ea typeface="+mn-lt"/>
                <a:cs typeface="+mn-lt"/>
              </a:rPr>
              <a:t>Topic</a:t>
            </a:r>
            <a:endParaRPr lang="en-US" dirty="0">
              <a:ea typeface="+mn-lt"/>
              <a:cs typeface="+mn-lt"/>
            </a:endParaRPr>
          </a:p>
          <a:p>
            <a:pPr algn="ctr"/>
            <a:r>
              <a:rPr lang="en-GB" b="1" dirty="0">
                <a:solidFill>
                  <a:srgbClr val="00B050"/>
                </a:solidFill>
                <a:ea typeface="+mn-lt"/>
                <a:cs typeface="+mn-lt"/>
              </a:rPr>
              <a:t>Limitations</a:t>
            </a:r>
            <a:endParaRPr lang="en-US" dirty="0"/>
          </a:p>
        </p:txBody>
      </p:sp>
      <p:sp>
        <p:nvSpPr>
          <p:cNvPr id="5" name="Arrow: Right 4">
            <a:extLst>
              <a:ext uri="{FF2B5EF4-FFF2-40B4-BE49-F238E27FC236}">
                <a16:creationId xmlns:a16="http://schemas.microsoft.com/office/drawing/2014/main" id="{32D7A52B-8634-0835-0DAA-A48689558544}"/>
              </a:ext>
            </a:extLst>
          </p:cNvPr>
          <p:cNvSpPr/>
          <p:nvPr/>
        </p:nvSpPr>
        <p:spPr>
          <a:xfrm rot="3240000">
            <a:off x="879229" y="1563076"/>
            <a:ext cx="976923" cy="48846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5910B66A-1EE3-1E3D-9254-1EEE4F495603}"/>
              </a:ext>
            </a:extLst>
          </p:cNvPr>
          <p:cNvSpPr/>
          <p:nvPr/>
        </p:nvSpPr>
        <p:spPr>
          <a:xfrm rot="2280000">
            <a:off x="5197230" y="1875691"/>
            <a:ext cx="488461" cy="97692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93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D0069-A5B4-726D-CDF6-1EF105EAB556}"/>
              </a:ext>
            </a:extLst>
          </p:cNvPr>
          <p:cNvSpPr>
            <a:spLocks noGrp="1"/>
          </p:cNvSpPr>
          <p:nvPr>
            <p:ph type="title"/>
          </p:nvPr>
        </p:nvSpPr>
        <p:spPr>
          <a:xfrm>
            <a:off x="609600" y="274638"/>
            <a:ext cx="10972800" cy="1143000"/>
          </a:xfrm>
          <a:solidFill>
            <a:srgbClr val="002060"/>
          </a:solidFill>
        </p:spPr>
        <p:txBody>
          <a:bodyPr anchor="ctr">
            <a:normAutofit/>
          </a:bodyPr>
          <a:lstStyle/>
          <a:p>
            <a:r>
              <a:rPr lang="en-US" i="1" dirty="0">
                <a:solidFill>
                  <a:schemeClr val="bg1"/>
                </a:solidFill>
              </a:rPr>
              <a:t>'Evaluate the importance...'</a:t>
            </a:r>
          </a:p>
        </p:txBody>
      </p:sp>
      <p:pic>
        <p:nvPicPr>
          <p:cNvPr id="5" name="Picture 5" descr="Icon&#10;&#10;Description automatically generated">
            <a:extLst>
              <a:ext uri="{FF2B5EF4-FFF2-40B4-BE49-F238E27FC236}">
                <a16:creationId xmlns:a16="http://schemas.microsoft.com/office/drawing/2014/main" id="{21EB4DDF-0DB0-8469-9AF7-F806F8C871DB}"/>
              </a:ext>
            </a:extLst>
          </p:cNvPr>
          <p:cNvPicPr>
            <a:picLocks noGrp="1" noChangeAspect="1"/>
          </p:cNvPicPr>
          <p:nvPr>
            <p:ph sz="half" idx="1"/>
          </p:nvPr>
        </p:nvPicPr>
        <p:blipFill>
          <a:blip r:embed="rId3"/>
          <a:stretch>
            <a:fillRect/>
          </a:stretch>
        </p:blipFill>
        <p:spPr>
          <a:xfrm>
            <a:off x="639213" y="1600201"/>
            <a:ext cx="5325574" cy="3989040"/>
          </a:xfrm>
          <a:noFill/>
        </p:spPr>
      </p:pic>
      <p:sp>
        <p:nvSpPr>
          <p:cNvPr id="3" name="Content Placeholder 2">
            <a:extLst>
              <a:ext uri="{FF2B5EF4-FFF2-40B4-BE49-F238E27FC236}">
                <a16:creationId xmlns:a16="http://schemas.microsoft.com/office/drawing/2014/main" id="{523A95B6-E80D-F9F3-ED43-35A1FDE29C28}"/>
              </a:ext>
            </a:extLst>
          </p:cNvPr>
          <p:cNvSpPr>
            <a:spLocks noGrp="1"/>
          </p:cNvSpPr>
          <p:nvPr>
            <p:ph sz="half" idx="2"/>
          </p:nvPr>
        </p:nvSpPr>
        <p:spPr>
          <a:xfrm>
            <a:off x="6197600" y="1600201"/>
            <a:ext cx="5384800" cy="3989040"/>
          </a:xfrm>
        </p:spPr>
        <p:txBody>
          <a:bodyPr vert="horz" lIns="91440" tIns="45720" rIns="91440" bIns="45720" rtlCol="0" anchor="t">
            <a:normAutofit/>
          </a:bodyPr>
          <a:lstStyle/>
          <a:p>
            <a:pPr marL="0" indent="0">
              <a:buNone/>
            </a:pPr>
            <a:endParaRPr lang="en-US"/>
          </a:p>
          <a:p>
            <a:pPr marL="0" indent="0">
              <a:buNone/>
            </a:pPr>
            <a:r>
              <a:rPr lang="en-US" dirty="0"/>
              <a:t>Evaluate means:</a:t>
            </a:r>
          </a:p>
          <a:p>
            <a:pPr marL="0" indent="0">
              <a:buNone/>
            </a:pPr>
            <a:r>
              <a:rPr lang="en-US" dirty="0"/>
              <a:t>'the extent to which something (statement/findings) are true or what extent you agree with them. Take evidence from a wide range of sources which agree/disagree' </a:t>
            </a:r>
            <a:r>
              <a:rPr lang="en-US" sz="1800" i="1" dirty="0"/>
              <a:t>( University of Leicester, 2009)</a:t>
            </a:r>
          </a:p>
        </p:txBody>
      </p:sp>
    </p:spTree>
    <p:extLst>
      <p:ext uri="{BB962C8B-B14F-4D97-AF65-F5344CB8AC3E}">
        <p14:creationId xmlns:p14="http://schemas.microsoft.com/office/powerpoint/2010/main" val="1946668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23922-1168-D902-F2E8-CCA1A2278665}"/>
              </a:ext>
            </a:extLst>
          </p:cNvPr>
          <p:cNvSpPr>
            <a:spLocks noGrp="1"/>
          </p:cNvSpPr>
          <p:nvPr>
            <p:ph type="title"/>
          </p:nvPr>
        </p:nvSpPr>
        <p:spPr>
          <a:xfrm>
            <a:off x="609600" y="274638"/>
            <a:ext cx="10972800" cy="1143000"/>
          </a:xfrm>
          <a:solidFill>
            <a:srgbClr val="002060"/>
          </a:solidFill>
        </p:spPr>
        <p:txBody>
          <a:bodyPr anchor="ctr">
            <a:normAutofit/>
          </a:bodyPr>
          <a:lstStyle/>
          <a:p>
            <a:r>
              <a:rPr lang="en-US" i="1" dirty="0">
                <a:solidFill>
                  <a:schemeClr val="bg1"/>
                </a:solidFill>
              </a:rPr>
              <a:t>..skills, knowledge and experience...</a:t>
            </a:r>
          </a:p>
        </p:txBody>
      </p:sp>
      <p:sp>
        <p:nvSpPr>
          <p:cNvPr id="3" name="Content Placeholder 2">
            <a:extLst>
              <a:ext uri="{FF2B5EF4-FFF2-40B4-BE49-F238E27FC236}">
                <a16:creationId xmlns:a16="http://schemas.microsoft.com/office/drawing/2014/main" id="{48646377-4F8C-A9DB-8049-D60A5160870F}"/>
              </a:ext>
            </a:extLst>
          </p:cNvPr>
          <p:cNvSpPr>
            <a:spLocks noGrp="1"/>
          </p:cNvSpPr>
          <p:nvPr>
            <p:ph sz="half" idx="1"/>
          </p:nvPr>
        </p:nvSpPr>
        <p:spPr>
          <a:xfrm>
            <a:off x="609600" y="1600201"/>
            <a:ext cx="5384800" cy="3989040"/>
          </a:xfrm>
        </p:spPr>
        <p:txBody>
          <a:bodyPr vert="horz" lIns="91440" tIns="45720" rIns="91440" bIns="45720" rtlCol="0">
            <a:normAutofit/>
          </a:bodyPr>
          <a:lstStyle/>
          <a:p>
            <a:endParaRPr lang="en-US"/>
          </a:p>
          <a:p>
            <a:r>
              <a:rPr lang="en-US" dirty="0"/>
              <a:t>Your skills</a:t>
            </a:r>
          </a:p>
          <a:p>
            <a:r>
              <a:rPr lang="en-US" dirty="0"/>
              <a:t>Your knowledge</a:t>
            </a:r>
          </a:p>
          <a:p>
            <a:r>
              <a:rPr lang="en-US" dirty="0"/>
              <a:t>Your experience</a:t>
            </a:r>
          </a:p>
        </p:txBody>
      </p:sp>
      <p:pic>
        <p:nvPicPr>
          <p:cNvPr id="5" name="Picture 5" descr="A picture containing diagram&#10;&#10;Description automatically generated">
            <a:extLst>
              <a:ext uri="{FF2B5EF4-FFF2-40B4-BE49-F238E27FC236}">
                <a16:creationId xmlns:a16="http://schemas.microsoft.com/office/drawing/2014/main" id="{1B0180A5-1D79-8912-924E-45152B56DC83}"/>
              </a:ext>
            </a:extLst>
          </p:cNvPr>
          <p:cNvPicPr>
            <a:picLocks noGrp="1" noChangeAspect="1"/>
          </p:cNvPicPr>
          <p:nvPr>
            <p:ph sz="half" idx="2"/>
          </p:nvPr>
        </p:nvPicPr>
        <p:blipFill>
          <a:blip r:embed="rId3"/>
          <a:stretch>
            <a:fillRect/>
          </a:stretch>
        </p:blipFill>
        <p:spPr>
          <a:xfrm>
            <a:off x="6240868" y="1600201"/>
            <a:ext cx="5298263" cy="3989040"/>
          </a:xfrm>
          <a:noFill/>
        </p:spPr>
      </p:pic>
    </p:spTree>
    <p:extLst>
      <p:ext uri="{BB962C8B-B14F-4D97-AF65-F5344CB8AC3E}">
        <p14:creationId xmlns:p14="http://schemas.microsoft.com/office/powerpoint/2010/main" val="1829314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Reflection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3"/>
          <a:stretch>
            <a:fillRect/>
          </a:stretch>
        </p:blipFill>
        <p:spPr>
          <a:xfrm>
            <a:off x="155631" y="1447315"/>
            <a:ext cx="2807522" cy="2189432"/>
          </a:xfrm>
          <a:prstGeom prst="rect">
            <a:avLst/>
          </a:prstGeom>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4"/>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5"/>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6"/>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451093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98B8-93C8-B3C9-69EA-1E95C8450DDE}"/>
              </a:ext>
            </a:extLst>
          </p:cNvPr>
          <p:cNvSpPr>
            <a:spLocks noGrp="1"/>
          </p:cNvSpPr>
          <p:nvPr>
            <p:ph type="title"/>
          </p:nvPr>
        </p:nvSpPr>
        <p:spPr>
          <a:xfrm>
            <a:off x="609600" y="274638"/>
            <a:ext cx="10972800" cy="1143000"/>
          </a:xfrm>
          <a:solidFill>
            <a:srgbClr val="002060"/>
          </a:solidFill>
        </p:spPr>
        <p:txBody>
          <a:bodyPr anchor="ctr">
            <a:normAutofit/>
          </a:bodyPr>
          <a:lstStyle/>
          <a:p>
            <a:r>
              <a:rPr lang="en-US" dirty="0">
                <a:solidFill>
                  <a:schemeClr val="bg1"/>
                </a:solidFill>
              </a:rPr>
              <a:t>Important</a:t>
            </a:r>
          </a:p>
        </p:txBody>
      </p:sp>
      <p:pic>
        <p:nvPicPr>
          <p:cNvPr id="5" name="Picture 5" descr="A picture containing text, businesscard&#10;&#10;Description automatically generated">
            <a:extLst>
              <a:ext uri="{FF2B5EF4-FFF2-40B4-BE49-F238E27FC236}">
                <a16:creationId xmlns:a16="http://schemas.microsoft.com/office/drawing/2014/main" id="{15EE6BC7-CFA1-22CC-5B22-17A654BA6B89}"/>
              </a:ext>
            </a:extLst>
          </p:cNvPr>
          <p:cNvPicPr>
            <a:picLocks noGrp="1" noChangeAspect="1"/>
          </p:cNvPicPr>
          <p:nvPr>
            <p:ph sz="half" idx="1"/>
          </p:nvPr>
        </p:nvPicPr>
        <p:blipFill>
          <a:blip r:embed="rId2"/>
          <a:stretch>
            <a:fillRect/>
          </a:stretch>
        </p:blipFill>
        <p:spPr>
          <a:xfrm>
            <a:off x="609600" y="1688865"/>
            <a:ext cx="5384800" cy="3811712"/>
          </a:xfrm>
          <a:noFill/>
        </p:spPr>
      </p:pic>
      <p:sp>
        <p:nvSpPr>
          <p:cNvPr id="3" name="Content Placeholder 2">
            <a:extLst>
              <a:ext uri="{FF2B5EF4-FFF2-40B4-BE49-F238E27FC236}">
                <a16:creationId xmlns:a16="http://schemas.microsoft.com/office/drawing/2014/main" id="{A17929DC-C8F4-BACD-8BC4-FA8D8966F843}"/>
              </a:ext>
            </a:extLst>
          </p:cNvPr>
          <p:cNvSpPr>
            <a:spLocks noGrp="1"/>
          </p:cNvSpPr>
          <p:nvPr>
            <p:ph sz="half" idx="2"/>
          </p:nvPr>
        </p:nvSpPr>
        <p:spPr>
          <a:xfrm>
            <a:off x="6197600" y="1600201"/>
            <a:ext cx="5384800" cy="3989040"/>
          </a:xfrm>
        </p:spPr>
        <p:txBody>
          <a:bodyPr vert="horz" lIns="91440" tIns="45720" rIns="91440" bIns="45720" rtlCol="0">
            <a:normAutofit/>
          </a:bodyPr>
          <a:lstStyle/>
          <a:p>
            <a:r>
              <a:rPr lang="en-US" dirty="0"/>
              <a:t>The marks lie in the way that you support what you say using academic sources and use of academic skills ( criticality, assess, evaluate </a:t>
            </a:r>
            <a:r>
              <a:rPr lang="en-US" dirty="0" err="1"/>
              <a:t>etc</a:t>
            </a:r>
            <a:r>
              <a:rPr lang="en-US" dirty="0"/>
              <a:t>) NOT in the detail of the investigation</a:t>
            </a:r>
          </a:p>
        </p:txBody>
      </p:sp>
    </p:spTree>
    <p:extLst>
      <p:ext uri="{BB962C8B-B14F-4D97-AF65-F5344CB8AC3E}">
        <p14:creationId xmlns:p14="http://schemas.microsoft.com/office/powerpoint/2010/main" val="10377140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AC0A-9210-0BF4-F1E8-AC37CE7582EC}"/>
              </a:ext>
            </a:extLst>
          </p:cNvPr>
          <p:cNvSpPr>
            <a:spLocks noGrp="1"/>
          </p:cNvSpPr>
          <p:nvPr>
            <p:ph type="title"/>
          </p:nvPr>
        </p:nvSpPr>
        <p:spPr>
          <a:solidFill>
            <a:srgbClr val="002060"/>
          </a:solidFill>
        </p:spPr>
        <p:txBody>
          <a:bodyPr/>
          <a:lstStyle/>
          <a:p>
            <a:r>
              <a:rPr lang="en-US" dirty="0">
                <a:solidFill>
                  <a:srgbClr val="FFFFFF"/>
                </a:solidFill>
              </a:rPr>
              <a:t>Task 5 </a:t>
            </a:r>
          </a:p>
        </p:txBody>
      </p:sp>
      <p:graphicFrame>
        <p:nvGraphicFramePr>
          <p:cNvPr id="6" name="Table 5">
            <a:extLst>
              <a:ext uri="{FF2B5EF4-FFF2-40B4-BE49-F238E27FC236}">
                <a16:creationId xmlns:a16="http://schemas.microsoft.com/office/drawing/2014/main" id="{E6FB74F8-815F-9BA0-C6A6-60F89EEBD520}"/>
              </a:ext>
            </a:extLst>
          </p:cNvPr>
          <p:cNvGraphicFramePr>
            <a:graphicFrameLocks noGrp="1"/>
          </p:cNvGraphicFramePr>
          <p:nvPr>
            <p:extLst>
              <p:ext uri="{D42A27DB-BD31-4B8C-83A1-F6EECF244321}">
                <p14:modId xmlns:p14="http://schemas.microsoft.com/office/powerpoint/2010/main" val="3234032469"/>
              </p:ext>
            </p:extLst>
          </p:nvPr>
        </p:nvGraphicFramePr>
        <p:xfrm>
          <a:off x="734786" y="3982357"/>
          <a:ext cx="10559316" cy="1981200"/>
        </p:xfrm>
        <a:graphic>
          <a:graphicData uri="http://schemas.openxmlformats.org/drawingml/2006/table">
            <a:tbl>
              <a:tblPr firstRow="1" bandRow="1">
                <a:tableStyleId>{5C22544A-7EE6-4342-B048-85BDC9FD1C3A}</a:tableStyleId>
              </a:tblPr>
              <a:tblGrid>
                <a:gridCol w="2639829">
                  <a:extLst>
                    <a:ext uri="{9D8B030D-6E8A-4147-A177-3AD203B41FA5}">
                      <a16:colId xmlns:a16="http://schemas.microsoft.com/office/drawing/2014/main" val="3235123841"/>
                    </a:ext>
                  </a:extLst>
                </a:gridCol>
                <a:gridCol w="2639829">
                  <a:extLst>
                    <a:ext uri="{9D8B030D-6E8A-4147-A177-3AD203B41FA5}">
                      <a16:colId xmlns:a16="http://schemas.microsoft.com/office/drawing/2014/main" val="239270645"/>
                    </a:ext>
                  </a:extLst>
                </a:gridCol>
                <a:gridCol w="2639829">
                  <a:extLst>
                    <a:ext uri="{9D8B030D-6E8A-4147-A177-3AD203B41FA5}">
                      <a16:colId xmlns:a16="http://schemas.microsoft.com/office/drawing/2014/main" val="267357274"/>
                    </a:ext>
                  </a:extLst>
                </a:gridCol>
                <a:gridCol w="2639829">
                  <a:extLst>
                    <a:ext uri="{9D8B030D-6E8A-4147-A177-3AD203B41FA5}">
                      <a16:colId xmlns:a16="http://schemas.microsoft.com/office/drawing/2014/main" val="3978963013"/>
                    </a:ext>
                  </a:extLst>
                </a:gridCol>
              </a:tblGrid>
              <a:tr h="326694">
                <a:tc>
                  <a:txBody>
                    <a:bodyPr/>
                    <a:lstStyle/>
                    <a:p>
                      <a:pPr fontAlgn="t"/>
                      <a:endParaRPr lang="en-US">
                        <a:effectLst/>
                      </a:endParaRPr>
                    </a:p>
                    <a:p>
                      <a:pPr rtl="0" fontAlgn="base"/>
                      <a:r>
                        <a:rPr lang="en-US" sz="1200" b="1">
                          <a:effectLst/>
                          <a:latin typeface="Arial" panose="020B0604020202020204" pitchFamily="34" charset="0"/>
                        </a:rPr>
                        <a:t>Area of Development</a:t>
                      </a:r>
                      <a:r>
                        <a:rPr lang="en-US" sz="1200">
                          <a:effectLst/>
                          <a:latin typeface="Arial" panose="020B0604020202020204" pitchFamily="34" charset="0"/>
                        </a:rPr>
                        <a:t> </a:t>
                      </a:r>
                      <a:endParaRPr lang="en-US">
                        <a:effectLst/>
                      </a:endParaRPr>
                    </a:p>
                  </a:txBody>
                  <a:tcPr>
                    <a:lnL w="9525" cap="flat" cmpd="sng" algn="ctr">
                      <a:solidFill>
                        <a:srgbClr val="702759"/>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502759"/>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1E8BCD"/>
                    </a:solidFill>
                  </a:tcPr>
                </a:tc>
                <a:tc>
                  <a:txBody>
                    <a:bodyPr/>
                    <a:lstStyle/>
                    <a:p>
                      <a:pPr algn="ctr" fontAlgn="t"/>
                      <a:endParaRPr lang="en-US">
                        <a:effectLst/>
                      </a:endParaRPr>
                    </a:p>
                    <a:p>
                      <a:pPr rtl="0" fontAlgn="base"/>
                      <a:r>
                        <a:rPr lang="en-US" sz="1200" b="1">
                          <a:effectLst/>
                          <a:latin typeface="Arial" panose="020B0604020202020204" pitchFamily="34" charset="0"/>
                        </a:rPr>
                        <a:t>How it will be achieved </a:t>
                      </a:r>
                      <a:r>
                        <a:rPr lang="en-US" sz="1200">
                          <a:effectLst/>
                          <a:latin typeface="Arial" panose="020B0604020202020204" pitchFamily="34" charset="0"/>
                        </a:rPr>
                        <a:t> </a:t>
                      </a:r>
                      <a:endParaRPr lang="en-US">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702159"/>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1E8BCD"/>
                    </a:solidFill>
                  </a:tcPr>
                </a:tc>
                <a:tc>
                  <a:txBody>
                    <a:bodyPr/>
                    <a:lstStyle/>
                    <a:p>
                      <a:pPr algn="ctr" fontAlgn="t"/>
                      <a:endParaRPr lang="en-US">
                        <a:effectLst/>
                      </a:endParaRPr>
                    </a:p>
                    <a:p>
                      <a:pPr rtl="0" fontAlgn="base"/>
                      <a:r>
                        <a:rPr lang="en-US" sz="1200" b="1">
                          <a:effectLst/>
                          <a:latin typeface="Arial" panose="020B0604020202020204" pitchFamily="34" charset="0"/>
                        </a:rPr>
                        <a:t>Who can provide support?</a:t>
                      </a:r>
                      <a:r>
                        <a:rPr lang="en-US" sz="1200">
                          <a:effectLst/>
                          <a:latin typeface="Arial" panose="020B0604020202020204" pitchFamily="34" charset="0"/>
                        </a:rPr>
                        <a:t> </a:t>
                      </a:r>
                      <a:endParaRPr lang="en-US">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B02359"/>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1E8BCD"/>
                    </a:solidFill>
                  </a:tcPr>
                </a:tc>
                <a:tc>
                  <a:txBody>
                    <a:bodyPr/>
                    <a:lstStyle/>
                    <a:p>
                      <a:pPr algn="ctr" fontAlgn="t"/>
                      <a:endParaRPr lang="en-US">
                        <a:effectLst/>
                      </a:endParaRPr>
                    </a:p>
                    <a:p>
                      <a:pPr rtl="0" fontAlgn="base"/>
                      <a:r>
                        <a:rPr lang="en-US" sz="1200" b="1">
                          <a:effectLst/>
                          <a:latin typeface="Arial" panose="020B0604020202020204" pitchFamily="34" charset="0"/>
                        </a:rPr>
                        <a:t>Timeline</a:t>
                      </a:r>
                      <a:r>
                        <a:rPr lang="en-US" sz="1200">
                          <a:effectLst/>
                          <a:latin typeface="Arial" panose="020B0604020202020204" pitchFamily="34" charset="0"/>
                        </a:rPr>
                        <a:t> </a:t>
                      </a:r>
                      <a:endParaRPr lang="en-US">
                        <a:effectLst/>
                      </a:endParaRPr>
                    </a:p>
                  </a:txBody>
                  <a:tcPr>
                    <a:lnL w="9525" cap="flat" cmpd="sng" algn="ctr">
                      <a:solidFill>
                        <a:srgbClr val="000000"/>
                      </a:solidFill>
                      <a:prstDash val="solid"/>
                      <a:round/>
                      <a:headEnd type="none" w="med" len="med"/>
                      <a:tailEnd type="none" w="med" len="med"/>
                    </a:lnL>
                    <a:lnR w="9525" cap="flat" cmpd="sng" algn="ctr">
                      <a:solidFill>
                        <a:srgbClr val="902759"/>
                      </a:solidFill>
                      <a:prstDash val="solid"/>
                      <a:round/>
                      <a:headEnd type="none" w="med" len="med"/>
                      <a:tailEnd type="none" w="med" len="med"/>
                    </a:lnR>
                    <a:lnT w="9525" cap="flat" cmpd="sng" algn="ctr">
                      <a:solidFill>
                        <a:srgbClr val="F02359"/>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1E8BCD"/>
                    </a:solidFill>
                  </a:tcPr>
                </a:tc>
                <a:extLst>
                  <a:ext uri="{0D108BD9-81ED-4DB2-BD59-A6C34878D82A}">
                    <a16:rowId xmlns:a16="http://schemas.microsoft.com/office/drawing/2014/main" val="2811600518"/>
                  </a:ext>
                </a:extLst>
              </a:tr>
              <a:tr h="871187">
                <a:tc>
                  <a:txBody>
                    <a:bodyPr/>
                    <a:lstStyle/>
                    <a:p>
                      <a:pPr fontAlgn="t"/>
                      <a:endParaRPr lang="en-US">
                        <a:effectLst/>
                      </a:endParaRPr>
                    </a:p>
                    <a:p>
                      <a:pPr rtl="0" fontAlgn="base"/>
                      <a:r>
                        <a:rPr lang="en-US" sz="1400">
                          <a:effectLst/>
                          <a:latin typeface="Arial" panose="020B0604020202020204" pitchFamily="34" charset="0"/>
                        </a:rPr>
                        <a:t> </a:t>
                      </a:r>
                      <a:endParaRPr lang="en-US">
                        <a:effectLst/>
                      </a:endParaRPr>
                    </a:p>
                    <a:p>
                      <a:pPr rtl="0" fontAlgn="base"/>
                      <a:r>
                        <a:rPr lang="en-US" sz="1400">
                          <a:effectLst/>
                          <a:latin typeface="Arial" panose="020B0604020202020204" pitchFamily="34" charset="0"/>
                        </a:rPr>
                        <a:t> </a:t>
                      </a:r>
                      <a:endParaRPr lang="en-US">
                        <a:effectLst/>
                      </a:endParaRPr>
                    </a:p>
                    <a:p>
                      <a:pPr rtl="0" fontAlgn="base"/>
                      <a:r>
                        <a:rPr lang="en-US" sz="1400">
                          <a:effectLst/>
                          <a:latin typeface="Arial" panose="020B0604020202020204" pitchFamily="34" charset="0"/>
                        </a:rPr>
                        <a:t> </a:t>
                      </a:r>
                      <a:endParaRPr lang="en-US">
                        <a:effectLst/>
                      </a:endParaRPr>
                    </a:p>
                    <a:p>
                      <a:pPr rtl="0" fontAlgn="base"/>
                      <a:r>
                        <a:rPr lang="en-US" sz="1400">
                          <a:effectLst/>
                          <a:latin typeface="Arial" panose="020B0604020202020204" pitchFamily="34" charset="0"/>
                        </a:rPr>
                        <a:t> </a:t>
                      </a:r>
                      <a:endParaRPr lang="en-US">
                        <a:effectLst/>
                      </a:endParaRPr>
                    </a:p>
                    <a:p>
                      <a:pPr rtl="0" fontAlgn="base"/>
                      <a:r>
                        <a:rPr lang="en-US" sz="1400">
                          <a:effectLst/>
                          <a:latin typeface="Arial" panose="020B0604020202020204" pitchFamily="34" charset="0"/>
                        </a:rPr>
                        <a:t> </a:t>
                      </a:r>
                      <a:endParaRPr lang="en-US">
                        <a:effectLst/>
                      </a:endParaRPr>
                    </a:p>
                  </a:txBody>
                  <a:tcPr>
                    <a:lnL w="9525" cap="flat" cmpd="sng" algn="ctr">
                      <a:solidFill>
                        <a:srgbClr val="F02359"/>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fontAlgn="t"/>
                      <a:endParaRPr lang="en-US">
                        <a:effectLst/>
                      </a:endParaRPr>
                    </a:p>
                    <a:p>
                      <a:pPr rtl="0" fontAlgn="base"/>
                      <a:r>
                        <a:rPr lang="en-US" sz="1400">
                          <a:effectLst/>
                          <a:latin typeface="Arial" panose="020B0604020202020204" pitchFamily="34" charset="0"/>
                        </a:rPr>
                        <a:t> </a:t>
                      </a:r>
                      <a:endParaRPr lang="en-US">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fontAlgn="t"/>
                      <a:endParaRPr lang="en-US">
                        <a:effectLst/>
                      </a:endParaRPr>
                    </a:p>
                    <a:p>
                      <a:pPr rtl="0" fontAlgn="base"/>
                      <a:r>
                        <a:rPr lang="en-US" sz="1400">
                          <a:effectLst/>
                          <a:latin typeface="Arial" panose="020B0604020202020204" pitchFamily="34" charset="0"/>
                        </a:rPr>
                        <a:t> </a:t>
                      </a:r>
                      <a:endParaRPr lang="en-US">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fontAlgn="t"/>
                      <a:endParaRPr lang="en-US">
                        <a:effectLst/>
                      </a:endParaRPr>
                    </a:p>
                    <a:p>
                      <a:pPr rtl="0" fontAlgn="base"/>
                      <a:r>
                        <a:rPr lang="en-US" sz="1400">
                          <a:effectLst/>
                          <a:latin typeface="Arial" panose="020B0604020202020204" pitchFamily="34" charset="0"/>
                        </a:rPr>
                        <a:t> </a:t>
                      </a:r>
                      <a:endParaRPr lang="en-US">
                        <a:effectLst/>
                      </a:endParaRPr>
                    </a:p>
                  </a:txBody>
                  <a:tcPr>
                    <a:lnL w="9525" cap="flat" cmpd="sng" algn="ctr">
                      <a:solidFill>
                        <a:srgbClr val="000000"/>
                      </a:solidFill>
                      <a:prstDash val="solid"/>
                      <a:round/>
                      <a:headEnd type="none" w="med" len="med"/>
                      <a:tailEnd type="none" w="med" len="med"/>
                    </a:lnL>
                    <a:lnR w="9525" cap="flat" cmpd="sng" algn="ctr">
                      <a:solidFill>
                        <a:srgbClr val="502C59"/>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7616862"/>
                  </a:ext>
                </a:extLst>
              </a:tr>
            </a:tbl>
          </a:graphicData>
        </a:graphic>
      </p:graphicFrame>
      <p:sp>
        <p:nvSpPr>
          <p:cNvPr id="7" name="TextBox 6">
            <a:extLst>
              <a:ext uri="{FF2B5EF4-FFF2-40B4-BE49-F238E27FC236}">
                <a16:creationId xmlns:a16="http://schemas.microsoft.com/office/drawing/2014/main" id="{1F3A884C-97CD-3993-2E52-942CFEAF48B4}"/>
              </a:ext>
            </a:extLst>
          </p:cNvPr>
          <p:cNvSpPr txBox="1"/>
          <p:nvPr/>
        </p:nvSpPr>
        <p:spPr>
          <a:xfrm>
            <a:off x="732971" y="1712686"/>
            <a:ext cx="10780485"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1" dirty="0">
                <a:latin typeface="Arial"/>
                <a:cs typeface="Segoe UI"/>
              </a:rPr>
              <a:t>Task 5 – Personal Development Plan (PDP)</a:t>
            </a:r>
            <a:r>
              <a:rPr lang="en-US" sz="2000" dirty="0">
                <a:latin typeface="Arial"/>
                <a:cs typeface="Arial"/>
              </a:rPr>
              <a:t> </a:t>
            </a:r>
          </a:p>
          <a:p>
            <a:r>
              <a:rPr lang="en-US" sz="2000" b="1" i="1" dirty="0">
                <a:latin typeface="Arial"/>
                <a:cs typeface="Segoe UI"/>
              </a:rPr>
              <a:t>As part of your reflective process, please use this table to aid you in identifying the next steps for your professional development.</a:t>
            </a:r>
            <a:r>
              <a:rPr lang="en-US" sz="2000" dirty="0">
                <a:latin typeface="Arial"/>
                <a:cs typeface="Arial"/>
              </a:rPr>
              <a:t> </a:t>
            </a:r>
          </a:p>
          <a:p>
            <a:r>
              <a:rPr lang="en-US" sz="2000" dirty="0">
                <a:latin typeface="Arial"/>
                <a:cs typeface="Segoe UI"/>
              </a:rPr>
              <a:t>Consider using SMART as part of your answer.</a:t>
            </a:r>
            <a:r>
              <a:rPr lang="en-US" sz="2000" dirty="0">
                <a:latin typeface="Arial"/>
                <a:cs typeface="Arial"/>
              </a:rPr>
              <a:t> </a:t>
            </a:r>
          </a:p>
          <a:p>
            <a:r>
              <a:rPr lang="en-US" sz="2000" dirty="0">
                <a:latin typeface="Arial"/>
                <a:cs typeface="Segoe UI"/>
              </a:rPr>
              <a:t>Note: this is equivalent to</a:t>
            </a:r>
            <a:r>
              <a:rPr lang="en-US" sz="2000" b="1" dirty="0">
                <a:latin typeface="Arial"/>
                <a:cs typeface="Segoe UI"/>
              </a:rPr>
              <a:t> 500 words</a:t>
            </a:r>
            <a:r>
              <a:rPr lang="en-US" sz="2000" dirty="0">
                <a:latin typeface="Arial"/>
                <a:cs typeface="Segoe UI"/>
              </a:rPr>
              <a:t> towards the overall wordcount, please note this is not the actual number of words used in completing the table. The count reflects the thought and research behind it.</a:t>
            </a:r>
            <a:r>
              <a:rPr lang="en-US" sz="2000" dirty="0">
                <a:latin typeface="Arial"/>
                <a:cs typeface="Arial"/>
              </a:rPr>
              <a:t> </a:t>
            </a:r>
          </a:p>
          <a:p>
            <a:endParaRPr lang="en-US">
              <a:latin typeface="Segoe UI"/>
              <a:cs typeface="Segoe UI"/>
            </a:endParaRPr>
          </a:p>
        </p:txBody>
      </p:sp>
    </p:spTree>
    <p:extLst>
      <p:ext uri="{BB962C8B-B14F-4D97-AF65-F5344CB8AC3E}">
        <p14:creationId xmlns:p14="http://schemas.microsoft.com/office/powerpoint/2010/main" val="1866007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EEA52-C78A-AD48-E313-32E28F6A2EB9}"/>
              </a:ext>
            </a:extLst>
          </p:cNvPr>
          <p:cNvSpPr>
            <a:spLocks noGrp="1"/>
          </p:cNvSpPr>
          <p:nvPr>
            <p:ph type="title"/>
          </p:nvPr>
        </p:nvSpPr>
        <p:spPr>
          <a:solidFill>
            <a:srgbClr val="002060"/>
          </a:solidFill>
        </p:spPr>
        <p:txBody>
          <a:bodyPr/>
          <a:lstStyle/>
          <a:p>
            <a:r>
              <a:rPr lang="en-US" dirty="0">
                <a:solidFill>
                  <a:srgbClr val="FFFFFF"/>
                </a:solidFill>
              </a:rPr>
              <a:t>Task 6 </a:t>
            </a:r>
          </a:p>
        </p:txBody>
      </p:sp>
      <p:sp>
        <p:nvSpPr>
          <p:cNvPr id="3" name="Content Placeholder 2">
            <a:extLst>
              <a:ext uri="{FF2B5EF4-FFF2-40B4-BE49-F238E27FC236}">
                <a16:creationId xmlns:a16="http://schemas.microsoft.com/office/drawing/2014/main" id="{A99C1B6E-8EED-FD42-76AF-2467C4C12148}"/>
              </a:ext>
            </a:extLst>
          </p:cNvPr>
          <p:cNvSpPr>
            <a:spLocks noGrp="1"/>
          </p:cNvSpPr>
          <p:nvPr>
            <p:ph sz="half" idx="1"/>
          </p:nvPr>
        </p:nvSpPr>
        <p:spPr/>
        <p:txBody>
          <a:bodyPr vert="horz" lIns="91440" tIns="45720" rIns="91440" bIns="45720" rtlCol="0" anchor="t">
            <a:normAutofit/>
          </a:bodyPr>
          <a:lstStyle/>
          <a:p>
            <a:r>
              <a:rPr lang="en-US" dirty="0"/>
              <a:t>Reference list ( Harvard Compliant)</a:t>
            </a:r>
          </a:p>
        </p:txBody>
      </p:sp>
      <p:pic>
        <p:nvPicPr>
          <p:cNvPr id="5" name="Content Placeholder 4" descr="A Basic Guide To The Harvard Referencing Style - Content Connects">
            <a:extLst>
              <a:ext uri="{FF2B5EF4-FFF2-40B4-BE49-F238E27FC236}">
                <a16:creationId xmlns:a16="http://schemas.microsoft.com/office/drawing/2014/main" id="{A48E8E81-7D79-AC70-7FDF-F8FC5964000A}"/>
              </a:ext>
            </a:extLst>
          </p:cNvPr>
          <p:cNvPicPr>
            <a:picLocks noGrp="1" noChangeAspect="1"/>
          </p:cNvPicPr>
          <p:nvPr>
            <p:ph sz="half" idx="2"/>
          </p:nvPr>
        </p:nvPicPr>
        <p:blipFill>
          <a:blip r:embed="rId2"/>
          <a:stretch>
            <a:fillRect/>
          </a:stretch>
        </p:blipFill>
        <p:spPr>
          <a:xfrm>
            <a:off x="5028293" y="2196814"/>
            <a:ext cx="6199414" cy="3294742"/>
          </a:xfrm>
        </p:spPr>
      </p:pic>
    </p:spTree>
    <p:extLst>
      <p:ext uri="{BB962C8B-B14F-4D97-AF65-F5344CB8AC3E}">
        <p14:creationId xmlns:p14="http://schemas.microsoft.com/office/powerpoint/2010/main" val="3945984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F02AF-CEC2-4489-4F76-1DC5A8F14FE7}"/>
              </a:ext>
            </a:extLst>
          </p:cNvPr>
          <p:cNvSpPr>
            <a:spLocks noGrp="1"/>
          </p:cNvSpPr>
          <p:nvPr>
            <p:ph type="title"/>
          </p:nvPr>
        </p:nvSpPr>
        <p:spPr>
          <a:solidFill>
            <a:srgbClr val="002060"/>
          </a:solidFill>
        </p:spPr>
        <p:txBody>
          <a:bodyPr/>
          <a:lstStyle/>
          <a:p>
            <a:r>
              <a:rPr lang="en-US" dirty="0">
                <a:solidFill>
                  <a:schemeClr val="bg1"/>
                </a:solidFill>
              </a:rPr>
              <a:t>Draft submissions</a:t>
            </a:r>
          </a:p>
        </p:txBody>
      </p:sp>
      <p:sp>
        <p:nvSpPr>
          <p:cNvPr id="3" name="Content Placeholder 2">
            <a:extLst>
              <a:ext uri="{FF2B5EF4-FFF2-40B4-BE49-F238E27FC236}">
                <a16:creationId xmlns:a16="http://schemas.microsoft.com/office/drawing/2014/main" id="{7C4955FE-7685-5A43-76D8-5A4A67D26EEB}"/>
              </a:ext>
            </a:extLst>
          </p:cNvPr>
          <p:cNvSpPr>
            <a:spLocks noGrp="1"/>
          </p:cNvSpPr>
          <p:nvPr>
            <p:ph sz="half" idx="1"/>
          </p:nvPr>
        </p:nvSpPr>
        <p:spPr/>
        <p:txBody>
          <a:bodyPr vert="horz" lIns="91440" tIns="45720" rIns="91440" bIns="45720" rtlCol="0" anchor="t">
            <a:normAutofit/>
          </a:bodyPr>
          <a:lstStyle/>
          <a:p>
            <a:pPr marL="0" indent="0" algn="ctr">
              <a:buNone/>
            </a:pPr>
            <a:r>
              <a:rPr lang="en-US" b="1" dirty="0"/>
              <a:t>Cut-off date for draft submissions is:</a:t>
            </a:r>
            <a:endParaRPr lang="en-US" b="1"/>
          </a:p>
          <a:p>
            <a:pPr marL="0" indent="0">
              <a:buNone/>
            </a:pPr>
            <a:endParaRPr lang="en-US" dirty="0">
              <a:solidFill>
                <a:srgbClr val="000000"/>
              </a:solidFill>
            </a:endParaRPr>
          </a:p>
          <a:p>
            <a:pPr marL="0" indent="0" algn="ctr">
              <a:buNone/>
            </a:pPr>
            <a:r>
              <a:rPr lang="en-US" b="1" dirty="0">
                <a:solidFill>
                  <a:srgbClr val="FF0000"/>
                </a:solidFill>
              </a:rPr>
              <a:t>Tues 17th December 2024 at 6.00pm</a:t>
            </a:r>
          </a:p>
          <a:p>
            <a:pPr marL="0" indent="0">
              <a:buNone/>
            </a:pPr>
            <a:endParaRPr lang="en-US" dirty="0"/>
          </a:p>
          <a:p>
            <a:pPr marL="457200" indent="-457200"/>
            <a:r>
              <a:rPr lang="en-US" b="1" dirty="0">
                <a:solidFill>
                  <a:srgbClr val="7030A0"/>
                </a:solidFill>
              </a:rPr>
              <a:t>One submission per task </a:t>
            </a:r>
          </a:p>
          <a:p>
            <a:pPr marL="0" indent="0">
              <a:buNone/>
            </a:pPr>
            <a:endParaRPr lang="en-US" b="1" dirty="0">
              <a:solidFill>
                <a:srgbClr val="7030A0"/>
              </a:solidFill>
            </a:endParaRPr>
          </a:p>
          <a:p>
            <a:pPr marL="0" indent="0">
              <a:buNone/>
            </a:pPr>
            <a:endParaRPr lang="en-US" dirty="0"/>
          </a:p>
          <a:p>
            <a:pPr marL="0" indent="0">
              <a:buNone/>
            </a:pPr>
            <a:endParaRPr lang="en-US" dirty="0"/>
          </a:p>
        </p:txBody>
      </p:sp>
      <p:sp>
        <p:nvSpPr>
          <p:cNvPr id="4" name="Content Placeholder 3">
            <a:extLst>
              <a:ext uri="{FF2B5EF4-FFF2-40B4-BE49-F238E27FC236}">
                <a16:creationId xmlns:a16="http://schemas.microsoft.com/office/drawing/2014/main" id="{6DA41A7D-15E1-4865-A220-B200200A3163}"/>
              </a:ext>
            </a:extLst>
          </p:cNvPr>
          <p:cNvSpPr>
            <a:spLocks noGrp="1"/>
          </p:cNvSpPr>
          <p:nvPr>
            <p:ph sz="half" idx="2"/>
          </p:nvPr>
        </p:nvSpPr>
        <p:spPr/>
        <p:txBody>
          <a:bodyPr vert="horz" lIns="91440" tIns="45720" rIns="91440" bIns="45720" rtlCol="0" anchor="t">
            <a:normAutofit/>
          </a:bodyPr>
          <a:lstStyle/>
          <a:p>
            <a:pPr marL="0" indent="0" algn="ctr">
              <a:buNone/>
            </a:pPr>
            <a:r>
              <a:rPr lang="en-US" b="1" dirty="0">
                <a:ea typeface="+mn-lt"/>
                <a:cs typeface="+mn-lt"/>
              </a:rPr>
              <a:t>Drop-in session for quick queries ONLY (online)</a:t>
            </a:r>
            <a:endParaRPr lang="en-US" b="1" dirty="0"/>
          </a:p>
          <a:p>
            <a:pPr marL="0" indent="0">
              <a:buNone/>
            </a:pPr>
            <a:endParaRPr lang="en-US" dirty="0">
              <a:ea typeface="+mn-lt"/>
              <a:cs typeface="+mn-lt"/>
            </a:endParaRPr>
          </a:p>
          <a:p>
            <a:pPr marL="0" indent="0" algn="ctr">
              <a:buNone/>
            </a:pPr>
            <a:r>
              <a:rPr lang="en-US" b="1" dirty="0">
                <a:solidFill>
                  <a:srgbClr val="0070C0"/>
                </a:solidFill>
                <a:ea typeface="+mn-lt"/>
                <a:cs typeface="+mn-lt"/>
              </a:rPr>
              <a:t>5.30pm-6.30pm on </a:t>
            </a:r>
          </a:p>
          <a:p>
            <a:pPr marL="0" indent="0" algn="ctr">
              <a:buNone/>
            </a:pPr>
            <a:r>
              <a:rPr lang="en-US" b="1" dirty="0">
                <a:solidFill>
                  <a:srgbClr val="0070C0"/>
                </a:solidFill>
                <a:ea typeface="+mn-lt"/>
                <a:cs typeface="+mn-lt"/>
              </a:rPr>
              <a:t>Monday 16th December 2024</a:t>
            </a:r>
          </a:p>
          <a:p>
            <a:pPr marL="0" indent="0" algn="ctr">
              <a:buNone/>
            </a:pPr>
            <a:r>
              <a:rPr lang="en-US" b="1" dirty="0">
                <a:solidFill>
                  <a:srgbClr val="0070C0"/>
                </a:solidFill>
                <a:ea typeface="+mn-lt"/>
                <a:cs typeface="+mn-lt"/>
              </a:rPr>
              <a:t>Wednesday 18th December 2024</a:t>
            </a:r>
            <a:endParaRPr lang="en-US" dirty="0"/>
          </a:p>
          <a:p>
            <a:pPr marL="0" indent="0" algn="ctr">
              <a:buNone/>
            </a:pPr>
            <a:r>
              <a:rPr lang="en-US" b="1" dirty="0">
                <a:solidFill>
                  <a:srgbClr val="0070C0"/>
                </a:solidFill>
              </a:rPr>
              <a:t>Thursday 2 January 2025</a:t>
            </a:r>
          </a:p>
        </p:txBody>
      </p:sp>
    </p:spTree>
    <p:extLst>
      <p:ext uri="{BB962C8B-B14F-4D97-AF65-F5344CB8AC3E}">
        <p14:creationId xmlns:p14="http://schemas.microsoft.com/office/powerpoint/2010/main" val="2164810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xfrm>
            <a:off x="2389717" y="4509120"/>
            <a:ext cx="7315200" cy="566738"/>
          </a:xfrm>
        </p:spPr>
        <p:txBody>
          <a:bodyPr anchor="b">
            <a:normAutofit/>
          </a:bodyPr>
          <a:lstStyle/>
          <a:p>
            <a:r>
              <a:rPr lang="en-GB" dirty="0"/>
              <a:t>Questions/concerns?</a:t>
            </a:r>
          </a:p>
        </p:txBody>
      </p:sp>
      <p:pic>
        <p:nvPicPr>
          <p:cNvPr id="6" name="Content Placeholder 5" descr="4,461 Any Questions Images, Stock Photos, 3D objects, &amp; Vectors |  Shutterstock">
            <a:extLst>
              <a:ext uri="{FF2B5EF4-FFF2-40B4-BE49-F238E27FC236}">
                <a16:creationId xmlns:a16="http://schemas.microsoft.com/office/drawing/2014/main" id="{C2DFE4F3-3C9B-C267-E598-C25C3E1BDE90}"/>
              </a:ext>
            </a:extLst>
          </p:cNvPr>
          <p:cNvPicPr>
            <a:picLocks noGrp="1" noChangeAspect="1"/>
          </p:cNvPicPr>
          <p:nvPr>
            <p:ph type="pic" idx="1"/>
          </p:nvPr>
        </p:nvPicPr>
        <p:blipFill>
          <a:blip r:embed="rId2"/>
          <a:stretch/>
        </p:blipFill>
        <p:spPr>
          <a:xfrm>
            <a:off x="3173840" y="612776"/>
            <a:ext cx="5746954" cy="3824337"/>
          </a:xfrm>
          <a:noFill/>
        </p:spPr>
      </p:pic>
      <p:sp>
        <p:nvSpPr>
          <p:cNvPr id="13" name="Text Placeholder 3">
            <a:extLst>
              <a:ext uri="{FF2B5EF4-FFF2-40B4-BE49-F238E27FC236}">
                <a16:creationId xmlns:a16="http://schemas.microsoft.com/office/drawing/2014/main" id="{A93BE838-E74D-25EB-E03B-F0F248AD8060}"/>
              </a:ext>
            </a:extLst>
          </p:cNvPr>
          <p:cNvSpPr>
            <a:spLocks noGrp="1"/>
          </p:cNvSpPr>
          <p:nvPr>
            <p:ph type="body" sz="half" idx="2"/>
          </p:nvPr>
        </p:nvSpPr>
        <p:spPr>
          <a:xfrm>
            <a:off x="2389717" y="5157192"/>
            <a:ext cx="7315200" cy="432048"/>
          </a:xfrm>
        </p:spPr>
        <p:txBody>
          <a:bodyPr/>
          <a:lstStyle/>
          <a:p>
            <a:endParaRPr lang="en-US"/>
          </a:p>
        </p:txBody>
      </p:sp>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TotalTime>
  <Words>881</Words>
  <Application>Microsoft Office PowerPoint</Application>
  <PresentationFormat>Widescreen</PresentationFormat>
  <Paragraphs>232</Paragraphs>
  <Slides>27</Slides>
  <Notes>14</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Theme1.thmx first page pp</vt:lpstr>
      <vt:lpstr> BSc  05.12.2024 Workbook 1 – Tasks 3,4,5 &amp; 6  </vt:lpstr>
      <vt:lpstr>Lesson </vt:lpstr>
      <vt:lpstr>Workbook 1 - Task 3   Investigative Techniques</vt:lpstr>
      <vt:lpstr>Task 3 – part 1</vt:lpstr>
      <vt:lpstr>“Analyse how…..”</vt:lpstr>
      <vt:lpstr>‘….established techniques…’</vt:lpstr>
      <vt:lpstr>Task 3 – part 2</vt:lpstr>
      <vt:lpstr>“Critically evaluate how you...”</vt:lpstr>
      <vt:lpstr>Critical evaluation = asking questions</vt:lpstr>
      <vt:lpstr>Critical writing v Descriptive writing</vt:lpstr>
      <vt:lpstr>‘specific legislation and/or powers..’</vt:lpstr>
      <vt:lpstr>‘Explore the use of…..’</vt:lpstr>
      <vt:lpstr>‘demonstrate your understanding…’</vt:lpstr>
      <vt:lpstr>Task 4 – Methodology &amp; Theory</vt:lpstr>
      <vt:lpstr>Task 4 – Part 1</vt:lpstr>
      <vt:lpstr>‘Research……’</vt:lpstr>
      <vt:lpstr>'critically analyse....'</vt:lpstr>
      <vt:lpstr>'current theories and methodologies …'</vt:lpstr>
      <vt:lpstr>Task 4 – part 2</vt:lpstr>
      <vt:lpstr>'Evaluate the importance...'</vt:lpstr>
      <vt:lpstr>..skills, knowledge and experience...</vt:lpstr>
      <vt:lpstr>Reflection Models</vt:lpstr>
      <vt:lpstr>Important</vt:lpstr>
      <vt:lpstr>Task 5 </vt:lpstr>
      <vt:lpstr>Task 6 </vt:lpstr>
      <vt:lpstr>Draft submissions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499</cp:revision>
  <dcterms:created xsi:type="dcterms:W3CDTF">2021-10-13T07:56:41Z</dcterms:created>
  <dcterms:modified xsi:type="dcterms:W3CDTF">2024-12-05T13:10:48Z</dcterms:modified>
</cp:coreProperties>
</file>