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2"/>
  </p:notesMasterIdLst>
  <p:handoutMasterIdLst>
    <p:handoutMasterId r:id="rId13"/>
  </p:handoutMasterIdLst>
  <p:sldIdLst>
    <p:sldId id="256" r:id="rId2"/>
    <p:sldId id="257" r:id="rId3"/>
    <p:sldId id="258" r:id="rId4"/>
    <p:sldId id="259"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925677-060F-4937-BE63-68D8EEA3F55E}" v="6" dt="2022-02-26T23:03:14.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0" d="100"/>
          <a:sy n="80" d="100"/>
        </p:scale>
        <p:origin x="78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Dimmock (2122687)" userId="S::2122687@student.uwtsd.ac.uk::74af2b7f-0249-47fc-bf47-1c8d0a0bbf96" providerId="AD" clId="Web-{C07FA3F8-C1FD-2186-02C5-AB388E4B9D14}"/>
    <pc:docChg chg="addSld modSld">
      <pc:chgData name="Thomas Dimmock (2122687)" userId="S::2122687@student.uwtsd.ac.uk::74af2b7f-0249-47fc-bf47-1c8d0a0bbf96" providerId="AD" clId="Web-{C07FA3F8-C1FD-2186-02C5-AB388E4B9D14}" dt="2022-02-25T16:02:37.581" v="895"/>
      <pc:docMkLst>
        <pc:docMk/>
      </pc:docMkLst>
      <pc:sldChg chg="modSp">
        <pc:chgData name="Thomas Dimmock (2122687)" userId="S::2122687@student.uwtsd.ac.uk::74af2b7f-0249-47fc-bf47-1c8d0a0bbf96" providerId="AD" clId="Web-{C07FA3F8-C1FD-2186-02C5-AB388E4B9D14}" dt="2022-02-25T14:54:57.959" v="112" actId="14100"/>
        <pc:sldMkLst>
          <pc:docMk/>
          <pc:sldMk cId="1127537872" sldId="260"/>
        </pc:sldMkLst>
        <pc:spChg chg="mod">
          <ac:chgData name="Thomas Dimmock (2122687)" userId="S::2122687@student.uwtsd.ac.uk::74af2b7f-0249-47fc-bf47-1c8d0a0bbf96" providerId="AD" clId="Web-{C07FA3F8-C1FD-2186-02C5-AB388E4B9D14}" dt="2022-02-25T14:54:57.959" v="112" actId="14100"/>
          <ac:spMkLst>
            <pc:docMk/>
            <pc:sldMk cId="1127537872" sldId="260"/>
            <ac:spMk id="2" creationId="{ECCE7C24-E110-45BF-A28C-AB4314387AD9}"/>
          </ac:spMkLst>
        </pc:spChg>
      </pc:sldChg>
      <pc:sldChg chg="addSp delSp modSp new mod setBg">
        <pc:chgData name="Thomas Dimmock (2122687)" userId="S::2122687@student.uwtsd.ac.uk::74af2b7f-0249-47fc-bf47-1c8d0a0bbf96" providerId="AD" clId="Web-{C07FA3F8-C1FD-2186-02C5-AB388E4B9D14}" dt="2022-02-25T16:02:37.581" v="895"/>
        <pc:sldMkLst>
          <pc:docMk/>
          <pc:sldMk cId="908668342" sldId="261"/>
        </pc:sldMkLst>
        <pc:spChg chg="mod">
          <ac:chgData name="Thomas Dimmock (2122687)" userId="S::2122687@student.uwtsd.ac.uk::74af2b7f-0249-47fc-bf47-1c8d0a0bbf96" providerId="AD" clId="Web-{C07FA3F8-C1FD-2186-02C5-AB388E4B9D14}" dt="2022-02-25T16:02:37.581" v="895"/>
          <ac:spMkLst>
            <pc:docMk/>
            <pc:sldMk cId="908668342" sldId="261"/>
            <ac:spMk id="2" creationId="{DD5402A9-ABFC-4568-88CC-A9EC96DE8224}"/>
          </ac:spMkLst>
        </pc:spChg>
        <pc:spChg chg="mod ord">
          <ac:chgData name="Thomas Dimmock (2122687)" userId="S::2122687@student.uwtsd.ac.uk::74af2b7f-0249-47fc-bf47-1c8d0a0bbf96" providerId="AD" clId="Web-{C07FA3F8-C1FD-2186-02C5-AB388E4B9D14}" dt="2022-02-25T16:02:37.581" v="895"/>
          <ac:spMkLst>
            <pc:docMk/>
            <pc:sldMk cId="908668342" sldId="261"/>
            <ac:spMk id="3" creationId="{774FA339-9FF9-43A9-9A01-A5560BD91348}"/>
          </ac:spMkLst>
        </pc:spChg>
        <pc:spChg chg="mod ord">
          <ac:chgData name="Thomas Dimmock (2122687)" userId="S::2122687@student.uwtsd.ac.uk::74af2b7f-0249-47fc-bf47-1c8d0a0bbf96" providerId="AD" clId="Web-{C07FA3F8-C1FD-2186-02C5-AB388E4B9D14}" dt="2022-02-25T16:02:37.581" v="895"/>
          <ac:spMkLst>
            <pc:docMk/>
            <pc:sldMk cId="908668342" sldId="261"/>
            <ac:spMk id="4" creationId="{F1CBACA8-EE63-4522-BE6C-9543AFCD63F9}"/>
          </ac:spMkLst>
        </pc:spChg>
        <pc:spChg chg="add del">
          <ac:chgData name="Thomas Dimmock (2122687)" userId="S::2122687@student.uwtsd.ac.uk::74af2b7f-0249-47fc-bf47-1c8d0a0bbf96" providerId="AD" clId="Web-{C07FA3F8-C1FD-2186-02C5-AB388E4B9D14}" dt="2022-02-25T16:02:37.581" v="895"/>
          <ac:spMkLst>
            <pc:docMk/>
            <pc:sldMk cId="908668342" sldId="261"/>
            <ac:spMk id="11" creationId="{CBEC666E-043C-4EA7-B3A5-55D2F52D57E5}"/>
          </ac:spMkLst>
        </pc:spChg>
        <pc:spChg chg="add del">
          <ac:chgData name="Thomas Dimmock (2122687)" userId="S::2122687@student.uwtsd.ac.uk::74af2b7f-0249-47fc-bf47-1c8d0a0bbf96" providerId="AD" clId="Web-{C07FA3F8-C1FD-2186-02C5-AB388E4B9D14}" dt="2022-02-25T16:02:37.581" v="895"/>
          <ac:spMkLst>
            <pc:docMk/>
            <pc:sldMk cId="908668342" sldId="261"/>
            <ac:spMk id="13" creationId="{D05C369B-0FDD-402D-9EE1-858137FB5D04}"/>
          </ac:spMkLst>
        </pc:spChg>
        <pc:spChg chg="add del">
          <ac:chgData name="Thomas Dimmock (2122687)" userId="S::2122687@student.uwtsd.ac.uk::74af2b7f-0249-47fc-bf47-1c8d0a0bbf96" providerId="AD" clId="Web-{C07FA3F8-C1FD-2186-02C5-AB388E4B9D14}" dt="2022-02-25T16:02:37.581" v="895"/>
          <ac:spMkLst>
            <pc:docMk/>
            <pc:sldMk cId="908668342" sldId="261"/>
            <ac:spMk id="25" creationId="{08E8BA51-FC95-4979-B554-7B13D3FE4951}"/>
          </ac:spMkLst>
        </pc:spChg>
        <pc:spChg chg="add del">
          <ac:chgData name="Thomas Dimmock (2122687)" userId="S::2122687@student.uwtsd.ac.uk::74af2b7f-0249-47fc-bf47-1c8d0a0bbf96" providerId="AD" clId="Web-{C07FA3F8-C1FD-2186-02C5-AB388E4B9D14}" dt="2022-02-25T16:02:37.581" v="895"/>
          <ac:spMkLst>
            <pc:docMk/>
            <pc:sldMk cId="908668342" sldId="261"/>
            <ac:spMk id="27" creationId="{6100855A-1E75-49BA-9F71-A825AD8A68AA}"/>
          </ac:spMkLst>
        </pc:spChg>
        <pc:spChg chg="add del">
          <ac:chgData name="Thomas Dimmock (2122687)" userId="S::2122687@student.uwtsd.ac.uk::74af2b7f-0249-47fc-bf47-1c8d0a0bbf96" providerId="AD" clId="Web-{C07FA3F8-C1FD-2186-02C5-AB388E4B9D14}" dt="2022-02-25T16:02:37.581" v="895"/>
          <ac:spMkLst>
            <pc:docMk/>
            <pc:sldMk cId="908668342" sldId="261"/>
            <ac:spMk id="29" creationId="{A38F1D93-3E69-4EF1-B60F-335C29864BA7}"/>
          </ac:spMkLst>
        </pc:spChg>
        <pc:spChg chg="add del">
          <ac:chgData name="Thomas Dimmock (2122687)" userId="S::2122687@student.uwtsd.ac.uk::74af2b7f-0249-47fc-bf47-1c8d0a0bbf96" providerId="AD" clId="Web-{C07FA3F8-C1FD-2186-02C5-AB388E4B9D14}" dt="2022-02-25T16:02:37.581" v="895"/>
          <ac:spMkLst>
            <pc:docMk/>
            <pc:sldMk cId="908668342" sldId="261"/>
            <ac:spMk id="31" creationId="{269BC569-E369-4563-9EF3-7CB91D8AB9FF}"/>
          </ac:spMkLst>
        </pc:spChg>
        <pc:grpChg chg="add del">
          <ac:chgData name="Thomas Dimmock (2122687)" userId="S::2122687@student.uwtsd.ac.uk::74af2b7f-0249-47fc-bf47-1c8d0a0bbf96" providerId="AD" clId="Web-{C07FA3F8-C1FD-2186-02C5-AB388E4B9D14}" dt="2022-02-25T16:02:37.581" v="895"/>
          <ac:grpSpMkLst>
            <pc:docMk/>
            <pc:sldMk cId="908668342" sldId="261"/>
            <ac:grpSpMk id="15" creationId="{ADDE2C3E-3205-470A-BD3C-E856A8E21FC0}"/>
          </ac:grpSpMkLst>
        </pc:grpChg>
        <pc:grpChg chg="add del">
          <ac:chgData name="Thomas Dimmock (2122687)" userId="S::2122687@student.uwtsd.ac.uk::74af2b7f-0249-47fc-bf47-1c8d0a0bbf96" providerId="AD" clId="Web-{C07FA3F8-C1FD-2186-02C5-AB388E4B9D14}" dt="2022-02-25T16:02:37.581" v="895"/>
          <ac:grpSpMkLst>
            <pc:docMk/>
            <pc:sldMk cId="908668342" sldId="261"/>
            <ac:grpSpMk id="33" creationId="{A8C415EB-3460-4754-9FEA-02108AED75F7}"/>
          </ac:grpSpMkLst>
        </pc:grpChg>
        <pc:picChg chg="add mod">
          <ac:chgData name="Thomas Dimmock (2122687)" userId="S::2122687@student.uwtsd.ac.uk::74af2b7f-0249-47fc-bf47-1c8d0a0bbf96" providerId="AD" clId="Web-{C07FA3F8-C1FD-2186-02C5-AB388E4B9D14}" dt="2022-02-25T16:02:37.581" v="895"/>
          <ac:picMkLst>
            <pc:docMk/>
            <pc:sldMk cId="908668342" sldId="261"/>
            <ac:picMk id="5" creationId="{F2D479FE-D122-4C95-BDF7-3D2D9D2D6BDC}"/>
          </ac:picMkLst>
        </pc:picChg>
        <pc:picChg chg="add mod">
          <ac:chgData name="Thomas Dimmock (2122687)" userId="S::2122687@student.uwtsd.ac.uk::74af2b7f-0249-47fc-bf47-1c8d0a0bbf96" providerId="AD" clId="Web-{C07FA3F8-C1FD-2186-02C5-AB388E4B9D14}" dt="2022-02-25T16:02:37.581" v="895"/>
          <ac:picMkLst>
            <pc:docMk/>
            <pc:sldMk cId="908668342" sldId="261"/>
            <ac:picMk id="6" creationId="{D49599E5-EDC0-4395-87EB-82A5348EC753}"/>
          </ac:picMkLst>
        </pc:picChg>
      </pc:sldChg>
      <pc:sldChg chg="addSp delSp modSp new mod setBg">
        <pc:chgData name="Thomas Dimmock (2122687)" userId="S::2122687@student.uwtsd.ac.uk::74af2b7f-0249-47fc-bf47-1c8d0a0bbf96" providerId="AD" clId="Web-{C07FA3F8-C1FD-2186-02C5-AB388E4B9D14}" dt="2022-02-25T15:50:28.250" v="681" actId="20577"/>
        <pc:sldMkLst>
          <pc:docMk/>
          <pc:sldMk cId="3273256434" sldId="262"/>
        </pc:sldMkLst>
        <pc:spChg chg="mod ord">
          <ac:chgData name="Thomas Dimmock (2122687)" userId="S::2122687@student.uwtsd.ac.uk::74af2b7f-0249-47fc-bf47-1c8d0a0bbf96" providerId="AD" clId="Web-{C07FA3F8-C1FD-2186-02C5-AB388E4B9D14}" dt="2022-02-25T15:43:28.957" v="574"/>
          <ac:spMkLst>
            <pc:docMk/>
            <pc:sldMk cId="3273256434" sldId="262"/>
            <ac:spMk id="2" creationId="{4DB41582-3AAD-4495-A28A-E7B7ABAB38FD}"/>
          </ac:spMkLst>
        </pc:spChg>
        <pc:spChg chg="del mod">
          <ac:chgData name="Thomas Dimmock (2122687)" userId="S::2122687@student.uwtsd.ac.uk::74af2b7f-0249-47fc-bf47-1c8d0a0bbf96" providerId="AD" clId="Web-{C07FA3F8-C1FD-2186-02C5-AB388E4B9D14}" dt="2022-02-25T15:43:28.957" v="574"/>
          <ac:spMkLst>
            <pc:docMk/>
            <pc:sldMk cId="3273256434" sldId="262"/>
            <ac:spMk id="3" creationId="{A77EC5F6-63FA-41F4-AD70-BA13A5FFE44E}"/>
          </ac:spMkLst>
        </pc:spChg>
        <pc:spChg chg="mod">
          <ac:chgData name="Thomas Dimmock (2122687)" userId="S::2122687@student.uwtsd.ac.uk::74af2b7f-0249-47fc-bf47-1c8d0a0bbf96" providerId="AD" clId="Web-{C07FA3F8-C1FD-2186-02C5-AB388E4B9D14}" dt="2022-02-25T15:50:28.250" v="681" actId="20577"/>
          <ac:spMkLst>
            <pc:docMk/>
            <pc:sldMk cId="3273256434" sldId="262"/>
            <ac:spMk id="4" creationId="{DF92BB7F-98FC-4222-A408-95E55074B3A3}"/>
          </ac:spMkLst>
        </pc:spChg>
        <pc:spChg chg="add">
          <ac:chgData name="Thomas Dimmock (2122687)" userId="S::2122687@student.uwtsd.ac.uk::74af2b7f-0249-47fc-bf47-1c8d0a0bbf96" providerId="AD" clId="Web-{C07FA3F8-C1FD-2186-02C5-AB388E4B9D14}" dt="2022-02-25T15:43:28.957" v="574"/>
          <ac:spMkLst>
            <pc:docMk/>
            <pc:sldMk cId="3273256434" sldId="262"/>
            <ac:spMk id="10" creationId="{2C33F367-76E5-4D2A-96B1-4FD443CDD1CF}"/>
          </ac:spMkLst>
        </pc:spChg>
        <pc:spChg chg="add">
          <ac:chgData name="Thomas Dimmock (2122687)" userId="S::2122687@student.uwtsd.ac.uk::74af2b7f-0249-47fc-bf47-1c8d0a0bbf96" providerId="AD" clId="Web-{C07FA3F8-C1FD-2186-02C5-AB388E4B9D14}" dt="2022-02-25T15:43:28.957" v="574"/>
          <ac:spMkLst>
            <pc:docMk/>
            <pc:sldMk cId="3273256434" sldId="262"/>
            <ac:spMk id="12" creationId="{6F769419-3E73-449D-B62A-0CDEC946A679}"/>
          </ac:spMkLst>
        </pc:spChg>
        <pc:grpChg chg="add">
          <ac:chgData name="Thomas Dimmock (2122687)" userId="S::2122687@student.uwtsd.ac.uk::74af2b7f-0249-47fc-bf47-1c8d0a0bbf96" providerId="AD" clId="Web-{C07FA3F8-C1FD-2186-02C5-AB388E4B9D14}" dt="2022-02-25T15:43:28.957" v="574"/>
          <ac:grpSpMkLst>
            <pc:docMk/>
            <pc:sldMk cId="3273256434" sldId="262"/>
            <ac:grpSpMk id="14" creationId="{A6515200-42F9-488F-9895-6CDBCD1E87C8}"/>
          </ac:grpSpMkLst>
        </pc:grpChg>
        <pc:graphicFrameChg chg="add">
          <ac:chgData name="Thomas Dimmock (2122687)" userId="S::2122687@student.uwtsd.ac.uk::74af2b7f-0249-47fc-bf47-1c8d0a0bbf96" providerId="AD" clId="Web-{C07FA3F8-C1FD-2186-02C5-AB388E4B9D14}" dt="2022-02-25T15:43:28.957" v="574"/>
          <ac:graphicFrameMkLst>
            <pc:docMk/>
            <pc:sldMk cId="3273256434" sldId="262"/>
            <ac:graphicFrameMk id="6" creationId="{FA477A03-42A7-4F3C-BC90-867C707A6F9D}"/>
          </ac:graphicFrameMkLst>
        </pc:graphicFrameChg>
      </pc:sldChg>
      <pc:sldChg chg="modSp new">
        <pc:chgData name="Thomas Dimmock (2122687)" userId="S::2122687@student.uwtsd.ac.uk::74af2b7f-0249-47fc-bf47-1c8d0a0bbf96" providerId="AD" clId="Web-{C07FA3F8-C1FD-2186-02C5-AB388E4B9D14}" dt="2022-02-25T15:54:07.552" v="771" actId="20577"/>
        <pc:sldMkLst>
          <pc:docMk/>
          <pc:sldMk cId="3865273467" sldId="263"/>
        </pc:sldMkLst>
        <pc:spChg chg="mod">
          <ac:chgData name="Thomas Dimmock (2122687)" userId="S::2122687@student.uwtsd.ac.uk::74af2b7f-0249-47fc-bf47-1c8d0a0bbf96" providerId="AD" clId="Web-{C07FA3F8-C1FD-2186-02C5-AB388E4B9D14}" dt="2022-02-25T15:48:43.950" v="643" actId="20577"/>
          <ac:spMkLst>
            <pc:docMk/>
            <pc:sldMk cId="3865273467" sldId="263"/>
            <ac:spMk id="2" creationId="{4979BDD1-BB12-455D-977D-3B9F351F9C37}"/>
          </ac:spMkLst>
        </pc:spChg>
        <pc:spChg chg="mod">
          <ac:chgData name="Thomas Dimmock (2122687)" userId="S::2122687@student.uwtsd.ac.uk::74af2b7f-0249-47fc-bf47-1c8d0a0bbf96" providerId="AD" clId="Web-{C07FA3F8-C1FD-2186-02C5-AB388E4B9D14}" dt="2022-02-25T15:54:07.552" v="771" actId="20577"/>
          <ac:spMkLst>
            <pc:docMk/>
            <pc:sldMk cId="3865273467" sldId="263"/>
            <ac:spMk id="3" creationId="{C4622859-72E1-4A45-BC74-D978F18ECD5F}"/>
          </ac:spMkLst>
        </pc:spChg>
        <pc:spChg chg="mod">
          <ac:chgData name="Thomas Dimmock (2122687)" userId="S::2122687@student.uwtsd.ac.uk::74af2b7f-0249-47fc-bf47-1c8d0a0bbf96" providerId="AD" clId="Web-{C07FA3F8-C1FD-2186-02C5-AB388E4B9D14}" dt="2022-02-25T15:47:47.308" v="628" actId="20577"/>
          <ac:spMkLst>
            <pc:docMk/>
            <pc:sldMk cId="3865273467" sldId="263"/>
            <ac:spMk id="4" creationId="{AC829F07-E081-43FB-8E9F-05E2EC82EDD4}"/>
          </ac:spMkLst>
        </pc:spChg>
        <pc:spChg chg="mod">
          <ac:chgData name="Thomas Dimmock (2122687)" userId="S::2122687@student.uwtsd.ac.uk::74af2b7f-0249-47fc-bf47-1c8d0a0bbf96" providerId="AD" clId="Web-{C07FA3F8-C1FD-2186-02C5-AB388E4B9D14}" dt="2022-02-25T15:50:05.124" v="671" actId="20577"/>
          <ac:spMkLst>
            <pc:docMk/>
            <pc:sldMk cId="3865273467" sldId="263"/>
            <ac:spMk id="5" creationId="{33298678-F96B-4679-A4E7-75AEC8B6CB0E}"/>
          </ac:spMkLst>
        </pc:spChg>
      </pc:sldChg>
      <pc:sldChg chg="addSp modSp new mod setBg">
        <pc:chgData name="Thomas Dimmock (2122687)" userId="S::2122687@student.uwtsd.ac.uk::74af2b7f-0249-47fc-bf47-1c8d0a0bbf96" providerId="AD" clId="Web-{C07FA3F8-C1FD-2186-02C5-AB388E4B9D14}" dt="2022-02-25T15:54:41.272" v="774" actId="20577"/>
        <pc:sldMkLst>
          <pc:docMk/>
          <pc:sldMk cId="1859651138" sldId="264"/>
        </pc:sldMkLst>
        <pc:spChg chg="mod ord">
          <ac:chgData name="Thomas Dimmock (2122687)" userId="S::2122687@student.uwtsd.ac.uk::74af2b7f-0249-47fc-bf47-1c8d0a0bbf96" providerId="AD" clId="Web-{C07FA3F8-C1FD-2186-02C5-AB388E4B9D14}" dt="2022-02-25T15:49:44.155" v="659" actId="20577"/>
          <ac:spMkLst>
            <pc:docMk/>
            <pc:sldMk cId="1859651138" sldId="264"/>
            <ac:spMk id="2" creationId="{93E66787-24D8-4378-B3C5-ED1A1EB194F3}"/>
          </ac:spMkLst>
        </pc:spChg>
        <pc:spChg chg="add mod">
          <ac:chgData name="Thomas Dimmock (2122687)" userId="S::2122687@student.uwtsd.ac.uk::74af2b7f-0249-47fc-bf47-1c8d0a0bbf96" providerId="AD" clId="Web-{C07FA3F8-C1FD-2186-02C5-AB388E4B9D14}" dt="2022-02-25T15:50:51.203" v="686" actId="20577"/>
          <ac:spMkLst>
            <pc:docMk/>
            <pc:sldMk cId="1859651138" sldId="264"/>
            <ac:spMk id="3" creationId="{0F87884F-5F2C-400E-B25E-0BD180174335}"/>
          </ac:spMkLst>
        </pc:spChg>
        <pc:spChg chg="add mod">
          <ac:chgData name="Thomas Dimmock (2122687)" userId="S::2122687@student.uwtsd.ac.uk::74af2b7f-0249-47fc-bf47-1c8d0a0bbf96" providerId="AD" clId="Web-{C07FA3F8-C1FD-2186-02C5-AB388E4B9D14}" dt="2022-02-25T15:54:41.272" v="774" actId="20577"/>
          <ac:spMkLst>
            <pc:docMk/>
            <pc:sldMk cId="1859651138" sldId="264"/>
            <ac:spMk id="4" creationId="{5C8AE9F7-587C-4ADC-8323-14E63DF94C96}"/>
          </ac:spMkLst>
        </pc:spChg>
        <pc:spChg chg="add">
          <ac:chgData name="Thomas Dimmock (2122687)" userId="S::2122687@student.uwtsd.ac.uk::74af2b7f-0249-47fc-bf47-1c8d0a0bbf96" providerId="AD" clId="Web-{C07FA3F8-C1FD-2186-02C5-AB388E4B9D14}" dt="2022-02-25T15:49:16.216" v="646"/>
          <ac:spMkLst>
            <pc:docMk/>
            <pc:sldMk cId="1859651138" sldId="264"/>
            <ac:spMk id="15" creationId="{781BBDC9-2DC6-4959-AC3D-49A5DCB05DA7}"/>
          </ac:spMkLst>
        </pc:spChg>
        <pc:spChg chg="add">
          <ac:chgData name="Thomas Dimmock (2122687)" userId="S::2122687@student.uwtsd.ac.uk::74af2b7f-0249-47fc-bf47-1c8d0a0bbf96" providerId="AD" clId="Web-{C07FA3F8-C1FD-2186-02C5-AB388E4B9D14}" dt="2022-02-25T15:49:16.216" v="646"/>
          <ac:spMkLst>
            <pc:docMk/>
            <pc:sldMk cId="1859651138" sldId="264"/>
            <ac:spMk id="17" creationId="{4B74BB55-8517-4CFE-9389-81D0E6F81F00}"/>
          </ac:spMkLst>
        </pc:spChg>
        <pc:spChg chg="add">
          <ac:chgData name="Thomas Dimmock (2122687)" userId="S::2122687@student.uwtsd.ac.uk::74af2b7f-0249-47fc-bf47-1c8d0a0bbf96" providerId="AD" clId="Web-{C07FA3F8-C1FD-2186-02C5-AB388E4B9D14}" dt="2022-02-25T15:49:16.216" v="646"/>
          <ac:spMkLst>
            <pc:docMk/>
            <pc:sldMk cId="1859651138" sldId="264"/>
            <ac:spMk id="26" creationId="{08452CCF-4A27-488A-AAF4-424933CFC925}"/>
          </ac:spMkLst>
        </pc:spChg>
        <pc:grpChg chg="add">
          <ac:chgData name="Thomas Dimmock (2122687)" userId="S::2122687@student.uwtsd.ac.uk::74af2b7f-0249-47fc-bf47-1c8d0a0bbf96" providerId="AD" clId="Web-{C07FA3F8-C1FD-2186-02C5-AB388E4B9D14}" dt="2022-02-25T15:49:16.216" v="646"/>
          <ac:grpSpMkLst>
            <pc:docMk/>
            <pc:sldMk cId="1859651138" sldId="264"/>
            <ac:grpSpMk id="8" creationId="{6CC7770B-E4E1-42D6-9437-DAA4A3A9E659}"/>
          </ac:grpSpMkLst>
        </pc:grpChg>
        <pc:grpChg chg="add">
          <ac:chgData name="Thomas Dimmock (2122687)" userId="S::2122687@student.uwtsd.ac.uk::74af2b7f-0249-47fc-bf47-1c8d0a0bbf96" providerId="AD" clId="Web-{C07FA3F8-C1FD-2186-02C5-AB388E4B9D14}" dt="2022-02-25T15:49:16.216" v="646"/>
          <ac:grpSpMkLst>
            <pc:docMk/>
            <pc:sldMk cId="1859651138" sldId="264"/>
            <ac:grpSpMk id="19" creationId="{A3F7C935-E41E-4E8D-91DF-D3BAB9521DF0}"/>
          </ac:grpSpMkLst>
        </pc:grpChg>
      </pc:sldChg>
      <pc:sldChg chg="addSp modSp new mod setBg">
        <pc:chgData name="Thomas Dimmock (2122687)" userId="S::2122687@student.uwtsd.ac.uk::74af2b7f-0249-47fc-bf47-1c8d0a0bbf96" providerId="AD" clId="Web-{C07FA3F8-C1FD-2186-02C5-AB388E4B9D14}" dt="2022-02-25T16:01:11.235" v="893" actId="20577"/>
        <pc:sldMkLst>
          <pc:docMk/>
          <pc:sldMk cId="329568920" sldId="265"/>
        </pc:sldMkLst>
        <pc:spChg chg="mod ord">
          <ac:chgData name="Thomas Dimmock (2122687)" userId="S::2122687@student.uwtsd.ac.uk::74af2b7f-0249-47fc-bf47-1c8d0a0bbf96" providerId="AD" clId="Web-{C07FA3F8-C1FD-2186-02C5-AB388E4B9D14}" dt="2022-02-25T15:55:37.133" v="805" actId="20577"/>
          <ac:spMkLst>
            <pc:docMk/>
            <pc:sldMk cId="329568920" sldId="265"/>
            <ac:spMk id="2" creationId="{78938805-4AE8-4FF0-ABE4-D23DA211BEDE}"/>
          </ac:spMkLst>
        </pc:spChg>
        <pc:spChg chg="add mod">
          <ac:chgData name="Thomas Dimmock (2122687)" userId="S::2122687@student.uwtsd.ac.uk::74af2b7f-0249-47fc-bf47-1c8d0a0bbf96" providerId="AD" clId="Web-{C07FA3F8-C1FD-2186-02C5-AB388E4B9D14}" dt="2022-02-25T16:01:11.235" v="893" actId="20577"/>
          <ac:spMkLst>
            <pc:docMk/>
            <pc:sldMk cId="329568920" sldId="265"/>
            <ac:spMk id="3" creationId="{66389DF1-DBEE-496E-A3A1-DF76E246B5D3}"/>
          </ac:spMkLst>
        </pc:spChg>
        <pc:spChg chg="add">
          <ac:chgData name="Thomas Dimmock (2122687)" userId="S::2122687@student.uwtsd.ac.uk::74af2b7f-0249-47fc-bf47-1c8d0a0bbf96" providerId="AD" clId="Web-{C07FA3F8-C1FD-2186-02C5-AB388E4B9D14}" dt="2022-02-25T15:54:56.522" v="777"/>
          <ac:spMkLst>
            <pc:docMk/>
            <pc:sldMk cId="329568920" sldId="265"/>
            <ac:spMk id="15" creationId="{781BBDC9-2DC6-4959-AC3D-49A5DCB05DA7}"/>
          </ac:spMkLst>
        </pc:spChg>
        <pc:spChg chg="add">
          <ac:chgData name="Thomas Dimmock (2122687)" userId="S::2122687@student.uwtsd.ac.uk::74af2b7f-0249-47fc-bf47-1c8d0a0bbf96" providerId="AD" clId="Web-{C07FA3F8-C1FD-2186-02C5-AB388E4B9D14}" dt="2022-02-25T15:54:56.522" v="777"/>
          <ac:spMkLst>
            <pc:docMk/>
            <pc:sldMk cId="329568920" sldId="265"/>
            <ac:spMk id="17" creationId="{4B74BB55-8517-4CFE-9389-81D0E6F81F00}"/>
          </ac:spMkLst>
        </pc:spChg>
        <pc:spChg chg="add">
          <ac:chgData name="Thomas Dimmock (2122687)" userId="S::2122687@student.uwtsd.ac.uk::74af2b7f-0249-47fc-bf47-1c8d0a0bbf96" providerId="AD" clId="Web-{C07FA3F8-C1FD-2186-02C5-AB388E4B9D14}" dt="2022-02-25T15:54:56.522" v="777"/>
          <ac:spMkLst>
            <pc:docMk/>
            <pc:sldMk cId="329568920" sldId="265"/>
            <ac:spMk id="26" creationId="{08452CCF-4A27-488A-AAF4-424933CFC925}"/>
          </ac:spMkLst>
        </pc:spChg>
        <pc:grpChg chg="add">
          <ac:chgData name="Thomas Dimmock (2122687)" userId="S::2122687@student.uwtsd.ac.uk::74af2b7f-0249-47fc-bf47-1c8d0a0bbf96" providerId="AD" clId="Web-{C07FA3F8-C1FD-2186-02C5-AB388E4B9D14}" dt="2022-02-25T15:54:56.522" v="777"/>
          <ac:grpSpMkLst>
            <pc:docMk/>
            <pc:sldMk cId="329568920" sldId="265"/>
            <ac:grpSpMk id="8" creationId="{6CC7770B-E4E1-42D6-9437-DAA4A3A9E659}"/>
          </ac:grpSpMkLst>
        </pc:grpChg>
        <pc:grpChg chg="add">
          <ac:chgData name="Thomas Dimmock (2122687)" userId="S::2122687@student.uwtsd.ac.uk::74af2b7f-0249-47fc-bf47-1c8d0a0bbf96" providerId="AD" clId="Web-{C07FA3F8-C1FD-2186-02C5-AB388E4B9D14}" dt="2022-02-25T15:54:56.522" v="777"/>
          <ac:grpSpMkLst>
            <pc:docMk/>
            <pc:sldMk cId="329568920" sldId="265"/>
            <ac:grpSpMk id="19" creationId="{A3F7C935-E41E-4E8D-91DF-D3BAB9521DF0}"/>
          </ac:grpSpMkLst>
        </pc:grpChg>
      </pc:sldChg>
    </pc:docChg>
  </pc:docChgLst>
  <pc:docChgLst>
    <pc:chgData name="Ilinko Metodiev Ignatov" userId="a2878944-68d6-4686-b63e-e7150523e4ec" providerId="ADAL" clId="{9C925677-060F-4937-BE63-68D8EEA3F55E}"/>
    <pc:docChg chg="undo custSel addSld delSld modSld sldOrd">
      <pc:chgData name="Ilinko Metodiev Ignatov" userId="a2878944-68d6-4686-b63e-e7150523e4ec" providerId="ADAL" clId="{9C925677-060F-4937-BE63-68D8EEA3F55E}" dt="2022-02-26T23:13:00.846" v="1862" actId="14100"/>
      <pc:docMkLst>
        <pc:docMk/>
      </pc:docMkLst>
      <pc:sldChg chg="ord">
        <pc:chgData name="Ilinko Metodiev Ignatov" userId="a2878944-68d6-4686-b63e-e7150523e4ec" providerId="ADAL" clId="{9C925677-060F-4937-BE63-68D8EEA3F55E}" dt="2022-02-26T21:15:42.191" v="219"/>
        <pc:sldMkLst>
          <pc:docMk/>
          <pc:sldMk cId="3207356838" sldId="256"/>
        </pc:sldMkLst>
      </pc:sldChg>
      <pc:sldChg chg="ord">
        <pc:chgData name="Ilinko Metodiev Ignatov" userId="a2878944-68d6-4686-b63e-e7150523e4ec" providerId="ADAL" clId="{9C925677-060F-4937-BE63-68D8EEA3F55E}" dt="2022-02-26T21:15:47.022" v="221"/>
        <pc:sldMkLst>
          <pc:docMk/>
          <pc:sldMk cId="1063363358" sldId="257"/>
        </pc:sldMkLst>
      </pc:sldChg>
      <pc:sldChg chg="modSp mod">
        <pc:chgData name="Ilinko Metodiev Ignatov" userId="a2878944-68d6-4686-b63e-e7150523e4ec" providerId="ADAL" clId="{9C925677-060F-4937-BE63-68D8EEA3F55E}" dt="2022-02-26T23:13:00.846" v="1862" actId="14100"/>
        <pc:sldMkLst>
          <pc:docMk/>
          <pc:sldMk cId="446631271" sldId="258"/>
        </pc:sldMkLst>
        <pc:spChg chg="mod">
          <ac:chgData name="Ilinko Metodiev Ignatov" userId="a2878944-68d6-4686-b63e-e7150523e4ec" providerId="ADAL" clId="{9C925677-060F-4937-BE63-68D8EEA3F55E}" dt="2022-02-26T21:16:38.618" v="223" actId="122"/>
          <ac:spMkLst>
            <pc:docMk/>
            <pc:sldMk cId="446631271" sldId="258"/>
            <ac:spMk id="2" creationId="{50D488EF-3C43-4387-9B4D-DA91B09E306B}"/>
          </ac:spMkLst>
        </pc:spChg>
        <pc:spChg chg="mod">
          <ac:chgData name="Ilinko Metodiev Ignatov" userId="a2878944-68d6-4686-b63e-e7150523e4ec" providerId="ADAL" clId="{9C925677-060F-4937-BE63-68D8EEA3F55E}" dt="2022-02-26T23:13:00.846" v="1862" actId="14100"/>
          <ac:spMkLst>
            <pc:docMk/>
            <pc:sldMk cId="446631271" sldId="258"/>
            <ac:spMk id="3" creationId="{91DC7CB1-26B1-4BDC-92A6-1A53F138520A}"/>
          </ac:spMkLst>
        </pc:spChg>
        <pc:spChg chg="mod">
          <ac:chgData name="Ilinko Metodiev Ignatov" userId="a2878944-68d6-4686-b63e-e7150523e4ec" providerId="ADAL" clId="{9C925677-060F-4937-BE63-68D8EEA3F55E}" dt="2022-02-26T23:12:38.988" v="1859" actId="255"/>
          <ac:spMkLst>
            <pc:docMk/>
            <pc:sldMk cId="446631271" sldId="258"/>
            <ac:spMk id="7" creationId="{6AA4077B-66C0-4B2A-B781-FC7B4FA0926B}"/>
          </ac:spMkLst>
        </pc:spChg>
      </pc:sldChg>
      <pc:sldChg chg="addSp delSp modSp mod">
        <pc:chgData name="Ilinko Metodiev Ignatov" userId="a2878944-68d6-4686-b63e-e7150523e4ec" providerId="ADAL" clId="{9C925677-060F-4937-BE63-68D8EEA3F55E}" dt="2022-02-26T21:13:47.134" v="216" actId="20577"/>
        <pc:sldMkLst>
          <pc:docMk/>
          <pc:sldMk cId="3056953214" sldId="259"/>
        </pc:sldMkLst>
        <pc:spChg chg="del">
          <ac:chgData name="Ilinko Metodiev Ignatov" userId="a2878944-68d6-4686-b63e-e7150523e4ec" providerId="ADAL" clId="{9C925677-060F-4937-BE63-68D8EEA3F55E}" dt="2022-02-22T12:31:18.394" v="0" actId="21"/>
          <ac:spMkLst>
            <pc:docMk/>
            <pc:sldMk cId="3056953214" sldId="259"/>
            <ac:spMk id="3" creationId="{C74D89CC-3337-4A14-9D59-434C672B9FC3}"/>
          </ac:spMkLst>
        </pc:spChg>
        <pc:spChg chg="add mod">
          <ac:chgData name="Ilinko Metodiev Ignatov" userId="a2878944-68d6-4686-b63e-e7150523e4ec" providerId="ADAL" clId="{9C925677-060F-4937-BE63-68D8EEA3F55E}" dt="2022-02-26T21:13:47.134" v="216" actId="20577"/>
          <ac:spMkLst>
            <pc:docMk/>
            <pc:sldMk cId="3056953214" sldId="259"/>
            <ac:spMk id="4" creationId="{D1556073-41A9-4EE6-8125-058F879A0F3A}"/>
          </ac:spMkLst>
        </pc:spChg>
      </pc:sldChg>
      <pc:sldChg chg="add del">
        <pc:chgData name="Ilinko Metodiev Ignatov" userId="a2878944-68d6-4686-b63e-e7150523e4ec" providerId="ADAL" clId="{9C925677-060F-4937-BE63-68D8EEA3F55E}" dt="2022-02-26T21:15:39.367" v="217" actId="47"/>
        <pc:sldMkLst>
          <pc:docMk/>
          <pc:sldMk cId="1127537872" sldId="260"/>
        </pc:sldMkLst>
      </pc:sldChg>
      <pc:sldChg chg="addSp delSp modSp new mod ord">
        <pc:chgData name="Ilinko Metodiev Ignatov" userId="a2878944-68d6-4686-b63e-e7150523e4ec" providerId="ADAL" clId="{9C925677-060F-4937-BE63-68D8EEA3F55E}" dt="2022-02-26T23:11:51.986" v="1856" actId="255"/>
        <pc:sldMkLst>
          <pc:docMk/>
          <pc:sldMk cId="2702579473" sldId="266"/>
        </pc:sldMkLst>
        <pc:spChg chg="mod">
          <ac:chgData name="Ilinko Metodiev Ignatov" userId="a2878944-68d6-4686-b63e-e7150523e4ec" providerId="ADAL" clId="{9C925677-060F-4937-BE63-68D8EEA3F55E}" dt="2022-02-26T22:59:01.588" v="1659" actId="20577"/>
          <ac:spMkLst>
            <pc:docMk/>
            <pc:sldMk cId="2702579473" sldId="266"/>
            <ac:spMk id="2" creationId="{5AEF69CD-FE66-43C9-B051-868D51867ABC}"/>
          </ac:spMkLst>
        </pc:spChg>
        <pc:spChg chg="del mod">
          <ac:chgData name="Ilinko Metodiev Ignatov" userId="a2878944-68d6-4686-b63e-e7150523e4ec" providerId="ADAL" clId="{9C925677-060F-4937-BE63-68D8EEA3F55E}" dt="2022-02-26T22:58:43.214" v="1646" actId="478"/>
          <ac:spMkLst>
            <pc:docMk/>
            <pc:sldMk cId="2702579473" sldId="266"/>
            <ac:spMk id="3" creationId="{66B9B255-26BB-4DA2-9250-71DE35654F7E}"/>
          </ac:spMkLst>
        </pc:spChg>
        <pc:spChg chg="del mod">
          <ac:chgData name="Ilinko Metodiev Ignatov" userId="a2878944-68d6-4686-b63e-e7150523e4ec" providerId="ADAL" clId="{9C925677-060F-4937-BE63-68D8EEA3F55E}" dt="2022-02-26T22:58:25.549" v="1642" actId="478"/>
          <ac:spMkLst>
            <pc:docMk/>
            <pc:sldMk cId="2702579473" sldId="266"/>
            <ac:spMk id="4" creationId="{974168CE-7D43-48DE-B142-7A0A583C7E00}"/>
          </ac:spMkLst>
        </pc:spChg>
        <pc:spChg chg="add mod">
          <ac:chgData name="Ilinko Metodiev Ignatov" userId="a2878944-68d6-4686-b63e-e7150523e4ec" providerId="ADAL" clId="{9C925677-060F-4937-BE63-68D8EEA3F55E}" dt="2022-02-26T23:11:51.986" v="1856" actId="255"/>
          <ac:spMkLst>
            <pc:docMk/>
            <pc:sldMk cId="2702579473" sldId="266"/>
            <ac:spMk id="5" creationId="{46157976-2C1F-49E9-9D01-BD3FFA29D0F7}"/>
          </ac:spMkLst>
        </pc:spChg>
      </pc:sldChg>
    </pc:docChg>
  </pc:docChgLst>
  <pc:docChgLst>
    <pc:chgData name="Thomas Alfred Dimmock (2122687)" userId="74af2b7f-0249-47fc-bf47-1c8d0a0bbf96" providerId="ADAL" clId="{E7B8572B-33BD-4392-960B-46FF443CE7D9}"/>
    <pc:docChg chg="modSld">
      <pc:chgData name="Thomas Alfred Dimmock (2122687)" userId="74af2b7f-0249-47fc-bf47-1c8d0a0bbf96" providerId="ADAL" clId="{E7B8572B-33BD-4392-960B-46FF443CE7D9}" dt="2022-02-23T10:33:23.646" v="0" actId="1076"/>
      <pc:docMkLst>
        <pc:docMk/>
      </pc:docMkLst>
      <pc:sldChg chg="modSp mod">
        <pc:chgData name="Thomas Alfred Dimmock (2122687)" userId="74af2b7f-0249-47fc-bf47-1c8d0a0bbf96" providerId="ADAL" clId="{E7B8572B-33BD-4392-960B-46FF443CE7D9}" dt="2022-02-23T10:33:23.646" v="0" actId="1076"/>
        <pc:sldMkLst>
          <pc:docMk/>
          <pc:sldMk cId="446631271" sldId="258"/>
        </pc:sldMkLst>
        <pc:spChg chg="mod">
          <ac:chgData name="Thomas Alfred Dimmock (2122687)" userId="74af2b7f-0249-47fc-bf47-1c8d0a0bbf96" providerId="ADAL" clId="{E7B8572B-33BD-4392-960B-46FF443CE7D9}" dt="2022-02-23T10:33:23.646" v="0" actId="1076"/>
          <ac:spMkLst>
            <pc:docMk/>
            <pc:sldMk cId="446631271" sldId="258"/>
            <ac:spMk id="7" creationId="{6AA4077B-66C0-4B2A-B781-FC7B4FA0926B}"/>
          </ac:spMkLst>
        </pc:spChg>
      </pc:sldChg>
    </pc:docChg>
  </pc:docChgLst>
  <pc:docChgLst>
    <pc:chgData name="Thomas Dimmock (2122687)" userId="S::2122687@student.uwtsd.ac.uk::74af2b7f-0249-47fc-bf47-1c8d0a0bbf96" providerId="AD" clId="Web-{D7962DB9-DEF9-74A7-6C7A-1B9A137F241C}"/>
    <pc:docChg chg="addSld modSld sldOrd">
      <pc:chgData name="Thomas Dimmock (2122687)" userId="S::2122687@student.uwtsd.ac.uk::74af2b7f-0249-47fc-bf47-1c8d0a0bbf96" providerId="AD" clId="Web-{D7962DB9-DEF9-74A7-6C7A-1B9A137F241C}" dt="2022-02-25T14:47:11.549" v="17" actId="1076"/>
      <pc:docMkLst>
        <pc:docMk/>
      </pc:docMkLst>
      <pc:sldChg chg="ord">
        <pc:chgData name="Thomas Dimmock (2122687)" userId="S::2122687@student.uwtsd.ac.uk::74af2b7f-0249-47fc-bf47-1c8d0a0bbf96" providerId="AD" clId="Web-{D7962DB9-DEF9-74A7-6C7A-1B9A137F241C}" dt="2022-02-25T14:43:01.433" v="0"/>
        <pc:sldMkLst>
          <pc:docMk/>
          <pc:sldMk cId="446631271" sldId="258"/>
        </pc:sldMkLst>
      </pc:sldChg>
      <pc:sldChg chg="delSp modSp new ord">
        <pc:chgData name="Thomas Dimmock (2122687)" userId="S::2122687@student.uwtsd.ac.uk::74af2b7f-0249-47fc-bf47-1c8d0a0bbf96" providerId="AD" clId="Web-{D7962DB9-DEF9-74A7-6C7A-1B9A137F241C}" dt="2022-02-25T14:47:11.549" v="17" actId="1076"/>
        <pc:sldMkLst>
          <pc:docMk/>
          <pc:sldMk cId="1127537872" sldId="260"/>
        </pc:sldMkLst>
        <pc:spChg chg="mod">
          <ac:chgData name="Thomas Dimmock (2122687)" userId="S::2122687@student.uwtsd.ac.uk::74af2b7f-0249-47fc-bf47-1c8d0a0bbf96" providerId="AD" clId="Web-{D7962DB9-DEF9-74A7-6C7A-1B9A137F241C}" dt="2022-02-25T14:47:11.549" v="17" actId="1076"/>
          <ac:spMkLst>
            <pc:docMk/>
            <pc:sldMk cId="1127537872" sldId="260"/>
            <ac:spMk id="2" creationId="{ECCE7C24-E110-45BF-A28C-AB4314387AD9}"/>
          </ac:spMkLst>
        </pc:spChg>
        <pc:spChg chg="del mod">
          <ac:chgData name="Thomas Dimmock (2122687)" userId="S::2122687@student.uwtsd.ac.uk::74af2b7f-0249-47fc-bf47-1c8d0a0bbf96" providerId="AD" clId="Web-{D7962DB9-DEF9-74A7-6C7A-1B9A137F241C}" dt="2022-02-25T14:44:32.326" v="7"/>
          <ac:spMkLst>
            <pc:docMk/>
            <pc:sldMk cId="1127537872" sldId="260"/>
            <ac:spMk id="3" creationId="{3CAD98A3-36F2-4232-B4F9-0E9359066B3C}"/>
          </ac:spMkLst>
        </pc:spChg>
        <pc:spChg chg="del">
          <ac:chgData name="Thomas Dimmock (2122687)" userId="S::2122687@student.uwtsd.ac.uk::74af2b7f-0249-47fc-bf47-1c8d0a0bbf96" providerId="AD" clId="Web-{D7962DB9-DEF9-74A7-6C7A-1B9A137F241C}" dt="2022-02-25T14:44:49.139" v="9"/>
          <ac:spMkLst>
            <pc:docMk/>
            <pc:sldMk cId="1127537872" sldId="260"/>
            <ac:spMk id="4" creationId="{FEFC6173-7E7E-44C6-836A-19F2BFD896C0}"/>
          </ac:spMkLst>
        </pc:spChg>
      </pc:sldChg>
    </pc:docChg>
  </pc:docChgLst>
  <pc:docChgLst>
    <pc:chgData name="Ilinko Ignatov (2120209)" userId="a2878944-68d6-4686-b63e-e7150523e4ec" providerId="ADAL" clId="{9C925677-060F-4937-BE63-68D8EEA3F55E}"/>
    <pc:docChg chg="custSel addSld modSld">
      <pc:chgData name="Ilinko Ignatov (2120209)" userId="a2878944-68d6-4686-b63e-e7150523e4ec" providerId="ADAL" clId="{9C925677-060F-4937-BE63-68D8EEA3F55E}" dt="2022-02-20T22:00:41.929" v="95" actId="20577"/>
      <pc:docMkLst>
        <pc:docMk/>
      </pc:docMkLst>
      <pc:sldChg chg="modSp mod">
        <pc:chgData name="Ilinko Ignatov (2120209)" userId="a2878944-68d6-4686-b63e-e7150523e4ec" providerId="ADAL" clId="{9C925677-060F-4937-BE63-68D8EEA3F55E}" dt="2022-02-20T21:53:50.095" v="73" actId="20577"/>
        <pc:sldMkLst>
          <pc:docMk/>
          <pc:sldMk cId="3207356838" sldId="256"/>
        </pc:sldMkLst>
        <pc:spChg chg="mod">
          <ac:chgData name="Ilinko Ignatov (2120209)" userId="a2878944-68d6-4686-b63e-e7150523e4ec" providerId="ADAL" clId="{9C925677-060F-4937-BE63-68D8EEA3F55E}" dt="2022-02-19T15:19:57.994" v="47" actId="20577"/>
          <ac:spMkLst>
            <pc:docMk/>
            <pc:sldMk cId="3207356838" sldId="256"/>
            <ac:spMk id="3" creationId="{0D02F8FB-4BEB-4186-BE59-7CB1D6A05BE7}"/>
          </ac:spMkLst>
        </pc:spChg>
        <pc:spChg chg="mod">
          <ac:chgData name="Ilinko Ignatov (2120209)" userId="a2878944-68d6-4686-b63e-e7150523e4ec" providerId="ADAL" clId="{9C925677-060F-4937-BE63-68D8EEA3F55E}" dt="2022-02-20T21:53:50.095" v="73" actId="20577"/>
          <ac:spMkLst>
            <pc:docMk/>
            <pc:sldMk cId="3207356838" sldId="256"/>
            <ac:spMk id="6" creationId="{FCA14B1E-AF9F-4F8F-A18B-126D70B107D7}"/>
          </ac:spMkLst>
        </pc:spChg>
      </pc:sldChg>
      <pc:sldChg chg="addSp delSp modSp mod modClrScheme chgLayout">
        <pc:chgData name="Ilinko Ignatov (2120209)" userId="a2878944-68d6-4686-b63e-e7150523e4ec" providerId="ADAL" clId="{9C925677-060F-4937-BE63-68D8EEA3F55E}" dt="2022-02-20T22:00:41.929" v="95" actId="20577"/>
        <pc:sldMkLst>
          <pc:docMk/>
          <pc:sldMk cId="446631271" sldId="258"/>
        </pc:sldMkLst>
        <pc:spChg chg="mod ord">
          <ac:chgData name="Ilinko Ignatov (2120209)" userId="a2878944-68d6-4686-b63e-e7150523e4ec" providerId="ADAL" clId="{9C925677-060F-4937-BE63-68D8EEA3F55E}" dt="2022-02-20T21:56:30.071" v="79" actId="1076"/>
          <ac:spMkLst>
            <pc:docMk/>
            <pc:sldMk cId="446631271" sldId="258"/>
            <ac:spMk id="2" creationId="{50D488EF-3C43-4387-9B4D-DA91B09E306B}"/>
          </ac:spMkLst>
        </pc:spChg>
        <pc:spChg chg="mod ord">
          <ac:chgData name="Ilinko Ignatov (2120209)" userId="a2878944-68d6-4686-b63e-e7150523e4ec" providerId="ADAL" clId="{9C925677-060F-4937-BE63-68D8EEA3F55E}" dt="2022-02-20T21:58:10.325" v="85" actId="1076"/>
          <ac:spMkLst>
            <pc:docMk/>
            <pc:sldMk cId="446631271" sldId="258"/>
            <ac:spMk id="3" creationId="{91DC7CB1-26B1-4BDC-92A6-1A53F138520A}"/>
          </ac:spMkLst>
        </pc:spChg>
        <pc:spChg chg="add del mod">
          <ac:chgData name="Ilinko Ignatov (2120209)" userId="a2878944-68d6-4686-b63e-e7150523e4ec" providerId="ADAL" clId="{9C925677-060F-4937-BE63-68D8EEA3F55E}" dt="2022-02-20T21:58:21.523" v="88"/>
          <ac:spMkLst>
            <pc:docMk/>
            <pc:sldMk cId="446631271" sldId="258"/>
            <ac:spMk id="6" creationId="{9B6D5AE3-E320-41DA-B9A7-B35405783891}"/>
          </ac:spMkLst>
        </pc:spChg>
        <pc:spChg chg="add mod">
          <ac:chgData name="Ilinko Ignatov (2120209)" userId="a2878944-68d6-4686-b63e-e7150523e4ec" providerId="ADAL" clId="{9C925677-060F-4937-BE63-68D8EEA3F55E}" dt="2022-02-20T22:00:41.929" v="95" actId="20577"/>
          <ac:spMkLst>
            <pc:docMk/>
            <pc:sldMk cId="446631271" sldId="258"/>
            <ac:spMk id="7" creationId="{6AA4077B-66C0-4B2A-B781-FC7B4FA0926B}"/>
          </ac:spMkLst>
        </pc:spChg>
      </pc:sldChg>
      <pc:sldChg chg="modSp new mod">
        <pc:chgData name="Ilinko Ignatov (2120209)" userId="a2878944-68d6-4686-b63e-e7150523e4ec" providerId="ADAL" clId="{9C925677-060F-4937-BE63-68D8EEA3F55E}" dt="2022-02-19T15:25:48.016" v="62" actId="20577"/>
        <pc:sldMkLst>
          <pc:docMk/>
          <pc:sldMk cId="3056953214" sldId="259"/>
        </pc:sldMkLst>
        <pc:spChg chg="mod">
          <ac:chgData name="Ilinko Ignatov (2120209)" userId="a2878944-68d6-4686-b63e-e7150523e4ec" providerId="ADAL" clId="{9C925677-060F-4937-BE63-68D8EEA3F55E}" dt="2022-02-19T15:25:48.016" v="62" actId="20577"/>
          <ac:spMkLst>
            <pc:docMk/>
            <pc:sldMk cId="3056953214" sldId="259"/>
            <ac:spMk id="2" creationId="{E6B10DD0-F674-489D-B6BE-67A88A77CBCB}"/>
          </ac:spMkLst>
        </pc:spChg>
        <pc:spChg chg="mod">
          <ac:chgData name="Ilinko Ignatov (2120209)" userId="a2878944-68d6-4686-b63e-e7150523e4ec" providerId="ADAL" clId="{9C925677-060F-4937-BE63-68D8EEA3F55E}" dt="2022-02-19T15:23:38.582" v="52" actId="1076"/>
          <ac:spMkLst>
            <pc:docMk/>
            <pc:sldMk cId="3056953214" sldId="259"/>
            <ac:spMk id="3" creationId="{C74D89CC-3337-4A14-9D59-434C672B9FC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686EC9-8B92-44AC-972B-F510B25F64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025EF4-C0F9-44ED-B9C1-5BCD7CCAC273}">
      <dgm:prSet/>
      <dgm:spPr/>
      <dgm:t>
        <a:bodyPr/>
        <a:lstStyle/>
        <a:p>
          <a:r>
            <a:rPr lang="en-US"/>
            <a:t>Thomas Alfred 2122687 Dimmock esquire</a:t>
          </a:r>
        </a:p>
      </dgm:t>
    </dgm:pt>
    <dgm:pt modelId="{D469764A-92CE-4764-9DAA-CC5B0A1C89D0}" type="parTrans" cxnId="{E57B4792-78F6-45D8-A211-656B78CDF38F}">
      <dgm:prSet/>
      <dgm:spPr/>
      <dgm:t>
        <a:bodyPr/>
        <a:lstStyle/>
        <a:p>
          <a:endParaRPr lang="en-US"/>
        </a:p>
      </dgm:t>
    </dgm:pt>
    <dgm:pt modelId="{84DDC030-5263-49B2-863B-529781DDE891}" type="sibTrans" cxnId="{E57B4792-78F6-45D8-A211-656B78CDF38F}">
      <dgm:prSet/>
      <dgm:spPr/>
      <dgm:t>
        <a:bodyPr/>
        <a:lstStyle/>
        <a:p>
          <a:endParaRPr lang="en-US"/>
        </a:p>
      </dgm:t>
    </dgm:pt>
    <dgm:pt modelId="{D43BDD95-65D8-40C4-BD4E-2474A77332BF}">
      <dgm:prSet/>
      <dgm:spPr/>
      <dgm:t>
        <a:bodyPr/>
        <a:lstStyle/>
        <a:p>
          <a:r>
            <a:rPr lang="en-US"/>
            <a:t>Aka – tommy catkins</a:t>
          </a:r>
        </a:p>
      </dgm:t>
    </dgm:pt>
    <dgm:pt modelId="{336C2F86-2170-4429-9266-90BD8B1AD212}" type="parTrans" cxnId="{E2CA3FDB-5F8A-48D7-92DD-5C605A32E0D0}">
      <dgm:prSet/>
      <dgm:spPr/>
      <dgm:t>
        <a:bodyPr/>
        <a:lstStyle/>
        <a:p>
          <a:endParaRPr lang="en-US"/>
        </a:p>
      </dgm:t>
    </dgm:pt>
    <dgm:pt modelId="{F1CEB01F-35FF-4F73-A273-1A24A0F57DF8}" type="sibTrans" cxnId="{E2CA3FDB-5F8A-48D7-92DD-5C605A32E0D0}">
      <dgm:prSet/>
      <dgm:spPr/>
      <dgm:t>
        <a:bodyPr/>
        <a:lstStyle/>
        <a:p>
          <a:endParaRPr lang="en-US"/>
        </a:p>
      </dgm:t>
    </dgm:pt>
    <dgm:pt modelId="{0835B34C-DAAA-40D1-A1DF-AD9E323468FE}" type="pres">
      <dgm:prSet presAssocID="{42686EC9-8B92-44AC-972B-F510B25F6460}" presName="root" presStyleCnt="0">
        <dgm:presLayoutVars>
          <dgm:dir/>
          <dgm:resizeHandles val="exact"/>
        </dgm:presLayoutVars>
      </dgm:prSet>
      <dgm:spPr/>
    </dgm:pt>
    <dgm:pt modelId="{2D7797CF-77D1-4685-BC5A-BFBD76A42F77}" type="pres">
      <dgm:prSet presAssocID="{0D025EF4-C0F9-44ED-B9C1-5BCD7CCAC273}" presName="compNode" presStyleCnt="0"/>
      <dgm:spPr/>
    </dgm:pt>
    <dgm:pt modelId="{048BA47B-E07E-4C7E-AB53-A8EA7CECF229}" type="pres">
      <dgm:prSet presAssocID="{0D025EF4-C0F9-44ED-B9C1-5BCD7CCAC273}" presName="bgRect" presStyleLbl="bgShp" presStyleIdx="0" presStyleCnt="2"/>
      <dgm:spPr/>
    </dgm:pt>
    <dgm:pt modelId="{D5739CA8-500B-4ABE-9AA4-23C582FEBB95}" type="pres">
      <dgm:prSet presAssocID="{0D025EF4-C0F9-44ED-B9C1-5BCD7CCAC2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4730848-54A4-489C-8E2B-1EAF325E2493}" type="pres">
      <dgm:prSet presAssocID="{0D025EF4-C0F9-44ED-B9C1-5BCD7CCAC273}" presName="spaceRect" presStyleCnt="0"/>
      <dgm:spPr/>
    </dgm:pt>
    <dgm:pt modelId="{248A2606-FE5E-4D5A-A97D-E75EB3D46AD8}" type="pres">
      <dgm:prSet presAssocID="{0D025EF4-C0F9-44ED-B9C1-5BCD7CCAC273}" presName="parTx" presStyleLbl="revTx" presStyleIdx="0" presStyleCnt="2">
        <dgm:presLayoutVars>
          <dgm:chMax val="0"/>
          <dgm:chPref val="0"/>
        </dgm:presLayoutVars>
      </dgm:prSet>
      <dgm:spPr/>
    </dgm:pt>
    <dgm:pt modelId="{BE14554F-17FA-4069-8617-336558A728AE}" type="pres">
      <dgm:prSet presAssocID="{84DDC030-5263-49B2-863B-529781DDE891}" presName="sibTrans" presStyleCnt="0"/>
      <dgm:spPr/>
    </dgm:pt>
    <dgm:pt modelId="{4B950BB2-FD0D-4CFB-8F7A-B8B65579E9C4}" type="pres">
      <dgm:prSet presAssocID="{D43BDD95-65D8-40C4-BD4E-2474A77332BF}" presName="compNode" presStyleCnt="0"/>
      <dgm:spPr/>
    </dgm:pt>
    <dgm:pt modelId="{FFE50C54-8ED0-4B3B-A948-B81F0D744F02}" type="pres">
      <dgm:prSet presAssocID="{D43BDD95-65D8-40C4-BD4E-2474A77332BF}" presName="bgRect" presStyleLbl="bgShp" presStyleIdx="1" presStyleCnt="2"/>
      <dgm:spPr/>
    </dgm:pt>
    <dgm:pt modelId="{5E9CF4CD-F7F7-4C42-A0AF-4FF7B2F7B050}" type="pres">
      <dgm:prSet presAssocID="{D43BDD95-65D8-40C4-BD4E-2474A77332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37EE5776-F364-47B5-A929-244AB9EA86E1}" type="pres">
      <dgm:prSet presAssocID="{D43BDD95-65D8-40C4-BD4E-2474A77332BF}" presName="spaceRect" presStyleCnt="0"/>
      <dgm:spPr/>
    </dgm:pt>
    <dgm:pt modelId="{4DF93AE4-E83A-4A09-AACE-2C4D08F2A4D2}" type="pres">
      <dgm:prSet presAssocID="{D43BDD95-65D8-40C4-BD4E-2474A77332BF}" presName="parTx" presStyleLbl="revTx" presStyleIdx="1" presStyleCnt="2">
        <dgm:presLayoutVars>
          <dgm:chMax val="0"/>
          <dgm:chPref val="0"/>
        </dgm:presLayoutVars>
      </dgm:prSet>
      <dgm:spPr/>
    </dgm:pt>
  </dgm:ptLst>
  <dgm:cxnLst>
    <dgm:cxn modelId="{26C4A706-96C2-4111-9A47-24E893C4F443}" type="presOf" srcId="{42686EC9-8B92-44AC-972B-F510B25F6460}" destId="{0835B34C-DAAA-40D1-A1DF-AD9E323468FE}" srcOrd="0" destOrd="0" presId="urn:microsoft.com/office/officeart/2018/2/layout/IconVerticalSolidList"/>
    <dgm:cxn modelId="{81583883-8247-43BD-8BF5-74E3548DA5AA}" type="presOf" srcId="{0D025EF4-C0F9-44ED-B9C1-5BCD7CCAC273}" destId="{248A2606-FE5E-4D5A-A97D-E75EB3D46AD8}" srcOrd="0" destOrd="0" presId="urn:microsoft.com/office/officeart/2018/2/layout/IconVerticalSolidList"/>
    <dgm:cxn modelId="{E57B4792-78F6-45D8-A211-656B78CDF38F}" srcId="{42686EC9-8B92-44AC-972B-F510B25F6460}" destId="{0D025EF4-C0F9-44ED-B9C1-5BCD7CCAC273}" srcOrd="0" destOrd="0" parTransId="{D469764A-92CE-4764-9DAA-CC5B0A1C89D0}" sibTransId="{84DDC030-5263-49B2-863B-529781DDE891}"/>
    <dgm:cxn modelId="{065001CB-30BA-4E15-B1FC-D4765395EC26}" type="presOf" srcId="{D43BDD95-65D8-40C4-BD4E-2474A77332BF}" destId="{4DF93AE4-E83A-4A09-AACE-2C4D08F2A4D2}" srcOrd="0" destOrd="0" presId="urn:microsoft.com/office/officeart/2018/2/layout/IconVerticalSolidList"/>
    <dgm:cxn modelId="{E2CA3FDB-5F8A-48D7-92DD-5C605A32E0D0}" srcId="{42686EC9-8B92-44AC-972B-F510B25F6460}" destId="{D43BDD95-65D8-40C4-BD4E-2474A77332BF}" srcOrd="1" destOrd="0" parTransId="{336C2F86-2170-4429-9266-90BD8B1AD212}" sibTransId="{F1CEB01F-35FF-4F73-A273-1A24A0F57DF8}"/>
    <dgm:cxn modelId="{FBEEC4B7-A185-45D8-82DB-FFF2B9657B2D}" type="presParOf" srcId="{0835B34C-DAAA-40D1-A1DF-AD9E323468FE}" destId="{2D7797CF-77D1-4685-BC5A-BFBD76A42F77}" srcOrd="0" destOrd="0" presId="urn:microsoft.com/office/officeart/2018/2/layout/IconVerticalSolidList"/>
    <dgm:cxn modelId="{140D06BF-811A-434E-B8C7-EBC2BC9D446E}" type="presParOf" srcId="{2D7797CF-77D1-4685-BC5A-BFBD76A42F77}" destId="{048BA47B-E07E-4C7E-AB53-A8EA7CECF229}" srcOrd="0" destOrd="0" presId="urn:microsoft.com/office/officeart/2018/2/layout/IconVerticalSolidList"/>
    <dgm:cxn modelId="{B14CBFC9-1FAE-4424-A164-025EFBDFEDD8}" type="presParOf" srcId="{2D7797CF-77D1-4685-BC5A-BFBD76A42F77}" destId="{D5739CA8-500B-4ABE-9AA4-23C582FEBB95}" srcOrd="1" destOrd="0" presId="urn:microsoft.com/office/officeart/2018/2/layout/IconVerticalSolidList"/>
    <dgm:cxn modelId="{31951E90-C4FE-4A10-9F2C-7F9A083CA354}" type="presParOf" srcId="{2D7797CF-77D1-4685-BC5A-BFBD76A42F77}" destId="{74730848-54A4-489C-8E2B-1EAF325E2493}" srcOrd="2" destOrd="0" presId="urn:microsoft.com/office/officeart/2018/2/layout/IconVerticalSolidList"/>
    <dgm:cxn modelId="{5C2D6BB6-8ACC-4B6F-AA46-D7F5BB7347AA}" type="presParOf" srcId="{2D7797CF-77D1-4685-BC5A-BFBD76A42F77}" destId="{248A2606-FE5E-4D5A-A97D-E75EB3D46AD8}" srcOrd="3" destOrd="0" presId="urn:microsoft.com/office/officeart/2018/2/layout/IconVerticalSolidList"/>
    <dgm:cxn modelId="{684EB2DC-0592-4A60-B133-827449AD84E5}" type="presParOf" srcId="{0835B34C-DAAA-40D1-A1DF-AD9E323468FE}" destId="{BE14554F-17FA-4069-8617-336558A728AE}" srcOrd="1" destOrd="0" presId="urn:microsoft.com/office/officeart/2018/2/layout/IconVerticalSolidList"/>
    <dgm:cxn modelId="{6273CD75-F988-472D-82F9-5DF22F5F1370}" type="presParOf" srcId="{0835B34C-DAAA-40D1-A1DF-AD9E323468FE}" destId="{4B950BB2-FD0D-4CFB-8F7A-B8B65579E9C4}" srcOrd="2" destOrd="0" presId="urn:microsoft.com/office/officeart/2018/2/layout/IconVerticalSolidList"/>
    <dgm:cxn modelId="{C1E8D3E0-1E6E-4599-AACA-EC7BE9F1E700}" type="presParOf" srcId="{4B950BB2-FD0D-4CFB-8F7A-B8B65579E9C4}" destId="{FFE50C54-8ED0-4B3B-A948-B81F0D744F02}" srcOrd="0" destOrd="0" presId="urn:microsoft.com/office/officeart/2018/2/layout/IconVerticalSolidList"/>
    <dgm:cxn modelId="{B4D5C2B3-E433-47D8-922B-E5A5C17C6FA5}" type="presParOf" srcId="{4B950BB2-FD0D-4CFB-8F7A-B8B65579E9C4}" destId="{5E9CF4CD-F7F7-4C42-A0AF-4FF7B2F7B050}" srcOrd="1" destOrd="0" presId="urn:microsoft.com/office/officeart/2018/2/layout/IconVerticalSolidList"/>
    <dgm:cxn modelId="{2B1C01EF-17E7-4A81-8949-46C37D6ACAD3}" type="presParOf" srcId="{4B950BB2-FD0D-4CFB-8F7A-B8B65579E9C4}" destId="{37EE5776-F364-47B5-A929-244AB9EA86E1}" srcOrd="2" destOrd="0" presId="urn:microsoft.com/office/officeart/2018/2/layout/IconVerticalSolidList"/>
    <dgm:cxn modelId="{38283C92-CF10-4C4E-A09B-530C324EBCD6}" type="presParOf" srcId="{4B950BB2-FD0D-4CFB-8F7A-B8B65579E9C4}" destId="{4DF93AE4-E83A-4A09-AACE-2C4D08F2A4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BA47B-E07E-4C7E-AB53-A8EA7CECF229}">
      <dsp:nvSpPr>
        <dsp:cNvPr id="0" name=""/>
        <dsp:cNvSpPr/>
      </dsp:nvSpPr>
      <dsp:spPr>
        <a:xfrm>
          <a:off x="0" y="774915"/>
          <a:ext cx="6190459" cy="14306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39CA8-500B-4ABE-9AA4-23C582FEBB95}">
      <dsp:nvSpPr>
        <dsp:cNvPr id="0" name=""/>
        <dsp:cNvSpPr/>
      </dsp:nvSpPr>
      <dsp:spPr>
        <a:xfrm>
          <a:off x="432760" y="1096803"/>
          <a:ext cx="786837" cy="7868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8A2606-FE5E-4D5A-A97D-E75EB3D46AD8}">
      <dsp:nvSpPr>
        <dsp:cNvPr id="0" name=""/>
        <dsp:cNvSpPr/>
      </dsp:nvSpPr>
      <dsp:spPr>
        <a:xfrm>
          <a:off x="1652359" y="774915"/>
          <a:ext cx="4538099" cy="143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07" tIns="151407" rIns="151407" bIns="151407" numCol="1" spcCol="1270" anchor="ctr" anchorCtr="0">
          <a:noAutofit/>
        </a:bodyPr>
        <a:lstStyle/>
        <a:p>
          <a:pPr marL="0" lvl="0" indent="0" algn="l" defTabSz="1111250">
            <a:lnSpc>
              <a:spcPct val="90000"/>
            </a:lnSpc>
            <a:spcBef>
              <a:spcPct val="0"/>
            </a:spcBef>
            <a:spcAft>
              <a:spcPct val="35000"/>
            </a:spcAft>
            <a:buNone/>
          </a:pPr>
          <a:r>
            <a:rPr lang="en-US" sz="2500" kern="1200"/>
            <a:t>Thomas Alfred 2122687 Dimmock esquire</a:t>
          </a:r>
        </a:p>
      </dsp:txBody>
      <dsp:txXfrm>
        <a:off x="1652359" y="774915"/>
        <a:ext cx="4538099" cy="1430613"/>
      </dsp:txXfrm>
    </dsp:sp>
    <dsp:sp modelId="{FFE50C54-8ED0-4B3B-A948-B81F0D744F02}">
      <dsp:nvSpPr>
        <dsp:cNvPr id="0" name=""/>
        <dsp:cNvSpPr/>
      </dsp:nvSpPr>
      <dsp:spPr>
        <a:xfrm>
          <a:off x="0" y="2563183"/>
          <a:ext cx="6190459" cy="14306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9CF4CD-F7F7-4C42-A0AF-4FF7B2F7B050}">
      <dsp:nvSpPr>
        <dsp:cNvPr id="0" name=""/>
        <dsp:cNvSpPr/>
      </dsp:nvSpPr>
      <dsp:spPr>
        <a:xfrm>
          <a:off x="432760" y="2885071"/>
          <a:ext cx="786837" cy="7868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F93AE4-E83A-4A09-AACE-2C4D08F2A4D2}">
      <dsp:nvSpPr>
        <dsp:cNvPr id="0" name=""/>
        <dsp:cNvSpPr/>
      </dsp:nvSpPr>
      <dsp:spPr>
        <a:xfrm>
          <a:off x="1652359" y="2563183"/>
          <a:ext cx="4538099" cy="1430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407" tIns="151407" rIns="151407" bIns="151407" numCol="1" spcCol="1270" anchor="ctr" anchorCtr="0">
          <a:noAutofit/>
        </a:bodyPr>
        <a:lstStyle/>
        <a:p>
          <a:pPr marL="0" lvl="0" indent="0" algn="l" defTabSz="1111250">
            <a:lnSpc>
              <a:spcPct val="90000"/>
            </a:lnSpc>
            <a:spcBef>
              <a:spcPct val="0"/>
            </a:spcBef>
            <a:spcAft>
              <a:spcPct val="35000"/>
            </a:spcAft>
            <a:buNone/>
          </a:pPr>
          <a:r>
            <a:rPr lang="en-US" sz="2500" kern="1200"/>
            <a:t>Aka – tommy catkins</a:t>
          </a:r>
        </a:p>
      </dsp:txBody>
      <dsp:txXfrm>
        <a:off x="1652359" y="2563183"/>
        <a:ext cx="4538099" cy="14306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1EA280-70B1-4C30-9509-800C29DEF1D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A99EE54-1768-4F1D-84D3-633CD02FCA6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r>
              <a:rPr lang="en-GB"/>
              <a:t>12/02/2022</a:t>
            </a:r>
          </a:p>
        </p:txBody>
      </p:sp>
      <p:sp>
        <p:nvSpPr>
          <p:cNvPr id="4" name="Footer Placeholder 3">
            <a:extLst>
              <a:ext uri="{FF2B5EF4-FFF2-40B4-BE49-F238E27FC236}">
                <a16:creationId xmlns:a16="http://schemas.microsoft.com/office/drawing/2014/main" id="{0B6B194D-56F1-442F-963D-575E179DF4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42F6671-2E54-4449-BAAB-9E6B324BDA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DFFD829-B8B8-42A1-9226-6D8588A12AF4}" type="slidenum">
              <a:rPr lang="en-GB" smtClean="0"/>
              <a:t>‹#›</a:t>
            </a:fld>
            <a:endParaRPr lang="en-GB"/>
          </a:p>
        </p:txBody>
      </p:sp>
    </p:spTree>
    <p:extLst>
      <p:ext uri="{BB962C8B-B14F-4D97-AF65-F5344CB8AC3E}">
        <p14:creationId xmlns:p14="http://schemas.microsoft.com/office/powerpoint/2010/main" val="17078907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r>
              <a:rPr lang="en-GB"/>
              <a:t>12/02/2022</a:t>
            </a: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04CB46-500C-4A94-BC06-6B48C0C338BE}" type="slidenum">
              <a:rPr lang="en-GB" smtClean="0"/>
              <a:t>‹#›</a:t>
            </a:fld>
            <a:endParaRPr lang="en-GB"/>
          </a:p>
        </p:txBody>
      </p:sp>
    </p:spTree>
    <p:extLst>
      <p:ext uri="{BB962C8B-B14F-4D97-AF65-F5344CB8AC3E}">
        <p14:creationId xmlns:p14="http://schemas.microsoft.com/office/powerpoint/2010/main" val="383972463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02D31C-4A21-4222-948E-F7E11458E73F}"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7637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98D02-FD27-4987-AFD6-555C3B97C536}"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901614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6A7FB06-5827-4826-9E4E-C2A5DD1EF6EC}"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29967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5987B14-8420-4F77-B864-5EAB55DDEACC}" type="datetime1">
              <a:rPr lang="en-GB" smtClean="0"/>
              <a:t>22/02/2022</a:t>
            </a:fld>
            <a:endParaRPr lang="en-GB"/>
          </a:p>
        </p:txBody>
      </p:sp>
      <p:sp>
        <p:nvSpPr>
          <p:cNvPr id="6" name="Footer Placeholder 5"/>
          <p:cNvSpPr>
            <a:spLocks noGrp="1"/>
          </p:cNvSpPr>
          <p:nvPr>
            <p:ph type="ftr" sz="quarter" idx="11"/>
          </p:nvPr>
        </p:nvSpPr>
        <p:spPr/>
        <p:txBody>
          <a:bodyPr/>
          <a:lstStyle/>
          <a:p>
            <a:r>
              <a:rPr lang="en-GB"/>
              <a:t>Ilinko Ignatov (2120209) </a:t>
            </a:r>
          </a:p>
        </p:txBody>
      </p:sp>
      <p:sp>
        <p:nvSpPr>
          <p:cNvPr id="7" name="Slide Number Placeholder 6"/>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3506628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B28E9F-139F-4B22-B5E9-24EE54ECA800}" type="datetime1">
              <a:rPr lang="en-GB" smtClean="0"/>
              <a:t>22/02/2022</a:t>
            </a:fld>
            <a:endParaRPr lang="en-GB"/>
          </a:p>
        </p:txBody>
      </p:sp>
      <p:sp>
        <p:nvSpPr>
          <p:cNvPr id="8" name="Footer Placeholder 7"/>
          <p:cNvSpPr>
            <a:spLocks noGrp="1"/>
          </p:cNvSpPr>
          <p:nvPr>
            <p:ph type="ftr" sz="quarter" idx="11"/>
          </p:nvPr>
        </p:nvSpPr>
        <p:spPr/>
        <p:txBody>
          <a:bodyPr/>
          <a:lstStyle/>
          <a:p>
            <a:r>
              <a:rPr lang="en-GB"/>
              <a:t>Ilinko Ignatov (2120209) </a:t>
            </a:r>
          </a:p>
        </p:txBody>
      </p:sp>
      <p:sp>
        <p:nvSpPr>
          <p:cNvPr id="9" name="Slide Number Placeholder 8"/>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9083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35D0B9F-B91A-402D-B740-0113EBBA1766}" type="datetime1">
              <a:rPr lang="en-GB" smtClean="0"/>
              <a:t>22/02/2022</a:t>
            </a:fld>
            <a:endParaRPr lang="en-GB"/>
          </a:p>
        </p:txBody>
      </p:sp>
      <p:sp>
        <p:nvSpPr>
          <p:cNvPr id="4" name="Footer Placeholder 3"/>
          <p:cNvSpPr>
            <a:spLocks noGrp="1"/>
          </p:cNvSpPr>
          <p:nvPr>
            <p:ph type="ftr" sz="quarter" idx="11"/>
          </p:nvPr>
        </p:nvSpPr>
        <p:spPr/>
        <p:txBody>
          <a:bodyPr/>
          <a:lstStyle/>
          <a:p>
            <a:r>
              <a:rPr lang="en-GB"/>
              <a:t>Ilinko Ignatov (2120209) </a:t>
            </a:r>
          </a:p>
        </p:txBody>
      </p:sp>
      <p:sp>
        <p:nvSpPr>
          <p:cNvPr id="5" name="Slide Number Placeholder 4"/>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1846428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9AD029-17C7-4083-91E1-352E1CBDDE2D}" type="datetime1">
              <a:rPr lang="en-GB" smtClean="0"/>
              <a:t>22/02/2022</a:t>
            </a:fld>
            <a:endParaRPr lang="en-GB"/>
          </a:p>
        </p:txBody>
      </p:sp>
      <p:sp>
        <p:nvSpPr>
          <p:cNvPr id="3" name="Footer Placeholder 2"/>
          <p:cNvSpPr>
            <a:spLocks noGrp="1"/>
          </p:cNvSpPr>
          <p:nvPr>
            <p:ph type="ftr" sz="quarter" idx="11"/>
          </p:nvPr>
        </p:nvSpPr>
        <p:spPr/>
        <p:txBody>
          <a:bodyPr/>
          <a:lstStyle/>
          <a:p>
            <a:r>
              <a:rPr lang="en-GB"/>
              <a:t>Ilinko Ignatov (2120209) </a:t>
            </a:r>
          </a:p>
        </p:txBody>
      </p:sp>
      <p:sp>
        <p:nvSpPr>
          <p:cNvPr id="4" name="Slide Number Placeholder 3"/>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193751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7984D1-5898-4288-84F5-A092C41433E2}" type="datetime1">
              <a:rPr lang="en-GB" smtClean="0"/>
              <a:t>22/02/2022</a:t>
            </a:fld>
            <a:endParaRPr lang="en-GB"/>
          </a:p>
        </p:txBody>
      </p:sp>
      <p:sp>
        <p:nvSpPr>
          <p:cNvPr id="6" name="Footer Placeholder 5"/>
          <p:cNvSpPr>
            <a:spLocks noGrp="1"/>
          </p:cNvSpPr>
          <p:nvPr>
            <p:ph type="ftr" sz="quarter" idx="11"/>
          </p:nvPr>
        </p:nvSpPr>
        <p:spPr/>
        <p:txBody>
          <a:bodyPr/>
          <a:lstStyle/>
          <a:p>
            <a:r>
              <a:rPr lang="en-GB"/>
              <a:t>Ilinko Ignatov (2120209) </a:t>
            </a:r>
          </a:p>
        </p:txBody>
      </p:sp>
      <p:sp>
        <p:nvSpPr>
          <p:cNvPr id="7" name="Slide Number Placeholder 6"/>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1829656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D6D379C-FA87-4515-8F48-9601B6FB6D01}" type="datetime1">
              <a:rPr lang="en-GB" smtClean="0"/>
              <a:t>22/02/2022</a:t>
            </a:fld>
            <a:endParaRPr lang="en-GB"/>
          </a:p>
        </p:txBody>
      </p:sp>
      <p:sp>
        <p:nvSpPr>
          <p:cNvPr id="6" name="Footer Placeholder 5"/>
          <p:cNvSpPr>
            <a:spLocks noGrp="1"/>
          </p:cNvSpPr>
          <p:nvPr>
            <p:ph type="ftr" sz="quarter" idx="11"/>
          </p:nvPr>
        </p:nvSpPr>
        <p:spPr/>
        <p:txBody>
          <a:bodyPr/>
          <a:lstStyle/>
          <a:p>
            <a:r>
              <a:rPr lang="en-GB"/>
              <a:t>Ilinko Ignatov (2120209) </a:t>
            </a:r>
          </a:p>
        </p:txBody>
      </p:sp>
      <p:sp>
        <p:nvSpPr>
          <p:cNvPr id="7" name="Slide Number Placeholder 6"/>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55824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FE23D4B4-A7C6-4BA2-9418-EC3239AB99AA}" type="datetime1">
              <a:rPr lang="en-GB" smtClean="0"/>
              <a:t>22/02/2022</a:t>
            </a:fld>
            <a:endParaRPr lang="en-GB"/>
          </a:p>
        </p:txBody>
      </p:sp>
      <p:sp>
        <p:nvSpPr>
          <p:cNvPr id="4" name="Footer Placeholder 3"/>
          <p:cNvSpPr>
            <a:spLocks noGrp="1"/>
          </p:cNvSpPr>
          <p:nvPr>
            <p:ph type="ftr" sz="quarter" idx="11"/>
          </p:nvPr>
        </p:nvSpPr>
        <p:spPr/>
        <p:txBody>
          <a:bodyPr/>
          <a:lstStyle/>
          <a:p>
            <a:r>
              <a:rPr lang="en-GB"/>
              <a:t>Ilinko Ignatov (2120209) </a:t>
            </a:r>
          </a:p>
        </p:txBody>
      </p:sp>
      <p:sp>
        <p:nvSpPr>
          <p:cNvPr id="5" name="Slide Number Placeholder 4"/>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36702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873CE81-96BC-454E-B47E-1026C58B5A17}"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3302825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07FB557-8521-46DA-9973-55B4DDBB3399}"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430290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4C048F-C20C-4489-957F-3BE65ED47DD0}"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1609193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BEB0A8-3568-4858-9ED1-10D3B6E3FFAC}"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95506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B87A442-95CC-448C-8A06-FF0FC022D191}"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187405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97FBBBB-EE2D-44E3-850B-21DF1C75C668}"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3827322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D4DD47-1AEC-41A6-B32F-2608877F6FFD}" type="datetime1">
              <a:rPr lang="en-GB" smtClean="0"/>
              <a:t>22/02/2022</a:t>
            </a:fld>
            <a:endParaRPr lang="en-GB"/>
          </a:p>
        </p:txBody>
      </p:sp>
      <p:sp>
        <p:nvSpPr>
          <p:cNvPr id="5" name="Footer Placeholder 4"/>
          <p:cNvSpPr>
            <a:spLocks noGrp="1"/>
          </p:cNvSpPr>
          <p:nvPr>
            <p:ph type="ftr" sz="quarter" idx="11"/>
          </p:nvPr>
        </p:nvSpPr>
        <p:spPr/>
        <p:txBody>
          <a:bodyPr/>
          <a:lstStyle/>
          <a:p>
            <a:r>
              <a:rPr lang="en-GB"/>
              <a:t>Ilinko Ignatov (2120209) </a:t>
            </a:r>
          </a:p>
        </p:txBody>
      </p:sp>
      <p:sp>
        <p:nvSpPr>
          <p:cNvPr id="6" name="Slide Number Placeholder 5"/>
          <p:cNvSpPr>
            <a:spLocks noGrp="1"/>
          </p:cNvSpPr>
          <p:nvPr>
            <p:ph type="sldNum" sz="quarter" idx="12"/>
          </p:nvPr>
        </p:nvSpPr>
        <p:spPr/>
        <p:txBody>
          <a:bodyPr/>
          <a:lstStyle/>
          <a:p>
            <a:fld id="{34C84CA3-5627-46E6-B560-16606CF37F34}" type="slidenum">
              <a:rPr lang="en-GB" smtClean="0"/>
              <a:t>‹#›</a:t>
            </a:fld>
            <a:endParaRPr lang="en-GB"/>
          </a:p>
        </p:txBody>
      </p:sp>
    </p:spTree>
    <p:extLst>
      <p:ext uri="{BB962C8B-B14F-4D97-AF65-F5344CB8AC3E}">
        <p14:creationId xmlns:p14="http://schemas.microsoft.com/office/powerpoint/2010/main" val="218023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60B4BB5-64D7-4DF3-9CBD-576A71BA99B1}" type="datetime1">
              <a:rPr lang="en-GB" smtClean="0"/>
              <a:t>22/02/2022</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GB"/>
              <a:t>Ilinko Ignatov (2120209) </a:t>
            </a:r>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C84CA3-5627-46E6-B560-16606CF37F34}" type="slidenum">
              <a:rPr lang="en-GB" smtClean="0"/>
              <a:t>‹#›</a:t>
            </a:fld>
            <a:endParaRPr lang="en-GB"/>
          </a:p>
        </p:txBody>
      </p:sp>
    </p:spTree>
    <p:extLst>
      <p:ext uri="{BB962C8B-B14F-4D97-AF65-F5344CB8AC3E}">
        <p14:creationId xmlns:p14="http://schemas.microsoft.com/office/powerpoint/2010/main" val="5251638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edtechnology.co.uk/teaching-and-learning/how-technology-is-improving-student-engagement-at-home-and-in-the-classro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E976-F852-45CC-8616-830BF4F56EEA}"/>
              </a:ext>
            </a:extLst>
          </p:cNvPr>
          <p:cNvSpPr>
            <a:spLocks noGrp="1"/>
          </p:cNvSpPr>
          <p:nvPr>
            <p:ph type="ctrTitle"/>
          </p:nvPr>
        </p:nvSpPr>
        <p:spPr>
          <a:xfrm>
            <a:off x="665956" y="209549"/>
            <a:ext cx="10860088" cy="1714501"/>
          </a:xfrm>
        </p:spPr>
        <p:txBody>
          <a:bodyPr>
            <a:normAutofit fontScale="90000"/>
          </a:bodyPr>
          <a:lstStyle/>
          <a:p>
            <a:r>
              <a:rPr lang="en-GB" dirty="0">
                <a:latin typeface="Arial" panose="020B0604020202020204" pitchFamily="34" charset="0"/>
                <a:cs typeface="Arial" panose="020B0604020202020204" pitchFamily="34" charset="0"/>
              </a:rPr>
              <a:t>Are staff and Students confident in using technology?</a:t>
            </a:r>
          </a:p>
        </p:txBody>
      </p:sp>
      <p:sp>
        <p:nvSpPr>
          <p:cNvPr id="3" name="Subtitle 2">
            <a:extLst>
              <a:ext uri="{FF2B5EF4-FFF2-40B4-BE49-F238E27FC236}">
                <a16:creationId xmlns:a16="http://schemas.microsoft.com/office/drawing/2014/main" id="{0D02F8FB-4BEB-4186-BE59-7CB1D6A05BE7}"/>
              </a:ext>
            </a:extLst>
          </p:cNvPr>
          <p:cNvSpPr>
            <a:spLocks noGrp="1"/>
          </p:cNvSpPr>
          <p:nvPr>
            <p:ph type="subTitle" idx="1"/>
          </p:nvPr>
        </p:nvSpPr>
        <p:spPr>
          <a:xfrm>
            <a:off x="684212" y="2157413"/>
            <a:ext cx="6400800" cy="3633787"/>
          </a:xfrm>
        </p:spPr>
        <p:txBody>
          <a:bodyPr>
            <a:normAutofit lnSpcReduction="10000"/>
          </a:bodyPr>
          <a:lstStyle/>
          <a:p>
            <a:r>
              <a:rPr lang="en-GB" sz="1600" dirty="0">
                <a:latin typeface="Arial" panose="020B0604020202020204" pitchFamily="34" charset="0"/>
                <a:cs typeface="Arial" panose="020B0604020202020204" pitchFamily="34" charset="0"/>
              </a:rPr>
              <a:t>Marian </a:t>
            </a:r>
            <a:r>
              <a:rPr lang="en-GB" sz="1600" dirty="0" err="1">
                <a:latin typeface="Arial" panose="020B0604020202020204" pitchFamily="34" charset="0"/>
                <a:cs typeface="Arial" panose="020B0604020202020204" pitchFamily="34" charset="0"/>
              </a:rPr>
              <a:t>Matei</a:t>
            </a:r>
            <a:r>
              <a:rPr lang="en-GB" sz="1600" dirty="0">
                <a:latin typeface="Arial" panose="020B0604020202020204" pitchFamily="34" charset="0"/>
                <a:cs typeface="Arial" panose="020B0604020202020204" pitchFamily="34" charset="0"/>
              </a:rPr>
              <a:t> (2123249)</a:t>
            </a:r>
          </a:p>
          <a:p>
            <a:r>
              <a:rPr lang="en-GB" sz="1600" dirty="0" err="1">
                <a:latin typeface="Arial" panose="020B0604020202020204" pitchFamily="34" charset="0"/>
                <a:cs typeface="Arial" panose="020B0604020202020204" pitchFamily="34" charset="0"/>
              </a:rPr>
              <a:t>Ilinko</a:t>
            </a:r>
            <a:r>
              <a:rPr lang="en-GB" sz="1600" dirty="0">
                <a:latin typeface="Arial" panose="020B0604020202020204" pitchFamily="34" charset="0"/>
                <a:cs typeface="Arial" panose="020B0604020202020204" pitchFamily="34" charset="0"/>
              </a:rPr>
              <a:t> Ignatov (2120209)</a:t>
            </a:r>
            <a:endParaRPr lang="en-GB" sz="20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Thomas Dimmock (2122687)</a:t>
            </a:r>
          </a:p>
          <a:p>
            <a:r>
              <a:rPr lang="en-GB" sz="1600" dirty="0">
                <a:latin typeface="Arial" panose="020B0604020202020204" pitchFamily="34" charset="0"/>
                <a:cs typeface="Arial" panose="020B0604020202020204" pitchFamily="34" charset="0"/>
              </a:rPr>
              <a:t>Nicola Adkins (2122692)</a:t>
            </a:r>
          </a:p>
          <a:p>
            <a:endParaRPr lang="en-GB" sz="16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University of Wales Trinity Saint David (UWTSD)</a:t>
            </a:r>
          </a:p>
          <a:p>
            <a:r>
              <a:rPr lang="en-GB" sz="1400" dirty="0">
                <a:latin typeface="Arial" panose="020B0604020202020204" pitchFamily="34" charset="0"/>
                <a:cs typeface="Arial" panose="020B0604020202020204" pitchFamily="34" charset="0"/>
              </a:rPr>
              <a:t>A Group Presentation – AS1</a:t>
            </a:r>
          </a:p>
          <a:p>
            <a:pPr marL="171450" indent="-171450">
              <a:buClr>
                <a:schemeClr val="bg1"/>
              </a:buClr>
              <a:buSzPct val="90000"/>
              <a:buFont typeface="Wingdings" panose="05000000000000000000" pitchFamily="2" charset="2"/>
              <a:buChar char="Ø"/>
            </a:pPr>
            <a:r>
              <a:rPr lang="en-GB" sz="1200" dirty="0">
                <a:latin typeface="Arial" panose="020B0604020202020204" pitchFamily="34" charset="0"/>
                <a:cs typeface="Arial" panose="020B0604020202020204" pitchFamily="34" charset="0"/>
              </a:rPr>
              <a:t>Digital Skills and Research Method BMSW4003</a:t>
            </a:r>
          </a:p>
          <a:p>
            <a:r>
              <a:rPr lang="en-GB" sz="2000" dirty="0">
                <a:latin typeface="Arial" panose="020B0604020202020204" pitchFamily="34" charset="0"/>
                <a:cs typeface="Arial" panose="020B0604020202020204" pitchFamily="34" charset="0"/>
              </a:rPr>
              <a:t>Tutor: </a:t>
            </a:r>
          </a:p>
          <a:p>
            <a:r>
              <a:rPr lang="en-GB" sz="1600" dirty="0" err="1">
                <a:latin typeface="Arial" panose="020B0604020202020204" pitchFamily="34" charset="0"/>
                <a:cs typeface="Arial" panose="020B0604020202020204" pitchFamily="34" charset="0"/>
              </a:rPr>
              <a:t>Seyed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Nasirpourosgoei</a:t>
            </a:r>
            <a:r>
              <a:rPr lang="en-GB" sz="16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7356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00854-F13E-4AFA-AF13-97F70FCE544E}"/>
              </a:ext>
            </a:extLst>
          </p:cNvPr>
          <p:cNvSpPr>
            <a:spLocks noGrp="1"/>
          </p:cNvSpPr>
          <p:nvPr>
            <p:ph type="ctrTitle"/>
          </p:nvPr>
        </p:nvSpPr>
        <p:spPr>
          <a:xfrm>
            <a:off x="684212" y="685800"/>
            <a:ext cx="5411788" cy="802038"/>
          </a:xfrm>
        </p:spPr>
        <p:txBody>
          <a:bodyPr>
            <a:normAutofit fontScale="90000"/>
          </a:bodyPr>
          <a:lstStyle/>
          <a:p>
            <a:r>
              <a:rPr lang="en-GB" dirty="0">
                <a:latin typeface="Arial" panose="020B0604020202020204" pitchFamily="34" charset="0"/>
                <a:cs typeface="Arial" panose="020B0604020202020204" pitchFamily="34" charset="0"/>
              </a:rPr>
              <a:t>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presenter:</a:t>
            </a:r>
          </a:p>
        </p:txBody>
      </p:sp>
      <p:sp>
        <p:nvSpPr>
          <p:cNvPr id="3" name="Subtitle 2">
            <a:extLst>
              <a:ext uri="{FF2B5EF4-FFF2-40B4-BE49-F238E27FC236}">
                <a16:creationId xmlns:a16="http://schemas.microsoft.com/office/drawing/2014/main" id="{8177EDFE-9A0B-46CF-A0C0-31B92A3B63EE}"/>
              </a:ext>
            </a:extLst>
          </p:cNvPr>
          <p:cNvSpPr>
            <a:spLocks noGrp="1"/>
          </p:cNvSpPr>
          <p:nvPr>
            <p:ph type="subTitle" idx="1"/>
          </p:nvPr>
        </p:nvSpPr>
        <p:spPr>
          <a:xfrm>
            <a:off x="684212" y="1581115"/>
            <a:ext cx="5411788" cy="580899"/>
          </a:xfrm>
        </p:spPr>
        <p:txBody>
          <a:bodyPr/>
          <a:lstStyle/>
          <a:p>
            <a:r>
              <a:rPr lang="en-GB" dirty="0">
                <a:latin typeface="Arial" panose="020B0604020202020204" pitchFamily="34" charset="0"/>
                <a:cs typeface="Arial" panose="020B0604020202020204" pitchFamily="34" charset="0"/>
              </a:rPr>
              <a:t>Ilinko Ignatov (2120209)</a:t>
            </a:r>
          </a:p>
        </p:txBody>
      </p:sp>
    </p:spTree>
    <p:extLst>
      <p:ext uri="{BB962C8B-B14F-4D97-AF65-F5344CB8AC3E}">
        <p14:creationId xmlns:p14="http://schemas.microsoft.com/office/powerpoint/2010/main" val="1063363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488EF-3C43-4387-9B4D-DA91B09E306B}"/>
              </a:ext>
            </a:extLst>
          </p:cNvPr>
          <p:cNvSpPr>
            <a:spLocks noGrp="1"/>
          </p:cNvSpPr>
          <p:nvPr>
            <p:ph type="title"/>
          </p:nvPr>
        </p:nvSpPr>
        <p:spPr>
          <a:xfrm>
            <a:off x="1227137" y="524933"/>
            <a:ext cx="8534400" cy="723900"/>
          </a:xfrm>
        </p:spPr>
        <p:txBody>
          <a:bodyPr>
            <a:normAutofit/>
          </a:bodyPr>
          <a:lstStyle/>
          <a:p>
            <a:pPr algn="ctr"/>
            <a:r>
              <a:rPr lang="en-GB" dirty="0">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91DC7CB1-26B1-4BDC-92A6-1A53F138520A}"/>
              </a:ext>
            </a:extLst>
          </p:cNvPr>
          <p:cNvSpPr>
            <a:spLocks noGrp="1"/>
          </p:cNvSpPr>
          <p:nvPr>
            <p:ph idx="1"/>
          </p:nvPr>
        </p:nvSpPr>
        <p:spPr>
          <a:xfrm>
            <a:off x="1227138" y="4944863"/>
            <a:ext cx="8534400" cy="723900"/>
          </a:xfrm>
        </p:spPr>
        <p:txBody>
          <a:bodyPr/>
          <a:lstStyle/>
          <a:p>
            <a:r>
              <a:rPr lang="en-US" dirty="0">
                <a:latin typeface="Arial" panose="020B0604020202020204" pitchFamily="34" charset="0"/>
                <a:cs typeface="Arial" panose="020B0604020202020204" pitchFamily="34" charset="0"/>
              </a:rPr>
              <a:t>Is there a need to provide training on how to use technology to collaborate at UWTSD?</a:t>
            </a:r>
            <a:endParaRPr lang="en-GB"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EF1484A7-C90D-497E-9DC9-2C2A3257E020}"/>
              </a:ext>
            </a:extLst>
          </p:cNvPr>
          <p:cNvSpPr>
            <a:spLocks noGrp="1"/>
          </p:cNvSpPr>
          <p:nvPr>
            <p:ph type="ftr" sz="quarter" idx="11"/>
          </p:nvPr>
        </p:nvSpPr>
        <p:spPr/>
        <p:txBody>
          <a:bodyPr/>
          <a:lstStyle/>
          <a:p>
            <a:r>
              <a:rPr lang="en-GB" dirty="0"/>
              <a:t>Ilinko Ignatov (2120209) </a:t>
            </a:r>
          </a:p>
        </p:txBody>
      </p:sp>
      <p:sp>
        <p:nvSpPr>
          <p:cNvPr id="7" name="TextBox 6">
            <a:extLst>
              <a:ext uri="{FF2B5EF4-FFF2-40B4-BE49-F238E27FC236}">
                <a16:creationId xmlns:a16="http://schemas.microsoft.com/office/drawing/2014/main" id="{6AA4077B-66C0-4B2A-B781-FC7B4FA0926B}"/>
              </a:ext>
            </a:extLst>
          </p:cNvPr>
          <p:cNvSpPr txBox="1"/>
          <p:nvPr/>
        </p:nvSpPr>
        <p:spPr>
          <a:xfrm>
            <a:off x="1227137" y="1767442"/>
            <a:ext cx="8401843" cy="1107996"/>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Digital classrooms benefit many students who live far from the universities where they study or have a disabilities. By providing the right tools, technology helps students’ education by giving them great opportunities and facilitates learning. Technology also motivates students, keeps them engaged by delivering enjoyment and giving them control over their learning. Because of the students’ different style of learning it also plays with their creativity (Education Technology, 2022). The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century is the century of the technology and it is constantly evolving. This can be challenge in turn as users need to adapt to the latest developments to collaborate. There are several existing studies that will be discussed in the presentation on the research topic.</a:t>
            </a:r>
          </a:p>
        </p:txBody>
      </p:sp>
    </p:spTree>
    <p:extLst>
      <p:ext uri="{BB962C8B-B14F-4D97-AF65-F5344CB8AC3E}">
        <p14:creationId xmlns:p14="http://schemas.microsoft.com/office/powerpoint/2010/main" val="446631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0DD0-F674-489D-B6BE-67A88A77CBCB}"/>
              </a:ext>
            </a:extLst>
          </p:cNvPr>
          <p:cNvSpPr>
            <a:spLocks noGrp="1"/>
          </p:cNvSpPr>
          <p:nvPr>
            <p:ph type="title"/>
          </p:nvPr>
        </p:nvSpPr>
        <p:spPr>
          <a:xfrm>
            <a:off x="684211" y="571500"/>
            <a:ext cx="8534401" cy="1527174"/>
          </a:xfrm>
        </p:spPr>
        <p:txBody>
          <a:bodyPr/>
          <a:lstStyle/>
          <a:p>
            <a:r>
              <a:rPr lang="en-GB">
                <a:latin typeface="Arial" panose="020B0604020202020204" pitchFamily="34" charset="0"/>
                <a:cs typeface="Arial" panose="020B0604020202020204" pitchFamily="34" charset="0"/>
              </a:rPr>
              <a:t>Rationale</a:t>
            </a:r>
            <a:endParaRPr lang="en-GB"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BFBA3903-071C-4673-B2B4-F2E48039C97F}"/>
              </a:ext>
            </a:extLst>
          </p:cNvPr>
          <p:cNvSpPr>
            <a:spLocks noGrp="1"/>
          </p:cNvSpPr>
          <p:nvPr>
            <p:ph type="ftr" sz="quarter" idx="11"/>
          </p:nvPr>
        </p:nvSpPr>
        <p:spPr/>
        <p:txBody>
          <a:bodyPr/>
          <a:lstStyle/>
          <a:p>
            <a:r>
              <a:rPr lang="en-GB"/>
              <a:t>Ilinko Ignatov (2120209) </a:t>
            </a:r>
          </a:p>
        </p:txBody>
      </p:sp>
      <p:sp>
        <p:nvSpPr>
          <p:cNvPr id="4" name="TextBox 3">
            <a:extLst>
              <a:ext uri="{FF2B5EF4-FFF2-40B4-BE49-F238E27FC236}">
                <a16:creationId xmlns:a16="http://schemas.microsoft.com/office/drawing/2014/main" id="{D1556073-41A9-4EE6-8125-058F879A0F3A}"/>
              </a:ext>
            </a:extLst>
          </p:cNvPr>
          <p:cNvSpPr txBox="1"/>
          <p:nvPr/>
        </p:nvSpPr>
        <p:spPr>
          <a:xfrm>
            <a:off x="771525" y="2000250"/>
            <a:ext cx="10736264" cy="923330"/>
          </a:xfrm>
          <a:prstGeom prst="rect">
            <a:avLst/>
          </a:prstGeom>
          <a:noFill/>
        </p:spPr>
        <p:txBody>
          <a:bodyPr wrap="square" rtlCol="0">
            <a:spAutoFit/>
          </a:bodyPr>
          <a:lstStyle/>
          <a:p>
            <a:r>
              <a:rPr lang="en-GB" dirty="0"/>
              <a:t>In Yin’s (2002) study methodology, the core of the research is formed of two propositions:</a:t>
            </a:r>
          </a:p>
          <a:p>
            <a:pPr marL="285750" indent="-285750">
              <a:buFont typeface="Arial" panose="020B0604020202020204" pitchFamily="34" charset="0"/>
              <a:buChar char="•"/>
            </a:pPr>
            <a:r>
              <a:rPr lang="en-GB" dirty="0"/>
              <a:t>The students’ motivation to learn is improved by the technology.</a:t>
            </a:r>
          </a:p>
          <a:p>
            <a:pPr marL="285750" indent="-285750">
              <a:buFont typeface="Arial" panose="020B0604020202020204" pitchFamily="34" charset="0"/>
              <a:buChar char="•"/>
            </a:pPr>
            <a:r>
              <a:rPr lang="en-GB" dirty="0"/>
              <a:t>The </a:t>
            </a:r>
          </a:p>
        </p:txBody>
      </p:sp>
    </p:spTree>
    <p:extLst>
      <p:ext uri="{BB962C8B-B14F-4D97-AF65-F5344CB8AC3E}">
        <p14:creationId xmlns:p14="http://schemas.microsoft.com/office/powerpoint/2010/main" val="3056953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402A9-ABFC-4568-88CC-A9EC96DE8224}"/>
              </a:ext>
            </a:extLst>
          </p:cNvPr>
          <p:cNvSpPr>
            <a:spLocks noGrp="1"/>
          </p:cNvSpPr>
          <p:nvPr>
            <p:ph type="title"/>
          </p:nvPr>
        </p:nvSpPr>
        <p:spPr>
          <a:xfrm>
            <a:off x="4661860" y="2296583"/>
            <a:ext cx="5627258" cy="3697816"/>
          </a:xfrm>
        </p:spPr>
        <p:txBody>
          <a:bodyPr>
            <a:normAutofit/>
          </a:bodyPr>
          <a:lstStyle/>
          <a:p>
            <a:pPr>
              <a:lnSpc>
                <a:spcPct val="90000"/>
              </a:lnSpc>
            </a:pPr>
            <a:r>
              <a:rPr lang="en-US" sz="900"/>
              <a:t>T</a:t>
            </a:r>
            <a:r>
              <a:rPr lang="en-US" sz="1200"/>
              <a:t>HE COLLECTION OF DATA IS IMPORTANT AT ANY STAGE OF RESEARCH.</a:t>
            </a:r>
            <a:br>
              <a:rPr lang="en-US" sz="1200"/>
            </a:br>
            <a:br>
              <a:rPr lang="en-US" sz="1200"/>
            </a:br>
            <a:r>
              <a:rPr lang="en-US" sz="1200"/>
              <a:t>BEGIN YOUR RESEARCH AT THE BEGINNING OF THE ASSIGNMENT.</a:t>
            </a:r>
            <a:br>
              <a:rPr lang="en-US" sz="1200"/>
            </a:br>
            <a:br>
              <a:rPr lang="en-US" sz="1200"/>
            </a:br>
            <a:r>
              <a:rPr lang="en-US" sz="1200"/>
              <a:t>GAIN EVIDENCE TO SUPPORT YOUR ARGUMENT throughout the assignment.</a:t>
            </a:r>
            <a:br>
              <a:rPr lang="en-US" sz="1200"/>
            </a:br>
            <a:br>
              <a:rPr lang="en-US" sz="1200"/>
            </a:br>
            <a:r>
              <a:rPr lang="en-US" sz="1200"/>
              <a:t>FURTHER RESEARCH TO BACK UP YOUR initial ARGUMENT.</a:t>
            </a:r>
            <a:br>
              <a:rPr lang="en-US" sz="1200"/>
            </a:br>
            <a:br>
              <a:rPr lang="en-US" sz="1200"/>
            </a:br>
            <a:r>
              <a:rPr lang="en-US" sz="1200"/>
              <a:t>A FINAL SOURCE citation TO </a:t>
            </a:r>
            <a:r>
              <a:rPr lang="en-US" sz="1200" err="1"/>
              <a:t>SUMmARISE</a:t>
            </a:r>
            <a:r>
              <a:rPr lang="en-US" sz="1200"/>
              <a:t> YOUR </a:t>
            </a:r>
            <a:r>
              <a:rPr lang="en-US" sz="1200" err="1"/>
              <a:t>ARgument</a:t>
            </a:r>
            <a:r>
              <a:rPr lang="en-US" sz="1200"/>
              <a:t>.</a:t>
            </a:r>
            <a:br>
              <a:rPr lang="en-US" sz="1200"/>
            </a:br>
            <a:br>
              <a:rPr lang="en-US" sz="1200"/>
            </a:br>
            <a:r>
              <a:rPr lang="en-US" sz="1200" err="1"/>
              <a:t>analyse</a:t>
            </a:r>
            <a:r>
              <a:rPr lang="en-US" sz="1200"/>
              <a:t> the argument at each stage of the assignment </a:t>
            </a:r>
            <a:br>
              <a:rPr lang="en-US" sz="1200"/>
            </a:br>
            <a:br>
              <a:rPr lang="en-US" sz="1200" b="1"/>
            </a:br>
            <a:br>
              <a:rPr lang="en-US" sz="1200" b="1"/>
            </a:br>
            <a:r>
              <a:rPr lang="en-US" sz="1200"/>
              <a:t>Nicola rose</a:t>
            </a:r>
            <a:br>
              <a:rPr lang="en-US" sz="1200"/>
            </a:br>
            <a:r>
              <a:rPr lang="en-US" sz="1200"/>
              <a:t>2122692</a:t>
            </a:r>
            <a:br>
              <a:rPr lang="en-US" sz="1200" b="1"/>
            </a:br>
            <a:br>
              <a:rPr lang="en-US" sz="1200" b="1"/>
            </a:br>
            <a:br>
              <a:rPr lang="en-US" sz="1200" b="1"/>
            </a:br>
            <a:br>
              <a:rPr lang="en-US" sz="900" b="1"/>
            </a:br>
            <a:r>
              <a:rPr lang="en-US" sz="900"/>
              <a:t> </a:t>
            </a:r>
          </a:p>
        </p:txBody>
      </p:sp>
      <p:sp>
        <p:nvSpPr>
          <p:cNvPr id="13"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Half face clock on a wall">
            <a:extLst>
              <a:ext uri="{FF2B5EF4-FFF2-40B4-BE49-F238E27FC236}">
                <a16:creationId xmlns:a16="http://schemas.microsoft.com/office/drawing/2014/main" id="{F2D479FE-D122-4C95-BDF7-3D2D9D2D6BDC}"/>
              </a:ext>
            </a:extLst>
          </p:cNvPr>
          <p:cNvPicPr>
            <a:picLocks noChangeAspect="1"/>
          </p:cNvPicPr>
          <p:nvPr/>
        </p:nvPicPr>
        <p:blipFill rotWithShape="1">
          <a:blip r:embed="rId2"/>
          <a:srcRect l="49"/>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6" name="Picture 6" descr="Architects working on landscape plans, conceptual site plan, and architectural drawings on transparent paper">
            <a:extLst>
              <a:ext uri="{FF2B5EF4-FFF2-40B4-BE49-F238E27FC236}">
                <a16:creationId xmlns:a16="http://schemas.microsoft.com/office/drawing/2014/main" id="{D49599E5-EDC0-4395-87EB-82A5348EC753}"/>
              </a:ext>
            </a:extLst>
          </p:cNvPr>
          <p:cNvPicPr>
            <a:picLocks noChangeAspect="1"/>
          </p:cNvPicPr>
          <p:nvPr/>
        </p:nvPicPr>
        <p:blipFill rotWithShape="1">
          <a:blip r:embed="rId3"/>
          <a:srcRect l="6819" r="4435" b="-3"/>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3" name="Content Placeholder 2">
            <a:extLst>
              <a:ext uri="{FF2B5EF4-FFF2-40B4-BE49-F238E27FC236}">
                <a16:creationId xmlns:a16="http://schemas.microsoft.com/office/drawing/2014/main" id="{774FA339-9FF9-43A9-9A01-A5560BD91348}"/>
              </a:ext>
            </a:extLst>
          </p:cNvPr>
          <p:cNvSpPr>
            <a:spLocks noGrp="1"/>
          </p:cNvSpPr>
          <p:nvPr>
            <p:ph idx="1"/>
          </p:nvPr>
        </p:nvSpPr>
        <p:spPr>
          <a:xfrm>
            <a:off x="4661860" y="685800"/>
            <a:ext cx="6253792" cy="1699684"/>
          </a:xfrm>
        </p:spPr>
        <p:txBody>
          <a:bodyPr>
            <a:normAutofit/>
          </a:bodyPr>
          <a:lstStyle/>
          <a:p>
            <a:r>
              <a:rPr lang="en-US"/>
              <a:t>Research Timeline</a:t>
            </a:r>
          </a:p>
          <a:p>
            <a:pPr>
              <a:buClr>
                <a:srgbClr val="FFFFFF"/>
              </a:buClr>
            </a:pPr>
            <a:r>
              <a:rPr lang="en-US">
                <a:ea typeface="+mn-lt"/>
                <a:cs typeface="+mn-lt"/>
              </a:rPr>
              <a:t>Your research timeline. – (</a:t>
            </a:r>
            <a:r>
              <a:rPr lang="en-US" b="1">
                <a:ea typeface="+mn-lt"/>
                <a:cs typeface="+mn-lt"/>
              </a:rPr>
              <a:t>when</a:t>
            </a:r>
            <a:r>
              <a:rPr lang="en-US">
                <a:ea typeface="+mn-lt"/>
                <a:cs typeface="+mn-lt"/>
              </a:rPr>
              <a:t> will you </a:t>
            </a:r>
            <a:r>
              <a:rPr lang="en-US" i="1">
                <a:ea typeface="+mn-lt"/>
                <a:cs typeface="+mn-lt"/>
              </a:rPr>
              <a:t>collect</a:t>
            </a:r>
            <a:r>
              <a:rPr lang="en-US">
                <a:ea typeface="+mn-lt"/>
                <a:cs typeface="+mn-lt"/>
              </a:rPr>
              <a:t> your data? </a:t>
            </a:r>
            <a:r>
              <a:rPr lang="en-US" b="1">
                <a:ea typeface="+mn-lt"/>
                <a:cs typeface="+mn-lt"/>
              </a:rPr>
              <a:t>When</a:t>
            </a:r>
            <a:r>
              <a:rPr lang="en-US">
                <a:ea typeface="+mn-lt"/>
                <a:cs typeface="+mn-lt"/>
              </a:rPr>
              <a:t> will you </a:t>
            </a:r>
            <a:r>
              <a:rPr lang="en-US" i="1" err="1">
                <a:ea typeface="+mn-lt"/>
                <a:cs typeface="+mn-lt"/>
              </a:rPr>
              <a:t>analyse</a:t>
            </a:r>
            <a:r>
              <a:rPr lang="en-US">
                <a:ea typeface="+mn-lt"/>
                <a:cs typeface="+mn-lt"/>
              </a:rPr>
              <a:t> it?) </a:t>
            </a:r>
            <a:endParaRPr lang="en-US"/>
          </a:p>
          <a:p>
            <a:pPr>
              <a:buClr>
                <a:srgbClr val="FFFFFF"/>
              </a:buClr>
            </a:pPr>
            <a:endParaRPr lang="en-US"/>
          </a:p>
        </p:txBody>
      </p:sp>
      <p:sp>
        <p:nvSpPr>
          <p:cNvPr id="4" name="Footer Placeholder 3">
            <a:extLst>
              <a:ext uri="{FF2B5EF4-FFF2-40B4-BE49-F238E27FC236}">
                <a16:creationId xmlns:a16="http://schemas.microsoft.com/office/drawing/2014/main" id="{F1CBACA8-EE63-4522-BE6C-9543AFCD63F9}"/>
              </a:ext>
            </a:extLst>
          </p:cNvPr>
          <p:cNvSpPr>
            <a:spLocks noGrp="1"/>
          </p:cNvSpPr>
          <p:nvPr>
            <p:ph type="ftr" sz="quarter" idx="11"/>
          </p:nvPr>
        </p:nvSpPr>
        <p:spPr>
          <a:xfrm>
            <a:off x="684212" y="6172200"/>
            <a:ext cx="7543800" cy="365125"/>
          </a:xfrm>
        </p:spPr>
        <p:txBody>
          <a:bodyPr>
            <a:normAutofit/>
          </a:bodyPr>
          <a:lstStyle/>
          <a:p>
            <a:pPr>
              <a:spcAft>
                <a:spcPts val="600"/>
              </a:spcAft>
            </a:pPr>
            <a:r>
              <a:rPr lang="en-GB" err="1"/>
              <a:t>INicpla</a:t>
            </a:r>
            <a:r>
              <a:rPr lang="en-GB"/>
              <a:t> Rose Adkins 2122692 </a:t>
            </a:r>
          </a:p>
        </p:txBody>
      </p:sp>
      <p:grpSp>
        <p:nvGrpSpPr>
          <p:cNvPr id="15" name="Group 14">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6" name="Straight Connector 15">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908668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2"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DF92BB7F-98FC-4222-A408-95E55074B3A3}"/>
              </a:ext>
            </a:extLst>
          </p:cNvPr>
          <p:cNvSpPr>
            <a:spLocks noGrp="1"/>
          </p:cNvSpPr>
          <p:nvPr>
            <p:ph type="ftr" sz="quarter" idx="11"/>
          </p:nvPr>
        </p:nvSpPr>
        <p:spPr>
          <a:xfrm>
            <a:off x="684212" y="6172200"/>
            <a:ext cx="7543800" cy="365125"/>
          </a:xfrm>
        </p:spPr>
        <p:txBody>
          <a:bodyPr>
            <a:normAutofit/>
          </a:bodyPr>
          <a:lstStyle/>
          <a:p>
            <a:pPr>
              <a:spcAft>
                <a:spcPts val="600"/>
              </a:spcAft>
            </a:pPr>
            <a:r>
              <a:rPr lang="en-GB">
                <a:solidFill>
                  <a:srgbClr val="0A304A"/>
                </a:solidFill>
              </a:rPr>
              <a:t>Thomas Alferd Dimmock 2122687</a:t>
            </a:r>
          </a:p>
        </p:txBody>
      </p:sp>
      <p:grpSp>
        <p:nvGrpSpPr>
          <p:cNvPr id="14" name="Group 13">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4DB41582-3AAD-4495-A28A-E7B7ABAB38FD}"/>
              </a:ext>
            </a:extLst>
          </p:cNvPr>
          <p:cNvSpPr>
            <a:spLocks noGrp="1"/>
          </p:cNvSpPr>
          <p:nvPr>
            <p:ph type="title"/>
          </p:nvPr>
        </p:nvSpPr>
        <p:spPr>
          <a:xfrm>
            <a:off x="8588661" y="941424"/>
            <a:ext cx="3043896" cy="3248611"/>
          </a:xfrm>
        </p:spPr>
        <p:txBody>
          <a:bodyPr>
            <a:normAutofit/>
          </a:bodyPr>
          <a:lstStyle/>
          <a:p>
            <a:r>
              <a:rPr lang="en-US">
                <a:solidFill>
                  <a:srgbClr val="FFFFFF"/>
                </a:solidFill>
              </a:rPr>
              <a:t>hypothosis</a:t>
            </a:r>
          </a:p>
        </p:txBody>
      </p:sp>
      <p:graphicFrame>
        <p:nvGraphicFramePr>
          <p:cNvPr id="6" name="Content Placeholder 2">
            <a:extLst>
              <a:ext uri="{FF2B5EF4-FFF2-40B4-BE49-F238E27FC236}">
                <a16:creationId xmlns:a16="http://schemas.microsoft.com/office/drawing/2014/main" id="{FA477A03-42A7-4F3C-BC90-867C707A6F9D}"/>
              </a:ext>
            </a:extLst>
          </p:cNvPr>
          <p:cNvGraphicFramePr>
            <a:graphicFrameLocks noGrp="1"/>
          </p:cNvGraphicFramePr>
          <p:nvPr>
            <p:ph idx="1"/>
            <p:extLst>
              <p:ext uri="{D42A27DB-BD31-4B8C-83A1-F6EECF244321}">
                <p14:modId xmlns:p14="http://schemas.microsoft.com/office/powerpoint/2010/main" val="2285738809"/>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256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9BDD1-BB12-455D-977D-3B9F351F9C37}"/>
              </a:ext>
            </a:extLst>
          </p:cNvPr>
          <p:cNvSpPr>
            <a:spLocks noGrp="1"/>
          </p:cNvSpPr>
          <p:nvPr>
            <p:ph type="title"/>
          </p:nvPr>
        </p:nvSpPr>
        <p:spPr/>
        <p:txBody>
          <a:bodyPr/>
          <a:lstStyle/>
          <a:p>
            <a:r>
              <a:rPr lang="en-US"/>
              <a:t>A changing world</a:t>
            </a:r>
          </a:p>
        </p:txBody>
      </p:sp>
      <p:sp>
        <p:nvSpPr>
          <p:cNvPr id="3" name="Content Placeholder 2">
            <a:extLst>
              <a:ext uri="{FF2B5EF4-FFF2-40B4-BE49-F238E27FC236}">
                <a16:creationId xmlns:a16="http://schemas.microsoft.com/office/drawing/2014/main" id="{C4622859-72E1-4A45-BC74-D978F18ECD5F}"/>
              </a:ext>
            </a:extLst>
          </p:cNvPr>
          <p:cNvSpPr>
            <a:spLocks noGrp="1"/>
          </p:cNvSpPr>
          <p:nvPr>
            <p:ph sz="half" idx="1"/>
          </p:nvPr>
        </p:nvSpPr>
        <p:spPr/>
        <p:txBody>
          <a:bodyPr/>
          <a:lstStyle/>
          <a:p>
            <a:r>
              <a:rPr lang="en-US"/>
              <a:t>Students require training to use technology for UWTSD collaboration</a:t>
            </a:r>
          </a:p>
        </p:txBody>
      </p:sp>
      <p:sp>
        <p:nvSpPr>
          <p:cNvPr id="4" name="Content Placeholder 3">
            <a:extLst>
              <a:ext uri="{FF2B5EF4-FFF2-40B4-BE49-F238E27FC236}">
                <a16:creationId xmlns:a16="http://schemas.microsoft.com/office/drawing/2014/main" id="{AC829F07-E081-43FB-8E9F-05E2EC82EDD4}"/>
              </a:ext>
            </a:extLst>
          </p:cNvPr>
          <p:cNvSpPr>
            <a:spLocks noGrp="1"/>
          </p:cNvSpPr>
          <p:nvPr>
            <p:ph sz="half" idx="2"/>
          </p:nvPr>
        </p:nvSpPr>
        <p:spPr/>
        <p:txBody>
          <a:bodyPr/>
          <a:lstStyle/>
          <a:p>
            <a:r>
              <a:rPr lang="en-US"/>
              <a:t>Technology regularly changes the way we work and the way we communicate and collaborate</a:t>
            </a:r>
          </a:p>
        </p:txBody>
      </p:sp>
      <p:sp>
        <p:nvSpPr>
          <p:cNvPr id="5" name="Footer Placeholder 4">
            <a:extLst>
              <a:ext uri="{FF2B5EF4-FFF2-40B4-BE49-F238E27FC236}">
                <a16:creationId xmlns:a16="http://schemas.microsoft.com/office/drawing/2014/main" id="{33298678-F96B-4679-A4E7-75AEC8B6CB0E}"/>
              </a:ext>
            </a:extLst>
          </p:cNvPr>
          <p:cNvSpPr>
            <a:spLocks noGrp="1"/>
          </p:cNvSpPr>
          <p:nvPr>
            <p:ph type="ftr" sz="quarter" idx="11"/>
          </p:nvPr>
        </p:nvSpPr>
        <p:spPr/>
        <p:txBody>
          <a:bodyPr/>
          <a:lstStyle/>
          <a:p>
            <a:r>
              <a:rPr lang="en-GB"/>
              <a:t>Thomas Dimmock 2122687</a:t>
            </a:r>
          </a:p>
        </p:txBody>
      </p:sp>
    </p:spTree>
    <p:extLst>
      <p:ext uri="{BB962C8B-B14F-4D97-AF65-F5344CB8AC3E}">
        <p14:creationId xmlns:p14="http://schemas.microsoft.com/office/powerpoint/2010/main" val="3865273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5" name="Rectangle 14">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9" name="Group 18">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20" name="Straight Connector 19">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6" name="Rectangle 25">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F87884F-5F2C-400E-B25E-0BD180174335}"/>
              </a:ext>
            </a:extLst>
          </p:cNvPr>
          <p:cNvSpPr txBox="1"/>
          <p:nvPr/>
        </p:nvSpPr>
        <p:spPr>
          <a:xfrm>
            <a:off x="6516553" y="685800"/>
            <a:ext cx="4754563" cy="54102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20000"/>
              </a:spcBef>
              <a:spcAft>
                <a:spcPts val="600"/>
              </a:spcAft>
              <a:buClr>
                <a:schemeClr val="tx1"/>
              </a:buClr>
              <a:buSzPct val="80000"/>
              <a:buFont typeface="Wingdings 3" panose="05040102010807070707" pitchFamily="18" charset="2"/>
              <a:buChar char=""/>
            </a:pPr>
            <a:endParaRPr lang="en-US">
              <a:solidFill>
                <a:srgbClr val="FFFFFF"/>
              </a:solidFill>
            </a:endParaRPr>
          </a:p>
        </p:txBody>
      </p:sp>
      <p:sp>
        <p:nvSpPr>
          <p:cNvPr id="2" name="Footer Placeholder 1">
            <a:extLst>
              <a:ext uri="{FF2B5EF4-FFF2-40B4-BE49-F238E27FC236}">
                <a16:creationId xmlns:a16="http://schemas.microsoft.com/office/drawing/2014/main" id="{93E66787-24D8-4378-B3C5-ED1A1EB194F3}"/>
              </a:ext>
            </a:extLst>
          </p:cNvPr>
          <p:cNvSpPr>
            <a:spLocks noGrp="1"/>
          </p:cNvSpPr>
          <p:nvPr>
            <p:ph type="ftr" sz="quarter" idx="11"/>
          </p:nvPr>
        </p:nvSpPr>
        <p:spPr>
          <a:xfrm>
            <a:off x="1834919" y="6172200"/>
            <a:ext cx="3959391" cy="365125"/>
          </a:xfrm>
        </p:spPr>
        <p:txBody>
          <a:bodyPr vert="horz" lIns="91440" tIns="45720" rIns="91440" bIns="45720" rtlCol="0" anchor="t">
            <a:normAutofit/>
          </a:bodyPr>
          <a:lstStyle/>
          <a:p>
            <a:pPr>
              <a:spcAft>
                <a:spcPts val="600"/>
              </a:spcAft>
            </a:pPr>
            <a:r>
              <a:rPr lang="en-US">
                <a:solidFill>
                  <a:srgbClr val="FFFFFF"/>
                </a:solidFill>
              </a:rPr>
              <a:t>Thomas Alfred Dimmock 2122687</a:t>
            </a:r>
            <a:r>
              <a:rPr lang="en-US" b="0" i="0" kern="1200">
                <a:solidFill>
                  <a:srgbClr val="FFFFFF"/>
                </a:solidFill>
                <a:effectLst/>
                <a:latin typeface="+mn-lt"/>
                <a:ea typeface="+mn-ea"/>
                <a:cs typeface="+mn-cs"/>
              </a:rPr>
              <a:t>)</a:t>
            </a:r>
            <a:r>
              <a:rPr lang="en-US">
                <a:solidFill>
                  <a:srgbClr val="FFFFFF"/>
                </a:solidFill>
              </a:rPr>
              <a:t> </a:t>
            </a:r>
            <a:endParaRPr lang="en-US" b="0" i="0" kern="1200">
              <a:solidFill>
                <a:srgbClr val="FFFFFF"/>
              </a:solidFill>
              <a:effectLst/>
              <a:latin typeface="+mn-lt"/>
              <a:ea typeface="+mn-ea"/>
              <a:cs typeface="+mn-cs"/>
            </a:endParaRPr>
          </a:p>
        </p:txBody>
      </p:sp>
      <p:sp>
        <p:nvSpPr>
          <p:cNvPr id="4" name="TextBox 3">
            <a:extLst>
              <a:ext uri="{FF2B5EF4-FFF2-40B4-BE49-F238E27FC236}">
                <a16:creationId xmlns:a16="http://schemas.microsoft.com/office/drawing/2014/main" id="{5C8AE9F7-587C-4ADC-8323-14E63DF94C96}"/>
              </a:ext>
            </a:extLst>
          </p:cNvPr>
          <p:cNvSpPr txBox="1"/>
          <p:nvPr/>
        </p:nvSpPr>
        <p:spPr>
          <a:xfrm>
            <a:off x="4724400" y="3200400"/>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principle collaborating using technology is efficient, effective, accessible, up to date, precise</a:t>
            </a:r>
          </a:p>
        </p:txBody>
      </p:sp>
    </p:spTree>
    <p:extLst>
      <p:ext uri="{BB962C8B-B14F-4D97-AF65-F5344CB8AC3E}">
        <p14:creationId xmlns:p14="http://schemas.microsoft.com/office/powerpoint/2010/main" val="1859651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5" name="Rectangle 14">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1">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9" name="Group 18">
            <a:extLst>
              <a:ext uri="{FF2B5EF4-FFF2-40B4-BE49-F238E27FC236}">
                <a16:creationId xmlns:a16="http://schemas.microsoft.com/office/drawing/2014/main" id="{A3F7C935-E41E-4E8D-91DF-D3BAB9521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5" y="4435646"/>
            <a:ext cx="1419541" cy="1660354"/>
            <a:chOff x="10292292" y="2963333"/>
            <a:chExt cx="1896535" cy="2218267"/>
          </a:xfrm>
        </p:grpSpPr>
        <p:cxnSp>
          <p:nvCxnSpPr>
            <p:cNvPr id="20" name="Straight Connector 19">
              <a:extLst>
                <a:ext uri="{FF2B5EF4-FFF2-40B4-BE49-F238E27FC236}">
                  <a16:creationId xmlns:a16="http://schemas.microsoft.com/office/drawing/2014/main" id="{4FB64230-1B44-4C76-9885-0BBE5C736C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3F7F181-4FFE-4F8E-A3D0-1A8ECDEFFB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066495D-EC57-44E4-8DED-0DC2E07AA2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0E0DA2F2-D672-4417-8072-9ED4FA5CC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0E8BACB-AEC7-46A5-A3AD-4D1BBE8715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6" name="Rectangle 25">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4212" y="0"/>
            <a:ext cx="4657345" cy="6858000"/>
          </a:xfrm>
          <a:prstGeom prst="rect">
            <a:avLst/>
          </a:prstGeom>
          <a:solidFill>
            <a:schemeClr val="accent1">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6389DF1-DBEE-496E-A3A1-DF76E246B5D3}"/>
              </a:ext>
            </a:extLst>
          </p:cNvPr>
          <p:cNvSpPr txBox="1"/>
          <p:nvPr/>
        </p:nvSpPr>
        <p:spPr>
          <a:xfrm>
            <a:off x="6516553" y="685800"/>
            <a:ext cx="4754563" cy="54102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20000"/>
              </a:spcBef>
              <a:spcAft>
                <a:spcPts val="600"/>
              </a:spcAft>
              <a:buClr>
                <a:schemeClr val="tx1"/>
              </a:buClr>
              <a:buSzPct val="80000"/>
              <a:buFont typeface="Wingdings 3" panose="05040102010807070707" pitchFamily="18" charset="2"/>
              <a:buChar char=""/>
            </a:pPr>
            <a:r>
              <a:rPr lang="en-US">
                <a:solidFill>
                  <a:srgbClr val="FFFFFF"/>
                </a:solidFill>
              </a:rPr>
              <a:t>HOWEVER</a:t>
            </a:r>
          </a:p>
          <a:p>
            <a:pPr>
              <a:spcBef>
                <a:spcPct val="20000"/>
              </a:spcBef>
              <a:spcAft>
                <a:spcPts val="600"/>
              </a:spcAft>
              <a:buClr>
                <a:srgbClr val="FFFFFF"/>
              </a:buClr>
              <a:buSzPct val="80000"/>
              <a:buFont typeface="Wingdings 3" panose="05040102010807070707" pitchFamily="18" charset="2"/>
              <a:buChar char=""/>
            </a:pPr>
            <a:r>
              <a:rPr lang="en-US">
                <a:solidFill>
                  <a:srgbClr val="FFFFFF"/>
                </a:solidFill>
              </a:rPr>
              <a:t>TECHNO CAN ALSO BE CONFUSING, CREATE ANXIETIES, OFF PUTTING, THEREBY ADDING ANOTHER OF LAYER OF LEARNING AND TEACHING CONSIDERATION</a:t>
            </a:r>
          </a:p>
        </p:txBody>
      </p:sp>
      <p:sp>
        <p:nvSpPr>
          <p:cNvPr id="2" name="Footer Placeholder 1">
            <a:extLst>
              <a:ext uri="{FF2B5EF4-FFF2-40B4-BE49-F238E27FC236}">
                <a16:creationId xmlns:a16="http://schemas.microsoft.com/office/drawing/2014/main" id="{78938805-4AE8-4FF0-ABE4-D23DA211BEDE}"/>
              </a:ext>
            </a:extLst>
          </p:cNvPr>
          <p:cNvSpPr>
            <a:spLocks noGrp="1"/>
          </p:cNvSpPr>
          <p:nvPr>
            <p:ph type="ftr" sz="quarter" idx="11"/>
          </p:nvPr>
        </p:nvSpPr>
        <p:spPr>
          <a:xfrm>
            <a:off x="1834919" y="6172200"/>
            <a:ext cx="3959391" cy="365125"/>
          </a:xfrm>
        </p:spPr>
        <p:txBody>
          <a:bodyPr vert="horz" lIns="91440" tIns="45720" rIns="91440" bIns="45720" rtlCol="0" anchor="t">
            <a:normAutofit/>
          </a:bodyPr>
          <a:lstStyle/>
          <a:p>
            <a:pPr>
              <a:spcAft>
                <a:spcPts val="600"/>
              </a:spcAft>
            </a:pPr>
            <a:r>
              <a:rPr lang="en-US">
                <a:solidFill>
                  <a:srgbClr val="FFFFFF"/>
                </a:solidFill>
              </a:rPr>
              <a:t>Thomas Alfred Dimmock2122687</a:t>
            </a:r>
            <a:endParaRPr lang="en-US" b="0" i="0" kern="1200">
              <a:solidFill>
                <a:srgbClr val="FFFFFF"/>
              </a:solidFill>
              <a:effectLst/>
              <a:latin typeface="+mn-lt"/>
            </a:endParaRPr>
          </a:p>
        </p:txBody>
      </p:sp>
    </p:spTree>
    <p:extLst>
      <p:ext uri="{BB962C8B-B14F-4D97-AF65-F5344CB8AC3E}">
        <p14:creationId xmlns:p14="http://schemas.microsoft.com/office/powerpoint/2010/main" val="329568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F69CD-FE66-43C9-B051-868D51867ABC}"/>
              </a:ext>
            </a:extLst>
          </p:cNvPr>
          <p:cNvSpPr>
            <a:spLocks noGrp="1"/>
          </p:cNvSpPr>
          <p:nvPr>
            <p:ph type="title"/>
          </p:nvPr>
        </p:nvSpPr>
        <p:spPr>
          <a:xfrm>
            <a:off x="1828800" y="391582"/>
            <a:ext cx="8534400" cy="1507067"/>
          </a:xfrm>
        </p:spPr>
        <p:txBody>
          <a:bodyPr/>
          <a:lstStyle/>
          <a:p>
            <a:pPr algn="ctr"/>
            <a:r>
              <a:rPr lang="en-GB" dirty="0"/>
              <a:t>Reference</a:t>
            </a:r>
          </a:p>
        </p:txBody>
      </p:sp>
      <p:sp>
        <p:nvSpPr>
          <p:cNvPr id="5" name="TextBox 4">
            <a:extLst>
              <a:ext uri="{FF2B5EF4-FFF2-40B4-BE49-F238E27FC236}">
                <a16:creationId xmlns:a16="http://schemas.microsoft.com/office/drawing/2014/main" id="{46157976-2C1F-49E9-9D01-BD3FFA29D0F7}"/>
              </a:ext>
            </a:extLst>
          </p:cNvPr>
          <p:cNvSpPr txBox="1"/>
          <p:nvPr/>
        </p:nvSpPr>
        <p:spPr>
          <a:xfrm>
            <a:off x="1495425" y="1800225"/>
            <a:ext cx="8867775" cy="600164"/>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Education Technology (2022) </a:t>
            </a:r>
            <a:r>
              <a:rPr lang="en-GB" sz="1100" i="1" dirty="0">
                <a:latin typeface="Arial" panose="020B0604020202020204" pitchFamily="34" charset="0"/>
                <a:cs typeface="Arial" panose="020B0604020202020204" pitchFamily="34" charset="0"/>
              </a:rPr>
              <a:t>How technology is improving student engagement at home and in the classroom.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technology is improving student engagement at home and in the classroom - Education Technology (edtechnology.co.uk)</a:t>
            </a:r>
            <a:r>
              <a:rPr lang="en-GB" sz="1100" dirty="0">
                <a:latin typeface="Arial" panose="020B0604020202020204" pitchFamily="34" charset="0"/>
                <a:cs typeface="Arial" panose="020B0604020202020204" pitchFamily="34" charset="0"/>
              </a:rPr>
              <a:t> (Accessed: 26 February 2022).</a:t>
            </a:r>
          </a:p>
        </p:txBody>
      </p:sp>
    </p:spTree>
    <p:extLst>
      <p:ext uri="{BB962C8B-B14F-4D97-AF65-F5344CB8AC3E}">
        <p14:creationId xmlns:p14="http://schemas.microsoft.com/office/powerpoint/2010/main" val="270257947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499</Words>
  <Application>Microsoft Office PowerPoint</Application>
  <PresentationFormat>Widescreen</PresentationFormat>
  <Paragraphs>41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Wingdings</vt:lpstr>
      <vt:lpstr>Wingdings 3</vt:lpstr>
      <vt:lpstr>Slice</vt:lpstr>
      <vt:lpstr>Are staff and Students confident in using technology?</vt:lpstr>
      <vt:lpstr>1st presenter:</vt:lpstr>
      <vt:lpstr>Introduction </vt:lpstr>
      <vt:lpstr>Rationale</vt:lpstr>
      <vt:lpstr>THE COLLECTION OF DATA IS IMPORTANT AT ANY STAGE OF RESEARCH.  BEGIN YOUR RESEARCH AT THE BEGINNING OF THE ASSIGNMENT.  GAIN EVIDENCE TO SUPPORT YOUR ARGUMENT throughout the assignment.  FURTHER RESEARCH TO BACK UP YOUR initial ARGUMENT.  A FINAL SOURCE citation TO SUMmARISE YOUR ARgument.  analyse the argument at each stage of the assignment    Nicola rose 2122692     </vt:lpstr>
      <vt:lpstr>hypothosis</vt:lpstr>
      <vt:lpstr>A changing world</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staff and Students confident in using technology?</dc:title>
  <dc:creator>Александра Даниелова</dc:creator>
  <cp:lastModifiedBy>Ilinko Metodiev Ignatov</cp:lastModifiedBy>
  <cp:revision>2</cp:revision>
  <dcterms:created xsi:type="dcterms:W3CDTF">2022-02-14T11:35:25Z</dcterms:created>
  <dcterms:modified xsi:type="dcterms:W3CDTF">2022-02-26T23:13:08Z</dcterms:modified>
</cp:coreProperties>
</file>