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2" r:id="rId3"/>
    <p:sldId id="258" r:id="rId4"/>
    <p:sldId id="277" r:id="rId5"/>
    <p:sldId id="262" r:id="rId6"/>
    <p:sldId id="271" r:id="rId7"/>
    <p:sldId id="270" r:id="rId8"/>
    <p:sldId id="267" r:id="rId9"/>
    <p:sldId id="281" r:id="rId10"/>
    <p:sldId id="275" r:id="rId11"/>
    <p:sldId id="276" r:id="rId12"/>
    <p:sldId id="268" r:id="rId13"/>
    <p:sldId id="264" r:id="rId14"/>
    <p:sldId id="266" r:id="rId15"/>
    <p:sldId id="278" r:id="rId16"/>
    <p:sldId id="280" r:id="rId17"/>
    <p:sldId id="282" r:id="rId18"/>
    <p:sldId id="273" r:id="rId19"/>
    <p:sldId id="283" r:id="rId20"/>
    <p:sldId id="260" r:id="rId21"/>
    <p:sldId id="26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836BC-A5EC-2F31-175C-A1A3F939C199}" v="1570" dt="2024-05-01T19:15:12.500"/>
    <p1510:client id="{6E8B704C-0DE1-75F7-A6FB-FAF161E46F71}" v="1714" dt="2024-05-01T19:50:27.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eley Williams" userId="5c426a9f5b477de5" providerId="Windows Live" clId="Web-{688AA86B-BFA5-D2B3-A22B-C70F67C7AF42}"/>
    <pc:docChg chg="addSld delSld modSld sldOrd">
      <pc:chgData name="Keeley Williams" userId="5c426a9f5b477de5" providerId="Windows Live" clId="Web-{688AA86B-BFA5-D2B3-A22B-C70F67C7AF42}" dt="2024-04-25T14:01:22.308" v="2561"/>
      <pc:docMkLst>
        <pc:docMk/>
      </pc:docMkLst>
      <pc:sldChg chg="addSp delSp modSp mod setBg">
        <pc:chgData name="Keeley Williams" userId="5c426a9f5b477de5" providerId="Windows Live" clId="Web-{688AA86B-BFA5-D2B3-A22B-C70F67C7AF42}" dt="2024-04-25T11:46:59.936" v="396" actId="20577"/>
        <pc:sldMkLst>
          <pc:docMk/>
          <pc:sldMk cId="109857222" sldId="256"/>
        </pc:sldMkLst>
        <pc:spChg chg="mod">
          <ac:chgData name="Keeley Williams" userId="5c426a9f5b477de5" providerId="Windows Live" clId="Web-{688AA86B-BFA5-D2B3-A22B-C70F67C7AF42}" dt="2024-04-25T11:46:59.936" v="396" actId="20577"/>
          <ac:spMkLst>
            <pc:docMk/>
            <pc:sldMk cId="109857222" sldId="256"/>
            <ac:spMk id="2" creationId="{00000000-0000-0000-0000-000000000000}"/>
          </ac:spMkLst>
        </pc:spChg>
        <pc:spChg chg="mod ord">
          <ac:chgData name="Keeley Williams" userId="5c426a9f5b477de5" providerId="Windows Live" clId="Web-{688AA86B-BFA5-D2B3-A22B-C70F67C7AF42}" dt="2024-04-25T10:37:48.226" v="394"/>
          <ac:spMkLst>
            <pc:docMk/>
            <pc:sldMk cId="109857222" sldId="256"/>
            <ac:spMk id="4" creationId="{1AA39A8F-8817-9CC3-7276-823679019FD6}"/>
          </ac:spMkLst>
        </pc:spChg>
        <pc:spChg chg="del">
          <ac:chgData name="Keeley Williams" userId="5c426a9f5b477de5" providerId="Windows Live" clId="Web-{688AA86B-BFA5-D2B3-A22B-C70F67C7AF42}" dt="2024-04-25T09:27:50.414" v="0"/>
          <ac:spMkLst>
            <pc:docMk/>
            <pc:sldMk cId="109857222" sldId="256"/>
            <ac:spMk id="13" creationId="{8CA06CD6-90CA-4C45-856C-6771339E1E22}"/>
          </ac:spMkLst>
        </pc:spChg>
        <pc:spChg chg="add del">
          <ac:chgData name="Keeley Williams" userId="5c426a9f5b477de5" providerId="Windows Live" clId="Web-{688AA86B-BFA5-D2B3-A22B-C70F67C7AF42}" dt="2024-04-25T10:37:26.475" v="392"/>
          <ac:spMkLst>
            <pc:docMk/>
            <pc:sldMk cId="109857222" sldId="256"/>
            <ac:spMk id="19" creationId="{058A14AF-9FB5-4CC7-BA35-E8E85D3EDF0E}"/>
          </ac:spMkLst>
        </pc:spChg>
        <pc:spChg chg="add del mod">
          <ac:chgData name="Keeley Williams" userId="5c426a9f5b477de5" providerId="Windows Live" clId="Web-{688AA86B-BFA5-D2B3-A22B-C70F67C7AF42}" dt="2024-04-25T10:37:26.475" v="392"/>
          <ac:spMkLst>
            <pc:docMk/>
            <pc:sldMk cId="109857222" sldId="256"/>
            <ac:spMk id="21" creationId="{3A9A4357-BD1D-4622-A4FE-766E6AB8DE84}"/>
          </ac:spMkLst>
        </pc:spChg>
        <pc:spChg chg="add del">
          <ac:chgData name="Keeley Williams" userId="5c426a9f5b477de5" providerId="Windows Live" clId="Web-{688AA86B-BFA5-D2B3-A22B-C70F67C7AF42}" dt="2024-04-25T10:37:26.475" v="392"/>
          <ac:spMkLst>
            <pc:docMk/>
            <pc:sldMk cId="109857222" sldId="256"/>
            <ac:spMk id="23" creationId="{E659831F-0D9A-4C63-9EBB-8435B85A440F}"/>
          </ac:spMkLst>
        </pc:spChg>
        <pc:spChg chg="add del mod">
          <ac:chgData name="Keeley Williams" userId="5c426a9f5b477de5" providerId="Windows Live" clId="Web-{688AA86B-BFA5-D2B3-A22B-C70F67C7AF42}" dt="2024-04-25T10:37:26.475" v="392"/>
          <ac:spMkLst>
            <pc:docMk/>
            <pc:sldMk cId="109857222" sldId="256"/>
            <ac:spMk id="25" creationId="{E6995CE5-F890-4ABA-82A2-26507CE8D2A3}"/>
          </ac:spMkLst>
        </pc:spChg>
        <pc:spChg chg="add del">
          <ac:chgData name="Keeley Williams" userId="5c426a9f5b477de5" providerId="Windows Live" clId="Web-{688AA86B-BFA5-D2B3-A22B-C70F67C7AF42}" dt="2024-04-25T10:37:48.226" v="394"/>
          <ac:spMkLst>
            <pc:docMk/>
            <pc:sldMk cId="109857222" sldId="256"/>
            <ac:spMk id="30" creationId="{BC84AE2F-44F4-4DB9-AA52-F1DF1D835033}"/>
          </ac:spMkLst>
        </pc:spChg>
        <pc:spChg chg="add del">
          <ac:chgData name="Keeley Williams" userId="5c426a9f5b477de5" providerId="Windows Live" clId="Web-{688AA86B-BFA5-D2B3-A22B-C70F67C7AF42}" dt="2024-04-25T10:37:48.226" v="394"/>
          <ac:spMkLst>
            <pc:docMk/>
            <pc:sldMk cId="109857222" sldId="256"/>
            <ac:spMk id="32" creationId="{B9D38F80-A0D0-4062-8B61-16440AC9D81D}"/>
          </ac:spMkLst>
        </pc:spChg>
        <pc:spChg chg="add del">
          <ac:chgData name="Keeley Williams" userId="5c426a9f5b477de5" providerId="Windows Live" clId="Web-{688AA86B-BFA5-D2B3-A22B-C70F67C7AF42}" dt="2024-04-25T10:37:48.226" v="394"/>
          <ac:spMkLst>
            <pc:docMk/>
            <pc:sldMk cId="109857222" sldId="256"/>
            <ac:spMk id="34" creationId="{90B6B893-A22E-3404-0752-819EE7049D96}"/>
          </ac:spMkLst>
        </pc:spChg>
        <pc:spChg chg="add">
          <ac:chgData name="Keeley Williams" userId="5c426a9f5b477de5" providerId="Windows Live" clId="Web-{688AA86B-BFA5-D2B3-A22B-C70F67C7AF42}" dt="2024-04-25T10:37:48.226" v="394"/>
          <ac:spMkLst>
            <pc:docMk/>
            <pc:sldMk cId="109857222" sldId="256"/>
            <ac:spMk id="39" creationId="{6D22FA1E-E02A-4FC5-BBA6-577D6DA0C8C8}"/>
          </ac:spMkLst>
        </pc:spChg>
        <pc:spChg chg="add">
          <ac:chgData name="Keeley Williams" userId="5c426a9f5b477de5" providerId="Windows Live" clId="Web-{688AA86B-BFA5-D2B3-A22B-C70F67C7AF42}" dt="2024-04-25T10:37:48.226" v="394"/>
          <ac:spMkLst>
            <pc:docMk/>
            <pc:sldMk cId="109857222" sldId="256"/>
            <ac:spMk id="41" creationId="{05D27520-F270-4F3D-A46E-76A337B6E167}"/>
          </ac:spMkLst>
        </pc:spChg>
        <pc:picChg chg="add mod">
          <ac:chgData name="Keeley Williams" userId="5c426a9f5b477de5" providerId="Windows Live" clId="Web-{688AA86B-BFA5-D2B3-A22B-C70F67C7AF42}" dt="2024-04-25T10:37:48.226" v="394"/>
          <ac:picMkLst>
            <pc:docMk/>
            <pc:sldMk cId="109857222" sldId="256"/>
            <ac:picMk id="3" creationId="{A8DB10DB-1D4F-A374-34E5-07828AA6EBC0}"/>
          </ac:picMkLst>
        </pc:picChg>
        <pc:picChg chg="add mod ord">
          <ac:chgData name="Keeley Williams" userId="5c426a9f5b477de5" providerId="Windows Live" clId="Web-{688AA86B-BFA5-D2B3-A22B-C70F67C7AF42}" dt="2024-04-25T10:37:48.226" v="394"/>
          <ac:picMkLst>
            <pc:docMk/>
            <pc:sldMk cId="109857222" sldId="256"/>
            <ac:picMk id="5" creationId="{4017B31E-B856-8242-5ECB-B67A1CCDB6A8}"/>
          </ac:picMkLst>
        </pc:picChg>
        <pc:picChg chg="mod">
          <ac:chgData name="Keeley Williams" userId="5c426a9f5b477de5" providerId="Windows Live" clId="Web-{688AA86B-BFA5-D2B3-A22B-C70F67C7AF42}" dt="2024-04-25T10:37:48.226" v="394"/>
          <ac:picMkLst>
            <pc:docMk/>
            <pc:sldMk cId="109857222" sldId="256"/>
            <ac:picMk id="6" creationId="{8D01A9A3-EDB7-DC53-0BC8-16DFE0CB4D02}"/>
          </ac:picMkLst>
        </pc:picChg>
        <pc:cxnChg chg="del">
          <ac:chgData name="Keeley Williams" userId="5c426a9f5b477de5" providerId="Windows Live" clId="Web-{688AA86B-BFA5-D2B3-A22B-C70F67C7AF42}" dt="2024-04-25T09:27:50.414" v="0"/>
          <ac:cxnSpMkLst>
            <pc:docMk/>
            <pc:sldMk cId="109857222" sldId="256"/>
            <ac:cxnSpMk id="14" creationId="{5021601D-2758-4B15-A31C-FDA184C51B3A}"/>
          </ac:cxnSpMkLst>
        </pc:cxnChg>
      </pc:sldChg>
      <pc:sldChg chg="addSp delSp modSp del">
        <pc:chgData name="Keeley Williams" userId="5c426a9f5b477de5" providerId="Windows Live" clId="Web-{688AA86B-BFA5-D2B3-A22B-C70F67C7AF42}" dt="2024-04-25T10:27:51.566" v="329"/>
        <pc:sldMkLst>
          <pc:docMk/>
          <pc:sldMk cId="969306745" sldId="257"/>
        </pc:sldMkLst>
        <pc:spChg chg="mod">
          <ac:chgData name="Keeley Williams" userId="5c426a9f5b477de5" providerId="Windows Live" clId="Web-{688AA86B-BFA5-D2B3-A22B-C70F67C7AF42}" dt="2024-04-25T09:44:59.247" v="68" actId="20577"/>
          <ac:spMkLst>
            <pc:docMk/>
            <pc:sldMk cId="969306745" sldId="257"/>
            <ac:spMk id="3" creationId="{573F0554-54F3-BC46-245A-CB81EFE268C4}"/>
          </ac:spMkLst>
        </pc:spChg>
        <pc:picChg chg="add del mod">
          <ac:chgData name="Keeley Williams" userId="5c426a9f5b477de5" providerId="Windows Live" clId="Web-{688AA86B-BFA5-D2B3-A22B-C70F67C7AF42}" dt="2024-04-25T09:43:40.197" v="58"/>
          <ac:picMkLst>
            <pc:docMk/>
            <pc:sldMk cId="969306745" sldId="257"/>
            <ac:picMk id="5" creationId="{0C5A09A0-7458-85CA-1B20-B7BCA56D0038}"/>
          </ac:picMkLst>
        </pc:picChg>
        <pc:picChg chg="del">
          <ac:chgData name="Keeley Williams" userId="5c426a9f5b477de5" providerId="Windows Live" clId="Web-{688AA86B-BFA5-D2B3-A22B-C70F67C7AF42}" dt="2024-04-25T09:41:19.067" v="38"/>
          <ac:picMkLst>
            <pc:docMk/>
            <pc:sldMk cId="969306745" sldId="257"/>
            <ac:picMk id="8" creationId="{36DAF116-BD7A-032F-9D6F-7B98AAE73FE4}"/>
          </ac:picMkLst>
        </pc:picChg>
      </pc:sldChg>
      <pc:sldChg chg="addSp delSp modSp mod setBg setClrOvrMap modNotes">
        <pc:chgData name="Keeley Williams" userId="5c426a9f5b477de5" providerId="Windows Live" clId="Web-{688AA86B-BFA5-D2B3-A22B-C70F67C7AF42}" dt="2024-04-25T14:01:22.308" v="2561"/>
        <pc:sldMkLst>
          <pc:docMk/>
          <pc:sldMk cId="4224339994" sldId="258"/>
        </pc:sldMkLst>
        <pc:spChg chg="mod">
          <ac:chgData name="Keeley Williams" userId="5c426a9f5b477de5" providerId="Windows Live" clId="Web-{688AA86B-BFA5-D2B3-A22B-C70F67C7AF42}" dt="2024-04-25T10:28:13.160" v="330"/>
          <ac:spMkLst>
            <pc:docMk/>
            <pc:sldMk cId="4224339994" sldId="258"/>
            <ac:spMk id="2" creationId="{886F582B-3A58-F057-D4BB-AE741BE996CB}"/>
          </ac:spMkLst>
        </pc:spChg>
        <pc:spChg chg="add mod">
          <ac:chgData name="Keeley Williams" userId="5c426a9f5b477de5" providerId="Windows Live" clId="Web-{688AA86B-BFA5-D2B3-A22B-C70F67C7AF42}" dt="2024-04-25T12:48:58.973" v="1697" actId="1076"/>
          <ac:spMkLst>
            <pc:docMk/>
            <pc:sldMk cId="4224339994" sldId="258"/>
            <ac:spMk id="11" creationId="{8EAB6DD0-0AFE-AE41-C050-08562D00B74C}"/>
          </ac:spMkLst>
        </pc:spChg>
        <pc:spChg chg="add mod">
          <ac:chgData name="Keeley Williams" userId="5c426a9f5b477de5" providerId="Windows Live" clId="Web-{688AA86B-BFA5-D2B3-A22B-C70F67C7AF42}" dt="2024-04-25T10:28:13.160" v="330"/>
          <ac:spMkLst>
            <pc:docMk/>
            <pc:sldMk cId="4224339994" sldId="258"/>
            <ac:spMk id="20" creationId="{FF58A692-946B-CF26-04B8-472322C75333}"/>
          </ac:spMkLst>
        </pc:spChg>
        <pc:spChg chg="add del">
          <ac:chgData name="Keeley Williams" userId="5c426a9f5b477de5" providerId="Windows Live" clId="Web-{688AA86B-BFA5-D2B3-A22B-C70F67C7AF42}" dt="2024-04-25T10:28:41.115" v="335"/>
          <ac:spMkLst>
            <pc:docMk/>
            <pc:sldMk cId="4224339994" sldId="258"/>
            <ac:spMk id="58" creationId="{C0763A76-9F1C-4FC5-82B7-DD475DA461B2}"/>
          </ac:spMkLst>
        </pc:spChg>
        <pc:spChg chg="add del">
          <ac:chgData name="Keeley Williams" userId="5c426a9f5b477de5" providerId="Windows Live" clId="Web-{688AA86B-BFA5-D2B3-A22B-C70F67C7AF42}" dt="2024-04-25T10:28:41.115" v="335"/>
          <ac:spMkLst>
            <pc:docMk/>
            <pc:sldMk cId="4224339994" sldId="258"/>
            <ac:spMk id="60" creationId="{E81BF4F6-F2CF-4984-9D14-D6966D92F99F}"/>
          </ac:spMkLst>
        </pc:spChg>
        <pc:spChg chg="add">
          <ac:chgData name="Keeley Williams" userId="5c426a9f5b477de5" providerId="Windows Live" clId="Web-{688AA86B-BFA5-D2B3-A22B-C70F67C7AF42}" dt="2024-04-25T10:28:41.115" v="335"/>
          <ac:spMkLst>
            <pc:docMk/>
            <pc:sldMk cId="4224339994" sldId="258"/>
            <ac:spMk id="65" creationId="{C0763A76-9F1C-4FC5-82B7-DD475DA461B2}"/>
          </ac:spMkLst>
        </pc:spChg>
        <pc:spChg chg="add">
          <ac:chgData name="Keeley Williams" userId="5c426a9f5b477de5" providerId="Windows Live" clId="Web-{688AA86B-BFA5-D2B3-A22B-C70F67C7AF42}" dt="2024-04-25T10:28:41.115" v="335"/>
          <ac:spMkLst>
            <pc:docMk/>
            <pc:sldMk cId="4224339994" sldId="258"/>
            <ac:spMk id="67" creationId="{E81BF4F6-F2CF-4984-9D14-D6966D92F99F}"/>
          </ac:spMkLst>
        </pc:spChg>
        <pc:graphicFrameChg chg="mod modGraphic">
          <ac:chgData name="Keeley Williams" userId="5c426a9f5b477de5" providerId="Windows Live" clId="Web-{688AA86B-BFA5-D2B3-A22B-C70F67C7AF42}" dt="2024-04-25T10:28:54.334" v="339"/>
          <ac:graphicFrameMkLst>
            <pc:docMk/>
            <pc:sldMk cId="4224339994" sldId="258"/>
            <ac:graphicFrameMk id="53" creationId="{BB11BF01-4A59-D566-AD1A-C3F5D33768A0}"/>
          </ac:graphicFrameMkLst>
        </pc:graphicFrameChg>
        <pc:picChg chg="add mod ord">
          <ac:chgData name="Keeley Williams" userId="5c426a9f5b477de5" providerId="Windows Live" clId="Web-{688AA86B-BFA5-D2B3-A22B-C70F67C7AF42}" dt="2024-04-25T10:28:13.160" v="330"/>
          <ac:picMkLst>
            <pc:docMk/>
            <pc:sldMk cId="4224339994" sldId="258"/>
            <ac:picMk id="19" creationId="{5D9A8C3E-2E68-8866-17E2-9FECCC4BDF44}"/>
          </ac:picMkLst>
        </pc:picChg>
      </pc:sldChg>
      <pc:sldChg chg="addSp delSp modSp del">
        <pc:chgData name="Keeley Williams" userId="5c426a9f5b477de5" providerId="Windows Live" clId="Web-{688AA86B-BFA5-D2B3-A22B-C70F67C7AF42}" dt="2024-04-25T13:02:00.835" v="2029"/>
        <pc:sldMkLst>
          <pc:docMk/>
          <pc:sldMk cId="205461784" sldId="259"/>
        </pc:sldMkLst>
        <pc:spChg chg="del">
          <ac:chgData name="Keeley Williams" userId="5c426a9f5b477de5" providerId="Windows Live" clId="Web-{688AA86B-BFA5-D2B3-A22B-C70F67C7AF42}" dt="2024-04-25T12:51:23.024" v="1837"/>
          <ac:spMkLst>
            <pc:docMk/>
            <pc:sldMk cId="205461784" sldId="259"/>
            <ac:spMk id="4" creationId="{DA54D0CB-8253-371F-32AB-BF816AF5B240}"/>
          </ac:spMkLst>
        </pc:spChg>
        <pc:spChg chg="mod">
          <ac:chgData name="Keeley Williams" userId="5c426a9f5b477de5" providerId="Windows Live" clId="Web-{688AA86B-BFA5-D2B3-A22B-C70F67C7AF42}" dt="2024-04-25T12:54:37.528" v="1974" actId="1076"/>
          <ac:spMkLst>
            <pc:docMk/>
            <pc:sldMk cId="205461784" sldId="259"/>
            <ac:spMk id="5" creationId="{7F54BF74-B822-BAB4-CE04-CDB51D0575D8}"/>
          </ac:spMkLst>
        </pc:spChg>
        <pc:spChg chg="del">
          <ac:chgData name="Keeley Williams" userId="5c426a9f5b477de5" providerId="Windows Live" clId="Web-{688AA86B-BFA5-D2B3-A22B-C70F67C7AF42}" dt="2024-04-25T12:54:08.090" v="1970"/>
          <ac:spMkLst>
            <pc:docMk/>
            <pc:sldMk cId="205461784" sldId="259"/>
            <ac:spMk id="6" creationId="{88FC4679-7482-400A-88E7-429536683FE3}"/>
          </ac:spMkLst>
        </pc:spChg>
        <pc:spChg chg="mod">
          <ac:chgData name="Keeley Williams" userId="5c426a9f5b477de5" providerId="Windows Live" clId="Web-{688AA86B-BFA5-D2B3-A22B-C70F67C7AF42}" dt="2024-04-25T12:55:00.825" v="1975" actId="1076"/>
          <ac:spMkLst>
            <pc:docMk/>
            <pc:sldMk cId="205461784" sldId="259"/>
            <ac:spMk id="7" creationId="{98B34316-D75F-4AC3-3A31-8DE1AAEC7237}"/>
          </ac:spMkLst>
        </pc:spChg>
        <pc:graphicFrameChg chg="add mod modGraphic">
          <ac:chgData name="Keeley Williams" userId="5c426a9f5b477de5" providerId="Windows Live" clId="Web-{688AA86B-BFA5-D2B3-A22B-C70F67C7AF42}" dt="2024-04-25T12:51:31.117" v="1839" actId="1076"/>
          <ac:graphicFrameMkLst>
            <pc:docMk/>
            <pc:sldMk cId="205461784" sldId="259"/>
            <ac:graphicFrameMk id="8" creationId="{D36A154D-A733-402B-37DB-53D747C880C9}"/>
          </ac:graphicFrameMkLst>
        </pc:graphicFrameChg>
        <pc:graphicFrameChg chg="add mod modGraphic">
          <ac:chgData name="Keeley Williams" userId="5c426a9f5b477de5" providerId="Windows Live" clId="Web-{688AA86B-BFA5-D2B3-A22B-C70F67C7AF42}" dt="2024-04-25T12:56:38.421" v="1985" actId="1076"/>
          <ac:graphicFrameMkLst>
            <pc:docMk/>
            <pc:sldMk cId="205461784" sldId="259"/>
            <ac:graphicFrameMk id="1814" creationId="{94EB767C-F78D-BF5F-7D0F-33783F166D7E}"/>
          </ac:graphicFrameMkLst>
        </pc:graphicFrameChg>
        <pc:picChg chg="mod">
          <ac:chgData name="Keeley Williams" userId="5c426a9f5b477de5" providerId="Windows Live" clId="Web-{688AA86B-BFA5-D2B3-A22B-C70F67C7AF42}" dt="2024-04-25T12:54:16.168" v="1972" actId="1076"/>
          <ac:picMkLst>
            <pc:docMk/>
            <pc:sldMk cId="205461784" sldId="259"/>
            <ac:picMk id="9" creationId="{9A67C191-0970-C1E9-40E5-CC887C045E72}"/>
          </ac:picMkLst>
        </pc:picChg>
      </pc:sldChg>
      <pc:sldChg chg="addSp modSp">
        <pc:chgData name="Keeley Williams" userId="5c426a9f5b477de5" providerId="Windows Live" clId="Web-{688AA86B-BFA5-D2B3-A22B-C70F67C7AF42}" dt="2024-04-25T13:45:21.280" v="2496" actId="20577"/>
        <pc:sldMkLst>
          <pc:docMk/>
          <pc:sldMk cId="3660952670" sldId="262"/>
        </pc:sldMkLst>
        <pc:spChg chg="mod">
          <ac:chgData name="Keeley Williams" userId="5c426a9f5b477de5" providerId="Windows Live" clId="Web-{688AA86B-BFA5-D2B3-A22B-C70F67C7AF42}" dt="2024-04-25T10:29:38.835" v="347" actId="20577"/>
          <ac:spMkLst>
            <pc:docMk/>
            <pc:sldMk cId="3660952670" sldId="262"/>
            <ac:spMk id="2" creationId="{CD9325EC-9877-C0B5-4FAF-EEB88C7BECDC}"/>
          </ac:spMkLst>
        </pc:spChg>
        <pc:spChg chg="add mod">
          <ac:chgData name="Keeley Williams" userId="5c426a9f5b477de5" providerId="Windows Live" clId="Web-{688AA86B-BFA5-D2B3-A22B-C70F67C7AF42}" dt="2024-04-25T13:45:21.280" v="2496" actId="20577"/>
          <ac:spMkLst>
            <pc:docMk/>
            <pc:sldMk cId="3660952670" sldId="262"/>
            <ac:spMk id="4" creationId="{728EBC88-C6F4-66D8-20B1-6F870BA7616B}"/>
          </ac:spMkLst>
        </pc:spChg>
      </pc:sldChg>
      <pc:sldChg chg="addSp delSp modSp mod setBg">
        <pc:chgData name="Keeley Williams" userId="5c426a9f5b477de5" providerId="Windows Live" clId="Web-{688AA86B-BFA5-D2B3-A22B-C70F67C7AF42}" dt="2024-04-25T12:16:12.850" v="1005"/>
        <pc:sldMkLst>
          <pc:docMk/>
          <pc:sldMk cId="265033407" sldId="263"/>
        </pc:sldMkLst>
        <pc:spChg chg="mod">
          <ac:chgData name="Keeley Williams" userId="5c426a9f5b477de5" providerId="Windows Live" clId="Web-{688AA86B-BFA5-D2B3-A22B-C70F67C7AF42}" dt="2024-04-25T12:15:27.302" v="1003"/>
          <ac:spMkLst>
            <pc:docMk/>
            <pc:sldMk cId="265033407" sldId="263"/>
            <ac:spMk id="2" creationId="{1EEDE2EF-FF74-ABE3-1137-CD91A41CA96F}"/>
          </ac:spMkLst>
        </pc:spChg>
        <pc:spChg chg="add mod ord">
          <ac:chgData name="Keeley Williams" userId="5c426a9f5b477de5" providerId="Windows Live" clId="Web-{688AA86B-BFA5-D2B3-A22B-C70F67C7AF42}" dt="2024-04-25T12:15:27.302" v="1003"/>
          <ac:spMkLst>
            <pc:docMk/>
            <pc:sldMk cId="265033407" sldId="263"/>
            <ac:spMk id="4" creationId="{09E68384-1E6B-F47D-1BC5-E30B908D8623}"/>
          </ac:spMkLst>
        </pc:spChg>
        <pc:spChg chg="add del">
          <ac:chgData name="Keeley Williams" userId="5c426a9f5b477de5" providerId="Windows Live" clId="Web-{688AA86B-BFA5-D2B3-A22B-C70F67C7AF42}" dt="2024-04-25T12:16:12.850" v="1005"/>
          <ac:spMkLst>
            <pc:docMk/>
            <pc:sldMk cId="265033407" sldId="263"/>
            <ac:spMk id="6" creationId="{4716C6C7-D8B1-2B04-1680-E6B81A4F4177}"/>
          </ac:spMkLst>
        </pc:spChg>
        <pc:spChg chg="add">
          <ac:chgData name="Keeley Williams" userId="5c426a9f5b477de5" providerId="Windows Live" clId="Web-{688AA86B-BFA5-D2B3-A22B-C70F67C7AF42}" dt="2024-04-25T12:15:27.302" v="1003"/>
          <ac:spMkLst>
            <pc:docMk/>
            <pc:sldMk cId="265033407" sldId="263"/>
            <ac:spMk id="11" creationId="{E41E80BB-63A0-8437-52E4-AAFF0B134B40}"/>
          </ac:spMkLst>
        </pc:spChg>
        <pc:spChg chg="add">
          <ac:chgData name="Keeley Williams" userId="5c426a9f5b477de5" providerId="Windows Live" clId="Web-{688AA86B-BFA5-D2B3-A22B-C70F67C7AF42}" dt="2024-04-25T12:15:27.302" v="1003"/>
          <ac:spMkLst>
            <pc:docMk/>
            <pc:sldMk cId="265033407" sldId="263"/>
            <ac:spMk id="13" creationId="{95D4C534-9A6A-81BC-7642-A0875C5DFBC0}"/>
          </ac:spMkLst>
        </pc:spChg>
        <pc:spChg chg="add">
          <ac:chgData name="Keeley Williams" userId="5c426a9f5b477de5" providerId="Windows Live" clId="Web-{688AA86B-BFA5-D2B3-A22B-C70F67C7AF42}" dt="2024-04-25T12:15:27.302" v="1003"/>
          <ac:spMkLst>
            <pc:docMk/>
            <pc:sldMk cId="265033407" sldId="263"/>
            <ac:spMk id="15" creationId="{A6FC486F-EE17-4AB5-AFD2-50FD675AEFB7}"/>
          </ac:spMkLst>
        </pc:spChg>
        <pc:picChg chg="add mod">
          <ac:chgData name="Keeley Williams" userId="5c426a9f5b477de5" providerId="Windows Live" clId="Web-{688AA86B-BFA5-D2B3-A22B-C70F67C7AF42}" dt="2024-04-25T12:15:27.302" v="1003"/>
          <ac:picMkLst>
            <pc:docMk/>
            <pc:sldMk cId="265033407" sldId="263"/>
            <ac:picMk id="3" creationId="{B02D656D-2BAB-FB64-F767-97D5E8897760}"/>
          </ac:picMkLst>
        </pc:picChg>
        <pc:picChg chg="add mod">
          <ac:chgData name="Keeley Williams" userId="5c426a9f5b477de5" providerId="Windows Live" clId="Web-{688AA86B-BFA5-D2B3-A22B-C70F67C7AF42}" dt="2024-04-25T12:15:27.302" v="1003"/>
          <ac:picMkLst>
            <pc:docMk/>
            <pc:sldMk cId="265033407" sldId="263"/>
            <ac:picMk id="5" creationId="{FBB0C99B-4D2F-1742-97D9-8B00E1A8F3E7}"/>
          </ac:picMkLst>
        </pc:picChg>
      </pc:sldChg>
      <pc:sldChg chg="addSp delSp modSp">
        <pc:chgData name="Keeley Williams" userId="5c426a9f5b477de5" providerId="Windows Live" clId="Web-{688AA86B-BFA5-D2B3-A22B-C70F67C7AF42}" dt="2024-04-25T13:09:12.298" v="2277"/>
        <pc:sldMkLst>
          <pc:docMk/>
          <pc:sldMk cId="331791924" sldId="264"/>
        </pc:sldMkLst>
        <pc:spChg chg="mod">
          <ac:chgData name="Keeley Williams" userId="5c426a9f5b477de5" providerId="Windows Live" clId="Web-{688AA86B-BFA5-D2B3-A22B-C70F67C7AF42}" dt="2024-04-25T13:07:18.779" v="2143" actId="20577"/>
          <ac:spMkLst>
            <pc:docMk/>
            <pc:sldMk cId="331791924" sldId="264"/>
            <ac:spMk id="2" creationId="{3D521B91-0947-5232-B8C2-8FD0D30B07A6}"/>
          </ac:spMkLst>
        </pc:spChg>
        <pc:spChg chg="add del mod">
          <ac:chgData name="Keeley Williams" userId="5c426a9f5b477de5" providerId="Windows Live" clId="Web-{688AA86B-BFA5-D2B3-A22B-C70F67C7AF42}" dt="2024-04-25T13:09:12.298" v="2277"/>
          <ac:spMkLst>
            <pc:docMk/>
            <pc:sldMk cId="331791924" sldId="264"/>
            <ac:spMk id="3" creationId="{5034BA8D-2A9F-CD4A-33D5-C4AC33497EAD}"/>
          </ac:spMkLst>
        </pc:spChg>
        <pc:graphicFrameChg chg="add">
          <ac:chgData name="Keeley Williams" userId="5c426a9f5b477de5" providerId="Windows Live" clId="Web-{688AA86B-BFA5-D2B3-A22B-C70F67C7AF42}" dt="2024-04-25T13:09:12.298" v="2277"/>
          <ac:graphicFrameMkLst>
            <pc:docMk/>
            <pc:sldMk cId="331791924" sldId="264"/>
            <ac:graphicFrameMk id="8" creationId="{70BBAF9B-16B8-7A4C-EB6B-0F4235EE9CD5}"/>
          </ac:graphicFrameMkLst>
        </pc:graphicFrameChg>
      </pc:sldChg>
      <pc:sldChg chg="delSp">
        <pc:chgData name="Keeley Williams" userId="5c426a9f5b477de5" providerId="Windows Live" clId="Web-{688AA86B-BFA5-D2B3-A22B-C70F67C7AF42}" dt="2024-04-25T12:16:16.913" v="1006"/>
        <pc:sldMkLst>
          <pc:docMk/>
          <pc:sldMk cId="542554756" sldId="266"/>
        </pc:sldMkLst>
        <pc:picChg chg="del">
          <ac:chgData name="Keeley Williams" userId="5c426a9f5b477de5" providerId="Windows Live" clId="Web-{688AA86B-BFA5-D2B3-A22B-C70F67C7AF42}" dt="2024-04-25T12:16:16.913" v="1006"/>
          <ac:picMkLst>
            <pc:docMk/>
            <pc:sldMk cId="542554756" sldId="266"/>
            <ac:picMk id="10" creationId="{34BD1729-F57C-0957-3C49-476FEE5BF558}"/>
          </ac:picMkLst>
        </pc:picChg>
      </pc:sldChg>
      <pc:sldChg chg="addSp delSp modSp mod ord setBg">
        <pc:chgData name="Keeley Williams" userId="5c426a9f5b477de5" providerId="Windows Live" clId="Web-{688AA86B-BFA5-D2B3-A22B-C70F67C7AF42}" dt="2024-04-25T13:49:15.052" v="2547" actId="1076"/>
        <pc:sldMkLst>
          <pc:docMk/>
          <pc:sldMk cId="2204498489" sldId="267"/>
        </pc:sldMkLst>
        <pc:spChg chg="mod">
          <ac:chgData name="Keeley Williams" userId="5c426a9f5b477de5" providerId="Windows Live" clId="Web-{688AA86B-BFA5-D2B3-A22B-C70F67C7AF42}" dt="2024-04-25T09:38:19.999" v="29"/>
          <ac:spMkLst>
            <pc:docMk/>
            <pc:sldMk cId="2204498489" sldId="267"/>
            <ac:spMk id="2" creationId="{6ED769BC-4AB8-3A48-0998-687400881352}"/>
          </ac:spMkLst>
        </pc:spChg>
        <pc:spChg chg="add mod">
          <ac:chgData name="Keeley Williams" userId="5c426a9f5b477de5" providerId="Windows Live" clId="Web-{688AA86B-BFA5-D2B3-A22B-C70F67C7AF42}" dt="2024-04-25T09:38:19.999" v="29"/>
          <ac:spMkLst>
            <pc:docMk/>
            <pc:sldMk cId="2204498489" sldId="267"/>
            <ac:spMk id="8" creationId="{9C79A781-3F98-8A0A-8911-DC19DB3FB982}"/>
          </ac:spMkLst>
        </pc:spChg>
        <pc:spChg chg="add mod">
          <ac:chgData name="Keeley Williams" userId="5c426a9f5b477de5" providerId="Windows Live" clId="Web-{688AA86B-BFA5-D2B3-A22B-C70F67C7AF42}" dt="2024-04-25T13:49:15.052" v="2547" actId="1076"/>
          <ac:spMkLst>
            <pc:docMk/>
            <pc:sldMk cId="2204498489" sldId="267"/>
            <ac:spMk id="11" creationId="{24E30965-20BC-C66A-C0E3-4A34A419D2A9}"/>
          </ac:spMkLst>
        </pc:spChg>
        <pc:spChg chg="del">
          <ac:chgData name="Keeley Williams" userId="5c426a9f5b477de5" providerId="Windows Live" clId="Web-{688AA86B-BFA5-D2B3-A22B-C70F67C7AF42}" dt="2024-04-25T09:38:19.999" v="29"/>
          <ac:spMkLst>
            <pc:docMk/>
            <pc:sldMk cId="2204498489" sldId="267"/>
            <ac:spMk id="2284" creationId="{3AD318CC-E2A8-4E27-9548-A047A78999B1}"/>
          </ac:spMkLst>
        </pc:spChg>
        <pc:spChg chg="del">
          <ac:chgData name="Keeley Williams" userId="5c426a9f5b477de5" providerId="Windows Live" clId="Web-{688AA86B-BFA5-D2B3-A22B-C70F67C7AF42}" dt="2024-04-25T09:38:19.999" v="29"/>
          <ac:spMkLst>
            <pc:docMk/>
            <pc:sldMk cId="2204498489" sldId="267"/>
            <ac:spMk id="2285" creationId="{2C1BBA94-3F40-40AA-8BB9-E69E25E537C1}"/>
          </ac:spMkLst>
        </pc:spChg>
        <pc:spChg chg="add">
          <ac:chgData name="Keeley Williams" userId="5c426a9f5b477de5" providerId="Windows Live" clId="Web-{688AA86B-BFA5-D2B3-A22B-C70F67C7AF42}" dt="2024-04-25T09:38:19.999" v="29"/>
          <ac:spMkLst>
            <pc:docMk/>
            <pc:sldMk cId="2204498489" sldId="267"/>
            <ac:spMk id="2290" creationId="{2EB492CD-616E-47F8-933B-5E2D952A0593}"/>
          </ac:spMkLst>
        </pc:spChg>
        <pc:spChg chg="add">
          <ac:chgData name="Keeley Williams" userId="5c426a9f5b477de5" providerId="Windows Live" clId="Web-{688AA86B-BFA5-D2B3-A22B-C70F67C7AF42}" dt="2024-04-25T09:38:19.999" v="29"/>
          <ac:spMkLst>
            <pc:docMk/>
            <pc:sldMk cId="2204498489" sldId="267"/>
            <ac:spMk id="2292" creationId="{59383CF9-23B5-4335-9B21-1791C4CF1C75}"/>
          </ac:spMkLst>
        </pc:spChg>
        <pc:spChg chg="add">
          <ac:chgData name="Keeley Williams" userId="5c426a9f5b477de5" providerId="Windows Live" clId="Web-{688AA86B-BFA5-D2B3-A22B-C70F67C7AF42}" dt="2024-04-25T09:38:19.999" v="29"/>
          <ac:spMkLst>
            <pc:docMk/>
            <pc:sldMk cId="2204498489" sldId="267"/>
            <ac:spMk id="2294" creationId="{0007FE00-9498-4706-B255-6437B0252C02}"/>
          </ac:spMkLst>
        </pc:spChg>
        <pc:graphicFrameChg chg="mod ord modGraphic">
          <ac:chgData name="Keeley Williams" userId="5c426a9f5b477de5" providerId="Windows Live" clId="Web-{688AA86B-BFA5-D2B3-A22B-C70F67C7AF42}" dt="2024-04-25T09:40:16.518" v="36"/>
          <ac:graphicFrameMkLst>
            <pc:docMk/>
            <pc:sldMk cId="2204498489" sldId="267"/>
            <ac:graphicFrameMk id="78" creationId="{354B086D-AA65-F3D6-99F0-E256871CC274}"/>
          </ac:graphicFrameMkLst>
        </pc:graphicFrameChg>
        <pc:picChg chg="add mod">
          <ac:chgData name="Keeley Williams" userId="5c426a9f5b477de5" providerId="Windows Live" clId="Web-{688AA86B-BFA5-D2B3-A22B-C70F67C7AF42}" dt="2024-04-25T09:38:19.999" v="29"/>
          <ac:picMkLst>
            <pc:docMk/>
            <pc:sldMk cId="2204498489" sldId="267"/>
            <ac:picMk id="7" creationId="{3FC05AA7-9ABB-106D-2C25-81F8AC23C6AA}"/>
          </ac:picMkLst>
        </pc:picChg>
        <pc:picChg chg="del">
          <ac:chgData name="Keeley Williams" userId="5c426a9f5b477de5" providerId="Windows Live" clId="Web-{688AA86B-BFA5-D2B3-A22B-C70F67C7AF42}" dt="2024-04-25T09:38:11.186" v="28"/>
          <ac:picMkLst>
            <pc:docMk/>
            <pc:sldMk cId="2204498489" sldId="267"/>
            <ac:picMk id="2264" creationId="{0693B9EA-69F1-688F-EF3D-23877F04CFC9}"/>
          </ac:picMkLst>
        </pc:picChg>
      </pc:sldChg>
      <pc:sldChg chg="addSp delSp modSp">
        <pc:chgData name="Keeley Williams" userId="5c426a9f5b477de5" providerId="Windows Live" clId="Web-{688AA86B-BFA5-D2B3-A22B-C70F67C7AF42}" dt="2024-04-25T13:16:43.902" v="2485"/>
        <pc:sldMkLst>
          <pc:docMk/>
          <pc:sldMk cId="1399622727" sldId="268"/>
        </pc:sldMkLst>
        <pc:spChg chg="mod">
          <ac:chgData name="Keeley Williams" userId="5c426a9f5b477de5" providerId="Windows Live" clId="Web-{688AA86B-BFA5-D2B3-A22B-C70F67C7AF42}" dt="2024-04-25T13:12:28.911" v="2295" actId="20577"/>
          <ac:spMkLst>
            <pc:docMk/>
            <pc:sldMk cId="1399622727" sldId="268"/>
            <ac:spMk id="2" creationId="{492B9F9B-F6DB-C84A-D92E-E8E3A838C10F}"/>
          </ac:spMkLst>
        </pc:spChg>
        <pc:spChg chg="del mod">
          <ac:chgData name="Keeley Williams" userId="5c426a9f5b477de5" providerId="Windows Live" clId="Web-{688AA86B-BFA5-D2B3-A22B-C70F67C7AF42}" dt="2024-04-25T13:16:36.183" v="2484"/>
          <ac:spMkLst>
            <pc:docMk/>
            <pc:sldMk cId="1399622727" sldId="268"/>
            <ac:spMk id="3" creationId="{F190EA56-F6D8-B2A6-4405-6A90C3E799DB}"/>
          </ac:spMkLst>
        </pc:spChg>
        <pc:graphicFrameChg chg="add del mod modGraphic">
          <ac:chgData name="Keeley Williams" userId="5c426a9f5b477de5" providerId="Windows Live" clId="Web-{688AA86B-BFA5-D2B3-A22B-C70F67C7AF42}" dt="2024-04-25T13:16:43.902" v="2485"/>
          <ac:graphicFrameMkLst>
            <pc:docMk/>
            <pc:sldMk cId="1399622727" sldId="268"/>
            <ac:graphicFrameMk id="4" creationId="{227C895B-50F6-71E7-CD26-AA311DBBC3B2}"/>
          </ac:graphicFrameMkLst>
        </pc:graphicFrameChg>
        <pc:graphicFrameChg chg="add">
          <ac:chgData name="Keeley Williams" userId="5c426a9f5b477de5" providerId="Windows Live" clId="Web-{688AA86B-BFA5-D2B3-A22B-C70F67C7AF42}" dt="2024-04-25T13:16:36.183" v="2484"/>
          <ac:graphicFrameMkLst>
            <pc:docMk/>
            <pc:sldMk cId="1399622727" sldId="268"/>
            <ac:graphicFrameMk id="14" creationId="{EBC379E2-7B8A-A389-C789-CD618F47B7BF}"/>
          </ac:graphicFrameMkLst>
        </pc:graphicFrameChg>
      </pc:sldChg>
      <pc:sldChg chg="addSp delSp modSp mod setBg">
        <pc:chgData name="Keeley Williams" userId="5c426a9f5b477de5" providerId="Windows Live" clId="Web-{688AA86B-BFA5-D2B3-A22B-C70F67C7AF42}" dt="2024-04-25T13:46:41.595" v="2531" actId="1076"/>
        <pc:sldMkLst>
          <pc:docMk/>
          <pc:sldMk cId="533153722" sldId="270"/>
        </pc:sldMkLst>
        <pc:spChg chg="mod">
          <ac:chgData name="Keeley Williams" userId="5c426a9f5b477de5" providerId="Windows Live" clId="Web-{688AA86B-BFA5-D2B3-A22B-C70F67C7AF42}" dt="2024-04-25T10:32:47.123" v="374"/>
          <ac:spMkLst>
            <pc:docMk/>
            <pc:sldMk cId="533153722" sldId="270"/>
            <ac:spMk id="2" creationId="{2387EB23-2E75-E63D-4AD0-F2CE0ED08249}"/>
          </ac:spMkLst>
        </pc:spChg>
        <pc:spChg chg="add del">
          <ac:chgData name="Keeley Williams" userId="5c426a9f5b477de5" providerId="Windows Live" clId="Web-{688AA86B-BFA5-D2B3-A22B-C70F67C7AF42}" dt="2024-04-25T10:30:57.306" v="362"/>
          <ac:spMkLst>
            <pc:docMk/>
            <pc:sldMk cId="533153722" sldId="270"/>
            <ac:spMk id="8" creationId="{9D8233B0-41B5-4D9A-AEEC-13DB66A8C9B5}"/>
          </ac:spMkLst>
        </pc:spChg>
        <pc:spChg chg="add mod">
          <ac:chgData name="Keeley Williams" userId="5c426a9f5b477de5" providerId="Windows Live" clId="Web-{688AA86B-BFA5-D2B3-A22B-C70F67C7AF42}" dt="2024-04-25T13:46:41.595" v="2531" actId="1076"/>
          <ac:spMkLst>
            <pc:docMk/>
            <pc:sldMk cId="533153722" sldId="270"/>
            <ac:spMk id="11" creationId="{E40EB108-12A5-99B6-043F-3AB17A117232}"/>
          </ac:spMkLst>
        </pc:spChg>
        <pc:spChg chg="add del">
          <ac:chgData name="Keeley Williams" userId="5c426a9f5b477de5" providerId="Windows Live" clId="Web-{688AA86B-BFA5-D2B3-A22B-C70F67C7AF42}" dt="2024-04-25T10:31:01.635" v="364"/>
          <ac:spMkLst>
            <pc:docMk/>
            <pc:sldMk cId="533153722" sldId="270"/>
            <ac:spMk id="12" creationId="{B50AB553-2A96-4A92-96F2-93548E096954}"/>
          </ac:spMkLst>
        </pc:spChg>
        <pc:spChg chg="add del">
          <ac:chgData name="Keeley Williams" userId="5c426a9f5b477de5" providerId="Windows Live" clId="Web-{688AA86B-BFA5-D2B3-A22B-C70F67C7AF42}" dt="2024-04-25T10:30:57.306" v="362"/>
          <ac:spMkLst>
            <pc:docMk/>
            <pc:sldMk cId="533153722" sldId="270"/>
            <ac:spMk id="17" creationId="{E659831F-0D9A-4C63-9EBB-8435B85A440F}"/>
          </ac:spMkLst>
        </pc:spChg>
        <pc:spChg chg="add del">
          <ac:chgData name="Keeley Williams" userId="5c426a9f5b477de5" providerId="Windows Live" clId="Web-{688AA86B-BFA5-D2B3-A22B-C70F67C7AF42}" dt="2024-04-25T10:31:16.745" v="366"/>
          <ac:spMkLst>
            <pc:docMk/>
            <pc:sldMk cId="533153722" sldId="270"/>
            <ac:spMk id="18" creationId="{D5B0017B-2ECA-49AF-B397-DC140825DF8D}"/>
          </ac:spMkLst>
        </pc:spChg>
        <pc:spChg chg="add del">
          <ac:chgData name="Keeley Williams" userId="5c426a9f5b477de5" providerId="Windows Live" clId="Web-{688AA86B-BFA5-D2B3-A22B-C70F67C7AF42}" dt="2024-04-25T10:31:16.745" v="366"/>
          <ac:spMkLst>
            <pc:docMk/>
            <pc:sldMk cId="533153722" sldId="270"/>
            <ac:spMk id="21" creationId="{56E9B3E6-E277-4D68-BA48-9CB43FFBD6E2}"/>
          </ac:spMkLst>
        </pc:spChg>
        <pc:spChg chg="add">
          <ac:chgData name="Keeley Williams" userId="5c426a9f5b477de5" providerId="Windows Live" clId="Web-{688AA86B-BFA5-D2B3-A22B-C70F67C7AF42}" dt="2024-04-25T10:32:47.123" v="374"/>
          <ac:spMkLst>
            <pc:docMk/>
            <pc:sldMk cId="533153722" sldId="270"/>
            <ac:spMk id="68" creationId="{9F7D5CDA-D291-4307-BF55-1381FED29634}"/>
          </ac:spMkLst>
        </pc:spChg>
        <pc:spChg chg="add">
          <ac:chgData name="Keeley Williams" userId="5c426a9f5b477de5" providerId="Windows Live" clId="Web-{688AA86B-BFA5-D2B3-A22B-C70F67C7AF42}" dt="2024-04-25T10:32:47.123" v="374"/>
          <ac:spMkLst>
            <pc:docMk/>
            <pc:sldMk cId="533153722" sldId="270"/>
            <ac:spMk id="70" creationId="{59B296B9-C5A5-4E4F-9B60-C907B5F1466C}"/>
          </ac:spMkLst>
        </pc:spChg>
        <pc:spChg chg="add">
          <ac:chgData name="Keeley Williams" userId="5c426a9f5b477de5" providerId="Windows Live" clId="Web-{688AA86B-BFA5-D2B3-A22B-C70F67C7AF42}" dt="2024-04-25T10:32:47.123" v="374"/>
          <ac:spMkLst>
            <pc:docMk/>
            <pc:sldMk cId="533153722" sldId="270"/>
            <ac:spMk id="72" creationId="{D0300FD3-5AF1-6305-15FA-9078072672E2}"/>
          </ac:spMkLst>
        </pc:spChg>
        <pc:grpChg chg="add del">
          <ac:chgData name="Keeley Williams" userId="5c426a9f5b477de5" providerId="Windows Live" clId="Web-{688AA86B-BFA5-D2B3-A22B-C70F67C7AF42}" dt="2024-04-25T10:30:57.306" v="362"/>
          <ac:grpSpMkLst>
            <pc:docMk/>
            <pc:sldMk cId="533153722" sldId="270"/>
            <ac:grpSpMk id="10" creationId="{28FAF094-D087-493F-8DF9-A486C2D6BBAA}"/>
          </ac:grpSpMkLst>
        </pc:grpChg>
        <pc:grpChg chg="add del">
          <ac:chgData name="Keeley Williams" userId="5c426a9f5b477de5" providerId="Windows Live" clId="Web-{688AA86B-BFA5-D2B3-A22B-C70F67C7AF42}" dt="2024-04-25T10:31:16.745" v="366"/>
          <ac:grpSpMkLst>
            <pc:docMk/>
            <pc:sldMk cId="533153722" sldId="270"/>
            <ac:grpSpMk id="22" creationId="{AE1C45F0-260A-458C-96ED-C1F6D2151219}"/>
          </ac:grpSpMkLst>
        </pc:grpChg>
        <pc:graphicFrameChg chg="mod modGraphic">
          <ac:chgData name="Keeley Williams" userId="5c426a9f5b477de5" providerId="Windows Live" clId="Web-{688AA86B-BFA5-D2B3-A22B-C70F67C7AF42}" dt="2024-04-25T10:34:05.766" v="385" actId="14100"/>
          <ac:graphicFrameMkLst>
            <pc:docMk/>
            <pc:sldMk cId="533153722" sldId="270"/>
            <ac:graphicFrameMk id="6" creationId="{8CD9887C-5912-39DD-9053-2C80403395D0}"/>
          </ac:graphicFrameMkLst>
        </pc:graphicFrameChg>
        <pc:picChg chg="add del">
          <ac:chgData name="Keeley Williams" userId="5c426a9f5b477de5" providerId="Windows Live" clId="Web-{688AA86B-BFA5-D2B3-A22B-C70F67C7AF42}" dt="2024-04-25T10:31:01.635" v="364"/>
          <ac:picMkLst>
            <pc:docMk/>
            <pc:sldMk cId="533153722" sldId="270"/>
            <ac:picMk id="19" creationId="{0E7AB1FD-F4EF-34DD-E029-6BC438018C21}"/>
          </ac:picMkLst>
        </pc:picChg>
        <pc:picChg chg="add mod ord">
          <ac:chgData name="Keeley Williams" userId="5c426a9f5b477de5" providerId="Windows Live" clId="Web-{688AA86B-BFA5-D2B3-A22B-C70F67C7AF42}" dt="2024-04-25T10:34:11.610" v="386" actId="14100"/>
          <ac:picMkLst>
            <pc:docMk/>
            <pc:sldMk cId="533153722" sldId="270"/>
            <ac:picMk id="63" creationId="{7E010414-8EEE-DC50-082D-0477EB5347B1}"/>
          </ac:picMkLst>
        </pc:picChg>
        <pc:cxnChg chg="add del">
          <ac:chgData name="Keeley Williams" userId="5c426a9f5b477de5" providerId="Windows Live" clId="Web-{688AA86B-BFA5-D2B3-A22B-C70F67C7AF42}" dt="2024-04-25T10:31:16.745" v="366"/>
          <ac:cxnSpMkLst>
            <pc:docMk/>
            <pc:sldMk cId="533153722" sldId="270"/>
            <ac:cxnSpMk id="20" creationId="{6CF1BAF6-AD41-4082-B212-8A1F9A2E8779}"/>
          </ac:cxnSpMkLst>
        </pc:cxnChg>
      </pc:sldChg>
      <pc:sldChg chg="modSp">
        <pc:chgData name="Keeley Williams" userId="5c426a9f5b477de5" providerId="Windows Live" clId="Web-{688AA86B-BFA5-D2B3-A22B-C70F67C7AF42}" dt="2024-04-25T13:45:55.796" v="2506" actId="20577"/>
        <pc:sldMkLst>
          <pc:docMk/>
          <pc:sldMk cId="563201587" sldId="271"/>
        </pc:sldMkLst>
        <pc:spChg chg="mod">
          <ac:chgData name="Keeley Williams" userId="5c426a9f5b477de5" providerId="Windows Live" clId="Web-{688AA86B-BFA5-D2B3-A22B-C70F67C7AF42}" dt="2024-04-25T13:45:55.796" v="2506" actId="20577"/>
          <ac:spMkLst>
            <pc:docMk/>
            <pc:sldMk cId="563201587" sldId="271"/>
            <ac:spMk id="8" creationId="{23FF43FB-C7B9-A737-9C57-A25A28724887}"/>
          </ac:spMkLst>
        </pc:spChg>
      </pc:sldChg>
      <pc:sldChg chg="addSp delSp modSp new mod setBg modNotes">
        <pc:chgData name="Keeley Williams" userId="5c426a9f5b477de5" providerId="Windows Live" clId="Web-{688AA86B-BFA5-D2B3-A22B-C70F67C7AF42}" dt="2024-04-25T12:48:18.925" v="1680" actId="20577"/>
        <pc:sldMkLst>
          <pc:docMk/>
          <pc:sldMk cId="3125542025" sldId="272"/>
        </pc:sldMkLst>
        <pc:spChg chg="mod">
          <ac:chgData name="Keeley Williams" userId="5c426a9f5b477de5" providerId="Windows Live" clId="Web-{688AA86B-BFA5-D2B3-A22B-C70F67C7AF42}" dt="2024-04-25T10:25:59.953" v="317"/>
          <ac:spMkLst>
            <pc:docMk/>
            <pc:sldMk cId="3125542025" sldId="272"/>
            <ac:spMk id="2" creationId="{58E0BC11-9D5E-D0C6-DD31-081148D66ECB}"/>
          </ac:spMkLst>
        </pc:spChg>
        <pc:spChg chg="add del mod">
          <ac:chgData name="Keeley Williams" userId="5c426a9f5b477de5" providerId="Windows Live" clId="Web-{688AA86B-BFA5-D2B3-A22B-C70F67C7AF42}" dt="2024-04-25T10:25:17.420" v="312"/>
          <ac:spMkLst>
            <pc:docMk/>
            <pc:sldMk cId="3125542025" sldId="272"/>
            <ac:spMk id="3" creationId="{1297A713-4EEC-B5AE-91E9-66A6D6D55DEA}"/>
          </ac:spMkLst>
        </pc:spChg>
        <pc:spChg chg="add del">
          <ac:chgData name="Keeley Williams" userId="5c426a9f5b477de5" providerId="Windows Live" clId="Web-{688AA86B-BFA5-D2B3-A22B-C70F67C7AF42}" dt="2024-04-25T10:26:00.015" v="318"/>
          <ac:spMkLst>
            <pc:docMk/>
            <pc:sldMk cId="3125542025" sldId="272"/>
            <ac:spMk id="10" creationId="{4AC6B390-BC59-4F1D-A0EE-D71A92F0A0B2}"/>
          </ac:spMkLst>
        </pc:spChg>
        <pc:spChg chg="add del">
          <ac:chgData name="Keeley Williams" userId="5c426a9f5b477de5" providerId="Windows Live" clId="Web-{688AA86B-BFA5-D2B3-A22B-C70F67C7AF42}" dt="2024-04-25T10:26:00.015" v="318"/>
          <ac:spMkLst>
            <pc:docMk/>
            <pc:sldMk cId="3125542025" sldId="272"/>
            <ac:spMk id="12" creationId="{B6C60D79-16F1-4C4B-B7E3-7634E7069CDE}"/>
          </ac:spMkLst>
        </pc:spChg>
        <pc:spChg chg="add del">
          <ac:chgData name="Keeley Williams" userId="5c426a9f5b477de5" providerId="Windows Live" clId="Web-{688AA86B-BFA5-D2B3-A22B-C70F67C7AF42}" dt="2024-04-25T10:26:00.015" v="318"/>
          <ac:spMkLst>
            <pc:docMk/>
            <pc:sldMk cId="3125542025" sldId="272"/>
            <ac:spMk id="14" creationId="{426B127E-6498-4C77-9C9D-4553A5113B80}"/>
          </ac:spMkLst>
        </pc:spChg>
        <pc:spChg chg="add del">
          <ac:chgData name="Keeley Williams" userId="5c426a9f5b477de5" providerId="Windows Live" clId="Web-{688AA86B-BFA5-D2B3-A22B-C70F67C7AF42}" dt="2024-04-25T10:25:49.718" v="315"/>
          <ac:spMkLst>
            <pc:docMk/>
            <pc:sldMk cId="3125542025" sldId="272"/>
            <ac:spMk id="71" creationId="{2EB492CD-616E-47F8-933B-5E2D952A0593}"/>
          </ac:spMkLst>
        </pc:spChg>
        <pc:spChg chg="add del">
          <ac:chgData name="Keeley Williams" userId="5c426a9f5b477de5" providerId="Windows Live" clId="Web-{688AA86B-BFA5-D2B3-A22B-C70F67C7AF42}" dt="2024-04-25T10:25:49.718" v="315"/>
          <ac:spMkLst>
            <pc:docMk/>
            <pc:sldMk cId="3125542025" sldId="272"/>
            <ac:spMk id="73" creationId="{59383CF9-23B5-4335-9B21-1791C4CF1C75}"/>
          </ac:spMkLst>
        </pc:spChg>
        <pc:spChg chg="add del">
          <ac:chgData name="Keeley Williams" userId="5c426a9f5b477de5" providerId="Windows Live" clId="Web-{688AA86B-BFA5-D2B3-A22B-C70F67C7AF42}" dt="2024-04-25T10:25:49.718" v="315"/>
          <ac:spMkLst>
            <pc:docMk/>
            <pc:sldMk cId="3125542025" sldId="272"/>
            <ac:spMk id="75" creationId="{0007FE00-9498-4706-B255-6437B0252C02}"/>
          </ac:spMkLst>
        </pc:spChg>
        <pc:spChg chg="add del">
          <ac:chgData name="Keeley Williams" userId="5c426a9f5b477de5" providerId="Windows Live" clId="Web-{688AA86B-BFA5-D2B3-A22B-C70F67C7AF42}" dt="2024-04-25T10:25:59.953" v="317"/>
          <ac:spMkLst>
            <pc:docMk/>
            <pc:sldMk cId="3125542025" sldId="272"/>
            <ac:spMk id="77" creationId="{9F7D5CDA-D291-4307-BF55-1381FED29634}"/>
          </ac:spMkLst>
        </pc:spChg>
        <pc:spChg chg="add">
          <ac:chgData name="Keeley Williams" userId="5c426a9f5b477de5" providerId="Windows Live" clId="Web-{688AA86B-BFA5-D2B3-A22B-C70F67C7AF42}" dt="2024-04-25T10:26:00.015" v="318"/>
          <ac:spMkLst>
            <pc:docMk/>
            <pc:sldMk cId="3125542025" sldId="272"/>
            <ac:spMk id="79" creationId="{4AC6B390-BC59-4F1D-A0EE-D71A92F0A0B2}"/>
          </ac:spMkLst>
        </pc:spChg>
        <pc:spChg chg="add">
          <ac:chgData name="Keeley Williams" userId="5c426a9f5b477de5" providerId="Windows Live" clId="Web-{688AA86B-BFA5-D2B3-A22B-C70F67C7AF42}" dt="2024-04-25T10:26:00.015" v="318"/>
          <ac:spMkLst>
            <pc:docMk/>
            <pc:sldMk cId="3125542025" sldId="272"/>
            <ac:spMk id="80" creationId="{B6C60D79-16F1-4C4B-B7E3-7634E7069CDE}"/>
          </ac:spMkLst>
        </pc:spChg>
        <pc:spChg chg="add">
          <ac:chgData name="Keeley Williams" userId="5c426a9f5b477de5" providerId="Windows Live" clId="Web-{688AA86B-BFA5-D2B3-A22B-C70F67C7AF42}" dt="2024-04-25T10:26:00.015" v="318"/>
          <ac:spMkLst>
            <pc:docMk/>
            <pc:sldMk cId="3125542025" sldId="272"/>
            <ac:spMk id="81" creationId="{426B127E-6498-4C77-9C9D-4553A5113B80}"/>
          </ac:spMkLst>
        </pc:spChg>
        <pc:spChg chg="add mod">
          <ac:chgData name="Keeley Williams" userId="5c426a9f5b477de5" providerId="Windows Live" clId="Web-{688AA86B-BFA5-D2B3-A22B-C70F67C7AF42}" dt="2024-04-25T12:46:44.548" v="1644" actId="20577"/>
          <ac:spMkLst>
            <pc:docMk/>
            <pc:sldMk cId="3125542025" sldId="272"/>
            <ac:spMk id="98" creationId="{AADCE14F-7421-1055-927E-D6DB0139BCA5}"/>
          </ac:spMkLst>
        </pc:spChg>
        <pc:spChg chg="add mod">
          <ac:chgData name="Keeley Williams" userId="5c426a9f5b477de5" providerId="Windows Live" clId="Web-{688AA86B-BFA5-D2B3-A22B-C70F67C7AF42}" dt="2024-04-25T12:48:18.925" v="1680" actId="20577"/>
          <ac:spMkLst>
            <pc:docMk/>
            <pc:sldMk cId="3125542025" sldId="272"/>
            <ac:spMk id="99" creationId="{E4692FE5-278E-1108-031C-B775D305C052}"/>
          </ac:spMkLst>
        </pc:spChg>
        <pc:graphicFrameChg chg="add del mod modGraphic">
          <ac:chgData name="Keeley Williams" userId="5c426a9f5b477de5" providerId="Windows Live" clId="Web-{688AA86B-BFA5-D2B3-A22B-C70F67C7AF42}" dt="2024-04-25T10:22:50.509" v="291"/>
          <ac:graphicFrameMkLst>
            <pc:docMk/>
            <pc:sldMk cId="3125542025" sldId="272"/>
            <ac:graphicFrameMk id="4" creationId="{1A32681F-EF2E-42C5-B335-F1AC29AC24BF}"/>
          </ac:graphicFrameMkLst>
        </pc:graphicFrameChg>
        <pc:graphicFrameChg chg="add del mod modGraphic">
          <ac:chgData name="Keeley Williams" userId="5c426a9f5b477de5" providerId="Windows Live" clId="Web-{688AA86B-BFA5-D2B3-A22B-C70F67C7AF42}" dt="2024-04-25T09:51:46.714" v="289"/>
          <ac:graphicFrameMkLst>
            <pc:docMk/>
            <pc:sldMk cId="3125542025" sldId="272"/>
            <ac:graphicFrameMk id="6" creationId="{7644E2E1-33E6-8634-0513-00247AA17865}"/>
          </ac:graphicFrameMkLst>
        </pc:graphicFrameChg>
        <pc:graphicFrameChg chg="add del mod modGraphic">
          <ac:chgData name="Keeley Williams" userId="5c426a9f5b477de5" providerId="Windows Live" clId="Web-{688AA86B-BFA5-D2B3-A22B-C70F67C7AF42}" dt="2024-04-25T10:23:56.418" v="297"/>
          <ac:graphicFrameMkLst>
            <pc:docMk/>
            <pc:sldMk cId="3125542025" sldId="272"/>
            <ac:graphicFrameMk id="20" creationId="{D1953BAD-06E8-2933-527D-0B1E5C2EFC3C}"/>
          </ac:graphicFrameMkLst>
        </pc:graphicFrameChg>
        <pc:graphicFrameChg chg="add mod modGraphic">
          <ac:chgData name="Keeley Williams" userId="5c426a9f5b477de5" providerId="Windows Live" clId="Web-{688AA86B-BFA5-D2B3-A22B-C70F67C7AF42}" dt="2024-04-25T12:14:17.754" v="1002" actId="1076"/>
          <ac:graphicFrameMkLst>
            <pc:docMk/>
            <pc:sldMk cId="3125542025" sldId="272"/>
            <ac:graphicFrameMk id="66" creationId="{309F670C-1C7A-4F8B-DC7A-9F59684A5A13}"/>
          </ac:graphicFrameMkLst>
        </pc:graphicFrameChg>
        <pc:picChg chg="add del mod ord">
          <ac:chgData name="Keeley Williams" userId="5c426a9f5b477de5" providerId="Windows Live" clId="Web-{688AA86B-BFA5-D2B3-A22B-C70F67C7AF42}" dt="2024-04-25T09:44:41.325" v="64"/>
          <ac:picMkLst>
            <pc:docMk/>
            <pc:sldMk cId="3125542025" sldId="272"/>
            <ac:picMk id="4" creationId="{76A6AF59-1593-650C-5CC3-4CB0E4964788}"/>
          </ac:picMkLst>
        </pc:picChg>
        <pc:picChg chg="add mod ord">
          <ac:chgData name="Keeley Williams" userId="5c426a9f5b477de5" providerId="Windows Live" clId="Web-{688AA86B-BFA5-D2B3-A22B-C70F67C7AF42}" dt="2024-04-25T12:48:08.831" v="1677" actId="1076"/>
          <ac:picMkLst>
            <pc:docMk/>
            <pc:sldMk cId="3125542025" sldId="272"/>
            <ac:picMk id="5" creationId="{EEC0D09C-9EDF-126B-8360-C73D338FBBE4}"/>
          </ac:picMkLst>
        </pc:picChg>
      </pc:sldChg>
      <pc:sldChg chg="modSp new">
        <pc:chgData name="Keeley Williams" userId="5c426a9f5b477de5" providerId="Windows Live" clId="Web-{688AA86B-BFA5-D2B3-A22B-C70F67C7AF42}" dt="2024-04-25T12:16:51.179" v="1015" actId="20577"/>
        <pc:sldMkLst>
          <pc:docMk/>
          <pc:sldMk cId="3762479232" sldId="273"/>
        </pc:sldMkLst>
        <pc:spChg chg="mod">
          <ac:chgData name="Keeley Williams" userId="5c426a9f5b477de5" providerId="Windows Live" clId="Web-{688AA86B-BFA5-D2B3-A22B-C70F67C7AF42}" dt="2024-04-25T12:16:51.179" v="1015" actId="20577"/>
          <ac:spMkLst>
            <pc:docMk/>
            <pc:sldMk cId="3762479232" sldId="273"/>
            <ac:spMk id="2" creationId="{4407F5FF-4646-10B9-8819-1B6F17727C2E}"/>
          </ac:spMkLst>
        </pc:spChg>
      </pc:sldChg>
      <pc:sldChg chg="modSp new">
        <pc:chgData name="Keeley Williams" userId="5c426a9f5b477de5" providerId="Windows Live" clId="Web-{688AA86B-BFA5-D2B3-A22B-C70F67C7AF42}" dt="2024-04-25T12:17:41.837" v="1030" actId="20577"/>
        <pc:sldMkLst>
          <pc:docMk/>
          <pc:sldMk cId="3311151850" sldId="274"/>
        </pc:sldMkLst>
        <pc:spChg chg="mod">
          <ac:chgData name="Keeley Williams" userId="5c426a9f5b477de5" providerId="Windows Live" clId="Web-{688AA86B-BFA5-D2B3-A22B-C70F67C7AF42}" dt="2024-04-25T12:17:41.837" v="1030" actId="20577"/>
          <ac:spMkLst>
            <pc:docMk/>
            <pc:sldMk cId="3311151850" sldId="274"/>
            <ac:spMk id="2" creationId="{51E4C5D5-AA63-1CDE-4FF8-930294B154D7}"/>
          </ac:spMkLst>
        </pc:spChg>
      </pc:sldChg>
      <pc:sldChg chg="addSp delSp modSp new mod ord setBg">
        <pc:chgData name="Keeley Williams" userId="5c426a9f5b477de5" providerId="Windows Live" clId="Web-{688AA86B-BFA5-D2B3-A22B-C70F67C7AF42}" dt="2024-04-25T13:03:59.900" v="2079"/>
        <pc:sldMkLst>
          <pc:docMk/>
          <pc:sldMk cId="1503129824" sldId="275"/>
        </pc:sldMkLst>
        <pc:spChg chg="mod">
          <ac:chgData name="Keeley Williams" userId="5c426a9f5b477de5" providerId="Windows Live" clId="Web-{688AA86B-BFA5-D2B3-A22B-C70F67C7AF42}" dt="2024-04-25T12:34:57.532" v="1420"/>
          <ac:spMkLst>
            <pc:docMk/>
            <pc:sldMk cId="1503129824" sldId="275"/>
            <ac:spMk id="2" creationId="{B9662F98-C657-E31D-F1DA-F0C0BAC978D7}"/>
          </ac:spMkLst>
        </pc:spChg>
        <pc:spChg chg="del mod">
          <ac:chgData name="Keeley Williams" userId="5c426a9f5b477de5" providerId="Windows Live" clId="Web-{688AA86B-BFA5-D2B3-A22B-C70F67C7AF42}" dt="2024-04-25T12:33:00.155" v="1413"/>
          <ac:spMkLst>
            <pc:docMk/>
            <pc:sldMk cId="1503129824" sldId="275"/>
            <ac:spMk id="3" creationId="{6AE0FE16-FE07-C920-E1D0-7C46B0B73240}"/>
          </ac:spMkLst>
        </pc:spChg>
        <pc:spChg chg="add del">
          <ac:chgData name="Keeley Williams" userId="5c426a9f5b477de5" providerId="Windows Live" clId="Web-{688AA86B-BFA5-D2B3-A22B-C70F67C7AF42}" dt="2024-04-25T12:33:23.468" v="1415"/>
          <ac:spMkLst>
            <pc:docMk/>
            <pc:sldMk cId="1503129824" sldId="275"/>
            <ac:spMk id="8" creationId="{DEE2AD96-B495-4E06-9291-B71706F728CB}"/>
          </ac:spMkLst>
        </pc:spChg>
        <pc:spChg chg="add del">
          <ac:chgData name="Keeley Williams" userId="5c426a9f5b477de5" providerId="Windows Live" clId="Web-{688AA86B-BFA5-D2B3-A22B-C70F67C7AF42}" dt="2024-04-25T12:33:23.468" v="1415"/>
          <ac:spMkLst>
            <pc:docMk/>
            <pc:sldMk cId="1503129824" sldId="275"/>
            <ac:spMk id="10" creationId="{53CF6D67-C5A8-4ADD-9E8E-1E38CA1D3166}"/>
          </ac:spMkLst>
        </pc:spChg>
        <pc:spChg chg="add del">
          <ac:chgData name="Keeley Williams" userId="5c426a9f5b477de5" providerId="Windows Live" clId="Web-{688AA86B-BFA5-D2B3-A22B-C70F67C7AF42}" dt="2024-04-25T12:33:23.468" v="1415"/>
          <ac:spMkLst>
            <pc:docMk/>
            <pc:sldMk cId="1503129824" sldId="275"/>
            <ac:spMk id="12" creationId="{86909FA0-B515-4681-B7A8-FA281D133B94}"/>
          </ac:spMkLst>
        </pc:spChg>
        <pc:spChg chg="add del">
          <ac:chgData name="Keeley Williams" userId="5c426a9f5b477de5" providerId="Windows Live" clId="Web-{688AA86B-BFA5-D2B3-A22B-C70F67C7AF42}" dt="2024-04-25T12:33:23.468" v="1415"/>
          <ac:spMkLst>
            <pc:docMk/>
            <pc:sldMk cId="1503129824" sldId="275"/>
            <ac:spMk id="14" creationId="{21C9FE86-FCC3-4A31-AA1C-C882262B7FE7}"/>
          </ac:spMkLst>
        </pc:spChg>
        <pc:spChg chg="add del">
          <ac:chgData name="Keeley Williams" userId="5c426a9f5b477de5" providerId="Windows Live" clId="Web-{688AA86B-BFA5-D2B3-A22B-C70F67C7AF42}" dt="2024-04-25T12:33:23.468" v="1415"/>
          <ac:spMkLst>
            <pc:docMk/>
            <pc:sldMk cId="1503129824" sldId="275"/>
            <ac:spMk id="16" creationId="{7D96243B-ECED-4B71-8E06-AE9A285EAD20}"/>
          </ac:spMkLst>
        </pc:spChg>
        <pc:spChg chg="add del">
          <ac:chgData name="Keeley Williams" userId="5c426a9f5b477de5" providerId="Windows Live" clId="Web-{688AA86B-BFA5-D2B3-A22B-C70F67C7AF42}" dt="2024-04-25T12:33:23.468" v="1415"/>
          <ac:spMkLst>
            <pc:docMk/>
            <pc:sldMk cId="1503129824" sldId="275"/>
            <ac:spMk id="18" creationId="{A09989E4-EFDC-4A90-A633-E0525FB4139E}"/>
          </ac:spMkLst>
        </pc:spChg>
        <pc:spChg chg="add del">
          <ac:chgData name="Keeley Williams" userId="5c426a9f5b477de5" providerId="Windows Live" clId="Web-{688AA86B-BFA5-D2B3-A22B-C70F67C7AF42}" dt="2024-04-25T12:34:57.532" v="1420"/>
          <ac:spMkLst>
            <pc:docMk/>
            <pc:sldMk cId="1503129824" sldId="275"/>
            <ac:spMk id="26" creationId="{E51BA4DF-2BD4-4EC2-B1DB-B27C8AC71864}"/>
          </ac:spMkLst>
        </pc:spChg>
        <pc:spChg chg="add mod">
          <ac:chgData name="Keeley Williams" userId="5c426a9f5b477de5" providerId="Windows Live" clId="Web-{688AA86B-BFA5-D2B3-A22B-C70F67C7AF42}" dt="2024-04-25T12:34:57.532" v="1420"/>
          <ac:spMkLst>
            <pc:docMk/>
            <pc:sldMk cId="1503129824" sldId="275"/>
            <ac:spMk id="724" creationId="{57109B19-4E83-13E2-2CD5-A6451A72A562}"/>
          </ac:spMkLst>
        </pc:spChg>
        <pc:spChg chg="add">
          <ac:chgData name="Keeley Williams" userId="5c426a9f5b477de5" providerId="Windows Live" clId="Web-{688AA86B-BFA5-D2B3-A22B-C70F67C7AF42}" dt="2024-04-25T12:34:57.532" v="1420"/>
          <ac:spMkLst>
            <pc:docMk/>
            <pc:sldMk cId="1503129824" sldId="275"/>
            <ac:spMk id="729" creationId="{151F3819-4351-4730-8E02-40BF286E0E4A}"/>
          </ac:spMkLst>
        </pc:spChg>
        <pc:spChg chg="add">
          <ac:chgData name="Keeley Williams" userId="5c426a9f5b477de5" providerId="Windows Live" clId="Web-{688AA86B-BFA5-D2B3-A22B-C70F67C7AF42}" dt="2024-04-25T12:34:57.532" v="1420"/>
          <ac:spMkLst>
            <pc:docMk/>
            <pc:sldMk cId="1503129824" sldId="275"/>
            <ac:spMk id="731" creationId="{7DAE5130-F148-4C5A-A6CB-48165DC767C5}"/>
          </ac:spMkLst>
        </pc:spChg>
        <pc:graphicFrameChg chg="add del mod modGraphic">
          <ac:chgData name="Keeley Williams" userId="5c426a9f5b477de5" providerId="Windows Live" clId="Web-{688AA86B-BFA5-D2B3-A22B-C70F67C7AF42}" dt="2024-04-25T12:33:05.795" v="1414"/>
          <ac:graphicFrameMkLst>
            <pc:docMk/>
            <pc:sldMk cId="1503129824" sldId="275"/>
            <ac:graphicFrameMk id="4" creationId="{B8D75D32-13CA-BB63-57A6-AA8D6DC5B2D6}"/>
          </ac:graphicFrameMkLst>
        </pc:graphicFrameChg>
        <pc:graphicFrameChg chg="add mod modGraphic">
          <ac:chgData name="Keeley Williams" userId="5c426a9f5b477de5" providerId="Windows Live" clId="Web-{688AA86B-BFA5-D2B3-A22B-C70F67C7AF42}" dt="2024-04-25T12:34:57.532" v="1420"/>
          <ac:graphicFrameMkLst>
            <pc:docMk/>
            <pc:sldMk cId="1503129824" sldId="275"/>
            <ac:graphicFrameMk id="20" creationId="{33E993A8-BAE5-0A46-2F79-F62771B2AE76}"/>
          </ac:graphicFrameMkLst>
        </pc:graphicFrameChg>
        <pc:picChg chg="add mod">
          <ac:chgData name="Keeley Williams" userId="5c426a9f5b477de5" providerId="Windows Live" clId="Web-{688AA86B-BFA5-D2B3-A22B-C70F67C7AF42}" dt="2024-04-25T12:34:57.532" v="1420"/>
          <ac:picMkLst>
            <pc:docMk/>
            <pc:sldMk cId="1503129824" sldId="275"/>
            <ac:picMk id="22" creationId="{7BF0B0A7-6F0B-68C9-3606-3C4B3F11878F}"/>
          </ac:picMkLst>
        </pc:picChg>
        <pc:picChg chg="add mod ord">
          <ac:chgData name="Keeley Williams" userId="5c426a9f5b477de5" providerId="Windows Live" clId="Web-{688AA86B-BFA5-D2B3-A22B-C70F67C7AF42}" dt="2024-04-25T12:34:57.532" v="1420"/>
          <ac:picMkLst>
            <pc:docMk/>
            <pc:sldMk cId="1503129824" sldId="275"/>
            <ac:picMk id="723" creationId="{5D75F538-93F9-22C4-0669-C2BD7C33BC91}"/>
          </ac:picMkLst>
        </pc:picChg>
      </pc:sldChg>
      <pc:sldChg chg="addSp delSp modSp new mod ord setBg">
        <pc:chgData name="Keeley Williams" userId="5c426a9f5b477de5" providerId="Windows Live" clId="Web-{688AA86B-BFA5-D2B3-A22B-C70F67C7AF42}" dt="2024-04-25T13:04:16.372" v="2080"/>
        <pc:sldMkLst>
          <pc:docMk/>
          <pc:sldMk cId="2978112543" sldId="276"/>
        </pc:sldMkLst>
        <pc:spChg chg="del">
          <ac:chgData name="Keeley Williams" userId="5c426a9f5b477de5" providerId="Windows Live" clId="Web-{688AA86B-BFA5-D2B3-A22B-C70F67C7AF42}" dt="2024-04-25T12:35:21.298" v="1422"/>
          <ac:spMkLst>
            <pc:docMk/>
            <pc:sldMk cId="2978112543" sldId="276"/>
            <ac:spMk id="2" creationId="{16DD33AD-BFA7-901E-EF7C-669D7C740532}"/>
          </ac:spMkLst>
        </pc:spChg>
        <pc:spChg chg="del mod">
          <ac:chgData name="Keeley Williams" userId="5c426a9f5b477de5" providerId="Windows Live" clId="Web-{688AA86B-BFA5-D2B3-A22B-C70F67C7AF42}" dt="2024-04-25T12:39:45.336" v="1600"/>
          <ac:spMkLst>
            <pc:docMk/>
            <pc:sldMk cId="2978112543" sldId="276"/>
            <ac:spMk id="3" creationId="{3B6BF201-962F-2E85-481B-08DAADF02844}"/>
          </ac:spMkLst>
        </pc:spChg>
        <pc:spChg chg="add mod">
          <ac:chgData name="Keeley Williams" userId="5c426a9f5b477de5" providerId="Windows Live" clId="Web-{688AA86B-BFA5-D2B3-A22B-C70F67C7AF42}" dt="2024-04-25T12:40:45.696" v="1622" actId="1076"/>
          <ac:spMkLst>
            <pc:docMk/>
            <pc:sldMk cId="2978112543" sldId="276"/>
            <ac:spMk id="10" creationId="{140B0523-43A7-CB88-FBDF-D9AE3E660314}"/>
          </ac:spMkLst>
        </pc:spChg>
        <pc:graphicFrameChg chg="add modGraphic">
          <ac:chgData name="Keeley Williams" userId="5c426a9f5b477de5" providerId="Windows Live" clId="Web-{688AA86B-BFA5-D2B3-A22B-C70F67C7AF42}" dt="2024-04-25T12:40:33.087" v="1612"/>
          <ac:graphicFrameMkLst>
            <pc:docMk/>
            <pc:sldMk cId="2978112543" sldId="276"/>
            <ac:graphicFrameMk id="5" creationId="{AECE36BA-CAE2-C3A5-51CA-22C08B3FF4F3}"/>
          </ac:graphicFrameMkLst>
        </pc:graphicFrameChg>
      </pc:sldChg>
      <pc:sldChg chg="addSp delSp modSp new mod setBg">
        <pc:chgData name="Keeley Williams" userId="5c426a9f5b477de5" providerId="Windows Live" clId="Web-{688AA86B-BFA5-D2B3-A22B-C70F67C7AF42}" dt="2024-04-25T13:03:00.273" v="2076" actId="1076"/>
        <pc:sldMkLst>
          <pc:docMk/>
          <pc:sldMk cId="3809387532" sldId="277"/>
        </pc:sldMkLst>
        <pc:spChg chg="add del mod">
          <ac:chgData name="Keeley Williams" userId="5c426a9f5b477de5" providerId="Windows Live" clId="Web-{688AA86B-BFA5-D2B3-A22B-C70F67C7AF42}" dt="2024-04-25T12:55:56.045" v="1982"/>
          <ac:spMkLst>
            <pc:docMk/>
            <pc:sldMk cId="3809387532" sldId="277"/>
            <ac:spMk id="14" creationId="{133113F2-A34E-1D57-EA03-8006DD0AF082}"/>
          </ac:spMkLst>
        </pc:spChg>
        <pc:spChg chg="add mod">
          <ac:chgData name="Keeley Williams" userId="5c426a9f5b477de5" providerId="Windows Live" clId="Web-{688AA86B-BFA5-D2B3-A22B-C70F67C7AF42}" dt="2024-04-25T12:59:38.566" v="2009"/>
          <ac:spMkLst>
            <pc:docMk/>
            <pc:sldMk cId="3809387532" sldId="277"/>
            <ac:spMk id="41" creationId="{AB6D3473-1C36-A8ED-F84E-722B75EA1445}"/>
          </ac:spMkLst>
        </pc:spChg>
        <pc:spChg chg="add mod">
          <ac:chgData name="Keeley Williams" userId="5c426a9f5b477de5" providerId="Windows Live" clId="Web-{688AA86B-BFA5-D2B3-A22B-C70F67C7AF42}" dt="2024-04-25T13:01:46.303" v="2025" actId="1076"/>
          <ac:spMkLst>
            <pc:docMk/>
            <pc:sldMk cId="3809387532" sldId="277"/>
            <ac:spMk id="42" creationId="{54F1254F-51EA-9E2A-9735-047CACFBA16E}"/>
          </ac:spMkLst>
        </pc:spChg>
        <pc:spChg chg="add mod ord">
          <ac:chgData name="Keeley Williams" userId="5c426a9f5b477de5" providerId="Windows Live" clId="Web-{688AA86B-BFA5-D2B3-A22B-C70F67C7AF42}" dt="2024-04-25T12:59:38.566" v="2009"/>
          <ac:spMkLst>
            <pc:docMk/>
            <pc:sldMk cId="3809387532" sldId="277"/>
            <ac:spMk id="43" creationId="{6AE95D44-1D86-8869-69A3-6A9541988565}"/>
          </ac:spMkLst>
        </pc:spChg>
        <pc:spChg chg="add del">
          <ac:chgData name="Keeley Williams" userId="5c426a9f5b477de5" providerId="Windows Live" clId="Web-{688AA86B-BFA5-D2B3-A22B-C70F67C7AF42}" dt="2024-04-25T12:59:35.144" v="2006"/>
          <ac:spMkLst>
            <pc:docMk/>
            <pc:sldMk cId="3809387532" sldId="277"/>
            <ac:spMk id="53" creationId="{B9FF99BD-075F-4761-A995-6FC574BD25EA}"/>
          </ac:spMkLst>
        </pc:spChg>
        <pc:spChg chg="add del">
          <ac:chgData name="Keeley Williams" userId="5c426a9f5b477de5" providerId="Windows Live" clId="Web-{688AA86B-BFA5-D2B3-A22B-C70F67C7AF42}" dt="2024-04-25T12:59:35.144" v="2006"/>
          <ac:spMkLst>
            <pc:docMk/>
            <pc:sldMk cId="3809387532" sldId="277"/>
            <ac:spMk id="55" creationId="{A7B21A54-9BA3-4EA9-B460-5A829ADD9051}"/>
          </ac:spMkLst>
        </pc:spChg>
        <pc:spChg chg="add del">
          <ac:chgData name="Keeley Williams" userId="5c426a9f5b477de5" providerId="Windows Live" clId="Web-{688AA86B-BFA5-D2B3-A22B-C70F67C7AF42}" dt="2024-04-25T12:59:35.144" v="2006"/>
          <ac:spMkLst>
            <pc:docMk/>
            <pc:sldMk cId="3809387532" sldId="277"/>
            <ac:spMk id="57" creationId="{6FA8F714-B9D8-488A-8CCA-E9948FF913A9}"/>
          </ac:spMkLst>
        </pc:spChg>
        <pc:spChg chg="add del">
          <ac:chgData name="Keeley Williams" userId="5c426a9f5b477de5" providerId="Windows Live" clId="Web-{688AA86B-BFA5-D2B3-A22B-C70F67C7AF42}" dt="2024-04-25T12:59:38.519" v="2008"/>
          <ac:spMkLst>
            <pc:docMk/>
            <pc:sldMk cId="3809387532" sldId="277"/>
            <ac:spMk id="59" creationId="{7C1E5815-D54C-487F-A054-6D4930ADE3DF}"/>
          </ac:spMkLst>
        </pc:spChg>
        <pc:spChg chg="add del">
          <ac:chgData name="Keeley Williams" userId="5c426a9f5b477de5" providerId="Windows Live" clId="Web-{688AA86B-BFA5-D2B3-A22B-C70F67C7AF42}" dt="2024-04-25T12:59:38.519" v="2008"/>
          <ac:spMkLst>
            <pc:docMk/>
            <pc:sldMk cId="3809387532" sldId="277"/>
            <ac:spMk id="60" creationId="{736F0DFD-0954-464F-BF12-DD2E6F6E0380}"/>
          </ac:spMkLst>
        </pc:spChg>
        <pc:spChg chg="add">
          <ac:chgData name="Keeley Williams" userId="5c426a9f5b477de5" providerId="Windows Live" clId="Web-{688AA86B-BFA5-D2B3-A22B-C70F67C7AF42}" dt="2024-04-25T12:59:38.566" v="2009"/>
          <ac:spMkLst>
            <pc:docMk/>
            <pc:sldMk cId="3809387532" sldId="277"/>
            <ac:spMk id="61" creationId="{633C5E46-DAC5-4661-9C87-22B08E2A512F}"/>
          </ac:spMkLst>
        </pc:spChg>
        <pc:spChg chg="add">
          <ac:chgData name="Keeley Williams" userId="5c426a9f5b477de5" providerId="Windows Live" clId="Web-{688AA86B-BFA5-D2B3-A22B-C70F67C7AF42}" dt="2024-04-25T12:59:38.566" v="2009"/>
          <ac:spMkLst>
            <pc:docMk/>
            <pc:sldMk cId="3809387532" sldId="277"/>
            <ac:spMk id="62" creationId="{86FF76B9-219D-4469-AF87-0236D29032F1}"/>
          </ac:spMkLst>
        </pc:spChg>
        <pc:spChg chg="add">
          <ac:chgData name="Keeley Williams" userId="5c426a9f5b477de5" providerId="Windows Live" clId="Web-{688AA86B-BFA5-D2B3-A22B-C70F67C7AF42}" dt="2024-04-25T12:59:38.566" v="2009"/>
          <ac:spMkLst>
            <pc:docMk/>
            <pc:sldMk cId="3809387532" sldId="277"/>
            <ac:spMk id="65" creationId="{2E80C965-DB6D-4F81-9E9E-B027384D0BD6}"/>
          </ac:spMkLst>
        </pc:spChg>
        <pc:spChg chg="add mod">
          <ac:chgData name="Keeley Williams" userId="5c426a9f5b477de5" providerId="Windows Live" clId="Web-{688AA86B-BFA5-D2B3-A22B-C70F67C7AF42}" dt="2024-04-25T13:02:43.726" v="2059" actId="1076"/>
          <ac:spMkLst>
            <pc:docMk/>
            <pc:sldMk cId="3809387532" sldId="277"/>
            <ac:spMk id="199" creationId="{124EBB83-3C3A-00E4-7851-7F4A598410A6}"/>
          </ac:spMkLst>
        </pc:spChg>
        <pc:spChg chg="add mod">
          <ac:chgData name="Keeley Williams" userId="5c426a9f5b477de5" providerId="Windows Live" clId="Web-{688AA86B-BFA5-D2B3-A22B-C70F67C7AF42}" dt="2024-04-25T13:03:00.273" v="2076" actId="1076"/>
          <ac:spMkLst>
            <pc:docMk/>
            <pc:sldMk cId="3809387532" sldId="277"/>
            <ac:spMk id="200" creationId="{464B5234-09DB-C506-0E57-CF4DF31AC93C}"/>
          </ac:spMkLst>
        </pc:spChg>
        <pc:grpChg chg="add">
          <ac:chgData name="Keeley Williams" userId="5c426a9f5b477de5" providerId="Windows Live" clId="Web-{688AA86B-BFA5-D2B3-A22B-C70F67C7AF42}" dt="2024-04-25T12:59:38.566" v="2009"/>
          <ac:grpSpMkLst>
            <pc:docMk/>
            <pc:sldMk cId="3809387532" sldId="277"/>
            <ac:grpSpMk id="63" creationId="{DB88BD78-87E1-424D-B479-C37D8E41B12E}"/>
          </ac:grpSpMkLst>
        </pc:grpChg>
        <pc:graphicFrameChg chg="add mod">
          <ac:chgData name="Keeley Williams" userId="5c426a9f5b477de5" providerId="Windows Live" clId="Web-{688AA86B-BFA5-D2B3-A22B-C70F67C7AF42}" dt="2024-04-25T12:59:38.566" v="2009"/>
          <ac:graphicFrameMkLst>
            <pc:docMk/>
            <pc:sldMk cId="3809387532" sldId="277"/>
            <ac:graphicFrameMk id="3" creationId="{230EDFB2-4849-A569-D97D-BC1C8118FFB9}"/>
          </ac:graphicFrameMkLst>
        </pc:graphicFrameChg>
        <pc:graphicFrameChg chg="add mod">
          <ac:chgData name="Keeley Williams" userId="5c426a9f5b477de5" providerId="Windows Live" clId="Web-{688AA86B-BFA5-D2B3-A22B-C70F67C7AF42}" dt="2024-04-25T13:01:41.490" v="2024" actId="1076"/>
          <ac:graphicFrameMkLst>
            <pc:docMk/>
            <pc:sldMk cId="3809387532" sldId="277"/>
            <ac:graphicFrameMk id="26" creationId="{BA475231-2087-0E90-908D-E1D8EA2C3414}"/>
          </ac:graphicFrameMkLst>
        </pc:graphicFrameChg>
        <pc:picChg chg="add del mod">
          <ac:chgData name="Keeley Williams" userId="5c426a9f5b477de5" providerId="Windows Live" clId="Web-{688AA86B-BFA5-D2B3-A22B-C70F67C7AF42}" dt="2024-04-25T13:01:57.928" v="2028"/>
          <ac:picMkLst>
            <pc:docMk/>
            <pc:sldMk cId="3809387532" sldId="277"/>
            <ac:picMk id="191" creationId="{02BD0D55-5D54-1724-F2EF-4A4D9A89BFC6}"/>
          </ac:picMkLst>
        </pc:picChg>
        <pc:cxnChg chg="add mod">
          <ac:chgData name="Keeley Williams" userId="5c426a9f5b477de5" providerId="Windows Live" clId="Web-{688AA86B-BFA5-D2B3-A22B-C70F67C7AF42}" dt="2024-04-25T12:59:38.566" v="2009"/>
          <ac:cxnSpMkLst>
            <pc:docMk/>
            <pc:sldMk cId="3809387532" sldId="277"/>
            <ac:cxnSpMk id="48" creationId="{D2C4353C-C927-1758-0BEF-21E9E0D81614}"/>
          </ac:cxnSpMkLst>
        </pc:cxnChg>
      </pc:sldChg>
      <pc:sldChg chg="add del replId">
        <pc:chgData name="Keeley Williams" userId="5c426a9f5b477de5" providerId="Windows Live" clId="Web-{688AA86B-BFA5-D2B3-A22B-C70F67C7AF42}" dt="2024-04-25T12:56:28.483" v="1984"/>
        <pc:sldMkLst>
          <pc:docMk/>
          <pc:sldMk cId="857738388" sldId="278"/>
        </pc:sldMkLst>
      </pc:sldChg>
      <pc:sldChg chg="new del">
        <pc:chgData name="Keeley Williams" userId="5c426a9f5b477de5" providerId="Windows Live" clId="Web-{688AA86B-BFA5-D2B3-A22B-C70F67C7AF42}" dt="2024-04-25T13:04:35.119" v="2082"/>
        <pc:sldMkLst>
          <pc:docMk/>
          <pc:sldMk cId="1702405780" sldId="278"/>
        </pc:sldMkLst>
      </pc:sldChg>
      <pc:sldChg chg="modSp new mod setBg">
        <pc:chgData name="Keeley Williams" userId="5c426a9f5b477de5" providerId="Windows Live" clId="Web-{688AA86B-BFA5-D2B3-A22B-C70F67C7AF42}" dt="2024-04-25T13:05:04.370" v="2091"/>
        <pc:sldMkLst>
          <pc:docMk/>
          <pc:sldMk cId="3726717243" sldId="278"/>
        </pc:sldMkLst>
        <pc:spChg chg="mod">
          <ac:chgData name="Keeley Williams" userId="5c426a9f5b477de5" providerId="Windows Live" clId="Web-{688AA86B-BFA5-D2B3-A22B-C70F67C7AF42}" dt="2024-04-25T13:04:50.510" v="2089" actId="20577"/>
          <ac:spMkLst>
            <pc:docMk/>
            <pc:sldMk cId="3726717243" sldId="278"/>
            <ac:spMk id="2" creationId="{7F17001E-1731-4E46-B3BB-41F186C84B2F}"/>
          </ac:spMkLst>
        </pc:spChg>
      </pc:sldChg>
      <pc:sldChg chg="new">
        <pc:chgData name="Keeley Williams" userId="5c426a9f5b477de5" providerId="Windows Live" clId="Web-{688AA86B-BFA5-D2B3-A22B-C70F67C7AF42}" dt="2024-04-25T13:17:01.511" v="2486"/>
        <pc:sldMkLst>
          <pc:docMk/>
          <pc:sldMk cId="276636854" sldId="279"/>
        </pc:sldMkLst>
      </pc:sldChg>
      <pc:sldChg chg="modSp new mod setBg">
        <pc:chgData name="Keeley Williams" userId="5c426a9f5b477de5" providerId="Windows Live" clId="Web-{688AA86B-BFA5-D2B3-A22B-C70F67C7AF42}" dt="2024-04-25T13:54:35.030" v="2560"/>
        <pc:sldMkLst>
          <pc:docMk/>
          <pc:sldMk cId="642755281" sldId="280"/>
        </pc:sldMkLst>
        <pc:spChg chg="mod">
          <ac:chgData name="Keeley Williams" userId="5c426a9f5b477de5" providerId="Windows Live" clId="Web-{688AA86B-BFA5-D2B3-A22B-C70F67C7AF42}" dt="2024-04-25T13:50:15.976" v="2559" actId="20577"/>
          <ac:spMkLst>
            <pc:docMk/>
            <pc:sldMk cId="642755281" sldId="280"/>
            <ac:spMk id="2" creationId="{4193EDA4-3BD8-D7C8-B181-7D1B59205A26}"/>
          </ac:spMkLst>
        </pc:spChg>
      </pc:sldChg>
    </pc:docChg>
  </pc:docChgLst>
  <pc:docChgLst>
    <pc:chgData name="Keeley Williams" userId="5c426a9f5b477de5" providerId="Windows Live" clId="Web-{386836BC-A5EC-2F31-175C-A1A3F939C199}"/>
    <pc:docChg chg="addSld delSld modSld sldOrd">
      <pc:chgData name="Keeley Williams" userId="5c426a9f5b477de5" providerId="Windows Live" clId="Web-{386836BC-A5EC-2F31-175C-A1A3F939C199}" dt="2024-05-01T19:15:12.500" v="1380" actId="20577"/>
      <pc:docMkLst>
        <pc:docMk/>
      </pc:docMkLst>
      <pc:sldChg chg="modSp">
        <pc:chgData name="Keeley Williams" userId="5c426a9f5b477de5" providerId="Windows Live" clId="Web-{386836BC-A5EC-2F31-175C-A1A3F939C199}" dt="2024-05-01T19:15:04.906" v="1377" actId="20577"/>
        <pc:sldMkLst>
          <pc:docMk/>
          <pc:sldMk cId="2832908559" sldId="260"/>
        </pc:sldMkLst>
        <pc:spChg chg="mod">
          <ac:chgData name="Keeley Williams" userId="5c426a9f5b477de5" providerId="Windows Live" clId="Web-{386836BC-A5EC-2F31-175C-A1A3F939C199}" dt="2024-05-01T19:15:04.906" v="1377" actId="20577"/>
          <ac:spMkLst>
            <pc:docMk/>
            <pc:sldMk cId="2832908559" sldId="260"/>
            <ac:spMk id="3" creationId="{5D8265FF-8F55-CE3E-BE07-739494E39569}"/>
          </ac:spMkLst>
        </pc:spChg>
      </pc:sldChg>
      <pc:sldChg chg="del">
        <pc:chgData name="Keeley Williams" userId="5c426a9f5b477de5" providerId="Windows Live" clId="Web-{386836BC-A5EC-2F31-175C-A1A3F939C199}" dt="2024-04-30T16:30:38.778" v="11"/>
        <pc:sldMkLst>
          <pc:docMk/>
          <pc:sldMk cId="265033407" sldId="263"/>
        </pc:sldMkLst>
      </pc:sldChg>
      <pc:sldChg chg="addSp modSp mod setBg modNotes">
        <pc:chgData name="Keeley Williams" userId="5c426a9f5b477de5" providerId="Windows Live" clId="Web-{386836BC-A5EC-2F31-175C-A1A3F939C199}" dt="2024-04-30T17:36:14.337" v="156"/>
        <pc:sldMkLst>
          <pc:docMk/>
          <pc:sldMk cId="331791924" sldId="264"/>
        </pc:sldMkLst>
        <pc:spChg chg="mod">
          <ac:chgData name="Keeley Williams" userId="5c426a9f5b477de5" providerId="Windows Live" clId="Web-{386836BC-A5EC-2F31-175C-A1A3F939C199}" dt="2024-04-30T17:05:45.223" v="153"/>
          <ac:spMkLst>
            <pc:docMk/>
            <pc:sldMk cId="331791924" sldId="264"/>
            <ac:spMk id="2" creationId="{3D521B91-0947-5232-B8C2-8FD0D30B07A6}"/>
          </ac:spMkLst>
        </pc:spChg>
        <pc:spChg chg="add">
          <ac:chgData name="Keeley Williams" userId="5c426a9f5b477de5" providerId="Windows Live" clId="Web-{386836BC-A5EC-2F31-175C-A1A3F939C199}" dt="2024-04-30T17:05:45.223" v="153"/>
          <ac:spMkLst>
            <pc:docMk/>
            <pc:sldMk cId="331791924" sldId="264"/>
            <ac:spMk id="84" creationId="{3BA513B0-82FF-4F41-8178-885375D1CFB5}"/>
          </ac:spMkLst>
        </pc:spChg>
        <pc:grpChg chg="add">
          <ac:chgData name="Keeley Williams" userId="5c426a9f5b477de5" providerId="Windows Live" clId="Web-{386836BC-A5EC-2F31-175C-A1A3F939C199}" dt="2024-04-30T17:05:45.223" v="153"/>
          <ac:grpSpMkLst>
            <pc:docMk/>
            <pc:sldMk cId="331791924" sldId="264"/>
            <ac:grpSpMk id="86" creationId="{93DB8501-F9F2-4ACD-B56A-9019CD5006D6}"/>
          </ac:grpSpMkLst>
        </pc:grpChg>
        <pc:graphicFrameChg chg="mod modGraphic">
          <ac:chgData name="Keeley Williams" userId="5c426a9f5b477de5" providerId="Windows Live" clId="Web-{386836BC-A5EC-2F31-175C-A1A3F939C199}" dt="2024-04-30T17:05:45.223" v="153"/>
          <ac:graphicFrameMkLst>
            <pc:docMk/>
            <pc:sldMk cId="331791924" sldId="264"/>
            <ac:graphicFrameMk id="8" creationId="{70BBAF9B-16B8-7A4C-EB6B-0F4235EE9CD5}"/>
          </ac:graphicFrameMkLst>
        </pc:graphicFrameChg>
        <pc:picChg chg="add mod ord">
          <ac:chgData name="Keeley Williams" userId="5c426a9f5b477de5" providerId="Windows Live" clId="Web-{386836BC-A5EC-2F31-175C-A1A3F939C199}" dt="2024-04-30T17:05:53.755" v="154" actId="1076"/>
          <ac:picMkLst>
            <pc:docMk/>
            <pc:sldMk cId="331791924" sldId="264"/>
            <ac:picMk id="79" creationId="{EB630E6A-3410-04CB-FEF5-9462BB7AA98E}"/>
          </ac:picMkLst>
        </pc:picChg>
      </pc:sldChg>
      <pc:sldChg chg="del">
        <pc:chgData name="Keeley Williams" userId="5c426a9f5b477de5" providerId="Windows Live" clId="Web-{386836BC-A5EC-2F31-175C-A1A3F939C199}" dt="2024-04-30T17:36:26.369" v="157"/>
        <pc:sldMkLst>
          <pc:docMk/>
          <pc:sldMk cId="3256401868" sldId="265"/>
        </pc:sldMkLst>
      </pc:sldChg>
      <pc:sldChg chg="addSp delSp modSp mod ord setBg modNotes">
        <pc:chgData name="Keeley Williams" userId="5c426a9f5b477de5" providerId="Windows Live" clId="Web-{386836BC-A5EC-2F31-175C-A1A3F939C199}" dt="2024-04-30T17:54:36.141" v="506"/>
        <pc:sldMkLst>
          <pc:docMk/>
          <pc:sldMk cId="542554756" sldId="266"/>
        </pc:sldMkLst>
        <pc:spChg chg="add del mod">
          <ac:chgData name="Keeley Williams" userId="5c426a9f5b477de5" providerId="Windows Live" clId="Web-{386836BC-A5EC-2F31-175C-A1A3F939C199}" dt="2024-04-30T17:42:46.179" v="419"/>
          <ac:spMkLst>
            <pc:docMk/>
            <pc:sldMk cId="542554756" sldId="266"/>
            <ac:spMk id="3" creationId="{BB3934E7-233B-AF4D-FF07-1DE5FE7464E8}"/>
          </ac:spMkLst>
        </pc:spChg>
        <pc:graphicFrameChg chg="add del">
          <ac:chgData name="Keeley Williams" userId="5c426a9f5b477de5" providerId="Windows Live" clId="Web-{386836BC-A5EC-2F31-175C-A1A3F939C199}" dt="2024-04-30T17:42:46.163" v="418"/>
          <ac:graphicFrameMkLst>
            <pc:docMk/>
            <pc:sldMk cId="542554756" sldId="266"/>
            <ac:graphicFrameMk id="46" creationId="{401B6382-74B7-6E27-4712-0418DD5B11F4}"/>
          </ac:graphicFrameMkLst>
        </pc:graphicFrameChg>
        <pc:graphicFrameChg chg="add">
          <ac:chgData name="Keeley Williams" userId="5c426a9f5b477de5" providerId="Windows Live" clId="Web-{386836BC-A5EC-2F31-175C-A1A3F939C199}" dt="2024-04-30T17:42:46.179" v="419"/>
          <ac:graphicFrameMkLst>
            <pc:docMk/>
            <pc:sldMk cId="542554756" sldId="266"/>
            <ac:graphicFrameMk id="48" creationId="{996F1E6C-0DEB-B12E-6618-53EE29CCEF85}"/>
          </ac:graphicFrameMkLst>
        </pc:graphicFrameChg>
      </pc:sldChg>
      <pc:sldChg chg="modNotes">
        <pc:chgData name="Keeley Williams" userId="5c426a9f5b477de5" providerId="Windows Live" clId="Web-{386836BC-A5EC-2F31-175C-A1A3F939C199}" dt="2024-04-30T16:05:44.747" v="3"/>
        <pc:sldMkLst>
          <pc:docMk/>
          <pc:sldMk cId="2204498489" sldId="267"/>
        </pc:sldMkLst>
      </pc:sldChg>
      <pc:sldChg chg="addSp delSp modSp modNotes">
        <pc:chgData name="Keeley Williams" userId="5c426a9f5b477de5" providerId="Windows Live" clId="Web-{386836BC-A5EC-2F31-175C-A1A3F939C199}" dt="2024-04-30T17:03:41.090" v="150"/>
        <pc:sldMkLst>
          <pc:docMk/>
          <pc:sldMk cId="1399622727" sldId="268"/>
        </pc:sldMkLst>
        <pc:graphicFrameChg chg="mod">
          <ac:chgData name="Keeley Williams" userId="5c426a9f5b477de5" providerId="Windows Live" clId="Web-{386836BC-A5EC-2F31-175C-A1A3F939C199}" dt="2024-04-30T16:57:30.332" v="131" actId="14100"/>
          <ac:graphicFrameMkLst>
            <pc:docMk/>
            <pc:sldMk cId="1399622727" sldId="268"/>
            <ac:graphicFrameMk id="14" creationId="{EBC379E2-7B8A-A389-C789-CD618F47B7BF}"/>
          </ac:graphicFrameMkLst>
        </pc:graphicFrameChg>
        <pc:graphicFrameChg chg="add del mod modGraphic">
          <ac:chgData name="Keeley Williams" userId="5c426a9f5b477de5" providerId="Windows Live" clId="Web-{386836BC-A5EC-2F31-175C-A1A3F939C199}" dt="2024-04-30T16:53:36.958" v="33"/>
          <ac:graphicFrameMkLst>
            <pc:docMk/>
            <pc:sldMk cId="1399622727" sldId="268"/>
            <ac:graphicFrameMk id="27" creationId="{61F3FA9E-9598-CD41-364D-7A8A8D6250CF}"/>
          </ac:graphicFrameMkLst>
        </pc:graphicFrameChg>
        <pc:graphicFrameChg chg="add mod modGraphic">
          <ac:chgData name="Keeley Williams" userId="5c426a9f5b477de5" providerId="Windows Live" clId="Web-{386836BC-A5EC-2F31-175C-A1A3F939C199}" dt="2024-04-30T16:58:18.100" v="138" actId="1076"/>
          <ac:graphicFrameMkLst>
            <pc:docMk/>
            <pc:sldMk cId="1399622727" sldId="268"/>
            <ac:graphicFrameMk id="37" creationId="{50A6359B-68F6-15CC-6DA0-BF883EEA0129}"/>
          </ac:graphicFrameMkLst>
        </pc:graphicFrameChg>
      </pc:sldChg>
      <pc:sldChg chg="modNotes">
        <pc:chgData name="Keeley Williams" userId="5c426a9f5b477de5" providerId="Windows Live" clId="Web-{386836BC-A5EC-2F31-175C-A1A3F939C199}" dt="2024-04-30T15:49:26.231" v="2"/>
        <pc:sldMkLst>
          <pc:docMk/>
          <pc:sldMk cId="533153722" sldId="270"/>
        </pc:sldMkLst>
      </pc:sldChg>
      <pc:sldChg chg="modNotes">
        <pc:chgData name="Keeley Williams" userId="5c426a9f5b477de5" providerId="Windows Live" clId="Web-{386836BC-A5EC-2F31-175C-A1A3F939C199}" dt="2024-04-30T15:32:32.883" v="0"/>
        <pc:sldMkLst>
          <pc:docMk/>
          <pc:sldMk cId="563201587" sldId="271"/>
        </pc:sldMkLst>
      </pc:sldChg>
      <pc:sldChg chg="addSp delSp modSp mod setBg modNotes">
        <pc:chgData name="Keeley Williams" userId="5c426a9f5b477de5" providerId="Windows Live" clId="Web-{386836BC-A5EC-2F31-175C-A1A3F939C199}" dt="2024-04-30T19:36:15.108" v="1322"/>
        <pc:sldMkLst>
          <pc:docMk/>
          <pc:sldMk cId="3762479232" sldId="273"/>
        </pc:sldMkLst>
        <pc:spChg chg="mod">
          <ac:chgData name="Keeley Williams" userId="5c426a9f5b477de5" providerId="Windows Live" clId="Web-{386836BC-A5EC-2F31-175C-A1A3F939C199}" dt="2024-04-30T19:19:31.633" v="1266" actId="1076"/>
          <ac:spMkLst>
            <pc:docMk/>
            <pc:sldMk cId="3762479232" sldId="273"/>
            <ac:spMk id="2" creationId="{4407F5FF-4646-10B9-8819-1B6F17727C2E}"/>
          </ac:spMkLst>
        </pc:spChg>
        <pc:spChg chg="del mod">
          <ac:chgData name="Keeley Williams" userId="5c426a9f5b477de5" providerId="Windows Live" clId="Web-{386836BC-A5EC-2F31-175C-A1A3F939C199}" dt="2024-04-30T19:17:39.563" v="1240"/>
          <ac:spMkLst>
            <pc:docMk/>
            <pc:sldMk cId="3762479232" sldId="273"/>
            <ac:spMk id="3" creationId="{26A1742D-DA64-4DD7-1B1A-FA20BF9504A3}"/>
          </ac:spMkLst>
        </pc:spChg>
        <pc:spChg chg="add mod">
          <ac:chgData name="Keeley Williams" userId="5c426a9f5b477de5" providerId="Windows Live" clId="Web-{386836BC-A5EC-2F31-175C-A1A3F939C199}" dt="2024-04-30T19:19:26.382" v="1265" actId="20577"/>
          <ac:spMkLst>
            <pc:docMk/>
            <pc:sldMk cId="3762479232" sldId="273"/>
            <ac:spMk id="95" creationId="{10EEA4C4-D831-F3B3-8E36-4C160BF7956D}"/>
          </ac:spMkLst>
        </pc:spChg>
        <pc:graphicFrameChg chg="add mod modGraphic">
          <ac:chgData name="Keeley Williams" userId="5c426a9f5b477de5" providerId="Windows Live" clId="Web-{386836BC-A5EC-2F31-175C-A1A3F939C199}" dt="2024-04-30T19:18:41.801" v="1251"/>
          <ac:graphicFrameMkLst>
            <pc:docMk/>
            <pc:sldMk cId="3762479232" sldId="273"/>
            <ac:graphicFrameMk id="5" creationId="{CBD1041D-8366-0628-5CA6-3D65AC51DAC3}"/>
          </ac:graphicFrameMkLst>
        </pc:graphicFrameChg>
      </pc:sldChg>
      <pc:sldChg chg="del">
        <pc:chgData name="Keeley Williams" userId="5c426a9f5b477de5" providerId="Windows Live" clId="Web-{386836BC-A5EC-2F31-175C-A1A3F939C199}" dt="2024-04-30T16:30:49.294" v="12"/>
        <pc:sldMkLst>
          <pc:docMk/>
          <pc:sldMk cId="3311151850" sldId="274"/>
        </pc:sldMkLst>
      </pc:sldChg>
      <pc:sldChg chg="modSp modNotes">
        <pc:chgData name="Keeley Williams" userId="5c426a9f5b477de5" providerId="Windows Live" clId="Web-{386836BC-A5EC-2F31-175C-A1A3F939C199}" dt="2024-04-30T16:24:12.316" v="8"/>
        <pc:sldMkLst>
          <pc:docMk/>
          <pc:sldMk cId="1503129824" sldId="275"/>
        </pc:sldMkLst>
        <pc:graphicFrameChg chg="modGraphic">
          <ac:chgData name="Keeley Williams" userId="5c426a9f5b477de5" providerId="Windows Live" clId="Web-{386836BC-A5EC-2F31-175C-A1A3F939C199}" dt="2024-04-30T16:24:08.316" v="6" actId="20577"/>
          <ac:graphicFrameMkLst>
            <pc:docMk/>
            <pc:sldMk cId="1503129824" sldId="275"/>
            <ac:graphicFrameMk id="20" creationId="{33E993A8-BAE5-0A46-2F79-F62771B2AE76}"/>
          </ac:graphicFrameMkLst>
        </pc:graphicFrameChg>
      </pc:sldChg>
      <pc:sldChg chg="modNotes">
        <pc:chgData name="Keeley Williams" userId="5c426a9f5b477de5" providerId="Windows Live" clId="Web-{386836BC-A5EC-2F31-175C-A1A3F939C199}" dt="2024-04-30T16:30:30.074" v="10"/>
        <pc:sldMkLst>
          <pc:docMk/>
          <pc:sldMk cId="2978112543" sldId="276"/>
        </pc:sldMkLst>
      </pc:sldChg>
      <pc:sldChg chg="addSp delSp modSp mod setBg modNotes">
        <pc:chgData name="Keeley Williams" userId="5c426a9f5b477de5" providerId="Windows Live" clId="Web-{386836BC-A5EC-2F31-175C-A1A3F939C199}" dt="2024-04-30T18:15:33.580" v="525"/>
        <pc:sldMkLst>
          <pc:docMk/>
          <pc:sldMk cId="3726717243" sldId="278"/>
        </pc:sldMkLst>
        <pc:spChg chg="mod">
          <ac:chgData name="Keeley Williams" userId="5c426a9f5b477de5" providerId="Windows Live" clId="Web-{386836BC-A5EC-2F31-175C-A1A3F939C199}" dt="2024-04-30T17:54:20.015" v="505"/>
          <ac:spMkLst>
            <pc:docMk/>
            <pc:sldMk cId="3726717243" sldId="278"/>
            <ac:spMk id="2" creationId="{7F17001E-1731-4E46-B3BB-41F186C84B2F}"/>
          </ac:spMkLst>
        </pc:spChg>
        <pc:spChg chg="del mod">
          <ac:chgData name="Keeley Williams" userId="5c426a9f5b477de5" providerId="Windows Live" clId="Web-{386836BC-A5EC-2F31-175C-A1A3F939C199}" dt="2024-04-30T17:54:20.015" v="505"/>
          <ac:spMkLst>
            <pc:docMk/>
            <pc:sldMk cId="3726717243" sldId="278"/>
            <ac:spMk id="3" creationId="{096DF9E2-7730-EA85-B161-E3A1BEE03169}"/>
          </ac:spMkLst>
        </pc:spChg>
        <pc:spChg chg="add">
          <ac:chgData name="Keeley Williams" userId="5c426a9f5b477de5" providerId="Windows Live" clId="Web-{386836BC-A5EC-2F31-175C-A1A3F939C199}" dt="2024-04-30T17:54:20.015" v="505"/>
          <ac:spMkLst>
            <pc:docMk/>
            <pc:sldMk cId="3726717243" sldId="278"/>
            <ac:spMk id="10" creationId="{B50AB553-2A96-4A92-96F2-93548E096954}"/>
          </ac:spMkLst>
        </pc:spChg>
        <pc:spChg chg="add">
          <ac:chgData name="Keeley Williams" userId="5c426a9f5b477de5" providerId="Windows Live" clId="Web-{386836BC-A5EC-2F31-175C-A1A3F939C199}" dt="2024-04-30T17:55:54.350" v="507"/>
          <ac:spMkLst>
            <pc:docMk/>
            <pc:sldMk cId="3726717243" sldId="278"/>
            <ac:spMk id="20" creationId="{57018855-F789-B6CE-920A-723F7C5512FE}"/>
          </ac:spMkLst>
        </pc:spChg>
        <pc:spChg chg="add mod">
          <ac:chgData name="Keeley Williams" userId="5c426a9f5b477de5" providerId="Windows Live" clId="Web-{386836BC-A5EC-2F31-175C-A1A3F939C199}" dt="2024-04-30T17:56:29.681" v="520" actId="14100"/>
          <ac:spMkLst>
            <pc:docMk/>
            <pc:sldMk cId="3726717243" sldId="278"/>
            <ac:spMk id="21" creationId="{304898E0-C23C-466E-735E-F390C5E495F9}"/>
          </ac:spMkLst>
        </pc:spChg>
        <pc:graphicFrameChg chg="add">
          <ac:chgData name="Keeley Williams" userId="5c426a9f5b477de5" providerId="Windows Live" clId="Web-{386836BC-A5EC-2F31-175C-A1A3F939C199}" dt="2024-04-30T17:54:20.015" v="505"/>
          <ac:graphicFrameMkLst>
            <pc:docMk/>
            <pc:sldMk cId="3726717243" sldId="278"/>
            <ac:graphicFrameMk id="5" creationId="{B2175539-2A14-F0F7-0DD7-A3FA119BD58F}"/>
          </ac:graphicFrameMkLst>
        </pc:graphicFrameChg>
        <pc:picChg chg="add">
          <ac:chgData name="Keeley Williams" userId="5c426a9f5b477de5" providerId="Windows Live" clId="Web-{386836BC-A5EC-2F31-175C-A1A3F939C199}" dt="2024-04-30T17:54:20.015" v="505"/>
          <ac:picMkLst>
            <pc:docMk/>
            <pc:sldMk cId="3726717243" sldId="278"/>
            <ac:picMk id="6" creationId="{F158B097-6722-40C7-5300-240AF6DF5417}"/>
          </ac:picMkLst>
        </pc:picChg>
      </pc:sldChg>
      <pc:sldChg chg="addSp delSp modSp mod setBg modNotes">
        <pc:chgData name="Keeley Williams" userId="5c426a9f5b477de5" providerId="Windows Live" clId="Web-{386836BC-A5EC-2F31-175C-A1A3F939C199}" dt="2024-04-30T19:22:01.721" v="1315" actId="20577"/>
        <pc:sldMkLst>
          <pc:docMk/>
          <pc:sldMk cId="642755281" sldId="280"/>
        </pc:sldMkLst>
        <pc:spChg chg="mod">
          <ac:chgData name="Keeley Williams" userId="5c426a9f5b477de5" providerId="Windows Live" clId="Web-{386836BC-A5EC-2F31-175C-A1A3F939C199}" dt="2024-04-30T19:21:14.249" v="1272"/>
          <ac:spMkLst>
            <pc:docMk/>
            <pc:sldMk cId="642755281" sldId="280"/>
            <ac:spMk id="2" creationId="{4193EDA4-3BD8-D7C8-B181-7D1B59205A26}"/>
          </ac:spMkLst>
        </pc:spChg>
        <pc:spChg chg="del mod">
          <ac:chgData name="Keeley Williams" userId="5c426a9f5b477de5" providerId="Windows Live" clId="Web-{386836BC-A5EC-2F31-175C-A1A3F939C199}" dt="2024-04-30T18:54:15.904" v="677"/>
          <ac:spMkLst>
            <pc:docMk/>
            <pc:sldMk cId="642755281" sldId="280"/>
            <ac:spMk id="3" creationId="{483F1D68-1C79-AE9C-F060-3E04795335B7}"/>
          </ac:spMkLst>
        </pc:spChg>
        <pc:spChg chg="add del">
          <ac:chgData name="Keeley Williams" userId="5c426a9f5b477de5" providerId="Windows Live" clId="Web-{386836BC-A5EC-2F31-175C-A1A3F939C199}" dt="2024-04-30T19:21:14.249" v="1272"/>
          <ac:spMkLst>
            <pc:docMk/>
            <pc:sldMk cId="642755281" sldId="280"/>
            <ac:spMk id="30" creationId="{7E2BE7F7-CA89-4002-ACCE-A478AEA24F5E}"/>
          </ac:spMkLst>
        </pc:spChg>
        <pc:spChg chg="add del">
          <ac:chgData name="Keeley Williams" userId="5c426a9f5b477de5" providerId="Windows Live" clId="Web-{386836BC-A5EC-2F31-175C-A1A3F939C199}" dt="2024-04-30T19:21:14.249" v="1272"/>
          <ac:spMkLst>
            <pc:docMk/>
            <pc:sldMk cId="642755281" sldId="280"/>
            <ac:spMk id="32" creationId="{1A9F7B4E-B03D-4F64-BE33-00D074458D45}"/>
          </ac:spMkLst>
        </pc:spChg>
        <pc:spChg chg="add">
          <ac:chgData name="Keeley Williams" userId="5c426a9f5b477de5" providerId="Windows Live" clId="Web-{386836BC-A5EC-2F31-175C-A1A3F939C199}" dt="2024-04-30T19:21:14.249" v="1272"/>
          <ac:spMkLst>
            <pc:docMk/>
            <pc:sldMk cId="642755281" sldId="280"/>
            <ac:spMk id="37" creationId="{B50AB553-2A96-4A92-96F2-93548E096954}"/>
          </ac:spMkLst>
        </pc:spChg>
        <pc:spChg chg="add mod">
          <ac:chgData name="Keeley Williams" userId="5c426a9f5b477de5" providerId="Windows Live" clId="Web-{386836BC-A5EC-2F31-175C-A1A3F939C199}" dt="2024-04-30T19:22:01.721" v="1315" actId="20577"/>
          <ac:spMkLst>
            <pc:docMk/>
            <pc:sldMk cId="642755281" sldId="280"/>
            <ac:spMk id="73" creationId="{033D1BE9-F9E1-EBB9-DD95-5F45ED65227E}"/>
          </ac:spMkLst>
        </pc:spChg>
        <pc:grpChg chg="add del">
          <ac:chgData name="Keeley Williams" userId="5c426a9f5b477de5" providerId="Windows Live" clId="Web-{386836BC-A5EC-2F31-175C-A1A3F939C199}" dt="2024-04-30T18:55:27.800" v="680"/>
          <ac:grpSpMkLst>
            <pc:docMk/>
            <pc:sldMk cId="642755281" sldId="280"/>
            <ac:grpSpMk id="28" creationId="{3AFCAD34-1AFC-BC1A-F6B2-C34C63912EAB}"/>
          </ac:grpSpMkLst>
        </pc:grpChg>
        <pc:graphicFrameChg chg="add mod ord modGraphic">
          <ac:chgData name="Keeley Williams" userId="5c426a9f5b477de5" providerId="Windows Live" clId="Web-{386836BC-A5EC-2F31-175C-A1A3F939C199}" dt="2024-04-30T19:21:14.249" v="1272"/>
          <ac:graphicFrameMkLst>
            <pc:docMk/>
            <pc:sldMk cId="642755281" sldId="280"/>
            <ac:graphicFrameMk id="5" creationId="{B07BCB21-05A0-A4EB-661F-32EC4CB7CB81}"/>
          </ac:graphicFrameMkLst>
        </pc:graphicFrameChg>
        <pc:picChg chg="add mod ord">
          <ac:chgData name="Keeley Williams" userId="5c426a9f5b477de5" providerId="Windows Live" clId="Web-{386836BC-A5EC-2F31-175C-A1A3F939C199}" dt="2024-04-30T19:21:14.249" v="1272"/>
          <ac:picMkLst>
            <pc:docMk/>
            <pc:sldMk cId="642755281" sldId="280"/>
            <ac:picMk id="23" creationId="{D36BEFD8-777F-DA74-9A2C-F0A99F952A95}"/>
          </ac:picMkLst>
        </pc:picChg>
      </pc:sldChg>
      <pc:sldChg chg="modNotes">
        <pc:chgData name="Keeley Williams" userId="5c426a9f5b477de5" providerId="Windows Live" clId="Web-{386836BC-A5EC-2F31-175C-A1A3F939C199}" dt="2024-04-30T16:14:46.140" v="4"/>
        <pc:sldMkLst>
          <pc:docMk/>
          <pc:sldMk cId="3975747998" sldId="281"/>
        </pc:sldMkLst>
      </pc:sldChg>
      <pc:sldChg chg="addSp delSp modSp new mod setBg modNotes">
        <pc:chgData name="Keeley Williams" userId="5c426a9f5b477de5" providerId="Windows Live" clId="Web-{386836BC-A5EC-2F31-175C-A1A3F939C199}" dt="2024-04-30T19:34:18.288" v="1318"/>
        <pc:sldMkLst>
          <pc:docMk/>
          <pc:sldMk cId="905062377" sldId="282"/>
        </pc:sldMkLst>
        <pc:spChg chg="mod">
          <ac:chgData name="Keeley Williams" userId="5c426a9f5b477de5" providerId="Windows Live" clId="Web-{386836BC-A5EC-2F31-175C-A1A3F939C199}" dt="2024-04-30T18:56:33.163" v="717" actId="20577"/>
          <ac:spMkLst>
            <pc:docMk/>
            <pc:sldMk cId="905062377" sldId="282"/>
            <ac:spMk id="2" creationId="{9F23A02D-AC80-FA5F-3580-A7D574403FEA}"/>
          </ac:spMkLst>
        </pc:spChg>
        <pc:spChg chg="del mod">
          <ac:chgData name="Keeley Williams" userId="5c426a9f5b477de5" providerId="Windows Live" clId="Web-{386836BC-A5EC-2F31-175C-A1A3F939C199}" dt="2024-04-30T19:00:03.271" v="964"/>
          <ac:spMkLst>
            <pc:docMk/>
            <pc:sldMk cId="905062377" sldId="282"/>
            <ac:spMk id="3" creationId="{94B9FA7B-1FB1-B2D7-C133-38028FD58C00}"/>
          </ac:spMkLst>
        </pc:spChg>
        <pc:spChg chg="add mod">
          <ac:chgData name="Keeley Williams" userId="5c426a9f5b477de5" providerId="Windows Live" clId="Web-{386836BC-A5EC-2F31-175C-A1A3F939C199}" dt="2024-04-30T19:20:01.854" v="1271" actId="1076"/>
          <ac:spMkLst>
            <pc:docMk/>
            <pc:sldMk cId="905062377" sldId="282"/>
            <ac:spMk id="37" creationId="{5D77F75E-2F87-F01A-B427-2FA697D228D3}"/>
          </ac:spMkLst>
        </pc:spChg>
        <pc:graphicFrameChg chg="add">
          <ac:chgData name="Keeley Williams" userId="5c426a9f5b477de5" providerId="Windows Live" clId="Web-{386836BC-A5EC-2F31-175C-A1A3F939C199}" dt="2024-04-30T19:00:03.271" v="964"/>
          <ac:graphicFrameMkLst>
            <pc:docMk/>
            <pc:sldMk cId="905062377" sldId="282"/>
            <ac:graphicFrameMk id="5" creationId="{36C67534-8BC7-FD80-6ABD-E053B4621D72}"/>
          </ac:graphicFrameMkLst>
        </pc:graphicFrameChg>
      </pc:sldChg>
      <pc:sldChg chg="modSp new ord">
        <pc:chgData name="Keeley Williams" userId="5c426a9f5b477de5" providerId="Windows Live" clId="Web-{386836BC-A5EC-2F31-175C-A1A3F939C199}" dt="2024-05-01T19:15:12.500" v="1380" actId="20577"/>
        <pc:sldMkLst>
          <pc:docMk/>
          <pc:sldMk cId="1036956384" sldId="283"/>
        </pc:sldMkLst>
        <pc:spChg chg="mod">
          <ac:chgData name="Keeley Williams" userId="5c426a9f5b477de5" providerId="Windows Live" clId="Web-{386836BC-A5EC-2F31-175C-A1A3F939C199}" dt="2024-05-01T19:13:56.465" v="1333" actId="20577"/>
          <ac:spMkLst>
            <pc:docMk/>
            <pc:sldMk cId="1036956384" sldId="283"/>
            <ac:spMk id="2" creationId="{F9E166BC-0BB4-653A-7A6C-06849BC0C70B}"/>
          </ac:spMkLst>
        </pc:spChg>
        <pc:spChg chg="mod">
          <ac:chgData name="Keeley Williams" userId="5c426a9f5b477de5" providerId="Windows Live" clId="Web-{386836BC-A5EC-2F31-175C-A1A3F939C199}" dt="2024-05-01T19:15:12.500" v="1380" actId="20577"/>
          <ac:spMkLst>
            <pc:docMk/>
            <pc:sldMk cId="1036956384" sldId="283"/>
            <ac:spMk id="3" creationId="{51D7240F-9ED8-9A02-8347-BEE1B47729A8}"/>
          </ac:spMkLst>
        </pc:spChg>
      </pc:sldChg>
    </pc:docChg>
  </pc:docChgLst>
  <pc:docChgLst>
    <pc:chgData name="Keeley Williams" userId="5c426a9f5b477de5" providerId="Windows Live" clId="Web-{D631A08C-C542-CBF4-F585-6FCEBDAB9EDE}"/>
    <pc:docChg chg="addSld delSld modSld">
      <pc:chgData name="Keeley Williams" userId="5c426a9f5b477de5" providerId="Windows Live" clId="Web-{D631A08C-C542-CBF4-F585-6FCEBDAB9EDE}" dt="2024-04-19T18:11:45.266" v="1056"/>
      <pc:docMkLst>
        <pc:docMk/>
      </pc:docMkLst>
      <pc:sldChg chg="addSp delSp modSp mod setBg setClrOvrMap">
        <pc:chgData name="Keeley Williams" userId="5c426a9f5b477de5" providerId="Windows Live" clId="Web-{D631A08C-C542-CBF4-F585-6FCEBDAB9EDE}" dt="2024-04-19T17:42:17.719" v="538" actId="20577"/>
        <pc:sldMkLst>
          <pc:docMk/>
          <pc:sldMk cId="109857222" sldId="256"/>
        </pc:sldMkLst>
        <pc:spChg chg="mod">
          <ac:chgData name="Keeley Williams" userId="5c426a9f5b477de5" providerId="Windows Live" clId="Web-{D631A08C-C542-CBF4-F585-6FCEBDAB9EDE}" dt="2024-04-19T17:31:09.557" v="276"/>
          <ac:spMkLst>
            <pc:docMk/>
            <pc:sldMk cId="109857222" sldId="256"/>
            <ac:spMk id="2" creationId="{00000000-0000-0000-0000-000000000000}"/>
          </ac:spMkLst>
        </pc:spChg>
        <pc:spChg chg="mod">
          <ac:chgData name="Keeley Williams" userId="5c426a9f5b477de5" providerId="Windows Live" clId="Web-{D631A08C-C542-CBF4-F585-6FCEBDAB9EDE}" dt="2024-04-19T17:41:59.328" v="531" actId="20577"/>
          <ac:spMkLst>
            <pc:docMk/>
            <pc:sldMk cId="109857222" sldId="256"/>
            <ac:spMk id="3" creationId="{00000000-0000-0000-0000-000000000000}"/>
          </ac:spMkLst>
        </pc:spChg>
        <pc:spChg chg="add mod">
          <ac:chgData name="Keeley Williams" userId="5c426a9f5b477de5" providerId="Windows Live" clId="Web-{D631A08C-C542-CBF4-F585-6FCEBDAB9EDE}" dt="2024-04-19T17:42:17.719" v="538" actId="20577"/>
          <ac:spMkLst>
            <pc:docMk/>
            <pc:sldMk cId="109857222" sldId="256"/>
            <ac:spMk id="4" creationId="{1AA39A8F-8817-9CC3-7276-823679019FD6}"/>
          </ac:spMkLst>
        </pc:spChg>
        <pc:spChg chg="add del">
          <ac:chgData name="Keeley Williams" userId="5c426a9f5b477de5" providerId="Windows Live" clId="Web-{D631A08C-C542-CBF4-F585-6FCEBDAB9EDE}" dt="2024-04-19T17:31:09.542" v="275"/>
          <ac:spMkLst>
            <pc:docMk/>
            <pc:sldMk cId="109857222" sldId="256"/>
            <ac:spMk id="9" creationId="{2A6B319F-86FE-4754-878E-06F0804D882B}"/>
          </ac:spMkLst>
        </pc:spChg>
        <pc:spChg chg="add del">
          <ac:chgData name="Keeley Williams" userId="5c426a9f5b477de5" providerId="Windows Live" clId="Web-{D631A08C-C542-CBF4-F585-6FCEBDAB9EDE}" dt="2024-04-19T17:31:09.542" v="275"/>
          <ac:spMkLst>
            <pc:docMk/>
            <pc:sldMk cId="109857222" sldId="256"/>
            <ac:spMk id="11" creationId="{DCF7D1B5-3477-499F-ACC5-2C8B07F4EDB3}"/>
          </ac:spMkLst>
        </pc:spChg>
        <pc:spChg chg="add">
          <ac:chgData name="Keeley Williams" userId="5c426a9f5b477de5" providerId="Windows Live" clId="Web-{D631A08C-C542-CBF4-F585-6FCEBDAB9EDE}" dt="2024-04-19T17:31:09.557" v="276"/>
          <ac:spMkLst>
            <pc:docMk/>
            <pc:sldMk cId="109857222" sldId="256"/>
            <ac:spMk id="13" creationId="{8CA06CD6-90CA-4C45-856C-6771339E1E22}"/>
          </ac:spMkLst>
        </pc:spChg>
        <pc:cxnChg chg="add">
          <ac:chgData name="Keeley Williams" userId="5c426a9f5b477de5" providerId="Windows Live" clId="Web-{D631A08C-C542-CBF4-F585-6FCEBDAB9EDE}" dt="2024-04-19T17:31:09.557" v="276"/>
          <ac:cxnSpMkLst>
            <pc:docMk/>
            <pc:sldMk cId="109857222" sldId="256"/>
            <ac:cxnSpMk id="14" creationId="{5021601D-2758-4B15-A31C-FDA184C51B3A}"/>
          </ac:cxnSpMkLst>
        </pc:cxnChg>
      </pc:sldChg>
      <pc:sldChg chg="addSp delSp modSp new mod setBg">
        <pc:chgData name="Keeley Williams" userId="5c426a9f5b477de5" providerId="Windows Live" clId="Web-{D631A08C-C542-CBF4-F585-6FCEBDAB9EDE}" dt="2024-04-19T18:09:58.888" v="1026" actId="1076"/>
        <pc:sldMkLst>
          <pc:docMk/>
          <pc:sldMk cId="969306745" sldId="257"/>
        </pc:sldMkLst>
        <pc:spChg chg="mod">
          <ac:chgData name="Keeley Williams" userId="5c426a9f5b477de5" providerId="Windows Live" clId="Web-{D631A08C-C542-CBF4-F585-6FCEBDAB9EDE}" dt="2024-04-19T17:31:23.573" v="281"/>
          <ac:spMkLst>
            <pc:docMk/>
            <pc:sldMk cId="969306745" sldId="257"/>
            <ac:spMk id="2" creationId="{705514F5-D57B-6ECA-1A98-9ADD73202F5E}"/>
          </ac:spMkLst>
        </pc:spChg>
        <pc:spChg chg="mod">
          <ac:chgData name="Keeley Williams" userId="5c426a9f5b477de5" providerId="Windows Live" clId="Web-{D631A08C-C542-CBF4-F585-6FCEBDAB9EDE}" dt="2024-04-19T17:31:23.573" v="281"/>
          <ac:spMkLst>
            <pc:docMk/>
            <pc:sldMk cId="969306745" sldId="257"/>
            <ac:spMk id="3" creationId="{573F0554-54F3-BC46-245A-CB81EFE268C4}"/>
          </ac:spMkLst>
        </pc:spChg>
        <pc:spChg chg="mod">
          <ac:chgData name="Keeley Williams" userId="5c426a9f5b477de5" providerId="Windows Live" clId="Web-{D631A08C-C542-CBF4-F585-6FCEBDAB9EDE}" dt="2024-04-19T17:31:23.573" v="281"/>
          <ac:spMkLst>
            <pc:docMk/>
            <pc:sldMk cId="969306745" sldId="257"/>
            <ac:spMk id="4" creationId="{CEABEA1D-D10F-91FA-1876-F945527D5A23}"/>
          </ac:spMkLst>
        </pc:spChg>
        <pc:spChg chg="add del">
          <ac:chgData name="Keeley Williams" userId="5c426a9f5b477de5" providerId="Windows Live" clId="Web-{D631A08C-C542-CBF4-F585-6FCEBDAB9EDE}" dt="2024-04-19T17:30:02.461" v="260"/>
          <ac:spMkLst>
            <pc:docMk/>
            <pc:sldMk cId="969306745" sldId="257"/>
            <ac:spMk id="5" creationId="{AD4C4EF3-C696-46AB-211D-ECC5FDB6C2AA}"/>
          </ac:spMkLst>
        </pc:spChg>
        <pc:spChg chg="add mod">
          <ac:chgData name="Keeley Williams" userId="5c426a9f5b477de5" providerId="Windows Live" clId="Web-{D631A08C-C542-CBF4-F585-6FCEBDAB9EDE}" dt="2024-04-19T17:31:23.573" v="281"/>
          <ac:spMkLst>
            <pc:docMk/>
            <pc:sldMk cId="969306745" sldId="257"/>
            <ac:spMk id="6" creationId="{4B06632F-9B2C-BDE6-6640-10D309EC7D3E}"/>
          </ac:spMkLst>
        </pc:spChg>
        <pc:spChg chg="add del">
          <ac:chgData name="Keeley Williams" userId="5c426a9f5b477de5" providerId="Windows Live" clId="Web-{D631A08C-C542-CBF4-F585-6FCEBDAB9EDE}" dt="2024-04-19T17:31:20.964" v="278"/>
          <ac:spMkLst>
            <pc:docMk/>
            <pc:sldMk cId="969306745" sldId="257"/>
            <ac:spMk id="11" creationId="{C5278130-DFE0-457B-8698-88DF69019DDE}"/>
          </ac:spMkLst>
        </pc:spChg>
        <pc:spChg chg="add del">
          <ac:chgData name="Keeley Williams" userId="5c426a9f5b477de5" providerId="Windows Live" clId="Web-{D631A08C-C542-CBF4-F585-6FCEBDAB9EDE}" dt="2024-04-19T17:31:20.964" v="278"/>
          <ac:spMkLst>
            <pc:docMk/>
            <pc:sldMk cId="969306745" sldId="257"/>
            <ac:spMk id="13" creationId="{2F99531B-1681-4D6E-BECB-18325B33A618}"/>
          </ac:spMkLst>
        </pc:spChg>
        <pc:spChg chg="add del">
          <ac:chgData name="Keeley Williams" userId="5c426a9f5b477de5" providerId="Windows Live" clId="Web-{D631A08C-C542-CBF4-F585-6FCEBDAB9EDE}" dt="2024-04-19T17:31:20.964" v="278"/>
          <ac:spMkLst>
            <pc:docMk/>
            <pc:sldMk cId="969306745" sldId="257"/>
            <ac:spMk id="15" creationId="{20344094-430A-400B-804B-910E696A1A90}"/>
          </ac:spMkLst>
        </pc:spChg>
        <pc:spChg chg="add del">
          <ac:chgData name="Keeley Williams" userId="5c426a9f5b477de5" providerId="Windows Live" clId="Web-{D631A08C-C542-CBF4-F585-6FCEBDAB9EDE}" dt="2024-04-19T17:31:20.964" v="278"/>
          <ac:spMkLst>
            <pc:docMk/>
            <pc:sldMk cId="969306745" sldId="257"/>
            <ac:spMk id="17" creationId="{453C67DF-7782-4E57-AB9B-F1B4811AD8FE}"/>
          </ac:spMkLst>
        </pc:spChg>
        <pc:spChg chg="add del">
          <ac:chgData name="Keeley Williams" userId="5c426a9f5b477de5" providerId="Windows Live" clId="Web-{D631A08C-C542-CBF4-F585-6FCEBDAB9EDE}" dt="2024-04-19T17:31:23.542" v="280"/>
          <ac:spMkLst>
            <pc:docMk/>
            <pc:sldMk cId="969306745" sldId="257"/>
            <ac:spMk id="23" creationId="{738F59A4-4431-460D-8E49-6E65C189A566}"/>
          </ac:spMkLst>
        </pc:spChg>
        <pc:spChg chg="add">
          <ac:chgData name="Keeley Williams" userId="5c426a9f5b477de5" providerId="Windows Live" clId="Web-{D631A08C-C542-CBF4-F585-6FCEBDAB9EDE}" dt="2024-04-19T17:31:23.573" v="281"/>
          <ac:spMkLst>
            <pc:docMk/>
            <pc:sldMk cId="969306745" sldId="257"/>
            <ac:spMk id="27" creationId="{C5278130-DFE0-457B-8698-88DF69019DDE}"/>
          </ac:spMkLst>
        </pc:spChg>
        <pc:spChg chg="add">
          <ac:chgData name="Keeley Williams" userId="5c426a9f5b477de5" providerId="Windows Live" clId="Web-{D631A08C-C542-CBF4-F585-6FCEBDAB9EDE}" dt="2024-04-19T17:31:23.573" v="281"/>
          <ac:spMkLst>
            <pc:docMk/>
            <pc:sldMk cId="969306745" sldId="257"/>
            <ac:spMk id="28" creationId="{2F99531B-1681-4D6E-BECB-18325B33A618}"/>
          </ac:spMkLst>
        </pc:spChg>
        <pc:spChg chg="add">
          <ac:chgData name="Keeley Williams" userId="5c426a9f5b477de5" providerId="Windows Live" clId="Web-{D631A08C-C542-CBF4-F585-6FCEBDAB9EDE}" dt="2024-04-19T17:31:23.573" v="281"/>
          <ac:spMkLst>
            <pc:docMk/>
            <pc:sldMk cId="969306745" sldId="257"/>
            <ac:spMk id="29" creationId="{20344094-430A-400B-804B-910E696A1A90}"/>
          </ac:spMkLst>
        </pc:spChg>
        <pc:spChg chg="add">
          <ac:chgData name="Keeley Williams" userId="5c426a9f5b477de5" providerId="Windows Live" clId="Web-{D631A08C-C542-CBF4-F585-6FCEBDAB9EDE}" dt="2024-04-19T17:31:23.573" v="281"/>
          <ac:spMkLst>
            <pc:docMk/>
            <pc:sldMk cId="969306745" sldId="257"/>
            <ac:spMk id="30" creationId="{453C67DF-7782-4E57-AB9B-F1B4811AD8FE}"/>
          </ac:spMkLst>
        </pc:spChg>
        <pc:grpChg chg="add del">
          <ac:chgData name="Keeley Williams" userId="5c426a9f5b477de5" providerId="Windows Live" clId="Web-{D631A08C-C542-CBF4-F585-6FCEBDAB9EDE}" dt="2024-04-19T17:31:23.542" v="280"/>
          <ac:grpSpMkLst>
            <pc:docMk/>
            <pc:sldMk cId="969306745" sldId="257"/>
            <ac:grpSpMk id="24" creationId="{8A919B9C-5C01-47E4-B2F2-45F589208ABF}"/>
          </ac:grpSpMkLst>
        </pc:grpChg>
        <pc:picChg chg="add mod">
          <ac:chgData name="Keeley Williams" userId="5c426a9f5b477de5" providerId="Windows Live" clId="Web-{D631A08C-C542-CBF4-F585-6FCEBDAB9EDE}" dt="2024-04-19T18:09:58.888" v="1026" actId="1076"/>
          <ac:picMkLst>
            <pc:docMk/>
            <pc:sldMk cId="969306745" sldId="257"/>
            <ac:picMk id="7" creationId="{B06C5B31-9513-DD5F-F44A-140F8D82495D}"/>
          </ac:picMkLst>
        </pc:picChg>
        <pc:cxnChg chg="add del">
          <ac:chgData name="Keeley Williams" userId="5c426a9f5b477de5" providerId="Windows Live" clId="Web-{D631A08C-C542-CBF4-F585-6FCEBDAB9EDE}" dt="2024-04-19T17:31:20.964" v="278"/>
          <ac:cxnSpMkLst>
            <pc:docMk/>
            <pc:sldMk cId="969306745" sldId="257"/>
            <ac:cxnSpMk id="19" creationId="{B03A5AE3-BD30-455C-842B-7626C8BEF097}"/>
          </ac:cxnSpMkLst>
        </pc:cxnChg>
        <pc:cxnChg chg="add del">
          <ac:chgData name="Keeley Williams" userId="5c426a9f5b477de5" providerId="Windows Live" clId="Web-{D631A08C-C542-CBF4-F585-6FCEBDAB9EDE}" dt="2024-04-19T17:31:20.964" v="278"/>
          <ac:cxnSpMkLst>
            <pc:docMk/>
            <pc:sldMk cId="969306745" sldId="257"/>
            <ac:cxnSpMk id="21" creationId="{2DBECAA5-1F2D-470D-875C-8F2C2CA3E54B}"/>
          </ac:cxnSpMkLst>
        </pc:cxnChg>
        <pc:cxnChg chg="add">
          <ac:chgData name="Keeley Williams" userId="5c426a9f5b477de5" providerId="Windows Live" clId="Web-{D631A08C-C542-CBF4-F585-6FCEBDAB9EDE}" dt="2024-04-19T17:31:23.573" v="281"/>
          <ac:cxnSpMkLst>
            <pc:docMk/>
            <pc:sldMk cId="969306745" sldId="257"/>
            <ac:cxnSpMk id="31" creationId="{B03A5AE3-BD30-455C-842B-7626C8BEF097}"/>
          </ac:cxnSpMkLst>
        </pc:cxnChg>
        <pc:cxnChg chg="add">
          <ac:chgData name="Keeley Williams" userId="5c426a9f5b477de5" providerId="Windows Live" clId="Web-{D631A08C-C542-CBF4-F585-6FCEBDAB9EDE}" dt="2024-04-19T17:31:23.573" v="281"/>
          <ac:cxnSpMkLst>
            <pc:docMk/>
            <pc:sldMk cId="969306745" sldId="257"/>
            <ac:cxnSpMk id="32" creationId="{2DBECAA5-1F2D-470D-875C-8F2C2CA3E54B}"/>
          </ac:cxnSpMkLst>
        </pc:cxnChg>
      </pc:sldChg>
      <pc:sldChg chg="new del">
        <pc:chgData name="Keeley Williams" userId="5c426a9f5b477de5" providerId="Windows Live" clId="Web-{D631A08C-C542-CBF4-F585-6FCEBDAB9EDE}" dt="2024-04-19T17:31:36.261" v="283"/>
        <pc:sldMkLst>
          <pc:docMk/>
          <pc:sldMk cId="2835204054" sldId="258"/>
        </pc:sldMkLst>
      </pc:sldChg>
      <pc:sldChg chg="addSp delSp modSp new mod setBg">
        <pc:chgData name="Keeley Williams" userId="5c426a9f5b477de5" providerId="Windows Live" clId="Web-{D631A08C-C542-CBF4-F585-6FCEBDAB9EDE}" dt="2024-04-19T17:42:51.955" v="539"/>
        <pc:sldMkLst>
          <pc:docMk/>
          <pc:sldMk cId="4224339994" sldId="258"/>
        </pc:sldMkLst>
        <pc:spChg chg="mod">
          <ac:chgData name="Keeley Williams" userId="5c426a9f5b477de5" providerId="Windows Live" clId="Web-{D631A08C-C542-CBF4-F585-6FCEBDAB9EDE}" dt="2024-04-19T17:40:24.731" v="509"/>
          <ac:spMkLst>
            <pc:docMk/>
            <pc:sldMk cId="4224339994" sldId="258"/>
            <ac:spMk id="2" creationId="{886F582B-3A58-F057-D4BB-AE741BE996CB}"/>
          </ac:spMkLst>
        </pc:spChg>
        <pc:spChg chg="add del mod">
          <ac:chgData name="Keeley Williams" userId="5c426a9f5b477de5" providerId="Windows Live" clId="Web-{D631A08C-C542-CBF4-F585-6FCEBDAB9EDE}" dt="2024-04-19T17:40:27.341" v="512"/>
          <ac:spMkLst>
            <pc:docMk/>
            <pc:sldMk cId="4224339994" sldId="258"/>
            <ac:spMk id="3" creationId="{BD7A7FBE-8A49-689A-548C-1D5111786423}"/>
          </ac:spMkLst>
        </pc:spChg>
        <pc:spChg chg="add del">
          <ac:chgData name="Keeley Williams" userId="5c426a9f5b477de5" providerId="Windows Live" clId="Web-{D631A08C-C542-CBF4-F585-6FCEBDAB9EDE}" dt="2024-04-19T17:40:02.121" v="493"/>
          <ac:spMkLst>
            <pc:docMk/>
            <pc:sldMk cId="4224339994" sldId="258"/>
            <ac:spMk id="8" creationId="{C2554CA6-288E-4202-BC52-2E5A8F0C0AED}"/>
          </ac:spMkLst>
        </pc:spChg>
        <pc:spChg chg="add del">
          <ac:chgData name="Keeley Williams" userId="5c426a9f5b477de5" providerId="Windows Live" clId="Web-{D631A08C-C542-CBF4-F585-6FCEBDAB9EDE}" dt="2024-04-19T17:39:59.121" v="491"/>
          <ac:spMkLst>
            <pc:docMk/>
            <pc:sldMk cId="4224339994" sldId="258"/>
            <ac:spMk id="9" creationId="{9F7D5CDA-D291-4307-BF55-1381FED29634}"/>
          </ac:spMkLst>
        </pc:spChg>
        <pc:spChg chg="add del">
          <ac:chgData name="Keeley Williams" userId="5c426a9f5b477de5" providerId="Windows Live" clId="Web-{D631A08C-C542-CBF4-F585-6FCEBDAB9EDE}" dt="2024-04-19T17:40:02.121" v="493"/>
          <ac:spMkLst>
            <pc:docMk/>
            <pc:sldMk cId="4224339994" sldId="258"/>
            <ac:spMk id="10" creationId="{B10BB131-AC8E-4A8E-A5D1-36260F720C3B}"/>
          </ac:spMkLst>
        </pc:spChg>
        <pc:spChg chg="add del">
          <ac:chgData name="Keeley Williams" userId="5c426a9f5b477de5" providerId="Windows Live" clId="Web-{D631A08C-C542-CBF4-F585-6FCEBDAB9EDE}" dt="2024-04-19T17:40:02.121" v="493"/>
          <ac:spMkLst>
            <pc:docMk/>
            <pc:sldMk cId="4224339994" sldId="258"/>
            <ac:spMk id="12" creationId="{5B7778FC-632E-4DCA-A7CB-0D7731CCF970}"/>
          </ac:spMkLst>
        </pc:spChg>
        <pc:spChg chg="add del">
          <ac:chgData name="Keeley Williams" userId="5c426a9f5b477de5" providerId="Windows Live" clId="Web-{D631A08C-C542-CBF4-F585-6FCEBDAB9EDE}" dt="2024-04-19T17:40:02.121" v="493"/>
          <ac:spMkLst>
            <pc:docMk/>
            <pc:sldMk cId="4224339994" sldId="258"/>
            <ac:spMk id="14" creationId="{FA23A907-97FB-4A8F-880A-DD77401C4296}"/>
          </ac:spMkLst>
        </pc:spChg>
        <pc:spChg chg="add del">
          <ac:chgData name="Keeley Williams" userId="5c426a9f5b477de5" providerId="Windows Live" clId="Web-{D631A08C-C542-CBF4-F585-6FCEBDAB9EDE}" dt="2024-04-19T17:40:06.856" v="497"/>
          <ac:spMkLst>
            <pc:docMk/>
            <pc:sldMk cId="4224339994" sldId="258"/>
            <ac:spMk id="15" creationId="{D5B0017B-2ECA-49AF-B397-DC140825DF8D}"/>
          </ac:spMkLst>
        </pc:spChg>
        <pc:spChg chg="add del">
          <ac:chgData name="Keeley Williams" userId="5c426a9f5b477de5" providerId="Windows Live" clId="Web-{D631A08C-C542-CBF4-F585-6FCEBDAB9EDE}" dt="2024-04-19T17:40:04.449" v="495"/>
          <ac:spMkLst>
            <pc:docMk/>
            <pc:sldMk cId="4224339994" sldId="258"/>
            <ac:spMk id="16" creationId="{081EA652-8C6A-4E69-BEB9-170809474553}"/>
          </ac:spMkLst>
        </pc:spChg>
        <pc:spChg chg="add del">
          <ac:chgData name="Keeley Williams" userId="5c426a9f5b477de5" providerId="Windows Live" clId="Web-{D631A08C-C542-CBF4-F585-6FCEBDAB9EDE}" dt="2024-04-19T17:40:04.449" v="495"/>
          <ac:spMkLst>
            <pc:docMk/>
            <pc:sldMk cId="4224339994" sldId="258"/>
            <ac:spMk id="17" creationId="{5298780A-33B9-4EA2-8F67-DE68AD62841B}"/>
          </ac:spMkLst>
        </pc:spChg>
        <pc:spChg chg="add del">
          <ac:chgData name="Keeley Williams" userId="5c426a9f5b477de5" providerId="Windows Live" clId="Web-{D631A08C-C542-CBF4-F585-6FCEBDAB9EDE}" dt="2024-04-19T17:40:04.449" v="495"/>
          <ac:spMkLst>
            <pc:docMk/>
            <pc:sldMk cId="4224339994" sldId="258"/>
            <ac:spMk id="18" creationId="{7F488E8B-4E1E-4402-8935-D4E6C02615C7}"/>
          </ac:spMkLst>
        </pc:spChg>
        <pc:spChg chg="add del">
          <ac:chgData name="Keeley Williams" userId="5c426a9f5b477de5" providerId="Windows Live" clId="Web-{D631A08C-C542-CBF4-F585-6FCEBDAB9EDE}" dt="2024-04-19T17:40:06.856" v="497"/>
          <ac:spMkLst>
            <pc:docMk/>
            <pc:sldMk cId="4224339994" sldId="258"/>
            <ac:spMk id="20" creationId="{B6CDA21F-E7AF-4C75-8395-33F58D5B0E45}"/>
          </ac:spMkLst>
        </pc:spChg>
        <pc:spChg chg="add del">
          <ac:chgData name="Keeley Williams" userId="5c426a9f5b477de5" providerId="Windows Live" clId="Web-{D631A08C-C542-CBF4-F585-6FCEBDAB9EDE}" dt="2024-04-19T17:40:10.012" v="499"/>
          <ac:spMkLst>
            <pc:docMk/>
            <pc:sldMk cId="4224339994" sldId="258"/>
            <ac:spMk id="25" creationId="{6080C784-110D-4B06-88CC-598E9649DB14}"/>
          </ac:spMkLst>
        </pc:spChg>
        <pc:spChg chg="add del">
          <ac:chgData name="Keeley Williams" userId="5c426a9f5b477de5" providerId="Windows Live" clId="Web-{D631A08C-C542-CBF4-F585-6FCEBDAB9EDE}" dt="2024-04-19T17:40:10.012" v="499"/>
          <ac:spMkLst>
            <pc:docMk/>
            <pc:sldMk cId="4224339994" sldId="258"/>
            <ac:spMk id="26" creationId="{FA08C4E0-4DED-48FF-8CF1-AE38C6759123}"/>
          </ac:spMkLst>
        </pc:spChg>
        <pc:spChg chg="add del">
          <ac:chgData name="Keeley Williams" userId="5c426a9f5b477de5" providerId="Windows Live" clId="Web-{D631A08C-C542-CBF4-F585-6FCEBDAB9EDE}" dt="2024-04-19T17:40:12.403" v="501"/>
          <ac:spMkLst>
            <pc:docMk/>
            <pc:sldMk cId="4224339994" sldId="258"/>
            <ac:spMk id="30" creationId="{4D5C4330-C44A-435E-8E7B-CF183E4CBA30}"/>
          </ac:spMkLst>
        </pc:spChg>
        <pc:spChg chg="add del">
          <ac:chgData name="Keeley Williams" userId="5c426a9f5b477de5" providerId="Windows Live" clId="Web-{D631A08C-C542-CBF4-F585-6FCEBDAB9EDE}" dt="2024-04-19T17:40:12.403" v="501"/>
          <ac:spMkLst>
            <pc:docMk/>
            <pc:sldMk cId="4224339994" sldId="258"/>
            <ac:spMk id="31" creationId="{16B9FAF4-4B18-4D7E-AF38-5EDDA8A6A080}"/>
          </ac:spMkLst>
        </pc:spChg>
        <pc:spChg chg="add del">
          <ac:chgData name="Keeley Williams" userId="5c426a9f5b477de5" providerId="Windows Live" clId="Web-{D631A08C-C542-CBF4-F585-6FCEBDAB9EDE}" dt="2024-04-19T17:40:14.809" v="503"/>
          <ac:spMkLst>
            <pc:docMk/>
            <pc:sldMk cId="4224339994" sldId="258"/>
            <ac:spMk id="33" creationId="{1C799903-48D5-4A31-A1A2-541072D9771E}"/>
          </ac:spMkLst>
        </pc:spChg>
        <pc:spChg chg="add del">
          <ac:chgData name="Keeley Williams" userId="5c426a9f5b477de5" providerId="Windows Live" clId="Web-{D631A08C-C542-CBF4-F585-6FCEBDAB9EDE}" dt="2024-04-19T17:40:14.809" v="503"/>
          <ac:spMkLst>
            <pc:docMk/>
            <pc:sldMk cId="4224339994" sldId="258"/>
            <ac:spMk id="34" creationId="{8EFFF109-FC58-4FD3-BE05-9775A1310F55}"/>
          </ac:spMkLst>
        </pc:spChg>
        <pc:spChg chg="add del">
          <ac:chgData name="Keeley Williams" userId="5c426a9f5b477de5" providerId="Windows Live" clId="Web-{D631A08C-C542-CBF4-F585-6FCEBDAB9EDE}" dt="2024-04-19T17:40:14.809" v="503"/>
          <ac:spMkLst>
            <pc:docMk/>
            <pc:sldMk cId="4224339994" sldId="258"/>
            <ac:spMk id="35" creationId="{E1B96AD6-92A9-4273-A62B-96A1C3E0BA95}"/>
          </ac:spMkLst>
        </pc:spChg>
        <pc:spChg chg="add del">
          <ac:chgData name="Keeley Williams" userId="5c426a9f5b477de5" providerId="Windows Live" clId="Web-{D631A08C-C542-CBF4-F585-6FCEBDAB9EDE}" dt="2024-04-19T17:40:14.809" v="503"/>
          <ac:spMkLst>
            <pc:docMk/>
            <pc:sldMk cId="4224339994" sldId="258"/>
            <ac:spMk id="36" creationId="{463EEC44-1BA3-44ED-81FC-A644B04B2A44}"/>
          </ac:spMkLst>
        </pc:spChg>
        <pc:spChg chg="add del">
          <ac:chgData name="Keeley Williams" userId="5c426a9f5b477de5" providerId="Windows Live" clId="Web-{D631A08C-C542-CBF4-F585-6FCEBDAB9EDE}" dt="2024-04-19T17:40:21.044" v="507"/>
          <ac:spMkLst>
            <pc:docMk/>
            <pc:sldMk cId="4224339994" sldId="258"/>
            <ac:spMk id="40" creationId="{4D5C4330-C44A-435E-8E7B-CF183E4CBA30}"/>
          </ac:spMkLst>
        </pc:spChg>
        <pc:spChg chg="add del">
          <ac:chgData name="Keeley Williams" userId="5c426a9f5b477de5" providerId="Windows Live" clId="Web-{D631A08C-C542-CBF4-F585-6FCEBDAB9EDE}" dt="2024-04-19T17:40:21.044" v="507"/>
          <ac:spMkLst>
            <pc:docMk/>
            <pc:sldMk cId="4224339994" sldId="258"/>
            <ac:spMk id="41" creationId="{16B9FAF4-4B18-4D7E-AF38-5EDDA8A6A080}"/>
          </ac:spMkLst>
        </pc:spChg>
        <pc:spChg chg="add del">
          <ac:chgData name="Keeley Williams" userId="5c426a9f5b477de5" providerId="Windows Live" clId="Web-{D631A08C-C542-CBF4-F585-6FCEBDAB9EDE}" dt="2024-04-19T17:40:21.044" v="507"/>
          <ac:spMkLst>
            <pc:docMk/>
            <pc:sldMk cId="4224339994" sldId="258"/>
            <ac:spMk id="42" creationId="{BD7A7FBE-8A49-689A-548C-1D5111786423}"/>
          </ac:spMkLst>
        </pc:spChg>
        <pc:spChg chg="add del">
          <ac:chgData name="Keeley Williams" userId="5c426a9f5b477de5" providerId="Windows Live" clId="Web-{D631A08C-C542-CBF4-F585-6FCEBDAB9EDE}" dt="2024-04-19T17:40:24.731" v="509"/>
          <ac:spMkLst>
            <pc:docMk/>
            <pc:sldMk cId="4224339994" sldId="258"/>
            <ac:spMk id="44" creationId="{EB624538-1646-4CD1-8CF5-3E16FEC92BE4}"/>
          </ac:spMkLst>
        </pc:spChg>
        <pc:spChg chg="add del">
          <ac:chgData name="Keeley Williams" userId="5c426a9f5b477de5" providerId="Windows Live" clId="Web-{D631A08C-C542-CBF4-F585-6FCEBDAB9EDE}" dt="2024-04-19T17:40:24.731" v="509"/>
          <ac:spMkLst>
            <pc:docMk/>
            <pc:sldMk cId="4224339994" sldId="258"/>
            <ac:spMk id="45" creationId="{DEE3B951-F984-47EC-942F-69696DEF6BB9}"/>
          </ac:spMkLst>
        </pc:spChg>
        <pc:spChg chg="add del">
          <ac:chgData name="Keeley Williams" userId="5c426a9f5b477de5" providerId="Windows Live" clId="Web-{D631A08C-C542-CBF4-F585-6FCEBDAB9EDE}" dt="2024-04-19T17:40:24.731" v="509"/>
          <ac:spMkLst>
            <pc:docMk/>
            <pc:sldMk cId="4224339994" sldId="258"/>
            <ac:spMk id="46" creationId="{050DC754-9F28-479D-9254-8682A40A5308}"/>
          </ac:spMkLst>
        </pc:spChg>
        <pc:spChg chg="add del">
          <ac:chgData name="Keeley Williams" userId="5c426a9f5b477de5" providerId="Windows Live" clId="Web-{D631A08C-C542-CBF4-F585-6FCEBDAB9EDE}" dt="2024-04-19T17:40:24.731" v="509"/>
          <ac:spMkLst>
            <pc:docMk/>
            <pc:sldMk cId="4224339994" sldId="258"/>
            <ac:spMk id="47" creationId="{BD7A7FBE-8A49-689A-548C-1D5111786423}"/>
          </ac:spMkLst>
        </pc:spChg>
        <pc:grpChg chg="add del">
          <ac:chgData name="Keeley Williams" userId="5c426a9f5b477de5" providerId="Windows Live" clId="Web-{D631A08C-C542-CBF4-F585-6FCEBDAB9EDE}" dt="2024-04-19T17:40:06.856" v="497"/>
          <ac:grpSpMkLst>
            <pc:docMk/>
            <pc:sldMk cId="4224339994" sldId="258"/>
            <ac:grpSpMk id="21" creationId="{AE1C45F0-260A-458C-96ED-C1F6D2151219}"/>
          </ac:grpSpMkLst>
        </pc:grpChg>
        <pc:graphicFrameChg chg="add del">
          <ac:chgData name="Keeley Williams" userId="5c426a9f5b477de5" providerId="Windows Live" clId="Web-{D631A08C-C542-CBF4-F585-6FCEBDAB9EDE}" dt="2024-04-19T17:40:17.497" v="505"/>
          <ac:graphicFrameMkLst>
            <pc:docMk/>
            <pc:sldMk cId="4224339994" sldId="258"/>
            <ac:graphicFrameMk id="38" creationId="{319D8C6E-5559-F5E1-D699-49A9AA4686C7}"/>
          </ac:graphicFrameMkLst>
        </pc:graphicFrameChg>
        <pc:graphicFrameChg chg="add del">
          <ac:chgData name="Keeley Williams" userId="5c426a9f5b477de5" providerId="Windows Live" clId="Web-{D631A08C-C542-CBF4-F585-6FCEBDAB9EDE}" dt="2024-04-19T17:40:27.325" v="511"/>
          <ac:graphicFrameMkLst>
            <pc:docMk/>
            <pc:sldMk cId="4224339994" sldId="258"/>
            <ac:graphicFrameMk id="51" creationId="{319D8C6E-5559-F5E1-D699-49A9AA4686C7}"/>
          </ac:graphicFrameMkLst>
        </pc:graphicFrameChg>
        <pc:graphicFrameChg chg="add modGraphic">
          <ac:chgData name="Keeley Williams" userId="5c426a9f5b477de5" providerId="Windows Live" clId="Web-{D631A08C-C542-CBF4-F585-6FCEBDAB9EDE}" dt="2024-04-19T17:42:51.955" v="539"/>
          <ac:graphicFrameMkLst>
            <pc:docMk/>
            <pc:sldMk cId="4224339994" sldId="258"/>
            <ac:graphicFrameMk id="53" creationId="{BB11BF01-4A59-D566-AD1A-C3F5D33768A0}"/>
          </ac:graphicFrameMkLst>
        </pc:graphicFrameChg>
        <pc:picChg chg="add del">
          <ac:chgData name="Keeley Williams" userId="5c426a9f5b477de5" providerId="Windows Live" clId="Web-{D631A08C-C542-CBF4-F585-6FCEBDAB9EDE}" dt="2024-04-19T17:39:59.121" v="491"/>
          <ac:picMkLst>
            <pc:docMk/>
            <pc:sldMk cId="4224339994" sldId="258"/>
            <ac:picMk id="5" creationId="{A0FA1D8B-2ABD-7D57-63BC-7C75E7226087}"/>
          </ac:picMkLst>
        </pc:picChg>
        <pc:cxnChg chg="add del">
          <ac:chgData name="Keeley Williams" userId="5c426a9f5b477de5" providerId="Windows Live" clId="Web-{D631A08C-C542-CBF4-F585-6FCEBDAB9EDE}" dt="2024-04-19T17:40:06.856" v="497"/>
          <ac:cxnSpMkLst>
            <pc:docMk/>
            <pc:sldMk cId="4224339994" sldId="258"/>
            <ac:cxnSpMk id="23" creationId="{6CF1BAF6-AD41-4082-B212-8A1F9A2E8779}"/>
          </ac:cxnSpMkLst>
        </pc:cxnChg>
        <pc:cxnChg chg="add del">
          <ac:chgData name="Keeley Williams" userId="5c426a9f5b477de5" providerId="Windows Live" clId="Web-{D631A08C-C542-CBF4-F585-6FCEBDAB9EDE}" dt="2024-04-19T17:40:10.012" v="499"/>
          <ac:cxnSpMkLst>
            <pc:docMk/>
            <pc:sldMk cId="4224339994" sldId="258"/>
            <ac:cxnSpMk id="27" creationId="{AFE97524-2AF7-40D7-8909-4B15DF1FFAB5}"/>
          </ac:cxnSpMkLst>
        </pc:cxnChg>
        <pc:cxnChg chg="add del">
          <ac:chgData name="Keeley Williams" userId="5c426a9f5b477de5" providerId="Windows Live" clId="Web-{D631A08C-C542-CBF4-F585-6FCEBDAB9EDE}" dt="2024-04-19T17:40:10.012" v="499"/>
          <ac:cxnSpMkLst>
            <pc:docMk/>
            <pc:sldMk cId="4224339994" sldId="258"/>
            <ac:cxnSpMk id="28" creationId="{A9DF94E9-88AB-40DF-ABD9-A57240A32701}"/>
          </ac:cxnSpMkLst>
        </pc:cxnChg>
        <pc:cxnChg chg="add del">
          <ac:chgData name="Keeley Williams" userId="5c426a9f5b477de5" providerId="Windows Live" clId="Web-{D631A08C-C542-CBF4-F585-6FCEBDAB9EDE}" dt="2024-04-19T17:40:24.731" v="509"/>
          <ac:cxnSpMkLst>
            <pc:docMk/>
            <pc:sldMk cId="4224339994" sldId="258"/>
            <ac:cxnSpMk id="48" creationId="{7D2050F0-C6F7-4036-9312-F896A7566206}"/>
          </ac:cxnSpMkLst>
        </pc:cxnChg>
        <pc:cxnChg chg="add del">
          <ac:chgData name="Keeley Williams" userId="5c426a9f5b477de5" providerId="Windows Live" clId="Web-{D631A08C-C542-CBF4-F585-6FCEBDAB9EDE}" dt="2024-04-19T17:40:24.731" v="509"/>
          <ac:cxnSpMkLst>
            <pc:docMk/>
            <pc:sldMk cId="4224339994" sldId="258"/>
            <ac:cxnSpMk id="49" creationId="{451839ED-002B-41FA-9522-C59A437DDD0A}"/>
          </ac:cxnSpMkLst>
        </pc:cxnChg>
      </pc:sldChg>
      <pc:sldChg chg="addSp delSp modSp new mod setBg">
        <pc:chgData name="Keeley Williams" userId="5c426a9f5b477de5" providerId="Windows Live" clId="Web-{D631A08C-C542-CBF4-F585-6FCEBDAB9EDE}" dt="2024-04-19T18:07:58.650" v="1021" actId="1076"/>
        <pc:sldMkLst>
          <pc:docMk/>
          <pc:sldMk cId="205461784" sldId="259"/>
        </pc:sldMkLst>
        <pc:spChg chg="mod">
          <ac:chgData name="Keeley Williams" userId="5c426a9f5b477de5" providerId="Windows Live" clId="Web-{D631A08C-C542-CBF4-F585-6FCEBDAB9EDE}" dt="2024-04-19T18:03:03.140" v="976"/>
          <ac:spMkLst>
            <pc:docMk/>
            <pc:sldMk cId="205461784" sldId="259"/>
            <ac:spMk id="2" creationId="{80EA2CAE-AA3C-34AC-D6AA-44722A7A591E}"/>
          </ac:spMkLst>
        </pc:spChg>
        <pc:spChg chg="mod">
          <ac:chgData name="Keeley Williams" userId="5c426a9f5b477de5" providerId="Windows Live" clId="Web-{D631A08C-C542-CBF4-F585-6FCEBDAB9EDE}" dt="2024-04-19T18:07:16.929" v="1012" actId="20577"/>
          <ac:spMkLst>
            <pc:docMk/>
            <pc:sldMk cId="205461784" sldId="259"/>
            <ac:spMk id="3" creationId="{52E13C60-F7BB-F43D-0707-CED538E8481F}"/>
          </ac:spMkLst>
        </pc:spChg>
        <pc:spChg chg="mod">
          <ac:chgData name="Keeley Williams" userId="5c426a9f5b477de5" providerId="Windows Live" clId="Web-{D631A08C-C542-CBF4-F585-6FCEBDAB9EDE}" dt="2024-04-19T18:07:35.586" v="1017" actId="20577"/>
          <ac:spMkLst>
            <pc:docMk/>
            <pc:sldMk cId="205461784" sldId="259"/>
            <ac:spMk id="4" creationId="{DA54D0CB-8253-371F-32AB-BF816AF5B240}"/>
          </ac:spMkLst>
        </pc:spChg>
        <pc:spChg chg="mod">
          <ac:chgData name="Keeley Williams" userId="5c426a9f5b477de5" providerId="Windows Live" clId="Web-{D631A08C-C542-CBF4-F585-6FCEBDAB9EDE}" dt="2024-04-19T18:07:10.570" v="1006" actId="1076"/>
          <ac:spMkLst>
            <pc:docMk/>
            <pc:sldMk cId="205461784" sldId="259"/>
            <ac:spMk id="5" creationId="{7F54BF74-B822-BAB4-CE04-CDB51D0575D8}"/>
          </ac:spMkLst>
        </pc:spChg>
        <pc:spChg chg="mod">
          <ac:chgData name="Keeley Williams" userId="5c426a9f5b477de5" providerId="Windows Live" clId="Web-{D631A08C-C542-CBF4-F585-6FCEBDAB9EDE}" dt="2024-04-19T18:07:49.071" v="1020" actId="1076"/>
          <ac:spMkLst>
            <pc:docMk/>
            <pc:sldMk cId="205461784" sldId="259"/>
            <ac:spMk id="6" creationId="{88FC4679-7482-400A-88E7-429536683FE3}"/>
          </ac:spMkLst>
        </pc:spChg>
        <pc:spChg chg="add del">
          <ac:chgData name="Keeley Williams" userId="5c426a9f5b477de5" providerId="Windows Live" clId="Web-{D631A08C-C542-CBF4-F585-6FCEBDAB9EDE}" dt="2024-04-19T18:04:49.159" v="981"/>
          <ac:spMkLst>
            <pc:docMk/>
            <pc:sldMk cId="205461784" sldId="259"/>
            <ac:spMk id="7" creationId="{6521C5D3-AA8A-B0E3-CFCC-2BC87C2EEE0D}"/>
          </ac:spMkLst>
        </pc:spChg>
        <pc:spChg chg="add del">
          <ac:chgData name="Keeley Williams" userId="5c426a9f5b477de5" providerId="Windows Live" clId="Web-{D631A08C-C542-CBF4-F585-6FCEBDAB9EDE}" dt="2024-04-19T18:03:03.125" v="975"/>
          <ac:spMkLst>
            <pc:docMk/>
            <pc:sldMk cId="205461784" sldId="259"/>
            <ac:spMk id="12" creationId="{0DEDCC5D-8B8A-40DB-BE90-A3AA27C64A78}"/>
          </ac:spMkLst>
        </pc:spChg>
        <pc:spChg chg="add del ord">
          <ac:chgData name="Keeley Williams" userId="5c426a9f5b477de5" providerId="Windows Live" clId="Web-{D631A08C-C542-CBF4-F585-6FCEBDAB9EDE}" dt="2024-04-19T18:04:21.190" v="979"/>
          <ac:spMkLst>
            <pc:docMk/>
            <pc:sldMk cId="205461784" sldId="259"/>
            <ac:spMk id="16" creationId="{6E895C8D-1379-40B8-8B1B-B6F5AEAF0A6C}"/>
          </ac:spMkLst>
        </pc:spChg>
        <pc:spChg chg="add del">
          <ac:chgData name="Keeley Williams" userId="5c426a9f5b477de5" providerId="Windows Live" clId="Web-{D631A08C-C542-CBF4-F585-6FCEBDAB9EDE}" dt="2024-04-19T18:03:03.125" v="975"/>
          <ac:spMkLst>
            <pc:docMk/>
            <pc:sldMk cId="205461784" sldId="259"/>
            <ac:spMk id="18" creationId="{CBC4F608-B4B8-48C3-9572-C0F061B1CD99}"/>
          </ac:spMkLst>
        </pc:spChg>
        <pc:spChg chg="add">
          <ac:chgData name="Keeley Williams" userId="5c426a9f5b477de5" providerId="Windows Live" clId="Web-{D631A08C-C542-CBF4-F585-6FCEBDAB9EDE}" dt="2024-04-19T18:03:03.140" v="976"/>
          <ac:spMkLst>
            <pc:docMk/>
            <pc:sldMk cId="205461784" sldId="259"/>
            <ac:spMk id="20" creationId="{545D489D-16E1-484D-867B-144368D74B83}"/>
          </ac:spMkLst>
        </pc:spChg>
        <pc:spChg chg="add mod">
          <ac:chgData name="Keeley Williams" userId="5c426a9f5b477de5" providerId="Windows Live" clId="Web-{D631A08C-C542-CBF4-F585-6FCEBDAB9EDE}" dt="2024-04-19T18:03:16.047" v="977"/>
          <ac:spMkLst>
            <pc:docMk/>
            <pc:sldMk cId="205461784" sldId="259"/>
            <ac:spMk id="21" creationId="{49A496F5-B01E-4BF8-9D1E-C4E53B6F9652}"/>
          </ac:spMkLst>
        </pc:spChg>
        <pc:grpChg chg="add del">
          <ac:chgData name="Keeley Williams" userId="5c426a9f5b477de5" providerId="Windows Live" clId="Web-{D631A08C-C542-CBF4-F585-6FCEBDAB9EDE}" dt="2024-04-19T18:03:03.125" v="975"/>
          <ac:grpSpMkLst>
            <pc:docMk/>
            <pc:sldMk cId="205461784" sldId="259"/>
            <ac:grpSpMk id="14" creationId="{65167ED7-6315-43AB-B1B6-C326D5FD8F84}"/>
          </ac:grpSpMkLst>
        </pc:grpChg>
        <pc:picChg chg="add mod">
          <ac:chgData name="Keeley Williams" userId="5c426a9f5b477de5" providerId="Windows Live" clId="Web-{D631A08C-C542-CBF4-F585-6FCEBDAB9EDE}" dt="2024-04-19T18:07:58.650" v="1021" actId="1076"/>
          <ac:picMkLst>
            <pc:docMk/>
            <pc:sldMk cId="205461784" sldId="259"/>
            <ac:picMk id="9" creationId="{9A67C191-0970-C1E9-40E5-CC887C045E72}"/>
          </ac:picMkLst>
        </pc:picChg>
        <pc:cxnChg chg="add del">
          <ac:chgData name="Keeley Williams" userId="5c426a9f5b477de5" providerId="Windows Live" clId="Web-{D631A08C-C542-CBF4-F585-6FCEBDAB9EDE}" dt="2024-04-19T18:05:10.488" v="983"/>
          <ac:cxnSpMkLst>
            <pc:docMk/>
            <pc:sldMk cId="205461784" sldId="259"/>
            <ac:cxnSpMk id="8" creationId="{288F5105-CB37-F993-050D-C06B14DA77DC}"/>
          </ac:cxnSpMkLst>
        </pc:cxnChg>
      </pc:sldChg>
      <pc:sldChg chg="modSp new">
        <pc:chgData name="Keeley Williams" userId="5c426a9f5b477de5" providerId="Windows Live" clId="Web-{D631A08C-C542-CBF4-F585-6FCEBDAB9EDE}" dt="2024-04-19T17:55:54.330" v="751" actId="20577"/>
        <pc:sldMkLst>
          <pc:docMk/>
          <pc:sldMk cId="2832908559" sldId="260"/>
        </pc:sldMkLst>
        <pc:spChg chg="mod">
          <ac:chgData name="Keeley Williams" userId="5c426a9f5b477de5" providerId="Windows Live" clId="Web-{D631A08C-C542-CBF4-F585-6FCEBDAB9EDE}" dt="2024-04-19T17:50:17.178" v="592" actId="20577"/>
          <ac:spMkLst>
            <pc:docMk/>
            <pc:sldMk cId="2832908559" sldId="260"/>
            <ac:spMk id="2" creationId="{218251EA-C061-6121-5747-AE140A4EF97D}"/>
          </ac:spMkLst>
        </pc:spChg>
        <pc:spChg chg="mod">
          <ac:chgData name="Keeley Williams" userId="5c426a9f5b477de5" providerId="Windows Live" clId="Web-{D631A08C-C542-CBF4-F585-6FCEBDAB9EDE}" dt="2024-04-19T17:55:54.330" v="751" actId="20577"/>
          <ac:spMkLst>
            <pc:docMk/>
            <pc:sldMk cId="2832908559" sldId="260"/>
            <ac:spMk id="3" creationId="{5D8265FF-8F55-CE3E-BE07-739494E39569}"/>
          </ac:spMkLst>
        </pc:spChg>
      </pc:sldChg>
      <pc:sldChg chg="addSp modSp new">
        <pc:chgData name="Keeley Williams" userId="5c426a9f5b477de5" providerId="Windows Live" clId="Web-{D631A08C-C542-CBF4-F585-6FCEBDAB9EDE}" dt="2024-04-19T17:55:45.658" v="747" actId="20577"/>
        <pc:sldMkLst>
          <pc:docMk/>
          <pc:sldMk cId="2511438059" sldId="261"/>
        </pc:sldMkLst>
        <pc:spChg chg="add mod">
          <ac:chgData name="Keeley Williams" userId="5c426a9f5b477de5" providerId="Windows Live" clId="Web-{D631A08C-C542-CBF4-F585-6FCEBDAB9EDE}" dt="2024-04-19T17:55:45.658" v="747" actId="20577"/>
          <ac:spMkLst>
            <pc:docMk/>
            <pc:sldMk cId="2511438059" sldId="261"/>
            <ac:spMk id="2" creationId="{FA61378D-66C0-EA18-ACD3-FDEB24AC086C}"/>
          </ac:spMkLst>
        </pc:spChg>
      </pc:sldChg>
      <pc:sldChg chg="new del">
        <pc:chgData name="Keeley Williams" userId="5c426a9f5b477de5" providerId="Windows Live" clId="Web-{D631A08C-C542-CBF4-F585-6FCEBDAB9EDE}" dt="2024-04-19T18:10:39.967" v="1028"/>
        <pc:sldMkLst>
          <pc:docMk/>
          <pc:sldMk cId="713769408" sldId="262"/>
        </pc:sldMkLst>
      </pc:sldChg>
      <pc:sldChg chg="addSp delSp modSp new mod setBg">
        <pc:chgData name="Keeley Williams" userId="5c426a9f5b477de5" providerId="Windows Live" clId="Web-{D631A08C-C542-CBF4-F585-6FCEBDAB9EDE}" dt="2024-04-19T18:11:45.266" v="1056"/>
        <pc:sldMkLst>
          <pc:docMk/>
          <pc:sldMk cId="3660952670" sldId="262"/>
        </pc:sldMkLst>
        <pc:spChg chg="mod">
          <ac:chgData name="Keeley Williams" userId="5c426a9f5b477de5" providerId="Windows Live" clId="Web-{D631A08C-C542-CBF4-F585-6FCEBDAB9EDE}" dt="2024-04-19T18:11:35.250" v="1054"/>
          <ac:spMkLst>
            <pc:docMk/>
            <pc:sldMk cId="3660952670" sldId="262"/>
            <ac:spMk id="2" creationId="{CD9325EC-9877-C0B5-4FAF-EEB88C7BECDC}"/>
          </ac:spMkLst>
        </pc:spChg>
        <pc:spChg chg="mod">
          <ac:chgData name="Keeley Williams" userId="5c426a9f5b477de5" providerId="Windows Live" clId="Web-{D631A08C-C542-CBF4-F585-6FCEBDAB9EDE}" dt="2024-04-19T18:11:35.250" v="1054"/>
          <ac:spMkLst>
            <pc:docMk/>
            <pc:sldMk cId="3660952670" sldId="262"/>
            <ac:spMk id="3" creationId="{D97F61AE-543C-17CE-3EC8-A71B1E3E1901}"/>
          </ac:spMkLst>
        </pc:spChg>
        <pc:spChg chg="add del">
          <ac:chgData name="Keeley Williams" userId="5c426a9f5b477de5" providerId="Windows Live" clId="Web-{D631A08C-C542-CBF4-F585-6FCEBDAB9EDE}" dt="2024-04-19T18:11:35.234" v="1053"/>
          <ac:spMkLst>
            <pc:docMk/>
            <pc:sldMk cId="3660952670" sldId="262"/>
            <ac:spMk id="8" creationId="{081EA652-8C6A-4E69-BEB9-170809474553}"/>
          </ac:spMkLst>
        </pc:spChg>
        <pc:spChg chg="add del">
          <ac:chgData name="Keeley Williams" userId="5c426a9f5b477de5" providerId="Windows Live" clId="Web-{D631A08C-C542-CBF4-F585-6FCEBDAB9EDE}" dt="2024-04-19T18:11:35.234" v="1053"/>
          <ac:spMkLst>
            <pc:docMk/>
            <pc:sldMk cId="3660952670" sldId="262"/>
            <ac:spMk id="10" creationId="{5298780A-33B9-4EA2-8F67-DE68AD62841B}"/>
          </ac:spMkLst>
        </pc:spChg>
        <pc:spChg chg="add del">
          <ac:chgData name="Keeley Williams" userId="5c426a9f5b477de5" providerId="Windows Live" clId="Web-{D631A08C-C542-CBF4-F585-6FCEBDAB9EDE}" dt="2024-04-19T18:11:35.234" v="1053"/>
          <ac:spMkLst>
            <pc:docMk/>
            <pc:sldMk cId="3660952670" sldId="262"/>
            <ac:spMk id="12" creationId="{7F488E8B-4E1E-4402-8935-D4E6C02615C7}"/>
          </ac:spMkLst>
        </pc:spChg>
        <pc:spChg chg="add mod">
          <ac:chgData name="Keeley Williams" userId="5c426a9f5b477de5" providerId="Windows Live" clId="Web-{D631A08C-C542-CBF4-F585-6FCEBDAB9EDE}" dt="2024-04-19T18:11:45.266" v="1056"/>
          <ac:spMkLst>
            <pc:docMk/>
            <pc:sldMk cId="3660952670" sldId="262"/>
            <ac:spMk id="14" creationId="{FA23A907-97FB-4A8F-880A-DD77401C4296}"/>
          </ac:spMkLst>
        </pc:spChg>
        <pc:spChg chg="add">
          <ac:chgData name="Keeley Williams" userId="5c426a9f5b477de5" providerId="Windows Live" clId="Web-{D631A08C-C542-CBF4-F585-6FCEBDAB9EDE}" dt="2024-04-19T18:11:35.250" v="1054"/>
          <ac:spMkLst>
            <pc:docMk/>
            <pc:sldMk cId="3660952670" sldId="262"/>
            <ac:spMk id="15" creationId="{C2554CA6-288E-4202-BC52-2E5A8F0C0AED}"/>
          </ac:spMkLst>
        </pc:spChg>
        <pc:spChg chg="add mod">
          <ac:chgData name="Keeley Williams" userId="5c426a9f5b477de5" providerId="Windows Live" clId="Web-{D631A08C-C542-CBF4-F585-6FCEBDAB9EDE}" dt="2024-04-19T18:11:39.750" v="1055"/>
          <ac:spMkLst>
            <pc:docMk/>
            <pc:sldMk cId="3660952670" sldId="262"/>
            <ac:spMk id="16" creationId="{B10BB131-AC8E-4A8E-A5D1-36260F720C3B}"/>
          </ac:spMkLst>
        </pc:spChg>
        <pc:spChg chg="add">
          <ac:chgData name="Keeley Williams" userId="5c426a9f5b477de5" providerId="Windows Live" clId="Web-{D631A08C-C542-CBF4-F585-6FCEBDAB9EDE}" dt="2024-04-19T18:11:35.250" v="1054"/>
          <ac:spMkLst>
            <pc:docMk/>
            <pc:sldMk cId="3660952670" sldId="262"/>
            <ac:spMk id="17" creationId="{5B7778FC-632E-4DCA-A7CB-0D7731CCF970}"/>
          </ac:spMkLst>
        </pc:spChg>
      </pc:sldChg>
    </pc:docChg>
  </pc:docChgLst>
  <pc:docChgLst>
    <pc:chgData name="Keeley Williams" userId="5c426a9f5b477de5" providerId="Windows Live" clId="Web-{A5A8B26C-8451-915E-051D-E1D752D7B1BF}"/>
    <pc:docChg chg="addSld delSld modSld sldOrd">
      <pc:chgData name="Keeley Williams" userId="5c426a9f5b477de5" providerId="Windows Live" clId="Web-{A5A8B26C-8451-915E-051D-E1D752D7B1BF}" dt="2024-04-28T18:40:11.848" v="1234"/>
      <pc:docMkLst>
        <pc:docMk/>
      </pc:docMkLst>
      <pc:sldChg chg="mod setBg">
        <pc:chgData name="Keeley Williams" userId="5c426a9f5b477de5" providerId="Windows Live" clId="Web-{A5A8B26C-8451-915E-051D-E1D752D7B1BF}" dt="2024-04-25T14:08:46.420" v="0"/>
        <pc:sldMkLst>
          <pc:docMk/>
          <pc:sldMk cId="109857222" sldId="256"/>
        </pc:sldMkLst>
      </pc:sldChg>
      <pc:sldChg chg="modNotes">
        <pc:chgData name="Keeley Williams" userId="5c426a9f5b477de5" providerId="Windows Live" clId="Web-{A5A8B26C-8451-915E-051D-E1D752D7B1BF}" dt="2024-04-26T18:39:07" v="458"/>
        <pc:sldMkLst>
          <pc:docMk/>
          <pc:sldMk cId="4224339994" sldId="258"/>
        </pc:sldMkLst>
      </pc:sldChg>
      <pc:sldChg chg="addSp delSp modSp modNotes">
        <pc:chgData name="Keeley Williams" userId="5c426a9f5b477de5" providerId="Windows Live" clId="Web-{A5A8B26C-8451-915E-051D-E1D752D7B1BF}" dt="2024-04-28T18:40:11.848" v="1234"/>
        <pc:sldMkLst>
          <pc:docMk/>
          <pc:sldMk cId="3660952670" sldId="262"/>
        </pc:sldMkLst>
        <pc:picChg chg="add mod">
          <ac:chgData name="Keeley Williams" userId="5c426a9f5b477de5" providerId="Windows Live" clId="Web-{A5A8B26C-8451-915E-051D-E1D752D7B1BF}" dt="2024-04-26T19:08:02.650" v="1204" actId="1076"/>
          <ac:picMkLst>
            <pc:docMk/>
            <pc:sldMk cId="3660952670" sldId="262"/>
            <ac:picMk id="5" creationId="{4E0525BF-70BE-A513-8694-9316994B755C}"/>
          </ac:picMkLst>
        </pc:picChg>
        <pc:picChg chg="add del mod">
          <ac:chgData name="Keeley Williams" userId="5c426a9f5b477de5" providerId="Windows Live" clId="Web-{A5A8B26C-8451-915E-051D-E1D752D7B1BF}" dt="2024-04-26T19:08:19.994" v="1206"/>
          <ac:picMkLst>
            <pc:docMk/>
            <pc:sldMk cId="3660952670" sldId="262"/>
            <ac:picMk id="6" creationId="{A1D09A53-E199-55B7-F677-BB4B0DC44C42}"/>
          </ac:picMkLst>
        </pc:picChg>
        <pc:picChg chg="add mod">
          <ac:chgData name="Keeley Williams" userId="5c426a9f5b477de5" providerId="Windows Live" clId="Web-{A5A8B26C-8451-915E-051D-E1D752D7B1BF}" dt="2024-04-26T19:09:01.182" v="1208" actId="1076"/>
          <ac:picMkLst>
            <pc:docMk/>
            <pc:sldMk cId="3660952670" sldId="262"/>
            <ac:picMk id="7" creationId="{413052BA-809D-0503-485F-83E547151C4C}"/>
          </ac:picMkLst>
        </pc:picChg>
      </pc:sldChg>
      <pc:sldChg chg="ord">
        <pc:chgData name="Keeley Williams" userId="5c426a9f5b477de5" providerId="Windows Live" clId="Web-{A5A8B26C-8451-915E-051D-E1D752D7B1BF}" dt="2024-04-26T18:56:57.854" v="722"/>
        <pc:sldMkLst>
          <pc:docMk/>
          <pc:sldMk cId="331791924" sldId="264"/>
        </pc:sldMkLst>
      </pc:sldChg>
      <pc:sldChg chg="ord">
        <pc:chgData name="Keeley Williams" userId="5c426a9f5b477de5" providerId="Windows Live" clId="Web-{A5A8B26C-8451-915E-051D-E1D752D7B1BF}" dt="2024-04-26T18:57:51.715" v="725"/>
        <pc:sldMkLst>
          <pc:docMk/>
          <pc:sldMk cId="3256401868" sldId="265"/>
        </pc:sldMkLst>
      </pc:sldChg>
      <pc:sldChg chg="addSp modSp">
        <pc:chgData name="Keeley Williams" userId="5c426a9f5b477de5" providerId="Windows Live" clId="Web-{A5A8B26C-8451-915E-051D-E1D752D7B1BF}" dt="2024-04-25T14:33:42.124" v="264" actId="20577"/>
        <pc:sldMkLst>
          <pc:docMk/>
          <pc:sldMk cId="542554756" sldId="266"/>
        </pc:sldMkLst>
        <pc:spChg chg="mod">
          <ac:chgData name="Keeley Williams" userId="5c426a9f5b477de5" providerId="Windows Live" clId="Web-{A5A8B26C-8451-915E-051D-E1D752D7B1BF}" dt="2024-04-25T14:33:42.124" v="264" actId="20577"/>
          <ac:spMkLst>
            <pc:docMk/>
            <pc:sldMk cId="542554756" sldId="266"/>
            <ac:spMk id="2" creationId="{FF8EAACC-F41A-7354-73F8-F0C6D9F2CE1C}"/>
          </ac:spMkLst>
        </pc:spChg>
        <pc:spChg chg="add mod">
          <ac:chgData name="Keeley Williams" userId="5c426a9f5b477de5" providerId="Windows Live" clId="Web-{A5A8B26C-8451-915E-051D-E1D752D7B1BF}" dt="2024-04-25T14:16:29.571" v="217" actId="20577"/>
          <ac:spMkLst>
            <pc:docMk/>
            <pc:sldMk cId="542554756" sldId="266"/>
            <ac:spMk id="3" creationId="{BB3934E7-233B-AF4D-FF07-1DE5FE7464E8}"/>
          </ac:spMkLst>
        </pc:spChg>
      </pc:sldChg>
      <pc:sldChg chg="modSp ord">
        <pc:chgData name="Keeley Williams" userId="5c426a9f5b477de5" providerId="Windows Live" clId="Web-{A5A8B26C-8451-915E-051D-E1D752D7B1BF}" dt="2024-04-26T18:57:05.042" v="723"/>
        <pc:sldMkLst>
          <pc:docMk/>
          <pc:sldMk cId="1399622727" sldId="268"/>
        </pc:sldMkLst>
        <pc:graphicFrameChg chg="mod">
          <ac:chgData name="Keeley Williams" userId="5c426a9f5b477de5" providerId="Windows Live" clId="Web-{A5A8B26C-8451-915E-051D-E1D752D7B1BF}" dt="2024-04-26T18:55:39.071" v="719" actId="1076"/>
          <ac:graphicFrameMkLst>
            <pc:docMk/>
            <pc:sldMk cId="1399622727" sldId="268"/>
            <ac:graphicFrameMk id="14" creationId="{EBC379E2-7B8A-A389-C789-CD618F47B7BF}"/>
          </ac:graphicFrameMkLst>
        </pc:graphicFrameChg>
      </pc:sldChg>
      <pc:sldChg chg="addSp modSp">
        <pc:chgData name="Keeley Williams" userId="5c426a9f5b477de5" providerId="Windows Live" clId="Web-{A5A8B26C-8451-915E-051D-E1D752D7B1BF}" dt="2024-04-26T19:11:23.420" v="1212" actId="1076"/>
        <pc:sldMkLst>
          <pc:docMk/>
          <pc:sldMk cId="563201587" sldId="271"/>
        </pc:sldMkLst>
        <pc:picChg chg="add mod">
          <ac:chgData name="Keeley Williams" userId="5c426a9f5b477de5" providerId="Windows Live" clId="Web-{A5A8B26C-8451-915E-051D-E1D752D7B1BF}" dt="2024-04-26T19:09:52.918" v="1210" actId="1076"/>
          <ac:picMkLst>
            <pc:docMk/>
            <pc:sldMk cId="563201587" sldId="271"/>
            <ac:picMk id="2" creationId="{54AB34B0-1D63-A966-A355-5E6E2702CD15}"/>
          </ac:picMkLst>
        </pc:picChg>
        <pc:picChg chg="add mod">
          <ac:chgData name="Keeley Williams" userId="5c426a9f5b477de5" providerId="Windows Live" clId="Web-{A5A8B26C-8451-915E-051D-E1D752D7B1BF}" dt="2024-04-26T19:11:23.420" v="1212" actId="1076"/>
          <ac:picMkLst>
            <pc:docMk/>
            <pc:sldMk cId="563201587" sldId="271"/>
            <ac:picMk id="3" creationId="{467779A6-4B0E-23BA-3DE4-EB5164134E32}"/>
          </ac:picMkLst>
        </pc:picChg>
      </pc:sldChg>
      <pc:sldChg chg="modSp modNotes">
        <pc:chgData name="Keeley Williams" userId="5c426a9f5b477de5" providerId="Windows Live" clId="Web-{A5A8B26C-8451-915E-051D-E1D752D7B1BF}" dt="2024-04-28T18:32:12.342" v="1218"/>
        <pc:sldMkLst>
          <pc:docMk/>
          <pc:sldMk cId="3125542025" sldId="272"/>
        </pc:sldMkLst>
        <pc:graphicFrameChg chg="mod">
          <ac:chgData name="Keeley Williams" userId="5c426a9f5b477de5" providerId="Windows Live" clId="Web-{A5A8B26C-8451-915E-051D-E1D752D7B1BF}" dt="2024-04-28T18:21:49.609" v="1214" actId="1076"/>
          <ac:graphicFrameMkLst>
            <pc:docMk/>
            <pc:sldMk cId="3125542025" sldId="272"/>
            <ac:graphicFrameMk id="66" creationId="{309F670C-1C7A-4F8B-DC7A-9F59684A5A13}"/>
          </ac:graphicFrameMkLst>
        </pc:graphicFrameChg>
      </pc:sldChg>
      <pc:sldChg chg="modSp">
        <pc:chgData name="Keeley Williams" userId="5c426a9f5b477de5" providerId="Windows Live" clId="Web-{A5A8B26C-8451-915E-051D-E1D752D7B1BF}" dt="2024-04-25T14:14:02.146" v="93" actId="20577"/>
        <pc:sldMkLst>
          <pc:docMk/>
          <pc:sldMk cId="3762479232" sldId="273"/>
        </pc:sldMkLst>
        <pc:spChg chg="mod">
          <ac:chgData name="Keeley Williams" userId="5c426a9f5b477de5" providerId="Windows Live" clId="Web-{A5A8B26C-8451-915E-051D-E1D752D7B1BF}" dt="2024-04-25T14:11:07.720" v="22" actId="20577"/>
          <ac:spMkLst>
            <pc:docMk/>
            <pc:sldMk cId="3762479232" sldId="273"/>
            <ac:spMk id="2" creationId="{4407F5FF-4646-10B9-8819-1B6F17727C2E}"/>
          </ac:spMkLst>
        </pc:spChg>
        <pc:spChg chg="mod">
          <ac:chgData name="Keeley Williams" userId="5c426a9f5b477de5" providerId="Windows Live" clId="Web-{A5A8B26C-8451-915E-051D-E1D752D7B1BF}" dt="2024-04-25T14:14:02.146" v="93" actId="20577"/>
          <ac:spMkLst>
            <pc:docMk/>
            <pc:sldMk cId="3762479232" sldId="273"/>
            <ac:spMk id="3" creationId="{26A1742D-DA64-4DD7-1B1A-FA20BF9504A3}"/>
          </ac:spMkLst>
        </pc:spChg>
      </pc:sldChg>
      <pc:sldChg chg="modNotes">
        <pc:chgData name="Keeley Williams" userId="5c426a9f5b477de5" providerId="Windows Live" clId="Web-{A5A8B26C-8451-915E-051D-E1D752D7B1BF}" dt="2024-04-28T18:40:07.582" v="1220"/>
        <pc:sldMkLst>
          <pc:docMk/>
          <pc:sldMk cId="3809387532" sldId="277"/>
        </pc:sldMkLst>
      </pc:sldChg>
      <pc:sldChg chg="modSp">
        <pc:chgData name="Keeley Williams" userId="5c426a9f5b477de5" providerId="Windows Live" clId="Web-{A5A8B26C-8451-915E-051D-E1D752D7B1BF}" dt="2024-04-25T14:20:58.264" v="262" actId="20577"/>
        <pc:sldMkLst>
          <pc:docMk/>
          <pc:sldMk cId="3726717243" sldId="278"/>
        </pc:sldMkLst>
        <pc:spChg chg="mod">
          <ac:chgData name="Keeley Williams" userId="5c426a9f5b477de5" providerId="Windows Live" clId="Web-{A5A8B26C-8451-915E-051D-E1D752D7B1BF}" dt="2024-04-25T14:20:54.139" v="259" actId="20577"/>
          <ac:spMkLst>
            <pc:docMk/>
            <pc:sldMk cId="3726717243" sldId="278"/>
            <ac:spMk id="2" creationId="{7F17001E-1731-4E46-B3BB-41F186C84B2F}"/>
          </ac:spMkLst>
        </pc:spChg>
        <pc:spChg chg="mod">
          <ac:chgData name="Keeley Williams" userId="5c426a9f5b477de5" providerId="Windows Live" clId="Web-{A5A8B26C-8451-915E-051D-E1D752D7B1BF}" dt="2024-04-25T14:20:58.264" v="262" actId="20577"/>
          <ac:spMkLst>
            <pc:docMk/>
            <pc:sldMk cId="3726717243" sldId="278"/>
            <ac:spMk id="3" creationId="{096DF9E2-7730-EA85-B161-E3A1BEE03169}"/>
          </ac:spMkLst>
        </pc:spChg>
      </pc:sldChg>
      <pc:sldChg chg="del">
        <pc:chgData name="Keeley Williams" userId="5c426a9f5b477de5" providerId="Windows Live" clId="Web-{A5A8B26C-8451-915E-051D-E1D752D7B1BF}" dt="2024-04-26T18:57:39.636" v="724"/>
        <pc:sldMkLst>
          <pc:docMk/>
          <pc:sldMk cId="276636854" sldId="279"/>
        </pc:sldMkLst>
      </pc:sldChg>
      <pc:sldChg chg="addSp delSp modSp new mod setBg">
        <pc:chgData name="Keeley Williams" userId="5c426a9f5b477de5" providerId="Windows Live" clId="Web-{A5A8B26C-8451-915E-051D-E1D752D7B1BF}" dt="2024-04-26T18:56:03.728" v="720" actId="1076"/>
        <pc:sldMkLst>
          <pc:docMk/>
          <pc:sldMk cId="3975747998" sldId="281"/>
        </pc:sldMkLst>
        <pc:spChg chg="mod">
          <ac:chgData name="Keeley Williams" userId="5c426a9f5b477de5" providerId="Windows Live" clId="Web-{A5A8B26C-8451-915E-051D-E1D752D7B1BF}" dt="2024-04-26T18:47:20.572" v="709"/>
          <ac:spMkLst>
            <pc:docMk/>
            <pc:sldMk cId="3975747998" sldId="281"/>
            <ac:spMk id="2" creationId="{964DDCC9-B2F2-1D31-3DD8-D6760A11C673}"/>
          </ac:spMkLst>
        </pc:spChg>
        <pc:spChg chg="del mod">
          <ac:chgData name="Keeley Williams" userId="5c426a9f5b477de5" providerId="Windows Live" clId="Web-{A5A8B26C-8451-915E-051D-E1D752D7B1BF}" dt="2024-04-26T18:48:02.245" v="710"/>
          <ac:spMkLst>
            <pc:docMk/>
            <pc:sldMk cId="3975747998" sldId="281"/>
            <ac:spMk id="3" creationId="{0B19C75F-C68C-129F-B64F-5134DAD9DF5B}"/>
          </ac:spMkLst>
        </pc:spChg>
        <pc:spChg chg="add">
          <ac:chgData name="Keeley Williams" userId="5c426a9f5b477de5" providerId="Windows Live" clId="Web-{A5A8B26C-8451-915E-051D-E1D752D7B1BF}" dt="2024-04-26T18:47:20.572" v="709"/>
          <ac:spMkLst>
            <pc:docMk/>
            <pc:sldMk cId="3975747998" sldId="281"/>
            <ac:spMk id="7" creationId="{4F7EBAE4-9945-4473-9E34-B2C66EA0F03D}"/>
          </ac:spMkLst>
        </pc:spChg>
        <pc:spChg chg="add">
          <ac:chgData name="Keeley Williams" userId="5c426a9f5b477de5" providerId="Windows Live" clId="Web-{A5A8B26C-8451-915E-051D-E1D752D7B1BF}" dt="2024-04-26T18:47:20.572" v="709"/>
          <ac:spMkLst>
            <pc:docMk/>
            <pc:sldMk cId="3975747998" sldId="281"/>
            <ac:spMk id="9" creationId="{70BEB1E7-2F88-40BC-B73D-42E5B6F80BFC}"/>
          </ac:spMkLst>
        </pc:spChg>
        <pc:spChg chg="add del">
          <ac:chgData name="Keeley Williams" userId="5c426a9f5b477de5" providerId="Windows Live" clId="Web-{A5A8B26C-8451-915E-051D-E1D752D7B1BF}" dt="2024-04-26T18:46:59.884" v="706"/>
          <ac:spMkLst>
            <pc:docMk/>
            <pc:sldMk cId="3975747998" sldId="281"/>
            <ac:spMk id="10" creationId="{460B0EFB-53ED-4F35-B05D-F658EA021C65}"/>
          </ac:spMkLst>
        </pc:spChg>
        <pc:spChg chg="add del">
          <ac:chgData name="Keeley Williams" userId="5c426a9f5b477de5" providerId="Windows Live" clId="Web-{A5A8B26C-8451-915E-051D-E1D752D7B1BF}" dt="2024-04-26T18:46:59.884" v="706"/>
          <ac:spMkLst>
            <pc:docMk/>
            <pc:sldMk cId="3975747998" sldId="281"/>
            <ac:spMk id="12" creationId="{835EF3DD-7D43-4A27-8967-A92FD8CC9365}"/>
          </ac:spMkLst>
        </pc:spChg>
        <pc:spChg chg="add">
          <ac:chgData name="Keeley Williams" userId="5c426a9f5b477de5" providerId="Windows Live" clId="Web-{A5A8B26C-8451-915E-051D-E1D752D7B1BF}" dt="2024-04-26T18:47:20.572" v="709"/>
          <ac:spMkLst>
            <pc:docMk/>
            <pc:sldMk cId="3975747998" sldId="281"/>
            <ac:spMk id="14" creationId="{A7B99495-F43F-4D80-A44F-2CB4764EB90B}"/>
          </ac:spMkLst>
        </pc:spChg>
        <pc:graphicFrameChg chg="add mod modGraphic">
          <ac:chgData name="Keeley Williams" userId="5c426a9f5b477de5" providerId="Windows Live" clId="Web-{A5A8B26C-8451-915E-051D-E1D752D7B1BF}" dt="2024-04-26T18:56:03.728" v="720" actId="1076"/>
          <ac:graphicFrameMkLst>
            <pc:docMk/>
            <pc:sldMk cId="3975747998" sldId="281"/>
            <ac:graphicFrameMk id="4" creationId="{318CC399-B7ED-7AF4-0507-E6A9E785B06F}"/>
          </ac:graphicFrameMkLst>
        </pc:graphicFrameChg>
        <pc:picChg chg="add del">
          <ac:chgData name="Keeley Williams" userId="5c426a9f5b477de5" providerId="Windows Live" clId="Web-{A5A8B26C-8451-915E-051D-E1D752D7B1BF}" dt="2024-04-26T18:46:59.884" v="706"/>
          <ac:picMkLst>
            <pc:docMk/>
            <pc:sldMk cId="3975747998" sldId="281"/>
            <ac:picMk id="6" creationId="{AB3FA3C0-63CD-5399-8F70-1F24E735181C}"/>
          </ac:picMkLst>
        </pc:picChg>
        <pc:picChg chg="add del">
          <ac:chgData name="Keeley Williams" userId="5c426a9f5b477de5" providerId="Windows Live" clId="Web-{A5A8B26C-8451-915E-051D-E1D752D7B1BF}" dt="2024-04-26T18:48:07.323" v="711"/>
          <ac:picMkLst>
            <pc:docMk/>
            <pc:sldMk cId="3975747998" sldId="281"/>
            <ac:picMk id="8" creationId="{2955DEAC-5BD4-AF3B-75B7-01ADF0B785D6}"/>
          </ac:picMkLst>
        </pc:picChg>
        <pc:picChg chg="add mod ord">
          <ac:chgData name="Keeley Williams" userId="5c426a9f5b477de5" providerId="Windows Live" clId="Web-{A5A8B26C-8451-915E-051D-E1D752D7B1BF}" dt="2024-04-26T18:48:33.074" v="716" actId="1076"/>
          <ac:picMkLst>
            <pc:docMk/>
            <pc:sldMk cId="3975747998" sldId="281"/>
            <ac:picMk id="132" creationId="{A13E2203-1D86-7610-4347-123C47376238}"/>
          </ac:picMkLst>
        </pc:picChg>
      </pc:sldChg>
    </pc:docChg>
  </pc:docChgLst>
  <pc:docChgLst>
    <pc:chgData name="Keeley Williams" userId="5c426a9f5b477de5" providerId="Windows Live" clId="Web-{6E8B704C-0DE1-75F7-A6FB-FAF161E46F71}"/>
    <pc:docChg chg="delSld modSld">
      <pc:chgData name="Keeley Williams" userId="5c426a9f5b477de5" providerId="Windows Live" clId="Web-{6E8B704C-0DE1-75F7-A6FB-FAF161E46F71}" dt="2024-05-01T19:50:27.014" v="979"/>
      <pc:docMkLst>
        <pc:docMk/>
      </pc:docMkLst>
      <pc:sldChg chg="addSp delSp modSp mod setBg">
        <pc:chgData name="Keeley Williams" userId="5c426a9f5b477de5" providerId="Windows Live" clId="Web-{6E8B704C-0DE1-75F7-A6FB-FAF161E46F71}" dt="2024-05-01T19:50:22.717" v="978"/>
        <pc:sldMkLst>
          <pc:docMk/>
          <pc:sldMk cId="2832908559" sldId="260"/>
        </pc:sldMkLst>
        <pc:spChg chg="del">
          <ac:chgData name="Keeley Williams" userId="5c426a9f5b477de5" providerId="Windows Live" clId="Web-{6E8B704C-0DE1-75F7-A6FB-FAF161E46F71}" dt="2024-05-01T19:25:59.136" v="23"/>
          <ac:spMkLst>
            <pc:docMk/>
            <pc:sldMk cId="2832908559" sldId="260"/>
            <ac:spMk id="2" creationId="{218251EA-C061-6121-5747-AE140A4EF97D}"/>
          </ac:spMkLst>
        </pc:spChg>
        <pc:spChg chg="mod">
          <ac:chgData name="Keeley Williams" userId="5c426a9f5b477de5" providerId="Windows Live" clId="Web-{6E8B704C-0DE1-75F7-A6FB-FAF161E46F71}" dt="2024-05-01T19:24:48.162" v="1" actId="20577"/>
          <ac:spMkLst>
            <pc:docMk/>
            <pc:sldMk cId="2832908559" sldId="260"/>
            <ac:spMk id="3" creationId="{5D8265FF-8F55-CE3E-BE07-739494E39569}"/>
          </ac:spMkLst>
        </pc:spChg>
        <pc:spChg chg="add mod">
          <ac:chgData name="Keeley Williams" userId="5c426a9f5b477de5" providerId="Windows Live" clId="Web-{6E8B704C-0DE1-75F7-A6FB-FAF161E46F71}" dt="2024-05-01T19:49:17.464" v="966" actId="20577"/>
          <ac:spMkLst>
            <pc:docMk/>
            <pc:sldMk cId="2832908559" sldId="260"/>
            <ac:spMk id="5" creationId="{BA6A34DC-FB9D-D243-09A1-4B8BC8FFB698}"/>
          </ac:spMkLst>
        </pc:spChg>
      </pc:sldChg>
      <pc:sldChg chg="modSp mod setBg">
        <pc:chgData name="Keeley Williams" userId="5c426a9f5b477de5" providerId="Windows Live" clId="Web-{6E8B704C-0DE1-75F7-A6FB-FAF161E46F71}" dt="2024-05-01T19:50:27.014" v="979"/>
        <pc:sldMkLst>
          <pc:docMk/>
          <pc:sldMk cId="2511438059" sldId="261"/>
        </pc:sldMkLst>
        <pc:spChg chg="mod">
          <ac:chgData name="Keeley Williams" userId="5c426a9f5b477de5" providerId="Windows Live" clId="Web-{6E8B704C-0DE1-75F7-A6FB-FAF161E46F71}" dt="2024-05-01T19:49:39.293" v="976" actId="20577"/>
          <ac:spMkLst>
            <pc:docMk/>
            <pc:sldMk cId="2511438059" sldId="261"/>
            <ac:spMk id="2" creationId="{FA61378D-66C0-EA18-ACD3-FDEB24AC086C}"/>
          </ac:spMkLst>
        </pc:spChg>
      </pc:sldChg>
      <pc:sldChg chg="delSp modSp del">
        <pc:chgData name="Keeley Williams" userId="5c426a9f5b477de5" providerId="Windows Live" clId="Web-{6E8B704C-0DE1-75F7-A6FB-FAF161E46F71}" dt="2024-05-01T19:48:21.132" v="952"/>
        <pc:sldMkLst>
          <pc:docMk/>
          <pc:sldMk cId="379325425" sldId="269"/>
        </pc:sldMkLst>
        <pc:spChg chg="del mod">
          <ac:chgData name="Keeley Williams" userId="5c426a9f5b477de5" providerId="Windows Live" clId="Web-{6E8B704C-0DE1-75F7-A6FB-FAF161E46F71}" dt="2024-05-01T19:26:17.590" v="26"/>
          <ac:spMkLst>
            <pc:docMk/>
            <pc:sldMk cId="379325425" sldId="269"/>
            <ac:spMk id="3" creationId="{BF1E05A7-719C-D7C1-56EA-4758DA6D3B3E}"/>
          </ac:spMkLst>
        </pc:spChg>
      </pc:sldChg>
      <pc:sldChg chg="modSp mod setBg">
        <pc:chgData name="Keeley Williams" userId="5c426a9f5b477de5" providerId="Windows Live" clId="Web-{6E8B704C-0DE1-75F7-A6FB-FAF161E46F71}" dt="2024-05-01T19:50:18.967" v="977"/>
        <pc:sldMkLst>
          <pc:docMk/>
          <pc:sldMk cId="1036956384" sldId="283"/>
        </pc:sldMkLst>
        <pc:spChg chg="mod">
          <ac:chgData name="Keeley Williams" userId="5c426a9f5b477de5" providerId="Windows Live" clId="Web-{6E8B704C-0DE1-75F7-A6FB-FAF161E46F71}" dt="2024-05-01T19:48:36.118" v="955" actId="1076"/>
          <ac:spMkLst>
            <pc:docMk/>
            <pc:sldMk cId="1036956384" sldId="283"/>
            <ac:spMk id="3" creationId="{51D7240F-9ED8-9A02-8347-BEE1B47729A8}"/>
          </ac:spMkLst>
        </pc:spChg>
      </pc:sldChg>
    </pc:docChg>
  </pc:docChgLst>
  <pc:docChgLst>
    <pc:chgData name="Keeley Williams" userId="5c426a9f5b477de5" providerId="Windows Live" clId="Web-{0D964F7C-EBDF-25BB-006E-A127CEE8493F}"/>
    <pc:docChg chg="addSld delSld modSld sldOrd">
      <pc:chgData name="Keeley Williams" userId="5c426a9f5b477de5" providerId="Windows Live" clId="Web-{0D964F7C-EBDF-25BB-006E-A127CEE8493F}" dt="2024-04-23T20:05:45.022" v="1763" actId="20577"/>
      <pc:docMkLst>
        <pc:docMk/>
      </pc:docMkLst>
      <pc:sldChg chg="addSp delSp modSp">
        <pc:chgData name="Keeley Williams" userId="5c426a9f5b477de5" providerId="Windows Live" clId="Web-{0D964F7C-EBDF-25BB-006E-A127CEE8493F}" dt="2024-04-23T13:22:37.340" v="1085" actId="20577"/>
        <pc:sldMkLst>
          <pc:docMk/>
          <pc:sldMk cId="109857222" sldId="256"/>
        </pc:sldMkLst>
        <pc:spChg chg="mod">
          <ac:chgData name="Keeley Williams" userId="5c426a9f5b477de5" providerId="Windows Live" clId="Web-{0D964F7C-EBDF-25BB-006E-A127CEE8493F}" dt="2024-04-23T13:22:37.340" v="1085" actId="20577"/>
          <ac:spMkLst>
            <pc:docMk/>
            <pc:sldMk cId="109857222" sldId="256"/>
            <ac:spMk id="2" creationId="{00000000-0000-0000-0000-000000000000}"/>
          </ac:spMkLst>
        </pc:spChg>
        <pc:spChg chg="del">
          <ac:chgData name="Keeley Williams" userId="5c426a9f5b477de5" providerId="Windows Live" clId="Web-{0D964F7C-EBDF-25BB-006E-A127CEE8493F}" dt="2024-04-23T13:01:08.174" v="1044"/>
          <ac:spMkLst>
            <pc:docMk/>
            <pc:sldMk cId="109857222" sldId="256"/>
            <ac:spMk id="3" creationId="{00000000-0000-0000-0000-000000000000}"/>
          </ac:spMkLst>
        </pc:spChg>
        <pc:picChg chg="add del mod">
          <ac:chgData name="Keeley Williams" userId="5c426a9f5b477de5" providerId="Windows Live" clId="Web-{0D964F7C-EBDF-25BB-006E-A127CEE8493F}" dt="2024-04-23T13:11:57.078" v="1061"/>
          <ac:picMkLst>
            <pc:docMk/>
            <pc:sldMk cId="109857222" sldId="256"/>
            <ac:picMk id="5" creationId="{79B59870-330B-79C7-6C3A-32AC31ECB4DE}"/>
          </ac:picMkLst>
        </pc:picChg>
        <pc:picChg chg="add mod">
          <ac:chgData name="Keeley Williams" userId="5c426a9f5b477de5" providerId="Windows Live" clId="Web-{0D964F7C-EBDF-25BB-006E-A127CEE8493F}" dt="2024-04-23T13:03:30.743" v="1060" actId="1076"/>
          <ac:picMkLst>
            <pc:docMk/>
            <pc:sldMk cId="109857222" sldId="256"/>
            <ac:picMk id="6" creationId="{8D01A9A3-EDB7-DC53-0BC8-16DFE0CB4D02}"/>
          </ac:picMkLst>
        </pc:picChg>
      </pc:sldChg>
      <pc:sldChg chg="addSp delSp modSp">
        <pc:chgData name="Keeley Williams" userId="5c426a9f5b477de5" providerId="Windows Live" clId="Web-{0D964F7C-EBDF-25BB-006E-A127CEE8493F}" dt="2024-04-23T13:44:15.335" v="1117"/>
        <pc:sldMkLst>
          <pc:docMk/>
          <pc:sldMk cId="969306745" sldId="257"/>
        </pc:sldMkLst>
        <pc:spChg chg="mod">
          <ac:chgData name="Keeley Williams" userId="5c426a9f5b477de5" providerId="Windows Live" clId="Web-{0D964F7C-EBDF-25BB-006E-A127CEE8493F}" dt="2024-04-23T13:20:59.992" v="1081" actId="20577"/>
          <ac:spMkLst>
            <pc:docMk/>
            <pc:sldMk cId="969306745" sldId="257"/>
            <ac:spMk id="2" creationId="{705514F5-D57B-6ECA-1A98-9ADD73202F5E}"/>
          </ac:spMkLst>
        </pc:spChg>
        <pc:spChg chg="mod">
          <ac:chgData name="Keeley Williams" userId="5c426a9f5b477de5" providerId="Windows Live" clId="Web-{0D964F7C-EBDF-25BB-006E-A127CEE8493F}" dt="2024-04-23T13:23:25.420" v="1087" actId="20577"/>
          <ac:spMkLst>
            <pc:docMk/>
            <pc:sldMk cId="969306745" sldId="257"/>
            <ac:spMk id="3" creationId="{573F0554-54F3-BC46-245A-CB81EFE268C4}"/>
          </ac:spMkLst>
        </pc:spChg>
        <pc:spChg chg="mod">
          <ac:chgData name="Keeley Williams" userId="5c426a9f5b477de5" providerId="Windows Live" clId="Web-{0D964F7C-EBDF-25BB-006E-A127CEE8493F}" dt="2024-04-23T13:23:35.562" v="1092" actId="20577"/>
          <ac:spMkLst>
            <pc:docMk/>
            <pc:sldMk cId="969306745" sldId="257"/>
            <ac:spMk id="4" creationId="{CEABEA1D-D10F-91FA-1876-F945527D5A23}"/>
          </ac:spMkLst>
        </pc:spChg>
        <pc:spChg chg="mod">
          <ac:chgData name="Keeley Williams" userId="5c426a9f5b477de5" providerId="Windows Live" clId="Web-{0D964F7C-EBDF-25BB-006E-A127CEE8493F}" dt="2024-04-23T13:13:11.643" v="1077" actId="1076"/>
          <ac:spMkLst>
            <pc:docMk/>
            <pc:sldMk cId="969306745" sldId="257"/>
            <ac:spMk id="6" creationId="{4B06632F-9B2C-BDE6-6640-10D309EC7D3E}"/>
          </ac:spMkLst>
        </pc:spChg>
        <pc:spChg chg="mod">
          <ac:chgData name="Keeley Williams" userId="5c426a9f5b477de5" providerId="Windows Live" clId="Web-{0D964F7C-EBDF-25BB-006E-A127CEE8493F}" dt="2024-04-23T13:44:15.335" v="1117"/>
          <ac:spMkLst>
            <pc:docMk/>
            <pc:sldMk cId="969306745" sldId="257"/>
            <ac:spMk id="28" creationId="{2F99531B-1681-4D6E-BECB-18325B33A618}"/>
          </ac:spMkLst>
        </pc:spChg>
        <pc:spChg chg="mod">
          <ac:chgData name="Keeley Williams" userId="5c426a9f5b477de5" providerId="Windows Live" clId="Web-{0D964F7C-EBDF-25BB-006E-A127CEE8493F}" dt="2024-04-23T13:20:52.586" v="1080"/>
          <ac:spMkLst>
            <pc:docMk/>
            <pc:sldMk cId="969306745" sldId="257"/>
            <ac:spMk id="30" creationId="{453C67DF-7782-4E57-AB9B-F1B4811AD8FE}"/>
          </ac:spMkLst>
        </pc:spChg>
        <pc:picChg chg="add del mod">
          <ac:chgData name="Keeley Williams" userId="5c426a9f5b477de5" providerId="Windows Live" clId="Web-{0D964F7C-EBDF-25BB-006E-A127CEE8493F}" dt="2024-04-23T13:12:17.235" v="1068"/>
          <ac:picMkLst>
            <pc:docMk/>
            <pc:sldMk cId="969306745" sldId="257"/>
            <ac:picMk id="5" creationId="{92B84D3F-25E4-3720-59CF-4D03495C6EF6}"/>
          </ac:picMkLst>
        </pc:picChg>
        <pc:picChg chg="del mod">
          <ac:chgData name="Keeley Williams" userId="5c426a9f5b477de5" providerId="Windows Live" clId="Web-{0D964F7C-EBDF-25BB-006E-A127CEE8493F}" dt="2024-04-23T13:03:16.461" v="1058"/>
          <ac:picMkLst>
            <pc:docMk/>
            <pc:sldMk cId="969306745" sldId="257"/>
            <ac:picMk id="7" creationId="{B06C5B31-9513-DD5F-F44A-140F8D82495D}"/>
          </ac:picMkLst>
        </pc:picChg>
        <pc:picChg chg="add mod">
          <ac:chgData name="Keeley Williams" userId="5c426a9f5b477de5" providerId="Windows Live" clId="Web-{0D964F7C-EBDF-25BB-006E-A127CEE8493F}" dt="2024-04-23T13:23:36.624" v="1093" actId="1076"/>
          <ac:picMkLst>
            <pc:docMk/>
            <pc:sldMk cId="969306745" sldId="257"/>
            <ac:picMk id="8" creationId="{36DAF116-BD7A-032F-9D6F-7B98AAE73FE4}"/>
          </ac:picMkLst>
        </pc:picChg>
      </pc:sldChg>
      <pc:sldChg chg="modSp mod setBg">
        <pc:chgData name="Keeley Williams" userId="5c426a9f5b477de5" providerId="Windows Live" clId="Web-{0D964F7C-EBDF-25BB-006E-A127CEE8493F}" dt="2024-04-23T13:45:18.510" v="1124"/>
        <pc:sldMkLst>
          <pc:docMk/>
          <pc:sldMk cId="4224339994" sldId="258"/>
        </pc:sldMkLst>
        <pc:spChg chg="mod">
          <ac:chgData name="Keeley Williams" userId="5c426a9f5b477de5" providerId="Windows Live" clId="Web-{0D964F7C-EBDF-25BB-006E-A127CEE8493F}" dt="2024-04-23T13:13:49.161" v="1079" actId="20577"/>
          <ac:spMkLst>
            <pc:docMk/>
            <pc:sldMk cId="4224339994" sldId="258"/>
            <ac:spMk id="2" creationId="{886F582B-3A58-F057-D4BB-AE741BE996CB}"/>
          </ac:spMkLst>
        </pc:spChg>
      </pc:sldChg>
      <pc:sldChg chg="addSp modSp mod setBg">
        <pc:chgData name="Keeley Williams" userId="5c426a9f5b477de5" providerId="Windows Live" clId="Web-{0D964F7C-EBDF-25BB-006E-A127CEE8493F}" dt="2024-04-23T13:45:13.322" v="1123"/>
        <pc:sldMkLst>
          <pc:docMk/>
          <pc:sldMk cId="205461784" sldId="259"/>
        </pc:sldMkLst>
        <pc:spChg chg="mod">
          <ac:chgData name="Keeley Williams" userId="5c426a9f5b477de5" providerId="Windows Live" clId="Web-{0D964F7C-EBDF-25BB-006E-A127CEE8493F}" dt="2024-04-23T11:32:54.119" v="6" actId="20577"/>
          <ac:spMkLst>
            <pc:docMk/>
            <pc:sldMk cId="205461784" sldId="259"/>
            <ac:spMk id="2" creationId="{80EA2CAE-AA3C-34AC-D6AA-44722A7A591E}"/>
          </ac:spMkLst>
        </pc:spChg>
        <pc:spChg chg="mod">
          <ac:chgData name="Keeley Williams" userId="5c426a9f5b477de5" providerId="Windows Live" clId="Web-{0D964F7C-EBDF-25BB-006E-A127CEE8493F}" dt="2024-04-23T11:37:15.379" v="87" actId="1076"/>
          <ac:spMkLst>
            <pc:docMk/>
            <pc:sldMk cId="205461784" sldId="259"/>
            <ac:spMk id="3" creationId="{52E13C60-F7BB-F43D-0707-CED538E8481F}"/>
          </ac:spMkLst>
        </pc:spChg>
        <pc:spChg chg="mod">
          <ac:chgData name="Keeley Williams" userId="5c426a9f5b477de5" providerId="Windows Live" clId="Web-{0D964F7C-EBDF-25BB-006E-A127CEE8493F}" dt="2024-04-23T13:41:09.140" v="1103" actId="20577"/>
          <ac:spMkLst>
            <pc:docMk/>
            <pc:sldMk cId="205461784" sldId="259"/>
            <ac:spMk id="4" creationId="{DA54D0CB-8253-371F-32AB-BF816AF5B240}"/>
          </ac:spMkLst>
        </pc:spChg>
        <pc:spChg chg="mod">
          <ac:chgData name="Keeley Williams" userId="5c426a9f5b477de5" providerId="Windows Live" clId="Web-{0D964F7C-EBDF-25BB-006E-A127CEE8493F}" dt="2024-04-23T11:37:27.692" v="88" actId="1076"/>
          <ac:spMkLst>
            <pc:docMk/>
            <pc:sldMk cId="205461784" sldId="259"/>
            <ac:spMk id="5" creationId="{7F54BF74-B822-BAB4-CE04-CDB51D0575D8}"/>
          </ac:spMkLst>
        </pc:spChg>
        <pc:spChg chg="mod">
          <ac:chgData name="Keeley Williams" userId="5c426a9f5b477de5" providerId="Windows Live" clId="Web-{0D964F7C-EBDF-25BB-006E-A127CEE8493F}" dt="2024-04-23T13:41:22.093" v="1107" actId="20577"/>
          <ac:spMkLst>
            <pc:docMk/>
            <pc:sldMk cId="205461784" sldId="259"/>
            <ac:spMk id="6" creationId="{88FC4679-7482-400A-88E7-429536683FE3}"/>
          </ac:spMkLst>
        </pc:spChg>
        <pc:spChg chg="add mod">
          <ac:chgData name="Keeley Williams" userId="5c426a9f5b477de5" providerId="Windows Live" clId="Web-{0D964F7C-EBDF-25BB-006E-A127CEE8493F}" dt="2024-04-23T13:41:38.782" v="1116" actId="20577"/>
          <ac:spMkLst>
            <pc:docMk/>
            <pc:sldMk cId="205461784" sldId="259"/>
            <ac:spMk id="7" creationId="{98B34316-D75F-4AC3-3A31-8DE1AAEC7237}"/>
          </ac:spMkLst>
        </pc:spChg>
        <pc:picChg chg="mod">
          <ac:chgData name="Keeley Williams" userId="5c426a9f5b477de5" providerId="Windows Live" clId="Web-{0D964F7C-EBDF-25BB-006E-A127CEE8493F}" dt="2024-04-23T11:37:42.568" v="91" actId="1076"/>
          <ac:picMkLst>
            <pc:docMk/>
            <pc:sldMk cId="205461784" sldId="259"/>
            <ac:picMk id="9" creationId="{9A67C191-0970-C1E9-40E5-CC887C045E72}"/>
          </ac:picMkLst>
        </pc:picChg>
      </pc:sldChg>
      <pc:sldChg chg="modSp">
        <pc:chgData name="Keeley Williams" userId="5c426a9f5b477de5" providerId="Windows Live" clId="Web-{0D964F7C-EBDF-25BB-006E-A127CEE8493F}" dt="2024-04-23T12:30:09.920" v="512" actId="20577"/>
        <pc:sldMkLst>
          <pc:docMk/>
          <pc:sldMk cId="2832908559" sldId="260"/>
        </pc:sldMkLst>
        <pc:spChg chg="mod">
          <ac:chgData name="Keeley Williams" userId="5c426a9f5b477de5" providerId="Windows Live" clId="Web-{0D964F7C-EBDF-25BB-006E-A127CEE8493F}" dt="2024-04-23T12:30:09.920" v="512" actId="20577"/>
          <ac:spMkLst>
            <pc:docMk/>
            <pc:sldMk cId="2832908559" sldId="260"/>
            <ac:spMk id="3" creationId="{5D8265FF-8F55-CE3E-BE07-739494E39569}"/>
          </ac:spMkLst>
        </pc:spChg>
      </pc:sldChg>
      <pc:sldChg chg="modSp">
        <pc:chgData name="Keeley Williams" userId="5c426a9f5b477de5" providerId="Windows Live" clId="Web-{0D964F7C-EBDF-25BB-006E-A127CEE8493F}" dt="2024-04-23T12:29:47.778" v="509" actId="20577"/>
        <pc:sldMkLst>
          <pc:docMk/>
          <pc:sldMk cId="2511438059" sldId="261"/>
        </pc:sldMkLst>
        <pc:spChg chg="mod">
          <ac:chgData name="Keeley Williams" userId="5c426a9f5b477de5" providerId="Windows Live" clId="Web-{0D964F7C-EBDF-25BB-006E-A127CEE8493F}" dt="2024-04-23T12:29:47.778" v="509" actId="20577"/>
          <ac:spMkLst>
            <pc:docMk/>
            <pc:sldMk cId="2511438059" sldId="261"/>
            <ac:spMk id="2" creationId="{FA61378D-66C0-EA18-ACD3-FDEB24AC086C}"/>
          </ac:spMkLst>
        </pc:spChg>
      </pc:sldChg>
      <pc:sldChg chg="addSp delSp modSp mod setBg">
        <pc:chgData name="Keeley Williams" userId="5c426a9f5b477de5" providerId="Windows Live" clId="Web-{0D964F7C-EBDF-25BB-006E-A127CEE8493F}" dt="2024-04-23T13:45:28.651" v="1125"/>
        <pc:sldMkLst>
          <pc:docMk/>
          <pc:sldMk cId="3660952670" sldId="262"/>
        </pc:sldMkLst>
        <pc:spChg chg="mod">
          <ac:chgData name="Keeley Williams" userId="5c426a9f5b477de5" providerId="Windows Live" clId="Web-{0D964F7C-EBDF-25BB-006E-A127CEE8493F}" dt="2024-04-23T12:38:39.302" v="681"/>
          <ac:spMkLst>
            <pc:docMk/>
            <pc:sldMk cId="3660952670" sldId="262"/>
            <ac:spMk id="2" creationId="{CD9325EC-9877-C0B5-4FAF-EEB88C7BECDC}"/>
          </ac:spMkLst>
        </pc:spChg>
        <pc:spChg chg="mod">
          <ac:chgData name="Keeley Williams" userId="5c426a9f5b477de5" providerId="Windows Live" clId="Web-{0D964F7C-EBDF-25BB-006E-A127CEE8493F}" dt="2024-04-23T12:38:39.302" v="681"/>
          <ac:spMkLst>
            <pc:docMk/>
            <pc:sldMk cId="3660952670" sldId="262"/>
            <ac:spMk id="3" creationId="{D97F61AE-543C-17CE-3EC8-A71B1E3E1901}"/>
          </ac:spMkLst>
        </pc:spChg>
        <pc:spChg chg="del">
          <ac:chgData name="Keeley Williams" userId="5c426a9f5b477de5" providerId="Windows Live" clId="Web-{0D964F7C-EBDF-25BB-006E-A127CEE8493F}" dt="2024-04-23T12:38:11.644" v="678"/>
          <ac:spMkLst>
            <pc:docMk/>
            <pc:sldMk cId="3660952670" sldId="262"/>
            <ac:spMk id="14" creationId="{FA23A907-97FB-4A8F-880A-DD77401C4296}"/>
          </ac:spMkLst>
        </pc:spChg>
        <pc:spChg chg="del">
          <ac:chgData name="Keeley Williams" userId="5c426a9f5b477de5" providerId="Windows Live" clId="Web-{0D964F7C-EBDF-25BB-006E-A127CEE8493F}" dt="2024-04-23T12:38:11.644" v="678"/>
          <ac:spMkLst>
            <pc:docMk/>
            <pc:sldMk cId="3660952670" sldId="262"/>
            <ac:spMk id="15" creationId="{C2554CA6-288E-4202-BC52-2E5A8F0C0AED}"/>
          </ac:spMkLst>
        </pc:spChg>
        <pc:spChg chg="del">
          <ac:chgData name="Keeley Williams" userId="5c426a9f5b477de5" providerId="Windows Live" clId="Web-{0D964F7C-EBDF-25BB-006E-A127CEE8493F}" dt="2024-04-23T12:38:11.644" v="678"/>
          <ac:spMkLst>
            <pc:docMk/>
            <pc:sldMk cId="3660952670" sldId="262"/>
            <ac:spMk id="16" creationId="{B10BB131-AC8E-4A8E-A5D1-36260F720C3B}"/>
          </ac:spMkLst>
        </pc:spChg>
        <pc:spChg chg="del">
          <ac:chgData name="Keeley Williams" userId="5c426a9f5b477de5" providerId="Windows Live" clId="Web-{0D964F7C-EBDF-25BB-006E-A127CEE8493F}" dt="2024-04-23T12:38:11.644" v="678"/>
          <ac:spMkLst>
            <pc:docMk/>
            <pc:sldMk cId="3660952670" sldId="262"/>
            <ac:spMk id="17" creationId="{5B7778FC-632E-4DCA-A7CB-0D7731CCF970}"/>
          </ac:spMkLst>
        </pc:spChg>
        <pc:spChg chg="add del">
          <ac:chgData name="Keeley Williams" userId="5c426a9f5b477de5" providerId="Windows Live" clId="Web-{0D964F7C-EBDF-25BB-006E-A127CEE8493F}" dt="2024-04-23T12:38:39.302" v="681"/>
          <ac:spMkLst>
            <pc:docMk/>
            <pc:sldMk cId="3660952670" sldId="262"/>
            <ac:spMk id="22" creationId="{1B15ED52-F352-441B-82BF-E0EA34836D08}"/>
          </ac:spMkLst>
        </pc:spChg>
        <pc:spChg chg="add del">
          <ac:chgData name="Keeley Williams" userId="5c426a9f5b477de5" providerId="Windows Live" clId="Web-{0D964F7C-EBDF-25BB-006E-A127CEE8493F}" dt="2024-04-23T12:38:39.302" v="681"/>
          <ac:spMkLst>
            <pc:docMk/>
            <pc:sldMk cId="3660952670" sldId="262"/>
            <ac:spMk id="24" creationId="{3B2E3793-BFE6-45A2-9B7B-E18844431C99}"/>
          </ac:spMkLst>
        </pc:spChg>
        <pc:spChg chg="add del">
          <ac:chgData name="Keeley Williams" userId="5c426a9f5b477de5" providerId="Windows Live" clId="Web-{0D964F7C-EBDF-25BB-006E-A127CEE8493F}" dt="2024-04-23T12:38:39.302" v="681"/>
          <ac:spMkLst>
            <pc:docMk/>
            <pc:sldMk cId="3660952670" sldId="262"/>
            <ac:spMk id="26" creationId="{BC4C4868-CB8F-4AF9-9CDB-8108F2C19B67}"/>
          </ac:spMkLst>
        </pc:spChg>
        <pc:spChg chg="add del">
          <ac:chgData name="Keeley Williams" userId="5c426a9f5b477de5" providerId="Windows Live" clId="Web-{0D964F7C-EBDF-25BB-006E-A127CEE8493F}" dt="2024-04-23T12:38:39.302" v="681"/>
          <ac:spMkLst>
            <pc:docMk/>
            <pc:sldMk cId="3660952670" sldId="262"/>
            <ac:spMk id="28" creationId="{375E0459-6403-40CD-989D-56A4407CA12E}"/>
          </ac:spMkLst>
        </pc:spChg>
        <pc:spChg chg="add del">
          <ac:chgData name="Keeley Williams" userId="5c426a9f5b477de5" providerId="Windows Live" clId="Web-{0D964F7C-EBDF-25BB-006E-A127CEE8493F}" dt="2024-04-23T12:38:39.302" v="681"/>
          <ac:spMkLst>
            <pc:docMk/>
            <pc:sldMk cId="3660952670" sldId="262"/>
            <ac:spMk id="30" creationId="{53E5B1A8-3AC9-4BD1-9BBC-78CA94F2D1BA}"/>
          </ac:spMkLst>
        </pc:spChg>
        <pc:spChg chg="add mod">
          <ac:chgData name="Keeley Williams" userId="5c426a9f5b477de5" providerId="Windows Live" clId="Web-{0D964F7C-EBDF-25BB-006E-A127CEE8493F}" dt="2024-04-23T12:56:16.083" v="1005" actId="14100"/>
          <ac:spMkLst>
            <pc:docMk/>
            <pc:sldMk cId="3660952670" sldId="262"/>
            <ac:spMk id="34" creationId="{DA3421A0-E250-08B8-BF31-3830F8DA5EBF}"/>
          </ac:spMkLst>
        </pc:spChg>
        <pc:spChg chg="add del">
          <ac:chgData name="Keeley Williams" userId="5c426a9f5b477de5" providerId="Windows Live" clId="Web-{0D964F7C-EBDF-25BB-006E-A127CEE8493F}" dt="2024-04-23T12:38:39.255" v="680"/>
          <ac:spMkLst>
            <pc:docMk/>
            <pc:sldMk cId="3660952670" sldId="262"/>
            <ac:spMk id="36" creationId="{9F7D5CDA-D291-4307-BF55-1381FED29634}"/>
          </ac:spMkLst>
        </pc:spChg>
        <pc:spChg chg="add del">
          <ac:chgData name="Keeley Williams" userId="5c426a9f5b477de5" providerId="Windows Live" clId="Web-{0D964F7C-EBDF-25BB-006E-A127CEE8493F}" dt="2024-04-23T12:38:39.255" v="680"/>
          <ac:spMkLst>
            <pc:docMk/>
            <pc:sldMk cId="3660952670" sldId="262"/>
            <ac:spMk id="38" creationId="{59B296B9-C5A5-4E4F-9B60-C907B5F1466C}"/>
          </ac:spMkLst>
        </pc:spChg>
        <pc:spChg chg="add del">
          <ac:chgData name="Keeley Williams" userId="5c426a9f5b477de5" providerId="Windows Live" clId="Web-{0D964F7C-EBDF-25BB-006E-A127CEE8493F}" dt="2024-04-23T12:38:39.255" v="680"/>
          <ac:spMkLst>
            <pc:docMk/>
            <pc:sldMk cId="3660952670" sldId="262"/>
            <ac:spMk id="40" creationId="{D0300FD3-5AF1-6305-15FA-9078072672E2}"/>
          </ac:spMkLst>
        </pc:spChg>
        <pc:spChg chg="add">
          <ac:chgData name="Keeley Williams" userId="5c426a9f5b477de5" providerId="Windows Live" clId="Web-{0D964F7C-EBDF-25BB-006E-A127CEE8493F}" dt="2024-04-23T12:38:39.302" v="681"/>
          <ac:spMkLst>
            <pc:docMk/>
            <pc:sldMk cId="3660952670" sldId="262"/>
            <ac:spMk id="42" creationId="{D009D6D5-DAC2-4A8B-A17A-E206B9012D09}"/>
          </ac:spMkLst>
        </pc:spChg>
        <pc:graphicFrameChg chg="add del mod modGraphic">
          <ac:chgData name="Keeley Williams" userId="5c426a9f5b477de5" providerId="Windows Live" clId="Web-{0D964F7C-EBDF-25BB-006E-A127CEE8493F}" dt="2024-04-23T12:54:57.642" v="994"/>
          <ac:graphicFrameMkLst>
            <pc:docMk/>
            <pc:sldMk cId="3660952670" sldId="262"/>
            <ac:graphicFrameMk id="4" creationId="{DA9EF563-FCC8-A07E-19F8-40FE729CE82B}"/>
          </ac:graphicFrameMkLst>
        </pc:graphicFrameChg>
        <pc:picChg chg="add del">
          <ac:chgData name="Keeley Williams" userId="5c426a9f5b477de5" providerId="Windows Live" clId="Web-{0D964F7C-EBDF-25BB-006E-A127CEE8493F}" dt="2024-04-23T12:38:39.255" v="680"/>
          <ac:picMkLst>
            <pc:docMk/>
            <pc:sldMk cId="3660952670" sldId="262"/>
            <ac:picMk id="32" creationId="{2B28E09A-1615-8ABC-E746-818524684C50}"/>
          </ac:picMkLst>
        </pc:picChg>
        <pc:picChg chg="add">
          <ac:chgData name="Keeley Williams" userId="5c426a9f5b477de5" providerId="Windows Live" clId="Web-{0D964F7C-EBDF-25BB-006E-A127CEE8493F}" dt="2024-04-23T12:38:39.302" v="681"/>
          <ac:picMkLst>
            <pc:docMk/>
            <pc:sldMk cId="3660952670" sldId="262"/>
            <ac:picMk id="43" creationId="{C3F028F5-E10F-BF95-2FDC-6D647E7B7EF9}"/>
          </ac:picMkLst>
        </pc:picChg>
        <pc:cxnChg chg="add mod">
          <ac:chgData name="Keeley Williams" userId="5c426a9f5b477de5" providerId="Windows Live" clId="Web-{0D964F7C-EBDF-25BB-006E-A127CEE8493F}" dt="2024-04-23T12:55:38.003" v="1000"/>
          <ac:cxnSpMkLst>
            <pc:docMk/>
            <pc:sldMk cId="3660952670" sldId="262"/>
            <ac:cxnSpMk id="33" creationId="{988BAE54-F9C9-B448-E581-0584F76BA89E}"/>
          </ac:cxnSpMkLst>
        </pc:cxnChg>
      </pc:sldChg>
      <pc:sldChg chg="addSp delSp modSp new mod ord setBg">
        <pc:chgData name="Keeley Williams" userId="5c426a9f5b477de5" providerId="Windows Live" clId="Web-{0D964F7C-EBDF-25BB-006E-A127CEE8493F}" dt="2024-04-23T14:13:13.788" v="1762"/>
        <pc:sldMkLst>
          <pc:docMk/>
          <pc:sldMk cId="265033407" sldId="263"/>
        </pc:sldMkLst>
        <pc:spChg chg="mod">
          <ac:chgData name="Keeley Williams" userId="5c426a9f5b477de5" providerId="Windows Live" clId="Web-{0D964F7C-EBDF-25BB-006E-A127CEE8493F}" dt="2024-04-23T13:46:28.607" v="1158" actId="20577"/>
          <ac:spMkLst>
            <pc:docMk/>
            <pc:sldMk cId="265033407" sldId="263"/>
            <ac:spMk id="2" creationId="{1EEDE2EF-FF74-ABE3-1137-CD91A41CA96F}"/>
          </ac:spMkLst>
        </pc:spChg>
        <pc:spChg chg="del mod">
          <ac:chgData name="Keeley Williams" userId="5c426a9f5b477de5" providerId="Windows Live" clId="Web-{0D964F7C-EBDF-25BB-006E-A127CEE8493F}" dt="2024-04-23T14:09:08.152" v="1756"/>
          <ac:spMkLst>
            <pc:docMk/>
            <pc:sldMk cId="265033407" sldId="263"/>
            <ac:spMk id="3" creationId="{09D23E0D-7A4B-312B-123B-E7B7741E7125}"/>
          </ac:spMkLst>
        </pc:spChg>
        <pc:spChg chg="del">
          <ac:chgData name="Keeley Williams" userId="5c426a9f5b477de5" providerId="Windows Live" clId="Web-{0D964F7C-EBDF-25BB-006E-A127CEE8493F}" dt="2024-04-23T14:09:12.887" v="1758"/>
          <ac:spMkLst>
            <pc:docMk/>
            <pc:sldMk cId="265033407" sldId="263"/>
            <ac:spMk id="4" creationId="{1F57C17E-2C3B-2C94-3963-B1DFEDC6A43F}"/>
          </ac:spMkLst>
        </pc:spChg>
        <pc:spChg chg="del mod">
          <ac:chgData name="Keeley Williams" userId="5c426a9f5b477de5" providerId="Windows Live" clId="Web-{0D964F7C-EBDF-25BB-006E-A127CEE8493F}" dt="2024-04-23T14:13:08.210" v="1760"/>
          <ac:spMkLst>
            <pc:docMk/>
            <pc:sldMk cId="265033407" sldId="263"/>
            <ac:spMk id="5" creationId="{B6560B82-F980-7692-1107-1891071052DA}"/>
          </ac:spMkLst>
        </pc:spChg>
        <pc:spChg chg="del mod">
          <ac:chgData name="Keeley Williams" userId="5c426a9f5b477de5" providerId="Windows Live" clId="Web-{0D964F7C-EBDF-25BB-006E-A127CEE8493F}" dt="2024-04-23T14:13:11.960" v="1761"/>
          <ac:spMkLst>
            <pc:docMk/>
            <pc:sldMk cId="265033407" sldId="263"/>
            <ac:spMk id="6" creationId="{7C89FD0B-5DF0-B927-6CC9-447A3ECF50C8}"/>
          </ac:spMkLst>
        </pc:spChg>
        <pc:spChg chg="add del mod">
          <ac:chgData name="Keeley Williams" userId="5c426a9f5b477de5" providerId="Windows Live" clId="Web-{0D964F7C-EBDF-25BB-006E-A127CEE8493F}" dt="2024-04-23T14:09:10.699" v="1757"/>
          <ac:spMkLst>
            <pc:docMk/>
            <pc:sldMk cId="265033407" sldId="263"/>
            <ac:spMk id="8" creationId="{7A930A66-1B86-1585-DE8F-4207D89D72E7}"/>
          </ac:spMkLst>
        </pc:spChg>
        <pc:spChg chg="add del mod">
          <ac:chgData name="Keeley Williams" userId="5c426a9f5b477de5" providerId="Windows Live" clId="Web-{0D964F7C-EBDF-25BB-006E-A127CEE8493F}" dt="2024-04-23T14:13:13.788" v="1762"/>
          <ac:spMkLst>
            <pc:docMk/>
            <pc:sldMk cId="265033407" sldId="263"/>
            <ac:spMk id="10" creationId="{9354358C-111B-5E45-7446-61ACA8929DBF}"/>
          </ac:spMkLst>
        </pc:spChg>
      </pc:sldChg>
      <pc:sldChg chg="addSp delSp modSp new mod setBg">
        <pc:chgData name="Keeley Williams" userId="5c426a9f5b477de5" providerId="Windows Live" clId="Web-{0D964F7C-EBDF-25BB-006E-A127CEE8493F}" dt="2024-04-23T20:05:45.022" v="1763" actId="20577"/>
        <pc:sldMkLst>
          <pc:docMk/>
          <pc:sldMk cId="331791924" sldId="264"/>
        </pc:sldMkLst>
        <pc:spChg chg="mod">
          <ac:chgData name="Keeley Williams" userId="5c426a9f5b477de5" providerId="Windows Live" clId="Web-{0D964F7C-EBDF-25BB-006E-A127CEE8493F}" dt="2024-04-23T20:05:45.022" v="1763" actId="20577"/>
          <ac:spMkLst>
            <pc:docMk/>
            <pc:sldMk cId="331791924" sldId="264"/>
            <ac:spMk id="2" creationId="{3D521B91-0947-5232-B8C2-8FD0D30B07A6}"/>
          </ac:spMkLst>
        </pc:spChg>
        <pc:spChg chg="del">
          <ac:chgData name="Keeley Williams" userId="5c426a9f5b477de5" providerId="Windows Live" clId="Web-{0D964F7C-EBDF-25BB-006E-A127CEE8493F}" dt="2024-04-23T12:53:18.653" v="986"/>
          <ac:spMkLst>
            <pc:docMk/>
            <pc:sldMk cId="331791924" sldId="264"/>
            <ac:spMk id="3" creationId="{6652FB46-5CC6-CD75-C5C8-852986C054A3}"/>
          </ac:spMkLst>
        </pc:spChg>
        <pc:spChg chg="del">
          <ac:chgData name="Keeley Williams" userId="5c426a9f5b477de5" providerId="Windows Live" clId="Web-{0D964F7C-EBDF-25BB-006E-A127CEE8493F}" dt="2024-04-23T12:53:30.794" v="989"/>
          <ac:spMkLst>
            <pc:docMk/>
            <pc:sldMk cId="331791924" sldId="264"/>
            <ac:spMk id="4" creationId="{0573287A-3522-7C41-5458-0294B3375D88}"/>
          </ac:spMkLst>
        </pc:spChg>
        <pc:spChg chg="del">
          <ac:chgData name="Keeley Williams" userId="5c426a9f5b477de5" providerId="Windows Live" clId="Web-{0D964F7C-EBDF-25BB-006E-A127CEE8493F}" dt="2024-04-23T12:53:22.497" v="987"/>
          <ac:spMkLst>
            <pc:docMk/>
            <pc:sldMk cId="331791924" sldId="264"/>
            <ac:spMk id="5" creationId="{E5E1064D-7B30-02CC-C2E2-648D9A65C152}"/>
          </ac:spMkLst>
        </pc:spChg>
        <pc:spChg chg="del">
          <ac:chgData name="Keeley Williams" userId="5c426a9f5b477de5" providerId="Windows Live" clId="Web-{0D964F7C-EBDF-25BB-006E-A127CEE8493F}" dt="2024-04-23T12:53:23.903" v="988"/>
          <ac:spMkLst>
            <pc:docMk/>
            <pc:sldMk cId="331791924" sldId="264"/>
            <ac:spMk id="6" creationId="{F1E2774D-7354-E5C6-BE74-9B3FF8B35095}"/>
          </ac:spMkLst>
        </pc:spChg>
        <pc:spChg chg="add del">
          <ac:chgData name="Keeley Williams" userId="5c426a9f5b477de5" providerId="Windows Live" clId="Web-{0D964F7C-EBDF-25BB-006E-A127CEE8493F}" dt="2024-04-23T12:53:49.014" v="991"/>
          <ac:spMkLst>
            <pc:docMk/>
            <pc:sldMk cId="331791924" sldId="264"/>
            <ac:spMk id="7" creationId="{26C982B4-5747-44CA-6715-7496159B882C}"/>
          </ac:spMkLst>
        </pc:spChg>
      </pc:sldChg>
      <pc:sldChg chg="new del">
        <pc:chgData name="Keeley Williams" userId="5c426a9f5b477de5" providerId="Windows Live" clId="Web-{0D964F7C-EBDF-25BB-006E-A127CEE8493F}" dt="2024-04-23T11:34:01.825" v="56"/>
        <pc:sldMkLst>
          <pc:docMk/>
          <pc:sldMk cId="1625589820" sldId="265"/>
        </pc:sldMkLst>
      </pc:sldChg>
      <pc:sldChg chg="addSp modSp new mod setBg">
        <pc:chgData name="Keeley Williams" userId="5c426a9f5b477de5" providerId="Windows Live" clId="Web-{0D964F7C-EBDF-25BB-006E-A127CEE8493F}" dt="2024-04-23T11:45:37.195" v="229"/>
        <pc:sldMkLst>
          <pc:docMk/>
          <pc:sldMk cId="3256401868" sldId="265"/>
        </pc:sldMkLst>
        <pc:spChg chg="mod">
          <ac:chgData name="Keeley Williams" userId="5c426a9f5b477de5" providerId="Windows Live" clId="Web-{0D964F7C-EBDF-25BB-006E-A127CEE8493F}" dt="2024-04-23T11:45:37.195" v="229"/>
          <ac:spMkLst>
            <pc:docMk/>
            <pc:sldMk cId="3256401868" sldId="265"/>
            <ac:spMk id="2" creationId="{4754811A-550E-BE54-98E5-0F9CE10E6A7C}"/>
          </ac:spMkLst>
        </pc:spChg>
        <pc:spChg chg="mod">
          <ac:chgData name="Keeley Williams" userId="5c426a9f5b477de5" providerId="Windows Live" clId="Web-{0D964F7C-EBDF-25BB-006E-A127CEE8493F}" dt="2024-04-23T11:45:37.195" v="229"/>
          <ac:spMkLst>
            <pc:docMk/>
            <pc:sldMk cId="3256401868" sldId="265"/>
            <ac:spMk id="3" creationId="{CC997DBC-6126-7A47-A687-1851AD12182C}"/>
          </ac:spMkLst>
        </pc:spChg>
        <pc:spChg chg="add">
          <ac:chgData name="Keeley Williams" userId="5c426a9f5b477de5" providerId="Windows Live" clId="Web-{0D964F7C-EBDF-25BB-006E-A127CEE8493F}" dt="2024-04-23T11:45:37.195" v="229"/>
          <ac:spMkLst>
            <pc:docMk/>
            <pc:sldMk cId="3256401868" sldId="265"/>
            <ac:spMk id="8" creationId="{1B15ED52-F352-441B-82BF-E0EA34836D08}"/>
          </ac:spMkLst>
        </pc:spChg>
        <pc:spChg chg="add">
          <ac:chgData name="Keeley Williams" userId="5c426a9f5b477de5" providerId="Windows Live" clId="Web-{0D964F7C-EBDF-25BB-006E-A127CEE8493F}" dt="2024-04-23T11:45:37.195" v="229"/>
          <ac:spMkLst>
            <pc:docMk/>
            <pc:sldMk cId="3256401868" sldId="265"/>
            <ac:spMk id="10" creationId="{3B2E3793-BFE6-45A2-9B7B-E18844431C99}"/>
          </ac:spMkLst>
        </pc:spChg>
        <pc:spChg chg="add">
          <ac:chgData name="Keeley Williams" userId="5c426a9f5b477de5" providerId="Windows Live" clId="Web-{0D964F7C-EBDF-25BB-006E-A127CEE8493F}" dt="2024-04-23T11:45:37.195" v="229"/>
          <ac:spMkLst>
            <pc:docMk/>
            <pc:sldMk cId="3256401868" sldId="265"/>
            <ac:spMk id="12" creationId="{BC4C4868-CB8F-4AF9-9CDB-8108F2C19B67}"/>
          </ac:spMkLst>
        </pc:spChg>
        <pc:spChg chg="add">
          <ac:chgData name="Keeley Williams" userId="5c426a9f5b477de5" providerId="Windows Live" clId="Web-{0D964F7C-EBDF-25BB-006E-A127CEE8493F}" dt="2024-04-23T11:45:37.195" v="229"/>
          <ac:spMkLst>
            <pc:docMk/>
            <pc:sldMk cId="3256401868" sldId="265"/>
            <ac:spMk id="14" creationId="{375E0459-6403-40CD-989D-56A4407CA12E}"/>
          </ac:spMkLst>
        </pc:spChg>
        <pc:spChg chg="add">
          <ac:chgData name="Keeley Williams" userId="5c426a9f5b477de5" providerId="Windows Live" clId="Web-{0D964F7C-EBDF-25BB-006E-A127CEE8493F}" dt="2024-04-23T11:45:37.195" v="229"/>
          <ac:spMkLst>
            <pc:docMk/>
            <pc:sldMk cId="3256401868" sldId="265"/>
            <ac:spMk id="16" creationId="{53E5B1A8-3AC9-4BD1-9BBC-78CA94F2D1BA}"/>
          </ac:spMkLst>
        </pc:spChg>
      </pc:sldChg>
      <pc:sldChg chg="new del">
        <pc:chgData name="Keeley Williams" userId="5c426a9f5b477de5" providerId="Windows Live" clId="Web-{0D964F7C-EBDF-25BB-006E-A127CEE8493F}" dt="2024-04-23T11:34:44.311" v="58"/>
        <pc:sldMkLst>
          <pc:docMk/>
          <pc:sldMk cId="4075545803" sldId="265"/>
        </pc:sldMkLst>
      </pc:sldChg>
      <pc:sldChg chg="addSp delSp modSp new mod setBg">
        <pc:chgData name="Keeley Williams" userId="5c426a9f5b477de5" providerId="Windows Live" clId="Web-{0D964F7C-EBDF-25BB-006E-A127CEE8493F}" dt="2024-04-23T12:35:17.636" v="571"/>
        <pc:sldMkLst>
          <pc:docMk/>
          <pc:sldMk cId="542554756" sldId="266"/>
        </pc:sldMkLst>
        <pc:spChg chg="mod">
          <ac:chgData name="Keeley Williams" userId="5c426a9f5b477de5" providerId="Windows Live" clId="Web-{0D964F7C-EBDF-25BB-006E-A127CEE8493F}" dt="2024-04-23T12:35:17.636" v="571"/>
          <ac:spMkLst>
            <pc:docMk/>
            <pc:sldMk cId="542554756" sldId="266"/>
            <ac:spMk id="2" creationId="{FF8EAACC-F41A-7354-73F8-F0C6D9F2CE1C}"/>
          </ac:spMkLst>
        </pc:spChg>
        <pc:spChg chg="del">
          <ac:chgData name="Keeley Williams" userId="5c426a9f5b477de5" providerId="Windows Live" clId="Web-{0D964F7C-EBDF-25BB-006E-A127CEE8493F}" dt="2024-04-23T11:46:00.993" v="230"/>
          <ac:spMkLst>
            <pc:docMk/>
            <pc:sldMk cId="542554756" sldId="266"/>
            <ac:spMk id="3" creationId="{30D7D9B5-BAC3-32E7-E711-AA809CBB708B}"/>
          </ac:spMkLst>
        </pc:spChg>
        <pc:spChg chg="add del mod">
          <ac:chgData name="Keeley Williams" userId="5c426a9f5b477de5" providerId="Windows Live" clId="Web-{0D964F7C-EBDF-25BB-006E-A127CEE8493F}" dt="2024-04-23T12:33:29.710" v="560"/>
          <ac:spMkLst>
            <pc:docMk/>
            <pc:sldMk cId="542554756" sldId="266"/>
            <ac:spMk id="3" creationId="{E4D8CAEA-769C-186F-DFC8-EA2AC553C0D1}"/>
          </ac:spMkLst>
        </pc:spChg>
        <pc:spChg chg="add del">
          <ac:chgData name="Keeley Williams" userId="5c426a9f5b477de5" providerId="Windows Live" clId="Web-{0D964F7C-EBDF-25BB-006E-A127CEE8493F}" dt="2024-04-23T12:33:58.039" v="563"/>
          <ac:spMkLst>
            <pc:docMk/>
            <pc:sldMk cId="542554756" sldId="266"/>
            <ac:spMk id="4" creationId="{38B05595-1DD7-32B6-5CF9-080BA0EB210A}"/>
          </ac:spMkLst>
        </pc:spChg>
        <pc:spChg chg="add del mod">
          <ac:chgData name="Keeley Williams" userId="5c426a9f5b477de5" providerId="Windows Live" clId="Web-{0D964F7C-EBDF-25BB-006E-A127CEE8493F}" dt="2024-04-23T12:33:41.960" v="561"/>
          <ac:spMkLst>
            <pc:docMk/>
            <pc:sldMk cId="542554756" sldId="266"/>
            <ac:spMk id="8" creationId="{B547373F-AF2E-4907-B442-9F902B387FD0}"/>
          </ac:spMkLst>
        </pc:spChg>
        <pc:spChg chg="add del">
          <ac:chgData name="Keeley Williams" userId="5c426a9f5b477de5" providerId="Windows Live" clId="Web-{0D964F7C-EBDF-25BB-006E-A127CEE8493F}" dt="2024-04-23T11:46:16.321" v="233"/>
          <ac:spMkLst>
            <pc:docMk/>
            <pc:sldMk cId="542554756" sldId="266"/>
            <ac:spMk id="13" creationId="{0E30439A-8A5B-46EC-8283-9B6B031D40D0}"/>
          </ac:spMkLst>
        </pc:spChg>
        <pc:spChg chg="add del">
          <ac:chgData name="Keeley Williams" userId="5c426a9f5b477de5" providerId="Windows Live" clId="Web-{0D964F7C-EBDF-25BB-006E-A127CEE8493F}" dt="2024-04-23T12:34:20.384" v="564"/>
          <ac:spMkLst>
            <pc:docMk/>
            <pc:sldMk cId="542554756" sldId="266"/>
            <ac:spMk id="14" creationId="{9203DE33-2CD4-4CA8-9AF3-37C3B65133B0}"/>
          </ac:spMkLst>
        </pc:spChg>
        <pc:spChg chg="add del">
          <ac:chgData name="Keeley Williams" userId="5c426a9f5b477de5" providerId="Windows Live" clId="Web-{0D964F7C-EBDF-25BB-006E-A127CEE8493F}" dt="2024-04-23T11:46:16.321" v="233"/>
          <ac:spMkLst>
            <pc:docMk/>
            <pc:sldMk cId="542554756" sldId="266"/>
            <ac:spMk id="15" creationId="{5CEAD642-85CF-4750-8432-7C80C901F001}"/>
          </ac:spMkLst>
        </pc:spChg>
        <pc:spChg chg="add del">
          <ac:chgData name="Keeley Williams" userId="5c426a9f5b477de5" providerId="Windows Live" clId="Web-{0D964F7C-EBDF-25BB-006E-A127CEE8493F}" dt="2024-04-23T12:34:20.384" v="564"/>
          <ac:spMkLst>
            <pc:docMk/>
            <pc:sldMk cId="542554756" sldId="266"/>
            <ac:spMk id="16" creationId="{0AF57B88-1D4C-41FA-A761-EC1DD10C35CB}"/>
          </ac:spMkLst>
        </pc:spChg>
        <pc:spChg chg="add del">
          <ac:chgData name="Keeley Williams" userId="5c426a9f5b477de5" providerId="Windows Live" clId="Web-{0D964F7C-EBDF-25BB-006E-A127CEE8493F}" dt="2024-04-23T11:46:16.321" v="233"/>
          <ac:spMkLst>
            <pc:docMk/>
            <pc:sldMk cId="542554756" sldId="266"/>
            <ac:spMk id="17" creationId="{FA33EEAE-15D5-4119-8C1E-89D943F911EF}"/>
          </ac:spMkLst>
        </pc:spChg>
        <pc:spChg chg="add del">
          <ac:chgData name="Keeley Williams" userId="5c426a9f5b477de5" providerId="Windows Live" clId="Web-{0D964F7C-EBDF-25BB-006E-A127CEE8493F}" dt="2024-04-23T12:34:20.384" v="564"/>
          <ac:spMkLst>
            <pc:docMk/>
            <pc:sldMk cId="542554756" sldId="266"/>
            <ac:spMk id="18" creationId="{D2548F45-5164-4ABB-8212-7F293FDED8D4}"/>
          </ac:spMkLst>
        </pc:spChg>
        <pc:spChg chg="add del">
          <ac:chgData name="Keeley Williams" userId="5c426a9f5b477de5" providerId="Windows Live" clId="Web-{0D964F7C-EBDF-25BB-006E-A127CEE8493F}" dt="2024-04-23T11:46:16.321" v="233"/>
          <ac:spMkLst>
            <pc:docMk/>
            <pc:sldMk cId="542554756" sldId="266"/>
            <ac:spMk id="19" creationId="{730D8B3B-9B80-4025-B934-26DC7D7CD231}"/>
          </ac:spMkLst>
        </pc:spChg>
        <pc:spChg chg="add del">
          <ac:chgData name="Keeley Williams" userId="5c426a9f5b477de5" providerId="Windows Live" clId="Web-{0D964F7C-EBDF-25BB-006E-A127CEE8493F}" dt="2024-04-23T12:34:20.384" v="564"/>
          <ac:spMkLst>
            <pc:docMk/>
            <pc:sldMk cId="542554756" sldId="266"/>
            <ac:spMk id="20" creationId="{5E81CCFB-7BEF-4186-86FB-D09450B4D02D}"/>
          </ac:spMkLst>
        </pc:spChg>
        <pc:spChg chg="add del">
          <ac:chgData name="Keeley Williams" userId="5c426a9f5b477de5" providerId="Windows Live" clId="Web-{0D964F7C-EBDF-25BB-006E-A127CEE8493F}" dt="2024-04-23T11:46:16.321" v="233"/>
          <ac:spMkLst>
            <pc:docMk/>
            <pc:sldMk cId="542554756" sldId="266"/>
            <ac:spMk id="21" creationId="{B5A1B09C-1565-46F8-B70F-621C5EB48A09}"/>
          </ac:spMkLst>
        </pc:spChg>
        <pc:spChg chg="add del">
          <ac:chgData name="Keeley Williams" userId="5c426a9f5b477de5" providerId="Windows Live" clId="Web-{0D964F7C-EBDF-25BB-006E-A127CEE8493F}" dt="2024-04-23T12:35:17.636" v="571"/>
          <ac:spMkLst>
            <pc:docMk/>
            <pc:sldMk cId="542554756" sldId="266"/>
            <ac:spMk id="22" creationId="{8D0D6D3E-D7F9-4591-9CA9-DDF4DB1F73DA}"/>
          </ac:spMkLst>
        </pc:spChg>
        <pc:spChg chg="add del">
          <ac:chgData name="Keeley Williams" userId="5c426a9f5b477de5" providerId="Windows Live" clId="Web-{0D964F7C-EBDF-25BB-006E-A127CEE8493F}" dt="2024-04-23T11:46:16.321" v="233"/>
          <ac:spMkLst>
            <pc:docMk/>
            <pc:sldMk cId="542554756" sldId="266"/>
            <ac:spMk id="23" creationId="{8C516CC8-80AC-446C-A56E-9F54B7210402}"/>
          </ac:spMkLst>
        </pc:spChg>
        <pc:spChg chg="add del">
          <ac:chgData name="Keeley Williams" userId="5c426a9f5b477de5" providerId="Windows Live" clId="Web-{0D964F7C-EBDF-25BB-006E-A127CEE8493F}" dt="2024-04-23T11:46:16.321" v="233"/>
          <ac:spMkLst>
            <pc:docMk/>
            <pc:sldMk cId="542554756" sldId="266"/>
            <ac:spMk id="25" creationId="{53947E58-F088-49F1-A3D1-DEA690192E84}"/>
          </ac:spMkLst>
        </pc:spChg>
        <pc:spChg chg="add del">
          <ac:chgData name="Keeley Williams" userId="5c426a9f5b477de5" providerId="Windows Live" clId="Web-{0D964F7C-EBDF-25BB-006E-A127CEE8493F}" dt="2024-04-23T12:35:17.636" v="571"/>
          <ac:spMkLst>
            <pc:docMk/>
            <pc:sldMk cId="542554756" sldId="266"/>
            <ac:spMk id="27" creationId="{C4C9F2B0-1044-46EB-8AEB-C3BFFDE6C2CC}"/>
          </ac:spMkLst>
        </pc:spChg>
        <pc:spChg chg="add del">
          <ac:chgData name="Keeley Williams" userId="5c426a9f5b477de5" providerId="Windows Live" clId="Web-{0D964F7C-EBDF-25BB-006E-A127CEE8493F}" dt="2024-04-23T12:35:17.636" v="571"/>
          <ac:spMkLst>
            <pc:docMk/>
            <pc:sldMk cId="542554756" sldId="266"/>
            <ac:spMk id="29" creationId="{D28B54C3-B57B-472A-B96E-1FCB67093DC2}"/>
          </ac:spMkLst>
        </pc:spChg>
        <pc:spChg chg="add del">
          <ac:chgData name="Keeley Williams" userId="5c426a9f5b477de5" providerId="Windows Live" clId="Web-{0D964F7C-EBDF-25BB-006E-A127CEE8493F}" dt="2024-04-23T12:35:17.636" v="571"/>
          <ac:spMkLst>
            <pc:docMk/>
            <pc:sldMk cId="542554756" sldId="266"/>
            <ac:spMk id="31" creationId="{7DB3C429-F8DA-49B9-AF84-21996FCF78B5}"/>
          </ac:spMkLst>
        </pc:spChg>
        <pc:spChg chg="add">
          <ac:chgData name="Keeley Williams" userId="5c426a9f5b477de5" providerId="Windows Live" clId="Web-{0D964F7C-EBDF-25BB-006E-A127CEE8493F}" dt="2024-04-23T12:35:17.636" v="571"/>
          <ac:spMkLst>
            <pc:docMk/>
            <pc:sldMk cId="542554756" sldId="266"/>
            <ac:spMk id="36" creationId="{A8384FB5-9ADC-4DDC-881B-597D56F5B15D}"/>
          </ac:spMkLst>
        </pc:spChg>
        <pc:spChg chg="add">
          <ac:chgData name="Keeley Williams" userId="5c426a9f5b477de5" providerId="Windows Live" clId="Web-{0D964F7C-EBDF-25BB-006E-A127CEE8493F}" dt="2024-04-23T12:35:17.636" v="571"/>
          <ac:spMkLst>
            <pc:docMk/>
            <pc:sldMk cId="542554756" sldId="266"/>
            <ac:spMk id="38" creationId="{91E5A9A7-95C6-4F4F-B00E-C82E07FE62EF}"/>
          </ac:spMkLst>
        </pc:spChg>
        <pc:spChg chg="add">
          <ac:chgData name="Keeley Williams" userId="5c426a9f5b477de5" providerId="Windows Live" clId="Web-{0D964F7C-EBDF-25BB-006E-A127CEE8493F}" dt="2024-04-23T12:35:17.636" v="571"/>
          <ac:spMkLst>
            <pc:docMk/>
            <pc:sldMk cId="542554756" sldId="266"/>
            <ac:spMk id="40" creationId="{D07DD2DE-F619-49DD-B5E7-03A290FF4ED1}"/>
          </ac:spMkLst>
        </pc:spChg>
        <pc:spChg chg="add">
          <ac:chgData name="Keeley Williams" userId="5c426a9f5b477de5" providerId="Windows Live" clId="Web-{0D964F7C-EBDF-25BB-006E-A127CEE8493F}" dt="2024-04-23T12:35:17.636" v="571"/>
          <ac:spMkLst>
            <pc:docMk/>
            <pc:sldMk cId="542554756" sldId="266"/>
            <ac:spMk id="42" creationId="{85149191-5F60-4A28-AAFF-039F96B0F3EC}"/>
          </ac:spMkLst>
        </pc:spChg>
        <pc:spChg chg="add">
          <ac:chgData name="Keeley Williams" userId="5c426a9f5b477de5" providerId="Windows Live" clId="Web-{0D964F7C-EBDF-25BB-006E-A127CEE8493F}" dt="2024-04-23T12:35:17.636" v="571"/>
          <ac:spMkLst>
            <pc:docMk/>
            <pc:sldMk cId="542554756" sldId="266"/>
            <ac:spMk id="44" creationId="{F8260ED5-17F7-4158-B241-D51DD4CF1B7E}"/>
          </ac:spMkLst>
        </pc:spChg>
        <pc:picChg chg="add mod ord">
          <ac:chgData name="Keeley Williams" userId="5c426a9f5b477de5" providerId="Windows Live" clId="Web-{0D964F7C-EBDF-25BB-006E-A127CEE8493F}" dt="2024-04-23T12:35:17.636" v="571"/>
          <ac:picMkLst>
            <pc:docMk/>
            <pc:sldMk cId="542554756" sldId="266"/>
            <ac:picMk id="10" creationId="{34BD1729-F57C-0957-3C49-476FEE5BF558}"/>
          </ac:picMkLst>
        </pc:picChg>
      </pc:sldChg>
      <pc:sldChg chg="addSp delSp modSp new mod setBg">
        <pc:chgData name="Keeley Williams" userId="5c426a9f5b477de5" providerId="Windows Live" clId="Web-{0D964F7C-EBDF-25BB-006E-A127CEE8493F}" dt="2024-04-23T14:08:11.728" v="1755"/>
        <pc:sldMkLst>
          <pc:docMk/>
          <pc:sldMk cId="2204498489" sldId="267"/>
        </pc:sldMkLst>
        <pc:spChg chg="mod">
          <ac:chgData name="Keeley Williams" userId="5c426a9f5b477de5" providerId="Windows Live" clId="Web-{0D964F7C-EBDF-25BB-006E-A127CEE8493F}" dt="2024-04-23T14:07:48.492" v="1749"/>
          <ac:spMkLst>
            <pc:docMk/>
            <pc:sldMk cId="2204498489" sldId="267"/>
            <ac:spMk id="2" creationId="{6ED769BC-4AB8-3A48-0998-687400881352}"/>
          </ac:spMkLst>
        </pc:spChg>
        <pc:spChg chg="del mod">
          <ac:chgData name="Keeley Williams" userId="5c426a9f5b477de5" providerId="Windows Live" clId="Web-{0D964F7C-EBDF-25BB-006E-A127CEE8493F}" dt="2024-04-23T13:58:38.624" v="1724"/>
          <ac:spMkLst>
            <pc:docMk/>
            <pc:sldMk cId="2204498489" sldId="267"/>
            <ac:spMk id="3" creationId="{15ED4343-702B-433C-4866-2D95087E701E}"/>
          </ac:spMkLst>
        </pc:spChg>
        <pc:spChg chg="add del">
          <ac:chgData name="Keeley Williams" userId="5c426a9f5b477de5" providerId="Windows Live" clId="Web-{0D964F7C-EBDF-25BB-006E-A127CEE8493F}" dt="2024-04-23T13:54:21.941" v="1414"/>
          <ac:spMkLst>
            <pc:docMk/>
            <pc:sldMk cId="2204498489" sldId="267"/>
            <ac:spMk id="8" creationId="{09588DA8-065E-4F6F-8EFD-43104AB2E0CF}"/>
          </ac:spMkLst>
        </pc:spChg>
        <pc:spChg chg="add del">
          <ac:chgData name="Keeley Williams" userId="5c426a9f5b477de5" providerId="Windows Live" clId="Web-{0D964F7C-EBDF-25BB-006E-A127CEE8493F}" dt="2024-04-23T13:54:21.941" v="1414"/>
          <ac:spMkLst>
            <pc:docMk/>
            <pc:sldMk cId="2204498489" sldId="267"/>
            <ac:spMk id="10" creationId="{C4285719-470E-454C-AF62-8323075F1F5B}"/>
          </ac:spMkLst>
        </pc:spChg>
        <pc:spChg chg="add del">
          <ac:chgData name="Keeley Williams" userId="5c426a9f5b477de5" providerId="Windows Live" clId="Web-{0D964F7C-EBDF-25BB-006E-A127CEE8493F}" dt="2024-04-23T13:54:21.941" v="1414"/>
          <ac:spMkLst>
            <pc:docMk/>
            <pc:sldMk cId="2204498489" sldId="267"/>
            <ac:spMk id="12" creationId="{CD9FE4EF-C4D8-49A0-B2FF-81D8DB7D8A24}"/>
          </ac:spMkLst>
        </pc:spChg>
        <pc:spChg chg="add del">
          <ac:chgData name="Keeley Williams" userId="5c426a9f5b477de5" providerId="Windows Live" clId="Web-{0D964F7C-EBDF-25BB-006E-A127CEE8493F}" dt="2024-04-23T13:54:21.941" v="1414"/>
          <ac:spMkLst>
            <pc:docMk/>
            <pc:sldMk cId="2204498489" sldId="267"/>
            <ac:spMk id="14" creationId="{4300840D-0A0B-4512-BACA-B439D5B9C57C}"/>
          </ac:spMkLst>
        </pc:spChg>
        <pc:spChg chg="add del">
          <ac:chgData name="Keeley Williams" userId="5c426a9f5b477de5" providerId="Windows Live" clId="Web-{0D964F7C-EBDF-25BB-006E-A127CEE8493F}" dt="2024-04-23T13:54:21.941" v="1414"/>
          <ac:spMkLst>
            <pc:docMk/>
            <pc:sldMk cId="2204498489" sldId="267"/>
            <ac:spMk id="16" creationId="{D2B78728-A580-49A7-84F9-6EF6F583ADE0}"/>
          </ac:spMkLst>
        </pc:spChg>
        <pc:spChg chg="add del">
          <ac:chgData name="Keeley Williams" userId="5c426a9f5b477de5" providerId="Windows Live" clId="Web-{0D964F7C-EBDF-25BB-006E-A127CEE8493F}" dt="2024-04-23T13:54:21.941" v="1414"/>
          <ac:spMkLst>
            <pc:docMk/>
            <pc:sldMk cId="2204498489" sldId="267"/>
            <ac:spMk id="18" creationId="{38FAA1A1-D861-433F-88FA-1E9D6FD31D11}"/>
          </ac:spMkLst>
        </pc:spChg>
        <pc:spChg chg="add del">
          <ac:chgData name="Keeley Williams" userId="5c426a9f5b477de5" providerId="Windows Live" clId="Web-{0D964F7C-EBDF-25BB-006E-A127CEE8493F}" dt="2024-04-23T13:54:21.941" v="1414"/>
          <ac:spMkLst>
            <pc:docMk/>
            <pc:sldMk cId="2204498489" sldId="267"/>
            <ac:spMk id="20" creationId="{8D71EDA1-87BF-4D5D-AB79-F346FD19278A}"/>
          </ac:spMkLst>
        </pc:spChg>
        <pc:spChg chg="add del">
          <ac:chgData name="Keeley Williams" userId="5c426a9f5b477de5" providerId="Windows Live" clId="Web-{0D964F7C-EBDF-25BB-006E-A127CEE8493F}" dt="2024-04-23T13:54:21.925" v="1413"/>
          <ac:spMkLst>
            <pc:docMk/>
            <pc:sldMk cId="2204498489" sldId="267"/>
            <ac:spMk id="25" creationId="{09588DA8-065E-4F6F-8EFD-43104AB2E0CF}"/>
          </ac:spMkLst>
        </pc:spChg>
        <pc:spChg chg="add del">
          <ac:chgData name="Keeley Williams" userId="5c426a9f5b477de5" providerId="Windows Live" clId="Web-{0D964F7C-EBDF-25BB-006E-A127CEE8493F}" dt="2024-04-23T13:54:21.925" v="1413"/>
          <ac:spMkLst>
            <pc:docMk/>
            <pc:sldMk cId="2204498489" sldId="267"/>
            <ac:spMk id="27" creationId="{C4285719-470E-454C-AF62-8323075F1F5B}"/>
          </ac:spMkLst>
        </pc:spChg>
        <pc:spChg chg="mod">
          <ac:chgData name="Keeley Williams" userId="5c426a9f5b477de5" providerId="Windows Live" clId="Web-{0D964F7C-EBDF-25BB-006E-A127CEE8493F}" dt="2024-04-23T14:03:54.294" v="1741"/>
          <ac:spMkLst>
            <pc:docMk/>
            <pc:sldMk cId="2204498489" sldId="267"/>
            <ac:spMk id="28" creationId="{3A9A4357-BD1D-4622-A4FE-766E6AB8DE84}"/>
          </ac:spMkLst>
        </pc:spChg>
        <pc:spChg chg="add del">
          <ac:chgData name="Keeley Williams" userId="5c426a9f5b477de5" providerId="Windows Live" clId="Web-{0D964F7C-EBDF-25BB-006E-A127CEE8493F}" dt="2024-04-23T13:54:21.925" v="1413"/>
          <ac:spMkLst>
            <pc:docMk/>
            <pc:sldMk cId="2204498489" sldId="267"/>
            <ac:spMk id="29" creationId="{CD9FE4EF-C4D8-49A0-B2FF-81D8DB7D8A24}"/>
          </ac:spMkLst>
        </pc:spChg>
        <pc:spChg chg="add del">
          <ac:chgData name="Keeley Williams" userId="5c426a9f5b477de5" providerId="Windows Live" clId="Web-{0D964F7C-EBDF-25BB-006E-A127CEE8493F}" dt="2024-04-23T13:54:21.925" v="1413"/>
          <ac:spMkLst>
            <pc:docMk/>
            <pc:sldMk cId="2204498489" sldId="267"/>
            <ac:spMk id="31" creationId="{4300840D-0A0B-4512-BACA-B439D5B9C57C}"/>
          </ac:spMkLst>
        </pc:spChg>
        <pc:spChg chg="add del">
          <ac:chgData name="Keeley Williams" userId="5c426a9f5b477de5" providerId="Windows Live" clId="Web-{0D964F7C-EBDF-25BB-006E-A127CEE8493F}" dt="2024-04-23T13:54:21.925" v="1413"/>
          <ac:spMkLst>
            <pc:docMk/>
            <pc:sldMk cId="2204498489" sldId="267"/>
            <ac:spMk id="33" creationId="{D2B78728-A580-49A7-84F9-6EF6F583ADE0}"/>
          </ac:spMkLst>
        </pc:spChg>
        <pc:spChg chg="add del">
          <ac:chgData name="Keeley Williams" userId="5c426a9f5b477de5" providerId="Windows Live" clId="Web-{0D964F7C-EBDF-25BB-006E-A127CEE8493F}" dt="2024-04-23T13:54:21.925" v="1413"/>
          <ac:spMkLst>
            <pc:docMk/>
            <pc:sldMk cId="2204498489" sldId="267"/>
            <ac:spMk id="35" creationId="{38FAA1A1-D861-433F-88FA-1E9D6FD31D11}"/>
          </ac:spMkLst>
        </pc:spChg>
        <pc:spChg chg="add del">
          <ac:chgData name="Keeley Williams" userId="5c426a9f5b477de5" providerId="Windows Live" clId="Web-{0D964F7C-EBDF-25BB-006E-A127CEE8493F}" dt="2024-04-23T13:54:21.925" v="1413"/>
          <ac:spMkLst>
            <pc:docMk/>
            <pc:sldMk cId="2204498489" sldId="267"/>
            <ac:spMk id="37" creationId="{8D71EDA1-87BF-4D5D-AB79-F346FD19278A}"/>
          </ac:spMkLst>
        </pc:spChg>
        <pc:spChg chg="add del">
          <ac:chgData name="Keeley Williams" userId="5c426a9f5b477de5" providerId="Windows Live" clId="Web-{0D964F7C-EBDF-25BB-006E-A127CEE8493F}" dt="2024-04-23T14:07:57.508" v="1754"/>
          <ac:spMkLst>
            <pc:docMk/>
            <pc:sldMk cId="2204498489" sldId="267"/>
            <ac:spMk id="39" creationId="{3AD318CC-E2A8-4E27-9548-A047A78999B1}"/>
          </ac:spMkLst>
        </pc:spChg>
        <pc:spChg chg="add del">
          <ac:chgData name="Keeley Williams" userId="5c426a9f5b477de5" providerId="Windows Live" clId="Web-{0D964F7C-EBDF-25BB-006E-A127CEE8493F}" dt="2024-04-23T14:07:57.508" v="1754"/>
          <ac:spMkLst>
            <pc:docMk/>
            <pc:sldMk cId="2204498489" sldId="267"/>
            <ac:spMk id="42" creationId="{2C1BBA94-3F40-40AA-8BB9-E69E25E537C1}"/>
          </ac:spMkLst>
        </pc:spChg>
        <pc:spChg chg="add del mod">
          <ac:chgData name="Keeley Williams" userId="5c426a9f5b477de5" providerId="Windows Live" clId="Web-{0D964F7C-EBDF-25BB-006E-A127CEE8493F}" dt="2024-04-23T13:59:03.656" v="1729"/>
          <ac:spMkLst>
            <pc:docMk/>
            <pc:sldMk cId="2204498489" sldId="267"/>
            <ac:spMk id="2208" creationId="{62ADAC4D-B740-96FA-B8FF-34BF4E0D81D6}"/>
          </ac:spMkLst>
        </pc:spChg>
        <pc:spChg chg="add del">
          <ac:chgData name="Keeley Williams" userId="5c426a9f5b477de5" providerId="Windows Live" clId="Web-{0D964F7C-EBDF-25BB-006E-A127CEE8493F}" dt="2024-04-23T14:07:44.523" v="1747"/>
          <ac:spMkLst>
            <pc:docMk/>
            <pc:sldMk cId="2204498489" sldId="267"/>
            <ac:spMk id="2269" creationId="{7FF47CB7-972F-479F-A36D-9E72D26EC8DA}"/>
          </ac:spMkLst>
        </pc:spChg>
        <pc:spChg chg="add del">
          <ac:chgData name="Keeley Williams" userId="5c426a9f5b477de5" providerId="Windows Live" clId="Web-{0D964F7C-EBDF-25BB-006E-A127CEE8493F}" dt="2024-04-23T14:07:44.523" v="1747"/>
          <ac:spMkLst>
            <pc:docMk/>
            <pc:sldMk cId="2204498489" sldId="267"/>
            <ac:spMk id="2271" creationId="{0D153B68-5844-490D-8E67-F616D6D721CA}"/>
          </ac:spMkLst>
        </pc:spChg>
        <pc:spChg chg="add del">
          <ac:chgData name="Keeley Williams" userId="5c426a9f5b477de5" providerId="Windows Live" clId="Web-{0D964F7C-EBDF-25BB-006E-A127CEE8493F}" dt="2024-04-23T14:07:44.523" v="1747"/>
          <ac:spMkLst>
            <pc:docMk/>
            <pc:sldMk cId="2204498489" sldId="267"/>
            <ac:spMk id="2273" creationId="{9A0D773F-7A7D-4DBB-9DEA-86BB8B8F4BC8}"/>
          </ac:spMkLst>
        </pc:spChg>
        <pc:spChg chg="add del">
          <ac:chgData name="Keeley Williams" userId="5c426a9f5b477de5" providerId="Windows Live" clId="Web-{0D964F7C-EBDF-25BB-006E-A127CEE8493F}" dt="2024-04-23T14:07:48.492" v="1749"/>
          <ac:spMkLst>
            <pc:docMk/>
            <pc:sldMk cId="2204498489" sldId="267"/>
            <ac:spMk id="2275" creationId="{FE1EC756-41E9-4FD6-AD48-EF46A28137B7}"/>
          </ac:spMkLst>
        </pc:spChg>
        <pc:spChg chg="add del">
          <ac:chgData name="Keeley Williams" userId="5c426a9f5b477de5" providerId="Windows Live" clId="Web-{0D964F7C-EBDF-25BB-006E-A127CEE8493F}" dt="2024-04-23T14:07:48.492" v="1749"/>
          <ac:spMkLst>
            <pc:docMk/>
            <pc:sldMk cId="2204498489" sldId="267"/>
            <ac:spMk id="2276" creationId="{E66F6371-9EA5-9354-29DC-1D07B921F79C}"/>
          </ac:spMkLst>
        </pc:spChg>
        <pc:spChg chg="add del">
          <ac:chgData name="Keeley Williams" userId="5c426a9f5b477de5" providerId="Windows Live" clId="Web-{0D964F7C-EBDF-25BB-006E-A127CEE8493F}" dt="2024-04-23T14:07:54.055" v="1751"/>
          <ac:spMkLst>
            <pc:docMk/>
            <pc:sldMk cId="2204498489" sldId="267"/>
            <ac:spMk id="2278" creationId="{3AD318CC-E2A8-4E27-9548-A047A78999B1}"/>
          </ac:spMkLst>
        </pc:spChg>
        <pc:spChg chg="add del">
          <ac:chgData name="Keeley Williams" userId="5c426a9f5b477de5" providerId="Windows Live" clId="Web-{0D964F7C-EBDF-25BB-006E-A127CEE8493F}" dt="2024-04-23T14:07:54.055" v="1751"/>
          <ac:spMkLst>
            <pc:docMk/>
            <pc:sldMk cId="2204498489" sldId="267"/>
            <ac:spMk id="2279" creationId="{2C1BBA94-3F40-40AA-8BB9-E69E25E537C1}"/>
          </ac:spMkLst>
        </pc:spChg>
        <pc:spChg chg="add del">
          <ac:chgData name="Keeley Williams" userId="5c426a9f5b477de5" providerId="Windows Live" clId="Web-{0D964F7C-EBDF-25BB-006E-A127CEE8493F}" dt="2024-04-23T14:07:57.446" v="1753"/>
          <ac:spMkLst>
            <pc:docMk/>
            <pc:sldMk cId="2204498489" sldId="267"/>
            <ac:spMk id="2281" creationId="{3AD318CC-E2A8-4E27-9548-A047A78999B1}"/>
          </ac:spMkLst>
        </pc:spChg>
        <pc:spChg chg="add del">
          <ac:chgData name="Keeley Williams" userId="5c426a9f5b477de5" providerId="Windows Live" clId="Web-{0D964F7C-EBDF-25BB-006E-A127CEE8493F}" dt="2024-04-23T14:07:57.446" v="1753"/>
          <ac:spMkLst>
            <pc:docMk/>
            <pc:sldMk cId="2204498489" sldId="267"/>
            <ac:spMk id="2282" creationId="{2C1BBA94-3F40-40AA-8BB9-E69E25E537C1}"/>
          </ac:spMkLst>
        </pc:spChg>
        <pc:spChg chg="add">
          <ac:chgData name="Keeley Williams" userId="5c426a9f5b477de5" providerId="Windows Live" clId="Web-{0D964F7C-EBDF-25BB-006E-A127CEE8493F}" dt="2024-04-23T14:07:57.508" v="1754"/>
          <ac:spMkLst>
            <pc:docMk/>
            <pc:sldMk cId="2204498489" sldId="267"/>
            <ac:spMk id="2284" creationId="{3AD318CC-E2A8-4E27-9548-A047A78999B1}"/>
          </ac:spMkLst>
        </pc:spChg>
        <pc:spChg chg="add">
          <ac:chgData name="Keeley Williams" userId="5c426a9f5b477de5" providerId="Windows Live" clId="Web-{0D964F7C-EBDF-25BB-006E-A127CEE8493F}" dt="2024-04-23T14:07:57.508" v="1754"/>
          <ac:spMkLst>
            <pc:docMk/>
            <pc:sldMk cId="2204498489" sldId="267"/>
            <ac:spMk id="2285" creationId="{2C1BBA94-3F40-40AA-8BB9-E69E25E537C1}"/>
          </ac:spMkLst>
        </pc:spChg>
        <pc:grpChg chg="add del">
          <ac:chgData name="Keeley Williams" userId="5c426a9f5b477de5" providerId="Windows Live" clId="Web-{0D964F7C-EBDF-25BB-006E-A127CEE8493F}" dt="2024-04-23T14:05:19.173" v="1742"/>
          <ac:grpSpMkLst>
            <pc:docMk/>
            <pc:sldMk cId="2204498489" sldId="267"/>
            <ac:grpSpMk id="40" creationId="{B14B560F-9DD7-4302-A60B-EBD3EF59B073}"/>
          </ac:grpSpMkLst>
        </pc:grpChg>
        <pc:graphicFrameChg chg="add del mod modGraphic">
          <ac:chgData name="Keeley Williams" userId="5c426a9f5b477de5" providerId="Windows Live" clId="Web-{0D964F7C-EBDF-25BB-006E-A127CEE8493F}" dt="2024-04-23T13:54:51.880" v="1421"/>
          <ac:graphicFrameMkLst>
            <pc:docMk/>
            <pc:sldMk cId="2204498489" sldId="267"/>
            <ac:graphicFrameMk id="4" creationId="{A6F563C2-9891-D807-46E7-ED8BCCE45772}"/>
          </ac:graphicFrameMkLst>
        </pc:graphicFrameChg>
        <pc:graphicFrameChg chg="add mod ord modGraphic">
          <ac:chgData name="Keeley Williams" userId="5c426a9f5b477de5" providerId="Windows Live" clId="Web-{0D964F7C-EBDF-25BB-006E-A127CEE8493F}" dt="2024-04-23T14:07:57.508" v="1754"/>
          <ac:graphicFrameMkLst>
            <pc:docMk/>
            <pc:sldMk cId="2204498489" sldId="267"/>
            <ac:graphicFrameMk id="78" creationId="{354B086D-AA65-F3D6-99F0-E256871CC274}"/>
          </ac:graphicFrameMkLst>
        </pc:graphicFrameChg>
        <pc:picChg chg="add mod">
          <ac:chgData name="Keeley Williams" userId="5c426a9f5b477de5" providerId="Windows Live" clId="Web-{0D964F7C-EBDF-25BB-006E-A127CEE8493F}" dt="2024-04-23T14:07:48.492" v="1749"/>
          <ac:picMkLst>
            <pc:docMk/>
            <pc:sldMk cId="2204498489" sldId="267"/>
            <ac:picMk id="2264" creationId="{0693B9EA-69F1-688F-EF3D-23877F04CFC9}"/>
          </ac:picMkLst>
        </pc:picChg>
        <pc:cxnChg chg="mod">
          <ac:chgData name="Keeley Williams" userId="5c426a9f5b477de5" providerId="Windows Live" clId="Web-{0D964F7C-EBDF-25BB-006E-A127CEE8493F}" dt="2024-04-23T14:03:45.919" v="1737"/>
          <ac:cxnSpMkLst>
            <pc:docMk/>
            <pc:sldMk cId="2204498489" sldId="267"/>
            <ac:cxnSpMk id="41" creationId="{C21D6966-343E-49AC-A026-D2497E0C3CA1}"/>
          </ac:cxnSpMkLst>
        </pc:cxnChg>
      </pc:sldChg>
      <pc:sldChg chg="addSp modSp new mod setBg">
        <pc:chgData name="Keeley Williams" userId="5c426a9f5b477de5" providerId="Windows Live" clId="Web-{0D964F7C-EBDF-25BB-006E-A127CEE8493F}" dt="2024-04-23T13:47:48.939" v="1160"/>
        <pc:sldMkLst>
          <pc:docMk/>
          <pc:sldMk cId="1399622727" sldId="268"/>
        </pc:sldMkLst>
        <pc:spChg chg="mod">
          <ac:chgData name="Keeley Williams" userId="5c426a9f5b477de5" providerId="Windows Live" clId="Web-{0D964F7C-EBDF-25BB-006E-A127CEE8493F}" dt="2024-04-23T11:45:15.428" v="227"/>
          <ac:spMkLst>
            <pc:docMk/>
            <pc:sldMk cId="1399622727" sldId="268"/>
            <ac:spMk id="2" creationId="{492B9F9B-F6DB-C84A-D92E-E8E3A838C10F}"/>
          </ac:spMkLst>
        </pc:spChg>
        <pc:spChg chg="mod">
          <ac:chgData name="Keeley Williams" userId="5c426a9f5b477de5" providerId="Windows Live" clId="Web-{0D964F7C-EBDF-25BB-006E-A127CEE8493F}" dt="2024-04-23T11:45:15.428" v="227"/>
          <ac:spMkLst>
            <pc:docMk/>
            <pc:sldMk cId="1399622727" sldId="268"/>
            <ac:spMk id="3" creationId="{F190EA56-F6D8-B2A6-4405-6A90C3E799DB}"/>
          </ac:spMkLst>
        </pc:spChg>
        <pc:spChg chg="add">
          <ac:chgData name="Keeley Williams" userId="5c426a9f5b477de5" providerId="Windows Live" clId="Web-{0D964F7C-EBDF-25BB-006E-A127CEE8493F}" dt="2024-04-23T11:45:15.428" v="227"/>
          <ac:spMkLst>
            <pc:docMk/>
            <pc:sldMk cId="1399622727" sldId="268"/>
            <ac:spMk id="8" creationId="{081EA652-8C6A-4E69-BEB9-170809474553}"/>
          </ac:spMkLst>
        </pc:spChg>
        <pc:spChg chg="add mod">
          <ac:chgData name="Keeley Williams" userId="5c426a9f5b477de5" providerId="Windows Live" clId="Web-{0D964F7C-EBDF-25BB-006E-A127CEE8493F}" dt="2024-04-23T11:55:06.170" v="235"/>
          <ac:spMkLst>
            <pc:docMk/>
            <pc:sldMk cId="1399622727" sldId="268"/>
            <ac:spMk id="10" creationId="{5298780A-33B9-4EA2-8F67-DE68AD62841B}"/>
          </ac:spMkLst>
        </pc:spChg>
        <pc:spChg chg="add">
          <ac:chgData name="Keeley Williams" userId="5c426a9f5b477de5" providerId="Windows Live" clId="Web-{0D964F7C-EBDF-25BB-006E-A127CEE8493F}" dt="2024-04-23T11:45:15.428" v="227"/>
          <ac:spMkLst>
            <pc:docMk/>
            <pc:sldMk cId="1399622727" sldId="268"/>
            <ac:spMk id="12" creationId="{7F488E8B-4E1E-4402-8935-D4E6C02615C7}"/>
          </ac:spMkLst>
        </pc:spChg>
      </pc:sldChg>
      <pc:sldChg chg="addSp delSp modSp new">
        <pc:chgData name="Keeley Williams" userId="5c426a9f5b477de5" providerId="Windows Live" clId="Web-{0D964F7C-EBDF-25BB-006E-A127CEE8493F}" dt="2024-04-23T12:47:56.201" v="869" actId="20577"/>
        <pc:sldMkLst>
          <pc:docMk/>
          <pc:sldMk cId="379325425" sldId="269"/>
        </pc:sldMkLst>
        <pc:spChg chg="add del">
          <ac:chgData name="Keeley Williams" userId="5c426a9f5b477de5" providerId="Windows Live" clId="Web-{0D964F7C-EBDF-25BB-006E-A127CEE8493F}" dt="2024-04-23T12:31:39.830" v="515"/>
          <ac:spMkLst>
            <pc:docMk/>
            <pc:sldMk cId="379325425" sldId="269"/>
            <ac:spMk id="2" creationId="{D19BE65F-516D-3717-0E7A-470E30C7E424}"/>
          </ac:spMkLst>
        </pc:spChg>
        <pc:spChg chg="add mod">
          <ac:chgData name="Keeley Williams" userId="5c426a9f5b477de5" providerId="Windows Live" clId="Web-{0D964F7C-EBDF-25BB-006E-A127CEE8493F}" dt="2024-04-23T12:47:56.201" v="869" actId="20577"/>
          <ac:spMkLst>
            <pc:docMk/>
            <pc:sldMk cId="379325425" sldId="269"/>
            <ac:spMk id="3" creationId="{BF1E05A7-719C-D7C1-56EA-4758DA6D3B3E}"/>
          </ac:spMkLst>
        </pc:spChg>
      </pc:sldChg>
      <pc:sldChg chg="addSp delSp modSp new mod setBg">
        <pc:chgData name="Keeley Williams" userId="5c426a9f5b477de5" providerId="Windows Live" clId="Web-{0D964F7C-EBDF-25BB-006E-A127CEE8493F}" dt="2024-04-23T13:45:37.058" v="1126"/>
        <pc:sldMkLst>
          <pc:docMk/>
          <pc:sldMk cId="533153722" sldId="270"/>
        </pc:sldMkLst>
        <pc:spChg chg="mod">
          <ac:chgData name="Keeley Williams" userId="5c426a9f5b477de5" providerId="Windows Live" clId="Web-{0D964F7C-EBDF-25BB-006E-A127CEE8493F}" dt="2024-04-23T12:42:36.687" v="781"/>
          <ac:spMkLst>
            <pc:docMk/>
            <pc:sldMk cId="533153722" sldId="270"/>
            <ac:spMk id="2" creationId="{2387EB23-2E75-E63D-4AD0-F2CE0ED08249}"/>
          </ac:spMkLst>
        </pc:spChg>
        <pc:spChg chg="add del mod">
          <ac:chgData name="Keeley Williams" userId="5c426a9f5b477de5" providerId="Windows Live" clId="Web-{0D964F7C-EBDF-25BB-006E-A127CEE8493F}" dt="2024-04-23T12:52:41.120" v="985"/>
          <ac:spMkLst>
            <pc:docMk/>
            <pc:sldMk cId="533153722" sldId="270"/>
            <ac:spMk id="3" creationId="{BBD24466-5579-C7FA-0A01-D1A7FE4923B4}"/>
          </ac:spMkLst>
        </pc:spChg>
        <pc:spChg chg="add del">
          <ac:chgData name="Keeley Williams" userId="5c426a9f5b477de5" providerId="Windows Live" clId="Web-{0D964F7C-EBDF-25BB-006E-A127CEE8493F}" dt="2024-04-23T12:42:36.687" v="781"/>
          <ac:spMkLst>
            <pc:docMk/>
            <pc:sldMk cId="533153722" sldId="270"/>
            <ac:spMk id="9" creationId="{BACC6370-2D7E-4714-9D71-7542949D7D5D}"/>
          </ac:spMkLst>
        </pc:spChg>
        <pc:spChg chg="add del">
          <ac:chgData name="Keeley Williams" userId="5c426a9f5b477de5" providerId="Windows Live" clId="Web-{0D964F7C-EBDF-25BB-006E-A127CEE8493F}" dt="2024-04-23T12:42:36.687" v="781"/>
          <ac:spMkLst>
            <pc:docMk/>
            <pc:sldMk cId="533153722" sldId="270"/>
            <ac:spMk id="11" creationId="{F68B3F68-107C-434F-AA38-110D5EA91B85}"/>
          </ac:spMkLst>
        </pc:spChg>
        <pc:spChg chg="add del">
          <ac:chgData name="Keeley Williams" userId="5c426a9f5b477de5" providerId="Windows Live" clId="Web-{0D964F7C-EBDF-25BB-006E-A127CEE8493F}" dt="2024-04-23T12:42:36.687" v="781"/>
          <ac:spMkLst>
            <pc:docMk/>
            <pc:sldMk cId="533153722" sldId="270"/>
            <ac:spMk id="13" creationId="{AAD0DBB9-1A4B-4391-81D4-CB19F9AB918A}"/>
          </ac:spMkLst>
        </pc:spChg>
        <pc:spChg chg="add del">
          <ac:chgData name="Keeley Williams" userId="5c426a9f5b477de5" providerId="Windows Live" clId="Web-{0D964F7C-EBDF-25BB-006E-A127CEE8493F}" dt="2024-04-23T12:42:36.687" v="781"/>
          <ac:spMkLst>
            <pc:docMk/>
            <pc:sldMk cId="533153722" sldId="270"/>
            <ac:spMk id="15" creationId="{063BBA22-50EA-4C4D-BE05-F1CE4E63AA56}"/>
          </ac:spMkLst>
        </pc:spChg>
        <pc:graphicFrameChg chg="add del">
          <ac:chgData name="Keeley Williams" userId="5c426a9f5b477de5" providerId="Windows Live" clId="Web-{0D964F7C-EBDF-25BB-006E-A127CEE8493F}" dt="2024-04-23T12:42:36.687" v="781"/>
          <ac:graphicFrameMkLst>
            <pc:docMk/>
            <pc:sldMk cId="533153722" sldId="270"/>
            <ac:graphicFrameMk id="5" creationId="{B818BCF6-1FA6-2AB2-7420-D08ABF56E041}"/>
          </ac:graphicFrameMkLst>
        </pc:graphicFrameChg>
        <pc:graphicFrameChg chg="add">
          <ac:chgData name="Keeley Williams" userId="5c426a9f5b477de5" providerId="Windows Live" clId="Web-{0D964F7C-EBDF-25BB-006E-A127CEE8493F}" dt="2024-04-23T12:52:41.120" v="985"/>
          <ac:graphicFrameMkLst>
            <pc:docMk/>
            <pc:sldMk cId="533153722" sldId="270"/>
            <ac:graphicFrameMk id="6" creationId="{8CD9887C-5912-39DD-9053-2C80403395D0}"/>
          </ac:graphicFrameMkLst>
        </pc:graphicFrameChg>
      </pc:sldChg>
      <pc:sldChg chg="addSp delSp modSp new mod setBg">
        <pc:chgData name="Keeley Williams" userId="5c426a9f5b477de5" providerId="Windows Live" clId="Web-{0D964F7C-EBDF-25BB-006E-A127CEE8493F}" dt="2024-04-23T13:00:06.749" v="1043" actId="14100"/>
        <pc:sldMkLst>
          <pc:docMk/>
          <pc:sldMk cId="563201587" sldId="271"/>
        </pc:sldMkLst>
        <pc:spChg chg="del">
          <ac:chgData name="Keeley Williams" userId="5c426a9f5b477de5" providerId="Windows Live" clId="Web-{0D964F7C-EBDF-25BB-006E-A127CEE8493F}" dt="2024-04-23T12:57:06.929" v="1008"/>
          <ac:spMkLst>
            <pc:docMk/>
            <pc:sldMk cId="563201587" sldId="271"/>
            <ac:spMk id="2" creationId="{ADA1A6E0-8875-869F-5A68-A3C12243F3FE}"/>
          </ac:spMkLst>
        </pc:spChg>
        <pc:spChg chg="del">
          <ac:chgData name="Keeley Williams" userId="5c426a9f5b477de5" providerId="Windows Live" clId="Web-{0D964F7C-EBDF-25BB-006E-A127CEE8493F}" dt="2024-04-23T12:56:57.585" v="1007"/>
          <ac:spMkLst>
            <pc:docMk/>
            <pc:sldMk cId="563201587" sldId="271"/>
            <ac:spMk id="3" creationId="{C27BF8F2-ABA2-C3A6-50CF-DF4FE4189879}"/>
          </ac:spMkLst>
        </pc:spChg>
        <pc:spChg chg="add del mod">
          <ac:chgData name="Keeley Williams" userId="5c426a9f5b477de5" providerId="Windows Live" clId="Web-{0D964F7C-EBDF-25BB-006E-A127CEE8493F}" dt="2024-04-23T12:57:53.978" v="1011"/>
          <ac:spMkLst>
            <pc:docMk/>
            <pc:sldMk cId="563201587" sldId="271"/>
            <ac:spMk id="6" creationId="{BBF1EAB6-576C-CA90-D97F-743B2BB56E48}"/>
          </ac:spMkLst>
        </pc:spChg>
        <pc:spChg chg="add mod">
          <ac:chgData name="Keeley Williams" userId="5c426a9f5b477de5" providerId="Windows Live" clId="Web-{0D964F7C-EBDF-25BB-006E-A127CEE8493F}" dt="2024-04-23T13:00:06.749" v="1043" actId="14100"/>
          <ac:spMkLst>
            <pc:docMk/>
            <pc:sldMk cId="563201587" sldId="271"/>
            <ac:spMk id="8" creationId="{23FF43FB-C7B9-A737-9C57-A25A28724887}"/>
          </ac:spMkLst>
        </pc:spChg>
        <pc:spChg chg="add">
          <ac:chgData name="Keeley Williams" userId="5c426a9f5b477de5" providerId="Windows Live" clId="Web-{0D964F7C-EBDF-25BB-006E-A127CEE8493F}" dt="2024-04-23T12:57:06.929" v="1008"/>
          <ac:spMkLst>
            <pc:docMk/>
            <pc:sldMk cId="563201587" sldId="271"/>
            <ac:spMk id="9" creationId="{22F15A2D-2324-487D-A02A-BF46C5C580EB}"/>
          </ac:spMkLst>
        </pc:spChg>
        <pc:spChg chg="add">
          <ac:chgData name="Keeley Williams" userId="5c426a9f5b477de5" providerId="Windows Live" clId="Web-{0D964F7C-EBDF-25BB-006E-A127CEE8493F}" dt="2024-04-23T12:57:06.929" v="1008"/>
          <ac:spMkLst>
            <pc:docMk/>
            <pc:sldMk cId="563201587" sldId="271"/>
            <ac:spMk id="11" creationId="{17A7F34E-D418-47E2-9F86-2C45BBC31210}"/>
          </ac:spMkLst>
        </pc:spChg>
        <pc:spChg chg="add mod">
          <ac:chgData name="Keeley Williams" userId="5c426a9f5b477de5" providerId="Windows Live" clId="Web-{0D964F7C-EBDF-25BB-006E-A127CEE8493F}" dt="2024-04-23T12:57:14.835" v="1009"/>
          <ac:spMkLst>
            <pc:docMk/>
            <pc:sldMk cId="563201587" sldId="271"/>
            <ac:spMk id="13" creationId="{2AEAFA59-923A-4F54-8B49-44C970BCC323}"/>
          </ac:spMkLst>
        </pc:spChg>
        <pc:picChg chg="add del mod ord">
          <ac:chgData name="Keeley Williams" userId="5c426a9f5b477de5" providerId="Windows Live" clId="Web-{0D964F7C-EBDF-25BB-006E-A127CEE8493F}" dt="2024-04-23T12:57:25.742" v="1010"/>
          <ac:picMkLst>
            <pc:docMk/>
            <pc:sldMk cId="563201587" sldId="271"/>
            <ac:picMk id="4" creationId="{18F5C59A-08A9-C9CF-17A8-8272FA85044B}"/>
          </ac:picMkLst>
        </pc:picChg>
        <pc:picChg chg="add mod ord">
          <ac:chgData name="Keeley Williams" userId="5c426a9f5b477de5" providerId="Windows Live" clId="Web-{0D964F7C-EBDF-25BB-006E-A127CEE8493F}" dt="2024-04-23T12:59:48.608" v="1033" actId="1076"/>
          <ac:picMkLst>
            <pc:docMk/>
            <pc:sldMk cId="563201587" sldId="271"/>
            <ac:picMk id="7" creationId="{F40AB53F-699B-D9B4-3688-BBBB741ED873}"/>
          </ac:picMkLst>
        </pc:picChg>
      </pc:sldChg>
    </pc:docChg>
  </pc:docChgLst>
</pc:chgInfo>
</file>

<file path=ppt/diagrams/_rels/data1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16.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F9C279-3CC3-46F9-88C5-69407620BB4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0C42A769-B831-4925-BE31-F66AC4AB7311}">
      <dgm:prSet phldrT="[Text]" phldr="0"/>
      <dgm:spPr/>
      <dgm:t>
        <a:bodyPr/>
        <a:lstStyle/>
        <a:p>
          <a:pPr rtl="0"/>
          <a:r>
            <a:rPr lang="en-US">
              <a:solidFill>
                <a:schemeClr val="bg1"/>
              </a:solidFill>
            </a:rPr>
            <a:t>Serious and </a:t>
          </a:r>
          <a:r>
            <a:rPr lang="en-GB">
              <a:solidFill>
                <a:schemeClr val="bg1"/>
              </a:solidFill>
            </a:rPr>
            <a:t>Organised</a:t>
          </a:r>
          <a:r>
            <a:rPr lang="en-US">
              <a:solidFill>
                <a:schemeClr val="bg1"/>
              </a:solidFill>
            </a:rPr>
            <a:t> Crime is a crime that has been co-</a:t>
          </a:r>
          <a:r>
            <a:rPr lang="en-GB">
              <a:solidFill>
                <a:schemeClr val="bg1"/>
              </a:solidFill>
            </a:rPr>
            <a:t>ordinated</a:t>
          </a:r>
          <a:r>
            <a:rPr lang="en-US">
              <a:solidFill>
                <a:schemeClr val="bg1"/>
              </a:solidFill>
            </a:rPr>
            <a:t> and constructed by a group of people. Often, the main goal is financial gain.</a:t>
          </a:r>
          <a:endParaRPr lang="en-GB">
            <a:solidFill>
              <a:schemeClr val="bg1"/>
            </a:solidFill>
          </a:endParaRPr>
        </a:p>
      </dgm:t>
    </dgm:pt>
    <dgm:pt modelId="{06698BAE-C72E-4BB1-AC18-2017BEF2BC2A}" type="parTrans" cxnId="{3A3A4020-E056-437E-A9CC-FA2B738768BF}">
      <dgm:prSet/>
      <dgm:spPr/>
      <dgm:t>
        <a:bodyPr/>
        <a:lstStyle/>
        <a:p>
          <a:endParaRPr lang="en-GB"/>
        </a:p>
      </dgm:t>
    </dgm:pt>
    <dgm:pt modelId="{1550615E-84C6-4417-8F6A-6673D92A10D9}" type="sibTrans" cxnId="{3A3A4020-E056-437E-A9CC-FA2B738768BF}">
      <dgm:prSet/>
      <dgm:spPr/>
      <dgm:t>
        <a:bodyPr/>
        <a:lstStyle/>
        <a:p>
          <a:endParaRPr lang="en-GB"/>
        </a:p>
      </dgm:t>
    </dgm:pt>
    <dgm:pt modelId="{256FEA4E-AD9C-4801-94B8-6731A2AE5C0A}">
      <dgm:prSet phldrT="[Text]" phldr="0"/>
      <dgm:spPr/>
      <dgm:t>
        <a:bodyPr/>
        <a:lstStyle/>
        <a:p>
          <a:pPr algn="l">
            <a:lnSpc>
              <a:spcPct val="90000"/>
            </a:lnSpc>
          </a:pPr>
          <a:r>
            <a:rPr lang="en-US">
              <a:solidFill>
                <a:schemeClr val="bg1"/>
              </a:solidFill>
              <a:latin typeface="Arial"/>
              <a:cs typeface="Arial"/>
            </a:rPr>
            <a:t>6./Burglary/ robbery. </a:t>
          </a:r>
          <a:endParaRPr lang="en-GB">
            <a:solidFill>
              <a:schemeClr val="bg1"/>
            </a:solidFill>
          </a:endParaRPr>
        </a:p>
      </dgm:t>
    </dgm:pt>
    <dgm:pt modelId="{335671F1-2C26-466A-B359-AA123795C806}" type="parTrans" cxnId="{3CA95ECE-4187-4290-8B28-B88D35F49333}">
      <dgm:prSet/>
      <dgm:spPr/>
      <dgm:t>
        <a:bodyPr/>
        <a:lstStyle/>
        <a:p>
          <a:endParaRPr lang="en-GB"/>
        </a:p>
      </dgm:t>
    </dgm:pt>
    <dgm:pt modelId="{296E100F-346D-46B6-BDC3-7D3E4F734D31}" type="sibTrans" cxnId="{3CA95ECE-4187-4290-8B28-B88D35F49333}">
      <dgm:prSet/>
      <dgm:spPr/>
      <dgm:t>
        <a:bodyPr/>
        <a:lstStyle/>
        <a:p>
          <a:endParaRPr lang="en-GB"/>
        </a:p>
      </dgm:t>
    </dgm:pt>
    <dgm:pt modelId="{244F30B7-4F6B-4AF5-861E-78D15F871729}">
      <dgm:prSet phldr="0"/>
      <dgm:spPr/>
      <dgm:t>
        <a:bodyPr/>
        <a:lstStyle/>
        <a:p>
          <a:pPr algn="l" rtl="0">
            <a:lnSpc>
              <a:spcPct val="90000"/>
            </a:lnSpc>
          </a:pPr>
          <a:r>
            <a:rPr lang="en-US">
              <a:solidFill>
                <a:schemeClr val="bg1"/>
              </a:solidFill>
              <a:latin typeface="Arial"/>
              <a:cs typeface="Arial"/>
            </a:rPr>
            <a:t>There are many crimes that fall under SOC. The following are examples:</a:t>
          </a:r>
        </a:p>
      </dgm:t>
    </dgm:pt>
    <dgm:pt modelId="{2BBF7E3A-6A23-4DCB-8B3E-53B9CD9DBB53}" type="parTrans" cxnId="{AA882BC3-DAFA-4D1E-A17D-2BD50D287218}">
      <dgm:prSet/>
      <dgm:spPr/>
    </dgm:pt>
    <dgm:pt modelId="{BD826BB0-1610-4AF7-B34D-DF4AAF121186}" type="sibTrans" cxnId="{AA882BC3-DAFA-4D1E-A17D-2BD50D287218}">
      <dgm:prSet/>
      <dgm:spPr/>
      <dgm:t>
        <a:bodyPr/>
        <a:lstStyle/>
        <a:p>
          <a:endParaRPr lang="en-GB"/>
        </a:p>
      </dgm:t>
    </dgm:pt>
    <dgm:pt modelId="{75AC4C26-4AC0-42B9-894B-F114C46B7BD5}">
      <dgm:prSet phldr="0"/>
      <dgm:spPr/>
      <dgm:t>
        <a:bodyPr/>
        <a:lstStyle/>
        <a:p>
          <a:pPr algn="l" rtl="0">
            <a:lnSpc>
              <a:spcPct val="90000"/>
            </a:lnSpc>
          </a:pPr>
          <a:r>
            <a:rPr lang="en-US">
              <a:solidFill>
                <a:schemeClr val="bg1"/>
              </a:solidFill>
              <a:latin typeface="Arial"/>
              <a:cs typeface="Arial"/>
            </a:rPr>
            <a:t>1.Drug trafficking &amp; supply; </a:t>
          </a:r>
        </a:p>
      </dgm:t>
    </dgm:pt>
    <dgm:pt modelId="{D320FA6B-C99E-4338-9FC3-A25479288A4F}" type="parTrans" cxnId="{68521811-9537-49F6-9601-FAE083A0D994}">
      <dgm:prSet/>
      <dgm:spPr/>
    </dgm:pt>
    <dgm:pt modelId="{B1363D91-5214-4C77-BC13-8519D98F7345}" type="sibTrans" cxnId="{68521811-9537-49F6-9601-FAE083A0D994}">
      <dgm:prSet/>
      <dgm:spPr/>
      <dgm:t>
        <a:bodyPr/>
        <a:lstStyle/>
        <a:p>
          <a:endParaRPr lang="en-GB"/>
        </a:p>
      </dgm:t>
    </dgm:pt>
    <dgm:pt modelId="{5794586D-AA40-4B2A-BAAD-1176FE0B118A}">
      <dgm:prSet phldr="0"/>
      <dgm:spPr/>
      <dgm:t>
        <a:bodyPr/>
        <a:lstStyle/>
        <a:p>
          <a:pPr algn="l">
            <a:lnSpc>
              <a:spcPct val="90000"/>
            </a:lnSpc>
          </a:pPr>
          <a:r>
            <a:rPr lang="en-GB">
              <a:solidFill>
                <a:schemeClr val="bg1"/>
              </a:solidFill>
              <a:latin typeface="Arial"/>
              <a:cs typeface="Arial"/>
            </a:rPr>
            <a:t>2.Organised</a:t>
          </a:r>
          <a:r>
            <a:rPr lang="en-US">
              <a:solidFill>
                <a:schemeClr val="bg1"/>
              </a:solidFill>
              <a:latin typeface="Arial"/>
              <a:cs typeface="Arial"/>
            </a:rPr>
            <a:t> illegal immigration;</a:t>
          </a:r>
        </a:p>
      </dgm:t>
    </dgm:pt>
    <dgm:pt modelId="{01A4EAD0-85C6-4881-9AF6-1C5E5B35B3C0}" type="parTrans" cxnId="{0F62D91F-6B9C-4C97-8197-8D47BF57A517}">
      <dgm:prSet/>
      <dgm:spPr/>
    </dgm:pt>
    <dgm:pt modelId="{322252E2-1CD9-4745-A328-E69AC4BFFABE}" type="sibTrans" cxnId="{0F62D91F-6B9C-4C97-8197-8D47BF57A517}">
      <dgm:prSet/>
      <dgm:spPr/>
      <dgm:t>
        <a:bodyPr/>
        <a:lstStyle/>
        <a:p>
          <a:endParaRPr lang="en-GB"/>
        </a:p>
      </dgm:t>
    </dgm:pt>
    <dgm:pt modelId="{94E457C0-F39B-4955-B583-1F47624DB987}">
      <dgm:prSet phldr="0"/>
      <dgm:spPr/>
      <dgm:t>
        <a:bodyPr/>
        <a:lstStyle/>
        <a:p>
          <a:pPr algn="l">
            <a:lnSpc>
              <a:spcPct val="90000"/>
            </a:lnSpc>
          </a:pPr>
          <a:r>
            <a:rPr lang="en-US">
              <a:solidFill>
                <a:schemeClr val="bg1"/>
              </a:solidFill>
              <a:latin typeface="Arial"/>
              <a:cs typeface="Arial"/>
            </a:rPr>
            <a:t>3.Counterfeiting;</a:t>
          </a:r>
        </a:p>
      </dgm:t>
    </dgm:pt>
    <dgm:pt modelId="{5D303355-1B3C-45D2-B802-399EE14AEAEA}" type="parTrans" cxnId="{57B99723-5C6E-4AD3-B20B-23625F9EC20D}">
      <dgm:prSet/>
      <dgm:spPr/>
    </dgm:pt>
    <dgm:pt modelId="{D125A030-F0C3-4B6F-A9B5-E99C1A5033F4}" type="sibTrans" cxnId="{57B99723-5C6E-4AD3-B20B-23625F9EC20D}">
      <dgm:prSet/>
      <dgm:spPr/>
      <dgm:t>
        <a:bodyPr/>
        <a:lstStyle/>
        <a:p>
          <a:endParaRPr lang="en-GB"/>
        </a:p>
      </dgm:t>
    </dgm:pt>
    <dgm:pt modelId="{2E6A614A-5067-48A7-82C8-B1B24C55A88B}">
      <dgm:prSet phldr="0"/>
      <dgm:spPr/>
      <dgm:t>
        <a:bodyPr/>
        <a:lstStyle/>
        <a:p>
          <a:pPr algn="l">
            <a:lnSpc>
              <a:spcPct val="90000"/>
            </a:lnSpc>
          </a:pPr>
          <a:r>
            <a:rPr lang="en-US">
              <a:solidFill>
                <a:schemeClr val="bg1"/>
              </a:solidFill>
              <a:latin typeface="Arial"/>
              <a:cs typeface="Arial"/>
            </a:rPr>
            <a:t>4.Cybercrime; </a:t>
          </a:r>
        </a:p>
      </dgm:t>
    </dgm:pt>
    <dgm:pt modelId="{D08F5105-06AC-4076-B74A-AAB9F4E756A5}" type="parTrans" cxnId="{79143CAB-B779-4397-8072-E0C7B332F8D6}">
      <dgm:prSet/>
      <dgm:spPr/>
    </dgm:pt>
    <dgm:pt modelId="{B68CDA4D-CAFB-469B-BAAC-5A014B6F7DBF}" type="sibTrans" cxnId="{79143CAB-B779-4397-8072-E0C7B332F8D6}">
      <dgm:prSet/>
      <dgm:spPr/>
      <dgm:t>
        <a:bodyPr/>
        <a:lstStyle/>
        <a:p>
          <a:endParaRPr lang="en-GB"/>
        </a:p>
      </dgm:t>
    </dgm:pt>
    <dgm:pt modelId="{B4686D6A-2155-4E01-B435-DB702115AD99}">
      <dgm:prSet phldr="0"/>
      <dgm:spPr/>
      <dgm:t>
        <a:bodyPr/>
        <a:lstStyle/>
        <a:p>
          <a:pPr algn="l">
            <a:lnSpc>
              <a:spcPct val="90000"/>
            </a:lnSpc>
          </a:pPr>
          <a:r>
            <a:rPr lang="en-GB">
              <a:solidFill>
                <a:schemeClr val="bg1"/>
              </a:solidFill>
              <a:latin typeface="Arial"/>
              <a:cs typeface="Arial"/>
            </a:rPr>
            <a:t>5.Organised</a:t>
          </a:r>
          <a:r>
            <a:rPr lang="en-US">
              <a:solidFill>
                <a:schemeClr val="bg1"/>
              </a:solidFill>
              <a:latin typeface="Arial"/>
              <a:cs typeface="Arial"/>
            </a:rPr>
            <a:t> theft;</a:t>
          </a:r>
        </a:p>
      </dgm:t>
    </dgm:pt>
    <dgm:pt modelId="{7D0DEDC7-A76E-4387-A083-2D6B8C913967}" type="parTrans" cxnId="{72456E3C-5A20-4440-96E0-3EE0D3744273}">
      <dgm:prSet/>
      <dgm:spPr/>
    </dgm:pt>
    <dgm:pt modelId="{5668AC3D-4589-4CA8-9A17-E6A2463238C8}" type="sibTrans" cxnId="{72456E3C-5A20-4440-96E0-3EE0D3744273}">
      <dgm:prSet/>
      <dgm:spPr/>
      <dgm:t>
        <a:bodyPr/>
        <a:lstStyle/>
        <a:p>
          <a:endParaRPr lang="en-GB"/>
        </a:p>
      </dgm:t>
    </dgm:pt>
    <dgm:pt modelId="{6C363CC7-1C85-4383-A86E-379EAFC2E143}" type="pres">
      <dgm:prSet presAssocID="{C5F9C279-3CC3-46F9-88C5-69407620BB44}" presName="linear" presStyleCnt="0">
        <dgm:presLayoutVars>
          <dgm:animLvl val="lvl"/>
          <dgm:resizeHandles val="exact"/>
        </dgm:presLayoutVars>
      </dgm:prSet>
      <dgm:spPr/>
    </dgm:pt>
    <dgm:pt modelId="{C7074580-F22A-4396-8C6E-7E5912A8D0A7}" type="pres">
      <dgm:prSet presAssocID="{0C42A769-B831-4925-BE31-F66AC4AB7311}" presName="parentText" presStyleLbl="node1" presStyleIdx="0" presStyleCnt="8">
        <dgm:presLayoutVars>
          <dgm:chMax val="0"/>
          <dgm:bulletEnabled val="1"/>
        </dgm:presLayoutVars>
      </dgm:prSet>
      <dgm:spPr/>
    </dgm:pt>
    <dgm:pt modelId="{B0167A14-E1A7-4183-A3BA-97320D8806A7}" type="pres">
      <dgm:prSet presAssocID="{1550615E-84C6-4417-8F6A-6673D92A10D9}" presName="spacer" presStyleCnt="0"/>
      <dgm:spPr/>
    </dgm:pt>
    <dgm:pt modelId="{8B8B049E-2C42-42EE-A0B3-B045231A8CF9}" type="pres">
      <dgm:prSet presAssocID="{244F30B7-4F6B-4AF5-861E-78D15F871729}" presName="parentText" presStyleLbl="node1" presStyleIdx="1" presStyleCnt="8">
        <dgm:presLayoutVars>
          <dgm:chMax val="0"/>
          <dgm:bulletEnabled val="1"/>
        </dgm:presLayoutVars>
      </dgm:prSet>
      <dgm:spPr/>
    </dgm:pt>
    <dgm:pt modelId="{BBB1FB71-5719-4751-B090-2B7D716E32FD}" type="pres">
      <dgm:prSet presAssocID="{BD826BB0-1610-4AF7-B34D-DF4AAF121186}" presName="spacer" presStyleCnt="0"/>
      <dgm:spPr/>
    </dgm:pt>
    <dgm:pt modelId="{38238942-925A-48BA-8431-2223FBD9C8FB}" type="pres">
      <dgm:prSet presAssocID="{75AC4C26-4AC0-42B9-894B-F114C46B7BD5}" presName="parentText" presStyleLbl="node1" presStyleIdx="2" presStyleCnt="8">
        <dgm:presLayoutVars>
          <dgm:chMax val="0"/>
          <dgm:bulletEnabled val="1"/>
        </dgm:presLayoutVars>
      </dgm:prSet>
      <dgm:spPr/>
    </dgm:pt>
    <dgm:pt modelId="{B2469A5B-E60A-467A-85AF-07CA2AF50B2B}" type="pres">
      <dgm:prSet presAssocID="{B1363D91-5214-4C77-BC13-8519D98F7345}" presName="spacer" presStyleCnt="0"/>
      <dgm:spPr/>
    </dgm:pt>
    <dgm:pt modelId="{D4D67B20-1FDB-47CA-AD28-F22BAD9F8F66}" type="pres">
      <dgm:prSet presAssocID="{5794586D-AA40-4B2A-BAAD-1176FE0B118A}" presName="parentText" presStyleLbl="node1" presStyleIdx="3" presStyleCnt="8">
        <dgm:presLayoutVars>
          <dgm:chMax val="0"/>
          <dgm:bulletEnabled val="1"/>
        </dgm:presLayoutVars>
      </dgm:prSet>
      <dgm:spPr/>
    </dgm:pt>
    <dgm:pt modelId="{234CF141-3A18-429C-8E3D-B8704B8073C5}" type="pres">
      <dgm:prSet presAssocID="{322252E2-1CD9-4745-A328-E69AC4BFFABE}" presName="spacer" presStyleCnt="0"/>
      <dgm:spPr/>
    </dgm:pt>
    <dgm:pt modelId="{6C528B28-06ED-4C8F-833C-6A9561FA70AB}" type="pres">
      <dgm:prSet presAssocID="{94E457C0-F39B-4955-B583-1F47624DB987}" presName="parentText" presStyleLbl="node1" presStyleIdx="4" presStyleCnt="8">
        <dgm:presLayoutVars>
          <dgm:chMax val="0"/>
          <dgm:bulletEnabled val="1"/>
        </dgm:presLayoutVars>
      </dgm:prSet>
      <dgm:spPr/>
    </dgm:pt>
    <dgm:pt modelId="{B6F1668F-2A9B-403D-AF91-B1EEC7A27F95}" type="pres">
      <dgm:prSet presAssocID="{D125A030-F0C3-4B6F-A9B5-E99C1A5033F4}" presName="spacer" presStyleCnt="0"/>
      <dgm:spPr/>
    </dgm:pt>
    <dgm:pt modelId="{DD1F7038-2ECC-4593-AABB-3EB260801B0A}" type="pres">
      <dgm:prSet presAssocID="{2E6A614A-5067-48A7-82C8-B1B24C55A88B}" presName="parentText" presStyleLbl="node1" presStyleIdx="5" presStyleCnt="8">
        <dgm:presLayoutVars>
          <dgm:chMax val="0"/>
          <dgm:bulletEnabled val="1"/>
        </dgm:presLayoutVars>
      </dgm:prSet>
      <dgm:spPr/>
    </dgm:pt>
    <dgm:pt modelId="{EAE41BE2-3525-4119-AC87-EA291A71C8B3}" type="pres">
      <dgm:prSet presAssocID="{B68CDA4D-CAFB-469B-BAAC-5A014B6F7DBF}" presName="spacer" presStyleCnt="0"/>
      <dgm:spPr/>
    </dgm:pt>
    <dgm:pt modelId="{A6682921-1A62-4E43-8530-676CB9507237}" type="pres">
      <dgm:prSet presAssocID="{B4686D6A-2155-4E01-B435-DB702115AD99}" presName="parentText" presStyleLbl="node1" presStyleIdx="6" presStyleCnt="8">
        <dgm:presLayoutVars>
          <dgm:chMax val="0"/>
          <dgm:bulletEnabled val="1"/>
        </dgm:presLayoutVars>
      </dgm:prSet>
      <dgm:spPr/>
    </dgm:pt>
    <dgm:pt modelId="{078B4D66-7812-4B01-A8EA-4E6DA5BB68EA}" type="pres">
      <dgm:prSet presAssocID="{5668AC3D-4589-4CA8-9A17-E6A2463238C8}" presName="spacer" presStyleCnt="0"/>
      <dgm:spPr/>
    </dgm:pt>
    <dgm:pt modelId="{AC928777-506E-4F6C-9650-924ECF0D73D8}" type="pres">
      <dgm:prSet presAssocID="{256FEA4E-AD9C-4801-94B8-6731A2AE5C0A}" presName="parentText" presStyleLbl="node1" presStyleIdx="7" presStyleCnt="8">
        <dgm:presLayoutVars>
          <dgm:chMax val="0"/>
          <dgm:bulletEnabled val="1"/>
        </dgm:presLayoutVars>
      </dgm:prSet>
      <dgm:spPr/>
    </dgm:pt>
  </dgm:ptLst>
  <dgm:cxnLst>
    <dgm:cxn modelId="{A966C802-D603-4549-923B-58E2F363291A}" type="presOf" srcId="{244F30B7-4F6B-4AF5-861E-78D15F871729}" destId="{8B8B049E-2C42-42EE-A0B3-B045231A8CF9}" srcOrd="0" destOrd="0" presId="urn:microsoft.com/office/officeart/2005/8/layout/vList2"/>
    <dgm:cxn modelId="{1CEED403-521A-4AC5-B2EB-F104A861FD5B}" type="presOf" srcId="{75AC4C26-4AC0-42B9-894B-F114C46B7BD5}" destId="{38238942-925A-48BA-8431-2223FBD9C8FB}" srcOrd="0" destOrd="0" presId="urn:microsoft.com/office/officeart/2005/8/layout/vList2"/>
    <dgm:cxn modelId="{68521811-9537-49F6-9601-FAE083A0D994}" srcId="{C5F9C279-3CC3-46F9-88C5-69407620BB44}" destId="{75AC4C26-4AC0-42B9-894B-F114C46B7BD5}" srcOrd="2" destOrd="0" parTransId="{D320FA6B-C99E-4338-9FC3-A25479288A4F}" sibTransId="{B1363D91-5214-4C77-BC13-8519D98F7345}"/>
    <dgm:cxn modelId="{B002DD19-F2ED-4E73-A553-DA9A60BA16E6}" type="presOf" srcId="{C5F9C279-3CC3-46F9-88C5-69407620BB44}" destId="{6C363CC7-1C85-4383-A86E-379EAFC2E143}" srcOrd="0" destOrd="0" presId="urn:microsoft.com/office/officeart/2005/8/layout/vList2"/>
    <dgm:cxn modelId="{0F62D91F-6B9C-4C97-8197-8D47BF57A517}" srcId="{C5F9C279-3CC3-46F9-88C5-69407620BB44}" destId="{5794586D-AA40-4B2A-BAAD-1176FE0B118A}" srcOrd="3" destOrd="0" parTransId="{01A4EAD0-85C6-4881-9AF6-1C5E5B35B3C0}" sibTransId="{322252E2-1CD9-4745-A328-E69AC4BFFABE}"/>
    <dgm:cxn modelId="{3A3A4020-E056-437E-A9CC-FA2B738768BF}" srcId="{C5F9C279-3CC3-46F9-88C5-69407620BB44}" destId="{0C42A769-B831-4925-BE31-F66AC4AB7311}" srcOrd="0" destOrd="0" parTransId="{06698BAE-C72E-4BB1-AC18-2017BEF2BC2A}" sibTransId="{1550615E-84C6-4417-8F6A-6673D92A10D9}"/>
    <dgm:cxn modelId="{57B99723-5C6E-4AD3-B20B-23625F9EC20D}" srcId="{C5F9C279-3CC3-46F9-88C5-69407620BB44}" destId="{94E457C0-F39B-4955-B583-1F47624DB987}" srcOrd="4" destOrd="0" parTransId="{5D303355-1B3C-45D2-B802-399EE14AEAEA}" sibTransId="{D125A030-F0C3-4B6F-A9B5-E99C1A5033F4}"/>
    <dgm:cxn modelId="{72456E3C-5A20-4440-96E0-3EE0D3744273}" srcId="{C5F9C279-3CC3-46F9-88C5-69407620BB44}" destId="{B4686D6A-2155-4E01-B435-DB702115AD99}" srcOrd="6" destOrd="0" parTransId="{7D0DEDC7-A76E-4387-A083-2D6B8C913967}" sibTransId="{5668AC3D-4589-4CA8-9A17-E6A2463238C8}"/>
    <dgm:cxn modelId="{9583B871-7A66-4FD1-BC13-8558E6DFC9A9}" type="presOf" srcId="{256FEA4E-AD9C-4801-94B8-6731A2AE5C0A}" destId="{AC928777-506E-4F6C-9650-924ECF0D73D8}" srcOrd="0" destOrd="0" presId="urn:microsoft.com/office/officeart/2005/8/layout/vList2"/>
    <dgm:cxn modelId="{F5B60D8B-9B70-4EF2-A131-FB16301180C8}" type="presOf" srcId="{0C42A769-B831-4925-BE31-F66AC4AB7311}" destId="{C7074580-F22A-4396-8C6E-7E5912A8D0A7}" srcOrd="0" destOrd="0" presId="urn:microsoft.com/office/officeart/2005/8/layout/vList2"/>
    <dgm:cxn modelId="{E465869F-FCA5-4ED2-92BE-1B7A1545A46F}" type="presOf" srcId="{5794586D-AA40-4B2A-BAAD-1176FE0B118A}" destId="{D4D67B20-1FDB-47CA-AD28-F22BAD9F8F66}" srcOrd="0" destOrd="0" presId="urn:microsoft.com/office/officeart/2005/8/layout/vList2"/>
    <dgm:cxn modelId="{79143CAB-B779-4397-8072-E0C7B332F8D6}" srcId="{C5F9C279-3CC3-46F9-88C5-69407620BB44}" destId="{2E6A614A-5067-48A7-82C8-B1B24C55A88B}" srcOrd="5" destOrd="0" parTransId="{D08F5105-06AC-4076-B74A-AAB9F4E756A5}" sibTransId="{B68CDA4D-CAFB-469B-BAAC-5A014B6F7DBF}"/>
    <dgm:cxn modelId="{AA882BC3-DAFA-4D1E-A17D-2BD50D287218}" srcId="{C5F9C279-3CC3-46F9-88C5-69407620BB44}" destId="{244F30B7-4F6B-4AF5-861E-78D15F871729}" srcOrd="1" destOrd="0" parTransId="{2BBF7E3A-6A23-4DCB-8B3E-53B9CD9DBB53}" sibTransId="{BD826BB0-1610-4AF7-B34D-DF4AAF121186}"/>
    <dgm:cxn modelId="{73C836C3-F417-4FDF-B02D-24CFF8C95493}" type="presOf" srcId="{94E457C0-F39B-4955-B583-1F47624DB987}" destId="{6C528B28-06ED-4C8F-833C-6A9561FA70AB}" srcOrd="0" destOrd="0" presId="urn:microsoft.com/office/officeart/2005/8/layout/vList2"/>
    <dgm:cxn modelId="{3CA95ECE-4187-4290-8B28-B88D35F49333}" srcId="{C5F9C279-3CC3-46F9-88C5-69407620BB44}" destId="{256FEA4E-AD9C-4801-94B8-6731A2AE5C0A}" srcOrd="7" destOrd="0" parTransId="{335671F1-2C26-466A-B359-AA123795C806}" sibTransId="{296E100F-346D-46B6-BDC3-7D3E4F734D31}"/>
    <dgm:cxn modelId="{06E416E3-B623-44EA-97E0-3224ED2897DE}" type="presOf" srcId="{2E6A614A-5067-48A7-82C8-B1B24C55A88B}" destId="{DD1F7038-2ECC-4593-AABB-3EB260801B0A}" srcOrd="0" destOrd="0" presId="urn:microsoft.com/office/officeart/2005/8/layout/vList2"/>
    <dgm:cxn modelId="{6C6978F0-87FF-48A0-B312-241A9024088E}" type="presOf" srcId="{B4686D6A-2155-4E01-B435-DB702115AD99}" destId="{A6682921-1A62-4E43-8530-676CB9507237}" srcOrd="0" destOrd="0" presId="urn:microsoft.com/office/officeart/2005/8/layout/vList2"/>
    <dgm:cxn modelId="{D5AA345B-94F5-4260-9EE6-ED51E60B0A77}" type="presParOf" srcId="{6C363CC7-1C85-4383-A86E-379EAFC2E143}" destId="{C7074580-F22A-4396-8C6E-7E5912A8D0A7}" srcOrd="0" destOrd="0" presId="urn:microsoft.com/office/officeart/2005/8/layout/vList2"/>
    <dgm:cxn modelId="{16ADD4EF-A6BF-404A-8A13-3EAAC36596FE}" type="presParOf" srcId="{6C363CC7-1C85-4383-A86E-379EAFC2E143}" destId="{B0167A14-E1A7-4183-A3BA-97320D8806A7}" srcOrd="1" destOrd="0" presId="urn:microsoft.com/office/officeart/2005/8/layout/vList2"/>
    <dgm:cxn modelId="{E30B14D8-8E31-48B2-BAFB-01EDF4250296}" type="presParOf" srcId="{6C363CC7-1C85-4383-A86E-379EAFC2E143}" destId="{8B8B049E-2C42-42EE-A0B3-B045231A8CF9}" srcOrd="2" destOrd="0" presId="urn:microsoft.com/office/officeart/2005/8/layout/vList2"/>
    <dgm:cxn modelId="{E0979769-3891-4011-8EE8-45D6BC901294}" type="presParOf" srcId="{6C363CC7-1C85-4383-A86E-379EAFC2E143}" destId="{BBB1FB71-5719-4751-B090-2B7D716E32FD}" srcOrd="3" destOrd="0" presId="urn:microsoft.com/office/officeart/2005/8/layout/vList2"/>
    <dgm:cxn modelId="{D082CC80-AD8B-48A8-A1AF-8E8E97E77487}" type="presParOf" srcId="{6C363CC7-1C85-4383-A86E-379EAFC2E143}" destId="{38238942-925A-48BA-8431-2223FBD9C8FB}" srcOrd="4" destOrd="0" presId="urn:microsoft.com/office/officeart/2005/8/layout/vList2"/>
    <dgm:cxn modelId="{20FC3817-6A33-441E-A508-CE8C30CC2D3F}" type="presParOf" srcId="{6C363CC7-1C85-4383-A86E-379EAFC2E143}" destId="{B2469A5B-E60A-467A-85AF-07CA2AF50B2B}" srcOrd="5" destOrd="0" presId="urn:microsoft.com/office/officeart/2005/8/layout/vList2"/>
    <dgm:cxn modelId="{F949C2DF-173C-456C-8B8D-8B13BCE4CE77}" type="presParOf" srcId="{6C363CC7-1C85-4383-A86E-379EAFC2E143}" destId="{D4D67B20-1FDB-47CA-AD28-F22BAD9F8F66}" srcOrd="6" destOrd="0" presId="urn:microsoft.com/office/officeart/2005/8/layout/vList2"/>
    <dgm:cxn modelId="{87A62C3B-64F8-4537-A1BD-C305A38E6836}" type="presParOf" srcId="{6C363CC7-1C85-4383-A86E-379EAFC2E143}" destId="{234CF141-3A18-429C-8E3D-B8704B8073C5}" srcOrd="7" destOrd="0" presId="urn:microsoft.com/office/officeart/2005/8/layout/vList2"/>
    <dgm:cxn modelId="{723CB35D-EA84-4474-B19A-34D1B97F4B04}" type="presParOf" srcId="{6C363CC7-1C85-4383-A86E-379EAFC2E143}" destId="{6C528B28-06ED-4C8F-833C-6A9561FA70AB}" srcOrd="8" destOrd="0" presId="urn:microsoft.com/office/officeart/2005/8/layout/vList2"/>
    <dgm:cxn modelId="{95C6F0B6-B82F-4141-90F1-39C1A6C565DD}" type="presParOf" srcId="{6C363CC7-1C85-4383-A86E-379EAFC2E143}" destId="{B6F1668F-2A9B-403D-AF91-B1EEC7A27F95}" srcOrd="9" destOrd="0" presId="urn:microsoft.com/office/officeart/2005/8/layout/vList2"/>
    <dgm:cxn modelId="{1C1B54A8-4F2D-49CF-A2A1-205B19CAA588}" type="presParOf" srcId="{6C363CC7-1C85-4383-A86E-379EAFC2E143}" destId="{DD1F7038-2ECC-4593-AABB-3EB260801B0A}" srcOrd="10" destOrd="0" presId="urn:microsoft.com/office/officeart/2005/8/layout/vList2"/>
    <dgm:cxn modelId="{B2B20FD4-BB33-4E04-9A8C-C0A43A27FDC4}" type="presParOf" srcId="{6C363CC7-1C85-4383-A86E-379EAFC2E143}" destId="{EAE41BE2-3525-4119-AC87-EA291A71C8B3}" srcOrd="11" destOrd="0" presId="urn:microsoft.com/office/officeart/2005/8/layout/vList2"/>
    <dgm:cxn modelId="{285A2919-8B94-4ED4-9E63-82DD347DCC8C}" type="presParOf" srcId="{6C363CC7-1C85-4383-A86E-379EAFC2E143}" destId="{A6682921-1A62-4E43-8530-676CB9507237}" srcOrd="12" destOrd="0" presId="urn:microsoft.com/office/officeart/2005/8/layout/vList2"/>
    <dgm:cxn modelId="{EF66985D-4763-4A82-B127-2BBDC3277DB4}" type="presParOf" srcId="{6C363CC7-1C85-4383-A86E-379EAFC2E143}" destId="{078B4D66-7812-4B01-A8EA-4E6DA5BB68EA}" srcOrd="13" destOrd="0" presId="urn:microsoft.com/office/officeart/2005/8/layout/vList2"/>
    <dgm:cxn modelId="{7B8E2AEE-1FDD-4C8E-ADBA-5E8A53BB1624}" type="presParOf" srcId="{6C363CC7-1C85-4383-A86E-379EAFC2E143}" destId="{AC928777-506E-4F6C-9650-924ECF0D73D8}"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3557BE-9062-4FC4-8F55-9F7B5977C14C}"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2CD4CD8A-38C7-4A2F-891A-26512907E0FF}">
      <dgm:prSet/>
      <dgm:spPr/>
      <dgm:t>
        <a:bodyPr/>
        <a:lstStyle/>
        <a:p>
          <a:r>
            <a:rPr lang="en-US"/>
            <a:t>The moving of a person across borders without legal permission or documentation, with the assistance of an organised crime group.</a:t>
          </a:r>
        </a:p>
      </dgm:t>
    </dgm:pt>
    <dgm:pt modelId="{9CAEF4C3-198F-402A-903C-499D355395A5}" type="parTrans" cxnId="{D49AE660-3A79-4FA2-8C8A-70D8CE9347F9}">
      <dgm:prSet/>
      <dgm:spPr/>
      <dgm:t>
        <a:bodyPr/>
        <a:lstStyle/>
        <a:p>
          <a:endParaRPr lang="en-US"/>
        </a:p>
      </dgm:t>
    </dgm:pt>
    <dgm:pt modelId="{46549A64-6349-455C-A08E-7DCB23006700}" type="sibTrans" cxnId="{D49AE660-3A79-4FA2-8C8A-70D8CE9347F9}">
      <dgm:prSet/>
      <dgm:spPr/>
      <dgm:t>
        <a:bodyPr/>
        <a:lstStyle/>
        <a:p>
          <a:endParaRPr lang="en-US"/>
        </a:p>
      </dgm:t>
    </dgm:pt>
    <dgm:pt modelId="{2EF7B007-5360-4346-84BA-FC09904E75B3}">
      <dgm:prSet/>
      <dgm:spPr/>
      <dgm:t>
        <a:bodyPr/>
        <a:lstStyle/>
        <a:p>
          <a:r>
            <a:rPr lang="en-US"/>
            <a:t>This crime covers the smuggling of people illegally to facilitate their entry into the UK, this is done willingly. </a:t>
          </a:r>
        </a:p>
      </dgm:t>
    </dgm:pt>
    <dgm:pt modelId="{99BB4811-67C7-4E1E-9AF1-EFAC49AAEE02}" type="parTrans" cxnId="{C7E09787-198F-45BB-B7E6-09A684C27E80}">
      <dgm:prSet/>
      <dgm:spPr/>
      <dgm:t>
        <a:bodyPr/>
        <a:lstStyle/>
        <a:p>
          <a:endParaRPr lang="en-US"/>
        </a:p>
      </dgm:t>
    </dgm:pt>
    <dgm:pt modelId="{77793FD5-0031-4E98-BB4B-EB295E8F1803}" type="sibTrans" cxnId="{C7E09787-198F-45BB-B7E6-09A684C27E80}">
      <dgm:prSet/>
      <dgm:spPr/>
      <dgm:t>
        <a:bodyPr/>
        <a:lstStyle/>
        <a:p>
          <a:endParaRPr lang="en-US"/>
        </a:p>
      </dgm:t>
    </dgm:pt>
    <dgm:pt modelId="{673DE9D2-3C2B-4366-9580-3D7F0C71D720}">
      <dgm:prSet/>
      <dgm:spPr/>
      <dgm:t>
        <a:bodyPr/>
        <a:lstStyle/>
        <a:p>
          <a:r>
            <a:rPr lang="en-US"/>
            <a:t>Also covers human trafficking, which is not done willingly. </a:t>
          </a:r>
        </a:p>
      </dgm:t>
    </dgm:pt>
    <dgm:pt modelId="{15DE2AF6-A47D-4805-AB16-E33AE2A8D89D}" type="parTrans" cxnId="{C25C8F89-5B08-46E2-A3EF-D548735B8930}">
      <dgm:prSet/>
      <dgm:spPr/>
      <dgm:t>
        <a:bodyPr/>
        <a:lstStyle/>
        <a:p>
          <a:endParaRPr lang="en-US"/>
        </a:p>
      </dgm:t>
    </dgm:pt>
    <dgm:pt modelId="{2C2D496B-F79E-45BD-820C-CD9A1257F516}" type="sibTrans" cxnId="{C25C8F89-5B08-46E2-A3EF-D548735B8930}">
      <dgm:prSet/>
      <dgm:spPr/>
      <dgm:t>
        <a:bodyPr/>
        <a:lstStyle/>
        <a:p>
          <a:endParaRPr lang="en-US"/>
        </a:p>
      </dgm:t>
    </dgm:pt>
    <dgm:pt modelId="{55D192D2-CC2E-49EA-8DE9-1E9E1BEEF1B5}">
      <dgm:prSet/>
      <dgm:spPr/>
      <dgm:t>
        <a:bodyPr/>
        <a:lstStyle/>
        <a:p>
          <a:r>
            <a:rPr lang="en-US"/>
            <a:t>Many illegal migrants rely on Organised Crime Groups.</a:t>
          </a:r>
        </a:p>
      </dgm:t>
    </dgm:pt>
    <dgm:pt modelId="{74F4CE84-F507-4379-9506-C89BE0CEF13A}" type="parTrans" cxnId="{D1BDADA7-7E35-425A-9239-5292EF98164B}">
      <dgm:prSet/>
      <dgm:spPr/>
      <dgm:t>
        <a:bodyPr/>
        <a:lstStyle/>
        <a:p>
          <a:endParaRPr lang="en-US"/>
        </a:p>
      </dgm:t>
    </dgm:pt>
    <dgm:pt modelId="{A624B4F4-E192-4510-A774-902F163AE208}" type="sibTrans" cxnId="{D1BDADA7-7E35-425A-9239-5292EF98164B}">
      <dgm:prSet/>
      <dgm:spPr/>
      <dgm:t>
        <a:bodyPr/>
        <a:lstStyle/>
        <a:p>
          <a:endParaRPr lang="en-US"/>
        </a:p>
      </dgm:t>
    </dgm:pt>
    <dgm:pt modelId="{9D04CD2E-2DA5-4D1B-8F77-CC2A2E498CA2}" type="pres">
      <dgm:prSet presAssocID="{923557BE-9062-4FC4-8F55-9F7B5977C14C}" presName="Name0" presStyleCnt="0">
        <dgm:presLayoutVars>
          <dgm:dir/>
          <dgm:resizeHandles val="exact"/>
        </dgm:presLayoutVars>
      </dgm:prSet>
      <dgm:spPr/>
    </dgm:pt>
    <dgm:pt modelId="{CB644D60-F42C-423F-841A-9071BAC82750}" type="pres">
      <dgm:prSet presAssocID="{2CD4CD8A-38C7-4A2F-891A-26512907E0FF}" presName="node" presStyleLbl="node1" presStyleIdx="0" presStyleCnt="4">
        <dgm:presLayoutVars>
          <dgm:bulletEnabled val="1"/>
        </dgm:presLayoutVars>
      </dgm:prSet>
      <dgm:spPr>
        <a:solidFill>
          <a:schemeClr val="accent1">
            <a:lumMod val="75000"/>
          </a:schemeClr>
        </a:solidFill>
      </dgm:spPr>
    </dgm:pt>
    <dgm:pt modelId="{4B65166B-BB52-4ECF-93A5-91085ECA93CB}" type="pres">
      <dgm:prSet presAssocID="{46549A64-6349-455C-A08E-7DCB23006700}" presName="sibTrans" presStyleLbl="sibTrans1D1" presStyleIdx="0" presStyleCnt="3"/>
      <dgm:spPr/>
    </dgm:pt>
    <dgm:pt modelId="{99AF80F3-CE1B-4811-B328-DA66DE41A429}" type="pres">
      <dgm:prSet presAssocID="{46549A64-6349-455C-A08E-7DCB23006700}" presName="connectorText" presStyleLbl="sibTrans1D1" presStyleIdx="0" presStyleCnt="3"/>
      <dgm:spPr/>
    </dgm:pt>
    <dgm:pt modelId="{653D183D-427D-4520-AAE3-C4026A754E97}" type="pres">
      <dgm:prSet presAssocID="{2EF7B007-5360-4346-84BA-FC09904E75B3}" presName="node" presStyleLbl="node1" presStyleIdx="1" presStyleCnt="4">
        <dgm:presLayoutVars>
          <dgm:bulletEnabled val="1"/>
        </dgm:presLayoutVars>
      </dgm:prSet>
      <dgm:spPr>
        <a:solidFill>
          <a:schemeClr val="accent1">
            <a:lumMod val="75000"/>
          </a:schemeClr>
        </a:solidFill>
      </dgm:spPr>
    </dgm:pt>
    <dgm:pt modelId="{803B55FB-191D-42B6-B3FF-7146C297B18E}" type="pres">
      <dgm:prSet presAssocID="{77793FD5-0031-4E98-BB4B-EB295E8F1803}" presName="sibTrans" presStyleLbl="sibTrans1D1" presStyleIdx="1" presStyleCnt="3"/>
      <dgm:spPr/>
    </dgm:pt>
    <dgm:pt modelId="{DACAB0B2-49D0-43B0-A960-A65BC4A55354}" type="pres">
      <dgm:prSet presAssocID="{77793FD5-0031-4E98-BB4B-EB295E8F1803}" presName="connectorText" presStyleLbl="sibTrans1D1" presStyleIdx="1" presStyleCnt="3"/>
      <dgm:spPr/>
    </dgm:pt>
    <dgm:pt modelId="{AF7A2D25-527A-4843-972A-CB9B40A53A51}" type="pres">
      <dgm:prSet presAssocID="{673DE9D2-3C2B-4366-9580-3D7F0C71D720}" presName="node" presStyleLbl="node1" presStyleIdx="2" presStyleCnt="4">
        <dgm:presLayoutVars>
          <dgm:bulletEnabled val="1"/>
        </dgm:presLayoutVars>
      </dgm:prSet>
      <dgm:spPr>
        <a:solidFill>
          <a:schemeClr val="accent1">
            <a:lumMod val="75000"/>
          </a:schemeClr>
        </a:solidFill>
      </dgm:spPr>
    </dgm:pt>
    <dgm:pt modelId="{706267B3-BEC8-4390-B736-6248F9245DBC}" type="pres">
      <dgm:prSet presAssocID="{2C2D496B-F79E-45BD-820C-CD9A1257F516}" presName="sibTrans" presStyleLbl="sibTrans1D1" presStyleIdx="2" presStyleCnt="3"/>
      <dgm:spPr/>
    </dgm:pt>
    <dgm:pt modelId="{F9EC39AD-6B39-4533-A9FA-E0B82E273103}" type="pres">
      <dgm:prSet presAssocID="{2C2D496B-F79E-45BD-820C-CD9A1257F516}" presName="connectorText" presStyleLbl="sibTrans1D1" presStyleIdx="2" presStyleCnt="3"/>
      <dgm:spPr/>
    </dgm:pt>
    <dgm:pt modelId="{102EDBC9-C0BD-4F65-8DBB-E44E5D8A1D97}" type="pres">
      <dgm:prSet presAssocID="{55D192D2-CC2E-49EA-8DE9-1E9E1BEEF1B5}" presName="node" presStyleLbl="node1" presStyleIdx="3" presStyleCnt="4">
        <dgm:presLayoutVars>
          <dgm:bulletEnabled val="1"/>
        </dgm:presLayoutVars>
      </dgm:prSet>
      <dgm:spPr>
        <a:solidFill>
          <a:schemeClr val="accent1">
            <a:lumMod val="75000"/>
          </a:schemeClr>
        </a:solidFill>
      </dgm:spPr>
    </dgm:pt>
  </dgm:ptLst>
  <dgm:cxnLst>
    <dgm:cxn modelId="{6B0B700E-91F3-4BBA-8AE0-EC63915FDF2A}" type="presOf" srcId="{46549A64-6349-455C-A08E-7DCB23006700}" destId="{99AF80F3-CE1B-4811-B328-DA66DE41A429}" srcOrd="1" destOrd="0" presId="urn:microsoft.com/office/officeart/2016/7/layout/RepeatingBendingProcessNew"/>
    <dgm:cxn modelId="{9176502D-DF64-439D-887C-DDD06476B30A}" type="presOf" srcId="{923557BE-9062-4FC4-8F55-9F7B5977C14C}" destId="{9D04CD2E-2DA5-4D1B-8F77-CC2A2E498CA2}" srcOrd="0" destOrd="0" presId="urn:microsoft.com/office/officeart/2016/7/layout/RepeatingBendingProcessNew"/>
    <dgm:cxn modelId="{7E446032-3C70-4542-A48E-A99F99DE5AB1}" type="presOf" srcId="{2C2D496B-F79E-45BD-820C-CD9A1257F516}" destId="{F9EC39AD-6B39-4533-A9FA-E0B82E273103}" srcOrd="1" destOrd="0" presId="urn:microsoft.com/office/officeart/2016/7/layout/RepeatingBendingProcessNew"/>
    <dgm:cxn modelId="{D49AE660-3A79-4FA2-8C8A-70D8CE9347F9}" srcId="{923557BE-9062-4FC4-8F55-9F7B5977C14C}" destId="{2CD4CD8A-38C7-4A2F-891A-26512907E0FF}" srcOrd="0" destOrd="0" parTransId="{9CAEF4C3-198F-402A-903C-499D355395A5}" sibTransId="{46549A64-6349-455C-A08E-7DCB23006700}"/>
    <dgm:cxn modelId="{5599D641-B525-4555-932F-24844775F2EE}" type="presOf" srcId="{77793FD5-0031-4E98-BB4B-EB295E8F1803}" destId="{803B55FB-191D-42B6-B3FF-7146C297B18E}" srcOrd="0" destOrd="0" presId="urn:microsoft.com/office/officeart/2016/7/layout/RepeatingBendingProcessNew"/>
    <dgm:cxn modelId="{CB689578-18C6-4BB2-98EB-8B3FCBF7738A}" type="presOf" srcId="{2EF7B007-5360-4346-84BA-FC09904E75B3}" destId="{653D183D-427D-4520-AAE3-C4026A754E97}" srcOrd="0" destOrd="0" presId="urn:microsoft.com/office/officeart/2016/7/layout/RepeatingBendingProcessNew"/>
    <dgm:cxn modelId="{8C7BCE81-11F0-4301-A6E1-5DE8892254C0}" type="presOf" srcId="{55D192D2-CC2E-49EA-8DE9-1E9E1BEEF1B5}" destId="{102EDBC9-C0BD-4F65-8DBB-E44E5D8A1D97}" srcOrd="0" destOrd="0" presId="urn:microsoft.com/office/officeart/2016/7/layout/RepeatingBendingProcessNew"/>
    <dgm:cxn modelId="{C7E09787-198F-45BB-B7E6-09A684C27E80}" srcId="{923557BE-9062-4FC4-8F55-9F7B5977C14C}" destId="{2EF7B007-5360-4346-84BA-FC09904E75B3}" srcOrd="1" destOrd="0" parTransId="{99BB4811-67C7-4E1E-9AF1-EFAC49AAEE02}" sibTransId="{77793FD5-0031-4E98-BB4B-EB295E8F1803}"/>
    <dgm:cxn modelId="{C25C8F89-5B08-46E2-A3EF-D548735B8930}" srcId="{923557BE-9062-4FC4-8F55-9F7B5977C14C}" destId="{673DE9D2-3C2B-4366-9580-3D7F0C71D720}" srcOrd="2" destOrd="0" parTransId="{15DE2AF6-A47D-4805-AB16-E33AE2A8D89D}" sibTransId="{2C2D496B-F79E-45BD-820C-CD9A1257F516}"/>
    <dgm:cxn modelId="{939A3896-6CED-48FC-9022-44EAB17EC687}" type="presOf" srcId="{2C2D496B-F79E-45BD-820C-CD9A1257F516}" destId="{706267B3-BEC8-4390-B736-6248F9245DBC}" srcOrd="0" destOrd="0" presId="urn:microsoft.com/office/officeart/2016/7/layout/RepeatingBendingProcessNew"/>
    <dgm:cxn modelId="{D1BDADA7-7E35-425A-9239-5292EF98164B}" srcId="{923557BE-9062-4FC4-8F55-9F7B5977C14C}" destId="{55D192D2-CC2E-49EA-8DE9-1E9E1BEEF1B5}" srcOrd="3" destOrd="0" parTransId="{74F4CE84-F507-4379-9506-C89BE0CEF13A}" sibTransId="{A624B4F4-E192-4510-A774-902F163AE208}"/>
    <dgm:cxn modelId="{441153AB-32FF-4B8F-9BC8-2DB51575D66B}" type="presOf" srcId="{2CD4CD8A-38C7-4A2F-891A-26512907E0FF}" destId="{CB644D60-F42C-423F-841A-9071BAC82750}" srcOrd="0" destOrd="0" presId="urn:microsoft.com/office/officeart/2016/7/layout/RepeatingBendingProcessNew"/>
    <dgm:cxn modelId="{7A95F6B1-05F2-4E25-ABE1-B63960C94BC8}" type="presOf" srcId="{673DE9D2-3C2B-4366-9580-3D7F0C71D720}" destId="{AF7A2D25-527A-4843-972A-CB9B40A53A51}" srcOrd="0" destOrd="0" presId="urn:microsoft.com/office/officeart/2016/7/layout/RepeatingBendingProcessNew"/>
    <dgm:cxn modelId="{D49EC2B7-404E-470C-A711-2E41A98B72E5}" type="presOf" srcId="{46549A64-6349-455C-A08E-7DCB23006700}" destId="{4B65166B-BB52-4ECF-93A5-91085ECA93CB}" srcOrd="0" destOrd="0" presId="urn:microsoft.com/office/officeart/2016/7/layout/RepeatingBendingProcessNew"/>
    <dgm:cxn modelId="{704FEFE7-6A58-48F3-A3FF-8CEB865E5E20}" type="presOf" srcId="{77793FD5-0031-4E98-BB4B-EB295E8F1803}" destId="{DACAB0B2-49D0-43B0-A960-A65BC4A55354}" srcOrd="1" destOrd="0" presId="urn:microsoft.com/office/officeart/2016/7/layout/RepeatingBendingProcessNew"/>
    <dgm:cxn modelId="{76CA9B6B-15E7-4A52-8D64-F81164F0E38B}" type="presParOf" srcId="{9D04CD2E-2DA5-4D1B-8F77-CC2A2E498CA2}" destId="{CB644D60-F42C-423F-841A-9071BAC82750}" srcOrd="0" destOrd="0" presId="urn:microsoft.com/office/officeart/2016/7/layout/RepeatingBendingProcessNew"/>
    <dgm:cxn modelId="{EAA92DE4-1A12-45D0-B76D-DE1890DA7D3A}" type="presParOf" srcId="{9D04CD2E-2DA5-4D1B-8F77-CC2A2E498CA2}" destId="{4B65166B-BB52-4ECF-93A5-91085ECA93CB}" srcOrd="1" destOrd="0" presId="urn:microsoft.com/office/officeart/2016/7/layout/RepeatingBendingProcessNew"/>
    <dgm:cxn modelId="{A782E24D-CE53-4C15-9C4A-82ECE2A15F52}" type="presParOf" srcId="{4B65166B-BB52-4ECF-93A5-91085ECA93CB}" destId="{99AF80F3-CE1B-4811-B328-DA66DE41A429}" srcOrd="0" destOrd="0" presId="urn:microsoft.com/office/officeart/2016/7/layout/RepeatingBendingProcessNew"/>
    <dgm:cxn modelId="{2050EBCC-A807-4ADC-AEAF-B9E044D52A58}" type="presParOf" srcId="{9D04CD2E-2DA5-4D1B-8F77-CC2A2E498CA2}" destId="{653D183D-427D-4520-AAE3-C4026A754E97}" srcOrd="2" destOrd="0" presId="urn:microsoft.com/office/officeart/2016/7/layout/RepeatingBendingProcessNew"/>
    <dgm:cxn modelId="{FF7492FA-3A03-411D-BC2B-C3BF59575ADC}" type="presParOf" srcId="{9D04CD2E-2DA5-4D1B-8F77-CC2A2E498CA2}" destId="{803B55FB-191D-42B6-B3FF-7146C297B18E}" srcOrd="3" destOrd="0" presId="urn:microsoft.com/office/officeart/2016/7/layout/RepeatingBendingProcessNew"/>
    <dgm:cxn modelId="{CD431BC1-8F93-4771-AEF1-7B9009BBD33E}" type="presParOf" srcId="{803B55FB-191D-42B6-B3FF-7146C297B18E}" destId="{DACAB0B2-49D0-43B0-A960-A65BC4A55354}" srcOrd="0" destOrd="0" presId="urn:microsoft.com/office/officeart/2016/7/layout/RepeatingBendingProcessNew"/>
    <dgm:cxn modelId="{C0228A10-6D93-4E3C-85BC-1D76F1300262}" type="presParOf" srcId="{9D04CD2E-2DA5-4D1B-8F77-CC2A2E498CA2}" destId="{AF7A2D25-527A-4843-972A-CB9B40A53A51}" srcOrd="4" destOrd="0" presId="urn:microsoft.com/office/officeart/2016/7/layout/RepeatingBendingProcessNew"/>
    <dgm:cxn modelId="{FDE21271-7906-4064-8A6B-3C2269DE2B95}" type="presParOf" srcId="{9D04CD2E-2DA5-4D1B-8F77-CC2A2E498CA2}" destId="{706267B3-BEC8-4390-B736-6248F9245DBC}" srcOrd="5" destOrd="0" presId="urn:microsoft.com/office/officeart/2016/7/layout/RepeatingBendingProcessNew"/>
    <dgm:cxn modelId="{935662E2-E3BF-4AEF-AAFF-2A7E384DA426}" type="presParOf" srcId="{706267B3-BEC8-4390-B736-6248F9245DBC}" destId="{F9EC39AD-6B39-4533-A9FA-E0B82E273103}" srcOrd="0" destOrd="0" presId="urn:microsoft.com/office/officeart/2016/7/layout/RepeatingBendingProcessNew"/>
    <dgm:cxn modelId="{EDC3DE77-F8D8-49F2-9741-DCAB624DB092}" type="presParOf" srcId="{9D04CD2E-2DA5-4D1B-8F77-CC2A2E498CA2}" destId="{102EDBC9-C0BD-4F65-8DBB-E44E5D8A1D97}" srcOrd="6"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CC16A8-9637-47AE-951D-42E392E3A0A3}"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D025CB7A-94D6-4636-8249-C94986993638}">
      <dgm:prSet phldrT="[Text]" phldr="0"/>
      <dgm:spPr/>
      <dgm:t>
        <a:bodyPr/>
        <a:lstStyle/>
        <a:p>
          <a:pPr rtl="0"/>
          <a:r>
            <a:rPr lang="en-GB">
              <a:latin typeface="Aptos Display" panose="020F0302020204030204"/>
            </a:rPr>
            <a:t>Provisions of a service:</a:t>
          </a:r>
          <a:endParaRPr lang="en-GB"/>
        </a:p>
      </dgm:t>
    </dgm:pt>
    <dgm:pt modelId="{E1680895-28F5-4412-882D-F7E16F416A11}" type="parTrans" cxnId="{B0EA4596-2B34-4465-83C2-E477815210C6}">
      <dgm:prSet/>
      <dgm:spPr/>
      <dgm:t>
        <a:bodyPr/>
        <a:lstStyle/>
        <a:p>
          <a:endParaRPr lang="en-GB"/>
        </a:p>
      </dgm:t>
    </dgm:pt>
    <dgm:pt modelId="{AA30FB1D-E494-43E0-93CE-8434A3454353}" type="sibTrans" cxnId="{B0EA4596-2B34-4465-83C2-E477815210C6}">
      <dgm:prSet/>
      <dgm:spPr/>
      <dgm:t>
        <a:bodyPr/>
        <a:lstStyle/>
        <a:p>
          <a:endParaRPr lang="en-GB"/>
        </a:p>
      </dgm:t>
    </dgm:pt>
    <dgm:pt modelId="{C34A43C4-C217-45D6-A9B9-659CACB5BEBC}">
      <dgm:prSet phldrT="[Text]" phldr="0"/>
      <dgm:spPr/>
      <dgm:t>
        <a:bodyPr/>
        <a:lstStyle/>
        <a:p>
          <a:pPr rtl="0"/>
          <a:r>
            <a:rPr lang="en-GB">
              <a:latin typeface="Aptos Display" panose="020F0302020204030204"/>
            </a:rPr>
            <a:t>Transportation or fraudulent documents;</a:t>
          </a:r>
          <a:endParaRPr lang="en-GB"/>
        </a:p>
      </dgm:t>
    </dgm:pt>
    <dgm:pt modelId="{23A2E747-121A-45F1-B16C-1505D8EEE0A3}" type="parTrans" cxnId="{C561F202-3EF8-437C-80CC-A7F8402D1806}">
      <dgm:prSet/>
      <dgm:spPr/>
      <dgm:t>
        <a:bodyPr/>
        <a:lstStyle/>
        <a:p>
          <a:endParaRPr lang="en-GB"/>
        </a:p>
      </dgm:t>
    </dgm:pt>
    <dgm:pt modelId="{FFC06980-AB28-4F80-B44A-A739F756F6E1}" type="sibTrans" cxnId="{C561F202-3EF8-437C-80CC-A7F8402D1806}">
      <dgm:prSet/>
      <dgm:spPr/>
      <dgm:t>
        <a:bodyPr/>
        <a:lstStyle/>
        <a:p>
          <a:endParaRPr lang="en-GB"/>
        </a:p>
      </dgm:t>
    </dgm:pt>
    <dgm:pt modelId="{A4F31D1D-9730-416C-957F-1A3144172BBE}">
      <dgm:prSet phldrT="[Text]" phldr="0"/>
      <dgm:spPr/>
      <dgm:t>
        <a:bodyPr/>
        <a:lstStyle/>
        <a:p>
          <a:pPr rtl="0"/>
          <a:r>
            <a:rPr lang="en-GB">
              <a:latin typeface="Aptos Display" panose="020F0302020204030204"/>
            </a:rPr>
            <a:t>Voluntary;</a:t>
          </a:r>
          <a:endParaRPr lang="en-GB"/>
        </a:p>
      </dgm:t>
    </dgm:pt>
    <dgm:pt modelId="{9CCC6D2B-AE84-462F-B7AE-2172E0F9327B}" type="parTrans" cxnId="{1243F419-0097-4D5B-9A48-3B8E9AC3D1C9}">
      <dgm:prSet/>
      <dgm:spPr/>
      <dgm:t>
        <a:bodyPr/>
        <a:lstStyle/>
        <a:p>
          <a:endParaRPr lang="en-GB"/>
        </a:p>
      </dgm:t>
    </dgm:pt>
    <dgm:pt modelId="{63D9F8CD-8B14-4602-989B-880F8788DD5A}" type="sibTrans" cxnId="{1243F419-0097-4D5B-9A48-3B8E9AC3D1C9}">
      <dgm:prSet/>
      <dgm:spPr/>
      <dgm:t>
        <a:bodyPr/>
        <a:lstStyle/>
        <a:p>
          <a:endParaRPr lang="en-GB"/>
        </a:p>
      </dgm:t>
    </dgm:pt>
    <dgm:pt modelId="{ED28BE77-4B7F-4C39-9DE0-F1774B9CE055}">
      <dgm:prSet phldrT="[Text]" phldr="0"/>
      <dgm:spPr/>
      <dgm:t>
        <a:bodyPr/>
        <a:lstStyle/>
        <a:p>
          <a:pPr rtl="0"/>
          <a:r>
            <a:rPr lang="en-GB">
              <a:latin typeface="Aptos Display" panose="020F0302020204030204"/>
            </a:rPr>
            <a:t>Seeks to gain illegal entry into a foreign country;</a:t>
          </a:r>
          <a:endParaRPr lang="en-GB"/>
        </a:p>
      </dgm:t>
    </dgm:pt>
    <dgm:pt modelId="{CFA880C3-FDE7-427A-B3F6-AB0440A327EE}" type="parTrans" cxnId="{54BE9812-49DE-47A2-9B8E-25D1C9E87917}">
      <dgm:prSet/>
      <dgm:spPr/>
      <dgm:t>
        <a:bodyPr/>
        <a:lstStyle/>
        <a:p>
          <a:endParaRPr lang="en-GB"/>
        </a:p>
      </dgm:t>
    </dgm:pt>
    <dgm:pt modelId="{AFCB75D1-9CDB-4624-9D38-A9AFAEE10194}" type="sibTrans" cxnId="{54BE9812-49DE-47A2-9B8E-25D1C9E87917}">
      <dgm:prSet/>
      <dgm:spPr/>
      <dgm:t>
        <a:bodyPr/>
        <a:lstStyle/>
        <a:p>
          <a:endParaRPr lang="en-GB"/>
        </a:p>
      </dgm:t>
    </dgm:pt>
    <dgm:pt modelId="{44D971BC-DA4D-4941-9D8F-9B08FD73FF9B}">
      <dgm:prSet phldr="0"/>
      <dgm:spPr/>
      <dgm:t>
        <a:bodyPr/>
        <a:lstStyle/>
        <a:p>
          <a:pPr rtl="0"/>
          <a:r>
            <a:rPr lang="en-GB">
              <a:latin typeface="Aptos Display" panose="020F0302020204030204"/>
            </a:rPr>
            <a:t>Migrants pay OC groups to get them across border.</a:t>
          </a:r>
        </a:p>
      </dgm:t>
    </dgm:pt>
    <dgm:pt modelId="{24F8FC2B-0898-4AD4-8C3F-E2E16420D7DC}" type="parTrans" cxnId="{BD2A4E6A-5C63-4845-845A-283B71AB61FB}">
      <dgm:prSet/>
      <dgm:spPr/>
    </dgm:pt>
    <dgm:pt modelId="{FB7252B3-C07C-424F-95FF-F5E4BCF08942}" type="sibTrans" cxnId="{BD2A4E6A-5C63-4845-845A-283B71AB61FB}">
      <dgm:prSet/>
      <dgm:spPr/>
      <dgm:t>
        <a:bodyPr/>
        <a:lstStyle/>
        <a:p>
          <a:endParaRPr lang="en-GB"/>
        </a:p>
      </dgm:t>
    </dgm:pt>
    <dgm:pt modelId="{A8D3F136-C2E5-4D0D-ACFB-11ED4EEAE0D8}" type="pres">
      <dgm:prSet presAssocID="{72CC16A8-9637-47AE-951D-42E392E3A0A3}" presName="Name0" presStyleCnt="0">
        <dgm:presLayoutVars>
          <dgm:dir/>
          <dgm:resizeHandles val="exact"/>
        </dgm:presLayoutVars>
      </dgm:prSet>
      <dgm:spPr/>
    </dgm:pt>
    <dgm:pt modelId="{1304851C-3D5A-4A91-A288-F5B1C02B0B26}" type="pres">
      <dgm:prSet presAssocID="{D025CB7A-94D6-4636-8249-C94986993638}" presName="node" presStyleLbl="node1" presStyleIdx="0" presStyleCnt="5">
        <dgm:presLayoutVars>
          <dgm:bulletEnabled val="1"/>
        </dgm:presLayoutVars>
      </dgm:prSet>
      <dgm:spPr/>
    </dgm:pt>
    <dgm:pt modelId="{1A15A137-3B96-479C-A633-786F9578684F}" type="pres">
      <dgm:prSet presAssocID="{AA30FB1D-E494-43E0-93CE-8434A3454353}" presName="sibTrans" presStyleLbl="sibTrans1D1" presStyleIdx="0" presStyleCnt="4"/>
      <dgm:spPr/>
    </dgm:pt>
    <dgm:pt modelId="{D46854A4-B82C-4CC4-A491-26DC1283F8FA}" type="pres">
      <dgm:prSet presAssocID="{AA30FB1D-E494-43E0-93CE-8434A3454353}" presName="connectorText" presStyleLbl="sibTrans1D1" presStyleIdx="0" presStyleCnt="4"/>
      <dgm:spPr/>
    </dgm:pt>
    <dgm:pt modelId="{A446CCBF-02BF-4DC9-9431-A10DD972F642}" type="pres">
      <dgm:prSet presAssocID="{C34A43C4-C217-45D6-A9B9-659CACB5BEBC}" presName="node" presStyleLbl="node1" presStyleIdx="1" presStyleCnt="5">
        <dgm:presLayoutVars>
          <dgm:bulletEnabled val="1"/>
        </dgm:presLayoutVars>
      </dgm:prSet>
      <dgm:spPr/>
    </dgm:pt>
    <dgm:pt modelId="{65F71344-0480-43AD-B213-B017EACC19FB}" type="pres">
      <dgm:prSet presAssocID="{FFC06980-AB28-4F80-B44A-A739F756F6E1}" presName="sibTrans" presStyleLbl="sibTrans1D1" presStyleIdx="1" presStyleCnt="4"/>
      <dgm:spPr/>
    </dgm:pt>
    <dgm:pt modelId="{D5577269-DCA3-4174-AC7A-A0F332E02839}" type="pres">
      <dgm:prSet presAssocID="{FFC06980-AB28-4F80-B44A-A739F756F6E1}" presName="connectorText" presStyleLbl="sibTrans1D1" presStyleIdx="1" presStyleCnt="4"/>
      <dgm:spPr/>
    </dgm:pt>
    <dgm:pt modelId="{1D5AC69D-88D9-4FF1-ACFC-E82926A42434}" type="pres">
      <dgm:prSet presAssocID="{A4F31D1D-9730-416C-957F-1A3144172BBE}" presName="node" presStyleLbl="node1" presStyleIdx="2" presStyleCnt="5">
        <dgm:presLayoutVars>
          <dgm:bulletEnabled val="1"/>
        </dgm:presLayoutVars>
      </dgm:prSet>
      <dgm:spPr/>
    </dgm:pt>
    <dgm:pt modelId="{1AFE356D-D82F-4ACA-9408-D98FD1CFA67C}" type="pres">
      <dgm:prSet presAssocID="{63D9F8CD-8B14-4602-989B-880F8788DD5A}" presName="sibTrans" presStyleLbl="sibTrans1D1" presStyleIdx="2" presStyleCnt="4"/>
      <dgm:spPr/>
    </dgm:pt>
    <dgm:pt modelId="{15C529E4-E572-40CE-AF5B-0DBFCB10DBC6}" type="pres">
      <dgm:prSet presAssocID="{63D9F8CD-8B14-4602-989B-880F8788DD5A}" presName="connectorText" presStyleLbl="sibTrans1D1" presStyleIdx="2" presStyleCnt="4"/>
      <dgm:spPr/>
    </dgm:pt>
    <dgm:pt modelId="{EBF82A27-DA27-43C9-8775-3B7641DA7166}" type="pres">
      <dgm:prSet presAssocID="{ED28BE77-4B7F-4C39-9DE0-F1774B9CE055}" presName="node" presStyleLbl="node1" presStyleIdx="3" presStyleCnt="5">
        <dgm:presLayoutVars>
          <dgm:bulletEnabled val="1"/>
        </dgm:presLayoutVars>
      </dgm:prSet>
      <dgm:spPr/>
    </dgm:pt>
    <dgm:pt modelId="{418DF537-B04D-4B2D-A913-B2C67E98B4D5}" type="pres">
      <dgm:prSet presAssocID="{AFCB75D1-9CDB-4624-9D38-A9AFAEE10194}" presName="sibTrans" presStyleLbl="sibTrans1D1" presStyleIdx="3" presStyleCnt="4"/>
      <dgm:spPr/>
    </dgm:pt>
    <dgm:pt modelId="{A2DE571E-B705-4F69-93F0-64E50D9C86CD}" type="pres">
      <dgm:prSet presAssocID="{AFCB75D1-9CDB-4624-9D38-A9AFAEE10194}" presName="connectorText" presStyleLbl="sibTrans1D1" presStyleIdx="3" presStyleCnt="4"/>
      <dgm:spPr/>
    </dgm:pt>
    <dgm:pt modelId="{68969E9E-AB8A-4AC3-98F3-449A545B6F09}" type="pres">
      <dgm:prSet presAssocID="{44D971BC-DA4D-4941-9D8F-9B08FD73FF9B}" presName="node" presStyleLbl="node1" presStyleIdx="4" presStyleCnt="5">
        <dgm:presLayoutVars>
          <dgm:bulletEnabled val="1"/>
        </dgm:presLayoutVars>
      </dgm:prSet>
      <dgm:spPr/>
    </dgm:pt>
  </dgm:ptLst>
  <dgm:cxnLst>
    <dgm:cxn modelId="{C561F202-3EF8-437C-80CC-A7F8402D1806}" srcId="{72CC16A8-9637-47AE-951D-42E392E3A0A3}" destId="{C34A43C4-C217-45D6-A9B9-659CACB5BEBC}" srcOrd="1" destOrd="0" parTransId="{23A2E747-121A-45F1-B16C-1505D8EEE0A3}" sibTransId="{FFC06980-AB28-4F80-B44A-A739F756F6E1}"/>
    <dgm:cxn modelId="{54BE9812-49DE-47A2-9B8E-25D1C9E87917}" srcId="{72CC16A8-9637-47AE-951D-42E392E3A0A3}" destId="{ED28BE77-4B7F-4C39-9DE0-F1774B9CE055}" srcOrd="3" destOrd="0" parTransId="{CFA880C3-FDE7-427A-B3F6-AB0440A327EE}" sibTransId="{AFCB75D1-9CDB-4624-9D38-A9AFAEE10194}"/>
    <dgm:cxn modelId="{1243F419-0097-4D5B-9A48-3B8E9AC3D1C9}" srcId="{72CC16A8-9637-47AE-951D-42E392E3A0A3}" destId="{A4F31D1D-9730-416C-957F-1A3144172BBE}" srcOrd="2" destOrd="0" parTransId="{9CCC6D2B-AE84-462F-B7AE-2172E0F9327B}" sibTransId="{63D9F8CD-8B14-4602-989B-880F8788DD5A}"/>
    <dgm:cxn modelId="{B2837F20-B94E-4866-BA20-599135A95A06}" type="presOf" srcId="{63D9F8CD-8B14-4602-989B-880F8788DD5A}" destId="{1AFE356D-D82F-4ACA-9408-D98FD1CFA67C}" srcOrd="0" destOrd="0" presId="urn:microsoft.com/office/officeart/2005/8/layout/bProcess3"/>
    <dgm:cxn modelId="{CEEC6A27-6C93-4054-8497-5E8584D99223}" type="presOf" srcId="{72CC16A8-9637-47AE-951D-42E392E3A0A3}" destId="{A8D3F136-C2E5-4D0D-ACFB-11ED4EEAE0D8}" srcOrd="0" destOrd="0" presId="urn:microsoft.com/office/officeart/2005/8/layout/bProcess3"/>
    <dgm:cxn modelId="{A6CAC43A-2AD5-484B-970B-1E5266ABC549}" type="presOf" srcId="{AA30FB1D-E494-43E0-93CE-8434A3454353}" destId="{1A15A137-3B96-479C-A633-786F9578684F}" srcOrd="0" destOrd="0" presId="urn:microsoft.com/office/officeart/2005/8/layout/bProcess3"/>
    <dgm:cxn modelId="{6EE05F3B-ACA5-421F-9418-3AD1C61136DB}" type="presOf" srcId="{AFCB75D1-9CDB-4624-9D38-A9AFAEE10194}" destId="{418DF537-B04D-4B2D-A913-B2C67E98B4D5}" srcOrd="0" destOrd="0" presId="urn:microsoft.com/office/officeart/2005/8/layout/bProcess3"/>
    <dgm:cxn modelId="{B575E761-DFD0-4713-86D3-1FE0B69F7DE3}" type="presOf" srcId="{44D971BC-DA4D-4941-9D8F-9B08FD73FF9B}" destId="{68969E9E-AB8A-4AC3-98F3-449A545B6F09}" srcOrd="0" destOrd="0" presId="urn:microsoft.com/office/officeart/2005/8/layout/bProcess3"/>
    <dgm:cxn modelId="{BD2A4E6A-5C63-4845-845A-283B71AB61FB}" srcId="{72CC16A8-9637-47AE-951D-42E392E3A0A3}" destId="{44D971BC-DA4D-4941-9D8F-9B08FD73FF9B}" srcOrd="4" destOrd="0" parTransId="{24F8FC2B-0898-4AD4-8C3F-E2E16420D7DC}" sibTransId="{FB7252B3-C07C-424F-95FF-F5E4BCF08942}"/>
    <dgm:cxn modelId="{A405BC79-51E3-4166-854B-525EADC21D83}" type="presOf" srcId="{AFCB75D1-9CDB-4624-9D38-A9AFAEE10194}" destId="{A2DE571E-B705-4F69-93F0-64E50D9C86CD}" srcOrd="1" destOrd="0" presId="urn:microsoft.com/office/officeart/2005/8/layout/bProcess3"/>
    <dgm:cxn modelId="{2889D65A-DA11-43CF-94B0-1F54E59039A3}" type="presOf" srcId="{63D9F8CD-8B14-4602-989B-880F8788DD5A}" destId="{15C529E4-E572-40CE-AF5B-0DBFCB10DBC6}" srcOrd="1" destOrd="0" presId="urn:microsoft.com/office/officeart/2005/8/layout/bProcess3"/>
    <dgm:cxn modelId="{74525F96-6BD0-4F5A-81E4-6A103AA2DB71}" type="presOf" srcId="{FFC06980-AB28-4F80-B44A-A739F756F6E1}" destId="{65F71344-0480-43AD-B213-B017EACC19FB}" srcOrd="0" destOrd="0" presId="urn:microsoft.com/office/officeart/2005/8/layout/bProcess3"/>
    <dgm:cxn modelId="{B0EA4596-2B34-4465-83C2-E477815210C6}" srcId="{72CC16A8-9637-47AE-951D-42E392E3A0A3}" destId="{D025CB7A-94D6-4636-8249-C94986993638}" srcOrd="0" destOrd="0" parTransId="{E1680895-28F5-4412-882D-F7E16F416A11}" sibTransId="{AA30FB1D-E494-43E0-93CE-8434A3454353}"/>
    <dgm:cxn modelId="{78370DB5-D1E6-411C-BB11-2650AF5188CC}" type="presOf" srcId="{A4F31D1D-9730-416C-957F-1A3144172BBE}" destId="{1D5AC69D-88D9-4FF1-ACFC-E82926A42434}" srcOrd="0" destOrd="0" presId="urn:microsoft.com/office/officeart/2005/8/layout/bProcess3"/>
    <dgm:cxn modelId="{B930D3D0-1BFA-4183-925D-8F8514CDDBE1}" type="presOf" srcId="{ED28BE77-4B7F-4C39-9DE0-F1774B9CE055}" destId="{EBF82A27-DA27-43C9-8775-3B7641DA7166}" srcOrd="0" destOrd="0" presId="urn:microsoft.com/office/officeart/2005/8/layout/bProcess3"/>
    <dgm:cxn modelId="{480C48DE-9D67-480E-AE9B-62B47BAFCE47}" type="presOf" srcId="{AA30FB1D-E494-43E0-93CE-8434A3454353}" destId="{D46854A4-B82C-4CC4-A491-26DC1283F8FA}" srcOrd="1" destOrd="0" presId="urn:microsoft.com/office/officeart/2005/8/layout/bProcess3"/>
    <dgm:cxn modelId="{61ACB9E9-B4B5-4805-9253-B70976FAC6D2}" type="presOf" srcId="{C34A43C4-C217-45D6-A9B9-659CACB5BEBC}" destId="{A446CCBF-02BF-4DC9-9431-A10DD972F642}" srcOrd="0" destOrd="0" presId="urn:microsoft.com/office/officeart/2005/8/layout/bProcess3"/>
    <dgm:cxn modelId="{A76272EF-4122-485F-825E-17195F943C06}" type="presOf" srcId="{D025CB7A-94D6-4636-8249-C94986993638}" destId="{1304851C-3D5A-4A91-A288-F5B1C02B0B26}" srcOrd="0" destOrd="0" presId="urn:microsoft.com/office/officeart/2005/8/layout/bProcess3"/>
    <dgm:cxn modelId="{379EC7FA-DDDF-43FD-89F9-EEED9D0810F6}" type="presOf" srcId="{FFC06980-AB28-4F80-B44A-A739F756F6E1}" destId="{D5577269-DCA3-4174-AC7A-A0F332E02839}" srcOrd="1" destOrd="0" presId="urn:microsoft.com/office/officeart/2005/8/layout/bProcess3"/>
    <dgm:cxn modelId="{3474E2B8-F057-49B4-ACE9-3781A3FC3DEA}" type="presParOf" srcId="{A8D3F136-C2E5-4D0D-ACFB-11ED4EEAE0D8}" destId="{1304851C-3D5A-4A91-A288-F5B1C02B0B26}" srcOrd="0" destOrd="0" presId="urn:microsoft.com/office/officeart/2005/8/layout/bProcess3"/>
    <dgm:cxn modelId="{D9D997D3-68D2-4A54-9F47-D5697C369552}" type="presParOf" srcId="{A8D3F136-C2E5-4D0D-ACFB-11ED4EEAE0D8}" destId="{1A15A137-3B96-479C-A633-786F9578684F}" srcOrd="1" destOrd="0" presId="urn:microsoft.com/office/officeart/2005/8/layout/bProcess3"/>
    <dgm:cxn modelId="{F2203270-C280-4B3F-A9F7-4872E201C492}" type="presParOf" srcId="{1A15A137-3B96-479C-A633-786F9578684F}" destId="{D46854A4-B82C-4CC4-A491-26DC1283F8FA}" srcOrd="0" destOrd="0" presId="urn:microsoft.com/office/officeart/2005/8/layout/bProcess3"/>
    <dgm:cxn modelId="{6F61560C-5DF9-4EBE-A0CE-ACD7383472DE}" type="presParOf" srcId="{A8D3F136-C2E5-4D0D-ACFB-11ED4EEAE0D8}" destId="{A446CCBF-02BF-4DC9-9431-A10DD972F642}" srcOrd="2" destOrd="0" presId="urn:microsoft.com/office/officeart/2005/8/layout/bProcess3"/>
    <dgm:cxn modelId="{F019CFB8-D02A-42FA-B2D4-1DF8D97285C0}" type="presParOf" srcId="{A8D3F136-C2E5-4D0D-ACFB-11ED4EEAE0D8}" destId="{65F71344-0480-43AD-B213-B017EACC19FB}" srcOrd="3" destOrd="0" presId="urn:microsoft.com/office/officeart/2005/8/layout/bProcess3"/>
    <dgm:cxn modelId="{77543FC1-8243-44EF-9356-9992375B4060}" type="presParOf" srcId="{65F71344-0480-43AD-B213-B017EACC19FB}" destId="{D5577269-DCA3-4174-AC7A-A0F332E02839}" srcOrd="0" destOrd="0" presId="urn:microsoft.com/office/officeart/2005/8/layout/bProcess3"/>
    <dgm:cxn modelId="{E8A24AFD-87BA-4FFF-9BB0-6098F8139D1F}" type="presParOf" srcId="{A8D3F136-C2E5-4D0D-ACFB-11ED4EEAE0D8}" destId="{1D5AC69D-88D9-4FF1-ACFC-E82926A42434}" srcOrd="4" destOrd="0" presId="urn:microsoft.com/office/officeart/2005/8/layout/bProcess3"/>
    <dgm:cxn modelId="{C81DEA80-739B-4A19-8C33-00171EAD1F17}" type="presParOf" srcId="{A8D3F136-C2E5-4D0D-ACFB-11ED4EEAE0D8}" destId="{1AFE356D-D82F-4ACA-9408-D98FD1CFA67C}" srcOrd="5" destOrd="0" presId="urn:microsoft.com/office/officeart/2005/8/layout/bProcess3"/>
    <dgm:cxn modelId="{BF7CEE36-F8CF-4BFE-B2D5-4E2DC6E3F20C}" type="presParOf" srcId="{1AFE356D-D82F-4ACA-9408-D98FD1CFA67C}" destId="{15C529E4-E572-40CE-AF5B-0DBFCB10DBC6}" srcOrd="0" destOrd="0" presId="urn:microsoft.com/office/officeart/2005/8/layout/bProcess3"/>
    <dgm:cxn modelId="{2D1DF3AB-41F1-4040-8F87-23A10B126088}" type="presParOf" srcId="{A8D3F136-C2E5-4D0D-ACFB-11ED4EEAE0D8}" destId="{EBF82A27-DA27-43C9-8775-3B7641DA7166}" srcOrd="6" destOrd="0" presId="urn:microsoft.com/office/officeart/2005/8/layout/bProcess3"/>
    <dgm:cxn modelId="{E95B48F0-CCB1-45B9-AD71-7BCEC1A413C4}" type="presParOf" srcId="{A8D3F136-C2E5-4D0D-ACFB-11ED4EEAE0D8}" destId="{418DF537-B04D-4B2D-A913-B2C67E98B4D5}" srcOrd="7" destOrd="0" presId="urn:microsoft.com/office/officeart/2005/8/layout/bProcess3"/>
    <dgm:cxn modelId="{F4D022DD-EF72-4139-A78B-126C5C3E2E07}" type="presParOf" srcId="{418DF537-B04D-4B2D-A913-B2C67E98B4D5}" destId="{A2DE571E-B705-4F69-93F0-64E50D9C86CD}" srcOrd="0" destOrd="0" presId="urn:microsoft.com/office/officeart/2005/8/layout/bProcess3"/>
    <dgm:cxn modelId="{D7EA7248-5C08-43F8-8156-CB9386AD950F}" type="presParOf" srcId="{A8D3F136-C2E5-4D0D-ACFB-11ED4EEAE0D8}" destId="{68969E9E-AB8A-4AC3-98F3-449A545B6F09}"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9006DA-F11F-420D-9C0A-7D66BF3F2493}"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1D6440AB-7388-477C-8A8E-FD11D73AF4FA}">
      <dgm:prSet phldrT="[Text]" phldr="0"/>
      <dgm:spPr/>
      <dgm:t>
        <a:bodyPr/>
        <a:lstStyle/>
        <a:p>
          <a:pPr rtl="0"/>
          <a:r>
            <a:rPr lang="en-GB">
              <a:latin typeface="Aptos Display" panose="020F0302020204030204"/>
            </a:rPr>
            <a:t>The exploitation of the vulnerable.</a:t>
          </a:r>
          <a:endParaRPr lang="en-GB"/>
        </a:p>
      </dgm:t>
    </dgm:pt>
    <dgm:pt modelId="{A5656513-B23D-4876-A2F9-3E6EC58F0E4B}" type="parTrans" cxnId="{E6F21245-10BB-47CB-A527-077475E85355}">
      <dgm:prSet/>
      <dgm:spPr/>
      <dgm:t>
        <a:bodyPr/>
        <a:lstStyle/>
        <a:p>
          <a:endParaRPr lang="en-GB"/>
        </a:p>
      </dgm:t>
    </dgm:pt>
    <dgm:pt modelId="{6B9F2701-DAAE-4EA3-B96B-D89338153168}" type="sibTrans" cxnId="{E6F21245-10BB-47CB-A527-077475E85355}">
      <dgm:prSet/>
      <dgm:spPr/>
      <dgm:t>
        <a:bodyPr/>
        <a:lstStyle/>
        <a:p>
          <a:endParaRPr lang="en-GB"/>
        </a:p>
      </dgm:t>
    </dgm:pt>
    <dgm:pt modelId="{74D0F37B-D928-45FA-9C58-E970B85338E4}">
      <dgm:prSet phldrT="[Text]" phldr="0"/>
      <dgm:spPr/>
      <dgm:t>
        <a:bodyPr/>
        <a:lstStyle/>
        <a:p>
          <a:pPr rtl="0"/>
          <a:r>
            <a:rPr lang="en-GB">
              <a:latin typeface="Aptos Display" panose="020F0302020204030204"/>
            </a:rPr>
            <a:t>For the purpose of forced labour or sexual exploitation - involuntary.</a:t>
          </a:r>
          <a:endParaRPr lang="en-GB"/>
        </a:p>
      </dgm:t>
    </dgm:pt>
    <dgm:pt modelId="{A638D98D-1802-454D-B073-691BEA9CDBD5}" type="parTrans" cxnId="{652F0F5C-1177-4D5F-8448-080D36E7D9E1}">
      <dgm:prSet/>
      <dgm:spPr/>
      <dgm:t>
        <a:bodyPr/>
        <a:lstStyle/>
        <a:p>
          <a:endParaRPr lang="en-GB"/>
        </a:p>
      </dgm:t>
    </dgm:pt>
    <dgm:pt modelId="{465FDFE7-B521-4F00-8E2B-4CC5D4650C94}" type="sibTrans" cxnId="{652F0F5C-1177-4D5F-8448-080D36E7D9E1}">
      <dgm:prSet/>
      <dgm:spPr/>
      <dgm:t>
        <a:bodyPr/>
        <a:lstStyle/>
        <a:p>
          <a:endParaRPr lang="en-GB"/>
        </a:p>
      </dgm:t>
    </dgm:pt>
    <dgm:pt modelId="{2E7A72B7-7C8E-4690-BC53-C95054A8BAD1}">
      <dgm:prSet phldrT="[Text]" phldr="0"/>
      <dgm:spPr/>
      <dgm:t>
        <a:bodyPr/>
        <a:lstStyle/>
        <a:p>
          <a:pPr rtl="0"/>
          <a:r>
            <a:rPr lang="en-GB">
              <a:latin typeface="Aptos Display" panose="020F0302020204030204"/>
            </a:rPr>
            <a:t>In some cases, starts as people smuggling before turning to human trafficking. </a:t>
          </a:r>
          <a:endParaRPr lang="en-GB"/>
        </a:p>
      </dgm:t>
    </dgm:pt>
    <dgm:pt modelId="{5901DFE7-C451-4DAA-B86C-191A4A44C17D}" type="parTrans" cxnId="{A0584CD4-C4B7-4617-929D-7813471C32D2}">
      <dgm:prSet/>
      <dgm:spPr/>
      <dgm:t>
        <a:bodyPr/>
        <a:lstStyle/>
        <a:p>
          <a:endParaRPr lang="en-GB"/>
        </a:p>
      </dgm:t>
    </dgm:pt>
    <dgm:pt modelId="{3DC183D4-2750-4254-A5F0-33A34E76399C}" type="sibTrans" cxnId="{A0584CD4-C4B7-4617-929D-7813471C32D2}">
      <dgm:prSet/>
      <dgm:spPr/>
      <dgm:t>
        <a:bodyPr/>
        <a:lstStyle/>
        <a:p>
          <a:endParaRPr lang="en-GB"/>
        </a:p>
      </dgm:t>
    </dgm:pt>
    <dgm:pt modelId="{20ED028F-2EBA-4A7C-A81A-1A04A3061391}" type="pres">
      <dgm:prSet presAssocID="{F19006DA-F11F-420D-9C0A-7D66BF3F2493}" presName="Name0" presStyleCnt="0">
        <dgm:presLayoutVars>
          <dgm:dir/>
          <dgm:resizeHandles val="exact"/>
        </dgm:presLayoutVars>
      </dgm:prSet>
      <dgm:spPr/>
    </dgm:pt>
    <dgm:pt modelId="{CA56366D-530A-4503-B1BF-A7A2D7FD223B}" type="pres">
      <dgm:prSet presAssocID="{1D6440AB-7388-477C-8A8E-FD11D73AF4FA}" presName="node" presStyleLbl="node1" presStyleIdx="0" presStyleCnt="3">
        <dgm:presLayoutVars>
          <dgm:bulletEnabled val="1"/>
        </dgm:presLayoutVars>
      </dgm:prSet>
      <dgm:spPr/>
    </dgm:pt>
    <dgm:pt modelId="{C20D157D-159D-4FE4-A5C9-B2E99D5A4C58}" type="pres">
      <dgm:prSet presAssocID="{6B9F2701-DAAE-4EA3-B96B-D89338153168}" presName="sibTrans" presStyleLbl="sibTrans2D1" presStyleIdx="0" presStyleCnt="3"/>
      <dgm:spPr/>
    </dgm:pt>
    <dgm:pt modelId="{4FF2CC47-33CF-47FB-9B32-5A3C77A92AEF}" type="pres">
      <dgm:prSet presAssocID="{6B9F2701-DAAE-4EA3-B96B-D89338153168}" presName="connectorText" presStyleLbl="sibTrans2D1" presStyleIdx="0" presStyleCnt="3"/>
      <dgm:spPr/>
    </dgm:pt>
    <dgm:pt modelId="{5E21BFA0-86FD-415D-A535-E9253C89D4CD}" type="pres">
      <dgm:prSet presAssocID="{74D0F37B-D928-45FA-9C58-E970B85338E4}" presName="node" presStyleLbl="node1" presStyleIdx="1" presStyleCnt="3">
        <dgm:presLayoutVars>
          <dgm:bulletEnabled val="1"/>
        </dgm:presLayoutVars>
      </dgm:prSet>
      <dgm:spPr/>
    </dgm:pt>
    <dgm:pt modelId="{4FEF12DD-06F7-4C2E-ABBE-5EBE5493C1D8}" type="pres">
      <dgm:prSet presAssocID="{465FDFE7-B521-4F00-8E2B-4CC5D4650C94}" presName="sibTrans" presStyleLbl="sibTrans2D1" presStyleIdx="1" presStyleCnt="3"/>
      <dgm:spPr/>
    </dgm:pt>
    <dgm:pt modelId="{32C0508D-CFFB-4F57-B277-A24120DDD2F9}" type="pres">
      <dgm:prSet presAssocID="{465FDFE7-B521-4F00-8E2B-4CC5D4650C94}" presName="connectorText" presStyleLbl="sibTrans2D1" presStyleIdx="1" presStyleCnt="3"/>
      <dgm:spPr/>
    </dgm:pt>
    <dgm:pt modelId="{DEC6E6CB-6A09-4F0E-B414-BC7864B0B0BF}" type="pres">
      <dgm:prSet presAssocID="{2E7A72B7-7C8E-4690-BC53-C95054A8BAD1}" presName="node" presStyleLbl="node1" presStyleIdx="2" presStyleCnt="3">
        <dgm:presLayoutVars>
          <dgm:bulletEnabled val="1"/>
        </dgm:presLayoutVars>
      </dgm:prSet>
      <dgm:spPr/>
    </dgm:pt>
    <dgm:pt modelId="{A984234F-ACD9-4E3D-AE7B-84724F0D09FA}" type="pres">
      <dgm:prSet presAssocID="{3DC183D4-2750-4254-A5F0-33A34E76399C}" presName="sibTrans" presStyleLbl="sibTrans2D1" presStyleIdx="2" presStyleCnt="3"/>
      <dgm:spPr/>
    </dgm:pt>
    <dgm:pt modelId="{6374185A-0B85-4A4A-846F-E208B36F6F6C}" type="pres">
      <dgm:prSet presAssocID="{3DC183D4-2750-4254-A5F0-33A34E76399C}" presName="connectorText" presStyleLbl="sibTrans2D1" presStyleIdx="2" presStyleCnt="3"/>
      <dgm:spPr/>
    </dgm:pt>
  </dgm:ptLst>
  <dgm:cxnLst>
    <dgm:cxn modelId="{6C290E32-F78F-46B4-9670-0BCCC55234BD}" type="presOf" srcId="{1D6440AB-7388-477C-8A8E-FD11D73AF4FA}" destId="{CA56366D-530A-4503-B1BF-A7A2D7FD223B}" srcOrd="0" destOrd="0" presId="urn:microsoft.com/office/officeart/2005/8/layout/cycle7"/>
    <dgm:cxn modelId="{C20EA935-3B46-46FA-8CE8-477380BF8B70}" type="presOf" srcId="{6B9F2701-DAAE-4EA3-B96B-D89338153168}" destId="{4FF2CC47-33CF-47FB-9B32-5A3C77A92AEF}" srcOrd="1" destOrd="0" presId="urn:microsoft.com/office/officeart/2005/8/layout/cycle7"/>
    <dgm:cxn modelId="{F1618B3D-876A-4A29-8D89-4A4240FCCF22}" type="presOf" srcId="{3DC183D4-2750-4254-A5F0-33A34E76399C}" destId="{6374185A-0B85-4A4A-846F-E208B36F6F6C}" srcOrd="1" destOrd="0" presId="urn:microsoft.com/office/officeart/2005/8/layout/cycle7"/>
    <dgm:cxn modelId="{652F0F5C-1177-4D5F-8448-080D36E7D9E1}" srcId="{F19006DA-F11F-420D-9C0A-7D66BF3F2493}" destId="{74D0F37B-D928-45FA-9C58-E970B85338E4}" srcOrd="1" destOrd="0" parTransId="{A638D98D-1802-454D-B073-691BEA9CDBD5}" sibTransId="{465FDFE7-B521-4F00-8E2B-4CC5D4650C94}"/>
    <dgm:cxn modelId="{9C281742-FA01-440A-A5F1-6D47A180D157}" type="presOf" srcId="{6B9F2701-DAAE-4EA3-B96B-D89338153168}" destId="{C20D157D-159D-4FE4-A5C9-B2E99D5A4C58}" srcOrd="0" destOrd="0" presId="urn:microsoft.com/office/officeart/2005/8/layout/cycle7"/>
    <dgm:cxn modelId="{2433A362-6C07-44CA-BCE7-C5A1F4D67F86}" type="presOf" srcId="{465FDFE7-B521-4F00-8E2B-4CC5D4650C94}" destId="{4FEF12DD-06F7-4C2E-ABBE-5EBE5493C1D8}" srcOrd="0" destOrd="0" presId="urn:microsoft.com/office/officeart/2005/8/layout/cycle7"/>
    <dgm:cxn modelId="{E6F21245-10BB-47CB-A527-077475E85355}" srcId="{F19006DA-F11F-420D-9C0A-7D66BF3F2493}" destId="{1D6440AB-7388-477C-8A8E-FD11D73AF4FA}" srcOrd="0" destOrd="0" parTransId="{A5656513-B23D-4876-A2F9-3E6EC58F0E4B}" sibTransId="{6B9F2701-DAAE-4EA3-B96B-D89338153168}"/>
    <dgm:cxn modelId="{0E17C768-9826-4A9F-AC19-F2FE32E06B23}" type="presOf" srcId="{2E7A72B7-7C8E-4690-BC53-C95054A8BAD1}" destId="{DEC6E6CB-6A09-4F0E-B414-BC7864B0B0BF}" srcOrd="0" destOrd="0" presId="urn:microsoft.com/office/officeart/2005/8/layout/cycle7"/>
    <dgm:cxn modelId="{EAF9FD6D-2F73-4478-9D57-DF86D5E69CCA}" type="presOf" srcId="{74D0F37B-D928-45FA-9C58-E970B85338E4}" destId="{5E21BFA0-86FD-415D-A535-E9253C89D4CD}" srcOrd="0" destOrd="0" presId="urn:microsoft.com/office/officeart/2005/8/layout/cycle7"/>
    <dgm:cxn modelId="{240488A4-0CB3-4DE6-B9B6-66E115A2A262}" type="presOf" srcId="{F19006DA-F11F-420D-9C0A-7D66BF3F2493}" destId="{20ED028F-2EBA-4A7C-A81A-1A04A3061391}" srcOrd="0" destOrd="0" presId="urn:microsoft.com/office/officeart/2005/8/layout/cycle7"/>
    <dgm:cxn modelId="{E3D786C8-B196-4323-AB3E-EB3ABC694FC5}" type="presOf" srcId="{465FDFE7-B521-4F00-8E2B-4CC5D4650C94}" destId="{32C0508D-CFFB-4F57-B277-A24120DDD2F9}" srcOrd="1" destOrd="0" presId="urn:microsoft.com/office/officeart/2005/8/layout/cycle7"/>
    <dgm:cxn modelId="{A0584CD4-C4B7-4617-929D-7813471C32D2}" srcId="{F19006DA-F11F-420D-9C0A-7D66BF3F2493}" destId="{2E7A72B7-7C8E-4690-BC53-C95054A8BAD1}" srcOrd="2" destOrd="0" parTransId="{5901DFE7-C451-4DAA-B86C-191A4A44C17D}" sibTransId="{3DC183D4-2750-4254-A5F0-33A34E76399C}"/>
    <dgm:cxn modelId="{A05E64DD-6604-4D0A-99F9-0232F82AF452}" type="presOf" srcId="{3DC183D4-2750-4254-A5F0-33A34E76399C}" destId="{A984234F-ACD9-4E3D-AE7B-84724F0D09FA}" srcOrd="0" destOrd="0" presId="urn:microsoft.com/office/officeart/2005/8/layout/cycle7"/>
    <dgm:cxn modelId="{76C773DC-45CE-483A-8910-14507D0E5B97}" type="presParOf" srcId="{20ED028F-2EBA-4A7C-A81A-1A04A3061391}" destId="{CA56366D-530A-4503-B1BF-A7A2D7FD223B}" srcOrd="0" destOrd="0" presId="urn:microsoft.com/office/officeart/2005/8/layout/cycle7"/>
    <dgm:cxn modelId="{9A170289-6AB5-4246-8C69-0F867C9F3477}" type="presParOf" srcId="{20ED028F-2EBA-4A7C-A81A-1A04A3061391}" destId="{C20D157D-159D-4FE4-A5C9-B2E99D5A4C58}" srcOrd="1" destOrd="0" presId="urn:microsoft.com/office/officeart/2005/8/layout/cycle7"/>
    <dgm:cxn modelId="{BAC4E9CA-97F1-4260-AC6C-BABAA476ED26}" type="presParOf" srcId="{C20D157D-159D-4FE4-A5C9-B2E99D5A4C58}" destId="{4FF2CC47-33CF-47FB-9B32-5A3C77A92AEF}" srcOrd="0" destOrd="0" presId="urn:microsoft.com/office/officeart/2005/8/layout/cycle7"/>
    <dgm:cxn modelId="{B3100C8D-6D18-44EA-BE01-CEA5574B0522}" type="presParOf" srcId="{20ED028F-2EBA-4A7C-A81A-1A04A3061391}" destId="{5E21BFA0-86FD-415D-A535-E9253C89D4CD}" srcOrd="2" destOrd="0" presId="urn:microsoft.com/office/officeart/2005/8/layout/cycle7"/>
    <dgm:cxn modelId="{0EEF7CAC-4BD9-4283-8CF3-7775C5F3D320}" type="presParOf" srcId="{20ED028F-2EBA-4A7C-A81A-1A04A3061391}" destId="{4FEF12DD-06F7-4C2E-ABBE-5EBE5493C1D8}" srcOrd="3" destOrd="0" presId="urn:microsoft.com/office/officeart/2005/8/layout/cycle7"/>
    <dgm:cxn modelId="{CD3381AE-503A-4216-A699-4E2E41D870FE}" type="presParOf" srcId="{4FEF12DD-06F7-4C2E-ABBE-5EBE5493C1D8}" destId="{32C0508D-CFFB-4F57-B277-A24120DDD2F9}" srcOrd="0" destOrd="0" presId="urn:microsoft.com/office/officeart/2005/8/layout/cycle7"/>
    <dgm:cxn modelId="{C7B38C9A-DC14-4964-A680-0422E4E230E3}" type="presParOf" srcId="{20ED028F-2EBA-4A7C-A81A-1A04A3061391}" destId="{DEC6E6CB-6A09-4F0E-B414-BC7864B0B0BF}" srcOrd="4" destOrd="0" presId="urn:microsoft.com/office/officeart/2005/8/layout/cycle7"/>
    <dgm:cxn modelId="{F238D527-DC2A-4F6A-8A90-CAB6187EE04C}" type="presParOf" srcId="{20ED028F-2EBA-4A7C-A81A-1A04A3061391}" destId="{A984234F-ACD9-4E3D-AE7B-84724F0D09FA}" srcOrd="5" destOrd="0" presId="urn:microsoft.com/office/officeart/2005/8/layout/cycle7"/>
    <dgm:cxn modelId="{31FCC3DE-5199-48EE-9142-C31E1D4DC78D}" type="presParOf" srcId="{A984234F-ACD9-4E3D-AE7B-84724F0D09FA}" destId="{6374185A-0B85-4A4A-846F-E208B36F6F6C}" srcOrd="0" destOrd="0" presId="urn:microsoft.com/office/officeart/2005/8/layout/cycle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1458F8-C37D-4874-8C91-639EE933A9B3}" type="doc">
      <dgm:prSet loTypeId="urn:microsoft.com/office/officeart/2016/7/layout/LinearBlockProcessNumbered" loCatId="process" qsTypeId="urn:microsoft.com/office/officeart/2005/8/quickstyle/simple2" qsCatId="simple" csTypeId="urn:microsoft.com/office/officeart/2005/8/colors/accent1_2" csCatId="accent1"/>
      <dgm:spPr/>
      <dgm:t>
        <a:bodyPr/>
        <a:lstStyle/>
        <a:p>
          <a:endParaRPr lang="en-US"/>
        </a:p>
      </dgm:t>
    </dgm:pt>
    <dgm:pt modelId="{61F89C9B-E9EE-469F-8D42-D5ED36AF5C90}">
      <dgm:prSet/>
      <dgm:spPr/>
      <dgm:t>
        <a:bodyPr/>
        <a:lstStyle/>
        <a:p>
          <a:r>
            <a:rPr lang="en-GB"/>
            <a:t>The UK Parliament suggests there are more than 100,000 victims of human trafficking in the UK. </a:t>
          </a:r>
          <a:endParaRPr lang="en-US"/>
        </a:p>
      </dgm:t>
    </dgm:pt>
    <dgm:pt modelId="{590155C9-6B4F-4BB6-B225-8F155A1B844E}" type="parTrans" cxnId="{DBBAD5C0-C54F-4361-BA9C-CD840B00BEDE}">
      <dgm:prSet/>
      <dgm:spPr/>
      <dgm:t>
        <a:bodyPr/>
        <a:lstStyle/>
        <a:p>
          <a:endParaRPr lang="en-US"/>
        </a:p>
      </dgm:t>
    </dgm:pt>
    <dgm:pt modelId="{48D88549-7BAE-4788-BD2D-D7E1A8BA0B4A}" type="sibTrans" cxnId="{DBBAD5C0-C54F-4361-BA9C-CD840B00BEDE}">
      <dgm:prSet phldrT="01"/>
      <dgm:spPr/>
      <dgm:t>
        <a:bodyPr/>
        <a:lstStyle/>
        <a:p>
          <a:r>
            <a:rPr lang="en-US"/>
            <a:t>01</a:t>
          </a:r>
        </a:p>
      </dgm:t>
    </dgm:pt>
    <dgm:pt modelId="{4C5056C4-B565-44FE-ACE4-C425F8AE8633}">
      <dgm:prSet/>
      <dgm:spPr/>
      <dgm:t>
        <a:bodyPr/>
        <a:lstStyle/>
        <a:p>
          <a:r>
            <a:rPr lang="en-GB"/>
            <a:t>17 types of modern slavery offences have been identified, each are distinct but often overlap, such as Human Trafficking, Modern Slavery and Sexual Exploitation. </a:t>
          </a:r>
          <a:endParaRPr lang="en-US"/>
        </a:p>
      </dgm:t>
    </dgm:pt>
    <dgm:pt modelId="{9E0339F0-BB6C-4ED6-B8D5-02AAB37CBE69}" type="parTrans" cxnId="{8BA8321A-A6BE-495E-85CD-3F91B7E6DD25}">
      <dgm:prSet/>
      <dgm:spPr/>
      <dgm:t>
        <a:bodyPr/>
        <a:lstStyle/>
        <a:p>
          <a:endParaRPr lang="en-US"/>
        </a:p>
      </dgm:t>
    </dgm:pt>
    <dgm:pt modelId="{843D9477-A9C3-4B41-82AE-7AA2AA18BAF2}" type="sibTrans" cxnId="{8BA8321A-A6BE-495E-85CD-3F91B7E6DD25}">
      <dgm:prSet phldrT="02"/>
      <dgm:spPr/>
      <dgm:t>
        <a:bodyPr/>
        <a:lstStyle/>
        <a:p>
          <a:r>
            <a:rPr lang="en-US"/>
            <a:t>02</a:t>
          </a:r>
        </a:p>
      </dgm:t>
    </dgm:pt>
    <dgm:pt modelId="{48CF71F2-ED80-472C-8A87-A495AFA68499}">
      <dgm:prSet/>
      <dgm:spPr/>
      <dgm:t>
        <a:bodyPr/>
        <a:lstStyle/>
        <a:p>
          <a:r>
            <a:rPr lang="en-GB"/>
            <a:t>The Year ending December 2022, saw 7936 referrals made for potential exploitation victims in the UK. The number had increase by 10.3% from the previous year. </a:t>
          </a:r>
          <a:endParaRPr lang="en-US"/>
        </a:p>
      </dgm:t>
    </dgm:pt>
    <dgm:pt modelId="{CF81DB50-68CD-43D7-A1ED-8371879BB1AF}" type="parTrans" cxnId="{2B81C019-1415-48E1-8CD3-68714E22C826}">
      <dgm:prSet/>
      <dgm:spPr/>
      <dgm:t>
        <a:bodyPr/>
        <a:lstStyle/>
        <a:p>
          <a:endParaRPr lang="en-US"/>
        </a:p>
      </dgm:t>
    </dgm:pt>
    <dgm:pt modelId="{8E399081-4A01-4BE3-8092-DD3D4D24368A}" type="sibTrans" cxnId="{2B81C019-1415-48E1-8CD3-68714E22C826}">
      <dgm:prSet phldrT="03"/>
      <dgm:spPr/>
      <dgm:t>
        <a:bodyPr/>
        <a:lstStyle/>
        <a:p>
          <a:r>
            <a:rPr lang="en-US"/>
            <a:t>03</a:t>
          </a:r>
        </a:p>
      </dgm:t>
    </dgm:pt>
    <dgm:pt modelId="{8FD08609-F664-431B-BE33-9231622B5E15}" type="pres">
      <dgm:prSet presAssocID="{F61458F8-C37D-4874-8C91-639EE933A9B3}" presName="Name0" presStyleCnt="0">
        <dgm:presLayoutVars>
          <dgm:animLvl val="lvl"/>
          <dgm:resizeHandles val="exact"/>
        </dgm:presLayoutVars>
      </dgm:prSet>
      <dgm:spPr/>
    </dgm:pt>
    <dgm:pt modelId="{012D5A84-9FAD-45C0-A6D6-B1B67C59862D}" type="pres">
      <dgm:prSet presAssocID="{61F89C9B-E9EE-469F-8D42-D5ED36AF5C90}" presName="compositeNode" presStyleCnt="0">
        <dgm:presLayoutVars>
          <dgm:bulletEnabled val="1"/>
        </dgm:presLayoutVars>
      </dgm:prSet>
      <dgm:spPr/>
    </dgm:pt>
    <dgm:pt modelId="{C1E26C1A-0A2F-42DD-B6A8-A1AB6D20496C}" type="pres">
      <dgm:prSet presAssocID="{61F89C9B-E9EE-469F-8D42-D5ED36AF5C90}" presName="bgRect" presStyleLbl="alignNode1" presStyleIdx="0" presStyleCnt="3"/>
      <dgm:spPr/>
    </dgm:pt>
    <dgm:pt modelId="{2415F88C-5D39-49A4-93C4-EE70C3DC348A}" type="pres">
      <dgm:prSet presAssocID="{48D88549-7BAE-4788-BD2D-D7E1A8BA0B4A}" presName="sibTransNodeRect" presStyleLbl="alignNode1" presStyleIdx="0" presStyleCnt="3">
        <dgm:presLayoutVars>
          <dgm:chMax val="0"/>
          <dgm:bulletEnabled val="1"/>
        </dgm:presLayoutVars>
      </dgm:prSet>
      <dgm:spPr/>
    </dgm:pt>
    <dgm:pt modelId="{A526783F-6B21-4191-A0C5-A9532D6A1B1D}" type="pres">
      <dgm:prSet presAssocID="{61F89C9B-E9EE-469F-8D42-D5ED36AF5C90}" presName="nodeRect" presStyleLbl="alignNode1" presStyleIdx="0" presStyleCnt="3">
        <dgm:presLayoutVars>
          <dgm:bulletEnabled val="1"/>
        </dgm:presLayoutVars>
      </dgm:prSet>
      <dgm:spPr/>
    </dgm:pt>
    <dgm:pt modelId="{C4B137B8-404A-4013-9E5C-3D680B79AB41}" type="pres">
      <dgm:prSet presAssocID="{48D88549-7BAE-4788-BD2D-D7E1A8BA0B4A}" presName="sibTrans" presStyleCnt="0"/>
      <dgm:spPr/>
    </dgm:pt>
    <dgm:pt modelId="{21CFDB5E-2FE4-4898-8B76-7DAC21311291}" type="pres">
      <dgm:prSet presAssocID="{4C5056C4-B565-44FE-ACE4-C425F8AE8633}" presName="compositeNode" presStyleCnt="0">
        <dgm:presLayoutVars>
          <dgm:bulletEnabled val="1"/>
        </dgm:presLayoutVars>
      </dgm:prSet>
      <dgm:spPr/>
    </dgm:pt>
    <dgm:pt modelId="{AE6E5C1A-E5A3-4CFC-8788-336BE9A219E3}" type="pres">
      <dgm:prSet presAssocID="{4C5056C4-B565-44FE-ACE4-C425F8AE8633}" presName="bgRect" presStyleLbl="alignNode1" presStyleIdx="1" presStyleCnt="3"/>
      <dgm:spPr/>
    </dgm:pt>
    <dgm:pt modelId="{573750F8-5944-4565-85A7-C7BBD7FC9F53}" type="pres">
      <dgm:prSet presAssocID="{843D9477-A9C3-4B41-82AE-7AA2AA18BAF2}" presName="sibTransNodeRect" presStyleLbl="alignNode1" presStyleIdx="1" presStyleCnt="3">
        <dgm:presLayoutVars>
          <dgm:chMax val="0"/>
          <dgm:bulletEnabled val="1"/>
        </dgm:presLayoutVars>
      </dgm:prSet>
      <dgm:spPr/>
    </dgm:pt>
    <dgm:pt modelId="{44945870-F7B4-444E-854A-BF024B183E02}" type="pres">
      <dgm:prSet presAssocID="{4C5056C4-B565-44FE-ACE4-C425F8AE8633}" presName="nodeRect" presStyleLbl="alignNode1" presStyleIdx="1" presStyleCnt="3">
        <dgm:presLayoutVars>
          <dgm:bulletEnabled val="1"/>
        </dgm:presLayoutVars>
      </dgm:prSet>
      <dgm:spPr/>
    </dgm:pt>
    <dgm:pt modelId="{9E39DF7D-9790-4DAB-A565-4A3CE9F6BADB}" type="pres">
      <dgm:prSet presAssocID="{843D9477-A9C3-4B41-82AE-7AA2AA18BAF2}" presName="sibTrans" presStyleCnt="0"/>
      <dgm:spPr/>
    </dgm:pt>
    <dgm:pt modelId="{B30ACC63-F483-4383-A666-5A5D7071D864}" type="pres">
      <dgm:prSet presAssocID="{48CF71F2-ED80-472C-8A87-A495AFA68499}" presName="compositeNode" presStyleCnt="0">
        <dgm:presLayoutVars>
          <dgm:bulletEnabled val="1"/>
        </dgm:presLayoutVars>
      </dgm:prSet>
      <dgm:spPr/>
    </dgm:pt>
    <dgm:pt modelId="{64BEC666-9152-4070-9394-1441F0E048F9}" type="pres">
      <dgm:prSet presAssocID="{48CF71F2-ED80-472C-8A87-A495AFA68499}" presName="bgRect" presStyleLbl="alignNode1" presStyleIdx="2" presStyleCnt="3"/>
      <dgm:spPr/>
    </dgm:pt>
    <dgm:pt modelId="{F7065DD0-2291-4EFE-A5A3-04047F980807}" type="pres">
      <dgm:prSet presAssocID="{8E399081-4A01-4BE3-8092-DD3D4D24368A}" presName="sibTransNodeRect" presStyleLbl="alignNode1" presStyleIdx="2" presStyleCnt="3">
        <dgm:presLayoutVars>
          <dgm:chMax val="0"/>
          <dgm:bulletEnabled val="1"/>
        </dgm:presLayoutVars>
      </dgm:prSet>
      <dgm:spPr/>
    </dgm:pt>
    <dgm:pt modelId="{16678322-2082-42CE-AFE2-0F7A2CA466B8}" type="pres">
      <dgm:prSet presAssocID="{48CF71F2-ED80-472C-8A87-A495AFA68499}" presName="nodeRect" presStyleLbl="alignNode1" presStyleIdx="2" presStyleCnt="3">
        <dgm:presLayoutVars>
          <dgm:bulletEnabled val="1"/>
        </dgm:presLayoutVars>
      </dgm:prSet>
      <dgm:spPr/>
    </dgm:pt>
  </dgm:ptLst>
  <dgm:cxnLst>
    <dgm:cxn modelId="{5E259300-813B-4F7F-BB44-027ABECECBB9}" type="presOf" srcId="{4C5056C4-B565-44FE-ACE4-C425F8AE8633}" destId="{44945870-F7B4-444E-854A-BF024B183E02}" srcOrd="1" destOrd="0" presId="urn:microsoft.com/office/officeart/2016/7/layout/LinearBlockProcessNumbered"/>
    <dgm:cxn modelId="{5F730E03-DA32-4188-B379-01825216C72D}" type="presOf" srcId="{843D9477-A9C3-4B41-82AE-7AA2AA18BAF2}" destId="{573750F8-5944-4565-85A7-C7BBD7FC9F53}" srcOrd="0" destOrd="0" presId="urn:microsoft.com/office/officeart/2016/7/layout/LinearBlockProcessNumbered"/>
    <dgm:cxn modelId="{EDFD7903-BB7A-492A-8B58-1194237E43B5}" type="presOf" srcId="{8E399081-4A01-4BE3-8092-DD3D4D24368A}" destId="{F7065DD0-2291-4EFE-A5A3-04047F980807}" srcOrd="0" destOrd="0" presId="urn:microsoft.com/office/officeart/2016/7/layout/LinearBlockProcessNumbered"/>
    <dgm:cxn modelId="{2B81C019-1415-48E1-8CD3-68714E22C826}" srcId="{F61458F8-C37D-4874-8C91-639EE933A9B3}" destId="{48CF71F2-ED80-472C-8A87-A495AFA68499}" srcOrd="2" destOrd="0" parTransId="{CF81DB50-68CD-43D7-A1ED-8371879BB1AF}" sibTransId="{8E399081-4A01-4BE3-8092-DD3D4D24368A}"/>
    <dgm:cxn modelId="{8BA8321A-A6BE-495E-85CD-3F91B7E6DD25}" srcId="{F61458F8-C37D-4874-8C91-639EE933A9B3}" destId="{4C5056C4-B565-44FE-ACE4-C425F8AE8633}" srcOrd="1" destOrd="0" parTransId="{9E0339F0-BB6C-4ED6-B8D5-02AAB37CBE69}" sibTransId="{843D9477-A9C3-4B41-82AE-7AA2AA18BAF2}"/>
    <dgm:cxn modelId="{BC8E1C5F-05F8-4796-8E93-374046FC78C3}" type="presOf" srcId="{F61458F8-C37D-4874-8C91-639EE933A9B3}" destId="{8FD08609-F664-431B-BE33-9231622B5E15}" srcOrd="0" destOrd="0" presId="urn:microsoft.com/office/officeart/2016/7/layout/LinearBlockProcessNumbered"/>
    <dgm:cxn modelId="{FCB3B893-8089-4502-ACC4-C119A4231D5D}" type="presOf" srcId="{48D88549-7BAE-4788-BD2D-D7E1A8BA0B4A}" destId="{2415F88C-5D39-49A4-93C4-EE70C3DC348A}" srcOrd="0" destOrd="0" presId="urn:microsoft.com/office/officeart/2016/7/layout/LinearBlockProcessNumbered"/>
    <dgm:cxn modelId="{F4BB87A3-E803-4C63-8C0D-CD54E3B7D0F4}" type="presOf" srcId="{61F89C9B-E9EE-469F-8D42-D5ED36AF5C90}" destId="{A526783F-6B21-4191-A0C5-A9532D6A1B1D}" srcOrd="1" destOrd="0" presId="urn:microsoft.com/office/officeart/2016/7/layout/LinearBlockProcessNumbered"/>
    <dgm:cxn modelId="{F5A3A6AD-87BB-426B-80EC-A4E57163A686}" type="presOf" srcId="{61F89C9B-E9EE-469F-8D42-D5ED36AF5C90}" destId="{C1E26C1A-0A2F-42DD-B6A8-A1AB6D20496C}" srcOrd="0" destOrd="0" presId="urn:microsoft.com/office/officeart/2016/7/layout/LinearBlockProcessNumbered"/>
    <dgm:cxn modelId="{4B8748BB-C904-4D94-B352-1B2C9A99A217}" type="presOf" srcId="{4C5056C4-B565-44FE-ACE4-C425F8AE8633}" destId="{AE6E5C1A-E5A3-4CFC-8788-336BE9A219E3}" srcOrd="0" destOrd="0" presId="urn:microsoft.com/office/officeart/2016/7/layout/LinearBlockProcessNumbered"/>
    <dgm:cxn modelId="{BB8D6DC0-8A68-45B2-B0DB-F3C1E74B6A6E}" type="presOf" srcId="{48CF71F2-ED80-472C-8A87-A495AFA68499}" destId="{16678322-2082-42CE-AFE2-0F7A2CA466B8}" srcOrd="1" destOrd="0" presId="urn:microsoft.com/office/officeart/2016/7/layout/LinearBlockProcessNumbered"/>
    <dgm:cxn modelId="{DBBAD5C0-C54F-4361-BA9C-CD840B00BEDE}" srcId="{F61458F8-C37D-4874-8C91-639EE933A9B3}" destId="{61F89C9B-E9EE-469F-8D42-D5ED36AF5C90}" srcOrd="0" destOrd="0" parTransId="{590155C9-6B4F-4BB6-B225-8F155A1B844E}" sibTransId="{48D88549-7BAE-4788-BD2D-D7E1A8BA0B4A}"/>
    <dgm:cxn modelId="{0A305EEB-E5C0-4753-AA22-2C6A3253B844}" type="presOf" srcId="{48CF71F2-ED80-472C-8A87-A495AFA68499}" destId="{64BEC666-9152-4070-9394-1441F0E048F9}" srcOrd="0" destOrd="0" presId="urn:microsoft.com/office/officeart/2016/7/layout/LinearBlockProcessNumbered"/>
    <dgm:cxn modelId="{F90AE72A-8B0C-447C-9A61-98B15369287D}" type="presParOf" srcId="{8FD08609-F664-431B-BE33-9231622B5E15}" destId="{012D5A84-9FAD-45C0-A6D6-B1B67C59862D}" srcOrd="0" destOrd="0" presId="urn:microsoft.com/office/officeart/2016/7/layout/LinearBlockProcessNumbered"/>
    <dgm:cxn modelId="{6601DCF9-27CA-4174-86A1-C5DE398CEC28}" type="presParOf" srcId="{012D5A84-9FAD-45C0-A6D6-B1B67C59862D}" destId="{C1E26C1A-0A2F-42DD-B6A8-A1AB6D20496C}" srcOrd="0" destOrd="0" presId="urn:microsoft.com/office/officeart/2016/7/layout/LinearBlockProcessNumbered"/>
    <dgm:cxn modelId="{0C5831E4-5168-417B-A7F9-43E71F387658}" type="presParOf" srcId="{012D5A84-9FAD-45C0-A6D6-B1B67C59862D}" destId="{2415F88C-5D39-49A4-93C4-EE70C3DC348A}" srcOrd="1" destOrd="0" presId="urn:microsoft.com/office/officeart/2016/7/layout/LinearBlockProcessNumbered"/>
    <dgm:cxn modelId="{099AADA2-1F0C-4A17-930E-F17E0E27EDDF}" type="presParOf" srcId="{012D5A84-9FAD-45C0-A6D6-B1B67C59862D}" destId="{A526783F-6B21-4191-A0C5-A9532D6A1B1D}" srcOrd="2" destOrd="0" presId="urn:microsoft.com/office/officeart/2016/7/layout/LinearBlockProcessNumbered"/>
    <dgm:cxn modelId="{6F090FFD-6EB3-4292-88C8-7295E4BF4834}" type="presParOf" srcId="{8FD08609-F664-431B-BE33-9231622B5E15}" destId="{C4B137B8-404A-4013-9E5C-3D680B79AB41}" srcOrd="1" destOrd="0" presId="urn:microsoft.com/office/officeart/2016/7/layout/LinearBlockProcessNumbered"/>
    <dgm:cxn modelId="{9DBF7A92-DFBA-4DC4-9173-5D04F30F0514}" type="presParOf" srcId="{8FD08609-F664-431B-BE33-9231622B5E15}" destId="{21CFDB5E-2FE4-4898-8B76-7DAC21311291}" srcOrd="2" destOrd="0" presId="urn:microsoft.com/office/officeart/2016/7/layout/LinearBlockProcessNumbered"/>
    <dgm:cxn modelId="{FD2657D9-A2DF-4B48-B762-374BB43243F1}" type="presParOf" srcId="{21CFDB5E-2FE4-4898-8B76-7DAC21311291}" destId="{AE6E5C1A-E5A3-4CFC-8788-336BE9A219E3}" srcOrd="0" destOrd="0" presId="urn:microsoft.com/office/officeart/2016/7/layout/LinearBlockProcessNumbered"/>
    <dgm:cxn modelId="{2C02D7E1-BC74-42E2-AA82-268BC95AC0FB}" type="presParOf" srcId="{21CFDB5E-2FE4-4898-8B76-7DAC21311291}" destId="{573750F8-5944-4565-85A7-C7BBD7FC9F53}" srcOrd="1" destOrd="0" presId="urn:microsoft.com/office/officeart/2016/7/layout/LinearBlockProcessNumbered"/>
    <dgm:cxn modelId="{1B10C11E-5936-4463-8EFA-AD528A56B9C7}" type="presParOf" srcId="{21CFDB5E-2FE4-4898-8B76-7DAC21311291}" destId="{44945870-F7B4-444E-854A-BF024B183E02}" srcOrd="2" destOrd="0" presId="urn:microsoft.com/office/officeart/2016/7/layout/LinearBlockProcessNumbered"/>
    <dgm:cxn modelId="{92988FDF-CD77-45A1-9F40-C8FA33178AB6}" type="presParOf" srcId="{8FD08609-F664-431B-BE33-9231622B5E15}" destId="{9E39DF7D-9790-4DAB-A565-4A3CE9F6BADB}" srcOrd="3" destOrd="0" presId="urn:microsoft.com/office/officeart/2016/7/layout/LinearBlockProcessNumbered"/>
    <dgm:cxn modelId="{F02BBEDB-5224-46A9-99CF-B232CBB8DF06}" type="presParOf" srcId="{8FD08609-F664-431B-BE33-9231622B5E15}" destId="{B30ACC63-F483-4383-A666-5A5D7071D864}" srcOrd="4" destOrd="0" presId="urn:microsoft.com/office/officeart/2016/7/layout/LinearBlockProcessNumbered"/>
    <dgm:cxn modelId="{66860EF3-114A-40E1-8CAB-2BF25A15D5E3}" type="presParOf" srcId="{B30ACC63-F483-4383-A666-5A5D7071D864}" destId="{64BEC666-9152-4070-9394-1441F0E048F9}" srcOrd="0" destOrd="0" presId="urn:microsoft.com/office/officeart/2016/7/layout/LinearBlockProcessNumbered"/>
    <dgm:cxn modelId="{6F364C87-1243-4B22-BE19-145588DD3EF5}" type="presParOf" srcId="{B30ACC63-F483-4383-A666-5A5D7071D864}" destId="{F7065DD0-2291-4EFE-A5A3-04047F980807}" srcOrd="1" destOrd="0" presId="urn:microsoft.com/office/officeart/2016/7/layout/LinearBlockProcessNumbered"/>
    <dgm:cxn modelId="{0D9495AF-380B-4142-9B66-61C916671C7D}" type="presParOf" srcId="{B30ACC63-F483-4383-A666-5A5D7071D864}" destId="{16678322-2082-42CE-AFE2-0F7A2CA466B8}"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4BC849-1926-40D6-9DC1-9F281C08029F}" type="doc">
      <dgm:prSet loTypeId="urn:microsoft.com/office/officeart/2005/8/layout/vProcess5" loCatId="process" qsTypeId="urn:microsoft.com/office/officeart/2005/8/quickstyle/simple1" qsCatId="simple" csTypeId="urn:microsoft.com/office/officeart/2005/8/colors/accent3_2" csCatId="accent3" phldr="1"/>
      <dgm:spPr/>
      <dgm:t>
        <a:bodyPr/>
        <a:lstStyle/>
        <a:p>
          <a:endParaRPr lang="en-GB"/>
        </a:p>
      </dgm:t>
    </dgm:pt>
    <dgm:pt modelId="{EC9A3A45-82E2-49A3-A368-F6DDF6D6B467}">
      <dgm:prSet phldrT="[Text]" phldr="0"/>
      <dgm:spPr/>
      <dgm:t>
        <a:bodyPr/>
        <a:lstStyle/>
        <a:p>
          <a:pPr rtl="0"/>
          <a:r>
            <a:rPr lang="en-GB">
              <a:latin typeface="Aptos Display" panose="020F0302020204030204"/>
            </a:rPr>
            <a:t>Vulnerable adults and children of all genders are charged large sums of money to be transported from one country or another.</a:t>
          </a:r>
          <a:endParaRPr lang="en-GB"/>
        </a:p>
      </dgm:t>
    </dgm:pt>
    <dgm:pt modelId="{BE15CF43-49A5-4822-885F-32E348873359}" type="parTrans" cxnId="{25882B72-E1B7-4C13-A959-1B0A6BF50195}">
      <dgm:prSet/>
      <dgm:spPr/>
      <dgm:t>
        <a:bodyPr/>
        <a:lstStyle/>
        <a:p>
          <a:endParaRPr lang="en-GB"/>
        </a:p>
      </dgm:t>
    </dgm:pt>
    <dgm:pt modelId="{77D5922A-77DB-453E-BBA2-32F832F8D82F}" type="sibTrans" cxnId="{25882B72-E1B7-4C13-A959-1B0A6BF50195}">
      <dgm:prSet/>
      <dgm:spPr/>
      <dgm:t>
        <a:bodyPr/>
        <a:lstStyle/>
        <a:p>
          <a:endParaRPr lang="en-GB"/>
        </a:p>
      </dgm:t>
    </dgm:pt>
    <dgm:pt modelId="{75B554D1-2F90-4CA7-ABBB-E5916BB379B1}">
      <dgm:prSet phldrT="[Text]" phldr="0"/>
      <dgm:spPr/>
      <dgm:t>
        <a:bodyPr/>
        <a:lstStyle/>
        <a:p>
          <a:pPr rtl="0"/>
          <a:r>
            <a:rPr lang="en-GB">
              <a:latin typeface="Aptos Display" panose="020F0302020204030204"/>
            </a:rPr>
            <a:t>They believe that they are being smuggled and they end up being trafficked where violence is used for control and coercion. Reasons for trafficking could be for forced labour or sexual exploitation.</a:t>
          </a:r>
          <a:endParaRPr lang="en-GB"/>
        </a:p>
      </dgm:t>
    </dgm:pt>
    <dgm:pt modelId="{87EBC4B4-8744-41FD-AF27-EE591109E87F}" type="parTrans" cxnId="{0D7891AD-EC61-4ED5-A659-A4A316FF54D1}">
      <dgm:prSet/>
      <dgm:spPr/>
      <dgm:t>
        <a:bodyPr/>
        <a:lstStyle/>
        <a:p>
          <a:endParaRPr lang="en-GB"/>
        </a:p>
      </dgm:t>
    </dgm:pt>
    <dgm:pt modelId="{1900F15A-7588-4704-B469-902D0D5BD46D}" type="sibTrans" cxnId="{0D7891AD-EC61-4ED5-A659-A4A316FF54D1}">
      <dgm:prSet/>
      <dgm:spPr/>
      <dgm:t>
        <a:bodyPr/>
        <a:lstStyle/>
        <a:p>
          <a:endParaRPr lang="en-GB"/>
        </a:p>
      </dgm:t>
    </dgm:pt>
    <dgm:pt modelId="{437E66F9-DBBB-49AC-A314-5E46B68833F1}">
      <dgm:prSet phldrT="[Text]" phldr="0"/>
      <dgm:spPr/>
      <dgm:t>
        <a:bodyPr/>
        <a:lstStyle/>
        <a:p>
          <a:pPr rtl="0"/>
          <a:r>
            <a:rPr lang="en-GB">
              <a:latin typeface="Aptos Display" panose="020F0302020204030204"/>
            </a:rPr>
            <a:t>Human trafficking sees that victims are transported and harboured through force and deception to be exploited for financial gain of the organised crime group. </a:t>
          </a:r>
          <a:endParaRPr lang="en-GB"/>
        </a:p>
      </dgm:t>
    </dgm:pt>
    <dgm:pt modelId="{87A7C727-3B7A-4B8C-8BB7-335371EBD733}" type="parTrans" cxnId="{26D4B5AF-1809-4616-BB83-116279E39E4D}">
      <dgm:prSet/>
      <dgm:spPr/>
      <dgm:t>
        <a:bodyPr/>
        <a:lstStyle/>
        <a:p>
          <a:endParaRPr lang="en-GB"/>
        </a:p>
      </dgm:t>
    </dgm:pt>
    <dgm:pt modelId="{7A244BE0-8BBE-47B4-B2DF-2C9307F4242E}" type="sibTrans" cxnId="{26D4B5AF-1809-4616-BB83-116279E39E4D}">
      <dgm:prSet/>
      <dgm:spPr/>
      <dgm:t>
        <a:bodyPr/>
        <a:lstStyle/>
        <a:p>
          <a:endParaRPr lang="en-GB"/>
        </a:p>
      </dgm:t>
    </dgm:pt>
    <dgm:pt modelId="{C3145A69-5F5E-4126-904D-2B4C408EE680}" type="pres">
      <dgm:prSet presAssocID="{E24BC849-1926-40D6-9DC1-9F281C08029F}" presName="outerComposite" presStyleCnt="0">
        <dgm:presLayoutVars>
          <dgm:chMax val="5"/>
          <dgm:dir/>
          <dgm:resizeHandles val="exact"/>
        </dgm:presLayoutVars>
      </dgm:prSet>
      <dgm:spPr/>
    </dgm:pt>
    <dgm:pt modelId="{A2D43B33-3398-43B4-BB77-695F677AA8BC}" type="pres">
      <dgm:prSet presAssocID="{E24BC849-1926-40D6-9DC1-9F281C08029F}" presName="dummyMaxCanvas" presStyleCnt="0">
        <dgm:presLayoutVars/>
      </dgm:prSet>
      <dgm:spPr/>
    </dgm:pt>
    <dgm:pt modelId="{4322B037-8D83-4095-8A34-8D06E5938636}" type="pres">
      <dgm:prSet presAssocID="{E24BC849-1926-40D6-9DC1-9F281C08029F}" presName="ThreeNodes_1" presStyleLbl="node1" presStyleIdx="0" presStyleCnt="3">
        <dgm:presLayoutVars>
          <dgm:bulletEnabled val="1"/>
        </dgm:presLayoutVars>
      </dgm:prSet>
      <dgm:spPr>
        <a:solidFill>
          <a:schemeClr val="accent1">
            <a:lumMod val="75000"/>
          </a:schemeClr>
        </a:solidFill>
      </dgm:spPr>
    </dgm:pt>
    <dgm:pt modelId="{68BDE725-E1BB-4F8F-AAFA-E777302AA19B}" type="pres">
      <dgm:prSet presAssocID="{E24BC849-1926-40D6-9DC1-9F281C08029F}" presName="ThreeNodes_2" presStyleLbl="node1" presStyleIdx="1" presStyleCnt="3">
        <dgm:presLayoutVars>
          <dgm:bulletEnabled val="1"/>
        </dgm:presLayoutVars>
      </dgm:prSet>
      <dgm:spPr>
        <a:solidFill>
          <a:schemeClr val="accent1">
            <a:lumMod val="75000"/>
          </a:schemeClr>
        </a:solidFill>
      </dgm:spPr>
    </dgm:pt>
    <dgm:pt modelId="{067FCD91-12E4-4978-A36C-50FF5C5583B7}" type="pres">
      <dgm:prSet presAssocID="{E24BC849-1926-40D6-9DC1-9F281C08029F}" presName="ThreeNodes_3" presStyleLbl="node1" presStyleIdx="2" presStyleCnt="3">
        <dgm:presLayoutVars>
          <dgm:bulletEnabled val="1"/>
        </dgm:presLayoutVars>
      </dgm:prSet>
      <dgm:spPr>
        <a:solidFill>
          <a:schemeClr val="accent1">
            <a:lumMod val="75000"/>
          </a:schemeClr>
        </a:solidFill>
      </dgm:spPr>
    </dgm:pt>
    <dgm:pt modelId="{79653ECD-AE85-456C-9B1C-47024512D0AE}" type="pres">
      <dgm:prSet presAssocID="{E24BC849-1926-40D6-9DC1-9F281C08029F}" presName="ThreeConn_1-2" presStyleLbl="fgAccFollowNode1" presStyleIdx="0" presStyleCnt="2">
        <dgm:presLayoutVars>
          <dgm:bulletEnabled val="1"/>
        </dgm:presLayoutVars>
      </dgm:prSet>
      <dgm:spPr/>
    </dgm:pt>
    <dgm:pt modelId="{FD7A4088-6D46-4FD4-A38B-EC02B7D366E5}" type="pres">
      <dgm:prSet presAssocID="{E24BC849-1926-40D6-9DC1-9F281C08029F}" presName="ThreeConn_2-3" presStyleLbl="fgAccFollowNode1" presStyleIdx="1" presStyleCnt="2">
        <dgm:presLayoutVars>
          <dgm:bulletEnabled val="1"/>
        </dgm:presLayoutVars>
      </dgm:prSet>
      <dgm:spPr/>
    </dgm:pt>
    <dgm:pt modelId="{618523D7-A6A4-4753-A204-0A2B0456696A}" type="pres">
      <dgm:prSet presAssocID="{E24BC849-1926-40D6-9DC1-9F281C08029F}" presName="ThreeNodes_1_text" presStyleLbl="node1" presStyleIdx="2" presStyleCnt="3">
        <dgm:presLayoutVars>
          <dgm:bulletEnabled val="1"/>
        </dgm:presLayoutVars>
      </dgm:prSet>
      <dgm:spPr/>
    </dgm:pt>
    <dgm:pt modelId="{8F38753F-7D1F-47C3-8191-45DFE7F999E9}" type="pres">
      <dgm:prSet presAssocID="{E24BC849-1926-40D6-9DC1-9F281C08029F}" presName="ThreeNodes_2_text" presStyleLbl="node1" presStyleIdx="2" presStyleCnt="3">
        <dgm:presLayoutVars>
          <dgm:bulletEnabled val="1"/>
        </dgm:presLayoutVars>
      </dgm:prSet>
      <dgm:spPr/>
    </dgm:pt>
    <dgm:pt modelId="{511BD798-0D32-403D-A26F-D508CDA85AC6}" type="pres">
      <dgm:prSet presAssocID="{E24BC849-1926-40D6-9DC1-9F281C08029F}" presName="ThreeNodes_3_text" presStyleLbl="node1" presStyleIdx="2" presStyleCnt="3">
        <dgm:presLayoutVars>
          <dgm:bulletEnabled val="1"/>
        </dgm:presLayoutVars>
      </dgm:prSet>
      <dgm:spPr/>
    </dgm:pt>
  </dgm:ptLst>
  <dgm:cxnLst>
    <dgm:cxn modelId="{ACDB5916-3790-4C01-8795-5575691E8B86}" type="presOf" srcId="{77D5922A-77DB-453E-BBA2-32F832F8D82F}" destId="{79653ECD-AE85-456C-9B1C-47024512D0AE}" srcOrd="0" destOrd="0" presId="urn:microsoft.com/office/officeart/2005/8/layout/vProcess5"/>
    <dgm:cxn modelId="{1033C917-051C-4E64-9D31-6C936F4F5B55}" type="presOf" srcId="{437E66F9-DBBB-49AC-A314-5E46B68833F1}" destId="{067FCD91-12E4-4978-A36C-50FF5C5583B7}" srcOrd="0" destOrd="0" presId="urn:microsoft.com/office/officeart/2005/8/layout/vProcess5"/>
    <dgm:cxn modelId="{A1E29521-9BE7-4F70-A9D1-66390C9F0B17}" type="presOf" srcId="{75B554D1-2F90-4CA7-ABBB-E5916BB379B1}" destId="{8F38753F-7D1F-47C3-8191-45DFE7F999E9}" srcOrd="1" destOrd="0" presId="urn:microsoft.com/office/officeart/2005/8/layout/vProcess5"/>
    <dgm:cxn modelId="{59ED4322-B16F-4B85-970E-416506A7EA89}" type="presOf" srcId="{75B554D1-2F90-4CA7-ABBB-E5916BB379B1}" destId="{68BDE725-E1BB-4F8F-AAFA-E777302AA19B}" srcOrd="0" destOrd="0" presId="urn:microsoft.com/office/officeart/2005/8/layout/vProcess5"/>
    <dgm:cxn modelId="{7E98BA6B-9367-4D5D-9FF7-ABE920B5E085}" type="presOf" srcId="{1900F15A-7588-4704-B469-902D0D5BD46D}" destId="{FD7A4088-6D46-4FD4-A38B-EC02B7D366E5}" srcOrd="0" destOrd="0" presId="urn:microsoft.com/office/officeart/2005/8/layout/vProcess5"/>
    <dgm:cxn modelId="{25882B72-E1B7-4C13-A959-1B0A6BF50195}" srcId="{E24BC849-1926-40D6-9DC1-9F281C08029F}" destId="{EC9A3A45-82E2-49A3-A368-F6DDF6D6B467}" srcOrd="0" destOrd="0" parTransId="{BE15CF43-49A5-4822-885F-32E348873359}" sibTransId="{77D5922A-77DB-453E-BBA2-32F832F8D82F}"/>
    <dgm:cxn modelId="{F66737A0-F6F8-4BB4-BD63-19EBF930C18A}" type="presOf" srcId="{E24BC849-1926-40D6-9DC1-9F281C08029F}" destId="{C3145A69-5F5E-4126-904D-2B4C408EE680}" srcOrd="0" destOrd="0" presId="urn:microsoft.com/office/officeart/2005/8/layout/vProcess5"/>
    <dgm:cxn modelId="{0D7891AD-EC61-4ED5-A659-A4A316FF54D1}" srcId="{E24BC849-1926-40D6-9DC1-9F281C08029F}" destId="{75B554D1-2F90-4CA7-ABBB-E5916BB379B1}" srcOrd="1" destOrd="0" parTransId="{87EBC4B4-8744-41FD-AF27-EE591109E87F}" sibTransId="{1900F15A-7588-4704-B469-902D0D5BD46D}"/>
    <dgm:cxn modelId="{26D4B5AF-1809-4616-BB83-116279E39E4D}" srcId="{E24BC849-1926-40D6-9DC1-9F281C08029F}" destId="{437E66F9-DBBB-49AC-A314-5E46B68833F1}" srcOrd="2" destOrd="0" parTransId="{87A7C727-3B7A-4B8C-8BB7-335371EBD733}" sibTransId="{7A244BE0-8BBE-47B4-B2DF-2C9307F4242E}"/>
    <dgm:cxn modelId="{01ED68BB-1985-4F09-B933-793C50ACFD46}" type="presOf" srcId="{EC9A3A45-82E2-49A3-A368-F6DDF6D6B467}" destId="{618523D7-A6A4-4753-A204-0A2B0456696A}" srcOrd="1" destOrd="0" presId="urn:microsoft.com/office/officeart/2005/8/layout/vProcess5"/>
    <dgm:cxn modelId="{61C3A8DB-15B9-46E1-A5C1-AB6C125A0CA2}" type="presOf" srcId="{437E66F9-DBBB-49AC-A314-5E46B68833F1}" destId="{511BD798-0D32-403D-A26F-D508CDA85AC6}" srcOrd="1" destOrd="0" presId="urn:microsoft.com/office/officeart/2005/8/layout/vProcess5"/>
    <dgm:cxn modelId="{3D5699DC-D3D6-45E8-9CF4-67C4BA83E9FD}" type="presOf" srcId="{EC9A3A45-82E2-49A3-A368-F6DDF6D6B467}" destId="{4322B037-8D83-4095-8A34-8D06E5938636}" srcOrd="0" destOrd="0" presId="urn:microsoft.com/office/officeart/2005/8/layout/vProcess5"/>
    <dgm:cxn modelId="{A8DFB44C-6FA9-4A9F-9416-01728767E5FC}" type="presParOf" srcId="{C3145A69-5F5E-4126-904D-2B4C408EE680}" destId="{A2D43B33-3398-43B4-BB77-695F677AA8BC}" srcOrd="0" destOrd="0" presId="urn:microsoft.com/office/officeart/2005/8/layout/vProcess5"/>
    <dgm:cxn modelId="{BB303D6A-26BE-4C2B-8B7E-781DB032D226}" type="presParOf" srcId="{C3145A69-5F5E-4126-904D-2B4C408EE680}" destId="{4322B037-8D83-4095-8A34-8D06E5938636}" srcOrd="1" destOrd="0" presId="urn:microsoft.com/office/officeart/2005/8/layout/vProcess5"/>
    <dgm:cxn modelId="{56248B6D-6014-4C54-953A-5D886EA89FDC}" type="presParOf" srcId="{C3145A69-5F5E-4126-904D-2B4C408EE680}" destId="{68BDE725-E1BB-4F8F-AAFA-E777302AA19B}" srcOrd="2" destOrd="0" presId="urn:microsoft.com/office/officeart/2005/8/layout/vProcess5"/>
    <dgm:cxn modelId="{B0D8C1FF-4919-46DA-AD48-9BF9132E4373}" type="presParOf" srcId="{C3145A69-5F5E-4126-904D-2B4C408EE680}" destId="{067FCD91-12E4-4978-A36C-50FF5C5583B7}" srcOrd="3" destOrd="0" presId="urn:microsoft.com/office/officeart/2005/8/layout/vProcess5"/>
    <dgm:cxn modelId="{CEDC6EA5-A462-4883-BDBF-B8245278CDFA}" type="presParOf" srcId="{C3145A69-5F5E-4126-904D-2B4C408EE680}" destId="{79653ECD-AE85-456C-9B1C-47024512D0AE}" srcOrd="4" destOrd="0" presId="urn:microsoft.com/office/officeart/2005/8/layout/vProcess5"/>
    <dgm:cxn modelId="{9D065B4F-053A-41B3-AF6E-B3F4728D724E}" type="presParOf" srcId="{C3145A69-5F5E-4126-904D-2B4C408EE680}" destId="{FD7A4088-6D46-4FD4-A38B-EC02B7D366E5}" srcOrd="5" destOrd="0" presId="urn:microsoft.com/office/officeart/2005/8/layout/vProcess5"/>
    <dgm:cxn modelId="{012E40E5-FED4-4A28-8DA9-E46BE5F27E07}" type="presParOf" srcId="{C3145A69-5F5E-4126-904D-2B4C408EE680}" destId="{618523D7-A6A4-4753-A204-0A2B0456696A}" srcOrd="6" destOrd="0" presId="urn:microsoft.com/office/officeart/2005/8/layout/vProcess5"/>
    <dgm:cxn modelId="{398B1235-77C6-4513-8418-C65E09DA7B1A}" type="presParOf" srcId="{C3145A69-5F5E-4126-904D-2B4C408EE680}" destId="{8F38753F-7D1F-47C3-8191-45DFE7F999E9}" srcOrd="7" destOrd="0" presId="urn:microsoft.com/office/officeart/2005/8/layout/vProcess5"/>
    <dgm:cxn modelId="{A822E490-B684-4F32-9BD9-610C1356D079}" type="presParOf" srcId="{C3145A69-5F5E-4126-904D-2B4C408EE680}" destId="{511BD798-0D32-403D-A26F-D508CDA85AC6}"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5955951-DA2A-4A63-A594-7826AB5A7472}"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9D7C6633-5A8E-4E5C-9E8D-8DF4C41C79D5}">
      <dgm:prSet phldrT="[Text]" phldr="0"/>
      <dgm:spPr/>
      <dgm:t>
        <a:bodyPr/>
        <a:lstStyle/>
        <a:p>
          <a:pPr rtl="0"/>
          <a:r>
            <a:rPr lang="en-US"/>
            <a:t>Often, forced labor is under harsh conditions where migrants endure difficult and exploitive working conditions. </a:t>
          </a:r>
        </a:p>
      </dgm:t>
    </dgm:pt>
    <dgm:pt modelId="{02B751C6-73FF-4704-BF53-37F97986577C}" type="parTrans" cxnId="{1D8BA66F-55C3-4650-BEE6-70E3604202D6}">
      <dgm:prSet/>
      <dgm:spPr/>
      <dgm:t>
        <a:bodyPr/>
        <a:lstStyle/>
        <a:p>
          <a:endParaRPr lang="en-US"/>
        </a:p>
      </dgm:t>
    </dgm:pt>
    <dgm:pt modelId="{CD975CD0-1B4B-41BC-B051-BEA8D9C8D0FC}" type="sibTrans" cxnId="{1D8BA66F-55C3-4650-BEE6-70E3604202D6}">
      <dgm:prSet/>
      <dgm:spPr/>
      <dgm:t>
        <a:bodyPr/>
        <a:lstStyle/>
        <a:p>
          <a:endParaRPr lang="en-US"/>
        </a:p>
      </dgm:t>
    </dgm:pt>
    <dgm:pt modelId="{6B7A8831-FEF6-44B0-9DDD-F3DAE732B1C4}">
      <dgm:prSet phldrT="[Text]" phldr="0"/>
      <dgm:spPr/>
      <dgm:t>
        <a:bodyPr/>
        <a:lstStyle/>
        <a:p>
          <a:pPr rtl="0"/>
          <a:r>
            <a:rPr lang="en-US"/>
            <a:t>Extortion, black mail and other forms of abuse.</a:t>
          </a:r>
        </a:p>
      </dgm:t>
    </dgm:pt>
    <dgm:pt modelId="{3A20022F-8709-4D37-B1FC-9F8835AB0512}" type="parTrans" cxnId="{9C4C94C8-6F11-46AB-9219-F65D1F5E91F0}">
      <dgm:prSet/>
      <dgm:spPr/>
      <dgm:t>
        <a:bodyPr/>
        <a:lstStyle/>
        <a:p>
          <a:endParaRPr lang="en-US"/>
        </a:p>
      </dgm:t>
    </dgm:pt>
    <dgm:pt modelId="{F1BC1B0F-C3A3-4BD4-A4E5-3E1BD2DB1EA1}" type="sibTrans" cxnId="{9C4C94C8-6F11-46AB-9219-F65D1F5E91F0}">
      <dgm:prSet/>
      <dgm:spPr/>
      <dgm:t>
        <a:bodyPr/>
        <a:lstStyle/>
        <a:p>
          <a:endParaRPr lang="en-US"/>
        </a:p>
      </dgm:t>
    </dgm:pt>
    <dgm:pt modelId="{7D0255C4-03CB-4055-8A19-88B58F8EDB2F}">
      <dgm:prSet phldrT="[Text]" phldr="0"/>
      <dgm:spPr/>
      <dgm:t>
        <a:bodyPr/>
        <a:lstStyle/>
        <a:p>
          <a:pPr rtl="0"/>
          <a:r>
            <a:rPr lang="en-US"/>
            <a:t>This exploitation is a sad reality for many migrants and in order to combat the exploitation it is important to raise awareness of their vulnerability and how to spot exploitation and illegal trafficking. </a:t>
          </a:r>
        </a:p>
      </dgm:t>
    </dgm:pt>
    <dgm:pt modelId="{1FD5F47A-9D92-432B-A1B0-31D49F53D112}" type="parTrans" cxnId="{B36BC850-1253-4166-99BD-A6E3B6BFEEDE}">
      <dgm:prSet/>
      <dgm:spPr/>
      <dgm:t>
        <a:bodyPr/>
        <a:lstStyle/>
        <a:p>
          <a:endParaRPr lang="en-US"/>
        </a:p>
      </dgm:t>
    </dgm:pt>
    <dgm:pt modelId="{EBC5BB3E-55CD-4E9D-B9E5-CB7A62BA4605}" type="sibTrans" cxnId="{B36BC850-1253-4166-99BD-A6E3B6BFEEDE}">
      <dgm:prSet/>
      <dgm:spPr/>
      <dgm:t>
        <a:bodyPr/>
        <a:lstStyle/>
        <a:p>
          <a:endParaRPr lang="en-US"/>
        </a:p>
      </dgm:t>
    </dgm:pt>
    <dgm:pt modelId="{D98F3607-7E5D-49FA-BD45-A1543D683FC0}" type="pres">
      <dgm:prSet presAssocID="{F5955951-DA2A-4A63-A594-7826AB5A7472}" presName="vert0" presStyleCnt="0">
        <dgm:presLayoutVars>
          <dgm:dir/>
          <dgm:animOne val="branch"/>
          <dgm:animLvl val="lvl"/>
        </dgm:presLayoutVars>
      </dgm:prSet>
      <dgm:spPr/>
    </dgm:pt>
    <dgm:pt modelId="{EBE5C69A-6545-445C-85CA-E8B981C8463A}" type="pres">
      <dgm:prSet presAssocID="{9D7C6633-5A8E-4E5C-9E8D-8DF4C41C79D5}" presName="thickLine" presStyleLbl="alignNode1" presStyleIdx="0" presStyleCnt="3"/>
      <dgm:spPr/>
    </dgm:pt>
    <dgm:pt modelId="{E617A812-6FB1-416C-9B8A-87902513CAFE}" type="pres">
      <dgm:prSet presAssocID="{9D7C6633-5A8E-4E5C-9E8D-8DF4C41C79D5}" presName="horz1" presStyleCnt="0"/>
      <dgm:spPr/>
    </dgm:pt>
    <dgm:pt modelId="{7D9EE1A6-EB0A-4EFE-B40C-EEEB27CBC56D}" type="pres">
      <dgm:prSet presAssocID="{9D7C6633-5A8E-4E5C-9E8D-8DF4C41C79D5}" presName="tx1" presStyleLbl="revTx" presStyleIdx="0" presStyleCnt="3"/>
      <dgm:spPr/>
    </dgm:pt>
    <dgm:pt modelId="{9073623C-4302-42BA-942A-0A25BC8FE242}" type="pres">
      <dgm:prSet presAssocID="{9D7C6633-5A8E-4E5C-9E8D-8DF4C41C79D5}" presName="vert1" presStyleCnt="0"/>
      <dgm:spPr/>
    </dgm:pt>
    <dgm:pt modelId="{07B4F025-BE77-45A9-8E01-79F38CBA9A78}" type="pres">
      <dgm:prSet presAssocID="{6B7A8831-FEF6-44B0-9DDD-F3DAE732B1C4}" presName="thickLine" presStyleLbl="alignNode1" presStyleIdx="1" presStyleCnt="3"/>
      <dgm:spPr/>
    </dgm:pt>
    <dgm:pt modelId="{CAD8065E-451E-44C5-9902-186B4F98D915}" type="pres">
      <dgm:prSet presAssocID="{6B7A8831-FEF6-44B0-9DDD-F3DAE732B1C4}" presName="horz1" presStyleCnt="0"/>
      <dgm:spPr/>
    </dgm:pt>
    <dgm:pt modelId="{2865532C-1AD9-468E-9EBE-99439B79976C}" type="pres">
      <dgm:prSet presAssocID="{6B7A8831-FEF6-44B0-9DDD-F3DAE732B1C4}" presName="tx1" presStyleLbl="revTx" presStyleIdx="1" presStyleCnt="3"/>
      <dgm:spPr/>
    </dgm:pt>
    <dgm:pt modelId="{64F26DDA-2E74-4F4D-BAE2-11499B984AC1}" type="pres">
      <dgm:prSet presAssocID="{6B7A8831-FEF6-44B0-9DDD-F3DAE732B1C4}" presName="vert1" presStyleCnt="0"/>
      <dgm:spPr/>
    </dgm:pt>
    <dgm:pt modelId="{A221CFF2-CA7C-42B2-AAF6-7302B8326007}" type="pres">
      <dgm:prSet presAssocID="{7D0255C4-03CB-4055-8A19-88B58F8EDB2F}" presName="thickLine" presStyleLbl="alignNode1" presStyleIdx="2" presStyleCnt="3"/>
      <dgm:spPr/>
    </dgm:pt>
    <dgm:pt modelId="{790A9B87-C1E9-4461-93FC-E94A9B48D734}" type="pres">
      <dgm:prSet presAssocID="{7D0255C4-03CB-4055-8A19-88B58F8EDB2F}" presName="horz1" presStyleCnt="0"/>
      <dgm:spPr/>
    </dgm:pt>
    <dgm:pt modelId="{27577BC4-756E-47A3-8407-DFFC66CD1B39}" type="pres">
      <dgm:prSet presAssocID="{7D0255C4-03CB-4055-8A19-88B58F8EDB2F}" presName="tx1" presStyleLbl="revTx" presStyleIdx="2" presStyleCnt="3"/>
      <dgm:spPr/>
    </dgm:pt>
    <dgm:pt modelId="{8E31133F-A59B-4FAD-8E4C-7782D3317C95}" type="pres">
      <dgm:prSet presAssocID="{7D0255C4-03CB-4055-8A19-88B58F8EDB2F}" presName="vert1" presStyleCnt="0"/>
      <dgm:spPr/>
    </dgm:pt>
  </dgm:ptLst>
  <dgm:cxnLst>
    <dgm:cxn modelId="{D232EF10-B9CC-48DD-9A7C-C939389CEA80}" type="presOf" srcId="{7D0255C4-03CB-4055-8A19-88B58F8EDB2F}" destId="{27577BC4-756E-47A3-8407-DFFC66CD1B39}" srcOrd="0" destOrd="0" presId="urn:microsoft.com/office/officeart/2008/layout/LinedList"/>
    <dgm:cxn modelId="{690F9132-E97A-4FD9-B268-E85BCA28EF24}" type="presOf" srcId="{9D7C6633-5A8E-4E5C-9E8D-8DF4C41C79D5}" destId="{7D9EE1A6-EB0A-4EFE-B40C-EEEB27CBC56D}" srcOrd="0" destOrd="0" presId="urn:microsoft.com/office/officeart/2008/layout/LinedList"/>
    <dgm:cxn modelId="{1D8BA66F-55C3-4650-BEE6-70E3604202D6}" srcId="{F5955951-DA2A-4A63-A594-7826AB5A7472}" destId="{9D7C6633-5A8E-4E5C-9E8D-8DF4C41C79D5}" srcOrd="0" destOrd="0" parTransId="{02B751C6-73FF-4704-BF53-37F97986577C}" sibTransId="{CD975CD0-1B4B-41BC-B051-BEA8D9C8D0FC}"/>
    <dgm:cxn modelId="{B36BC850-1253-4166-99BD-A6E3B6BFEEDE}" srcId="{F5955951-DA2A-4A63-A594-7826AB5A7472}" destId="{7D0255C4-03CB-4055-8A19-88B58F8EDB2F}" srcOrd="2" destOrd="0" parTransId="{1FD5F47A-9D92-432B-A1B0-31D49F53D112}" sibTransId="{EBC5BB3E-55CD-4E9D-B9E5-CB7A62BA4605}"/>
    <dgm:cxn modelId="{62C1EB94-099B-4C02-9AEB-F230B5A7AF38}" type="presOf" srcId="{6B7A8831-FEF6-44B0-9DDD-F3DAE732B1C4}" destId="{2865532C-1AD9-468E-9EBE-99439B79976C}" srcOrd="0" destOrd="0" presId="urn:microsoft.com/office/officeart/2008/layout/LinedList"/>
    <dgm:cxn modelId="{4F075BB8-8390-4480-8FA0-D654BA5CEC3C}" type="presOf" srcId="{F5955951-DA2A-4A63-A594-7826AB5A7472}" destId="{D98F3607-7E5D-49FA-BD45-A1543D683FC0}" srcOrd="0" destOrd="0" presId="urn:microsoft.com/office/officeart/2008/layout/LinedList"/>
    <dgm:cxn modelId="{9C4C94C8-6F11-46AB-9219-F65D1F5E91F0}" srcId="{F5955951-DA2A-4A63-A594-7826AB5A7472}" destId="{6B7A8831-FEF6-44B0-9DDD-F3DAE732B1C4}" srcOrd="1" destOrd="0" parTransId="{3A20022F-8709-4D37-B1FC-9F8835AB0512}" sibTransId="{F1BC1B0F-C3A3-4BD4-A4E5-3E1BD2DB1EA1}"/>
    <dgm:cxn modelId="{6FC84802-17A0-4657-AACA-6839B6870928}" type="presParOf" srcId="{D98F3607-7E5D-49FA-BD45-A1543D683FC0}" destId="{EBE5C69A-6545-445C-85CA-E8B981C8463A}" srcOrd="0" destOrd="0" presId="urn:microsoft.com/office/officeart/2008/layout/LinedList"/>
    <dgm:cxn modelId="{60FAE653-453C-4202-8A58-4AED313535C4}" type="presParOf" srcId="{D98F3607-7E5D-49FA-BD45-A1543D683FC0}" destId="{E617A812-6FB1-416C-9B8A-87902513CAFE}" srcOrd="1" destOrd="0" presId="urn:microsoft.com/office/officeart/2008/layout/LinedList"/>
    <dgm:cxn modelId="{1B073B59-DFCC-40F9-81BD-410457110DF2}" type="presParOf" srcId="{E617A812-6FB1-416C-9B8A-87902513CAFE}" destId="{7D9EE1A6-EB0A-4EFE-B40C-EEEB27CBC56D}" srcOrd="0" destOrd="0" presId="urn:microsoft.com/office/officeart/2008/layout/LinedList"/>
    <dgm:cxn modelId="{408819A0-DBDE-4E23-890B-C0658B5DCBD4}" type="presParOf" srcId="{E617A812-6FB1-416C-9B8A-87902513CAFE}" destId="{9073623C-4302-42BA-942A-0A25BC8FE242}" srcOrd="1" destOrd="0" presId="urn:microsoft.com/office/officeart/2008/layout/LinedList"/>
    <dgm:cxn modelId="{A4252BED-7EDC-4C85-B4A5-C8DADE8B8106}" type="presParOf" srcId="{D98F3607-7E5D-49FA-BD45-A1543D683FC0}" destId="{07B4F025-BE77-45A9-8E01-79F38CBA9A78}" srcOrd="2" destOrd="0" presId="urn:microsoft.com/office/officeart/2008/layout/LinedList"/>
    <dgm:cxn modelId="{FD800D3F-F3D7-4C02-B511-611F4490815E}" type="presParOf" srcId="{D98F3607-7E5D-49FA-BD45-A1543D683FC0}" destId="{CAD8065E-451E-44C5-9902-186B4F98D915}" srcOrd="3" destOrd="0" presId="urn:microsoft.com/office/officeart/2008/layout/LinedList"/>
    <dgm:cxn modelId="{00637901-D41B-449F-AF13-7B6835B22B9A}" type="presParOf" srcId="{CAD8065E-451E-44C5-9902-186B4F98D915}" destId="{2865532C-1AD9-468E-9EBE-99439B79976C}" srcOrd="0" destOrd="0" presId="urn:microsoft.com/office/officeart/2008/layout/LinedList"/>
    <dgm:cxn modelId="{81F49034-A4D1-4F01-B52F-0683711F0656}" type="presParOf" srcId="{CAD8065E-451E-44C5-9902-186B4F98D915}" destId="{64F26DDA-2E74-4F4D-BAE2-11499B984AC1}" srcOrd="1" destOrd="0" presId="urn:microsoft.com/office/officeart/2008/layout/LinedList"/>
    <dgm:cxn modelId="{37594226-6044-4D70-8374-05554F9CD2BF}" type="presParOf" srcId="{D98F3607-7E5D-49FA-BD45-A1543D683FC0}" destId="{A221CFF2-CA7C-42B2-AAF6-7302B8326007}" srcOrd="4" destOrd="0" presId="urn:microsoft.com/office/officeart/2008/layout/LinedList"/>
    <dgm:cxn modelId="{639DBFC1-5D67-4038-95A1-38C0487A6C2E}" type="presParOf" srcId="{D98F3607-7E5D-49FA-BD45-A1543D683FC0}" destId="{790A9B87-C1E9-4461-93FC-E94A9B48D734}" srcOrd="5" destOrd="0" presId="urn:microsoft.com/office/officeart/2008/layout/LinedList"/>
    <dgm:cxn modelId="{64E9D29B-7DF7-4E1E-A629-A106B173AF9C}" type="presParOf" srcId="{790A9B87-C1E9-4461-93FC-E94A9B48D734}" destId="{27577BC4-756E-47A3-8407-DFFC66CD1B39}" srcOrd="0" destOrd="0" presId="urn:microsoft.com/office/officeart/2008/layout/LinedList"/>
    <dgm:cxn modelId="{81B72F9E-7BB1-4D85-B8F6-22FC12FBAA7A}" type="presParOf" srcId="{790A9B87-C1E9-4461-93FC-E94A9B48D734}" destId="{8E31133F-A59B-4FAD-8E4C-7782D3317C9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849FB7-53B6-4CB7-8203-92E3FEAE098B}" type="doc">
      <dgm:prSet loTypeId="urn:microsoft.com/office/officeart/2005/8/layout/process4" loCatId="process" qsTypeId="urn:microsoft.com/office/officeart/2005/8/quickstyle/simple2" qsCatId="simple" csTypeId="urn:microsoft.com/office/officeart/2005/8/colors/accent0_3" csCatId="mainScheme"/>
      <dgm:spPr/>
      <dgm:t>
        <a:bodyPr/>
        <a:lstStyle/>
        <a:p>
          <a:endParaRPr lang="en-US"/>
        </a:p>
      </dgm:t>
    </dgm:pt>
    <dgm:pt modelId="{97B43A99-E30F-408A-894A-3B74C420A639}">
      <dgm:prSet/>
      <dgm:spPr/>
      <dgm:t>
        <a:bodyPr/>
        <a:lstStyle/>
        <a:p>
          <a:r>
            <a:rPr lang="en-GB"/>
            <a:t>Dilshad Shamo &amp; Ali </a:t>
          </a:r>
          <a:r>
            <a:rPr lang="en-GB" err="1"/>
            <a:t>Khdir</a:t>
          </a:r>
          <a:r>
            <a:rPr lang="en-GB"/>
            <a:t> of </a:t>
          </a:r>
          <a:r>
            <a:rPr lang="en-GB">
              <a:latin typeface="Aptos Display" panose="020F0302020204030204"/>
            </a:rPr>
            <a:t>Caerphilly</a:t>
          </a:r>
          <a:r>
            <a:rPr lang="en-GB"/>
            <a:t> were charged as part of National Crime Agency investigation. </a:t>
          </a:r>
          <a:endParaRPr lang="en-US"/>
        </a:p>
      </dgm:t>
    </dgm:pt>
    <dgm:pt modelId="{48D28F6A-1C33-43FB-8ADB-127D99C045B8}" type="parTrans" cxnId="{729DD9CF-A13F-46FA-9B88-C3EFB6E7ABDF}">
      <dgm:prSet/>
      <dgm:spPr/>
      <dgm:t>
        <a:bodyPr/>
        <a:lstStyle/>
        <a:p>
          <a:endParaRPr lang="en-US"/>
        </a:p>
      </dgm:t>
    </dgm:pt>
    <dgm:pt modelId="{C0F60208-F587-43BC-A4ED-767157CCEF6A}" type="sibTrans" cxnId="{729DD9CF-A13F-46FA-9B88-C3EFB6E7ABDF}">
      <dgm:prSet/>
      <dgm:spPr/>
      <dgm:t>
        <a:bodyPr/>
        <a:lstStyle/>
        <a:p>
          <a:endParaRPr lang="en-US"/>
        </a:p>
      </dgm:t>
    </dgm:pt>
    <dgm:pt modelId="{7B48F507-3E59-4E8A-9F25-584154B1BA22}">
      <dgm:prSet/>
      <dgm:spPr/>
      <dgm:t>
        <a:bodyPr/>
        <a:lstStyle/>
        <a:p>
          <a:r>
            <a:rPr lang="en-GB"/>
            <a:t>Assisting unlawful immigration, moved more than 500 illegal migrants.</a:t>
          </a:r>
          <a:endParaRPr lang="en-US"/>
        </a:p>
      </dgm:t>
    </dgm:pt>
    <dgm:pt modelId="{3307B617-C574-447C-A529-7B856851500A}" type="parTrans" cxnId="{084C9EF9-02EF-4112-869C-CE119D83183C}">
      <dgm:prSet/>
      <dgm:spPr/>
      <dgm:t>
        <a:bodyPr/>
        <a:lstStyle/>
        <a:p>
          <a:endParaRPr lang="en-US"/>
        </a:p>
      </dgm:t>
    </dgm:pt>
    <dgm:pt modelId="{01747AE8-973E-47E3-ACF4-88C9AD09CD23}" type="sibTrans" cxnId="{084C9EF9-02EF-4112-869C-CE119D83183C}">
      <dgm:prSet/>
      <dgm:spPr/>
      <dgm:t>
        <a:bodyPr/>
        <a:lstStyle/>
        <a:p>
          <a:endParaRPr lang="en-US"/>
        </a:p>
      </dgm:t>
    </dgm:pt>
    <dgm:pt modelId="{F82FD181-E548-4CCF-9ED1-8FA67F64FEDF}">
      <dgm:prSet/>
      <dgm:spPr/>
      <dgm:t>
        <a:bodyPr/>
        <a:lstStyle/>
        <a:p>
          <a:r>
            <a:rPr lang="en-GB"/>
            <a:t>Operated a people smuggling organisation, arranging the movement via cars, boats and HGV's.</a:t>
          </a:r>
          <a:endParaRPr lang="en-US"/>
        </a:p>
      </dgm:t>
    </dgm:pt>
    <dgm:pt modelId="{2065B397-5652-4D2A-91D3-D3B1C874560A}" type="parTrans" cxnId="{6DC832F6-937E-4C7A-A749-AB638478F3B4}">
      <dgm:prSet/>
      <dgm:spPr/>
      <dgm:t>
        <a:bodyPr/>
        <a:lstStyle/>
        <a:p>
          <a:endParaRPr lang="en-US"/>
        </a:p>
      </dgm:t>
    </dgm:pt>
    <dgm:pt modelId="{7D5CE51A-5C32-41CF-8808-E2E44C33934E}" type="sibTrans" cxnId="{6DC832F6-937E-4C7A-A749-AB638478F3B4}">
      <dgm:prSet/>
      <dgm:spPr/>
      <dgm:t>
        <a:bodyPr/>
        <a:lstStyle/>
        <a:p>
          <a:endParaRPr lang="en-US"/>
        </a:p>
      </dgm:t>
    </dgm:pt>
    <dgm:pt modelId="{C947B495-85CD-4686-A223-29230754FC12}" type="pres">
      <dgm:prSet presAssocID="{A9849FB7-53B6-4CB7-8203-92E3FEAE098B}" presName="Name0" presStyleCnt="0">
        <dgm:presLayoutVars>
          <dgm:dir/>
          <dgm:animLvl val="lvl"/>
          <dgm:resizeHandles val="exact"/>
        </dgm:presLayoutVars>
      </dgm:prSet>
      <dgm:spPr/>
    </dgm:pt>
    <dgm:pt modelId="{AD9C30BE-FC7F-4895-91CE-EE0F6AC3CFEB}" type="pres">
      <dgm:prSet presAssocID="{F82FD181-E548-4CCF-9ED1-8FA67F64FEDF}" presName="boxAndChildren" presStyleCnt="0"/>
      <dgm:spPr/>
    </dgm:pt>
    <dgm:pt modelId="{0D351443-DBC2-490E-BB8A-2A0308DB11DD}" type="pres">
      <dgm:prSet presAssocID="{F82FD181-E548-4CCF-9ED1-8FA67F64FEDF}" presName="parentTextBox" presStyleLbl="node1" presStyleIdx="0" presStyleCnt="3"/>
      <dgm:spPr/>
    </dgm:pt>
    <dgm:pt modelId="{C3768F68-518F-43A8-A056-9BF6EB1AEF0B}" type="pres">
      <dgm:prSet presAssocID="{01747AE8-973E-47E3-ACF4-88C9AD09CD23}" presName="sp" presStyleCnt="0"/>
      <dgm:spPr/>
    </dgm:pt>
    <dgm:pt modelId="{077FCA99-D0E8-429C-B368-1824CA04CD59}" type="pres">
      <dgm:prSet presAssocID="{7B48F507-3E59-4E8A-9F25-584154B1BA22}" presName="arrowAndChildren" presStyleCnt="0"/>
      <dgm:spPr/>
    </dgm:pt>
    <dgm:pt modelId="{E5486950-E368-4D81-9739-01F382E9A538}" type="pres">
      <dgm:prSet presAssocID="{7B48F507-3E59-4E8A-9F25-584154B1BA22}" presName="parentTextArrow" presStyleLbl="node1" presStyleIdx="1" presStyleCnt="3"/>
      <dgm:spPr/>
    </dgm:pt>
    <dgm:pt modelId="{BC0DDBAC-7798-4555-B414-B04A7B1B3FAC}" type="pres">
      <dgm:prSet presAssocID="{C0F60208-F587-43BC-A4ED-767157CCEF6A}" presName="sp" presStyleCnt="0"/>
      <dgm:spPr/>
    </dgm:pt>
    <dgm:pt modelId="{D7CC8010-DB16-458E-9D3F-CC112F9988EF}" type="pres">
      <dgm:prSet presAssocID="{97B43A99-E30F-408A-894A-3B74C420A639}" presName="arrowAndChildren" presStyleCnt="0"/>
      <dgm:spPr/>
    </dgm:pt>
    <dgm:pt modelId="{FFFB959C-2127-4227-B804-F6B43D8CF1C8}" type="pres">
      <dgm:prSet presAssocID="{97B43A99-E30F-408A-894A-3B74C420A639}" presName="parentTextArrow" presStyleLbl="node1" presStyleIdx="2" presStyleCnt="3"/>
      <dgm:spPr/>
    </dgm:pt>
  </dgm:ptLst>
  <dgm:cxnLst>
    <dgm:cxn modelId="{46ED9E43-AC0C-4ABF-BB46-908EC9F40109}" type="presOf" srcId="{A9849FB7-53B6-4CB7-8203-92E3FEAE098B}" destId="{C947B495-85CD-4686-A223-29230754FC12}" srcOrd="0" destOrd="0" presId="urn:microsoft.com/office/officeart/2005/8/layout/process4"/>
    <dgm:cxn modelId="{4ABB954A-C3B8-4E17-B1A6-7DF1DA88DDB4}" type="presOf" srcId="{7B48F507-3E59-4E8A-9F25-584154B1BA22}" destId="{E5486950-E368-4D81-9739-01F382E9A538}" srcOrd="0" destOrd="0" presId="urn:microsoft.com/office/officeart/2005/8/layout/process4"/>
    <dgm:cxn modelId="{D425BE92-32CA-45E3-9968-825DA3000A17}" type="presOf" srcId="{97B43A99-E30F-408A-894A-3B74C420A639}" destId="{FFFB959C-2127-4227-B804-F6B43D8CF1C8}" srcOrd="0" destOrd="0" presId="urn:microsoft.com/office/officeart/2005/8/layout/process4"/>
    <dgm:cxn modelId="{651422CB-D80E-4003-B3FE-84DB61817E65}" type="presOf" srcId="{F82FD181-E548-4CCF-9ED1-8FA67F64FEDF}" destId="{0D351443-DBC2-490E-BB8A-2A0308DB11DD}" srcOrd="0" destOrd="0" presId="urn:microsoft.com/office/officeart/2005/8/layout/process4"/>
    <dgm:cxn modelId="{729DD9CF-A13F-46FA-9B88-C3EFB6E7ABDF}" srcId="{A9849FB7-53B6-4CB7-8203-92E3FEAE098B}" destId="{97B43A99-E30F-408A-894A-3B74C420A639}" srcOrd="0" destOrd="0" parTransId="{48D28F6A-1C33-43FB-8ADB-127D99C045B8}" sibTransId="{C0F60208-F587-43BC-A4ED-767157CCEF6A}"/>
    <dgm:cxn modelId="{6DC832F6-937E-4C7A-A749-AB638478F3B4}" srcId="{A9849FB7-53B6-4CB7-8203-92E3FEAE098B}" destId="{F82FD181-E548-4CCF-9ED1-8FA67F64FEDF}" srcOrd="2" destOrd="0" parTransId="{2065B397-5652-4D2A-91D3-D3B1C874560A}" sibTransId="{7D5CE51A-5C32-41CF-8808-E2E44C33934E}"/>
    <dgm:cxn modelId="{084C9EF9-02EF-4112-869C-CE119D83183C}" srcId="{A9849FB7-53B6-4CB7-8203-92E3FEAE098B}" destId="{7B48F507-3E59-4E8A-9F25-584154B1BA22}" srcOrd="1" destOrd="0" parTransId="{3307B617-C574-447C-A529-7B856851500A}" sibTransId="{01747AE8-973E-47E3-ACF4-88C9AD09CD23}"/>
    <dgm:cxn modelId="{F24F825B-70E8-4B53-96DB-A33B961504EB}" type="presParOf" srcId="{C947B495-85CD-4686-A223-29230754FC12}" destId="{AD9C30BE-FC7F-4895-91CE-EE0F6AC3CFEB}" srcOrd="0" destOrd="0" presId="urn:microsoft.com/office/officeart/2005/8/layout/process4"/>
    <dgm:cxn modelId="{B12CB91E-0CBC-4E71-96C9-482EFC289BAD}" type="presParOf" srcId="{AD9C30BE-FC7F-4895-91CE-EE0F6AC3CFEB}" destId="{0D351443-DBC2-490E-BB8A-2A0308DB11DD}" srcOrd="0" destOrd="0" presId="urn:microsoft.com/office/officeart/2005/8/layout/process4"/>
    <dgm:cxn modelId="{9A54C444-D241-4CF9-8572-17BB9AA2C7E2}" type="presParOf" srcId="{C947B495-85CD-4686-A223-29230754FC12}" destId="{C3768F68-518F-43A8-A056-9BF6EB1AEF0B}" srcOrd="1" destOrd="0" presId="urn:microsoft.com/office/officeart/2005/8/layout/process4"/>
    <dgm:cxn modelId="{B990095E-413D-43F7-82D4-20A31C68B11E}" type="presParOf" srcId="{C947B495-85CD-4686-A223-29230754FC12}" destId="{077FCA99-D0E8-429C-B368-1824CA04CD59}" srcOrd="2" destOrd="0" presId="urn:microsoft.com/office/officeart/2005/8/layout/process4"/>
    <dgm:cxn modelId="{0A9DA7FB-D10D-49BE-ADBA-F34EAEB6519A}" type="presParOf" srcId="{077FCA99-D0E8-429C-B368-1824CA04CD59}" destId="{E5486950-E368-4D81-9739-01F382E9A538}" srcOrd="0" destOrd="0" presId="urn:microsoft.com/office/officeart/2005/8/layout/process4"/>
    <dgm:cxn modelId="{48E64305-8F58-4CDF-A961-092103EE3077}" type="presParOf" srcId="{C947B495-85CD-4686-A223-29230754FC12}" destId="{BC0DDBAC-7798-4555-B414-B04A7B1B3FAC}" srcOrd="3" destOrd="0" presId="urn:microsoft.com/office/officeart/2005/8/layout/process4"/>
    <dgm:cxn modelId="{305A951D-3BE4-46F0-B64B-A548B1634528}" type="presParOf" srcId="{C947B495-85CD-4686-A223-29230754FC12}" destId="{D7CC8010-DB16-458E-9D3F-CC112F9988EF}" srcOrd="4" destOrd="0" presId="urn:microsoft.com/office/officeart/2005/8/layout/process4"/>
    <dgm:cxn modelId="{5D987D40-4074-4AFA-933C-8E3051EA209A}" type="presParOf" srcId="{D7CC8010-DB16-458E-9D3F-CC112F9988EF}" destId="{FFFB959C-2127-4227-B804-F6B43D8CF1C8}"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1366CC-8232-473D-A25B-A3435CCA8FC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B6FB7B7-2079-4D1F-9822-82909A1CBF4D}">
      <dgm:prSet/>
      <dgm:spPr/>
      <dgm:t>
        <a:bodyPr/>
        <a:lstStyle/>
        <a:p>
          <a:r>
            <a:rPr lang="en-GB"/>
            <a:t>Moved migrants from Iraq, Iran and Syria through Europe.</a:t>
          </a:r>
          <a:endParaRPr lang="en-US"/>
        </a:p>
      </dgm:t>
    </dgm:pt>
    <dgm:pt modelId="{85B81623-AC34-4FBD-B76D-703CFCA42732}" type="parTrans" cxnId="{1B36907E-B357-4A9D-8023-DE5156B50FB0}">
      <dgm:prSet/>
      <dgm:spPr/>
      <dgm:t>
        <a:bodyPr/>
        <a:lstStyle/>
        <a:p>
          <a:endParaRPr lang="en-US"/>
        </a:p>
      </dgm:t>
    </dgm:pt>
    <dgm:pt modelId="{F4377A1E-E8AC-4BA5-B035-C19AB59DE2D2}" type="sibTrans" cxnId="{1B36907E-B357-4A9D-8023-DE5156B50FB0}">
      <dgm:prSet/>
      <dgm:spPr/>
      <dgm:t>
        <a:bodyPr/>
        <a:lstStyle/>
        <a:p>
          <a:endParaRPr lang="en-US"/>
        </a:p>
      </dgm:t>
    </dgm:pt>
    <dgm:pt modelId="{6F26211F-AEB2-4BE4-BB23-6E0C29A530B0}">
      <dgm:prSet/>
      <dgm:spPr/>
      <dgm:t>
        <a:bodyPr/>
        <a:lstStyle/>
        <a:p>
          <a:r>
            <a:rPr lang="en-GB"/>
            <a:t>The final destination for the migrants was the UK. </a:t>
          </a:r>
          <a:endParaRPr lang="en-US"/>
        </a:p>
      </dgm:t>
    </dgm:pt>
    <dgm:pt modelId="{84021F37-7183-43B2-98A0-4C82B08F59C5}" type="parTrans" cxnId="{B5714A59-29A2-42CF-BCFC-0B9750CD982B}">
      <dgm:prSet/>
      <dgm:spPr/>
      <dgm:t>
        <a:bodyPr/>
        <a:lstStyle/>
        <a:p>
          <a:endParaRPr lang="en-US"/>
        </a:p>
      </dgm:t>
    </dgm:pt>
    <dgm:pt modelId="{B48FE645-6275-478D-B46F-350994FD2B36}" type="sibTrans" cxnId="{B5714A59-29A2-42CF-BCFC-0B9750CD982B}">
      <dgm:prSet/>
      <dgm:spPr/>
      <dgm:t>
        <a:bodyPr/>
        <a:lstStyle/>
        <a:p>
          <a:endParaRPr lang="en-US"/>
        </a:p>
      </dgm:t>
    </dgm:pt>
    <dgm:pt modelId="{300A75BC-E157-4875-9FD4-6B19E6896101}">
      <dgm:prSet/>
      <dgm:spPr/>
      <dgm:t>
        <a:bodyPr/>
        <a:lstStyle/>
        <a:p>
          <a:r>
            <a:rPr lang="en-GB"/>
            <a:t>Both Khdir &amp; Shamo allegedly worked as part of a larger crime group. </a:t>
          </a:r>
          <a:endParaRPr lang="en-US"/>
        </a:p>
      </dgm:t>
    </dgm:pt>
    <dgm:pt modelId="{073E640A-D1D0-404E-A355-10EC70AC8483}" type="parTrans" cxnId="{9A3973A7-F142-413E-8574-1F77543CCAB9}">
      <dgm:prSet/>
      <dgm:spPr/>
      <dgm:t>
        <a:bodyPr/>
        <a:lstStyle/>
        <a:p>
          <a:endParaRPr lang="en-US"/>
        </a:p>
      </dgm:t>
    </dgm:pt>
    <dgm:pt modelId="{2EF43E85-D2D5-46E1-817C-BEE9E827898B}" type="sibTrans" cxnId="{9A3973A7-F142-413E-8574-1F77543CCAB9}">
      <dgm:prSet/>
      <dgm:spPr/>
      <dgm:t>
        <a:bodyPr/>
        <a:lstStyle/>
        <a:p>
          <a:endParaRPr lang="en-US"/>
        </a:p>
      </dgm:t>
    </dgm:pt>
    <dgm:pt modelId="{A404374A-0806-4D48-93B1-BBE665B2DA08}">
      <dgm:prSet/>
      <dgm:spPr/>
      <dgm:t>
        <a:bodyPr/>
        <a:lstStyle/>
        <a:p>
          <a:r>
            <a:rPr lang="en-GB"/>
            <a:t>Arrest took place in April 2023 and they were charged 18th February 2024. </a:t>
          </a:r>
          <a:endParaRPr lang="en-US"/>
        </a:p>
      </dgm:t>
    </dgm:pt>
    <dgm:pt modelId="{BD674C67-AE4D-4E7D-83AB-4751FF38913C}" type="parTrans" cxnId="{54B8C2D7-6234-4913-B56E-0009690131C7}">
      <dgm:prSet/>
      <dgm:spPr/>
      <dgm:t>
        <a:bodyPr/>
        <a:lstStyle/>
        <a:p>
          <a:endParaRPr lang="en-US"/>
        </a:p>
      </dgm:t>
    </dgm:pt>
    <dgm:pt modelId="{23D8B824-47F0-4CD1-9146-2D3CF5274F01}" type="sibTrans" cxnId="{54B8C2D7-6234-4913-B56E-0009690131C7}">
      <dgm:prSet/>
      <dgm:spPr/>
      <dgm:t>
        <a:bodyPr/>
        <a:lstStyle/>
        <a:p>
          <a:endParaRPr lang="en-US"/>
        </a:p>
      </dgm:t>
    </dgm:pt>
    <dgm:pt modelId="{4ACC91DB-3066-4193-8037-910695F5619D}" type="pres">
      <dgm:prSet presAssocID="{731366CC-8232-473D-A25B-A3435CCA8FCD}" presName="outerComposite" presStyleCnt="0">
        <dgm:presLayoutVars>
          <dgm:chMax val="5"/>
          <dgm:dir/>
          <dgm:resizeHandles val="exact"/>
        </dgm:presLayoutVars>
      </dgm:prSet>
      <dgm:spPr/>
    </dgm:pt>
    <dgm:pt modelId="{D1CAB151-50C1-41DB-B3F4-3C03869C216C}" type="pres">
      <dgm:prSet presAssocID="{731366CC-8232-473D-A25B-A3435CCA8FCD}" presName="dummyMaxCanvas" presStyleCnt="0">
        <dgm:presLayoutVars/>
      </dgm:prSet>
      <dgm:spPr/>
    </dgm:pt>
    <dgm:pt modelId="{988E8E5D-6CA0-48C7-9C52-14C3A3F96E0D}" type="pres">
      <dgm:prSet presAssocID="{731366CC-8232-473D-A25B-A3435CCA8FCD}" presName="FourNodes_1" presStyleLbl="node1" presStyleIdx="0" presStyleCnt="4">
        <dgm:presLayoutVars>
          <dgm:bulletEnabled val="1"/>
        </dgm:presLayoutVars>
      </dgm:prSet>
      <dgm:spPr/>
    </dgm:pt>
    <dgm:pt modelId="{31E388B2-5CD2-410C-9609-ACFF6934FDC7}" type="pres">
      <dgm:prSet presAssocID="{731366CC-8232-473D-A25B-A3435CCA8FCD}" presName="FourNodes_2" presStyleLbl="node1" presStyleIdx="1" presStyleCnt="4">
        <dgm:presLayoutVars>
          <dgm:bulletEnabled val="1"/>
        </dgm:presLayoutVars>
      </dgm:prSet>
      <dgm:spPr/>
    </dgm:pt>
    <dgm:pt modelId="{298876A1-B3E7-464D-B3EC-E304198192DA}" type="pres">
      <dgm:prSet presAssocID="{731366CC-8232-473D-A25B-A3435CCA8FCD}" presName="FourNodes_3" presStyleLbl="node1" presStyleIdx="2" presStyleCnt="4">
        <dgm:presLayoutVars>
          <dgm:bulletEnabled val="1"/>
        </dgm:presLayoutVars>
      </dgm:prSet>
      <dgm:spPr/>
    </dgm:pt>
    <dgm:pt modelId="{2000E264-2A30-4628-8F6B-195CF95EAE9B}" type="pres">
      <dgm:prSet presAssocID="{731366CC-8232-473D-A25B-A3435CCA8FCD}" presName="FourNodes_4" presStyleLbl="node1" presStyleIdx="3" presStyleCnt="4">
        <dgm:presLayoutVars>
          <dgm:bulletEnabled val="1"/>
        </dgm:presLayoutVars>
      </dgm:prSet>
      <dgm:spPr/>
    </dgm:pt>
    <dgm:pt modelId="{C8EC1531-22AB-4E83-A78C-5CC47A258B1F}" type="pres">
      <dgm:prSet presAssocID="{731366CC-8232-473D-A25B-A3435CCA8FCD}" presName="FourConn_1-2" presStyleLbl="fgAccFollowNode1" presStyleIdx="0" presStyleCnt="3">
        <dgm:presLayoutVars>
          <dgm:bulletEnabled val="1"/>
        </dgm:presLayoutVars>
      </dgm:prSet>
      <dgm:spPr/>
    </dgm:pt>
    <dgm:pt modelId="{37AB3B08-4228-46E4-B9F1-1AC122073849}" type="pres">
      <dgm:prSet presAssocID="{731366CC-8232-473D-A25B-A3435CCA8FCD}" presName="FourConn_2-3" presStyleLbl="fgAccFollowNode1" presStyleIdx="1" presStyleCnt="3">
        <dgm:presLayoutVars>
          <dgm:bulletEnabled val="1"/>
        </dgm:presLayoutVars>
      </dgm:prSet>
      <dgm:spPr/>
    </dgm:pt>
    <dgm:pt modelId="{2CA6952F-987D-4AEF-98FD-8E7E58AF32DA}" type="pres">
      <dgm:prSet presAssocID="{731366CC-8232-473D-A25B-A3435CCA8FCD}" presName="FourConn_3-4" presStyleLbl="fgAccFollowNode1" presStyleIdx="2" presStyleCnt="3">
        <dgm:presLayoutVars>
          <dgm:bulletEnabled val="1"/>
        </dgm:presLayoutVars>
      </dgm:prSet>
      <dgm:spPr/>
    </dgm:pt>
    <dgm:pt modelId="{E9C7FAEA-A81A-4131-85E4-201FB94A1782}" type="pres">
      <dgm:prSet presAssocID="{731366CC-8232-473D-A25B-A3435CCA8FCD}" presName="FourNodes_1_text" presStyleLbl="node1" presStyleIdx="3" presStyleCnt="4">
        <dgm:presLayoutVars>
          <dgm:bulletEnabled val="1"/>
        </dgm:presLayoutVars>
      </dgm:prSet>
      <dgm:spPr/>
    </dgm:pt>
    <dgm:pt modelId="{EDF2EF89-3673-4EFB-B228-10EA34F3178E}" type="pres">
      <dgm:prSet presAssocID="{731366CC-8232-473D-A25B-A3435CCA8FCD}" presName="FourNodes_2_text" presStyleLbl="node1" presStyleIdx="3" presStyleCnt="4">
        <dgm:presLayoutVars>
          <dgm:bulletEnabled val="1"/>
        </dgm:presLayoutVars>
      </dgm:prSet>
      <dgm:spPr/>
    </dgm:pt>
    <dgm:pt modelId="{6F471EFA-1861-4CBC-BDF5-9309A46127C9}" type="pres">
      <dgm:prSet presAssocID="{731366CC-8232-473D-A25B-A3435CCA8FCD}" presName="FourNodes_3_text" presStyleLbl="node1" presStyleIdx="3" presStyleCnt="4">
        <dgm:presLayoutVars>
          <dgm:bulletEnabled val="1"/>
        </dgm:presLayoutVars>
      </dgm:prSet>
      <dgm:spPr/>
    </dgm:pt>
    <dgm:pt modelId="{9569B565-3F44-46E7-A498-327D626D816A}" type="pres">
      <dgm:prSet presAssocID="{731366CC-8232-473D-A25B-A3435CCA8FCD}" presName="FourNodes_4_text" presStyleLbl="node1" presStyleIdx="3" presStyleCnt="4">
        <dgm:presLayoutVars>
          <dgm:bulletEnabled val="1"/>
        </dgm:presLayoutVars>
      </dgm:prSet>
      <dgm:spPr/>
    </dgm:pt>
  </dgm:ptLst>
  <dgm:cxnLst>
    <dgm:cxn modelId="{A745CE03-A78C-49EE-9852-BEDA059D4314}" type="presOf" srcId="{F4377A1E-E8AC-4BA5-B035-C19AB59DE2D2}" destId="{C8EC1531-22AB-4E83-A78C-5CC47A258B1F}" srcOrd="0" destOrd="0" presId="urn:microsoft.com/office/officeart/2005/8/layout/vProcess5"/>
    <dgm:cxn modelId="{A075AC06-201B-4091-B9E6-84BEFF8404FA}" type="presOf" srcId="{731366CC-8232-473D-A25B-A3435CCA8FCD}" destId="{4ACC91DB-3066-4193-8037-910695F5619D}" srcOrd="0" destOrd="0" presId="urn:microsoft.com/office/officeart/2005/8/layout/vProcess5"/>
    <dgm:cxn modelId="{E8B07740-1645-437D-AC79-9A2E41570881}" type="presOf" srcId="{300A75BC-E157-4875-9FD4-6B19E6896101}" destId="{298876A1-B3E7-464D-B3EC-E304198192DA}" srcOrd="0" destOrd="0" presId="urn:microsoft.com/office/officeart/2005/8/layout/vProcess5"/>
    <dgm:cxn modelId="{50A34960-90D7-4095-A41A-1DE344594508}" type="presOf" srcId="{300A75BC-E157-4875-9FD4-6B19E6896101}" destId="{6F471EFA-1861-4CBC-BDF5-9309A46127C9}" srcOrd="1" destOrd="0" presId="urn:microsoft.com/office/officeart/2005/8/layout/vProcess5"/>
    <dgm:cxn modelId="{A0F0334D-FD16-41DD-8C1F-D4515C5DC9B2}" type="presOf" srcId="{B48FE645-6275-478D-B46F-350994FD2B36}" destId="{37AB3B08-4228-46E4-B9F1-1AC122073849}" srcOrd="0" destOrd="0" presId="urn:microsoft.com/office/officeart/2005/8/layout/vProcess5"/>
    <dgm:cxn modelId="{0A299E53-D4B6-4857-B49F-C2A81F2ABADD}" type="presOf" srcId="{6F26211F-AEB2-4BE4-BB23-6E0C29A530B0}" destId="{31E388B2-5CD2-410C-9609-ACFF6934FDC7}" srcOrd="0" destOrd="0" presId="urn:microsoft.com/office/officeart/2005/8/layout/vProcess5"/>
    <dgm:cxn modelId="{B5714A59-29A2-42CF-BCFC-0B9750CD982B}" srcId="{731366CC-8232-473D-A25B-A3435CCA8FCD}" destId="{6F26211F-AEB2-4BE4-BB23-6E0C29A530B0}" srcOrd="1" destOrd="0" parTransId="{84021F37-7183-43B2-98A0-4C82B08F59C5}" sibTransId="{B48FE645-6275-478D-B46F-350994FD2B36}"/>
    <dgm:cxn modelId="{1B36907E-B357-4A9D-8023-DE5156B50FB0}" srcId="{731366CC-8232-473D-A25B-A3435CCA8FCD}" destId="{BB6FB7B7-2079-4D1F-9822-82909A1CBF4D}" srcOrd="0" destOrd="0" parTransId="{85B81623-AC34-4FBD-B76D-703CFCA42732}" sibTransId="{F4377A1E-E8AC-4BA5-B035-C19AB59DE2D2}"/>
    <dgm:cxn modelId="{B2389881-3831-4EC1-A831-AE692CC89DCD}" type="presOf" srcId="{A404374A-0806-4D48-93B1-BBE665B2DA08}" destId="{2000E264-2A30-4628-8F6B-195CF95EAE9B}" srcOrd="0" destOrd="0" presId="urn:microsoft.com/office/officeart/2005/8/layout/vProcess5"/>
    <dgm:cxn modelId="{BC81809C-B829-4C4F-A48B-7E7E51F62FB1}" type="presOf" srcId="{6F26211F-AEB2-4BE4-BB23-6E0C29A530B0}" destId="{EDF2EF89-3673-4EFB-B228-10EA34F3178E}" srcOrd="1" destOrd="0" presId="urn:microsoft.com/office/officeart/2005/8/layout/vProcess5"/>
    <dgm:cxn modelId="{9A3973A7-F142-413E-8574-1F77543CCAB9}" srcId="{731366CC-8232-473D-A25B-A3435CCA8FCD}" destId="{300A75BC-E157-4875-9FD4-6B19E6896101}" srcOrd="2" destOrd="0" parTransId="{073E640A-D1D0-404E-A355-10EC70AC8483}" sibTransId="{2EF43E85-D2D5-46E1-817C-BEE9E827898B}"/>
    <dgm:cxn modelId="{193E4CBC-3A52-4C01-B66F-69FDEC334226}" type="presOf" srcId="{A404374A-0806-4D48-93B1-BBE665B2DA08}" destId="{9569B565-3F44-46E7-A498-327D626D816A}" srcOrd="1" destOrd="0" presId="urn:microsoft.com/office/officeart/2005/8/layout/vProcess5"/>
    <dgm:cxn modelId="{110DA0C6-FD23-4927-B3EC-AD542F8A89CF}" type="presOf" srcId="{BB6FB7B7-2079-4D1F-9822-82909A1CBF4D}" destId="{E9C7FAEA-A81A-4131-85E4-201FB94A1782}" srcOrd="1" destOrd="0" presId="urn:microsoft.com/office/officeart/2005/8/layout/vProcess5"/>
    <dgm:cxn modelId="{54B8C2D7-6234-4913-B56E-0009690131C7}" srcId="{731366CC-8232-473D-A25B-A3435CCA8FCD}" destId="{A404374A-0806-4D48-93B1-BBE665B2DA08}" srcOrd="3" destOrd="0" parTransId="{BD674C67-AE4D-4E7D-83AB-4751FF38913C}" sibTransId="{23D8B824-47F0-4CD1-9146-2D3CF5274F01}"/>
    <dgm:cxn modelId="{7473E7D8-F44A-4399-BFB0-D25279980FD3}" type="presOf" srcId="{2EF43E85-D2D5-46E1-817C-BEE9E827898B}" destId="{2CA6952F-987D-4AEF-98FD-8E7E58AF32DA}" srcOrd="0" destOrd="0" presId="urn:microsoft.com/office/officeart/2005/8/layout/vProcess5"/>
    <dgm:cxn modelId="{F695F9E2-9F1A-4107-9662-4DB4506C75E1}" type="presOf" srcId="{BB6FB7B7-2079-4D1F-9822-82909A1CBF4D}" destId="{988E8E5D-6CA0-48C7-9C52-14C3A3F96E0D}" srcOrd="0" destOrd="0" presId="urn:microsoft.com/office/officeart/2005/8/layout/vProcess5"/>
    <dgm:cxn modelId="{E5F8CC8D-3614-43AE-8C5F-17CB7664A978}" type="presParOf" srcId="{4ACC91DB-3066-4193-8037-910695F5619D}" destId="{D1CAB151-50C1-41DB-B3F4-3C03869C216C}" srcOrd="0" destOrd="0" presId="urn:microsoft.com/office/officeart/2005/8/layout/vProcess5"/>
    <dgm:cxn modelId="{31AB1CE8-62CE-4BCC-A363-1D013B90D0B4}" type="presParOf" srcId="{4ACC91DB-3066-4193-8037-910695F5619D}" destId="{988E8E5D-6CA0-48C7-9C52-14C3A3F96E0D}" srcOrd="1" destOrd="0" presId="urn:microsoft.com/office/officeart/2005/8/layout/vProcess5"/>
    <dgm:cxn modelId="{7195A396-AC86-4755-8B04-F381E6E61E6A}" type="presParOf" srcId="{4ACC91DB-3066-4193-8037-910695F5619D}" destId="{31E388B2-5CD2-410C-9609-ACFF6934FDC7}" srcOrd="2" destOrd="0" presId="urn:microsoft.com/office/officeart/2005/8/layout/vProcess5"/>
    <dgm:cxn modelId="{54E5B555-F2B9-4465-AC41-F4860109D758}" type="presParOf" srcId="{4ACC91DB-3066-4193-8037-910695F5619D}" destId="{298876A1-B3E7-464D-B3EC-E304198192DA}" srcOrd="3" destOrd="0" presId="urn:microsoft.com/office/officeart/2005/8/layout/vProcess5"/>
    <dgm:cxn modelId="{08BC433B-D94B-4BEC-ACCA-267F7B6DA845}" type="presParOf" srcId="{4ACC91DB-3066-4193-8037-910695F5619D}" destId="{2000E264-2A30-4628-8F6B-195CF95EAE9B}" srcOrd="4" destOrd="0" presId="urn:microsoft.com/office/officeart/2005/8/layout/vProcess5"/>
    <dgm:cxn modelId="{072EA0ED-0BA4-4320-9327-8B3214680397}" type="presParOf" srcId="{4ACC91DB-3066-4193-8037-910695F5619D}" destId="{C8EC1531-22AB-4E83-A78C-5CC47A258B1F}" srcOrd="5" destOrd="0" presId="urn:microsoft.com/office/officeart/2005/8/layout/vProcess5"/>
    <dgm:cxn modelId="{482892F2-C5F3-455B-8EC5-38AAD7297FD5}" type="presParOf" srcId="{4ACC91DB-3066-4193-8037-910695F5619D}" destId="{37AB3B08-4228-46E4-B9F1-1AC122073849}" srcOrd="6" destOrd="0" presId="urn:microsoft.com/office/officeart/2005/8/layout/vProcess5"/>
    <dgm:cxn modelId="{C107825D-B3F0-4961-8ACC-2A2E6A32225E}" type="presParOf" srcId="{4ACC91DB-3066-4193-8037-910695F5619D}" destId="{2CA6952F-987D-4AEF-98FD-8E7E58AF32DA}" srcOrd="7" destOrd="0" presId="urn:microsoft.com/office/officeart/2005/8/layout/vProcess5"/>
    <dgm:cxn modelId="{065C7B37-F7E8-4B77-BDCD-713DD650B37A}" type="presParOf" srcId="{4ACC91DB-3066-4193-8037-910695F5619D}" destId="{E9C7FAEA-A81A-4131-85E4-201FB94A1782}" srcOrd="8" destOrd="0" presId="urn:microsoft.com/office/officeart/2005/8/layout/vProcess5"/>
    <dgm:cxn modelId="{E0DB39A2-E03B-421C-AA93-CE51110E9EE5}" type="presParOf" srcId="{4ACC91DB-3066-4193-8037-910695F5619D}" destId="{EDF2EF89-3673-4EFB-B228-10EA34F3178E}" srcOrd="9" destOrd="0" presId="urn:microsoft.com/office/officeart/2005/8/layout/vProcess5"/>
    <dgm:cxn modelId="{D253ECDA-A924-4FDB-8A07-026DFC8649A2}" type="presParOf" srcId="{4ACC91DB-3066-4193-8037-910695F5619D}" destId="{6F471EFA-1861-4CBC-BDF5-9309A46127C9}" srcOrd="10" destOrd="0" presId="urn:microsoft.com/office/officeart/2005/8/layout/vProcess5"/>
    <dgm:cxn modelId="{EA6C3753-E6A0-4A08-B5EA-8ABF3FF4651D}" type="presParOf" srcId="{4ACC91DB-3066-4193-8037-910695F5619D}" destId="{9569B565-3F44-46E7-A498-327D626D816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EF5DD72-77F8-49DE-96A3-5389C7AB134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71A293F-E966-4331-9019-7CDE0DB03114}">
      <dgm:prSet/>
      <dgm:spPr/>
      <dgm:t>
        <a:bodyPr/>
        <a:lstStyle/>
        <a:p>
          <a:r>
            <a:rPr lang="en-US"/>
            <a:t>To better understand the wider impacts of these crimes, it is important to look at how the economy has been affected. </a:t>
          </a:r>
        </a:p>
      </dgm:t>
    </dgm:pt>
    <dgm:pt modelId="{14C09AD5-5E57-4A94-A3F4-392F312E0BC5}" type="parTrans" cxnId="{C7CEE8AD-3CB6-44AA-9C12-1AC23C4D8C08}">
      <dgm:prSet/>
      <dgm:spPr/>
      <dgm:t>
        <a:bodyPr/>
        <a:lstStyle/>
        <a:p>
          <a:endParaRPr lang="en-US"/>
        </a:p>
      </dgm:t>
    </dgm:pt>
    <dgm:pt modelId="{CF10660F-4109-431B-B800-CF4AA9321046}" type="sibTrans" cxnId="{C7CEE8AD-3CB6-44AA-9C12-1AC23C4D8C08}">
      <dgm:prSet/>
      <dgm:spPr/>
      <dgm:t>
        <a:bodyPr/>
        <a:lstStyle/>
        <a:p>
          <a:endParaRPr lang="en-US"/>
        </a:p>
      </dgm:t>
    </dgm:pt>
    <dgm:pt modelId="{2173B4D7-B979-44CE-B713-C0BC6004CBD1}">
      <dgm:prSet/>
      <dgm:spPr/>
      <dgm:t>
        <a:bodyPr/>
        <a:lstStyle/>
        <a:p>
          <a:r>
            <a:rPr lang="en-US"/>
            <a:t>Human trafficking and Modern Slavery cost between approximately £3.3 Billion and £4.3 Billion, March 2017. </a:t>
          </a:r>
        </a:p>
      </dgm:t>
    </dgm:pt>
    <dgm:pt modelId="{F26D711B-8ABC-4471-BE44-A73153E26BE6}" type="parTrans" cxnId="{DE2A4063-0438-4848-BE82-D5D3EBF13EFB}">
      <dgm:prSet/>
      <dgm:spPr/>
      <dgm:t>
        <a:bodyPr/>
        <a:lstStyle/>
        <a:p>
          <a:endParaRPr lang="en-US"/>
        </a:p>
      </dgm:t>
    </dgm:pt>
    <dgm:pt modelId="{B5CC0506-FCC5-4D45-A0AB-D2DF8B343622}" type="sibTrans" cxnId="{DE2A4063-0438-4848-BE82-D5D3EBF13EFB}">
      <dgm:prSet/>
      <dgm:spPr/>
      <dgm:t>
        <a:bodyPr/>
        <a:lstStyle/>
        <a:p>
          <a:endParaRPr lang="en-US"/>
        </a:p>
      </dgm:t>
    </dgm:pt>
    <dgm:pt modelId="{6C1446A6-61A7-46B5-8BC3-B68EE8F97EBC}" type="pres">
      <dgm:prSet presAssocID="{DEF5DD72-77F8-49DE-96A3-5389C7AB1346}" presName="vert0" presStyleCnt="0">
        <dgm:presLayoutVars>
          <dgm:dir/>
          <dgm:animOne val="branch"/>
          <dgm:animLvl val="lvl"/>
        </dgm:presLayoutVars>
      </dgm:prSet>
      <dgm:spPr/>
    </dgm:pt>
    <dgm:pt modelId="{B123CA3C-3A80-470F-823B-BB50AF287C8F}" type="pres">
      <dgm:prSet presAssocID="{471A293F-E966-4331-9019-7CDE0DB03114}" presName="thickLine" presStyleLbl="alignNode1" presStyleIdx="0" presStyleCnt="2"/>
      <dgm:spPr/>
    </dgm:pt>
    <dgm:pt modelId="{D1850D79-5ACA-40D1-8F78-2F0B015DA656}" type="pres">
      <dgm:prSet presAssocID="{471A293F-E966-4331-9019-7CDE0DB03114}" presName="horz1" presStyleCnt="0"/>
      <dgm:spPr/>
    </dgm:pt>
    <dgm:pt modelId="{4AC2E2A2-892E-4366-97CB-80D9BD534E3A}" type="pres">
      <dgm:prSet presAssocID="{471A293F-E966-4331-9019-7CDE0DB03114}" presName="tx1" presStyleLbl="revTx" presStyleIdx="0" presStyleCnt="2"/>
      <dgm:spPr/>
    </dgm:pt>
    <dgm:pt modelId="{415435EB-AE53-4A87-9C3F-9E51DF6E478F}" type="pres">
      <dgm:prSet presAssocID="{471A293F-E966-4331-9019-7CDE0DB03114}" presName="vert1" presStyleCnt="0"/>
      <dgm:spPr/>
    </dgm:pt>
    <dgm:pt modelId="{A42CA883-0B46-4A11-903A-1AA40384A01A}" type="pres">
      <dgm:prSet presAssocID="{2173B4D7-B979-44CE-B713-C0BC6004CBD1}" presName="thickLine" presStyleLbl="alignNode1" presStyleIdx="1" presStyleCnt="2"/>
      <dgm:spPr/>
    </dgm:pt>
    <dgm:pt modelId="{6DF5A16B-8880-4806-8FB1-258CC1BAE9B7}" type="pres">
      <dgm:prSet presAssocID="{2173B4D7-B979-44CE-B713-C0BC6004CBD1}" presName="horz1" presStyleCnt="0"/>
      <dgm:spPr/>
    </dgm:pt>
    <dgm:pt modelId="{614EE4C2-4FBB-4880-866C-B8199DF4C592}" type="pres">
      <dgm:prSet presAssocID="{2173B4D7-B979-44CE-B713-C0BC6004CBD1}" presName="tx1" presStyleLbl="revTx" presStyleIdx="1" presStyleCnt="2"/>
      <dgm:spPr/>
    </dgm:pt>
    <dgm:pt modelId="{FE87E38B-925C-485C-A776-4024A051323D}" type="pres">
      <dgm:prSet presAssocID="{2173B4D7-B979-44CE-B713-C0BC6004CBD1}" presName="vert1" presStyleCnt="0"/>
      <dgm:spPr/>
    </dgm:pt>
  </dgm:ptLst>
  <dgm:cxnLst>
    <dgm:cxn modelId="{BDB9BC5B-FB2F-48DA-8ABD-D605BC3CB8A2}" type="presOf" srcId="{DEF5DD72-77F8-49DE-96A3-5389C7AB1346}" destId="{6C1446A6-61A7-46B5-8BC3-B68EE8F97EBC}" srcOrd="0" destOrd="0" presId="urn:microsoft.com/office/officeart/2008/layout/LinedList"/>
    <dgm:cxn modelId="{DE2A4063-0438-4848-BE82-D5D3EBF13EFB}" srcId="{DEF5DD72-77F8-49DE-96A3-5389C7AB1346}" destId="{2173B4D7-B979-44CE-B713-C0BC6004CBD1}" srcOrd="1" destOrd="0" parTransId="{F26D711B-8ABC-4471-BE44-A73153E26BE6}" sibTransId="{B5CC0506-FCC5-4D45-A0AB-D2DF8B343622}"/>
    <dgm:cxn modelId="{EF66B7A9-AE63-41F6-8FAE-4E4F7971F36E}" type="presOf" srcId="{2173B4D7-B979-44CE-B713-C0BC6004CBD1}" destId="{614EE4C2-4FBB-4880-866C-B8199DF4C592}" srcOrd="0" destOrd="0" presId="urn:microsoft.com/office/officeart/2008/layout/LinedList"/>
    <dgm:cxn modelId="{C7CEE8AD-3CB6-44AA-9C12-1AC23C4D8C08}" srcId="{DEF5DD72-77F8-49DE-96A3-5389C7AB1346}" destId="{471A293F-E966-4331-9019-7CDE0DB03114}" srcOrd="0" destOrd="0" parTransId="{14C09AD5-5E57-4A94-A3F4-392F312E0BC5}" sibTransId="{CF10660F-4109-431B-B800-CF4AA9321046}"/>
    <dgm:cxn modelId="{B50C20F6-2666-4685-8C5F-ACE260740271}" type="presOf" srcId="{471A293F-E966-4331-9019-7CDE0DB03114}" destId="{4AC2E2A2-892E-4366-97CB-80D9BD534E3A}" srcOrd="0" destOrd="0" presId="urn:microsoft.com/office/officeart/2008/layout/LinedList"/>
    <dgm:cxn modelId="{7AD0DF11-D40D-4557-8653-D322203692A1}" type="presParOf" srcId="{6C1446A6-61A7-46B5-8BC3-B68EE8F97EBC}" destId="{B123CA3C-3A80-470F-823B-BB50AF287C8F}" srcOrd="0" destOrd="0" presId="urn:microsoft.com/office/officeart/2008/layout/LinedList"/>
    <dgm:cxn modelId="{24BE1373-DB38-4C35-819D-74B3BBC2C43A}" type="presParOf" srcId="{6C1446A6-61A7-46B5-8BC3-B68EE8F97EBC}" destId="{D1850D79-5ACA-40D1-8F78-2F0B015DA656}" srcOrd="1" destOrd="0" presId="urn:microsoft.com/office/officeart/2008/layout/LinedList"/>
    <dgm:cxn modelId="{E964DF49-B0A4-4918-A240-5A23BC2DA557}" type="presParOf" srcId="{D1850D79-5ACA-40D1-8F78-2F0B015DA656}" destId="{4AC2E2A2-892E-4366-97CB-80D9BD534E3A}" srcOrd="0" destOrd="0" presId="urn:microsoft.com/office/officeart/2008/layout/LinedList"/>
    <dgm:cxn modelId="{A6A21054-39B1-41B1-BC46-5DF0DCA70FDC}" type="presParOf" srcId="{D1850D79-5ACA-40D1-8F78-2F0B015DA656}" destId="{415435EB-AE53-4A87-9C3F-9E51DF6E478F}" srcOrd="1" destOrd="0" presId="urn:microsoft.com/office/officeart/2008/layout/LinedList"/>
    <dgm:cxn modelId="{96616610-509F-4D6C-AD6D-0C30B8F5E5A8}" type="presParOf" srcId="{6C1446A6-61A7-46B5-8BC3-B68EE8F97EBC}" destId="{A42CA883-0B46-4A11-903A-1AA40384A01A}" srcOrd="2" destOrd="0" presId="urn:microsoft.com/office/officeart/2008/layout/LinedList"/>
    <dgm:cxn modelId="{94C7E128-FFE1-408F-93F9-04BC06433FAD}" type="presParOf" srcId="{6C1446A6-61A7-46B5-8BC3-B68EE8F97EBC}" destId="{6DF5A16B-8880-4806-8FB1-258CC1BAE9B7}" srcOrd="3" destOrd="0" presId="urn:microsoft.com/office/officeart/2008/layout/LinedList"/>
    <dgm:cxn modelId="{E29A4F32-05F1-44C0-952D-86815CBD1026}" type="presParOf" srcId="{6DF5A16B-8880-4806-8FB1-258CC1BAE9B7}" destId="{614EE4C2-4FBB-4880-866C-B8199DF4C592}" srcOrd="0" destOrd="0" presId="urn:microsoft.com/office/officeart/2008/layout/LinedList"/>
    <dgm:cxn modelId="{A07ADF58-5C6F-4124-A598-3E3C46C19948}" type="presParOf" srcId="{6DF5A16B-8880-4806-8FB1-258CC1BAE9B7}" destId="{FE87E38B-925C-485C-A776-4024A05132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46190F6-F9B3-46D5-9B0A-D2539861DF48}" type="doc">
      <dgm:prSet loTypeId="urn:microsoft.com/office/officeart/2005/8/layout/vList5" loCatId="list" qsTypeId="urn:microsoft.com/office/officeart/2005/8/quickstyle/simple1" qsCatId="simple" csTypeId="urn:microsoft.com/office/officeart/2005/8/colors/accent1_2" csCatId="accent1" phldr="1"/>
      <dgm:spPr/>
    </dgm:pt>
    <dgm:pt modelId="{D365DC23-8645-485F-8142-291A99BDA98E}">
      <dgm:prSet phldrT="[Text]" phldr="0"/>
      <dgm:spPr/>
      <dgm:t>
        <a:bodyPr/>
        <a:lstStyle/>
        <a:p>
          <a:pPr rtl="0"/>
          <a:r>
            <a:rPr lang="en-GB">
              <a:latin typeface="Aptos Display" panose="020F0302020204030204"/>
            </a:rPr>
            <a:t>Overall costs £1,040M.</a:t>
          </a:r>
          <a:endParaRPr lang="en-GB"/>
        </a:p>
      </dgm:t>
    </dgm:pt>
    <dgm:pt modelId="{110D1A82-7177-417A-A964-A7FB845E8163}" type="parTrans" cxnId="{E18C1192-D915-4EAF-9E03-13F1450D60F3}">
      <dgm:prSet/>
      <dgm:spPr/>
    </dgm:pt>
    <dgm:pt modelId="{2D389BAD-D51A-4E97-AD77-EFE934E22FC7}" type="sibTrans" cxnId="{E18C1192-D915-4EAF-9E03-13F1450D60F3}">
      <dgm:prSet/>
      <dgm:spPr/>
      <dgm:t>
        <a:bodyPr/>
        <a:lstStyle/>
        <a:p>
          <a:endParaRPr lang="en-GB"/>
        </a:p>
      </dgm:t>
    </dgm:pt>
    <dgm:pt modelId="{B1474912-4750-4427-938F-25DB65930840}">
      <dgm:prSet phldrT="[Text]" phldr="0"/>
      <dgm:spPr/>
      <dgm:t>
        <a:bodyPr/>
        <a:lstStyle/>
        <a:p>
          <a:pPr rtl="0"/>
          <a:r>
            <a:rPr lang="en-GB">
              <a:latin typeface="Aptos Display" panose="020F0302020204030204"/>
            </a:rPr>
            <a:t>Human Trafficking for sexual exploitation social and economic costs: £890M.</a:t>
          </a:r>
          <a:endParaRPr lang="en-GB"/>
        </a:p>
      </dgm:t>
    </dgm:pt>
    <dgm:pt modelId="{2DCE2DC1-BB73-4494-A837-FA9FB5322C97}" type="parTrans" cxnId="{AB5A6D41-1F9F-4216-BA65-31E173698BD8}">
      <dgm:prSet/>
      <dgm:spPr/>
    </dgm:pt>
    <dgm:pt modelId="{6765FF7E-D760-4D36-B9A9-5D9B0B0CF13E}" type="sibTrans" cxnId="{AB5A6D41-1F9F-4216-BA65-31E173698BD8}">
      <dgm:prSet/>
      <dgm:spPr/>
      <dgm:t>
        <a:bodyPr/>
        <a:lstStyle/>
        <a:p>
          <a:endParaRPr lang="en-GB"/>
        </a:p>
      </dgm:t>
    </dgm:pt>
    <dgm:pt modelId="{869101D2-2782-4D83-A9AA-94496CCA8160}">
      <dgm:prSet phldrT="[Text]" phldr="0"/>
      <dgm:spPr/>
      <dgm:t>
        <a:bodyPr/>
        <a:lstStyle/>
        <a:p>
          <a:pPr rtl="0"/>
          <a:r>
            <a:rPr lang="en-GB">
              <a:latin typeface="Aptos Display" panose="020F0302020204030204"/>
            </a:rPr>
            <a:t>Organised People Smuggling: £140. </a:t>
          </a:r>
          <a:endParaRPr lang="en-GB"/>
        </a:p>
      </dgm:t>
    </dgm:pt>
    <dgm:pt modelId="{4F4DD457-F919-414F-9EDD-8375D525328C}" type="parTrans" cxnId="{D89B253D-5035-47C9-8BCA-DCC7C5A9C21E}">
      <dgm:prSet/>
      <dgm:spPr/>
    </dgm:pt>
    <dgm:pt modelId="{DCCAE151-77FD-4E94-AE0E-537EA6305ACC}" type="sibTrans" cxnId="{D89B253D-5035-47C9-8BCA-DCC7C5A9C21E}">
      <dgm:prSet/>
      <dgm:spPr/>
    </dgm:pt>
    <dgm:pt modelId="{F4B24E54-111B-41BD-90B4-0D8A204B3202}" type="pres">
      <dgm:prSet presAssocID="{846190F6-F9B3-46D5-9B0A-D2539861DF48}" presName="Name0" presStyleCnt="0">
        <dgm:presLayoutVars>
          <dgm:dir/>
          <dgm:animLvl val="lvl"/>
          <dgm:resizeHandles val="exact"/>
        </dgm:presLayoutVars>
      </dgm:prSet>
      <dgm:spPr/>
    </dgm:pt>
    <dgm:pt modelId="{A0C6C65C-82EF-417B-9E6A-15A9831AF7E8}" type="pres">
      <dgm:prSet presAssocID="{D365DC23-8645-485F-8142-291A99BDA98E}" presName="linNode" presStyleCnt="0"/>
      <dgm:spPr/>
    </dgm:pt>
    <dgm:pt modelId="{3EA460BC-0226-45C0-ACFA-4E91D61505EC}" type="pres">
      <dgm:prSet presAssocID="{D365DC23-8645-485F-8142-291A99BDA98E}" presName="parentText" presStyleLbl="node1" presStyleIdx="0" presStyleCnt="3">
        <dgm:presLayoutVars>
          <dgm:chMax val="1"/>
          <dgm:bulletEnabled val="1"/>
        </dgm:presLayoutVars>
      </dgm:prSet>
      <dgm:spPr/>
    </dgm:pt>
    <dgm:pt modelId="{3E4D90AB-4E81-4A27-B6F4-3061A013D6AF}" type="pres">
      <dgm:prSet presAssocID="{2D389BAD-D51A-4E97-AD77-EFE934E22FC7}" presName="sp" presStyleCnt="0"/>
      <dgm:spPr/>
    </dgm:pt>
    <dgm:pt modelId="{E080BA77-C3ED-4B2E-8EF0-1680DDAF4C7A}" type="pres">
      <dgm:prSet presAssocID="{B1474912-4750-4427-938F-25DB65930840}" presName="linNode" presStyleCnt="0"/>
      <dgm:spPr/>
    </dgm:pt>
    <dgm:pt modelId="{4EFE9488-333A-43F7-8B71-0E8E28F9AE4C}" type="pres">
      <dgm:prSet presAssocID="{B1474912-4750-4427-938F-25DB65930840}" presName="parentText" presStyleLbl="node1" presStyleIdx="1" presStyleCnt="3">
        <dgm:presLayoutVars>
          <dgm:chMax val="1"/>
          <dgm:bulletEnabled val="1"/>
        </dgm:presLayoutVars>
      </dgm:prSet>
      <dgm:spPr/>
    </dgm:pt>
    <dgm:pt modelId="{FE70B0CF-0244-40B3-8219-9EE3F0568179}" type="pres">
      <dgm:prSet presAssocID="{6765FF7E-D760-4D36-B9A9-5D9B0B0CF13E}" presName="sp" presStyleCnt="0"/>
      <dgm:spPr/>
    </dgm:pt>
    <dgm:pt modelId="{DCF0D40B-8CB2-40EC-9249-4955769F8126}" type="pres">
      <dgm:prSet presAssocID="{869101D2-2782-4D83-A9AA-94496CCA8160}" presName="linNode" presStyleCnt="0"/>
      <dgm:spPr/>
    </dgm:pt>
    <dgm:pt modelId="{D4A56B7D-E6E1-4EFA-AC1A-D1A1559E7D27}" type="pres">
      <dgm:prSet presAssocID="{869101D2-2782-4D83-A9AA-94496CCA8160}" presName="parentText" presStyleLbl="node1" presStyleIdx="2" presStyleCnt="3">
        <dgm:presLayoutVars>
          <dgm:chMax val="1"/>
          <dgm:bulletEnabled val="1"/>
        </dgm:presLayoutVars>
      </dgm:prSet>
      <dgm:spPr/>
    </dgm:pt>
  </dgm:ptLst>
  <dgm:cxnLst>
    <dgm:cxn modelId="{D89B253D-5035-47C9-8BCA-DCC7C5A9C21E}" srcId="{846190F6-F9B3-46D5-9B0A-D2539861DF48}" destId="{869101D2-2782-4D83-A9AA-94496CCA8160}" srcOrd="2" destOrd="0" parTransId="{4F4DD457-F919-414F-9EDD-8375D525328C}" sibTransId="{DCCAE151-77FD-4E94-AE0E-537EA6305ACC}"/>
    <dgm:cxn modelId="{AB5A6D41-1F9F-4216-BA65-31E173698BD8}" srcId="{846190F6-F9B3-46D5-9B0A-D2539861DF48}" destId="{B1474912-4750-4427-938F-25DB65930840}" srcOrd="1" destOrd="0" parTransId="{2DCE2DC1-BB73-4494-A837-FA9FB5322C97}" sibTransId="{6765FF7E-D760-4D36-B9A9-5D9B0B0CF13E}"/>
    <dgm:cxn modelId="{51CC565A-6A2D-4CC3-82AE-DAC5D1D35249}" type="presOf" srcId="{B1474912-4750-4427-938F-25DB65930840}" destId="{4EFE9488-333A-43F7-8B71-0E8E28F9AE4C}" srcOrd="0" destOrd="0" presId="urn:microsoft.com/office/officeart/2005/8/layout/vList5"/>
    <dgm:cxn modelId="{55CF1283-9575-4AA6-A1DC-D6A6128A83D5}" type="presOf" srcId="{D365DC23-8645-485F-8142-291A99BDA98E}" destId="{3EA460BC-0226-45C0-ACFA-4E91D61505EC}" srcOrd="0" destOrd="0" presId="urn:microsoft.com/office/officeart/2005/8/layout/vList5"/>
    <dgm:cxn modelId="{7C5F7F8F-290F-4AEE-8F0A-9C7F83DFE417}" type="presOf" srcId="{846190F6-F9B3-46D5-9B0A-D2539861DF48}" destId="{F4B24E54-111B-41BD-90B4-0D8A204B3202}" srcOrd="0" destOrd="0" presId="urn:microsoft.com/office/officeart/2005/8/layout/vList5"/>
    <dgm:cxn modelId="{E18C1192-D915-4EAF-9E03-13F1450D60F3}" srcId="{846190F6-F9B3-46D5-9B0A-D2539861DF48}" destId="{D365DC23-8645-485F-8142-291A99BDA98E}" srcOrd="0" destOrd="0" parTransId="{110D1A82-7177-417A-A964-A7FB845E8163}" sibTransId="{2D389BAD-D51A-4E97-AD77-EFE934E22FC7}"/>
    <dgm:cxn modelId="{89D5DDA2-FC96-49C8-AEA4-6C77CFE792A8}" type="presOf" srcId="{869101D2-2782-4D83-A9AA-94496CCA8160}" destId="{D4A56B7D-E6E1-4EFA-AC1A-D1A1559E7D27}" srcOrd="0" destOrd="0" presId="urn:microsoft.com/office/officeart/2005/8/layout/vList5"/>
    <dgm:cxn modelId="{053DC3FC-8648-4676-838F-D3302AFFB75C}" type="presParOf" srcId="{F4B24E54-111B-41BD-90B4-0D8A204B3202}" destId="{A0C6C65C-82EF-417B-9E6A-15A9831AF7E8}" srcOrd="0" destOrd="0" presId="urn:microsoft.com/office/officeart/2005/8/layout/vList5"/>
    <dgm:cxn modelId="{3B665A97-BFEC-40CA-B433-0A3A3E0486F3}" type="presParOf" srcId="{A0C6C65C-82EF-417B-9E6A-15A9831AF7E8}" destId="{3EA460BC-0226-45C0-ACFA-4E91D61505EC}" srcOrd="0" destOrd="0" presId="urn:microsoft.com/office/officeart/2005/8/layout/vList5"/>
    <dgm:cxn modelId="{3536595F-230D-42AC-B696-55CDD2202B01}" type="presParOf" srcId="{F4B24E54-111B-41BD-90B4-0D8A204B3202}" destId="{3E4D90AB-4E81-4A27-B6F4-3061A013D6AF}" srcOrd="1" destOrd="0" presId="urn:microsoft.com/office/officeart/2005/8/layout/vList5"/>
    <dgm:cxn modelId="{C8BD076A-1D23-4813-B655-79E630D3E013}" type="presParOf" srcId="{F4B24E54-111B-41BD-90B4-0D8A204B3202}" destId="{E080BA77-C3ED-4B2E-8EF0-1680DDAF4C7A}" srcOrd="2" destOrd="0" presId="urn:microsoft.com/office/officeart/2005/8/layout/vList5"/>
    <dgm:cxn modelId="{FB31510A-7684-47EF-8C53-E91421E3EA1E}" type="presParOf" srcId="{E080BA77-C3ED-4B2E-8EF0-1680DDAF4C7A}" destId="{4EFE9488-333A-43F7-8B71-0E8E28F9AE4C}" srcOrd="0" destOrd="0" presId="urn:microsoft.com/office/officeart/2005/8/layout/vList5"/>
    <dgm:cxn modelId="{CA7BB9E1-DC53-4FE4-8F16-BD96FFEFAFBF}" type="presParOf" srcId="{F4B24E54-111B-41BD-90B4-0D8A204B3202}" destId="{FE70B0CF-0244-40B3-8219-9EE3F0568179}" srcOrd="3" destOrd="0" presId="urn:microsoft.com/office/officeart/2005/8/layout/vList5"/>
    <dgm:cxn modelId="{2CF673DE-B458-487B-97EC-504A77DAC14B}" type="presParOf" srcId="{F4B24E54-111B-41BD-90B4-0D8A204B3202}" destId="{DCF0D40B-8CB2-40EC-9249-4955769F8126}" srcOrd="4" destOrd="0" presId="urn:microsoft.com/office/officeart/2005/8/layout/vList5"/>
    <dgm:cxn modelId="{F9A12684-830D-413F-8217-520F83D4F541}" type="presParOf" srcId="{DCF0D40B-8CB2-40EC-9249-4955769F8126}" destId="{D4A56B7D-E6E1-4EFA-AC1A-D1A1559E7D27}" srcOrd="0"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8508850-D63D-4AD5-A568-341D2CAE5268}"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3B7A8D43-9D3D-4696-8F13-B88CBA5513AA}">
      <dgm:prSet/>
      <dgm:spPr/>
      <dgm:t>
        <a:bodyPr/>
        <a:lstStyle/>
        <a:p>
          <a:r>
            <a:rPr lang="en-GB"/>
            <a:t>Human Smuggling &amp; Trafficking poses many threats and has a huge impact on communities:</a:t>
          </a:r>
          <a:endParaRPr lang="en-US"/>
        </a:p>
      </dgm:t>
    </dgm:pt>
    <dgm:pt modelId="{817EBFC3-A528-42B1-B1D8-D5184DC23E1C}" type="parTrans" cxnId="{B1A97791-1156-4367-8918-B1811E80F46C}">
      <dgm:prSet/>
      <dgm:spPr/>
      <dgm:t>
        <a:bodyPr/>
        <a:lstStyle/>
        <a:p>
          <a:endParaRPr lang="en-US"/>
        </a:p>
      </dgm:t>
    </dgm:pt>
    <dgm:pt modelId="{A94EA57F-E407-4C82-88FF-074AC1B7B882}" type="sibTrans" cxnId="{B1A97791-1156-4367-8918-B1811E80F46C}">
      <dgm:prSet/>
      <dgm:spPr/>
      <dgm:t>
        <a:bodyPr/>
        <a:lstStyle/>
        <a:p>
          <a:endParaRPr lang="en-US"/>
        </a:p>
      </dgm:t>
    </dgm:pt>
    <dgm:pt modelId="{E91BCA9C-D682-42E3-8DE1-4D4AB71B007F}">
      <dgm:prSet/>
      <dgm:spPr/>
      <dgm:t>
        <a:bodyPr/>
        <a:lstStyle/>
        <a:p>
          <a:r>
            <a:rPr lang="en-GB"/>
            <a:t>Physical and sexual abuse.</a:t>
          </a:r>
          <a:endParaRPr lang="en-US"/>
        </a:p>
      </dgm:t>
    </dgm:pt>
    <dgm:pt modelId="{BADFDD9F-9B9D-4251-BC29-1CEB9D36F386}" type="parTrans" cxnId="{E1512E13-A1D1-420F-94AF-4FD59787F8E2}">
      <dgm:prSet/>
      <dgm:spPr/>
      <dgm:t>
        <a:bodyPr/>
        <a:lstStyle/>
        <a:p>
          <a:endParaRPr lang="en-US"/>
        </a:p>
      </dgm:t>
    </dgm:pt>
    <dgm:pt modelId="{66D94FC9-3648-477E-80FF-1D9FF049D760}" type="sibTrans" cxnId="{E1512E13-A1D1-420F-94AF-4FD59787F8E2}">
      <dgm:prSet/>
      <dgm:spPr/>
      <dgm:t>
        <a:bodyPr/>
        <a:lstStyle/>
        <a:p>
          <a:endParaRPr lang="en-US"/>
        </a:p>
      </dgm:t>
    </dgm:pt>
    <dgm:pt modelId="{3B7ECEE4-4629-4531-8234-91EED130996D}">
      <dgm:prSet/>
      <dgm:spPr/>
      <dgm:t>
        <a:bodyPr/>
        <a:lstStyle/>
        <a:p>
          <a:r>
            <a:rPr lang="en-GB"/>
            <a:t>Global security.</a:t>
          </a:r>
          <a:endParaRPr lang="en-US"/>
        </a:p>
      </dgm:t>
    </dgm:pt>
    <dgm:pt modelId="{C1DE5A79-B389-4590-99DE-D4A87E4C065D}" type="parTrans" cxnId="{E2C884AA-E8A9-4855-AA4B-18B1DC20035E}">
      <dgm:prSet/>
      <dgm:spPr/>
      <dgm:t>
        <a:bodyPr/>
        <a:lstStyle/>
        <a:p>
          <a:endParaRPr lang="en-US"/>
        </a:p>
      </dgm:t>
    </dgm:pt>
    <dgm:pt modelId="{92E05D8A-C15C-4D98-808F-30728950FCA3}" type="sibTrans" cxnId="{E2C884AA-E8A9-4855-AA4B-18B1DC20035E}">
      <dgm:prSet/>
      <dgm:spPr/>
      <dgm:t>
        <a:bodyPr/>
        <a:lstStyle/>
        <a:p>
          <a:endParaRPr lang="en-US"/>
        </a:p>
      </dgm:t>
    </dgm:pt>
    <dgm:pt modelId="{557E5955-F3DA-4C42-9117-AE1E3476B289}">
      <dgm:prSet/>
      <dgm:spPr/>
      <dgm:t>
        <a:bodyPr/>
        <a:lstStyle/>
        <a:p>
          <a:r>
            <a:rPr lang="en-GB"/>
            <a:t>Public safety.</a:t>
          </a:r>
          <a:endParaRPr lang="en-US"/>
        </a:p>
      </dgm:t>
    </dgm:pt>
    <dgm:pt modelId="{74F756BF-EECA-4C01-A1BC-DE6D79BDCA0F}" type="parTrans" cxnId="{4A13B3C4-DDDE-4CD6-9A17-FD09F25788F0}">
      <dgm:prSet/>
      <dgm:spPr/>
      <dgm:t>
        <a:bodyPr/>
        <a:lstStyle/>
        <a:p>
          <a:endParaRPr lang="en-US"/>
        </a:p>
      </dgm:t>
    </dgm:pt>
    <dgm:pt modelId="{8C96B28D-7D13-42D9-B64F-25CBED156BAD}" type="sibTrans" cxnId="{4A13B3C4-DDDE-4CD6-9A17-FD09F25788F0}">
      <dgm:prSet/>
      <dgm:spPr/>
      <dgm:t>
        <a:bodyPr/>
        <a:lstStyle/>
        <a:p>
          <a:endParaRPr lang="en-US"/>
        </a:p>
      </dgm:t>
    </dgm:pt>
    <dgm:pt modelId="{968C257D-4931-4A4E-B32B-1BF60111BD98}">
      <dgm:prSet/>
      <dgm:spPr/>
      <dgm:t>
        <a:bodyPr/>
        <a:lstStyle/>
        <a:p>
          <a:r>
            <a:rPr lang="en-GB"/>
            <a:t>Human dignity.</a:t>
          </a:r>
          <a:endParaRPr lang="en-US"/>
        </a:p>
      </dgm:t>
    </dgm:pt>
    <dgm:pt modelId="{2A1915D5-62CA-44F9-A74F-652A5255EFD8}" type="parTrans" cxnId="{AA4E5B7A-CC1A-45AB-BA66-4545F328BC65}">
      <dgm:prSet/>
      <dgm:spPr/>
      <dgm:t>
        <a:bodyPr/>
        <a:lstStyle/>
        <a:p>
          <a:endParaRPr lang="en-US"/>
        </a:p>
      </dgm:t>
    </dgm:pt>
    <dgm:pt modelId="{0AFEED97-0FBF-4519-9EDE-6C3B381D0556}" type="sibTrans" cxnId="{AA4E5B7A-CC1A-45AB-BA66-4545F328BC65}">
      <dgm:prSet/>
      <dgm:spPr/>
      <dgm:t>
        <a:bodyPr/>
        <a:lstStyle/>
        <a:p>
          <a:endParaRPr lang="en-US"/>
        </a:p>
      </dgm:t>
    </dgm:pt>
    <dgm:pt modelId="{10EC92C9-8A21-4A15-9ADC-EA6D6F4F6350}">
      <dgm:prSet/>
      <dgm:spPr/>
      <dgm:t>
        <a:bodyPr/>
        <a:lstStyle/>
        <a:p>
          <a:r>
            <a:rPr lang="en-GB"/>
            <a:t>Violence and coercion.</a:t>
          </a:r>
          <a:endParaRPr lang="en-US"/>
        </a:p>
      </dgm:t>
    </dgm:pt>
    <dgm:pt modelId="{68890261-A911-4DF5-9047-EE76C8710007}" type="parTrans" cxnId="{A98BCD3A-02BE-4DE7-8FBC-F34251002AD4}">
      <dgm:prSet/>
      <dgm:spPr/>
      <dgm:t>
        <a:bodyPr/>
        <a:lstStyle/>
        <a:p>
          <a:endParaRPr lang="en-US"/>
        </a:p>
      </dgm:t>
    </dgm:pt>
    <dgm:pt modelId="{E15A73A1-BF9A-4A66-872B-69A58D9483C9}" type="sibTrans" cxnId="{A98BCD3A-02BE-4DE7-8FBC-F34251002AD4}">
      <dgm:prSet/>
      <dgm:spPr/>
      <dgm:t>
        <a:bodyPr/>
        <a:lstStyle/>
        <a:p>
          <a:endParaRPr lang="en-US"/>
        </a:p>
      </dgm:t>
    </dgm:pt>
    <dgm:pt modelId="{5CF6683D-1630-419F-8D93-9FF815153A67}">
      <dgm:prSet/>
      <dgm:spPr/>
      <dgm:t>
        <a:bodyPr/>
        <a:lstStyle/>
        <a:p>
          <a:r>
            <a:rPr lang="en-GB"/>
            <a:t>Exploitation of vulnerability. </a:t>
          </a:r>
          <a:endParaRPr lang="en-US"/>
        </a:p>
      </dgm:t>
    </dgm:pt>
    <dgm:pt modelId="{890022FC-F618-4072-9EA1-63D4775C6B33}" type="parTrans" cxnId="{813A21B2-0C54-4D61-991F-5514BA001802}">
      <dgm:prSet/>
      <dgm:spPr/>
      <dgm:t>
        <a:bodyPr/>
        <a:lstStyle/>
        <a:p>
          <a:endParaRPr lang="en-US"/>
        </a:p>
      </dgm:t>
    </dgm:pt>
    <dgm:pt modelId="{861EC260-72ED-4715-87B6-4BA205D7995A}" type="sibTrans" cxnId="{813A21B2-0C54-4D61-991F-5514BA001802}">
      <dgm:prSet/>
      <dgm:spPr/>
      <dgm:t>
        <a:bodyPr/>
        <a:lstStyle/>
        <a:p>
          <a:endParaRPr lang="en-US"/>
        </a:p>
      </dgm:t>
    </dgm:pt>
    <dgm:pt modelId="{939CA4F0-A0A5-4A99-B54A-A131C65EC959}" type="pres">
      <dgm:prSet presAssocID="{08508850-D63D-4AD5-A568-341D2CAE5268}" presName="vert0" presStyleCnt="0">
        <dgm:presLayoutVars>
          <dgm:dir/>
          <dgm:animOne val="branch"/>
          <dgm:animLvl val="lvl"/>
        </dgm:presLayoutVars>
      </dgm:prSet>
      <dgm:spPr/>
    </dgm:pt>
    <dgm:pt modelId="{297F2899-0B1D-4B13-BEBC-8A101B68FB16}" type="pres">
      <dgm:prSet presAssocID="{3B7A8D43-9D3D-4696-8F13-B88CBA5513AA}" presName="thickLine" presStyleLbl="alignNode1" presStyleIdx="0" presStyleCnt="1"/>
      <dgm:spPr/>
    </dgm:pt>
    <dgm:pt modelId="{EDAB63AA-20C8-447F-9C7B-CD1A16572B5E}" type="pres">
      <dgm:prSet presAssocID="{3B7A8D43-9D3D-4696-8F13-B88CBA5513AA}" presName="horz1" presStyleCnt="0"/>
      <dgm:spPr/>
    </dgm:pt>
    <dgm:pt modelId="{949F960C-BC04-4915-A01E-946C21C14F1B}" type="pres">
      <dgm:prSet presAssocID="{3B7A8D43-9D3D-4696-8F13-B88CBA5513AA}" presName="tx1" presStyleLbl="revTx" presStyleIdx="0" presStyleCnt="7"/>
      <dgm:spPr/>
    </dgm:pt>
    <dgm:pt modelId="{3B895851-AC69-4D72-B9AD-AB3CA93835E6}" type="pres">
      <dgm:prSet presAssocID="{3B7A8D43-9D3D-4696-8F13-B88CBA5513AA}" presName="vert1" presStyleCnt="0"/>
      <dgm:spPr/>
    </dgm:pt>
    <dgm:pt modelId="{AE91AB76-DF67-41F2-BE30-3D8B25A47CD0}" type="pres">
      <dgm:prSet presAssocID="{E91BCA9C-D682-42E3-8DE1-4D4AB71B007F}" presName="vertSpace2a" presStyleCnt="0"/>
      <dgm:spPr/>
    </dgm:pt>
    <dgm:pt modelId="{77671765-7786-4627-B599-BB9F1B6E6798}" type="pres">
      <dgm:prSet presAssocID="{E91BCA9C-D682-42E3-8DE1-4D4AB71B007F}" presName="horz2" presStyleCnt="0"/>
      <dgm:spPr/>
    </dgm:pt>
    <dgm:pt modelId="{26692D68-1FBF-4FF8-B076-7597331FB3B8}" type="pres">
      <dgm:prSet presAssocID="{E91BCA9C-D682-42E3-8DE1-4D4AB71B007F}" presName="horzSpace2" presStyleCnt="0"/>
      <dgm:spPr/>
    </dgm:pt>
    <dgm:pt modelId="{920F1123-1E47-4C5D-9006-C42EF05B5DFD}" type="pres">
      <dgm:prSet presAssocID="{E91BCA9C-D682-42E3-8DE1-4D4AB71B007F}" presName="tx2" presStyleLbl="revTx" presStyleIdx="1" presStyleCnt="7"/>
      <dgm:spPr/>
    </dgm:pt>
    <dgm:pt modelId="{82AB546E-057C-447A-884C-342FE658CDDE}" type="pres">
      <dgm:prSet presAssocID="{E91BCA9C-D682-42E3-8DE1-4D4AB71B007F}" presName="vert2" presStyleCnt="0"/>
      <dgm:spPr/>
    </dgm:pt>
    <dgm:pt modelId="{EE518527-8332-4BC7-B310-CC8C2D73200F}" type="pres">
      <dgm:prSet presAssocID="{E91BCA9C-D682-42E3-8DE1-4D4AB71B007F}" presName="thinLine2b" presStyleLbl="callout" presStyleIdx="0" presStyleCnt="6"/>
      <dgm:spPr/>
    </dgm:pt>
    <dgm:pt modelId="{A9BCC23D-3F42-4140-8D1B-A21A24F137C0}" type="pres">
      <dgm:prSet presAssocID="{E91BCA9C-D682-42E3-8DE1-4D4AB71B007F}" presName="vertSpace2b" presStyleCnt="0"/>
      <dgm:spPr/>
    </dgm:pt>
    <dgm:pt modelId="{F81DA2DE-5233-47B0-A5B3-BD2D72D3EB2A}" type="pres">
      <dgm:prSet presAssocID="{3B7ECEE4-4629-4531-8234-91EED130996D}" presName="horz2" presStyleCnt="0"/>
      <dgm:spPr/>
    </dgm:pt>
    <dgm:pt modelId="{418E012F-DE9C-42F4-B2BA-81B4E8163D81}" type="pres">
      <dgm:prSet presAssocID="{3B7ECEE4-4629-4531-8234-91EED130996D}" presName="horzSpace2" presStyleCnt="0"/>
      <dgm:spPr/>
    </dgm:pt>
    <dgm:pt modelId="{2CB252AB-5EBC-4589-888B-8E6AFB87CDC2}" type="pres">
      <dgm:prSet presAssocID="{3B7ECEE4-4629-4531-8234-91EED130996D}" presName="tx2" presStyleLbl="revTx" presStyleIdx="2" presStyleCnt="7"/>
      <dgm:spPr/>
    </dgm:pt>
    <dgm:pt modelId="{70B2317D-D897-4168-BF31-6A7ADF2DFED7}" type="pres">
      <dgm:prSet presAssocID="{3B7ECEE4-4629-4531-8234-91EED130996D}" presName="vert2" presStyleCnt="0"/>
      <dgm:spPr/>
    </dgm:pt>
    <dgm:pt modelId="{A60B65FF-FDDA-4D04-8BAB-88EAD7BAF7B9}" type="pres">
      <dgm:prSet presAssocID="{3B7ECEE4-4629-4531-8234-91EED130996D}" presName="thinLine2b" presStyleLbl="callout" presStyleIdx="1" presStyleCnt="6"/>
      <dgm:spPr/>
    </dgm:pt>
    <dgm:pt modelId="{7A1A5D47-1D76-4A62-874F-B56C37A5DA2D}" type="pres">
      <dgm:prSet presAssocID="{3B7ECEE4-4629-4531-8234-91EED130996D}" presName="vertSpace2b" presStyleCnt="0"/>
      <dgm:spPr/>
    </dgm:pt>
    <dgm:pt modelId="{8A7BDACC-D3C9-418B-B5FD-67D11D3212D2}" type="pres">
      <dgm:prSet presAssocID="{557E5955-F3DA-4C42-9117-AE1E3476B289}" presName="horz2" presStyleCnt="0"/>
      <dgm:spPr/>
    </dgm:pt>
    <dgm:pt modelId="{1DCAEB20-12FD-4904-8EDB-FC282CC1E484}" type="pres">
      <dgm:prSet presAssocID="{557E5955-F3DA-4C42-9117-AE1E3476B289}" presName="horzSpace2" presStyleCnt="0"/>
      <dgm:spPr/>
    </dgm:pt>
    <dgm:pt modelId="{7C7F4E8F-4202-48C7-9094-F80323185F45}" type="pres">
      <dgm:prSet presAssocID="{557E5955-F3DA-4C42-9117-AE1E3476B289}" presName="tx2" presStyleLbl="revTx" presStyleIdx="3" presStyleCnt="7"/>
      <dgm:spPr/>
    </dgm:pt>
    <dgm:pt modelId="{4439303B-1D43-4C76-A3E6-1E72BE7457C4}" type="pres">
      <dgm:prSet presAssocID="{557E5955-F3DA-4C42-9117-AE1E3476B289}" presName="vert2" presStyleCnt="0"/>
      <dgm:spPr/>
    </dgm:pt>
    <dgm:pt modelId="{5AD3B0EF-1484-4CFC-AE15-2C53A37B7D6B}" type="pres">
      <dgm:prSet presAssocID="{557E5955-F3DA-4C42-9117-AE1E3476B289}" presName="thinLine2b" presStyleLbl="callout" presStyleIdx="2" presStyleCnt="6"/>
      <dgm:spPr/>
    </dgm:pt>
    <dgm:pt modelId="{AFFBE9EB-C0A3-49F2-956B-72A79181BA7D}" type="pres">
      <dgm:prSet presAssocID="{557E5955-F3DA-4C42-9117-AE1E3476B289}" presName="vertSpace2b" presStyleCnt="0"/>
      <dgm:spPr/>
    </dgm:pt>
    <dgm:pt modelId="{D261685E-3013-4ACF-9897-9A82A3C9BA78}" type="pres">
      <dgm:prSet presAssocID="{968C257D-4931-4A4E-B32B-1BF60111BD98}" presName="horz2" presStyleCnt="0"/>
      <dgm:spPr/>
    </dgm:pt>
    <dgm:pt modelId="{8885FD73-EC69-42EC-9B68-179B9DE05040}" type="pres">
      <dgm:prSet presAssocID="{968C257D-4931-4A4E-B32B-1BF60111BD98}" presName="horzSpace2" presStyleCnt="0"/>
      <dgm:spPr/>
    </dgm:pt>
    <dgm:pt modelId="{FBB6AC06-4135-4BF3-8CF4-A1F51BD3A3A3}" type="pres">
      <dgm:prSet presAssocID="{968C257D-4931-4A4E-B32B-1BF60111BD98}" presName="tx2" presStyleLbl="revTx" presStyleIdx="4" presStyleCnt="7"/>
      <dgm:spPr/>
    </dgm:pt>
    <dgm:pt modelId="{83783BA8-EFC1-4C37-BF73-3FC63165124A}" type="pres">
      <dgm:prSet presAssocID="{968C257D-4931-4A4E-B32B-1BF60111BD98}" presName="vert2" presStyleCnt="0"/>
      <dgm:spPr/>
    </dgm:pt>
    <dgm:pt modelId="{9B79B4FF-8B3A-4978-A157-8610B0CEBAA1}" type="pres">
      <dgm:prSet presAssocID="{968C257D-4931-4A4E-B32B-1BF60111BD98}" presName="thinLine2b" presStyleLbl="callout" presStyleIdx="3" presStyleCnt="6"/>
      <dgm:spPr/>
    </dgm:pt>
    <dgm:pt modelId="{430E85FE-1A70-4A91-AD3D-D05A61EC8B90}" type="pres">
      <dgm:prSet presAssocID="{968C257D-4931-4A4E-B32B-1BF60111BD98}" presName="vertSpace2b" presStyleCnt="0"/>
      <dgm:spPr/>
    </dgm:pt>
    <dgm:pt modelId="{C2BF8A76-6A19-454F-87E3-7D5B98B14071}" type="pres">
      <dgm:prSet presAssocID="{10EC92C9-8A21-4A15-9ADC-EA6D6F4F6350}" presName="horz2" presStyleCnt="0"/>
      <dgm:spPr/>
    </dgm:pt>
    <dgm:pt modelId="{FA7B0753-1497-4457-BEB1-EB35335FFC9B}" type="pres">
      <dgm:prSet presAssocID="{10EC92C9-8A21-4A15-9ADC-EA6D6F4F6350}" presName="horzSpace2" presStyleCnt="0"/>
      <dgm:spPr/>
    </dgm:pt>
    <dgm:pt modelId="{2267E990-34BD-42E9-A2D6-FABA3E146F5E}" type="pres">
      <dgm:prSet presAssocID="{10EC92C9-8A21-4A15-9ADC-EA6D6F4F6350}" presName="tx2" presStyleLbl="revTx" presStyleIdx="5" presStyleCnt="7"/>
      <dgm:spPr/>
    </dgm:pt>
    <dgm:pt modelId="{B2614CB4-0139-429F-8071-825F4DBF9955}" type="pres">
      <dgm:prSet presAssocID="{10EC92C9-8A21-4A15-9ADC-EA6D6F4F6350}" presName="vert2" presStyleCnt="0"/>
      <dgm:spPr/>
    </dgm:pt>
    <dgm:pt modelId="{FBE0324E-90B6-4CD4-8216-E4E13CC32812}" type="pres">
      <dgm:prSet presAssocID="{10EC92C9-8A21-4A15-9ADC-EA6D6F4F6350}" presName="thinLine2b" presStyleLbl="callout" presStyleIdx="4" presStyleCnt="6"/>
      <dgm:spPr/>
    </dgm:pt>
    <dgm:pt modelId="{3956ACE6-55C9-4427-967F-7A8D8B77E5CF}" type="pres">
      <dgm:prSet presAssocID="{10EC92C9-8A21-4A15-9ADC-EA6D6F4F6350}" presName="vertSpace2b" presStyleCnt="0"/>
      <dgm:spPr/>
    </dgm:pt>
    <dgm:pt modelId="{648AA8F1-DD3E-476F-A0D4-ED05C1075104}" type="pres">
      <dgm:prSet presAssocID="{5CF6683D-1630-419F-8D93-9FF815153A67}" presName="horz2" presStyleCnt="0"/>
      <dgm:spPr/>
    </dgm:pt>
    <dgm:pt modelId="{2EEF92B7-8359-47E0-BA41-0BD8EF9EB567}" type="pres">
      <dgm:prSet presAssocID="{5CF6683D-1630-419F-8D93-9FF815153A67}" presName="horzSpace2" presStyleCnt="0"/>
      <dgm:spPr/>
    </dgm:pt>
    <dgm:pt modelId="{63079EEB-2DCD-4CEE-8811-2D880C15F380}" type="pres">
      <dgm:prSet presAssocID="{5CF6683D-1630-419F-8D93-9FF815153A67}" presName="tx2" presStyleLbl="revTx" presStyleIdx="6" presStyleCnt="7"/>
      <dgm:spPr/>
    </dgm:pt>
    <dgm:pt modelId="{B99D4C37-E619-488C-B8D1-644170128C83}" type="pres">
      <dgm:prSet presAssocID="{5CF6683D-1630-419F-8D93-9FF815153A67}" presName="vert2" presStyleCnt="0"/>
      <dgm:spPr/>
    </dgm:pt>
    <dgm:pt modelId="{5E833ECE-B0F9-4E50-827A-A47CFE7726D0}" type="pres">
      <dgm:prSet presAssocID="{5CF6683D-1630-419F-8D93-9FF815153A67}" presName="thinLine2b" presStyleLbl="callout" presStyleIdx="5" presStyleCnt="6"/>
      <dgm:spPr/>
    </dgm:pt>
    <dgm:pt modelId="{86BD046C-5978-4F6B-8FA5-D4354F8AA689}" type="pres">
      <dgm:prSet presAssocID="{5CF6683D-1630-419F-8D93-9FF815153A67}" presName="vertSpace2b" presStyleCnt="0"/>
      <dgm:spPr/>
    </dgm:pt>
  </dgm:ptLst>
  <dgm:cxnLst>
    <dgm:cxn modelId="{E1512E13-A1D1-420F-94AF-4FD59787F8E2}" srcId="{3B7A8D43-9D3D-4696-8F13-B88CBA5513AA}" destId="{E91BCA9C-D682-42E3-8DE1-4D4AB71B007F}" srcOrd="0" destOrd="0" parTransId="{BADFDD9F-9B9D-4251-BC29-1CEB9D36F386}" sibTransId="{66D94FC9-3648-477E-80FF-1D9FF049D760}"/>
    <dgm:cxn modelId="{B215542B-F24A-4518-9980-DA88C64B1703}" type="presOf" srcId="{968C257D-4931-4A4E-B32B-1BF60111BD98}" destId="{FBB6AC06-4135-4BF3-8CF4-A1F51BD3A3A3}" srcOrd="0" destOrd="0" presId="urn:microsoft.com/office/officeart/2008/layout/LinedList"/>
    <dgm:cxn modelId="{A98BCD3A-02BE-4DE7-8FBC-F34251002AD4}" srcId="{3B7A8D43-9D3D-4696-8F13-B88CBA5513AA}" destId="{10EC92C9-8A21-4A15-9ADC-EA6D6F4F6350}" srcOrd="4" destOrd="0" parTransId="{68890261-A911-4DF5-9047-EE76C8710007}" sibTransId="{E15A73A1-BF9A-4A66-872B-69A58D9483C9}"/>
    <dgm:cxn modelId="{C6B4AF4A-DEF9-4132-89EA-72107FC79009}" type="presOf" srcId="{557E5955-F3DA-4C42-9117-AE1E3476B289}" destId="{7C7F4E8F-4202-48C7-9094-F80323185F45}" srcOrd="0" destOrd="0" presId="urn:microsoft.com/office/officeart/2008/layout/LinedList"/>
    <dgm:cxn modelId="{FDA63A4F-7090-416B-90C5-17E20FD2DCC3}" type="presOf" srcId="{E91BCA9C-D682-42E3-8DE1-4D4AB71B007F}" destId="{920F1123-1E47-4C5D-9006-C42EF05B5DFD}" srcOrd="0" destOrd="0" presId="urn:microsoft.com/office/officeart/2008/layout/LinedList"/>
    <dgm:cxn modelId="{AA4E5B7A-CC1A-45AB-BA66-4545F328BC65}" srcId="{3B7A8D43-9D3D-4696-8F13-B88CBA5513AA}" destId="{968C257D-4931-4A4E-B32B-1BF60111BD98}" srcOrd="3" destOrd="0" parTransId="{2A1915D5-62CA-44F9-A74F-652A5255EFD8}" sibTransId="{0AFEED97-0FBF-4519-9EDE-6C3B381D0556}"/>
    <dgm:cxn modelId="{A12E7E88-AA14-450B-AC13-7172ABFCECC5}" type="presOf" srcId="{10EC92C9-8A21-4A15-9ADC-EA6D6F4F6350}" destId="{2267E990-34BD-42E9-A2D6-FABA3E146F5E}" srcOrd="0" destOrd="0" presId="urn:microsoft.com/office/officeart/2008/layout/LinedList"/>
    <dgm:cxn modelId="{B1A97791-1156-4367-8918-B1811E80F46C}" srcId="{08508850-D63D-4AD5-A568-341D2CAE5268}" destId="{3B7A8D43-9D3D-4696-8F13-B88CBA5513AA}" srcOrd="0" destOrd="0" parTransId="{817EBFC3-A528-42B1-B1D8-D5184DC23E1C}" sibTransId="{A94EA57F-E407-4C82-88FF-074AC1B7B882}"/>
    <dgm:cxn modelId="{1C2F499E-5119-4BEB-92B0-739122A95AA4}" type="presOf" srcId="{3B7A8D43-9D3D-4696-8F13-B88CBA5513AA}" destId="{949F960C-BC04-4915-A01E-946C21C14F1B}" srcOrd="0" destOrd="0" presId="urn:microsoft.com/office/officeart/2008/layout/LinedList"/>
    <dgm:cxn modelId="{E2C884AA-E8A9-4855-AA4B-18B1DC20035E}" srcId="{3B7A8D43-9D3D-4696-8F13-B88CBA5513AA}" destId="{3B7ECEE4-4629-4531-8234-91EED130996D}" srcOrd="1" destOrd="0" parTransId="{C1DE5A79-B389-4590-99DE-D4A87E4C065D}" sibTransId="{92E05D8A-C15C-4D98-808F-30728950FCA3}"/>
    <dgm:cxn modelId="{813A21B2-0C54-4D61-991F-5514BA001802}" srcId="{3B7A8D43-9D3D-4696-8F13-B88CBA5513AA}" destId="{5CF6683D-1630-419F-8D93-9FF815153A67}" srcOrd="5" destOrd="0" parTransId="{890022FC-F618-4072-9EA1-63D4775C6B33}" sibTransId="{861EC260-72ED-4715-87B6-4BA205D7995A}"/>
    <dgm:cxn modelId="{0A79E8BA-FF67-4FC7-B957-7F92DC0CF3AE}" type="presOf" srcId="{08508850-D63D-4AD5-A568-341D2CAE5268}" destId="{939CA4F0-A0A5-4A99-B54A-A131C65EC959}" srcOrd="0" destOrd="0" presId="urn:microsoft.com/office/officeart/2008/layout/LinedList"/>
    <dgm:cxn modelId="{4A13B3C4-DDDE-4CD6-9A17-FD09F25788F0}" srcId="{3B7A8D43-9D3D-4696-8F13-B88CBA5513AA}" destId="{557E5955-F3DA-4C42-9117-AE1E3476B289}" srcOrd="2" destOrd="0" parTransId="{74F756BF-EECA-4C01-A1BC-DE6D79BDCA0F}" sibTransId="{8C96B28D-7D13-42D9-B64F-25CBED156BAD}"/>
    <dgm:cxn modelId="{C0906CC9-6A64-4745-A053-E7B0B4E11F9C}" type="presOf" srcId="{3B7ECEE4-4629-4531-8234-91EED130996D}" destId="{2CB252AB-5EBC-4589-888B-8E6AFB87CDC2}" srcOrd="0" destOrd="0" presId="urn:microsoft.com/office/officeart/2008/layout/LinedList"/>
    <dgm:cxn modelId="{4EE0EBE4-50C1-441C-882B-8A94E41DE1D7}" type="presOf" srcId="{5CF6683D-1630-419F-8D93-9FF815153A67}" destId="{63079EEB-2DCD-4CEE-8811-2D880C15F380}" srcOrd="0" destOrd="0" presId="urn:microsoft.com/office/officeart/2008/layout/LinedList"/>
    <dgm:cxn modelId="{41AD5D69-A4B8-4FFE-8FE1-7242B1A7194B}" type="presParOf" srcId="{939CA4F0-A0A5-4A99-B54A-A131C65EC959}" destId="{297F2899-0B1D-4B13-BEBC-8A101B68FB16}" srcOrd="0" destOrd="0" presId="urn:microsoft.com/office/officeart/2008/layout/LinedList"/>
    <dgm:cxn modelId="{BCC12C3B-C738-4CB8-997E-8A5F7175A8BE}" type="presParOf" srcId="{939CA4F0-A0A5-4A99-B54A-A131C65EC959}" destId="{EDAB63AA-20C8-447F-9C7B-CD1A16572B5E}" srcOrd="1" destOrd="0" presId="urn:microsoft.com/office/officeart/2008/layout/LinedList"/>
    <dgm:cxn modelId="{4C6160CD-6672-4170-9F13-048A20549E00}" type="presParOf" srcId="{EDAB63AA-20C8-447F-9C7B-CD1A16572B5E}" destId="{949F960C-BC04-4915-A01E-946C21C14F1B}" srcOrd="0" destOrd="0" presId="urn:microsoft.com/office/officeart/2008/layout/LinedList"/>
    <dgm:cxn modelId="{A77A68B8-DA07-4F5E-98CD-4E9FCA6CECF4}" type="presParOf" srcId="{EDAB63AA-20C8-447F-9C7B-CD1A16572B5E}" destId="{3B895851-AC69-4D72-B9AD-AB3CA93835E6}" srcOrd="1" destOrd="0" presId="urn:microsoft.com/office/officeart/2008/layout/LinedList"/>
    <dgm:cxn modelId="{8F76EA49-21C0-4C00-84F1-8A666BDF1DC6}" type="presParOf" srcId="{3B895851-AC69-4D72-B9AD-AB3CA93835E6}" destId="{AE91AB76-DF67-41F2-BE30-3D8B25A47CD0}" srcOrd="0" destOrd="0" presId="urn:microsoft.com/office/officeart/2008/layout/LinedList"/>
    <dgm:cxn modelId="{48DB6DE0-4666-4C05-9CBC-BCF6B6CF5842}" type="presParOf" srcId="{3B895851-AC69-4D72-B9AD-AB3CA93835E6}" destId="{77671765-7786-4627-B599-BB9F1B6E6798}" srcOrd="1" destOrd="0" presId="urn:microsoft.com/office/officeart/2008/layout/LinedList"/>
    <dgm:cxn modelId="{E5C59E6E-7A4A-432E-B6D9-110825382896}" type="presParOf" srcId="{77671765-7786-4627-B599-BB9F1B6E6798}" destId="{26692D68-1FBF-4FF8-B076-7597331FB3B8}" srcOrd="0" destOrd="0" presId="urn:microsoft.com/office/officeart/2008/layout/LinedList"/>
    <dgm:cxn modelId="{90B73540-274D-476D-96DB-BC4C4F99EE3B}" type="presParOf" srcId="{77671765-7786-4627-B599-BB9F1B6E6798}" destId="{920F1123-1E47-4C5D-9006-C42EF05B5DFD}" srcOrd="1" destOrd="0" presId="urn:microsoft.com/office/officeart/2008/layout/LinedList"/>
    <dgm:cxn modelId="{464AFB37-F1BC-4556-9AE0-168D95AFE104}" type="presParOf" srcId="{77671765-7786-4627-B599-BB9F1B6E6798}" destId="{82AB546E-057C-447A-884C-342FE658CDDE}" srcOrd="2" destOrd="0" presId="urn:microsoft.com/office/officeart/2008/layout/LinedList"/>
    <dgm:cxn modelId="{6BB380B0-7861-4F3D-ACB0-6986DB013730}" type="presParOf" srcId="{3B895851-AC69-4D72-B9AD-AB3CA93835E6}" destId="{EE518527-8332-4BC7-B310-CC8C2D73200F}" srcOrd="2" destOrd="0" presId="urn:microsoft.com/office/officeart/2008/layout/LinedList"/>
    <dgm:cxn modelId="{4122965E-7753-49BB-8FAE-922A5D398C61}" type="presParOf" srcId="{3B895851-AC69-4D72-B9AD-AB3CA93835E6}" destId="{A9BCC23D-3F42-4140-8D1B-A21A24F137C0}" srcOrd="3" destOrd="0" presId="urn:microsoft.com/office/officeart/2008/layout/LinedList"/>
    <dgm:cxn modelId="{0A0E6729-0FD6-4DF3-BFA1-04EF882F2F57}" type="presParOf" srcId="{3B895851-AC69-4D72-B9AD-AB3CA93835E6}" destId="{F81DA2DE-5233-47B0-A5B3-BD2D72D3EB2A}" srcOrd="4" destOrd="0" presId="urn:microsoft.com/office/officeart/2008/layout/LinedList"/>
    <dgm:cxn modelId="{97887E7A-4A40-45CC-91DB-02EC9B79E8EE}" type="presParOf" srcId="{F81DA2DE-5233-47B0-A5B3-BD2D72D3EB2A}" destId="{418E012F-DE9C-42F4-B2BA-81B4E8163D81}" srcOrd="0" destOrd="0" presId="urn:microsoft.com/office/officeart/2008/layout/LinedList"/>
    <dgm:cxn modelId="{C83941E6-2A2D-45E3-8CA7-A1C51D2E4DCA}" type="presParOf" srcId="{F81DA2DE-5233-47B0-A5B3-BD2D72D3EB2A}" destId="{2CB252AB-5EBC-4589-888B-8E6AFB87CDC2}" srcOrd="1" destOrd="0" presId="urn:microsoft.com/office/officeart/2008/layout/LinedList"/>
    <dgm:cxn modelId="{9E20048F-54EB-472C-BAAC-C30702F7DF80}" type="presParOf" srcId="{F81DA2DE-5233-47B0-A5B3-BD2D72D3EB2A}" destId="{70B2317D-D897-4168-BF31-6A7ADF2DFED7}" srcOrd="2" destOrd="0" presId="urn:microsoft.com/office/officeart/2008/layout/LinedList"/>
    <dgm:cxn modelId="{DE9C5E8F-ADC7-41D5-BB45-B88561548B6C}" type="presParOf" srcId="{3B895851-AC69-4D72-B9AD-AB3CA93835E6}" destId="{A60B65FF-FDDA-4D04-8BAB-88EAD7BAF7B9}" srcOrd="5" destOrd="0" presId="urn:microsoft.com/office/officeart/2008/layout/LinedList"/>
    <dgm:cxn modelId="{22891056-5FA1-4BFC-930E-BF5DC6267E91}" type="presParOf" srcId="{3B895851-AC69-4D72-B9AD-AB3CA93835E6}" destId="{7A1A5D47-1D76-4A62-874F-B56C37A5DA2D}" srcOrd="6" destOrd="0" presId="urn:microsoft.com/office/officeart/2008/layout/LinedList"/>
    <dgm:cxn modelId="{DF2C6E44-DC08-461C-A013-170D36106A60}" type="presParOf" srcId="{3B895851-AC69-4D72-B9AD-AB3CA93835E6}" destId="{8A7BDACC-D3C9-418B-B5FD-67D11D3212D2}" srcOrd="7" destOrd="0" presId="urn:microsoft.com/office/officeart/2008/layout/LinedList"/>
    <dgm:cxn modelId="{2F8BB77A-15BC-416B-BDB6-5EE3D701D4B8}" type="presParOf" srcId="{8A7BDACC-D3C9-418B-B5FD-67D11D3212D2}" destId="{1DCAEB20-12FD-4904-8EDB-FC282CC1E484}" srcOrd="0" destOrd="0" presId="urn:microsoft.com/office/officeart/2008/layout/LinedList"/>
    <dgm:cxn modelId="{3C025BF6-0AFB-448C-BBD1-E3BC0A1F29EF}" type="presParOf" srcId="{8A7BDACC-D3C9-418B-B5FD-67D11D3212D2}" destId="{7C7F4E8F-4202-48C7-9094-F80323185F45}" srcOrd="1" destOrd="0" presId="urn:microsoft.com/office/officeart/2008/layout/LinedList"/>
    <dgm:cxn modelId="{52A170F9-7D70-4225-BC6E-66244D740489}" type="presParOf" srcId="{8A7BDACC-D3C9-418B-B5FD-67D11D3212D2}" destId="{4439303B-1D43-4C76-A3E6-1E72BE7457C4}" srcOrd="2" destOrd="0" presId="urn:microsoft.com/office/officeart/2008/layout/LinedList"/>
    <dgm:cxn modelId="{0C18C4C9-DDBD-4C6D-A1B2-D80557DC6394}" type="presParOf" srcId="{3B895851-AC69-4D72-B9AD-AB3CA93835E6}" destId="{5AD3B0EF-1484-4CFC-AE15-2C53A37B7D6B}" srcOrd="8" destOrd="0" presId="urn:microsoft.com/office/officeart/2008/layout/LinedList"/>
    <dgm:cxn modelId="{FD433BCA-184A-465C-B14F-42F5A52DFC22}" type="presParOf" srcId="{3B895851-AC69-4D72-B9AD-AB3CA93835E6}" destId="{AFFBE9EB-C0A3-49F2-956B-72A79181BA7D}" srcOrd="9" destOrd="0" presId="urn:microsoft.com/office/officeart/2008/layout/LinedList"/>
    <dgm:cxn modelId="{D63B2DC8-ECFC-4CC9-B200-15ABFCA422D4}" type="presParOf" srcId="{3B895851-AC69-4D72-B9AD-AB3CA93835E6}" destId="{D261685E-3013-4ACF-9897-9A82A3C9BA78}" srcOrd="10" destOrd="0" presId="urn:microsoft.com/office/officeart/2008/layout/LinedList"/>
    <dgm:cxn modelId="{5F37FCBE-D303-4874-B76B-7E4047C8B2CA}" type="presParOf" srcId="{D261685E-3013-4ACF-9897-9A82A3C9BA78}" destId="{8885FD73-EC69-42EC-9B68-179B9DE05040}" srcOrd="0" destOrd="0" presId="urn:microsoft.com/office/officeart/2008/layout/LinedList"/>
    <dgm:cxn modelId="{F1D448D3-CD0A-4475-B431-A8CC6B5A346A}" type="presParOf" srcId="{D261685E-3013-4ACF-9897-9A82A3C9BA78}" destId="{FBB6AC06-4135-4BF3-8CF4-A1F51BD3A3A3}" srcOrd="1" destOrd="0" presId="urn:microsoft.com/office/officeart/2008/layout/LinedList"/>
    <dgm:cxn modelId="{8EAD273A-09A9-49C8-8E8F-234430C0C088}" type="presParOf" srcId="{D261685E-3013-4ACF-9897-9A82A3C9BA78}" destId="{83783BA8-EFC1-4C37-BF73-3FC63165124A}" srcOrd="2" destOrd="0" presId="urn:microsoft.com/office/officeart/2008/layout/LinedList"/>
    <dgm:cxn modelId="{E91E63BB-0EA3-4397-862F-FFE0CCB8933F}" type="presParOf" srcId="{3B895851-AC69-4D72-B9AD-AB3CA93835E6}" destId="{9B79B4FF-8B3A-4978-A157-8610B0CEBAA1}" srcOrd="11" destOrd="0" presId="urn:microsoft.com/office/officeart/2008/layout/LinedList"/>
    <dgm:cxn modelId="{4B377605-AC5B-4260-92B2-42E5FEDC6AA9}" type="presParOf" srcId="{3B895851-AC69-4D72-B9AD-AB3CA93835E6}" destId="{430E85FE-1A70-4A91-AD3D-D05A61EC8B90}" srcOrd="12" destOrd="0" presId="urn:microsoft.com/office/officeart/2008/layout/LinedList"/>
    <dgm:cxn modelId="{B3E884B8-BBB5-4F20-9F0E-AB69753F318D}" type="presParOf" srcId="{3B895851-AC69-4D72-B9AD-AB3CA93835E6}" destId="{C2BF8A76-6A19-454F-87E3-7D5B98B14071}" srcOrd="13" destOrd="0" presId="urn:microsoft.com/office/officeart/2008/layout/LinedList"/>
    <dgm:cxn modelId="{E3F1D336-6217-42E4-A80B-111173BE50E0}" type="presParOf" srcId="{C2BF8A76-6A19-454F-87E3-7D5B98B14071}" destId="{FA7B0753-1497-4457-BEB1-EB35335FFC9B}" srcOrd="0" destOrd="0" presId="urn:microsoft.com/office/officeart/2008/layout/LinedList"/>
    <dgm:cxn modelId="{F984D5C4-A3F4-46F1-832B-34F74D68E121}" type="presParOf" srcId="{C2BF8A76-6A19-454F-87E3-7D5B98B14071}" destId="{2267E990-34BD-42E9-A2D6-FABA3E146F5E}" srcOrd="1" destOrd="0" presId="urn:microsoft.com/office/officeart/2008/layout/LinedList"/>
    <dgm:cxn modelId="{9CD671E6-B202-45C6-9A28-8D82D2C99010}" type="presParOf" srcId="{C2BF8A76-6A19-454F-87E3-7D5B98B14071}" destId="{B2614CB4-0139-429F-8071-825F4DBF9955}" srcOrd="2" destOrd="0" presId="urn:microsoft.com/office/officeart/2008/layout/LinedList"/>
    <dgm:cxn modelId="{E54A126A-EA21-4A8A-9A71-BAC40E952D37}" type="presParOf" srcId="{3B895851-AC69-4D72-B9AD-AB3CA93835E6}" destId="{FBE0324E-90B6-4CD4-8216-E4E13CC32812}" srcOrd="14" destOrd="0" presId="urn:microsoft.com/office/officeart/2008/layout/LinedList"/>
    <dgm:cxn modelId="{AEDD85A7-EF7B-4FA8-BB47-190E93182AD8}" type="presParOf" srcId="{3B895851-AC69-4D72-B9AD-AB3CA93835E6}" destId="{3956ACE6-55C9-4427-967F-7A8D8B77E5CF}" srcOrd="15" destOrd="0" presId="urn:microsoft.com/office/officeart/2008/layout/LinedList"/>
    <dgm:cxn modelId="{16383B1C-CD2E-4967-9324-17026E17AA80}" type="presParOf" srcId="{3B895851-AC69-4D72-B9AD-AB3CA93835E6}" destId="{648AA8F1-DD3E-476F-A0D4-ED05C1075104}" srcOrd="16" destOrd="0" presId="urn:microsoft.com/office/officeart/2008/layout/LinedList"/>
    <dgm:cxn modelId="{B444518C-285B-4227-A7AB-3702E2613CE9}" type="presParOf" srcId="{648AA8F1-DD3E-476F-A0D4-ED05C1075104}" destId="{2EEF92B7-8359-47E0-BA41-0BD8EF9EB567}" srcOrd="0" destOrd="0" presId="urn:microsoft.com/office/officeart/2008/layout/LinedList"/>
    <dgm:cxn modelId="{C869E1AF-D230-4167-8CA2-9E70E416329E}" type="presParOf" srcId="{648AA8F1-DD3E-476F-A0D4-ED05C1075104}" destId="{63079EEB-2DCD-4CEE-8811-2D880C15F380}" srcOrd="1" destOrd="0" presId="urn:microsoft.com/office/officeart/2008/layout/LinedList"/>
    <dgm:cxn modelId="{FFE37732-782B-4712-8F19-53267AEF18FB}" type="presParOf" srcId="{648AA8F1-DD3E-476F-A0D4-ED05C1075104}" destId="{B99D4C37-E619-488C-B8D1-644170128C83}" srcOrd="2" destOrd="0" presId="urn:microsoft.com/office/officeart/2008/layout/LinedList"/>
    <dgm:cxn modelId="{A45A99A2-C806-4E13-BD90-98A4DF0D95A8}" type="presParOf" srcId="{3B895851-AC69-4D72-B9AD-AB3CA93835E6}" destId="{5E833ECE-B0F9-4E50-827A-A47CFE7726D0}" srcOrd="17" destOrd="0" presId="urn:microsoft.com/office/officeart/2008/layout/LinedList"/>
    <dgm:cxn modelId="{3EA1BCFE-D696-4EBB-BB97-8CABB80B9270}" type="presParOf" srcId="{3B895851-AC69-4D72-B9AD-AB3CA93835E6}" destId="{86BD046C-5978-4F6B-8FA5-D4354F8AA689}" srcOrd="18"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9999C0A-042D-43FE-A078-1A300638DCC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B4D22C1-D274-493D-AA6C-006309DE6F36}">
      <dgm:prSet/>
      <dgm:spPr/>
      <dgm:t>
        <a:bodyPr/>
        <a:lstStyle/>
        <a:p>
          <a:r>
            <a:rPr lang="en-US"/>
            <a:t>"...equally prevalent in the exploitation of victims of modern slavery and human trafficking, child sexual abuse and </a:t>
          </a:r>
          <a:r>
            <a:rPr lang="en-GB"/>
            <a:t>organised</a:t>
          </a:r>
          <a:r>
            <a:rPr lang="en-US"/>
            <a:t> immigration crime.."</a:t>
          </a:r>
        </a:p>
      </dgm:t>
    </dgm:pt>
    <dgm:pt modelId="{C9CCB914-063E-4492-8E44-8D552E3EEC6D}" type="parTrans" cxnId="{0D8C4B8E-D412-4267-867F-52AAE57E0AEA}">
      <dgm:prSet/>
      <dgm:spPr/>
      <dgm:t>
        <a:bodyPr/>
        <a:lstStyle/>
        <a:p>
          <a:endParaRPr lang="en-US"/>
        </a:p>
      </dgm:t>
    </dgm:pt>
    <dgm:pt modelId="{A3483766-5420-46E2-8757-4AD12BC9815F}" type="sibTrans" cxnId="{0D8C4B8E-D412-4267-867F-52AAE57E0AEA}">
      <dgm:prSet/>
      <dgm:spPr/>
      <dgm:t>
        <a:bodyPr/>
        <a:lstStyle/>
        <a:p>
          <a:endParaRPr lang="en-US"/>
        </a:p>
      </dgm:t>
    </dgm:pt>
    <dgm:pt modelId="{2842B958-58A5-4828-AA17-520C8F54F27B}">
      <dgm:prSet/>
      <dgm:spPr/>
      <dgm:t>
        <a:bodyPr/>
        <a:lstStyle/>
        <a:p>
          <a:r>
            <a:rPr lang="en-US"/>
            <a:t>Aim of the strategy: tackle serious and organised crime effectively. </a:t>
          </a:r>
        </a:p>
      </dgm:t>
    </dgm:pt>
    <dgm:pt modelId="{A3272DC2-CEEB-4FB1-8630-AAA0FBE2FEE8}" type="parTrans" cxnId="{50333296-301C-41AC-8F3E-1DF97773CC13}">
      <dgm:prSet/>
      <dgm:spPr/>
      <dgm:t>
        <a:bodyPr/>
        <a:lstStyle/>
        <a:p>
          <a:endParaRPr lang="en-US"/>
        </a:p>
      </dgm:t>
    </dgm:pt>
    <dgm:pt modelId="{94E87C01-69DF-4280-8583-21CF161B8333}" type="sibTrans" cxnId="{50333296-301C-41AC-8F3E-1DF97773CC13}">
      <dgm:prSet/>
      <dgm:spPr/>
      <dgm:t>
        <a:bodyPr/>
        <a:lstStyle/>
        <a:p>
          <a:endParaRPr lang="en-US"/>
        </a:p>
      </dgm:t>
    </dgm:pt>
    <dgm:pt modelId="{B8C98A8B-610D-48B6-B8B6-3DA158681CF3}">
      <dgm:prSet/>
      <dgm:spPr/>
      <dgm:t>
        <a:bodyPr/>
        <a:lstStyle/>
        <a:p>
          <a:r>
            <a:rPr lang="en-US"/>
            <a:t>To strengthen efforts from law enforcement, the enhancement of international cooperation and to promote partnership between different sectors. </a:t>
          </a:r>
        </a:p>
      </dgm:t>
    </dgm:pt>
    <dgm:pt modelId="{3ED34CF2-988C-4F56-86D4-4BCFD87A1E59}" type="parTrans" cxnId="{4A6A46C1-D847-48D7-AFAE-40CDB91E7C47}">
      <dgm:prSet/>
      <dgm:spPr/>
      <dgm:t>
        <a:bodyPr/>
        <a:lstStyle/>
        <a:p>
          <a:endParaRPr lang="en-US"/>
        </a:p>
      </dgm:t>
    </dgm:pt>
    <dgm:pt modelId="{C3157FB5-017F-4BFF-9650-1EA337BD9F6F}" type="sibTrans" cxnId="{4A6A46C1-D847-48D7-AFAE-40CDB91E7C47}">
      <dgm:prSet/>
      <dgm:spPr/>
      <dgm:t>
        <a:bodyPr/>
        <a:lstStyle/>
        <a:p>
          <a:endParaRPr lang="en-US"/>
        </a:p>
      </dgm:t>
    </dgm:pt>
    <dgm:pt modelId="{8E8A0DBD-8F1B-4371-A699-BF1A32E77C93}">
      <dgm:prSet/>
      <dgm:spPr/>
      <dgm:t>
        <a:bodyPr/>
        <a:lstStyle/>
        <a:p>
          <a:r>
            <a:rPr lang="en-US"/>
            <a:t>Ultimately, to create an environment where serious and organised crime has no place to hide. </a:t>
          </a:r>
        </a:p>
      </dgm:t>
    </dgm:pt>
    <dgm:pt modelId="{02E84CDF-5ED0-400C-AD4E-438E1F4608E3}" type="parTrans" cxnId="{0F93345E-E8DC-4E20-B91B-FFBD8FE34145}">
      <dgm:prSet/>
      <dgm:spPr/>
      <dgm:t>
        <a:bodyPr/>
        <a:lstStyle/>
        <a:p>
          <a:endParaRPr lang="en-US"/>
        </a:p>
      </dgm:t>
    </dgm:pt>
    <dgm:pt modelId="{33728B1B-BA2D-4E35-8756-F7DE18BD0F83}" type="sibTrans" cxnId="{0F93345E-E8DC-4E20-B91B-FFBD8FE34145}">
      <dgm:prSet/>
      <dgm:spPr/>
      <dgm:t>
        <a:bodyPr/>
        <a:lstStyle/>
        <a:p>
          <a:endParaRPr lang="en-US"/>
        </a:p>
      </dgm:t>
    </dgm:pt>
    <dgm:pt modelId="{94A182D9-C6BB-437F-AC0C-4DB186371563}">
      <dgm:prSet/>
      <dgm:spPr/>
      <dgm:t>
        <a:bodyPr/>
        <a:lstStyle/>
        <a:p>
          <a:r>
            <a:rPr lang="en-US"/>
            <a:t>Ensure safety and well-being of all communities. </a:t>
          </a:r>
        </a:p>
      </dgm:t>
    </dgm:pt>
    <dgm:pt modelId="{4D656BF2-A353-41FA-8C0F-811912ABF229}" type="parTrans" cxnId="{E62B6E7A-1D94-400B-8F88-A8E8D4EA62B4}">
      <dgm:prSet/>
      <dgm:spPr/>
      <dgm:t>
        <a:bodyPr/>
        <a:lstStyle/>
        <a:p>
          <a:endParaRPr lang="en-US"/>
        </a:p>
      </dgm:t>
    </dgm:pt>
    <dgm:pt modelId="{BF476C7B-9946-4962-9009-28FD43DBB7EC}" type="sibTrans" cxnId="{E62B6E7A-1D94-400B-8F88-A8E8D4EA62B4}">
      <dgm:prSet/>
      <dgm:spPr/>
      <dgm:t>
        <a:bodyPr/>
        <a:lstStyle/>
        <a:p>
          <a:endParaRPr lang="en-US"/>
        </a:p>
      </dgm:t>
    </dgm:pt>
    <dgm:pt modelId="{B3146A5A-3DCD-4C11-990D-62B045BC8E3B}" type="pres">
      <dgm:prSet presAssocID="{89999C0A-042D-43FE-A078-1A300638DCCD}" presName="vert0" presStyleCnt="0">
        <dgm:presLayoutVars>
          <dgm:dir/>
          <dgm:animOne val="branch"/>
          <dgm:animLvl val="lvl"/>
        </dgm:presLayoutVars>
      </dgm:prSet>
      <dgm:spPr/>
    </dgm:pt>
    <dgm:pt modelId="{BCF558AB-55E8-47F9-A31B-7EB977BDF4B6}" type="pres">
      <dgm:prSet presAssocID="{AB4D22C1-D274-493D-AA6C-006309DE6F36}" presName="thickLine" presStyleLbl="alignNode1" presStyleIdx="0" presStyleCnt="5"/>
      <dgm:spPr/>
    </dgm:pt>
    <dgm:pt modelId="{61A2416E-6C00-4E53-AB89-D53EC33F0BE2}" type="pres">
      <dgm:prSet presAssocID="{AB4D22C1-D274-493D-AA6C-006309DE6F36}" presName="horz1" presStyleCnt="0"/>
      <dgm:spPr/>
    </dgm:pt>
    <dgm:pt modelId="{0B2390E8-110F-4E12-9DC1-FDA1D249D60D}" type="pres">
      <dgm:prSet presAssocID="{AB4D22C1-D274-493D-AA6C-006309DE6F36}" presName="tx1" presStyleLbl="revTx" presStyleIdx="0" presStyleCnt="5"/>
      <dgm:spPr/>
    </dgm:pt>
    <dgm:pt modelId="{F2BA826D-5B4B-4FD1-8EF0-ACEAA089EA9B}" type="pres">
      <dgm:prSet presAssocID="{AB4D22C1-D274-493D-AA6C-006309DE6F36}" presName="vert1" presStyleCnt="0"/>
      <dgm:spPr/>
    </dgm:pt>
    <dgm:pt modelId="{EED70149-D3A5-4D4B-A576-4B1FE00E6D57}" type="pres">
      <dgm:prSet presAssocID="{2842B958-58A5-4828-AA17-520C8F54F27B}" presName="thickLine" presStyleLbl="alignNode1" presStyleIdx="1" presStyleCnt="5"/>
      <dgm:spPr/>
    </dgm:pt>
    <dgm:pt modelId="{8AA058F7-9EE9-481F-84AA-DC3CE4DA650D}" type="pres">
      <dgm:prSet presAssocID="{2842B958-58A5-4828-AA17-520C8F54F27B}" presName="horz1" presStyleCnt="0"/>
      <dgm:spPr/>
    </dgm:pt>
    <dgm:pt modelId="{09E37545-B872-4E24-9C46-81AC715DCABA}" type="pres">
      <dgm:prSet presAssocID="{2842B958-58A5-4828-AA17-520C8F54F27B}" presName="tx1" presStyleLbl="revTx" presStyleIdx="1" presStyleCnt="5"/>
      <dgm:spPr/>
    </dgm:pt>
    <dgm:pt modelId="{02AC92A1-3D9A-4C63-AD7A-F3EFDB0FDC9D}" type="pres">
      <dgm:prSet presAssocID="{2842B958-58A5-4828-AA17-520C8F54F27B}" presName="vert1" presStyleCnt="0"/>
      <dgm:spPr/>
    </dgm:pt>
    <dgm:pt modelId="{759889EC-5DA2-4DC0-8EEF-F4FCC40BB127}" type="pres">
      <dgm:prSet presAssocID="{B8C98A8B-610D-48B6-B8B6-3DA158681CF3}" presName="thickLine" presStyleLbl="alignNode1" presStyleIdx="2" presStyleCnt="5"/>
      <dgm:spPr/>
    </dgm:pt>
    <dgm:pt modelId="{2C05E8BD-AFFD-4BC7-82B9-B083BBFE87B1}" type="pres">
      <dgm:prSet presAssocID="{B8C98A8B-610D-48B6-B8B6-3DA158681CF3}" presName="horz1" presStyleCnt="0"/>
      <dgm:spPr/>
    </dgm:pt>
    <dgm:pt modelId="{3B1CE4F5-F3AA-4650-9859-7F287518FB48}" type="pres">
      <dgm:prSet presAssocID="{B8C98A8B-610D-48B6-B8B6-3DA158681CF3}" presName="tx1" presStyleLbl="revTx" presStyleIdx="2" presStyleCnt="5"/>
      <dgm:spPr/>
    </dgm:pt>
    <dgm:pt modelId="{C077E80E-35EF-46CC-BC91-4FEFF5769453}" type="pres">
      <dgm:prSet presAssocID="{B8C98A8B-610D-48B6-B8B6-3DA158681CF3}" presName="vert1" presStyleCnt="0"/>
      <dgm:spPr/>
    </dgm:pt>
    <dgm:pt modelId="{13578238-4B80-4F11-B4D7-8080DAC41070}" type="pres">
      <dgm:prSet presAssocID="{8E8A0DBD-8F1B-4371-A699-BF1A32E77C93}" presName="thickLine" presStyleLbl="alignNode1" presStyleIdx="3" presStyleCnt="5"/>
      <dgm:spPr/>
    </dgm:pt>
    <dgm:pt modelId="{F3C484EE-2916-46F3-A34F-A58A874D1F2D}" type="pres">
      <dgm:prSet presAssocID="{8E8A0DBD-8F1B-4371-A699-BF1A32E77C93}" presName="horz1" presStyleCnt="0"/>
      <dgm:spPr/>
    </dgm:pt>
    <dgm:pt modelId="{DD846B31-0343-489D-90F0-043C844620E3}" type="pres">
      <dgm:prSet presAssocID="{8E8A0DBD-8F1B-4371-A699-BF1A32E77C93}" presName="tx1" presStyleLbl="revTx" presStyleIdx="3" presStyleCnt="5"/>
      <dgm:spPr/>
    </dgm:pt>
    <dgm:pt modelId="{F81A68FE-9E42-419B-A8EB-DD305DD41391}" type="pres">
      <dgm:prSet presAssocID="{8E8A0DBD-8F1B-4371-A699-BF1A32E77C93}" presName="vert1" presStyleCnt="0"/>
      <dgm:spPr/>
    </dgm:pt>
    <dgm:pt modelId="{6AE8C647-96F6-41B5-952C-D440473C6B48}" type="pres">
      <dgm:prSet presAssocID="{94A182D9-C6BB-437F-AC0C-4DB186371563}" presName="thickLine" presStyleLbl="alignNode1" presStyleIdx="4" presStyleCnt="5"/>
      <dgm:spPr/>
    </dgm:pt>
    <dgm:pt modelId="{1BA75453-4659-49CC-937E-3BFFC233B843}" type="pres">
      <dgm:prSet presAssocID="{94A182D9-C6BB-437F-AC0C-4DB186371563}" presName="horz1" presStyleCnt="0"/>
      <dgm:spPr/>
    </dgm:pt>
    <dgm:pt modelId="{8229F703-E901-4C97-B038-B0874C9275D5}" type="pres">
      <dgm:prSet presAssocID="{94A182D9-C6BB-437F-AC0C-4DB186371563}" presName="tx1" presStyleLbl="revTx" presStyleIdx="4" presStyleCnt="5"/>
      <dgm:spPr/>
    </dgm:pt>
    <dgm:pt modelId="{DB77141D-97E1-46B7-8441-864F7DA84255}" type="pres">
      <dgm:prSet presAssocID="{94A182D9-C6BB-437F-AC0C-4DB186371563}" presName="vert1" presStyleCnt="0"/>
      <dgm:spPr/>
    </dgm:pt>
  </dgm:ptLst>
  <dgm:cxnLst>
    <dgm:cxn modelId="{49585C07-60A1-4E8E-A814-6C432377C284}" type="presOf" srcId="{AB4D22C1-D274-493D-AA6C-006309DE6F36}" destId="{0B2390E8-110F-4E12-9DC1-FDA1D249D60D}" srcOrd="0" destOrd="0" presId="urn:microsoft.com/office/officeart/2008/layout/LinedList"/>
    <dgm:cxn modelId="{FA71741B-7F69-4A1F-8A53-02A6630555C6}" type="presOf" srcId="{8E8A0DBD-8F1B-4371-A699-BF1A32E77C93}" destId="{DD846B31-0343-489D-90F0-043C844620E3}" srcOrd="0" destOrd="0" presId="urn:microsoft.com/office/officeart/2008/layout/LinedList"/>
    <dgm:cxn modelId="{0F93345E-E8DC-4E20-B91B-FFBD8FE34145}" srcId="{89999C0A-042D-43FE-A078-1A300638DCCD}" destId="{8E8A0DBD-8F1B-4371-A699-BF1A32E77C93}" srcOrd="3" destOrd="0" parTransId="{02E84CDF-5ED0-400C-AD4E-438E1F4608E3}" sibTransId="{33728B1B-BA2D-4E35-8756-F7DE18BD0F83}"/>
    <dgm:cxn modelId="{4FE5E967-B563-4FFD-9188-24DA037BCA7D}" type="presOf" srcId="{2842B958-58A5-4828-AA17-520C8F54F27B}" destId="{09E37545-B872-4E24-9C46-81AC715DCABA}" srcOrd="0" destOrd="0" presId="urn:microsoft.com/office/officeart/2008/layout/LinedList"/>
    <dgm:cxn modelId="{E62B6E7A-1D94-400B-8F88-A8E8D4EA62B4}" srcId="{89999C0A-042D-43FE-A078-1A300638DCCD}" destId="{94A182D9-C6BB-437F-AC0C-4DB186371563}" srcOrd="4" destOrd="0" parTransId="{4D656BF2-A353-41FA-8C0F-811912ABF229}" sibTransId="{BF476C7B-9946-4962-9009-28FD43DBB7EC}"/>
    <dgm:cxn modelId="{0D8C4B8E-D412-4267-867F-52AAE57E0AEA}" srcId="{89999C0A-042D-43FE-A078-1A300638DCCD}" destId="{AB4D22C1-D274-493D-AA6C-006309DE6F36}" srcOrd="0" destOrd="0" parTransId="{C9CCB914-063E-4492-8E44-8D552E3EEC6D}" sibTransId="{A3483766-5420-46E2-8757-4AD12BC9815F}"/>
    <dgm:cxn modelId="{50333296-301C-41AC-8F3E-1DF97773CC13}" srcId="{89999C0A-042D-43FE-A078-1A300638DCCD}" destId="{2842B958-58A5-4828-AA17-520C8F54F27B}" srcOrd="1" destOrd="0" parTransId="{A3272DC2-CEEB-4FB1-8630-AAA0FBE2FEE8}" sibTransId="{94E87C01-69DF-4280-8583-21CF161B8333}"/>
    <dgm:cxn modelId="{47F7FA9C-0CDF-4113-A57C-BEE9E0A34D14}" type="presOf" srcId="{B8C98A8B-610D-48B6-B8B6-3DA158681CF3}" destId="{3B1CE4F5-F3AA-4650-9859-7F287518FB48}" srcOrd="0" destOrd="0" presId="urn:microsoft.com/office/officeart/2008/layout/LinedList"/>
    <dgm:cxn modelId="{2421A0A3-FDB9-418A-8309-A46B493B26F3}" type="presOf" srcId="{89999C0A-042D-43FE-A078-1A300638DCCD}" destId="{B3146A5A-3DCD-4C11-990D-62B045BC8E3B}" srcOrd="0" destOrd="0" presId="urn:microsoft.com/office/officeart/2008/layout/LinedList"/>
    <dgm:cxn modelId="{FC1A12B7-FDBB-4865-A351-0654320E34B2}" type="presOf" srcId="{94A182D9-C6BB-437F-AC0C-4DB186371563}" destId="{8229F703-E901-4C97-B038-B0874C9275D5}" srcOrd="0" destOrd="0" presId="urn:microsoft.com/office/officeart/2008/layout/LinedList"/>
    <dgm:cxn modelId="{4A6A46C1-D847-48D7-AFAE-40CDB91E7C47}" srcId="{89999C0A-042D-43FE-A078-1A300638DCCD}" destId="{B8C98A8B-610D-48B6-B8B6-3DA158681CF3}" srcOrd="2" destOrd="0" parTransId="{3ED34CF2-988C-4F56-86D4-4BCFD87A1E59}" sibTransId="{C3157FB5-017F-4BFF-9650-1EA337BD9F6F}"/>
    <dgm:cxn modelId="{E3D5D974-12A2-4089-B3B1-A7EF9874812D}" type="presParOf" srcId="{B3146A5A-3DCD-4C11-990D-62B045BC8E3B}" destId="{BCF558AB-55E8-47F9-A31B-7EB977BDF4B6}" srcOrd="0" destOrd="0" presId="urn:microsoft.com/office/officeart/2008/layout/LinedList"/>
    <dgm:cxn modelId="{D3563169-1CD8-41A6-848C-7A50AEFA68EE}" type="presParOf" srcId="{B3146A5A-3DCD-4C11-990D-62B045BC8E3B}" destId="{61A2416E-6C00-4E53-AB89-D53EC33F0BE2}" srcOrd="1" destOrd="0" presId="urn:microsoft.com/office/officeart/2008/layout/LinedList"/>
    <dgm:cxn modelId="{10941460-A756-415D-91A2-51988C7DCA73}" type="presParOf" srcId="{61A2416E-6C00-4E53-AB89-D53EC33F0BE2}" destId="{0B2390E8-110F-4E12-9DC1-FDA1D249D60D}" srcOrd="0" destOrd="0" presId="urn:microsoft.com/office/officeart/2008/layout/LinedList"/>
    <dgm:cxn modelId="{A966511A-E48B-41D6-8584-A3C38ABB8134}" type="presParOf" srcId="{61A2416E-6C00-4E53-AB89-D53EC33F0BE2}" destId="{F2BA826D-5B4B-4FD1-8EF0-ACEAA089EA9B}" srcOrd="1" destOrd="0" presId="urn:microsoft.com/office/officeart/2008/layout/LinedList"/>
    <dgm:cxn modelId="{C6F4F3F2-7544-480B-AD1C-180B5F86382F}" type="presParOf" srcId="{B3146A5A-3DCD-4C11-990D-62B045BC8E3B}" destId="{EED70149-D3A5-4D4B-A576-4B1FE00E6D57}" srcOrd="2" destOrd="0" presId="urn:microsoft.com/office/officeart/2008/layout/LinedList"/>
    <dgm:cxn modelId="{626E0483-7E4D-4470-9927-84F62354977B}" type="presParOf" srcId="{B3146A5A-3DCD-4C11-990D-62B045BC8E3B}" destId="{8AA058F7-9EE9-481F-84AA-DC3CE4DA650D}" srcOrd="3" destOrd="0" presId="urn:microsoft.com/office/officeart/2008/layout/LinedList"/>
    <dgm:cxn modelId="{A602203E-ACAC-4EF6-B1D0-296EC5486210}" type="presParOf" srcId="{8AA058F7-9EE9-481F-84AA-DC3CE4DA650D}" destId="{09E37545-B872-4E24-9C46-81AC715DCABA}" srcOrd="0" destOrd="0" presId="urn:microsoft.com/office/officeart/2008/layout/LinedList"/>
    <dgm:cxn modelId="{AD71EA7F-3D5D-436B-8AD9-29032A91772D}" type="presParOf" srcId="{8AA058F7-9EE9-481F-84AA-DC3CE4DA650D}" destId="{02AC92A1-3D9A-4C63-AD7A-F3EFDB0FDC9D}" srcOrd="1" destOrd="0" presId="urn:microsoft.com/office/officeart/2008/layout/LinedList"/>
    <dgm:cxn modelId="{1E383B54-28DB-4ECA-94F6-4E65618CFC05}" type="presParOf" srcId="{B3146A5A-3DCD-4C11-990D-62B045BC8E3B}" destId="{759889EC-5DA2-4DC0-8EEF-F4FCC40BB127}" srcOrd="4" destOrd="0" presId="urn:microsoft.com/office/officeart/2008/layout/LinedList"/>
    <dgm:cxn modelId="{F56A9409-7FB1-44F7-80EC-9D4B75264EAD}" type="presParOf" srcId="{B3146A5A-3DCD-4C11-990D-62B045BC8E3B}" destId="{2C05E8BD-AFFD-4BC7-82B9-B083BBFE87B1}" srcOrd="5" destOrd="0" presId="urn:microsoft.com/office/officeart/2008/layout/LinedList"/>
    <dgm:cxn modelId="{C513FFCD-DABF-4EFD-AA41-E7B0B166434F}" type="presParOf" srcId="{2C05E8BD-AFFD-4BC7-82B9-B083BBFE87B1}" destId="{3B1CE4F5-F3AA-4650-9859-7F287518FB48}" srcOrd="0" destOrd="0" presId="urn:microsoft.com/office/officeart/2008/layout/LinedList"/>
    <dgm:cxn modelId="{3094576C-2D6F-4F37-8EC8-0D4E11896BCB}" type="presParOf" srcId="{2C05E8BD-AFFD-4BC7-82B9-B083BBFE87B1}" destId="{C077E80E-35EF-46CC-BC91-4FEFF5769453}" srcOrd="1" destOrd="0" presId="urn:microsoft.com/office/officeart/2008/layout/LinedList"/>
    <dgm:cxn modelId="{60CEA367-BFCE-4334-9E3F-D6FBDB5B22C5}" type="presParOf" srcId="{B3146A5A-3DCD-4C11-990D-62B045BC8E3B}" destId="{13578238-4B80-4F11-B4D7-8080DAC41070}" srcOrd="6" destOrd="0" presId="urn:microsoft.com/office/officeart/2008/layout/LinedList"/>
    <dgm:cxn modelId="{3ABF331D-143A-4347-BCB3-65E4B0AC8FC3}" type="presParOf" srcId="{B3146A5A-3DCD-4C11-990D-62B045BC8E3B}" destId="{F3C484EE-2916-46F3-A34F-A58A874D1F2D}" srcOrd="7" destOrd="0" presId="urn:microsoft.com/office/officeart/2008/layout/LinedList"/>
    <dgm:cxn modelId="{51D39D97-CDF8-412A-B149-416CDA3F41DC}" type="presParOf" srcId="{F3C484EE-2916-46F3-A34F-A58A874D1F2D}" destId="{DD846B31-0343-489D-90F0-043C844620E3}" srcOrd="0" destOrd="0" presId="urn:microsoft.com/office/officeart/2008/layout/LinedList"/>
    <dgm:cxn modelId="{92D0314E-E517-40D7-AED9-95B54965A826}" type="presParOf" srcId="{F3C484EE-2916-46F3-A34F-A58A874D1F2D}" destId="{F81A68FE-9E42-419B-A8EB-DD305DD41391}" srcOrd="1" destOrd="0" presId="urn:microsoft.com/office/officeart/2008/layout/LinedList"/>
    <dgm:cxn modelId="{98E3E21E-3BDC-4E3E-9DAA-A66CC1AB7BD0}" type="presParOf" srcId="{B3146A5A-3DCD-4C11-990D-62B045BC8E3B}" destId="{6AE8C647-96F6-41B5-952C-D440473C6B48}" srcOrd="8" destOrd="0" presId="urn:microsoft.com/office/officeart/2008/layout/LinedList"/>
    <dgm:cxn modelId="{24FF0BAC-987F-484F-B8E6-4F98EF47C94A}" type="presParOf" srcId="{B3146A5A-3DCD-4C11-990D-62B045BC8E3B}" destId="{1BA75453-4659-49CC-937E-3BFFC233B843}" srcOrd="9" destOrd="0" presId="urn:microsoft.com/office/officeart/2008/layout/LinedList"/>
    <dgm:cxn modelId="{0B284D4D-AD06-4002-9B65-F6CBEC478871}" type="presParOf" srcId="{1BA75453-4659-49CC-937E-3BFFC233B843}" destId="{8229F703-E901-4C97-B038-B0874C9275D5}" srcOrd="0" destOrd="0" presId="urn:microsoft.com/office/officeart/2008/layout/LinedList"/>
    <dgm:cxn modelId="{4C843220-C241-4E3D-B456-170443B6137A}" type="presParOf" srcId="{1BA75453-4659-49CC-937E-3BFFC233B843}" destId="{DB77141D-97E1-46B7-8441-864F7DA8425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461B36-BFDA-4144-B58A-512830459582}"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D8F2FEA9-DC60-4DBD-A565-8FB30E34B0A9}">
      <dgm:prSet/>
      <dgm:spPr/>
      <dgm:t>
        <a:bodyPr/>
        <a:lstStyle/>
        <a:p>
          <a:r>
            <a:rPr lang="en-GB"/>
            <a:t>Prepare: for when serious and organised crime occurs, mitigate the impact. </a:t>
          </a:r>
          <a:endParaRPr lang="en-US"/>
        </a:p>
      </dgm:t>
    </dgm:pt>
    <dgm:pt modelId="{2D7103F9-4762-4BD0-BF44-A780CA992D40}" type="parTrans" cxnId="{FE54406A-E07C-4848-AE3E-9B2EA254C833}">
      <dgm:prSet/>
      <dgm:spPr/>
      <dgm:t>
        <a:bodyPr/>
        <a:lstStyle/>
        <a:p>
          <a:endParaRPr lang="en-US"/>
        </a:p>
      </dgm:t>
    </dgm:pt>
    <dgm:pt modelId="{8CD7A7E3-7299-4ED7-A0F7-1F704C1FFDAE}" type="sibTrans" cxnId="{FE54406A-E07C-4848-AE3E-9B2EA254C833}">
      <dgm:prSet phldrT="1" phldr="0"/>
      <dgm:spPr/>
      <dgm:t>
        <a:bodyPr/>
        <a:lstStyle/>
        <a:p>
          <a:r>
            <a:rPr lang="en-US"/>
            <a:t>1</a:t>
          </a:r>
        </a:p>
      </dgm:t>
    </dgm:pt>
    <dgm:pt modelId="{8F5E2777-B32B-46FF-943E-0D00CE6D0FB9}">
      <dgm:prSet/>
      <dgm:spPr/>
      <dgm:t>
        <a:bodyPr/>
        <a:lstStyle/>
        <a:p>
          <a:r>
            <a:rPr lang="en-GB"/>
            <a:t>Prevent: individuals from getting involved. </a:t>
          </a:r>
          <a:endParaRPr lang="en-US"/>
        </a:p>
      </dgm:t>
    </dgm:pt>
    <dgm:pt modelId="{39BF3FCC-7F43-4CE5-802B-35AE8E485E7E}" type="parTrans" cxnId="{5E603639-0842-476E-8766-B262358B7205}">
      <dgm:prSet/>
      <dgm:spPr/>
      <dgm:t>
        <a:bodyPr/>
        <a:lstStyle/>
        <a:p>
          <a:endParaRPr lang="en-US"/>
        </a:p>
      </dgm:t>
    </dgm:pt>
    <dgm:pt modelId="{E020F5A3-0962-4DE7-BF15-5E2603F0A25D}" type="sibTrans" cxnId="{5E603639-0842-476E-8766-B262358B7205}">
      <dgm:prSet phldrT="2" phldr="0"/>
      <dgm:spPr/>
      <dgm:t>
        <a:bodyPr/>
        <a:lstStyle/>
        <a:p>
          <a:r>
            <a:rPr lang="en-US"/>
            <a:t>2</a:t>
          </a:r>
        </a:p>
      </dgm:t>
    </dgm:pt>
    <dgm:pt modelId="{D1B43F7F-4696-48BF-BB14-981A5F0482C0}">
      <dgm:prSet/>
      <dgm:spPr/>
      <dgm:t>
        <a:bodyPr/>
        <a:lstStyle/>
        <a:p>
          <a:r>
            <a:rPr lang="en-GB"/>
            <a:t>Protect: people, organisations and communities.</a:t>
          </a:r>
          <a:endParaRPr lang="en-US"/>
        </a:p>
      </dgm:t>
    </dgm:pt>
    <dgm:pt modelId="{0441C366-BA7D-4F1C-89FF-F4ABF0E55386}" type="parTrans" cxnId="{137D1073-CEC4-44D9-9E26-7752244384AD}">
      <dgm:prSet/>
      <dgm:spPr/>
      <dgm:t>
        <a:bodyPr/>
        <a:lstStyle/>
        <a:p>
          <a:endParaRPr lang="en-US"/>
        </a:p>
      </dgm:t>
    </dgm:pt>
    <dgm:pt modelId="{C811F349-F3BB-43AA-8C7C-EA47FCA32EB2}" type="sibTrans" cxnId="{137D1073-CEC4-44D9-9E26-7752244384AD}">
      <dgm:prSet phldrT="3" phldr="0"/>
      <dgm:spPr/>
      <dgm:t>
        <a:bodyPr/>
        <a:lstStyle/>
        <a:p>
          <a:r>
            <a:rPr lang="en-US"/>
            <a:t>3</a:t>
          </a:r>
        </a:p>
      </dgm:t>
    </dgm:pt>
    <dgm:pt modelId="{F50D89CF-C565-48A8-ACFD-4CC6945B86F1}">
      <dgm:prSet/>
      <dgm:spPr/>
      <dgm:t>
        <a:bodyPr/>
        <a:lstStyle/>
        <a:p>
          <a:r>
            <a:rPr lang="en-GB"/>
            <a:t>Pursue: and disrupt serious and organised criminals. </a:t>
          </a:r>
          <a:endParaRPr lang="en-US"/>
        </a:p>
      </dgm:t>
    </dgm:pt>
    <dgm:pt modelId="{11E1570B-3674-4593-8E33-3A47F3B9C133}" type="parTrans" cxnId="{DC475FF5-2AF7-442A-AFC8-5C62A8A37073}">
      <dgm:prSet/>
      <dgm:spPr/>
      <dgm:t>
        <a:bodyPr/>
        <a:lstStyle/>
        <a:p>
          <a:endParaRPr lang="en-US"/>
        </a:p>
      </dgm:t>
    </dgm:pt>
    <dgm:pt modelId="{8CB4E8F1-D7CC-432A-9E2B-CE0AF04F7C84}" type="sibTrans" cxnId="{DC475FF5-2AF7-442A-AFC8-5C62A8A37073}">
      <dgm:prSet phldrT="4" phldr="0"/>
      <dgm:spPr/>
      <dgm:t>
        <a:bodyPr/>
        <a:lstStyle/>
        <a:p>
          <a:r>
            <a:rPr lang="en-US"/>
            <a:t>4</a:t>
          </a:r>
        </a:p>
      </dgm:t>
    </dgm:pt>
    <dgm:pt modelId="{68C91C61-C24A-4EC6-8C68-0DB0A208D292}" type="pres">
      <dgm:prSet presAssocID="{70461B36-BFDA-4144-B58A-512830459582}" presName="Name0" presStyleCnt="0">
        <dgm:presLayoutVars>
          <dgm:animLvl val="lvl"/>
          <dgm:resizeHandles val="exact"/>
        </dgm:presLayoutVars>
      </dgm:prSet>
      <dgm:spPr/>
    </dgm:pt>
    <dgm:pt modelId="{082F99E6-B79D-4C1F-A7FA-801613462420}" type="pres">
      <dgm:prSet presAssocID="{D8F2FEA9-DC60-4DBD-A565-8FB30E34B0A9}" presName="compositeNode" presStyleCnt="0">
        <dgm:presLayoutVars>
          <dgm:bulletEnabled val="1"/>
        </dgm:presLayoutVars>
      </dgm:prSet>
      <dgm:spPr/>
    </dgm:pt>
    <dgm:pt modelId="{FECAA1DA-EF08-46E0-AF95-4B7FD9142F50}" type="pres">
      <dgm:prSet presAssocID="{D8F2FEA9-DC60-4DBD-A565-8FB30E34B0A9}" presName="bgRect" presStyleLbl="bgAccFollowNode1" presStyleIdx="0" presStyleCnt="4"/>
      <dgm:spPr/>
    </dgm:pt>
    <dgm:pt modelId="{8027DA33-CA2C-4965-A01D-B3E972176E8A}" type="pres">
      <dgm:prSet presAssocID="{8CD7A7E3-7299-4ED7-A0F7-1F704C1FFDAE}" presName="sibTransNodeCircle" presStyleLbl="alignNode1" presStyleIdx="0" presStyleCnt="8">
        <dgm:presLayoutVars>
          <dgm:chMax val="0"/>
          <dgm:bulletEnabled/>
        </dgm:presLayoutVars>
      </dgm:prSet>
      <dgm:spPr/>
    </dgm:pt>
    <dgm:pt modelId="{850BF06C-FF74-443B-9825-47CADAE48B9C}" type="pres">
      <dgm:prSet presAssocID="{D8F2FEA9-DC60-4DBD-A565-8FB30E34B0A9}" presName="bottomLine" presStyleLbl="alignNode1" presStyleIdx="1" presStyleCnt="8">
        <dgm:presLayoutVars/>
      </dgm:prSet>
      <dgm:spPr/>
    </dgm:pt>
    <dgm:pt modelId="{E530EA3A-4CD3-4BD4-87BD-F162FFF0040D}" type="pres">
      <dgm:prSet presAssocID="{D8F2FEA9-DC60-4DBD-A565-8FB30E34B0A9}" presName="nodeText" presStyleLbl="bgAccFollowNode1" presStyleIdx="0" presStyleCnt="4">
        <dgm:presLayoutVars>
          <dgm:bulletEnabled val="1"/>
        </dgm:presLayoutVars>
      </dgm:prSet>
      <dgm:spPr/>
    </dgm:pt>
    <dgm:pt modelId="{5A95F5F5-D197-4A5E-85CB-70C719993176}" type="pres">
      <dgm:prSet presAssocID="{8CD7A7E3-7299-4ED7-A0F7-1F704C1FFDAE}" presName="sibTrans" presStyleCnt="0"/>
      <dgm:spPr/>
    </dgm:pt>
    <dgm:pt modelId="{0E149F72-535E-4069-A948-3070A07C3D68}" type="pres">
      <dgm:prSet presAssocID="{8F5E2777-B32B-46FF-943E-0D00CE6D0FB9}" presName="compositeNode" presStyleCnt="0">
        <dgm:presLayoutVars>
          <dgm:bulletEnabled val="1"/>
        </dgm:presLayoutVars>
      </dgm:prSet>
      <dgm:spPr/>
    </dgm:pt>
    <dgm:pt modelId="{FBA563D3-DB0F-413C-B731-B3CC3F408117}" type="pres">
      <dgm:prSet presAssocID="{8F5E2777-B32B-46FF-943E-0D00CE6D0FB9}" presName="bgRect" presStyleLbl="bgAccFollowNode1" presStyleIdx="1" presStyleCnt="4"/>
      <dgm:spPr/>
    </dgm:pt>
    <dgm:pt modelId="{97397E91-A82E-4B29-A675-98E9DE56141C}" type="pres">
      <dgm:prSet presAssocID="{E020F5A3-0962-4DE7-BF15-5E2603F0A25D}" presName="sibTransNodeCircle" presStyleLbl="alignNode1" presStyleIdx="2" presStyleCnt="8">
        <dgm:presLayoutVars>
          <dgm:chMax val="0"/>
          <dgm:bulletEnabled/>
        </dgm:presLayoutVars>
      </dgm:prSet>
      <dgm:spPr/>
    </dgm:pt>
    <dgm:pt modelId="{D178DFE7-0025-4FF2-A326-3AA3402AF8AD}" type="pres">
      <dgm:prSet presAssocID="{8F5E2777-B32B-46FF-943E-0D00CE6D0FB9}" presName="bottomLine" presStyleLbl="alignNode1" presStyleIdx="3" presStyleCnt="8">
        <dgm:presLayoutVars/>
      </dgm:prSet>
      <dgm:spPr/>
    </dgm:pt>
    <dgm:pt modelId="{F61ABD77-44BB-432F-9F81-05284C163327}" type="pres">
      <dgm:prSet presAssocID="{8F5E2777-B32B-46FF-943E-0D00CE6D0FB9}" presName="nodeText" presStyleLbl="bgAccFollowNode1" presStyleIdx="1" presStyleCnt="4">
        <dgm:presLayoutVars>
          <dgm:bulletEnabled val="1"/>
        </dgm:presLayoutVars>
      </dgm:prSet>
      <dgm:spPr/>
    </dgm:pt>
    <dgm:pt modelId="{063044E2-5959-4424-9CC1-B041BA972D84}" type="pres">
      <dgm:prSet presAssocID="{E020F5A3-0962-4DE7-BF15-5E2603F0A25D}" presName="sibTrans" presStyleCnt="0"/>
      <dgm:spPr/>
    </dgm:pt>
    <dgm:pt modelId="{45FF540E-7B56-47A1-9936-846C0895CCA6}" type="pres">
      <dgm:prSet presAssocID="{D1B43F7F-4696-48BF-BB14-981A5F0482C0}" presName="compositeNode" presStyleCnt="0">
        <dgm:presLayoutVars>
          <dgm:bulletEnabled val="1"/>
        </dgm:presLayoutVars>
      </dgm:prSet>
      <dgm:spPr/>
    </dgm:pt>
    <dgm:pt modelId="{CA3E3D7D-BBCB-4A74-9E52-2A6AABD00679}" type="pres">
      <dgm:prSet presAssocID="{D1B43F7F-4696-48BF-BB14-981A5F0482C0}" presName="bgRect" presStyleLbl="bgAccFollowNode1" presStyleIdx="2" presStyleCnt="4"/>
      <dgm:spPr/>
    </dgm:pt>
    <dgm:pt modelId="{03B9E889-4C83-473D-BF8B-C78EE0152990}" type="pres">
      <dgm:prSet presAssocID="{C811F349-F3BB-43AA-8C7C-EA47FCA32EB2}" presName="sibTransNodeCircle" presStyleLbl="alignNode1" presStyleIdx="4" presStyleCnt="8">
        <dgm:presLayoutVars>
          <dgm:chMax val="0"/>
          <dgm:bulletEnabled/>
        </dgm:presLayoutVars>
      </dgm:prSet>
      <dgm:spPr/>
    </dgm:pt>
    <dgm:pt modelId="{5F6A935C-BDC5-4D34-8A65-1A530894C464}" type="pres">
      <dgm:prSet presAssocID="{D1B43F7F-4696-48BF-BB14-981A5F0482C0}" presName="bottomLine" presStyleLbl="alignNode1" presStyleIdx="5" presStyleCnt="8">
        <dgm:presLayoutVars/>
      </dgm:prSet>
      <dgm:spPr/>
    </dgm:pt>
    <dgm:pt modelId="{71C64B5D-769E-4EF6-AF9E-331E98A3CCB8}" type="pres">
      <dgm:prSet presAssocID="{D1B43F7F-4696-48BF-BB14-981A5F0482C0}" presName="nodeText" presStyleLbl="bgAccFollowNode1" presStyleIdx="2" presStyleCnt="4">
        <dgm:presLayoutVars>
          <dgm:bulletEnabled val="1"/>
        </dgm:presLayoutVars>
      </dgm:prSet>
      <dgm:spPr/>
    </dgm:pt>
    <dgm:pt modelId="{EF361177-D587-4704-9769-8608C8855546}" type="pres">
      <dgm:prSet presAssocID="{C811F349-F3BB-43AA-8C7C-EA47FCA32EB2}" presName="sibTrans" presStyleCnt="0"/>
      <dgm:spPr/>
    </dgm:pt>
    <dgm:pt modelId="{7FEF2E75-4AAD-41C8-97E7-A8E6AB506BA5}" type="pres">
      <dgm:prSet presAssocID="{F50D89CF-C565-48A8-ACFD-4CC6945B86F1}" presName="compositeNode" presStyleCnt="0">
        <dgm:presLayoutVars>
          <dgm:bulletEnabled val="1"/>
        </dgm:presLayoutVars>
      </dgm:prSet>
      <dgm:spPr/>
    </dgm:pt>
    <dgm:pt modelId="{C2C83B6D-AC40-4DE1-A7BD-D2E2DA36FF2D}" type="pres">
      <dgm:prSet presAssocID="{F50D89CF-C565-48A8-ACFD-4CC6945B86F1}" presName="bgRect" presStyleLbl="bgAccFollowNode1" presStyleIdx="3" presStyleCnt="4"/>
      <dgm:spPr/>
    </dgm:pt>
    <dgm:pt modelId="{1A02BD26-7B11-4B31-A2C5-BA1E2FF0E497}" type="pres">
      <dgm:prSet presAssocID="{8CB4E8F1-D7CC-432A-9E2B-CE0AF04F7C84}" presName="sibTransNodeCircle" presStyleLbl="alignNode1" presStyleIdx="6" presStyleCnt="8">
        <dgm:presLayoutVars>
          <dgm:chMax val="0"/>
          <dgm:bulletEnabled/>
        </dgm:presLayoutVars>
      </dgm:prSet>
      <dgm:spPr/>
    </dgm:pt>
    <dgm:pt modelId="{2473EC62-F597-4DDE-9915-B8F5137B9605}" type="pres">
      <dgm:prSet presAssocID="{F50D89CF-C565-48A8-ACFD-4CC6945B86F1}" presName="bottomLine" presStyleLbl="alignNode1" presStyleIdx="7" presStyleCnt="8">
        <dgm:presLayoutVars/>
      </dgm:prSet>
      <dgm:spPr/>
    </dgm:pt>
    <dgm:pt modelId="{DA5406BC-0FBF-4F30-8ADF-30E448FFE021}" type="pres">
      <dgm:prSet presAssocID="{F50D89CF-C565-48A8-ACFD-4CC6945B86F1}" presName="nodeText" presStyleLbl="bgAccFollowNode1" presStyleIdx="3" presStyleCnt="4">
        <dgm:presLayoutVars>
          <dgm:bulletEnabled val="1"/>
        </dgm:presLayoutVars>
      </dgm:prSet>
      <dgm:spPr/>
    </dgm:pt>
  </dgm:ptLst>
  <dgm:cxnLst>
    <dgm:cxn modelId="{5E603639-0842-476E-8766-B262358B7205}" srcId="{70461B36-BFDA-4144-B58A-512830459582}" destId="{8F5E2777-B32B-46FF-943E-0D00CE6D0FB9}" srcOrd="1" destOrd="0" parTransId="{39BF3FCC-7F43-4CE5-802B-35AE8E485E7E}" sibTransId="{E020F5A3-0962-4DE7-BF15-5E2603F0A25D}"/>
    <dgm:cxn modelId="{0BB9FF39-807A-410C-ACA7-FAAA320FCDAD}" type="presOf" srcId="{8CB4E8F1-D7CC-432A-9E2B-CE0AF04F7C84}" destId="{1A02BD26-7B11-4B31-A2C5-BA1E2FF0E497}" srcOrd="0" destOrd="0" presId="urn:microsoft.com/office/officeart/2016/7/layout/BasicLinearProcessNumbered"/>
    <dgm:cxn modelId="{2B48F53A-B6F1-499E-871D-C360380368AE}" type="presOf" srcId="{D1B43F7F-4696-48BF-BB14-981A5F0482C0}" destId="{CA3E3D7D-BBCB-4A74-9E52-2A6AABD00679}" srcOrd="0" destOrd="0" presId="urn:microsoft.com/office/officeart/2016/7/layout/BasicLinearProcessNumbered"/>
    <dgm:cxn modelId="{60DA933D-663A-4A63-B52D-5BD959D3E22B}" type="presOf" srcId="{8F5E2777-B32B-46FF-943E-0D00CE6D0FB9}" destId="{F61ABD77-44BB-432F-9F81-05284C163327}" srcOrd="1" destOrd="0" presId="urn:microsoft.com/office/officeart/2016/7/layout/BasicLinearProcessNumbered"/>
    <dgm:cxn modelId="{A22A635C-E463-435E-AF49-3EDB38039926}" type="presOf" srcId="{8F5E2777-B32B-46FF-943E-0D00CE6D0FB9}" destId="{FBA563D3-DB0F-413C-B731-B3CC3F408117}" srcOrd="0" destOrd="0" presId="urn:microsoft.com/office/officeart/2016/7/layout/BasicLinearProcessNumbered"/>
    <dgm:cxn modelId="{22757E47-C2F6-4785-A952-EB3EF286B4CB}" type="presOf" srcId="{D8F2FEA9-DC60-4DBD-A565-8FB30E34B0A9}" destId="{FECAA1DA-EF08-46E0-AF95-4B7FD9142F50}" srcOrd="0" destOrd="0" presId="urn:microsoft.com/office/officeart/2016/7/layout/BasicLinearProcessNumbered"/>
    <dgm:cxn modelId="{FE54406A-E07C-4848-AE3E-9B2EA254C833}" srcId="{70461B36-BFDA-4144-B58A-512830459582}" destId="{D8F2FEA9-DC60-4DBD-A565-8FB30E34B0A9}" srcOrd="0" destOrd="0" parTransId="{2D7103F9-4762-4BD0-BF44-A780CA992D40}" sibTransId="{8CD7A7E3-7299-4ED7-A0F7-1F704C1FFDAE}"/>
    <dgm:cxn modelId="{2F101450-2EF5-4055-97C7-6B49A92E67D5}" type="presOf" srcId="{C811F349-F3BB-43AA-8C7C-EA47FCA32EB2}" destId="{03B9E889-4C83-473D-BF8B-C78EE0152990}" srcOrd="0" destOrd="0" presId="urn:microsoft.com/office/officeart/2016/7/layout/BasicLinearProcessNumbered"/>
    <dgm:cxn modelId="{137D1073-CEC4-44D9-9E26-7752244384AD}" srcId="{70461B36-BFDA-4144-B58A-512830459582}" destId="{D1B43F7F-4696-48BF-BB14-981A5F0482C0}" srcOrd="2" destOrd="0" parTransId="{0441C366-BA7D-4F1C-89FF-F4ABF0E55386}" sibTransId="{C811F349-F3BB-43AA-8C7C-EA47FCA32EB2}"/>
    <dgm:cxn modelId="{69577678-39C1-452F-B531-48CB4B1BF373}" type="presOf" srcId="{70461B36-BFDA-4144-B58A-512830459582}" destId="{68C91C61-C24A-4EC6-8C68-0DB0A208D292}" srcOrd="0" destOrd="0" presId="urn:microsoft.com/office/officeart/2016/7/layout/BasicLinearProcessNumbered"/>
    <dgm:cxn modelId="{75875479-5A96-4557-BD9E-8427E8441768}" type="presOf" srcId="{D8F2FEA9-DC60-4DBD-A565-8FB30E34B0A9}" destId="{E530EA3A-4CD3-4BD4-87BD-F162FFF0040D}" srcOrd="1" destOrd="0" presId="urn:microsoft.com/office/officeart/2016/7/layout/BasicLinearProcessNumbered"/>
    <dgm:cxn modelId="{2BFAE49A-7D46-4CB6-96D5-D835C960C304}" type="presOf" srcId="{D1B43F7F-4696-48BF-BB14-981A5F0482C0}" destId="{71C64B5D-769E-4EF6-AF9E-331E98A3CCB8}" srcOrd="1" destOrd="0" presId="urn:microsoft.com/office/officeart/2016/7/layout/BasicLinearProcessNumbered"/>
    <dgm:cxn modelId="{8C72BFA2-4B63-461D-82F2-27C767820876}" type="presOf" srcId="{E020F5A3-0962-4DE7-BF15-5E2603F0A25D}" destId="{97397E91-A82E-4B29-A675-98E9DE56141C}" srcOrd="0" destOrd="0" presId="urn:microsoft.com/office/officeart/2016/7/layout/BasicLinearProcessNumbered"/>
    <dgm:cxn modelId="{DE50FED6-1F20-43E9-B0A7-C9A2842D90E3}" type="presOf" srcId="{8CD7A7E3-7299-4ED7-A0F7-1F704C1FFDAE}" destId="{8027DA33-CA2C-4965-A01D-B3E972176E8A}" srcOrd="0" destOrd="0" presId="urn:microsoft.com/office/officeart/2016/7/layout/BasicLinearProcessNumbered"/>
    <dgm:cxn modelId="{B5483CDE-D825-4266-AADD-564D94982D71}" type="presOf" srcId="{F50D89CF-C565-48A8-ACFD-4CC6945B86F1}" destId="{C2C83B6D-AC40-4DE1-A7BD-D2E2DA36FF2D}" srcOrd="0" destOrd="0" presId="urn:microsoft.com/office/officeart/2016/7/layout/BasicLinearProcessNumbered"/>
    <dgm:cxn modelId="{AD78A1ED-1B69-4150-BBBD-D5A98FA029E5}" type="presOf" srcId="{F50D89CF-C565-48A8-ACFD-4CC6945B86F1}" destId="{DA5406BC-0FBF-4F30-8ADF-30E448FFE021}" srcOrd="1" destOrd="0" presId="urn:microsoft.com/office/officeart/2016/7/layout/BasicLinearProcessNumbered"/>
    <dgm:cxn modelId="{DC475FF5-2AF7-442A-AFC8-5C62A8A37073}" srcId="{70461B36-BFDA-4144-B58A-512830459582}" destId="{F50D89CF-C565-48A8-ACFD-4CC6945B86F1}" srcOrd="3" destOrd="0" parTransId="{11E1570B-3674-4593-8E33-3A47F3B9C133}" sibTransId="{8CB4E8F1-D7CC-432A-9E2B-CE0AF04F7C84}"/>
    <dgm:cxn modelId="{211AAE66-8EA7-4CA4-9886-34802DDC6547}" type="presParOf" srcId="{68C91C61-C24A-4EC6-8C68-0DB0A208D292}" destId="{082F99E6-B79D-4C1F-A7FA-801613462420}" srcOrd="0" destOrd="0" presId="urn:microsoft.com/office/officeart/2016/7/layout/BasicLinearProcessNumbered"/>
    <dgm:cxn modelId="{49299656-EEDB-47DF-973A-CAB9EEA4C00C}" type="presParOf" srcId="{082F99E6-B79D-4C1F-A7FA-801613462420}" destId="{FECAA1DA-EF08-46E0-AF95-4B7FD9142F50}" srcOrd="0" destOrd="0" presId="urn:microsoft.com/office/officeart/2016/7/layout/BasicLinearProcessNumbered"/>
    <dgm:cxn modelId="{453AF594-8B04-41CC-9146-ECBD55283FBB}" type="presParOf" srcId="{082F99E6-B79D-4C1F-A7FA-801613462420}" destId="{8027DA33-CA2C-4965-A01D-B3E972176E8A}" srcOrd="1" destOrd="0" presId="urn:microsoft.com/office/officeart/2016/7/layout/BasicLinearProcessNumbered"/>
    <dgm:cxn modelId="{738400F1-41C2-4A81-8F1B-3CD4897D472F}" type="presParOf" srcId="{082F99E6-B79D-4C1F-A7FA-801613462420}" destId="{850BF06C-FF74-443B-9825-47CADAE48B9C}" srcOrd="2" destOrd="0" presId="urn:microsoft.com/office/officeart/2016/7/layout/BasicLinearProcessNumbered"/>
    <dgm:cxn modelId="{609C3BBE-6C6C-4377-844B-386FCA9D68EF}" type="presParOf" srcId="{082F99E6-B79D-4C1F-A7FA-801613462420}" destId="{E530EA3A-4CD3-4BD4-87BD-F162FFF0040D}" srcOrd="3" destOrd="0" presId="urn:microsoft.com/office/officeart/2016/7/layout/BasicLinearProcessNumbered"/>
    <dgm:cxn modelId="{9AFFDD06-C63C-4F92-8CE7-28401A97923C}" type="presParOf" srcId="{68C91C61-C24A-4EC6-8C68-0DB0A208D292}" destId="{5A95F5F5-D197-4A5E-85CB-70C719993176}" srcOrd="1" destOrd="0" presId="urn:microsoft.com/office/officeart/2016/7/layout/BasicLinearProcessNumbered"/>
    <dgm:cxn modelId="{7E0348FF-546C-4CB2-A36E-F28DC10AA372}" type="presParOf" srcId="{68C91C61-C24A-4EC6-8C68-0DB0A208D292}" destId="{0E149F72-535E-4069-A948-3070A07C3D68}" srcOrd="2" destOrd="0" presId="urn:microsoft.com/office/officeart/2016/7/layout/BasicLinearProcessNumbered"/>
    <dgm:cxn modelId="{BE24C1C1-8F6D-42F5-91CF-CD5CF505F36B}" type="presParOf" srcId="{0E149F72-535E-4069-A948-3070A07C3D68}" destId="{FBA563D3-DB0F-413C-B731-B3CC3F408117}" srcOrd="0" destOrd="0" presId="urn:microsoft.com/office/officeart/2016/7/layout/BasicLinearProcessNumbered"/>
    <dgm:cxn modelId="{EA5EDCFE-D329-4D20-84D1-038364B2B3D5}" type="presParOf" srcId="{0E149F72-535E-4069-A948-3070A07C3D68}" destId="{97397E91-A82E-4B29-A675-98E9DE56141C}" srcOrd="1" destOrd="0" presId="urn:microsoft.com/office/officeart/2016/7/layout/BasicLinearProcessNumbered"/>
    <dgm:cxn modelId="{7275DA81-DB6E-4299-8570-56C95933E3BF}" type="presParOf" srcId="{0E149F72-535E-4069-A948-3070A07C3D68}" destId="{D178DFE7-0025-4FF2-A326-3AA3402AF8AD}" srcOrd="2" destOrd="0" presId="urn:microsoft.com/office/officeart/2016/7/layout/BasicLinearProcessNumbered"/>
    <dgm:cxn modelId="{6983EB1D-84C0-4E8B-A070-886017B7CBE1}" type="presParOf" srcId="{0E149F72-535E-4069-A948-3070A07C3D68}" destId="{F61ABD77-44BB-432F-9F81-05284C163327}" srcOrd="3" destOrd="0" presId="urn:microsoft.com/office/officeart/2016/7/layout/BasicLinearProcessNumbered"/>
    <dgm:cxn modelId="{16F86914-21FA-4574-A6C9-23CC931F1461}" type="presParOf" srcId="{68C91C61-C24A-4EC6-8C68-0DB0A208D292}" destId="{063044E2-5959-4424-9CC1-B041BA972D84}" srcOrd="3" destOrd="0" presId="urn:microsoft.com/office/officeart/2016/7/layout/BasicLinearProcessNumbered"/>
    <dgm:cxn modelId="{403542F8-C17A-49E1-A5F8-FE4F604A858C}" type="presParOf" srcId="{68C91C61-C24A-4EC6-8C68-0DB0A208D292}" destId="{45FF540E-7B56-47A1-9936-846C0895CCA6}" srcOrd="4" destOrd="0" presId="urn:microsoft.com/office/officeart/2016/7/layout/BasicLinearProcessNumbered"/>
    <dgm:cxn modelId="{908C3B0E-E72F-4D02-A86F-88261425325E}" type="presParOf" srcId="{45FF540E-7B56-47A1-9936-846C0895CCA6}" destId="{CA3E3D7D-BBCB-4A74-9E52-2A6AABD00679}" srcOrd="0" destOrd="0" presId="urn:microsoft.com/office/officeart/2016/7/layout/BasicLinearProcessNumbered"/>
    <dgm:cxn modelId="{07E05726-D2DD-4101-B51E-6AA0A0D0A9DE}" type="presParOf" srcId="{45FF540E-7B56-47A1-9936-846C0895CCA6}" destId="{03B9E889-4C83-473D-BF8B-C78EE0152990}" srcOrd="1" destOrd="0" presId="urn:microsoft.com/office/officeart/2016/7/layout/BasicLinearProcessNumbered"/>
    <dgm:cxn modelId="{168D77E5-E1BD-4282-8B47-E7678C5FC803}" type="presParOf" srcId="{45FF540E-7B56-47A1-9936-846C0895CCA6}" destId="{5F6A935C-BDC5-4D34-8A65-1A530894C464}" srcOrd="2" destOrd="0" presId="urn:microsoft.com/office/officeart/2016/7/layout/BasicLinearProcessNumbered"/>
    <dgm:cxn modelId="{0CA54FB5-DD03-4122-864C-CED7E22EBF61}" type="presParOf" srcId="{45FF540E-7B56-47A1-9936-846C0895CCA6}" destId="{71C64B5D-769E-4EF6-AF9E-331E98A3CCB8}" srcOrd="3" destOrd="0" presId="urn:microsoft.com/office/officeart/2016/7/layout/BasicLinearProcessNumbered"/>
    <dgm:cxn modelId="{E20D7DAE-B7F9-4C4B-B3F0-24D8BD0F68FD}" type="presParOf" srcId="{68C91C61-C24A-4EC6-8C68-0DB0A208D292}" destId="{EF361177-D587-4704-9769-8608C8855546}" srcOrd="5" destOrd="0" presId="urn:microsoft.com/office/officeart/2016/7/layout/BasicLinearProcessNumbered"/>
    <dgm:cxn modelId="{FA5B78FD-082E-428E-835A-47807E6BD9AC}" type="presParOf" srcId="{68C91C61-C24A-4EC6-8C68-0DB0A208D292}" destId="{7FEF2E75-4AAD-41C8-97E7-A8E6AB506BA5}" srcOrd="6" destOrd="0" presId="urn:microsoft.com/office/officeart/2016/7/layout/BasicLinearProcessNumbered"/>
    <dgm:cxn modelId="{04D2B5B7-AADC-4007-80E0-CCBBC9D4CC0B}" type="presParOf" srcId="{7FEF2E75-4AAD-41C8-97E7-A8E6AB506BA5}" destId="{C2C83B6D-AC40-4DE1-A7BD-D2E2DA36FF2D}" srcOrd="0" destOrd="0" presId="urn:microsoft.com/office/officeart/2016/7/layout/BasicLinearProcessNumbered"/>
    <dgm:cxn modelId="{9876A525-CF79-42FE-8FAF-3142902FB84A}" type="presParOf" srcId="{7FEF2E75-4AAD-41C8-97E7-A8E6AB506BA5}" destId="{1A02BD26-7B11-4B31-A2C5-BA1E2FF0E497}" srcOrd="1" destOrd="0" presId="urn:microsoft.com/office/officeart/2016/7/layout/BasicLinearProcessNumbered"/>
    <dgm:cxn modelId="{2E177D27-DF95-4593-A9F8-DF5A700990BD}" type="presParOf" srcId="{7FEF2E75-4AAD-41C8-97E7-A8E6AB506BA5}" destId="{2473EC62-F597-4DDE-9915-B8F5137B9605}" srcOrd="2" destOrd="0" presId="urn:microsoft.com/office/officeart/2016/7/layout/BasicLinearProcessNumbered"/>
    <dgm:cxn modelId="{C7BBFE5F-2228-4C02-B571-F7F22EA4F9FF}" type="presParOf" srcId="{7FEF2E75-4AAD-41C8-97E7-A8E6AB506BA5}" destId="{DA5406BC-0FBF-4F30-8ADF-30E448FFE021}"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AAE34F6-D773-4F9A-B534-7C061A148D9A}"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D12F68BB-F11F-4E33-9169-279C945685A1}">
      <dgm:prSet/>
      <dgm:spPr/>
      <dgm:t>
        <a:bodyPr/>
        <a:lstStyle/>
        <a:p>
          <a:r>
            <a:rPr lang="en-GB"/>
            <a:t>Technology is an enabler for organised crime.</a:t>
          </a:r>
          <a:endParaRPr lang="en-US"/>
        </a:p>
      </dgm:t>
    </dgm:pt>
    <dgm:pt modelId="{9674F9D3-9518-4F51-A5B5-3C1552E83DBB}" type="parTrans" cxnId="{0E248088-7A03-4588-BE38-38876AD118F0}">
      <dgm:prSet/>
      <dgm:spPr/>
      <dgm:t>
        <a:bodyPr/>
        <a:lstStyle/>
        <a:p>
          <a:endParaRPr lang="en-US"/>
        </a:p>
      </dgm:t>
    </dgm:pt>
    <dgm:pt modelId="{A12476CE-FF1F-402B-8FA0-6EE39762FB74}" type="sibTrans" cxnId="{0E248088-7A03-4588-BE38-38876AD118F0}">
      <dgm:prSet/>
      <dgm:spPr/>
      <dgm:t>
        <a:bodyPr/>
        <a:lstStyle/>
        <a:p>
          <a:endParaRPr lang="en-US"/>
        </a:p>
      </dgm:t>
    </dgm:pt>
    <dgm:pt modelId="{3D1F95BE-139A-4A6B-A034-678B8E0EABFC}">
      <dgm:prSet/>
      <dgm:spPr/>
      <dgm:t>
        <a:bodyPr/>
        <a:lstStyle/>
        <a:p>
          <a:r>
            <a:rPr lang="en-GB"/>
            <a:t>Conceal communications or payments.</a:t>
          </a:r>
          <a:endParaRPr lang="en-US"/>
        </a:p>
      </dgm:t>
    </dgm:pt>
    <dgm:pt modelId="{A78B18BC-A5C0-4B86-8DC6-A833588AB182}" type="parTrans" cxnId="{695715C3-0B8D-488A-B1E5-25D3F7641140}">
      <dgm:prSet/>
      <dgm:spPr/>
      <dgm:t>
        <a:bodyPr/>
        <a:lstStyle/>
        <a:p>
          <a:endParaRPr lang="en-US"/>
        </a:p>
      </dgm:t>
    </dgm:pt>
    <dgm:pt modelId="{6CC1FC0C-2B4C-491B-AE38-F21A54F794D4}" type="sibTrans" cxnId="{695715C3-0B8D-488A-B1E5-25D3F7641140}">
      <dgm:prSet/>
      <dgm:spPr/>
      <dgm:t>
        <a:bodyPr/>
        <a:lstStyle/>
        <a:p>
          <a:endParaRPr lang="en-US"/>
        </a:p>
      </dgm:t>
    </dgm:pt>
    <dgm:pt modelId="{88F74E16-B9A7-426C-A170-37D2C669EB3B}">
      <dgm:prSet/>
      <dgm:spPr/>
      <dgm:t>
        <a:bodyPr/>
        <a:lstStyle/>
        <a:p>
          <a:r>
            <a:rPr lang="en-GB"/>
            <a:t>Make it harder to disrupt.</a:t>
          </a:r>
          <a:endParaRPr lang="en-US"/>
        </a:p>
      </dgm:t>
    </dgm:pt>
    <dgm:pt modelId="{09DF9913-6188-4095-9856-F4585B59DE0F}" type="parTrans" cxnId="{08FAC3C1-7B4F-4B0A-AB0C-C52DCB1F1C20}">
      <dgm:prSet/>
      <dgm:spPr/>
      <dgm:t>
        <a:bodyPr/>
        <a:lstStyle/>
        <a:p>
          <a:endParaRPr lang="en-US"/>
        </a:p>
      </dgm:t>
    </dgm:pt>
    <dgm:pt modelId="{47396B53-309D-4160-8636-CEE537575608}" type="sibTrans" cxnId="{08FAC3C1-7B4F-4B0A-AB0C-C52DCB1F1C20}">
      <dgm:prSet/>
      <dgm:spPr/>
      <dgm:t>
        <a:bodyPr/>
        <a:lstStyle/>
        <a:p>
          <a:endParaRPr lang="en-US"/>
        </a:p>
      </dgm:t>
    </dgm:pt>
    <dgm:pt modelId="{08D463F6-0F05-492F-B76A-4685770E2FF6}">
      <dgm:prSet/>
      <dgm:spPr/>
      <dgm:t>
        <a:bodyPr/>
        <a:lstStyle/>
        <a:p>
          <a:r>
            <a:rPr lang="en-GB"/>
            <a:t>However there are benefits:</a:t>
          </a:r>
          <a:endParaRPr lang="en-US"/>
        </a:p>
      </dgm:t>
    </dgm:pt>
    <dgm:pt modelId="{079FE375-3A20-47B6-8CE3-145BAFF25BF6}" type="parTrans" cxnId="{F78882E8-63E8-47D8-A831-E600E0391CC8}">
      <dgm:prSet/>
      <dgm:spPr/>
      <dgm:t>
        <a:bodyPr/>
        <a:lstStyle/>
        <a:p>
          <a:endParaRPr lang="en-US"/>
        </a:p>
      </dgm:t>
    </dgm:pt>
    <dgm:pt modelId="{97B9704E-3206-4F8B-B21C-32CF7138C6F6}" type="sibTrans" cxnId="{F78882E8-63E8-47D8-A831-E600E0391CC8}">
      <dgm:prSet/>
      <dgm:spPr/>
      <dgm:t>
        <a:bodyPr/>
        <a:lstStyle/>
        <a:p>
          <a:endParaRPr lang="en-US"/>
        </a:p>
      </dgm:t>
    </dgm:pt>
    <dgm:pt modelId="{0DF055FC-CDE5-42CC-9051-9E5FE11F93B0}">
      <dgm:prSet/>
      <dgm:spPr/>
      <dgm:t>
        <a:bodyPr/>
        <a:lstStyle/>
        <a:p>
          <a:r>
            <a:rPr lang="en-GB"/>
            <a:t>1.  data analysis.</a:t>
          </a:r>
          <a:endParaRPr lang="en-US"/>
        </a:p>
      </dgm:t>
    </dgm:pt>
    <dgm:pt modelId="{33A55C6A-560C-4A9D-9458-09F930AFF61F}" type="parTrans" cxnId="{086CE9F9-FAD0-4EEF-A78D-39A09071D5F9}">
      <dgm:prSet/>
      <dgm:spPr/>
      <dgm:t>
        <a:bodyPr/>
        <a:lstStyle/>
        <a:p>
          <a:endParaRPr lang="en-US"/>
        </a:p>
      </dgm:t>
    </dgm:pt>
    <dgm:pt modelId="{4199CC37-97D9-4DA6-A2B4-869FFA53C4B5}" type="sibTrans" cxnId="{086CE9F9-FAD0-4EEF-A78D-39A09071D5F9}">
      <dgm:prSet/>
      <dgm:spPr/>
      <dgm:t>
        <a:bodyPr/>
        <a:lstStyle/>
        <a:p>
          <a:endParaRPr lang="en-US"/>
        </a:p>
      </dgm:t>
    </dgm:pt>
    <dgm:pt modelId="{390B2D25-C2FB-45BE-A6F6-771D26979395}">
      <dgm:prSet/>
      <dgm:spPr/>
      <dgm:t>
        <a:bodyPr/>
        <a:lstStyle/>
        <a:p>
          <a:r>
            <a:rPr lang="en-GB"/>
            <a:t>2. information sharing.</a:t>
          </a:r>
          <a:endParaRPr lang="en-US"/>
        </a:p>
      </dgm:t>
    </dgm:pt>
    <dgm:pt modelId="{FAAA924F-B4FE-4A0A-B9BB-21C666177355}" type="parTrans" cxnId="{F35665A7-A561-42BD-B452-6BB3CAC5D02F}">
      <dgm:prSet/>
      <dgm:spPr/>
      <dgm:t>
        <a:bodyPr/>
        <a:lstStyle/>
        <a:p>
          <a:endParaRPr lang="en-US"/>
        </a:p>
      </dgm:t>
    </dgm:pt>
    <dgm:pt modelId="{72E431CC-C1EB-418A-BCAC-EA4D0A385BAD}" type="sibTrans" cxnId="{F35665A7-A561-42BD-B452-6BB3CAC5D02F}">
      <dgm:prSet/>
      <dgm:spPr/>
      <dgm:t>
        <a:bodyPr/>
        <a:lstStyle/>
        <a:p>
          <a:endParaRPr lang="en-US"/>
        </a:p>
      </dgm:t>
    </dgm:pt>
    <dgm:pt modelId="{6EBAEF39-145A-4165-B4E4-B86A6E3F0EBE}">
      <dgm:prSet/>
      <dgm:spPr/>
      <dgm:t>
        <a:bodyPr/>
        <a:lstStyle/>
        <a:p>
          <a:r>
            <a:rPr lang="en-GB"/>
            <a:t>3. monitoring/ surveillance.</a:t>
          </a:r>
          <a:endParaRPr lang="en-US"/>
        </a:p>
      </dgm:t>
    </dgm:pt>
    <dgm:pt modelId="{055081D3-1BF9-4B05-87C2-4DE908721037}" type="parTrans" cxnId="{B80DB8C9-87F1-4775-850A-FF4B9AC2E357}">
      <dgm:prSet/>
      <dgm:spPr/>
      <dgm:t>
        <a:bodyPr/>
        <a:lstStyle/>
        <a:p>
          <a:endParaRPr lang="en-US"/>
        </a:p>
      </dgm:t>
    </dgm:pt>
    <dgm:pt modelId="{E169DC94-8AC2-406F-B0FC-3CBB65296AD1}" type="sibTrans" cxnId="{B80DB8C9-87F1-4775-850A-FF4B9AC2E357}">
      <dgm:prSet/>
      <dgm:spPr/>
      <dgm:t>
        <a:bodyPr/>
        <a:lstStyle/>
        <a:p>
          <a:endParaRPr lang="en-US"/>
        </a:p>
      </dgm:t>
    </dgm:pt>
    <dgm:pt modelId="{28767586-5542-4775-A292-4E15685BEE3E}">
      <dgm:prSet/>
      <dgm:spPr/>
      <dgm:t>
        <a:bodyPr/>
        <a:lstStyle/>
        <a:p>
          <a:r>
            <a:rPr lang="en-GB"/>
            <a:t>4. digital forensics.</a:t>
          </a:r>
          <a:endParaRPr lang="en-US"/>
        </a:p>
      </dgm:t>
    </dgm:pt>
    <dgm:pt modelId="{FA6EEF25-18BA-4437-A8CF-9BA2177C9767}" type="parTrans" cxnId="{68892074-9EDE-471B-8618-B89235AD678A}">
      <dgm:prSet/>
      <dgm:spPr/>
      <dgm:t>
        <a:bodyPr/>
        <a:lstStyle/>
        <a:p>
          <a:endParaRPr lang="en-US"/>
        </a:p>
      </dgm:t>
    </dgm:pt>
    <dgm:pt modelId="{809937FA-2A1E-43AC-858C-901CDC954DB4}" type="sibTrans" cxnId="{68892074-9EDE-471B-8618-B89235AD678A}">
      <dgm:prSet/>
      <dgm:spPr/>
      <dgm:t>
        <a:bodyPr/>
        <a:lstStyle/>
        <a:p>
          <a:endParaRPr lang="en-US"/>
        </a:p>
      </dgm:t>
    </dgm:pt>
    <dgm:pt modelId="{0F2F382C-7749-4760-A4A3-14020DE96179}">
      <dgm:prSet/>
      <dgm:spPr/>
      <dgm:t>
        <a:bodyPr/>
        <a:lstStyle/>
        <a:p>
          <a:r>
            <a:rPr lang="en-GB"/>
            <a:t>5. collaboration. </a:t>
          </a:r>
          <a:endParaRPr lang="en-US"/>
        </a:p>
      </dgm:t>
    </dgm:pt>
    <dgm:pt modelId="{FA001D9D-A620-4B01-8573-99A57E2A903A}" type="parTrans" cxnId="{184DD14D-5027-46F2-83B0-FF9ACB213987}">
      <dgm:prSet/>
      <dgm:spPr/>
      <dgm:t>
        <a:bodyPr/>
        <a:lstStyle/>
        <a:p>
          <a:endParaRPr lang="en-US"/>
        </a:p>
      </dgm:t>
    </dgm:pt>
    <dgm:pt modelId="{3B5C5B98-6192-4991-9B1B-55969DF55EB1}" type="sibTrans" cxnId="{184DD14D-5027-46F2-83B0-FF9ACB213987}">
      <dgm:prSet/>
      <dgm:spPr/>
      <dgm:t>
        <a:bodyPr/>
        <a:lstStyle/>
        <a:p>
          <a:endParaRPr lang="en-US"/>
        </a:p>
      </dgm:t>
    </dgm:pt>
    <dgm:pt modelId="{0A390E28-8F66-4A3F-A3E7-5A0CD9DEE93D}" type="pres">
      <dgm:prSet presAssocID="{BAAE34F6-D773-4F9A-B534-7C061A148D9A}" presName="diagram" presStyleCnt="0">
        <dgm:presLayoutVars>
          <dgm:dir/>
          <dgm:resizeHandles val="exact"/>
        </dgm:presLayoutVars>
      </dgm:prSet>
      <dgm:spPr/>
    </dgm:pt>
    <dgm:pt modelId="{C3157AA7-9EA6-4BD3-974D-9AFA8DFB3F0A}" type="pres">
      <dgm:prSet presAssocID="{D12F68BB-F11F-4E33-9169-279C945685A1}" presName="node" presStyleLbl="node1" presStyleIdx="0" presStyleCnt="9">
        <dgm:presLayoutVars>
          <dgm:bulletEnabled val="1"/>
        </dgm:presLayoutVars>
      </dgm:prSet>
      <dgm:spPr/>
    </dgm:pt>
    <dgm:pt modelId="{93624EA0-758B-4AF7-91CA-2585CA8C1DBD}" type="pres">
      <dgm:prSet presAssocID="{A12476CE-FF1F-402B-8FA0-6EE39762FB74}" presName="sibTrans" presStyleCnt="0"/>
      <dgm:spPr/>
    </dgm:pt>
    <dgm:pt modelId="{95DA98A8-290F-499F-8D4D-CF28C4AE56BB}" type="pres">
      <dgm:prSet presAssocID="{3D1F95BE-139A-4A6B-A034-678B8E0EABFC}" presName="node" presStyleLbl="node1" presStyleIdx="1" presStyleCnt="9">
        <dgm:presLayoutVars>
          <dgm:bulletEnabled val="1"/>
        </dgm:presLayoutVars>
      </dgm:prSet>
      <dgm:spPr/>
    </dgm:pt>
    <dgm:pt modelId="{316637E2-F4B0-47FF-AD9A-70560AEC6AD4}" type="pres">
      <dgm:prSet presAssocID="{6CC1FC0C-2B4C-491B-AE38-F21A54F794D4}" presName="sibTrans" presStyleCnt="0"/>
      <dgm:spPr/>
    </dgm:pt>
    <dgm:pt modelId="{1193CF0E-0046-4955-ACFC-7561086F7E87}" type="pres">
      <dgm:prSet presAssocID="{88F74E16-B9A7-426C-A170-37D2C669EB3B}" presName="node" presStyleLbl="node1" presStyleIdx="2" presStyleCnt="9">
        <dgm:presLayoutVars>
          <dgm:bulletEnabled val="1"/>
        </dgm:presLayoutVars>
      </dgm:prSet>
      <dgm:spPr/>
    </dgm:pt>
    <dgm:pt modelId="{5CA376B3-B3F2-4CB6-98FB-A227B1D93538}" type="pres">
      <dgm:prSet presAssocID="{47396B53-309D-4160-8636-CEE537575608}" presName="sibTrans" presStyleCnt="0"/>
      <dgm:spPr/>
    </dgm:pt>
    <dgm:pt modelId="{877CBF81-4F45-4B07-86EC-5520FC4580E1}" type="pres">
      <dgm:prSet presAssocID="{08D463F6-0F05-492F-B76A-4685770E2FF6}" presName="node" presStyleLbl="node1" presStyleIdx="3" presStyleCnt="9">
        <dgm:presLayoutVars>
          <dgm:bulletEnabled val="1"/>
        </dgm:presLayoutVars>
      </dgm:prSet>
      <dgm:spPr/>
    </dgm:pt>
    <dgm:pt modelId="{2CCA02DA-6C1D-4742-81F7-BD50CA61C51E}" type="pres">
      <dgm:prSet presAssocID="{97B9704E-3206-4F8B-B21C-32CF7138C6F6}" presName="sibTrans" presStyleCnt="0"/>
      <dgm:spPr/>
    </dgm:pt>
    <dgm:pt modelId="{6B0E9037-CDD8-4117-A536-080A3A56D116}" type="pres">
      <dgm:prSet presAssocID="{0DF055FC-CDE5-42CC-9051-9E5FE11F93B0}" presName="node" presStyleLbl="node1" presStyleIdx="4" presStyleCnt="9">
        <dgm:presLayoutVars>
          <dgm:bulletEnabled val="1"/>
        </dgm:presLayoutVars>
      </dgm:prSet>
      <dgm:spPr/>
    </dgm:pt>
    <dgm:pt modelId="{A00CDB3C-850A-4C39-BB75-3DABBA44BA23}" type="pres">
      <dgm:prSet presAssocID="{4199CC37-97D9-4DA6-A2B4-869FFA53C4B5}" presName="sibTrans" presStyleCnt="0"/>
      <dgm:spPr/>
    </dgm:pt>
    <dgm:pt modelId="{4F6AAE14-DD6C-45E8-B7E9-7EC713A6838C}" type="pres">
      <dgm:prSet presAssocID="{390B2D25-C2FB-45BE-A6F6-771D26979395}" presName="node" presStyleLbl="node1" presStyleIdx="5" presStyleCnt="9">
        <dgm:presLayoutVars>
          <dgm:bulletEnabled val="1"/>
        </dgm:presLayoutVars>
      </dgm:prSet>
      <dgm:spPr/>
    </dgm:pt>
    <dgm:pt modelId="{FD6D120C-C910-4A4D-8DC3-C1B59A41B95A}" type="pres">
      <dgm:prSet presAssocID="{72E431CC-C1EB-418A-BCAC-EA4D0A385BAD}" presName="sibTrans" presStyleCnt="0"/>
      <dgm:spPr/>
    </dgm:pt>
    <dgm:pt modelId="{C590F07C-496D-46BD-89A4-7448A3F1FEAF}" type="pres">
      <dgm:prSet presAssocID="{6EBAEF39-145A-4165-B4E4-B86A6E3F0EBE}" presName="node" presStyleLbl="node1" presStyleIdx="6" presStyleCnt="9">
        <dgm:presLayoutVars>
          <dgm:bulletEnabled val="1"/>
        </dgm:presLayoutVars>
      </dgm:prSet>
      <dgm:spPr/>
    </dgm:pt>
    <dgm:pt modelId="{93CA01F3-B92A-47C9-94ED-F5783FEEF25F}" type="pres">
      <dgm:prSet presAssocID="{E169DC94-8AC2-406F-B0FC-3CBB65296AD1}" presName="sibTrans" presStyleCnt="0"/>
      <dgm:spPr/>
    </dgm:pt>
    <dgm:pt modelId="{A682F34B-61F5-4585-80B9-CD06EEA13348}" type="pres">
      <dgm:prSet presAssocID="{28767586-5542-4775-A292-4E15685BEE3E}" presName="node" presStyleLbl="node1" presStyleIdx="7" presStyleCnt="9">
        <dgm:presLayoutVars>
          <dgm:bulletEnabled val="1"/>
        </dgm:presLayoutVars>
      </dgm:prSet>
      <dgm:spPr/>
    </dgm:pt>
    <dgm:pt modelId="{29E5AD7D-3887-485C-8CF8-32F08472F947}" type="pres">
      <dgm:prSet presAssocID="{809937FA-2A1E-43AC-858C-901CDC954DB4}" presName="sibTrans" presStyleCnt="0"/>
      <dgm:spPr/>
    </dgm:pt>
    <dgm:pt modelId="{36231C37-553D-4FD1-987D-545D448C0851}" type="pres">
      <dgm:prSet presAssocID="{0F2F382C-7749-4760-A4A3-14020DE96179}" presName="node" presStyleLbl="node1" presStyleIdx="8" presStyleCnt="9">
        <dgm:presLayoutVars>
          <dgm:bulletEnabled val="1"/>
        </dgm:presLayoutVars>
      </dgm:prSet>
      <dgm:spPr/>
    </dgm:pt>
  </dgm:ptLst>
  <dgm:cxnLst>
    <dgm:cxn modelId="{EAC45710-C53C-4236-8A0F-2F7BE08693A0}" type="presOf" srcId="{08D463F6-0F05-492F-B76A-4685770E2FF6}" destId="{877CBF81-4F45-4B07-86EC-5520FC4580E1}" srcOrd="0" destOrd="0" presId="urn:microsoft.com/office/officeart/2005/8/layout/default"/>
    <dgm:cxn modelId="{7BC9CC15-9BD6-4456-84C3-912544551FA9}" type="presOf" srcId="{0F2F382C-7749-4760-A4A3-14020DE96179}" destId="{36231C37-553D-4FD1-987D-545D448C0851}" srcOrd="0" destOrd="0" presId="urn:microsoft.com/office/officeart/2005/8/layout/default"/>
    <dgm:cxn modelId="{2E91C124-41BE-4D05-AB71-986C3FD0C78F}" type="presOf" srcId="{390B2D25-C2FB-45BE-A6F6-771D26979395}" destId="{4F6AAE14-DD6C-45E8-B7E9-7EC713A6838C}" srcOrd="0" destOrd="0" presId="urn:microsoft.com/office/officeart/2005/8/layout/default"/>
    <dgm:cxn modelId="{184DD14D-5027-46F2-83B0-FF9ACB213987}" srcId="{BAAE34F6-D773-4F9A-B534-7C061A148D9A}" destId="{0F2F382C-7749-4760-A4A3-14020DE96179}" srcOrd="8" destOrd="0" parTransId="{FA001D9D-A620-4B01-8573-99A57E2A903A}" sibTransId="{3B5C5B98-6192-4991-9B1B-55969DF55EB1}"/>
    <dgm:cxn modelId="{68892074-9EDE-471B-8618-B89235AD678A}" srcId="{BAAE34F6-D773-4F9A-B534-7C061A148D9A}" destId="{28767586-5542-4775-A292-4E15685BEE3E}" srcOrd="7" destOrd="0" parTransId="{FA6EEF25-18BA-4437-A8CF-9BA2177C9767}" sibTransId="{809937FA-2A1E-43AC-858C-901CDC954DB4}"/>
    <dgm:cxn modelId="{B22B1681-98E8-44B9-BC61-7EE398EF92AE}" type="presOf" srcId="{3D1F95BE-139A-4A6B-A034-678B8E0EABFC}" destId="{95DA98A8-290F-499F-8D4D-CF28C4AE56BB}" srcOrd="0" destOrd="0" presId="urn:microsoft.com/office/officeart/2005/8/layout/default"/>
    <dgm:cxn modelId="{C97D1D88-34A7-4F51-85D7-379AF87C1BF4}" type="presOf" srcId="{0DF055FC-CDE5-42CC-9051-9E5FE11F93B0}" destId="{6B0E9037-CDD8-4117-A536-080A3A56D116}" srcOrd="0" destOrd="0" presId="urn:microsoft.com/office/officeart/2005/8/layout/default"/>
    <dgm:cxn modelId="{0E248088-7A03-4588-BE38-38876AD118F0}" srcId="{BAAE34F6-D773-4F9A-B534-7C061A148D9A}" destId="{D12F68BB-F11F-4E33-9169-279C945685A1}" srcOrd="0" destOrd="0" parTransId="{9674F9D3-9518-4F51-A5B5-3C1552E83DBB}" sibTransId="{A12476CE-FF1F-402B-8FA0-6EE39762FB74}"/>
    <dgm:cxn modelId="{E785718C-296E-4D1C-B632-851755915936}" type="presOf" srcId="{88F74E16-B9A7-426C-A170-37D2C669EB3B}" destId="{1193CF0E-0046-4955-ACFC-7561086F7E87}" srcOrd="0" destOrd="0" presId="urn:microsoft.com/office/officeart/2005/8/layout/default"/>
    <dgm:cxn modelId="{F35665A7-A561-42BD-B452-6BB3CAC5D02F}" srcId="{BAAE34F6-D773-4F9A-B534-7C061A148D9A}" destId="{390B2D25-C2FB-45BE-A6F6-771D26979395}" srcOrd="5" destOrd="0" parTransId="{FAAA924F-B4FE-4A0A-B9BB-21C666177355}" sibTransId="{72E431CC-C1EB-418A-BCAC-EA4D0A385BAD}"/>
    <dgm:cxn modelId="{08FAC3C1-7B4F-4B0A-AB0C-C52DCB1F1C20}" srcId="{BAAE34F6-D773-4F9A-B534-7C061A148D9A}" destId="{88F74E16-B9A7-426C-A170-37D2C669EB3B}" srcOrd="2" destOrd="0" parTransId="{09DF9913-6188-4095-9856-F4585B59DE0F}" sibTransId="{47396B53-309D-4160-8636-CEE537575608}"/>
    <dgm:cxn modelId="{695715C3-0B8D-488A-B1E5-25D3F7641140}" srcId="{BAAE34F6-D773-4F9A-B534-7C061A148D9A}" destId="{3D1F95BE-139A-4A6B-A034-678B8E0EABFC}" srcOrd="1" destOrd="0" parTransId="{A78B18BC-A5C0-4B86-8DC6-A833588AB182}" sibTransId="{6CC1FC0C-2B4C-491B-AE38-F21A54F794D4}"/>
    <dgm:cxn modelId="{1FF091C9-59D5-4006-B71D-913BA04FAC46}" type="presOf" srcId="{6EBAEF39-145A-4165-B4E4-B86A6E3F0EBE}" destId="{C590F07C-496D-46BD-89A4-7448A3F1FEAF}" srcOrd="0" destOrd="0" presId="urn:microsoft.com/office/officeart/2005/8/layout/default"/>
    <dgm:cxn modelId="{5AEFB3C9-1A1A-43A0-AD66-E56C80E66A07}" type="presOf" srcId="{BAAE34F6-D773-4F9A-B534-7C061A148D9A}" destId="{0A390E28-8F66-4A3F-A3E7-5A0CD9DEE93D}" srcOrd="0" destOrd="0" presId="urn:microsoft.com/office/officeart/2005/8/layout/default"/>
    <dgm:cxn modelId="{B80DB8C9-87F1-4775-850A-FF4B9AC2E357}" srcId="{BAAE34F6-D773-4F9A-B534-7C061A148D9A}" destId="{6EBAEF39-145A-4165-B4E4-B86A6E3F0EBE}" srcOrd="6" destOrd="0" parTransId="{055081D3-1BF9-4B05-87C2-4DE908721037}" sibTransId="{E169DC94-8AC2-406F-B0FC-3CBB65296AD1}"/>
    <dgm:cxn modelId="{F007C5E4-81ED-4814-BB94-8948A3575190}" type="presOf" srcId="{D12F68BB-F11F-4E33-9169-279C945685A1}" destId="{C3157AA7-9EA6-4BD3-974D-9AFA8DFB3F0A}" srcOrd="0" destOrd="0" presId="urn:microsoft.com/office/officeart/2005/8/layout/default"/>
    <dgm:cxn modelId="{F78882E8-63E8-47D8-A831-E600E0391CC8}" srcId="{BAAE34F6-D773-4F9A-B534-7C061A148D9A}" destId="{08D463F6-0F05-492F-B76A-4685770E2FF6}" srcOrd="3" destOrd="0" parTransId="{079FE375-3A20-47B6-8CE3-145BAFF25BF6}" sibTransId="{97B9704E-3206-4F8B-B21C-32CF7138C6F6}"/>
    <dgm:cxn modelId="{344AC8F5-48B4-4F38-B262-3AE78F8ECD2F}" type="presOf" srcId="{28767586-5542-4775-A292-4E15685BEE3E}" destId="{A682F34B-61F5-4585-80B9-CD06EEA13348}" srcOrd="0" destOrd="0" presId="urn:microsoft.com/office/officeart/2005/8/layout/default"/>
    <dgm:cxn modelId="{086CE9F9-FAD0-4EEF-A78D-39A09071D5F9}" srcId="{BAAE34F6-D773-4F9A-B534-7C061A148D9A}" destId="{0DF055FC-CDE5-42CC-9051-9E5FE11F93B0}" srcOrd="4" destOrd="0" parTransId="{33A55C6A-560C-4A9D-9458-09F930AFF61F}" sibTransId="{4199CC37-97D9-4DA6-A2B4-869FFA53C4B5}"/>
    <dgm:cxn modelId="{FE8A8935-FBD3-4D93-983D-C0C09369F7F6}" type="presParOf" srcId="{0A390E28-8F66-4A3F-A3E7-5A0CD9DEE93D}" destId="{C3157AA7-9EA6-4BD3-974D-9AFA8DFB3F0A}" srcOrd="0" destOrd="0" presId="urn:microsoft.com/office/officeart/2005/8/layout/default"/>
    <dgm:cxn modelId="{00A58EF4-356F-4471-B185-6E4F369A2D22}" type="presParOf" srcId="{0A390E28-8F66-4A3F-A3E7-5A0CD9DEE93D}" destId="{93624EA0-758B-4AF7-91CA-2585CA8C1DBD}" srcOrd="1" destOrd="0" presId="urn:microsoft.com/office/officeart/2005/8/layout/default"/>
    <dgm:cxn modelId="{ABF0FA5A-BEAA-4C73-99E4-EA2CE467F32E}" type="presParOf" srcId="{0A390E28-8F66-4A3F-A3E7-5A0CD9DEE93D}" destId="{95DA98A8-290F-499F-8D4D-CF28C4AE56BB}" srcOrd="2" destOrd="0" presId="urn:microsoft.com/office/officeart/2005/8/layout/default"/>
    <dgm:cxn modelId="{0F00A06F-7270-4312-803E-5ACDBAB63EC0}" type="presParOf" srcId="{0A390E28-8F66-4A3F-A3E7-5A0CD9DEE93D}" destId="{316637E2-F4B0-47FF-AD9A-70560AEC6AD4}" srcOrd="3" destOrd="0" presId="urn:microsoft.com/office/officeart/2005/8/layout/default"/>
    <dgm:cxn modelId="{0540BFB2-0A69-4D1B-A7F3-4220BCD1D581}" type="presParOf" srcId="{0A390E28-8F66-4A3F-A3E7-5A0CD9DEE93D}" destId="{1193CF0E-0046-4955-ACFC-7561086F7E87}" srcOrd="4" destOrd="0" presId="urn:microsoft.com/office/officeart/2005/8/layout/default"/>
    <dgm:cxn modelId="{DA834864-6F3C-4FCB-8818-5EA691152B4B}" type="presParOf" srcId="{0A390E28-8F66-4A3F-A3E7-5A0CD9DEE93D}" destId="{5CA376B3-B3F2-4CB6-98FB-A227B1D93538}" srcOrd="5" destOrd="0" presId="urn:microsoft.com/office/officeart/2005/8/layout/default"/>
    <dgm:cxn modelId="{F577E54E-B33B-4302-835E-FD89E10B791A}" type="presParOf" srcId="{0A390E28-8F66-4A3F-A3E7-5A0CD9DEE93D}" destId="{877CBF81-4F45-4B07-86EC-5520FC4580E1}" srcOrd="6" destOrd="0" presId="urn:microsoft.com/office/officeart/2005/8/layout/default"/>
    <dgm:cxn modelId="{0EB56F8B-5368-4C01-A921-DA578A8EFA53}" type="presParOf" srcId="{0A390E28-8F66-4A3F-A3E7-5A0CD9DEE93D}" destId="{2CCA02DA-6C1D-4742-81F7-BD50CA61C51E}" srcOrd="7" destOrd="0" presId="urn:microsoft.com/office/officeart/2005/8/layout/default"/>
    <dgm:cxn modelId="{3AE56413-A5A7-4819-BD44-3BB314E4C1B6}" type="presParOf" srcId="{0A390E28-8F66-4A3F-A3E7-5A0CD9DEE93D}" destId="{6B0E9037-CDD8-4117-A536-080A3A56D116}" srcOrd="8" destOrd="0" presId="urn:microsoft.com/office/officeart/2005/8/layout/default"/>
    <dgm:cxn modelId="{364DBDFD-452E-43CE-9EF1-961308EC0836}" type="presParOf" srcId="{0A390E28-8F66-4A3F-A3E7-5A0CD9DEE93D}" destId="{A00CDB3C-850A-4C39-BB75-3DABBA44BA23}" srcOrd="9" destOrd="0" presId="urn:microsoft.com/office/officeart/2005/8/layout/default"/>
    <dgm:cxn modelId="{40351B2E-F787-49BA-B42E-E12631EBD962}" type="presParOf" srcId="{0A390E28-8F66-4A3F-A3E7-5A0CD9DEE93D}" destId="{4F6AAE14-DD6C-45E8-B7E9-7EC713A6838C}" srcOrd="10" destOrd="0" presId="urn:microsoft.com/office/officeart/2005/8/layout/default"/>
    <dgm:cxn modelId="{D619ECA3-A715-444A-86B2-4112CCDD3294}" type="presParOf" srcId="{0A390E28-8F66-4A3F-A3E7-5A0CD9DEE93D}" destId="{FD6D120C-C910-4A4D-8DC3-C1B59A41B95A}" srcOrd="11" destOrd="0" presId="urn:microsoft.com/office/officeart/2005/8/layout/default"/>
    <dgm:cxn modelId="{D5AC3618-9E17-4196-8EEB-3DF13F46776F}" type="presParOf" srcId="{0A390E28-8F66-4A3F-A3E7-5A0CD9DEE93D}" destId="{C590F07C-496D-46BD-89A4-7448A3F1FEAF}" srcOrd="12" destOrd="0" presId="urn:microsoft.com/office/officeart/2005/8/layout/default"/>
    <dgm:cxn modelId="{D6828154-D3C4-4D46-AAC2-8B2B4AF0AD4C}" type="presParOf" srcId="{0A390E28-8F66-4A3F-A3E7-5A0CD9DEE93D}" destId="{93CA01F3-B92A-47C9-94ED-F5783FEEF25F}" srcOrd="13" destOrd="0" presId="urn:microsoft.com/office/officeart/2005/8/layout/default"/>
    <dgm:cxn modelId="{08B10D34-4157-46D1-BD29-79ED3606DF2C}" type="presParOf" srcId="{0A390E28-8F66-4A3F-A3E7-5A0CD9DEE93D}" destId="{A682F34B-61F5-4585-80B9-CD06EEA13348}" srcOrd="14" destOrd="0" presId="urn:microsoft.com/office/officeart/2005/8/layout/default"/>
    <dgm:cxn modelId="{6D31EBAB-F04C-41F8-921C-281741B1295A}" type="presParOf" srcId="{0A390E28-8F66-4A3F-A3E7-5A0CD9DEE93D}" destId="{29E5AD7D-3887-485C-8CF8-32F08472F947}" srcOrd="15" destOrd="0" presId="urn:microsoft.com/office/officeart/2005/8/layout/default"/>
    <dgm:cxn modelId="{B5ACE2D9-B2EF-4DAA-A168-A59FF26EC6F7}" type="presParOf" srcId="{0A390E28-8F66-4A3F-A3E7-5A0CD9DEE93D}" destId="{36231C37-553D-4FD1-987D-545D448C0851}"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22F8786-467B-4FB2-94DC-55056AA40B1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D41BAB4-0F04-4733-9515-89423C986E62}">
      <dgm:prSet/>
      <dgm:spPr/>
      <dgm:t>
        <a:bodyPr/>
        <a:lstStyle/>
        <a:p>
          <a:pPr>
            <a:lnSpc>
              <a:spcPct val="100000"/>
            </a:lnSpc>
          </a:pPr>
          <a:r>
            <a:rPr lang="en-GB"/>
            <a:t>Data analysis: advanced analytical data mining techniques to identify trends or patterns. </a:t>
          </a:r>
          <a:endParaRPr lang="en-US"/>
        </a:p>
      </dgm:t>
    </dgm:pt>
    <dgm:pt modelId="{5BDB84BD-5D6E-4EF3-87EC-85BCC653743D}" type="parTrans" cxnId="{35D9C261-FF94-428E-A56D-07B86944FF3E}">
      <dgm:prSet/>
      <dgm:spPr/>
      <dgm:t>
        <a:bodyPr/>
        <a:lstStyle/>
        <a:p>
          <a:endParaRPr lang="en-US"/>
        </a:p>
      </dgm:t>
    </dgm:pt>
    <dgm:pt modelId="{91BDE242-8459-448D-9F53-B0043439905E}" type="sibTrans" cxnId="{35D9C261-FF94-428E-A56D-07B86944FF3E}">
      <dgm:prSet/>
      <dgm:spPr/>
      <dgm:t>
        <a:bodyPr/>
        <a:lstStyle/>
        <a:p>
          <a:endParaRPr lang="en-US"/>
        </a:p>
      </dgm:t>
    </dgm:pt>
    <dgm:pt modelId="{B729A3D8-37C8-4C54-BD07-D1F8BF5E9E2F}">
      <dgm:prSet/>
      <dgm:spPr/>
      <dgm:t>
        <a:bodyPr/>
        <a:lstStyle/>
        <a:p>
          <a:pPr>
            <a:lnSpc>
              <a:spcPct val="100000"/>
            </a:lnSpc>
          </a:pPr>
          <a:r>
            <a:rPr lang="en-GB"/>
            <a:t>Information sharing: more efficient sharing of information – for collaboration.</a:t>
          </a:r>
          <a:endParaRPr lang="en-US"/>
        </a:p>
      </dgm:t>
    </dgm:pt>
    <dgm:pt modelId="{9ECCA2F7-CFE3-4D1B-8C18-BAEB6E872E4A}" type="parTrans" cxnId="{7E7B2111-3708-446A-9DF1-622A6C8290B9}">
      <dgm:prSet/>
      <dgm:spPr/>
      <dgm:t>
        <a:bodyPr/>
        <a:lstStyle/>
        <a:p>
          <a:endParaRPr lang="en-US"/>
        </a:p>
      </dgm:t>
    </dgm:pt>
    <dgm:pt modelId="{C8704021-C353-4648-8DF7-11D1E1D1053F}" type="sibTrans" cxnId="{7E7B2111-3708-446A-9DF1-622A6C8290B9}">
      <dgm:prSet/>
      <dgm:spPr/>
      <dgm:t>
        <a:bodyPr/>
        <a:lstStyle/>
        <a:p>
          <a:endParaRPr lang="en-US"/>
        </a:p>
      </dgm:t>
    </dgm:pt>
    <dgm:pt modelId="{90F3921B-91D9-4E36-AEC1-5E4F6424EA15}">
      <dgm:prSet/>
      <dgm:spPr/>
      <dgm:t>
        <a:bodyPr/>
        <a:lstStyle/>
        <a:p>
          <a:pPr>
            <a:lnSpc>
              <a:spcPct val="100000"/>
            </a:lnSpc>
          </a:pPr>
          <a:r>
            <a:rPr lang="en-GB"/>
            <a:t>Monitoring: surveillance, CCTV, facial recognition etc. </a:t>
          </a:r>
          <a:endParaRPr lang="en-US"/>
        </a:p>
      </dgm:t>
    </dgm:pt>
    <dgm:pt modelId="{33960CE7-126C-45E2-BE33-16574B0128E7}" type="parTrans" cxnId="{3F7FB9DE-9D7F-400F-9AEA-ECB417345587}">
      <dgm:prSet/>
      <dgm:spPr/>
      <dgm:t>
        <a:bodyPr/>
        <a:lstStyle/>
        <a:p>
          <a:endParaRPr lang="en-US"/>
        </a:p>
      </dgm:t>
    </dgm:pt>
    <dgm:pt modelId="{BD4630E1-2273-4617-8FB0-5C92D447BE76}" type="sibTrans" cxnId="{3F7FB9DE-9D7F-400F-9AEA-ECB417345587}">
      <dgm:prSet/>
      <dgm:spPr/>
      <dgm:t>
        <a:bodyPr/>
        <a:lstStyle/>
        <a:p>
          <a:endParaRPr lang="en-US"/>
        </a:p>
      </dgm:t>
    </dgm:pt>
    <dgm:pt modelId="{073D9B57-535F-40DC-BB06-2CD2FFD5A0D8}">
      <dgm:prSet/>
      <dgm:spPr/>
      <dgm:t>
        <a:bodyPr/>
        <a:lstStyle/>
        <a:p>
          <a:pPr>
            <a:lnSpc>
              <a:spcPct val="100000"/>
            </a:lnSpc>
          </a:pPr>
          <a:r>
            <a:rPr lang="en-GB"/>
            <a:t>Digital forensics: extraction of evidence from electronic device.</a:t>
          </a:r>
          <a:endParaRPr lang="en-US"/>
        </a:p>
      </dgm:t>
    </dgm:pt>
    <dgm:pt modelId="{2EF38A89-9527-450C-A6F3-670BDCA2C213}" type="parTrans" cxnId="{0C41D33C-B148-487D-A024-94259D0643D1}">
      <dgm:prSet/>
      <dgm:spPr/>
      <dgm:t>
        <a:bodyPr/>
        <a:lstStyle/>
        <a:p>
          <a:endParaRPr lang="en-US"/>
        </a:p>
      </dgm:t>
    </dgm:pt>
    <dgm:pt modelId="{D6210CBD-34DE-4F3B-A3BD-C802BF31BC36}" type="sibTrans" cxnId="{0C41D33C-B148-487D-A024-94259D0643D1}">
      <dgm:prSet/>
      <dgm:spPr/>
      <dgm:t>
        <a:bodyPr/>
        <a:lstStyle/>
        <a:p>
          <a:endParaRPr lang="en-US"/>
        </a:p>
      </dgm:t>
    </dgm:pt>
    <dgm:pt modelId="{91D14BBD-AC84-4495-812E-E49A567209F5}">
      <dgm:prSet/>
      <dgm:spPr/>
      <dgm:t>
        <a:bodyPr/>
        <a:lstStyle/>
        <a:p>
          <a:pPr>
            <a:lnSpc>
              <a:spcPct val="100000"/>
            </a:lnSpc>
          </a:pPr>
          <a:r>
            <a:rPr lang="en-GB"/>
            <a:t>Collaboration: encrypted communication to share information and coordinate operations. </a:t>
          </a:r>
          <a:endParaRPr lang="en-US"/>
        </a:p>
      </dgm:t>
    </dgm:pt>
    <dgm:pt modelId="{72A20D2A-691C-4DDA-A0FF-BC8FEBC7F6C5}" type="parTrans" cxnId="{53FABCC1-9172-4EA9-BF1B-BE3A1DB3A67D}">
      <dgm:prSet/>
      <dgm:spPr/>
      <dgm:t>
        <a:bodyPr/>
        <a:lstStyle/>
        <a:p>
          <a:endParaRPr lang="en-US"/>
        </a:p>
      </dgm:t>
    </dgm:pt>
    <dgm:pt modelId="{2BCA66B3-62DC-4025-B5CD-4887406FDAE5}" type="sibTrans" cxnId="{53FABCC1-9172-4EA9-BF1B-BE3A1DB3A67D}">
      <dgm:prSet/>
      <dgm:spPr/>
      <dgm:t>
        <a:bodyPr/>
        <a:lstStyle/>
        <a:p>
          <a:endParaRPr lang="en-US"/>
        </a:p>
      </dgm:t>
    </dgm:pt>
    <dgm:pt modelId="{95EA328E-65C6-40D4-B38C-3337BBD7A557}" type="pres">
      <dgm:prSet presAssocID="{E22F8786-467B-4FB2-94DC-55056AA40B18}" presName="root" presStyleCnt="0">
        <dgm:presLayoutVars>
          <dgm:dir/>
          <dgm:resizeHandles val="exact"/>
        </dgm:presLayoutVars>
      </dgm:prSet>
      <dgm:spPr/>
    </dgm:pt>
    <dgm:pt modelId="{8F3365FE-F515-4EBC-B6C9-8836C49C71D4}" type="pres">
      <dgm:prSet presAssocID="{AD41BAB4-0F04-4733-9515-89423C986E62}" presName="compNode" presStyleCnt="0"/>
      <dgm:spPr/>
    </dgm:pt>
    <dgm:pt modelId="{CBABCC6D-D82A-49AA-8848-DEF8B9B70FC5}" type="pres">
      <dgm:prSet presAssocID="{AD41BAB4-0F04-4733-9515-89423C986E62}" presName="bgRect" presStyleLbl="bgShp" presStyleIdx="0" presStyleCnt="5"/>
      <dgm:spPr/>
    </dgm:pt>
    <dgm:pt modelId="{37DE5FEE-42F3-421D-A9C9-72000CDC9B91}" type="pres">
      <dgm:prSet presAssocID="{AD41BAB4-0F04-4733-9515-89423C986E6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ning Tools"/>
        </a:ext>
      </dgm:extLst>
    </dgm:pt>
    <dgm:pt modelId="{BA880C4E-67A0-4289-9FEB-86AB7B2D66D6}" type="pres">
      <dgm:prSet presAssocID="{AD41BAB4-0F04-4733-9515-89423C986E62}" presName="spaceRect" presStyleCnt="0"/>
      <dgm:spPr/>
    </dgm:pt>
    <dgm:pt modelId="{F949965B-F618-4791-8695-ABC67366D57F}" type="pres">
      <dgm:prSet presAssocID="{AD41BAB4-0F04-4733-9515-89423C986E62}" presName="parTx" presStyleLbl="revTx" presStyleIdx="0" presStyleCnt="5">
        <dgm:presLayoutVars>
          <dgm:chMax val="0"/>
          <dgm:chPref val="0"/>
        </dgm:presLayoutVars>
      </dgm:prSet>
      <dgm:spPr/>
    </dgm:pt>
    <dgm:pt modelId="{0C85E382-1AE3-4B43-9CF4-FE3140DC7180}" type="pres">
      <dgm:prSet presAssocID="{91BDE242-8459-448D-9F53-B0043439905E}" presName="sibTrans" presStyleCnt="0"/>
      <dgm:spPr/>
    </dgm:pt>
    <dgm:pt modelId="{37DF4CCA-D4F8-4BB3-9D4C-EC7A265165E3}" type="pres">
      <dgm:prSet presAssocID="{B729A3D8-37C8-4C54-BD07-D1F8BF5E9E2F}" presName="compNode" presStyleCnt="0"/>
      <dgm:spPr/>
    </dgm:pt>
    <dgm:pt modelId="{3DAB1879-A481-4B38-A6AD-F177087E7BFC}" type="pres">
      <dgm:prSet presAssocID="{B729A3D8-37C8-4C54-BD07-D1F8BF5E9E2F}" presName="bgRect" presStyleLbl="bgShp" presStyleIdx="1" presStyleCnt="5"/>
      <dgm:spPr/>
    </dgm:pt>
    <dgm:pt modelId="{B6E2B56C-32BB-4245-AF97-4537DA42EDDF}" type="pres">
      <dgm:prSet presAssocID="{B729A3D8-37C8-4C54-BD07-D1F8BF5E9E2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F9DDD6B4-CEB1-4DA6-830B-4E0818B29F52}" type="pres">
      <dgm:prSet presAssocID="{B729A3D8-37C8-4C54-BD07-D1F8BF5E9E2F}" presName="spaceRect" presStyleCnt="0"/>
      <dgm:spPr/>
    </dgm:pt>
    <dgm:pt modelId="{DE050C24-DBED-4622-89A6-D63C345F73D8}" type="pres">
      <dgm:prSet presAssocID="{B729A3D8-37C8-4C54-BD07-D1F8BF5E9E2F}" presName="parTx" presStyleLbl="revTx" presStyleIdx="1" presStyleCnt="5">
        <dgm:presLayoutVars>
          <dgm:chMax val="0"/>
          <dgm:chPref val="0"/>
        </dgm:presLayoutVars>
      </dgm:prSet>
      <dgm:spPr/>
    </dgm:pt>
    <dgm:pt modelId="{8C8F56B0-1B84-4032-B815-D23F14AA6265}" type="pres">
      <dgm:prSet presAssocID="{C8704021-C353-4648-8DF7-11D1E1D1053F}" presName="sibTrans" presStyleCnt="0"/>
      <dgm:spPr/>
    </dgm:pt>
    <dgm:pt modelId="{B864A544-F1F3-42AC-8E67-15DD786641DB}" type="pres">
      <dgm:prSet presAssocID="{90F3921B-91D9-4E36-AEC1-5E4F6424EA15}" presName="compNode" presStyleCnt="0"/>
      <dgm:spPr/>
    </dgm:pt>
    <dgm:pt modelId="{06DD9743-EA9C-4975-A9F3-B3D75304F9D9}" type="pres">
      <dgm:prSet presAssocID="{90F3921B-91D9-4E36-AEC1-5E4F6424EA15}" presName="bgRect" presStyleLbl="bgShp" presStyleIdx="2" presStyleCnt="5"/>
      <dgm:spPr/>
    </dgm:pt>
    <dgm:pt modelId="{C6B393DB-91D7-407C-8ACD-8D25E17AE205}" type="pres">
      <dgm:prSet presAssocID="{90F3921B-91D9-4E36-AEC1-5E4F6424EA1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ecurity Camera"/>
        </a:ext>
      </dgm:extLst>
    </dgm:pt>
    <dgm:pt modelId="{FC7C6CB0-F535-4455-9383-0D864BEF3040}" type="pres">
      <dgm:prSet presAssocID="{90F3921B-91D9-4E36-AEC1-5E4F6424EA15}" presName="spaceRect" presStyleCnt="0"/>
      <dgm:spPr/>
    </dgm:pt>
    <dgm:pt modelId="{5C16E33E-1CBD-4975-86D6-68727B24E674}" type="pres">
      <dgm:prSet presAssocID="{90F3921B-91D9-4E36-AEC1-5E4F6424EA15}" presName="parTx" presStyleLbl="revTx" presStyleIdx="2" presStyleCnt="5">
        <dgm:presLayoutVars>
          <dgm:chMax val="0"/>
          <dgm:chPref val="0"/>
        </dgm:presLayoutVars>
      </dgm:prSet>
      <dgm:spPr/>
    </dgm:pt>
    <dgm:pt modelId="{CA8D170E-1AEA-4A0A-B012-362E15BDB808}" type="pres">
      <dgm:prSet presAssocID="{BD4630E1-2273-4617-8FB0-5C92D447BE76}" presName="sibTrans" presStyleCnt="0"/>
      <dgm:spPr/>
    </dgm:pt>
    <dgm:pt modelId="{D0EDED5A-28A8-44EB-8632-4A31449C2DF0}" type="pres">
      <dgm:prSet presAssocID="{073D9B57-535F-40DC-BB06-2CD2FFD5A0D8}" presName="compNode" presStyleCnt="0"/>
      <dgm:spPr/>
    </dgm:pt>
    <dgm:pt modelId="{88789049-C13B-4DFA-8D3F-6E3017E9DE6A}" type="pres">
      <dgm:prSet presAssocID="{073D9B57-535F-40DC-BB06-2CD2FFD5A0D8}" presName="bgRect" presStyleLbl="bgShp" presStyleIdx="3" presStyleCnt="5"/>
      <dgm:spPr/>
    </dgm:pt>
    <dgm:pt modelId="{A647F7A3-C7AC-48FE-9581-1FB4AB6D641B}" type="pres">
      <dgm:prSet presAssocID="{073D9B57-535F-40DC-BB06-2CD2FFD5A0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nger Print"/>
        </a:ext>
      </dgm:extLst>
    </dgm:pt>
    <dgm:pt modelId="{7F195DA6-8496-409D-8F7B-6ECE693D642C}" type="pres">
      <dgm:prSet presAssocID="{073D9B57-535F-40DC-BB06-2CD2FFD5A0D8}" presName="spaceRect" presStyleCnt="0"/>
      <dgm:spPr/>
    </dgm:pt>
    <dgm:pt modelId="{787D9DD8-8364-4FB3-B748-3B555E1398E3}" type="pres">
      <dgm:prSet presAssocID="{073D9B57-535F-40DC-BB06-2CD2FFD5A0D8}" presName="parTx" presStyleLbl="revTx" presStyleIdx="3" presStyleCnt="5">
        <dgm:presLayoutVars>
          <dgm:chMax val="0"/>
          <dgm:chPref val="0"/>
        </dgm:presLayoutVars>
      </dgm:prSet>
      <dgm:spPr/>
    </dgm:pt>
    <dgm:pt modelId="{2CF82FE5-0462-4D52-ABF9-494B646A9D25}" type="pres">
      <dgm:prSet presAssocID="{D6210CBD-34DE-4F3B-A3BD-C802BF31BC36}" presName="sibTrans" presStyleCnt="0"/>
      <dgm:spPr/>
    </dgm:pt>
    <dgm:pt modelId="{FE609722-C59C-4C82-AA5F-FA70C6CE96EE}" type="pres">
      <dgm:prSet presAssocID="{91D14BBD-AC84-4495-812E-E49A567209F5}" presName="compNode" presStyleCnt="0"/>
      <dgm:spPr/>
    </dgm:pt>
    <dgm:pt modelId="{1C83033D-91AB-45D2-80A4-116A12DAAD4C}" type="pres">
      <dgm:prSet presAssocID="{91D14BBD-AC84-4495-812E-E49A567209F5}" presName="bgRect" presStyleLbl="bgShp" presStyleIdx="4" presStyleCnt="5"/>
      <dgm:spPr/>
    </dgm:pt>
    <dgm:pt modelId="{F297DEBE-F437-4608-878B-93F1917E9792}" type="pres">
      <dgm:prSet presAssocID="{91D14BBD-AC84-4495-812E-E49A567209F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B0CCC35C-5761-4B2B-9B6F-D65FF4D0CEE1}" type="pres">
      <dgm:prSet presAssocID="{91D14BBD-AC84-4495-812E-E49A567209F5}" presName="spaceRect" presStyleCnt="0"/>
      <dgm:spPr/>
    </dgm:pt>
    <dgm:pt modelId="{9576650D-E175-43BB-A668-A06D0951D1D6}" type="pres">
      <dgm:prSet presAssocID="{91D14BBD-AC84-4495-812E-E49A567209F5}" presName="parTx" presStyleLbl="revTx" presStyleIdx="4" presStyleCnt="5">
        <dgm:presLayoutVars>
          <dgm:chMax val="0"/>
          <dgm:chPref val="0"/>
        </dgm:presLayoutVars>
      </dgm:prSet>
      <dgm:spPr/>
    </dgm:pt>
  </dgm:ptLst>
  <dgm:cxnLst>
    <dgm:cxn modelId="{7E7B2111-3708-446A-9DF1-622A6C8290B9}" srcId="{E22F8786-467B-4FB2-94DC-55056AA40B18}" destId="{B729A3D8-37C8-4C54-BD07-D1F8BF5E9E2F}" srcOrd="1" destOrd="0" parTransId="{9ECCA2F7-CFE3-4D1B-8C18-BAEB6E872E4A}" sibTransId="{C8704021-C353-4648-8DF7-11D1E1D1053F}"/>
    <dgm:cxn modelId="{0C41D33C-B148-487D-A024-94259D0643D1}" srcId="{E22F8786-467B-4FB2-94DC-55056AA40B18}" destId="{073D9B57-535F-40DC-BB06-2CD2FFD5A0D8}" srcOrd="3" destOrd="0" parTransId="{2EF38A89-9527-450C-A6F3-670BDCA2C213}" sibTransId="{D6210CBD-34DE-4F3B-A3BD-C802BF31BC36}"/>
    <dgm:cxn modelId="{35D9C261-FF94-428E-A56D-07B86944FF3E}" srcId="{E22F8786-467B-4FB2-94DC-55056AA40B18}" destId="{AD41BAB4-0F04-4733-9515-89423C986E62}" srcOrd="0" destOrd="0" parTransId="{5BDB84BD-5D6E-4EF3-87EC-85BCC653743D}" sibTransId="{91BDE242-8459-448D-9F53-B0043439905E}"/>
    <dgm:cxn modelId="{7300C46D-4422-4B55-B5AC-863B21CA4CBD}" type="presOf" srcId="{073D9B57-535F-40DC-BB06-2CD2FFD5A0D8}" destId="{787D9DD8-8364-4FB3-B748-3B555E1398E3}" srcOrd="0" destOrd="0" presId="urn:microsoft.com/office/officeart/2018/2/layout/IconVerticalSolidList"/>
    <dgm:cxn modelId="{76C41077-4801-449F-99F9-D1D3B6ED20D5}" type="presOf" srcId="{E22F8786-467B-4FB2-94DC-55056AA40B18}" destId="{95EA328E-65C6-40D4-B38C-3337BBD7A557}" srcOrd="0" destOrd="0" presId="urn:microsoft.com/office/officeart/2018/2/layout/IconVerticalSolidList"/>
    <dgm:cxn modelId="{344202B1-093A-44BE-8309-2BCC8BED21BC}" type="presOf" srcId="{AD41BAB4-0F04-4733-9515-89423C986E62}" destId="{F949965B-F618-4791-8695-ABC67366D57F}" srcOrd="0" destOrd="0" presId="urn:microsoft.com/office/officeart/2018/2/layout/IconVerticalSolidList"/>
    <dgm:cxn modelId="{53FABCC1-9172-4EA9-BF1B-BE3A1DB3A67D}" srcId="{E22F8786-467B-4FB2-94DC-55056AA40B18}" destId="{91D14BBD-AC84-4495-812E-E49A567209F5}" srcOrd="4" destOrd="0" parTransId="{72A20D2A-691C-4DDA-A0FF-BC8FEBC7F6C5}" sibTransId="{2BCA66B3-62DC-4025-B5CD-4887406FDAE5}"/>
    <dgm:cxn modelId="{033068D4-100B-4532-825F-4602A0D61266}" type="presOf" srcId="{90F3921B-91D9-4E36-AEC1-5E4F6424EA15}" destId="{5C16E33E-1CBD-4975-86D6-68727B24E674}" srcOrd="0" destOrd="0" presId="urn:microsoft.com/office/officeart/2018/2/layout/IconVerticalSolidList"/>
    <dgm:cxn modelId="{3F7FB9DE-9D7F-400F-9AEA-ECB417345587}" srcId="{E22F8786-467B-4FB2-94DC-55056AA40B18}" destId="{90F3921B-91D9-4E36-AEC1-5E4F6424EA15}" srcOrd="2" destOrd="0" parTransId="{33960CE7-126C-45E2-BE33-16574B0128E7}" sibTransId="{BD4630E1-2273-4617-8FB0-5C92D447BE76}"/>
    <dgm:cxn modelId="{933994F9-B343-4ED6-A751-5F0CC3B6EE1F}" type="presOf" srcId="{91D14BBD-AC84-4495-812E-E49A567209F5}" destId="{9576650D-E175-43BB-A668-A06D0951D1D6}" srcOrd="0" destOrd="0" presId="urn:microsoft.com/office/officeart/2018/2/layout/IconVerticalSolidList"/>
    <dgm:cxn modelId="{73D06FFD-4080-4D80-9ACB-FDACC3F112D4}" type="presOf" srcId="{B729A3D8-37C8-4C54-BD07-D1F8BF5E9E2F}" destId="{DE050C24-DBED-4622-89A6-D63C345F73D8}" srcOrd="0" destOrd="0" presId="urn:microsoft.com/office/officeart/2018/2/layout/IconVerticalSolidList"/>
    <dgm:cxn modelId="{D1CAAB46-9D7B-4103-9FC1-78A22D49C898}" type="presParOf" srcId="{95EA328E-65C6-40D4-B38C-3337BBD7A557}" destId="{8F3365FE-F515-4EBC-B6C9-8836C49C71D4}" srcOrd="0" destOrd="0" presId="urn:microsoft.com/office/officeart/2018/2/layout/IconVerticalSolidList"/>
    <dgm:cxn modelId="{8814BCAD-56A1-40E6-904C-7F1D3DDFF42A}" type="presParOf" srcId="{8F3365FE-F515-4EBC-B6C9-8836C49C71D4}" destId="{CBABCC6D-D82A-49AA-8848-DEF8B9B70FC5}" srcOrd="0" destOrd="0" presId="urn:microsoft.com/office/officeart/2018/2/layout/IconVerticalSolidList"/>
    <dgm:cxn modelId="{9F8EDC3A-12A1-45FC-8158-6DB0FABDD2F8}" type="presParOf" srcId="{8F3365FE-F515-4EBC-B6C9-8836C49C71D4}" destId="{37DE5FEE-42F3-421D-A9C9-72000CDC9B91}" srcOrd="1" destOrd="0" presId="urn:microsoft.com/office/officeart/2018/2/layout/IconVerticalSolidList"/>
    <dgm:cxn modelId="{CB368B96-6099-477D-B75A-BFA79BF7F3E3}" type="presParOf" srcId="{8F3365FE-F515-4EBC-B6C9-8836C49C71D4}" destId="{BA880C4E-67A0-4289-9FEB-86AB7B2D66D6}" srcOrd="2" destOrd="0" presId="urn:microsoft.com/office/officeart/2018/2/layout/IconVerticalSolidList"/>
    <dgm:cxn modelId="{207362FC-2201-48B1-934A-9FA711708A4B}" type="presParOf" srcId="{8F3365FE-F515-4EBC-B6C9-8836C49C71D4}" destId="{F949965B-F618-4791-8695-ABC67366D57F}" srcOrd="3" destOrd="0" presId="urn:microsoft.com/office/officeart/2018/2/layout/IconVerticalSolidList"/>
    <dgm:cxn modelId="{5D638DD3-2326-42AF-A8D7-94D76EFCE177}" type="presParOf" srcId="{95EA328E-65C6-40D4-B38C-3337BBD7A557}" destId="{0C85E382-1AE3-4B43-9CF4-FE3140DC7180}" srcOrd="1" destOrd="0" presId="urn:microsoft.com/office/officeart/2018/2/layout/IconVerticalSolidList"/>
    <dgm:cxn modelId="{B40A5B32-6912-40F4-9510-B5E201B1847F}" type="presParOf" srcId="{95EA328E-65C6-40D4-B38C-3337BBD7A557}" destId="{37DF4CCA-D4F8-4BB3-9D4C-EC7A265165E3}" srcOrd="2" destOrd="0" presId="urn:microsoft.com/office/officeart/2018/2/layout/IconVerticalSolidList"/>
    <dgm:cxn modelId="{AB3507B3-8A3A-4435-A1E2-2B1FC9012B22}" type="presParOf" srcId="{37DF4CCA-D4F8-4BB3-9D4C-EC7A265165E3}" destId="{3DAB1879-A481-4B38-A6AD-F177087E7BFC}" srcOrd="0" destOrd="0" presId="urn:microsoft.com/office/officeart/2018/2/layout/IconVerticalSolidList"/>
    <dgm:cxn modelId="{D8722701-C6F6-4F26-9C5F-BF902A6A59C4}" type="presParOf" srcId="{37DF4CCA-D4F8-4BB3-9D4C-EC7A265165E3}" destId="{B6E2B56C-32BB-4245-AF97-4537DA42EDDF}" srcOrd="1" destOrd="0" presId="urn:microsoft.com/office/officeart/2018/2/layout/IconVerticalSolidList"/>
    <dgm:cxn modelId="{43151BFF-EAFD-4F14-A715-A2C5A0F09D07}" type="presParOf" srcId="{37DF4CCA-D4F8-4BB3-9D4C-EC7A265165E3}" destId="{F9DDD6B4-CEB1-4DA6-830B-4E0818B29F52}" srcOrd="2" destOrd="0" presId="urn:microsoft.com/office/officeart/2018/2/layout/IconVerticalSolidList"/>
    <dgm:cxn modelId="{D5FB95E1-5759-44FD-A62A-4ABB66CAFF03}" type="presParOf" srcId="{37DF4CCA-D4F8-4BB3-9D4C-EC7A265165E3}" destId="{DE050C24-DBED-4622-89A6-D63C345F73D8}" srcOrd="3" destOrd="0" presId="urn:microsoft.com/office/officeart/2018/2/layout/IconVerticalSolidList"/>
    <dgm:cxn modelId="{D1DD3B83-7FD1-45A4-B9BB-70E8F55D4B60}" type="presParOf" srcId="{95EA328E-65C6-40D4-B38C-3337BBD7A557}" destId="{8C8F56B0-1B84-4032-B815-D23F14AA6265}" srcOrd="3" destOrd="0" presId="urn:microsoft.com/office/officeart/2018/2/layout/IconVerticalSolidList"/>
    <dgm:cxn modelId="{ADCDFC18-5738-462F-9357-8F7A3DB3D4D1}" type="presParOf" srcId="{95EA328E-65C6-40D4-B38C-3337BBD7A557}" destId="{B864A544-F1F3-42AC-8E67-15DD786641DB}" srcOrd="4" destOrd="0" presId="urn:microsoft.com/office/officeart/2018/2/layout/IconVerticalSolidList"/>
    <dgm:cxn modelId="{8854AB7F-3B51-4C1C-8373-A09E7D7A5777}" type="presParOf" srcId="{B864A544-F1F3-42AC-8E67-15DD786641DB}" destId="{06DD9743-EA9C-4975-A9F3-B3D75304F9D9}" srcOrd="0" destOrd="0" presId="urn:microsoft.com/office/officeart/2018/2/layout/IconVerticalSolidList"/>
    <dgm:cxn modelId="{80E5B1DE-84C3-4C5F-AB5C-F35B09DB539F}" type="presParOf" srcId="{B864A544-F1F3-42AC-8E67-15DD786641DB}" destId="{C6B393DB-91D7-407C-8ACD-8D25E17AE205}" srcOrd="1" destOrd="0" presId="urn:microsoft.com/office/officeart/2018/2/layout/IconVerticalSolidList"/>
    <dgm:cxn modelId="{AE292E3A-6A21-4AE5-B76A-DA134E1B50FF}" type="presParOf" srcId="{B864A544-F1F3-42AC-8E67-15DD786641DB}" destId="{FC7C6CB0-F535-4455-9383-0D864BEF3040}" srcOrd="2" destOrd="0" presId="urn:microsoft.com/office/officeart/2018/2/layout/IconVerticalSolidList"/>
    <dgm:cxn modelId="{87257161-18E3-470F-B76A-D3342D63CE50}" type="presParOf" srcId="{B864A544-F1F3-42AC-8E67-15DD786641DB}" destId="{5C16E33E-1CBD-4975-86D6-68727B24E674}" srcOrd="3" destOrd="0" presId="urn:microsoft.com/office/officeart/2018/2/layout/IconVerticalSolidList"/>
    <dgm:cxn modelId="{B19F6E4C-FD89-4363-993B-DC9DD17F9F41}" type="presParOf" srcId="{95EA328E-65C6-40D4-B38C-3337BBD7A557}" destId="{CA8D170E-1AEA-4A0A-B012-362E15BDB808}" srcOrd="5" destOrd="0" presId="urn:microsoft.com/office/officeart/2018/2/layout/IconVerticalSolidList"/>
    <dgm:cxn modelId="{E832F5D2-176E-4720-9BDC-9E040C4A7454}" type="presParOf" srcId="{95EA328E-65C6-40D4-B38C-3337BBD7A557}" destId="{D0EDED5A-28A8-44EB-8632-4A31449C2DF0}" srcOrd="6" destOrd="0" presId="urn:microsoft.com/office/officeart/2018/2/layout/IconVerticalSolidList"/>
    <dgm:cxn modelId="{E1156B1E-FB2E-4451-A4FE-47604EBA910D}" type="presParOf" srcId="{D0EDED5A-28A8-44EB-8632-4A31449C2DF0}" destId="{88789049-C13B-4DFA-8D3F-6E3017E9DE6A}" srcOrd="0" destOrd="0" presId="urn:microsoft.com/office/officeart/2018/2/layout/IconVerticalSolidList"/>
    <dgm:cxn modelId="{486D6B64-B647-4AF7-8F6C-C92C657084E6}" type="presParOf" srcId="{D0EDED5A-28A8-44EB-8632-4A31449C2DF0}" destId="{A647F7A3-C7AC-48FE-9581-1FB4AB6D641B}" srcOrd="1" destOrd="0" presId="urn:microsoft.com/office/officeart/2018/2/layout/IconVerticalSolidList"/>
    <dgm:cxn modelId="{9C7A7373-6BB7-4B53-8D7E-2937E3AC0EDE}" type="presParOf" srcId="{D0EDED5A-28A8-44EB-8632-4A31449C2DF0}" destId="{7F195DA6-8496-409D-8F7B-6ECE693D642C}" srcOrd="2" destOrd="0" presId="urn:microsoft.com/office/officeart/2018/2/layout/IconVerticalSolidList"/>
    <dgm:cxn modelId="{F82646FB-E469-4837-903F-62E39CD32AAC}" type="presParOf" srcId="{D0EDED5A-28A8-44EB-8632-4A31449C2DF0}" destId="{787D9DD8-8364-4FB3-B748-3B555E1398E3}" srcOrd="3" destOrd="0" presId="urn:microsoft.com/office/officeart/2018/2/layout/IconVerticalSolidList"/>
    <dgm:cxn modelId="{DE15CC90-2F3A-45CC-B29C-3992FA1D8EB2}" type="presParOf" srcId="{95EA328E-65C6-40D4-B38C-3337BBD7A557}" destId="{2CF82FE5-0462-4D52-ABF9-494B646A9D25}" srcOrd="7" destOrd="0" presId="urn:microsoft.com/office/officeart/2018/2/layout/IconVerticalSolidList"/>
    <dgm:cxn modelId="{DDCB0E6B-E73C-487B-AF5E-8C1A9453ABF7}" type="presParOf" srcId="{95EA328E-65C6-40D4-B38C-3337BBD7A557}" destId="{FE609722-C59C-4C82-AA5F-FA70C6CE96EE}" srcOrd="8" destOrd="0" presId="urn:microsoft.com/office/officeart/2018/2/layout/IconVerticalSolidList"/>
    <dgm:cxn modelId="{96ADFDCD-0ABF-460D-BD5C-CFAFC5595FA3}" type="presParOf" srcId="{FE609722-C59C-4C82-AA5F-FA70C6CE96EE}" destId="{1C83033D-91AB-45D2-80A4-116A12DAAD4C}" srcOrd="0" destOrd="0" presId="urn:microsoft.com/office/officeart/2018/2/layout/IconVerticalSolidList"/>
    <dgm:cxn modelId="{C72924DF-BECE-4E5B-BB60-A756B04CFDF3}" type="presParOf" srcId="{FE609722-C59C-4C82-AA5F-FA70C6CE96EE}" destId="{F297DEBE-F437-4608-878B-93F1917E9792}" srcOrd="1" destOrd="0" presId="urn:microsoft.com/office/officeart/2018/2/layout/IconVerticalSolidList"/>
    <dgm:cxn modelId="{4B5D636F-BC1E-4D6A-96E2-246C709C9B69}" type="presParOf" srcId="{FE609722-C59C-4C82-AA5F-FA70C6CE96EE}" destId="{B0CCC35C-5761-4B2B-9B6F-D65FF4D0CEE1}" srcOrd="2" destOrd="0" presId="urn:microsoft.com/office/officeart/2018/2/layout/IconVerticalSolidList"/>
    <dgm:cxn modelId="{C6C45ABD-9F50-4D78-802D-3FFA73E85843}" type="presParOf" srcId="{FE609722-C59C-4C82-AA5F-FA70C6CE96EE}" destId="{9576650D-E175-43BB-A668-A06D0951D1D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565E3F1-35BD-413A-950E-95226A5726A7}"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A8EC0967-FD2D-4946-9B08-8A46852EC36B}">
      <dgm:prSet/>
      <dgm:spPr/>
      <dgm:t>
        <a:bodyPr/>
        <a:lstStyle/>
        <a:p>
          <a:r>
            <a:rPr lang="en-GB"/>
            <a:t>In country: disrupt and dismantle  organised groups working within the UK. </a:t>
          </a:r>
          <a:endParaRPr lang="en-US"/>
        </a:p>
      </dgm:t>
    </dgm:pt>
    <dgm:pt modelId="{F44A8306-2DB1-48D0-86EF-07150293E8FF}" type="parTrans" cxnId="{5B5B5CF0-2582-4158-A753-668F372D4759}">
      <dgm:prSet/>
      <dgm:spPr/>
      <dgm:t>
        <a:bodyPr/>
        <a:lstStyle/>
        <a:p>
          <a:endParaRPr lang="en-US"/>
        </a:p>
      </dgm:t>
    </dgm:pt>
    <dgm:pt modelId="{B3E6BB34-EFF0-4E15-9D7A-B658E3D36E13}" type="sibTrans" cxnId="{5B5B5CF0-2582-4158-A753-668F372D4759}">
      <dgm:prSet phldrT="01"/>
      <dgm:spPr/>
      <dgm:t>
        <a:bodyPr/>
        <a:lstStyle/>
        <a:p>
          <a:r>
            <a:rPr lang="en-US"/>
            <a:t>01</a:t>
          </a:r>
        </a:p>
      </dgm:t>
    </dgm:pt>
    <dgm:pt modelId="{CCE3E40B-7D13-47D2-BA6F-2F86D538121E}">
      <dgm:prSet/>
      <dgm:spPr/>
      <dgm:t>
        <a:bodyPr/>
        <a:lstStyle/>
        <a:p>
          <a:r>
            <a:rPr lang="en-GB"/>
            <a:t>UK border: critical intervention and interception.</a:t>
          </a:r>
          <a:endParaRPr lang="en-US"/>
        </a:p>
      </dgm:t>
    </dgm:pt>
    <dgm:pt modelId="{8E7A43B2-06C4-4B24-B9DF-50F16424DED6}" type="parTrans" cxnId="{A8B9B2A9-6702-4C63-9594-6E32A437A5B6}">
      <dgm:prSet/>
      <dgm:spPr/>
      <dgm:t>
        <a:bodyPr/>
        <a:lstStyle/>
        <a:p>
          <a:endParaRPr lang="en-US"/>
        </a:p>
      </dgm:t>
    </dgm:pt>
    <dgm:pt modelId="{7F4E74F5-9706-48B1-B312-DCC7AD118105}" type="sibTrans" cxnId="{A8B9B2A9-6702-4C63-9594-6E32A437A5B6}">
      <dgm:prSet phldrT="02"/>
      <dgm:spPr/>
      <dgm:t>
        <a:bodyPr/>
        <a:lstStyle/>
        <a:p>
          <a:r>
            <a:rPr lang="en-US"/>
            <a:t>02</a:t>
          </a:r>
        </a:p>
      </dgm:t>
    </dgm:pt>
    <dgm:pt modelId="{FB2286A5-D35F-4786-ADDA-63C756C7C0BE}">
      <dgm:prSet/>
      <dgm:spPr/>
      <dgm:t>
        <a:bodyPr/>
        <a:lstStyle/>
        <a:p>
          <a:r>
            <a:rPr lang="en-GB"/>
            <a:t>International: intelligence – led, cutting off supply, coordination, collaboration. </a:t>
          </a:r>
          <a:endParaRPr lang="en-US"/>
        </a:p>
      </dgm:t>
    </dgm:pt>
    <dgm:pt modelId="{B6272689-6A22-429A-B881-6437A8C8DC66}" type="parTrans" cxnId="{59A64DD9-BB39-4708-B2EB-10C96F75D3E2}">
      <dgm:prSet/>
      <dgm:spPr/>
      <dgm:t>
        <a:bodyPr/>
        <a:lstStyle/>
        <a:p>
          <a:endParaRPr lang="en-US"/>
        </a:p>
      </dgm:t>
    </dgm:pt>
    <dgm:pt modelId="{7C3D3413-7762-4605-948F-5472EC9EAE11}" type="sibTrans" cxnId="{59A64DD9-BB39-4708-B2EB-10C96F75D3E2}">
      <dgm:prSet phldrT="03"/>
      <dgm:spPr/>
      <dgm:t>
        <a:bodyPr/>
        <a:lstStyle/>
        <a:p>
          <a:r>
            <a:rPr lang="en-US"/>
            <a:t>03</a:t>
          </a:r>
        </a:p>
      </dgm:t>
    </dgm:pt>
    <dgm:pt modelId="{E4E6CCBE-2FBF-44CF-822F-580F0AA18F21}">
      <dgm:prSet/>
      <dgm:spPr/>
      <dgm:t>
        <a:bodyPr/>
        <a:lstStyle/>
        <a:p>
          <a:r>
            <a:rPr lang="en-GB"/>
            <a:t>Technology: intelligence and data, cross-border capabilities.</a:t>
          </a:r>
          <a:endParaRPr lang="en-US"/>
        </a:p>
      </dgm:t>
    </dgm:pt>
    <dgm:pt modelId="{3AADCAAC-6DD5-4AC5-B128-47A921D16C86}" type="parTrans" cxnId="{0C541256-4F86-438D-AC99-E553D6353A32}">
      <dgm:prSet/>
      <dgm:spPr/>
      <dgm:t>
        <a:bodyPr/>
        <a:lstStyle/>
        <a:p>
          <a:endParaRPr lang="en-US"/>
        </a:p>
      </dgm:t>
    </dgm:pt>
    <dgm:pt modelId="{678A0D63-2641-455B-BCFC-EDEAD068520C}" type="sibTrans" cxnId="{0C541256-4F86-438D-AC99-E553D6353A32}">
      <dgm:prSet phldrT="04"/>
      <dgm:spPr/>
      <dgm:t>
        <a:bodyPr/>
        <a:lstStyle/>
        <a:p>
          <a:r>
            <a:rPr lang="en-US"/>
            <a:t>04</a:t>
          </a:r>
        </a:p>
      </dgm:t>
    </dgm:pt>
    <dgm:pt modelId="{4D9EEB73-256A-4530-BCB0-070AD5D9D8B5}">
      <dgm:prSet/>
      <dgm:spPr/>
      <dgm:t>
        <a:bodyPr/>
        <a:lstStyle/>
        <a:p>
          <a:r>
            <a:rPr lang="en-GB"/>
            <a:t>Multi-agency: public and private sector partnership, capacity, skills, structures and tasking processes. </a:t>
          </a:r>
          <a:endParaRPr lang="en-US"/>
        </a:p>
      </dgm:t>
    </dgm:pt>
    <dgm:pt modelId="{980F34E8-743F-47E9-92DD-020EEAAE31F7}" type="parTrans" cxnId="{CB3721A0-7054-41D0-9B23-7B8D04D099F2}">
      <dgm:prSet/>
      <dgm:spPr/>
      <dgm:t>
        <a:bodyPr/>
        <a:lstStyle/>
        <a:p>
          <a:endParaRPr lang="en-US"/>
        </a:p>
      </dgm:t>
    </dgm:pt>
    <dgm:pt modelId="{1EEF91DD-A98C-4181-86CF-EA4969C5764F}" type="sibTrans" cxnId="{CB3721A0-7054-41D0-9B23-7B8D04D099F2}">
      <dgm:prSet phldrT="05"/>
      <dgm:spPr/>
      <dgm:t>
        <a:bodyPr/>
        <a:lstStyle/>
        <a:p>
          <a:r>
            <a:rPr lang="en-US"/>
            <a:t>05</a:t>
          </a:r>
        </a:p>
      </dgm:t>
    </dgm:pt>
    <dgm:pt modelId="{E30B53D6-6FE4-48F5-BC6D-84E2E8E73C2D}" type="pres">
      <dgm:prSet presAssocID="{4565E3F1-35BD-413A-950E-95226A5726A7}" presName="Name0" presStyleCnt="0">
        <dgm:presLayoutVars>
          <dgm:animLvl val="lvl"/>
          <dgm:resizeHandles val="exact"/>
        </dgm:presLayoutVars>
      </dgm:prSet>
      <dgm:spPr/>
    </dgm:pt>
    <dgm:pt modelId="{00BE905E-221D-47BF-B136-2A4BA4D8E3C5}" type="pres">
      <dgm:prSet presAssocID="{A8EC0967-FD2D-4946-9B08-8A46852EC36B}" presName="compositeNode" presStyleCnt="0">
        <dgm:presLayoutVars>
          <dgm:bulletEnabled val="1"/>
        </dgm:presLayoutVars>
      </dgm:prSet>
      <dgm:spPr/>
    </dgm:pt>
    <dgm:pt modelId="{69E88862-52FB-4E03-B996-8E85128A17B7}" type="pres">
      <dgm:prSet presAssocID="{A8EC0967-FD2D-4946-9B08-8A46852EC36B}" presName="bgRect" presStyleLbl="alignNode1" presStyleIdx="0" presStyleCnt="5"/>
      <dgm:spPr/>
    </dgm:pt>
    <dgm:pt modelId="{D508A639-0C85-4BD9-96F1-54D9BEAEC416}" type="pres">
      <dgm:prSet presAssocID="{B3E6BB34-EFF0-4E15-9D7A-B658E3D36E13}" presName="sibTransNodeRect" presStyleLbl="alignNode1" presStyleIdx="0" presStyleCnt="5">
        <dgm:presLayoutVars>
          <dgm:chMax val="0"/>
          <dgm:bulletEnabled val="1"/>
        </dgm:presLayoutVars>
      </dgm:prSet>
      <dgm:spPr/>
    </dgm:pt>
    <dgm:pt modelId="{9CEC39B7-B20D-4695-B2F1-85BAE5709E14}" type="pres">
      <dgm:prSet presAssocID="{A8EC0967-FD2D-4946-9B08-8A46852EC36B}" presName="nodeRect" presStyleLbl="alignNode1" presStyleIdx="0" presStyleCnt="5">
        <dgm:presLayoutVars>
          <dgm:bulletEnabled val="1"/>
        </dgm:presLayoutVars>
      </dgm:prSet>
      <dgm:spPr/>
    </dgm:pt>
    <dgm:pt modelId="{33750768-30B6-45E6-912C-77EDA396E5D6}" type="pres">
      <dgm:prSet presAssocID="{B3E6BB34-EFF0-4E15-9D7A-B658E3D36E13}" presName="sibTrans" presStyleCnt="0"/>
      <dgm:spPr/>
    </dgm:pt>
    <dgm:pt modelId="{FEA7218B-BE99-4BC6-A041-818B45241069}" type="pres">
      <dgm:prSet presAssocID="{CCE3E40B-7D13-47D2-BA6F-2F86D538121E}" presName="compositeNode" presStyleCnt="0">
        <dgm:presLayoutVars>
          <dgm:bulletEnabled val="1"/>
        </dgm:presLayoutVars>
      </dgm:prSet>
      <dgm:spPr/>
    </dgm:pt>
    <dgm:pt modelId="{B5AF06AB-D05C-4353-BA0C-FB809BFB4D05}" type="pres">
      <dgm:prSet presAssocID="{CCE3E40B-7D13-47D2-BA6F-2F86D538121E}" presName="bgRect" presStyleLbl="alignNode1" presStyleIdx="1" presStyleCnt="5"/>
      <dgm:spPr/>
    </dgm:pt>
    <dgm:pt modelId="{13B80AC6-F6AA-444C-8628-73D0C8422789}" type="pres">
      <dgm:prSet presAssocID="{7F4E74F5-9706-48B1-B312-DCC7AD118105}" presName="sibTransNodeRect" presStyleLbl="alignNode1" presStyleIdx="1" presStyleCnt="5">
        <dgm:presLayoutVars>
          <dgm:chMax val="0"/>
          <dgm:bulletEnabled val="1"/>
        </dgm:presLayoutVars>
      </dgm:prSet>
      <dgm:spPr/>
    </dgm:pt>
    <dgm:pt modelId="{F727C716-8DCE-4BF7-9E6E-8AA84CEFC344}" type="pres">
      <dgm:prSet presAssocID="{CCE3E40B-7D13-47D2-BA6F-2F86D538121E}" presName="nodeRect" presStyleLbl="alignNode1" presStyleIdx="1" presStyleCnt="5">
        <dgm:presLayoutVars>
          <dgm:bulletEnabled val="1"/>
        </dgm:presLayoutVars>
      </dgm:prSet>
      <dgm:spPr/>
    </dgm:pt>
    <dgm:pt modelId="{B8F26593-A4A1-46F1-8788-1FE2E172FDCB}" type="pres">
      <dgm:prSet presAssocID="{7F4E74F5-9706-48B1-B312-DCC7AD118105}" presName="sibTrans" presStyleCnt="0"/>
      <dgm:spPr/>
    </dgm:pt>
    <dgm:pt modelId="{CAC0680F-5D6E-4182-B997-4F0ACD5DD98C}" type="pres">
      <dgm:prSet presAssocID="{FB2286A5-D35F-4786-ADDA-63C756C7C0BE}" presName="compositeNode" presStyleCnt="0">
        <dgm:presLayoutVars>
          <dgm:bulletEnabled val="1"/>
        </dgm:presLayoutVars>
      </dgm:prSet>
      <dgm:spPr/>
    </dgm:pt>
    <dgm:pt modelId="{4D4F497D-D898-4AD6-A561-6C144313C109}" type="pres">
      <dgm:prSet presAssocID="{FB2286A5-D35F-4786-ADDA-63C756C7C0BE}" presName="bgRect" presStyleLbl="alignNode1" presStyleIdx="2" presStyleCnt="5"/>
      <dgm:spPr/>
    </dgm:pt>
    <dgm:pt modelId="{AD5AFDB6-2292-4A01-BCEC-2F9366FE18EF}" type="pres">
      <dgm:prSet presAssocID="{7C3D3413-7762-4605-948F-5472EC9EAE11}" presName="sibTransNodeRect" presStyleLbl="alignNode1" presStyleIdx="2" presStyleCnt="5">
        <dgm:presLayoutVars>
          <dgm:chMax val="0"/>
          <dgm:bulletEnabled val="1"/>
        </dgm:presLayoutVars>
      </dgm:prSet>
      <dgm:spPr/>
    </dgm:pt>
    <dgm:pt modelId="{C182696B-76BF-4B2D-9837-EFD57E0EC705}" type="pres">
      <dgm:prSet presAssocID="{FB2286A5-D35F-4786-ADDA-63C756C7C0BE}" presName="nodeRect" presStyleLbl="alignNode1" presStyleIdx="2" presStyleCnt="5">
        <dgm:presLayoutVars>
          <dgm:bulletEnabled val="1"/>
        </dgm:presLayoutVars>
      </dgm:prSet>
      <dgm:spPr/>
    </dgm:pt>
    <dgm:pt modelId="{346C1BDB-51C2-492A-9B52-CAC6918A975C}" type="pres">
      <dgm:prSet presAssocID="{7C3D3413-7762-4605-948F-5472EC9EAE11}" presName="sibTrans" presStyleCnt="0"/>
      <dgm:spPr/>
    </dgm:pt>
    <dgm:pt modelId="{89087AE4-55E9-49E1-B000-639808886A4D}" type="pres">
      <dgm:prSet presAssocID="{E4E6CCBE-2FBF-44CF-822F-580F0AA18F21}" presName="compositeNode" presStyleCnt="0">
        <dgm:presLayoutVars>
          <dgm:bulletEnabled val="1"/>
        </dgm:presLayoutVars>
      </dgm:prSet>
      <dgm:spPr/>
    </dgm:pt>
    <dgm:pt modelId="{9508264D-E0B7-4DB1-B2DA-4A2A05C365BB}" type="pres">
      <dgm:prSet presAssocID="{E4E6CCBE-2FBF-44CF-822F-580F0AA18F21}" presName="bgRect" presStyleLbl="alignNode1" presStyleIdx="3" presStyleCnt="5"/>
      <dgm:spPr/>
    </dgm:pt>
    <dgm:pt modelId="{B7C7D765-3D86-496C-B226-8D744141018D}" type="pres">
      <dgm:prSet presAssocID="{678A0D63-2641-455B-BCFC-EDEAD068520C}" presName="sibTransNodeRect" presStyleLbl="alignNode1" presStyleIdx="3" presStyleCnt="5">
        <dgm:presLayoutVars>
          <dgm:chMax val="0"/>
          <dgm:bulletEnabled val="1"/>
        </dgm:presLayoutVars>
      </dgm:prSet>
      <dgm:spPr/>
    </dgm:pt>
    <dgm:pt modelId="{4E306A53-EB11-41C4-8931-FB87CCD10C74}" type="pres">
      <dgm:prSet presAssocID="{E4E6CCBE-2FBF-44CF-822F-580F0AA18F21}" presName="nodeRect" presStyleLbl="alignNode1" presStyleIdx="3" presStyleCnt="5">
        <dgm:presLayoutVars>
          <dgm:bulletEnabled val="1"/>
        </dgm:presLayoutVars>
      </dgm:prSet>
      <dgm:spPr/>
    </dgm:pt>
    <dgm:pt modelId="{C17520F9-B9C1-40F0-AFB6-E32494BEEC92}" type="pres">
      <dgm:prSet presAssocID="{678A0D63-2641-455B-BCFC-EDEAD068520C}" presName="sibTrans" presStyleCnt="0"/>
      <dgm:spPr/>
    </dgm:pt>
    <dgm:pt modelId="{21C88B28-CB5F-40A2-BFB8-0C0B3D9393BB}" type="pres">
      <dgm:prSet presAssocID="{4D9EEB73-256A-4530-BCB0-070AD5D9D8B5}" presName="compositeNode" presStyleCnt="0">
        <dgm:presLayoutVars>
          <dgm:bulletEnabled val="1"/>
        </dgm:presLayoutVars>
      </dgm:prSet>
      <dgm:spPr/>
    </dgm:pt>
    <dgm:pt modelId="{68DB2960-5751-40E1-998A-B3F8C79D64CE}" type="pres">
      <dgm:prSet presAssocID="{4D9EEB73-256A-4530-BCB0-070AD5D9D8B5}" presName="bgRect" presStyleLbl="alignNode1" presStyleIdx="4" presStyleCnt="5"/>
      <dgm:spPr/>
    </dgm:pt>
    <dgm:pt modelId="{66F5D165-32B1-4054-AAA9-3396B86D9368}" type="pres">
      <dgm:prSet presAssocID="{1EEF91DD-A98C-4181-86CF-EA4969C5764F}" presName="sibTransNodeRect" presStyleLbl="alignNode1" presStyleIdx="4" presStyleCnt="5">
        <dgm:presLayoutVars>
          <dgm:chMax val="0"/>
          <dgm:bulletEnabled val="1"/>
        </dgm:presLayoutVars>
      </dgm:prSet>
      <dgm:spPr/>
    </dgm:pt>
    <dgm:pt modelId="{CA028798-FB11-4C6C-BB35-BD45510F9923}" type="pres">
      <dgm:prSet presAssocID="{4D9EEB73-256A-4530-BCB0-070AD5D9D8B5}" presName="nodeRect" presStyleLbl="alignNode1" presStyleIdx="4" presStyleCnt="5">
        <dgm:presLayoutVars>
          <dgm:bulletEnabled val="1"/>
        </dgm:presLayoutVars>
      </dgm:prSet>
      <dgm:spPr/>
    </dgm:pt>
  </dgm:ptLst>
  <dgm:cxnLst>
    <dgm:cxn modelId="{3AC08001-707B-4944-85C1-09341579F7B4}" type="presOf" srcId="{7C3D3413-7762-4605-948F-5472EC9EAE11}" destId="{AD5AFDB6-2292-4A01-BCEC-2F9366FE18EF}" srcOrd="0" destOrd="0" presId="urn:microsoft.com/office/officeart/2016/7/layout/LinearBlockProcessNumbered"/>
    <dgm:cxn modelId="{952DF62B-F102-4F5C-8971-54BD36272F94}" type="presOf" srcId="{7F4E74F5-9706-48B1-B312-DCC7AD118105}" destId="{13B80AC6-F6AA-444C-8628-73D0C8422789}" srcOrd="0" destOrd="0" presId="urn:microsoft.com/office/officeart/2016/7/layout/LinearBlockProcessNumbered"/>
    <dgm:cxn modelId="{4081F12E-BD0D-4331-8B52-7F0FA7A70D7E}" type="presOf" srcId="{E4E6CCBE-2FBF-44CF-822F-580F0AA18F21}" destId="{9508264D-E0B7-4DB1-B2DA-4A2A05C365BB}" srcOrd="0" destOrd="0" presId="urn:microsoft.com/office/officeart/2016/7/layout/LinearBlockProcessNumbered"/>
    <dgm:cxn modelId="{EC87DD2F-8DC6-444F-938C-B8A59435F155}" type="presOf" srcId="{E4E6CCBE-2FBF-44CF-822F-580F0AA18F21}" destId="{4E306A53-EB11-41C4-8931-FB87CCD10C74}" srcOrd="1" destOrd="0" presId="urn:microsoft.com/office/officeart/2016/7/layout/LinearBlockProcessNumbered"/>
    <dgm:cxn modelId="{6A165434-024A-4517-8DF5-94218967BC02}" type="presOf" srcId="{4D9EEB73-256A-4530-BCB0-070AD5D9D8B5}" destId="{68DB2960-5751-40E1-998A-B3F8C79D64CE}" srcOrd="0" destOrd="0" presId="urn:microsoft.com/office/officeart/2016/7/layout/LinearBlockProcessNumbered"/>
    <dgm:cxn modelId="{3A10063B-2953-44CF-9D40-4FFBF0C854A6}" type="presOf" srcId="{A8EC0967-FD2D-4946-9B08-8A46852EC36B}" destId="{9CEC39B7-B20D-4695-B2F1-85BAE5709E14}" srcOrd="1" destOrd="0" presId="urn:microsoft.com/office/officeart/2016/7/layout/LinearBlockProcessNumbered"/>
    <dgm:cxn modelId="{424ED640-2F2E-4407-A8D3-9A3F395FBA8B}" type="presOf" srcId="{A8EC0967-FD2D-4946-9B08-8A46852EC36B}" destId="{69E88862-52FB-4E03-B996-8E85128A17B7}" srcOrd="0" destOrd="0" presId="urn:microsoft.com/office/officeart/2016/7/layout/LinearBlockProcessNumbered"/>
    <dgm:cxn modelId="{F1392362-F344-4E64-956D-39190BCC81E4}" type="presOf" srcId="{678A0D63-2641-455B-BCFC-EDEAD068520C}" destId="{B7C7D765-3D86-496C-B226-8D744141018D}" srcOrd="0" destOrd="0" presId="urn:microsoft.com/office/officeart/2016/7/layout/LinearBlockProcessNumbered"/>
    <dgm:cxn modelId="{6E305A67-E7C8-433C-A487-459A23770E4A}" type="presOf" srcId="{1EEF91DD-A98C-4181-86CF-EA4969C5764F}" destId="{66F5D165-32B1-4054-AAA9-3396B86D9368}" srcOrd="0" destOrd="0" presId="urn:microsoft.com/office/officeart/2016/7/layout/LinearBlockProcessNumbered"/>
    <dgm:cxn modelId="{6D7A2572-5BB7-47EF-BF4C-08AE11257174}" type="presOf" srcId="{FB2286A5-D35F-4786-ADDA-63C756C7C0BE}" destId="{C182696B-76BF-4B2D-9837-EFD57E0EC705}" srcOrd="1" destOrd="0" presId="urn:microsoft.com/office/officeart/2016/7/layout/LinearBlockProcessNumbered"/>
    <dgm:cxn modelId="{0C541256-4F86-438D-AC99-E553D6353A32}" srcId="{4565E3F1-35BD-413A-950E-95226A5726A7}" destId="{E4E6CCBE-2FBF-44CF-822F-580F0AA18F21}" srcOrd="3" destOrd="0" parTransId="{3AADCAAC-6DD5-4AC5-B128-47A921D16C86}" sibTransId="{678A0D63-2641-455B-BCFC-EDEAD068520C}"/>
    <dgm:cxn modelId="{DE79047D-3F2E-48EC-B46B-92880A785700}" type="presOf" srcId="{CCE3E40B-7D13-47D2-BA6F-2F86D538121E}" destId="{B5AF06AB-D05C-4353-BA0C-FB809BFB4D05}" srcOrd="0" destOrd="0" presId="urn:microsoft.com/office/officeart/2016/7/layout/LinearBlockProcessNumbered"/>
    <dgm:cxn modelId="{1C544A8D-3319-4CF1-BA7A-7B07449A9491}" type="presOf" srcId="{FB2286A5-D35F-4786-ADDA-63C756C7C0BE}" destId="{4D4F497D-D898-4AD6-A561-6C144313C109}" srcOrd="0" destOrd="0" presId="urn:microsoft.com/office/officeart/2016/7/layout/LinearBlockProcessNumbered"/>
    <dgm:cxn modelId="{CB3721A0-7054-41D0-9B23-7B8D04D099F2}" srcId="{4565E3F1-35BD-413A-950E-95226A5726A7}" destId="{4D9EEB73-256A-4530-BCB0-070AD5D9D8B5}" srcOrd="4" destOrd="0" parTransId="{980F34E8-743F-47E9-92DD-020EEAAE31F7}" sibTransId="{1EEF91DD-A98C-4181-86CF-EA4969C5764F}"/>
    <dgm:cxn modelId="{CD9FFBA8-0463-4EFA-8F08-C04DEB71473F}" type="presOf" srcId="{4D9EEB73-256A-4530-BCB0-070AD5D9D8B5}" destId="{CA028798-FB11-4C6C-BB35-BD45510F9923}" srcOrd="1" destOrd="0" presId="urn:microsoft.com/office/officeart/2016/7/layout/LinearBlockProcessNumbered"/>
    <dgm:cxn modelId="{A8B9B2A9-6702-4C63-9594-6E32A437A5B6}" srcId="{4565E3F1-35BD-413A-950E-95226A5726A7}" destId="{CCE3E40B-7D13-47D2-BA6F-2F86D538121E}" srcOrd="1" destOrd="0" parTransId="{8E7A43B2-06C4-4B24-B9DF-50F16424DED6}" sibTransId="{7F4E74F5-9706-48B1-B312-DCC7AD118105}"/>
    <dgm:cxn modelId="{F17D20C0-A105-4DC8-87CB-3254C279E13D}" type="presOf" srcId="{CCE3E40B-7D13-47D2-BA6F-2F86D538121E}" destId="{F727C716-8DCE-4BF7-9E6E-8AA84CEFC344}" srcOrd="1" destOrd="0" presId="urn:microsoft.com/office/officeart/2016/7/layout/LinearBlockProcessNumbered"/>
    <dgm:cxn modelId="{59A64DD9-BB39-4708-B2EB-10C96F75D3E2}" srcId="{4565E3F1-35BD-413A-950E-95226A5726A7}" destId="{FB2286A5-D35F-4786-ADDA-63C756C7C0BE}" srcOrd="2" destOrd="0" parTransId="{B6272689-6A22-429A-B881-6437A8C8DC66}" sibTransId="{7C3D3413-7762-4605-948F-5472EC9EAE11}"/>
    <dgm:cxn modelId="{88DBD1EE-AF67-4618-A941-1CED9ADB553D}" type="presOf" srcId="{4565E3F1-35BD-413A-950E-95226A5726A7}" destId="{E30B53D6-6FE4-48F5-BC6D-84E2E8E73C2D}" srcOrd="0" destOrd="0" presId="urn:microsoft.com/office/officeart/2016/7/layout/LinearBlockProcessNumbered"/>
    <dgm:cxn modelId="{5B5B5CF0-2582-4158-A753-668F372D4759}" srcId="{4565E3F1-35BD-413A-950E-95226A5726A7}" destId="{A8EC0967-FD2D-4946-9B08-8A46852EC36B}" srcOrd="0" destOrd="0" parTransId="{F44A8306-2DB1-48D0-86EF-07150293E8FF}" sibTransId="{B3E6BB34-EFF0-4E15-9D7A-B658E3D36E13}"/>
    <dgm:cxn modelId="{F59AD6F0-9128-4FAD-BD29-341B4BA3F8ED}" type="presOf" srcId="{B3E6BB34-EFF0-4E15-9D7A-B658E3D36E13}" destId="{D508A639-0C85-4BD9-96F1-54D9BEAEC416}" srcOrd="0" destOrd="0" presId="urn:microsoft.com/office/officeart/2016/7/layout/LinearBlockProcessNumbered"/>
    <dgm:cxn modelId="{64327AC3-D84B-49E4-869D-129FE69D0F38}" type="presParOf" srcId="{E30B53D6-6FE4-48F5-BC6D-84E2E8E73C2D}" destId="{00BE905E-221D-47BF-B136-2A4BA4D8E3C5}" srcOrd="0" destOrd="0" presId="urn:microsoft.com/office/officeart/2016/7/layout/LinearBlockProcessNumbered"/>
    <dgm:cxn modelId="{3577B3DF-235D-4653-9F8C-33636E8730D2}" type="presParOf" srcId="{00BE905E-221D-47BF-B136-2A4BA4D8E3C5}" destId="{69E88862-52FB-4E03-B996-8E85128A17B7}" srcOrd="0" destOrd="0" presId="urn:microsoft.com/office/officeart/2016/7/layout/LinearBlockProcessNumbered"/>
    <dgm:cxn modelId="{D539AC98-60FA-4DFC-B326-570421D0C1B7}" type="presParOf" srcId="{00BE905E-221D-47BF-B136-2A4BA4D8E3C5}" destId="{D508A639-0C85-4BD9-96F1-54D9BEAEC416}" srcOrd="1" destOrd="0" presId="urn:microsoft.com/office/officeart/2016/7/layout/LinearBlockProcessNumbered"/>
    <dgm:cxn modelId="{548C7105-1ADA-4122-97E5-802EE55D75C8}" type="presParOf" srcId="{00BE905E-221D-47BF-B136-2A4BA4D8E3C5}" destId="{9CEC39B7-B20D-4695-B2F1-85BAE5709E14}" srcOrd="2" destOrd="0" presId="urn:microsoft.com/office/officeart/2016/7/layout/LinearBlockProcessNumbered"/>
    <dgm:cxn modelId="{C58DF2E3-37B9-4CB8-A7A1-016110ABCAE1}" type="presParOf" srcId="{E30B53D6-6FE4-48F5-BC6D-84E2E8E73C2D}" destId="{33750768-30B6-45E6-912C-77EDA396E5D6}" srcOrd="1" destOrd="0" presId="urn:microsoft.com/office/officeart/2016/7/layout/LinearBlockProcessNumbered"/>
    <dgm:cxn modelId="{F72B8EE4-8F8C-44BB-A97A-0AAAD321086B}" type="presParOf" srcId="{E30B53D6-6FE4-48F5-BC6D-84E2E8E73C2D}" destId="{FEA7218B-BE99-4BC6-A041-818B45241069}" srcOrd="2" destOrd="0" presId="urn:microsoft.com/office/officeart/2016/7/layout/LinearBlockProcessNumbered"/>
    <dgm:cxn modelId="{E097A940-0A42-44D8-98E9-6CBEEFEC1E76}" type="presParOf" srcId="{FEA7218B-BE99-4BC6-A041-818B45241069}" destId="{B5AF06AB-D05C-4353-BA0C-FB809BFB4D05}" srcOrd="0" destOrd="0" presId="urn:microsoft.com/office/officeart/2016/7/layout/LinearBlockProcessNumbered"/>
    <dgm:cxn modelId="{75F3A766-C055-45EE-AC08-16792D9BA0E0}" type="presParOf" srcId="{FEA7218B-BE99-4BC6-A041-818B45241069}" destId="{13B80AC6-F6AA-444C-8628-73D0C8422789}" srcOrd="1" destOrd="0" presId="urn:microsoft.com/office/officeart/2016/7/layout/LinearBlockProcessNumbered"/>
    <dgm:cxn modelId="{48C8E512-3FCC-408E-800F-780268C939B3}" type="presParOf" srcId="{FEA7218B-BE99-4BC6-A041-818B45241069}" destId="{F727C716-8DCE-4BF7-9E6E-8AA84CEFC344}" srcOrd="2" destOrd="0" presId="urn:microsoft.com/office/officeart/2016/7/layout/LinearBlockProcessNumbered"/>
    <dgm:cxn modelId="{C7D73073-C943-4FC3-A9A9-AA243BF3825A}" type="presParOf" srcId="{E30B53D6-6FE4-48F5-BC6D-84E2E8E73C2D}" destId="{B8F26593-A4A1-46F1-8788-1FE2E172FDCB}" srcOrd="3" destOrd="0" presId="urn:microsoft.com/office/officeart/2016/7/layout/LinearBlockProcessNumbered"/>
    <dgm:cxn modelId="{BAB0054E-1396-487B-A0D9-5EB359CDA355}" type="presParOf" srcId="{E30B53D6-6FE4-48F5-BC6D-84E2E8E73C2D}" destId="{CAC0680F-5D6E-4182-B997-4F0ACD5DD98C}" srcOrd="4" destOrd="0" presId="urn:microsoft.com/office/officeart/2016/7/layout/LinearBlockProcessNumbered"/>
    <dgm:cxn modelId="{61FF3629-0812-4DE1-9E44-70CD30107DBF}" type="presParOf" srcId="{CAC0680F-5D6E-4182-B997-4F0ACD5DD98C}" destId="{4D4F497D-D898-4AD6-A561-6C144313C109}" srcOrd="0" destOrd="0" presId="urn:microsoft.com/office/officeart/2016/7/layout/LinearBlockProcessNumbered"/>
    <dgm:cxn modelId="{22097285-A611-4A3F-9DA6-2B1753FF2908}" type="presParOf" srcId="{CAC0680F-5D6E-4182-B997-4F0ACD5DD98C}" destId="{AD5AFDB6-2292-4A01-BCEC-2F9366FE18EF}" srcOrd="1" destOrd="0" presId="urn:microsoft.com/office/officeart/2016/7/layout/LinearBlockProcessNumbered"/>
    <dgm:cxn modelId="{98617D95-8C7D-48D9-838B-03525EA68081}" type="presParOf" srcId="{CAC0680F-5D6E-4182-B997-4F0ACD5DD98C}" destId="{C182696B-76BF-4B2D-9837-EFD57E0EC705}" srcOrd="2" destOrd="0" presId="urn:microsoft.com/office/officeart/2016/7/layout/LinearBlockProcessNumbered"/>
    <dgm:cxn modelId="{82AB502D-9BD0-4823-B07A-7D354E13B0FD}" type="presParOf" srcId="{E30B53D6-6FE4-48F5-BC6D-84E2E8E73C2D}" destId="{346C1BDB-51C2-492A-9B52-CAC6918A975C}" srcOrd="5" destOrd="0" presId="urn:microsoft.com/office/officeart/2016/7/layout/LinearBlockProcessNumbered"/>
    <dgm:cxn modelId="{C1621017-E967-49C7-8977-AE32939F63DA}" type="presParOf" srcId="{E30B53D6-6FE4-48F5-BC6D-84E2E8E73C2D}" destId="{89087AE4-55E9-49E1-B000-639808886A4D}" srcOrd="6" destOrd="0" presId="urn:microsoft.com/office/officeart/2016/7/layout/LinearBlockProcessNumbered"/>
    <dgm:cxn modelId="{0CD26E70-E9A7-499A-9FB6-7598113437D1}" type="presParOf" srcId="{89087AE4-55E9-49E1-B000-639808886A4D}" destId="{9508264D-E0B7-4DB1-B2DA-4A2A05C365BB}" srcOrd="0" destOrd="0" presId="urn:microsoft.com/office/officeart/2016/7/layout/LinearBlockProcessNumbered"/>
    <dgm:cxn modelId="{A228B911-445A-48EA-B1A6-22A621B0350F}" type="presParOf" srcId="{89087AE4-55E9-49E1-B000-639808886A4D}" destId="{B7C7D765-3D86-496C-B226-8D744141018D}" srcOrd="1" destOrd="0" presId="urn:microsoft.com/office/officeart/2016/7/layout/LinearBlockProcessNumbered"/>
    <dgm:cxn modelId="{6E7A0670-C481-4CBC-B0C1-4265F5F12577}" type="presParOf" srcId="{89087AE4-55E9-49E1-B000-639808886A4D}" destId="{4E306A53-EB11-41C4-8931-FB87CCD10C74}" srcOrd="2" destOrd="0" presId="urn:microsoft.com/office/officeart/2016/7/layout/LinearBlockProcessNumbered"/>
    <dgm:cxn modelId="{4426BE50-5F82-4E84-B3FC-FABC3A55755A}" type="presParOf" srcId="{E30B53D6-6FE4-48F5-BC6D-84E2E8E73C2D}" destId="{C17520F9-B9C1-40F0-AFB6-E32494BEEC92}" srcOrd="7" destOrd="0" presId="urn:microsoft.com/office/officeart/2016/7/layout/LinearBlockProcessNumbered"/>
    <dgm:cxn modelId="{048097A2-A513-499B-82D2-A1F12A6DDC20}" type="presParOf" srcId="{E30B53D6-6FE4-48F5-BC6D-84E2E8E73C2D}" destId="{21C88B28-CB5F-40A2-BFB8-0C0B3D9393BB}" srcOrd="8" destOrd="0" presId="urn:microsoft.com/office/officeart/2016/7/layout/LinearBlockProcessNumbered"/>
    <dgm:cxn modelId="{D44FC624-8830-4AE1-9CF9-6144100C98E4}" type="presParOf" srcId="{21C88B28-CB5F-40A2-BFB8-0C0B3D9393BB}" destId="{68DB2960-5751-40E1-998A-B3F8C79D64CE}" srcOrd="0" destOrd="0" presId="urn:microsoft.com/office/officeart/2016/7/layout/LinearBlockProcessNumbered"/>
    <dgm:cxn modelId="{7E72A53F-53AD-4992-9B70-C76B86EE5BF8}" type="presParOf" srcId="{21C88B28-CB5F-40A2-BFB8-0C0B3D9393BB}" destId="{66F5D165-32B1-4054-AAA9-3396B86D9368}" srcOrd="1" destOrd="0" presId="urn:microsoft.com/office/officeart/2016/7/layout/LinearBlockProcessNumbered"/>
    <dgm:cxn modelId="{5BD30AE6-54AA-4F5F-9C4F-D8C4328CC6AB}" type="presParOf" srcId="{21C88B28-CB5F-40A2-BFB8-0C0B3D9393BB}" destId="{CA028798-FB11-4C6C-BB35-BD45510F992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74580-F22A-4396-8C6E-7E5912A8D0A7}">
      <dsp:nvSpPr>
        <dsp:cNvPr id="0" name=""/>
        <dsp:cNvSpPr/>
      </dsp:nvSpPr>
      <dsp:spPr>
        <a:xfrm>
          <a:off x="0" y="973481"/>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solidFill>
                <a:schemeClr val="bg1"/>
              </a:solidFill>
            </a:rPr>
            <a:t>Serious and </a:t>
          </a:r>
          <a:r>
            <a:rPr lang="en-GB" sz="1300" kern="1200">
              <a:solidFill>
                <a:schemeClr val="bg1"/>
              </a:solidFill>
            </a:rPr>
            <a:t>Organised</a:t>
          </a:r>
          <a:r>
            <a:rPr lang="en-US" sz="1300" kern="1200">
              <a:solidFill>
                <a:schemeClr val="bg1"/>
              </a:solidFill>
            </a:rPr>
            <a:t> Crime is a crime that has been co-</a:t>
          </a:r>
          <a:r>
            <a:rPr lang="en-GB" sz="1300" kern="1200">
              <a:solidFill>
                <a:schemeClr val="bg1"/>
              </a:solidFill>
            </a:rPr>
            <a:t>ordinated</a:t>
          </a:r>
          <a:r>
            <a:rPr lang="en-US" sz="1300" kern="1200">
              <a:solidFill>
                <a:schemeClr val="bg1"/>
              </a:solidFill>
            </a:rPr>
            <a:t> and constructed by a group of people. Often, the main goal is financial gain.</a:t>
          </a:r>
          <a:endParaRPr lang="en-GB" sz="1300" kern="1200">
            <a:solidFill>
              <a:schemeClr val="bg1"/>
            </a:solidFill>
          </a:endParaRPr>
        </a:p>
      </dsp:txBody>
      <dsp:txXfrm>
        <a:off x="25245" y="998726"/>
        <a:ext cx="6304300" cy="466650"/>
      </dsp:txXfrm>
    </dsp:sp>
    <dsp:sp modelId="{8B8B049E-2C42-42EE-A0B3-B045231A8CF9}">
      <dsp:nvSpPr>
        <dsp:cNvPr id="0" name=""/>
        <dsp:cNvSpPr/>
      </dsp:nvSpPr>
      <dsp:spPr>
        <a:xfrm>
          <a:off x="0" y="1528061"/>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solidFill>
                <a:schemeClr val="bg1"/>
              </a:solidFill>
              <a:latin typeface="Arial"/>
              <a:cs typeface="Arial"/>
            </a:rPr>
            <a:t>There are many crimes that fall under SOC. The following are examples:</a:t>
          </a:r>
        </a:p>
      </dsp:txBody>
      <dsp:txXfrm>
        <a:off x="25245" y="1553306"/>
        <a:ext cx="6304300" cy="466650"/>
      </dsp:txXfrm>
    </dsp:sp>
    <dsp:sp modelId="{38238942-925A-48BA-8431-2223FBD9C8FB}">
      <dsp:nvSpPr>
        <dsp:cNvPr id="0" name=""/>
        <dsp:cNvSpPr/>
      </dsp:nvSpPr>
      <dsp:spPr>
        <a:xfrm>
          <a:off x="0" y="2082641"/>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a:solidFill>
                <a:schemeClr val="bg1"/>
              </a:solidFill>
              <a:latin typeface="Arial"/>
              <a:cs typeface="Arial"/>
            </a:rPr>
            <a:t>1.Drug trafficking &amp; supply; </a:t>
          </a:r>
        </a:p>
      </dsp:txBody>
      <dsp:txXfrm>
        <a:off x="25245" y="2107886"/>
        <a:ext cx="6304300" cy="466650"/>
      </dsp:txXfrm>
    </dsp:sp>
    <dsp:sp modelId="{D4D67B20-1FDB-47CA-AD28-F22BAD9F8F66}">
      <dsp:nvSpPr>
        <dsp:cNvPr id="0" name=""/>
        <dsp:cNvSpPr/>
      </dsp:nvSpPr>
      <dsp:spPr>
        <a:xfrm>
          <a:off x="0" y="2637221"/>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chemeClr val="bg1"/>
              </a:solidFill>
              <a:latin typeface="Arial"/>
              <a:cs typeface="Arial"/>
            </a:rPr>
            <a:t>2.Organised</a:t>
          </a:r>
          <a:r>
            <a:rPr lang="en-US" sz="1300" kern="1200">
              <a:solidFill>
                <a:schemeClr val="bg1"/>
              </a:solidFill>
              <a:latin typeface="Arial"/>
              <a:cs typeface="Arial"/>
            </a:rPr>
            <a:t> illegal immigration;</a:t>
          </a:r>
        </a:p>
      </dsp:txBody>
      <dsp:txXfrm>
        <a:off x="25245" y="2662466"/>
        <a:ext cx="6304300" cy="466650"/>
      </dsp:txXfrm>
    </dsp:sp>
    <dsp:sp modelId="{6C528B28-06ED-4C8F-833C-6A9561FA70AB}">
      <dsp:nvSpPr>
        <dsp:cNvPr id="0" name=""/>
        <dsp:cNvSpPr/>
      </dsp:nvSpPr>
      <dsp:spPr>
        <a:xfrm>
          <a:off x="0" y="3191801"/>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solidFill>
                <a:schemeClr val="bg1"/>
              </a:solidFill>
              <a:latin typeface="Arial"/>
              <a:cs typeface="Arial"/>
            </a:rPr>
            <a:t>3.Counterfeiting;</a:t>
          </a:r>
        </a:p>
      </dsp:txBody>
      <dsp:txXfrm>
        <a:off x="25245" y="3217046"/>
        <a:ext cx="6304300" cy="466650"/>
      </dsp:txXfrm>
    </dsp:sp>
    <dsp:sp modelId="{DD1F7038-2ECC-4593-AABB-3EB260801B0A}">
      <dsp:nvSpPr>
        <dsp:cNvPr id="0" name=""/>
        <dsp:cNvSpPr/>
      </dsp:nvSpPr>
      <dsp:spPr>
        <a:xfrm>
          <a:off x="0" y="3746382"/>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solidFill>
                <a:schemeClr val="bg1"/>
              </a:solidFill>
              <a:latin typeface="Arial"/>
              <a:cs typeface="Arial"/>
            </a:rPr>
            <a:t>4.Cybercrime; </a:t>
          </a:r>
        </a:p>
      </dsp:txBody>
      <dsp:txXfrm>
        <a:off x="25245" y="3771627"/>
        <a:ext cx="6304300" cy="466650"/>
      </dsp:txXfrm>
    </dsp:sp>
    <dsp:sp modelId="{A6682921-1A62-4E43-8530-676CB9507237}">
      <dsp:nvSpPr>
        <dsp:cNvPr id="0" name=""/>
        <dsp:cNvSpPr/>
      </dsp:nvSpPr>
      <dsp:spPr>
        <a:xfrm>
          <a:off x="0" y="4300962"/>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chemeClr val="bg1"/>
              </a:solidFill>
              <a:latin typeface="Arial"/>
              <a:cs typeface="Arial"/>
            </a:rPr>
            <a:t>5.Organised</a:t>
          </a:r>
          <a:r>
            <a:rPr lang="en-US" sz="1300" kern="1200">
              <a:solidFill>
                <a:schemeClr val="bg1"/>
              </a:solidFill>
              <a:latin typeface="Arial"/>
              <a:cs typeface="Arial"/>
            </a:rPr>
            <a:t> theft;</a:t>
          </a:r>
        </a:p>
      </dsp:txBody>
      <dsp:txXfrm>
        <a:off x="25245" y="4326207"/>
        <a:ext cx="6304300" cy="466650"/>
      </dsp:txXfrm>
    </dsp:sp>
    <dsp:sp modelId="{AC928777-506E-4F6C-9650-924ECF0D73D8}">
      <dsp:nvSpPr>
        <dsp:cNvPr id="0" name=""/>
        <dsp:cNvSpPr/>
      </dsp:nvSpPr>
      <dsp:spPr>
        <a:xfrm>
          <a:off x="0" y="4855542"/>
          <a:ext cx="6354790" cy="5171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solidFill>
                <a:schemeClr val="bg1"/>
              </a:solidFill>
              <a:latin typeface="Arial"/>
              <a:cs typeface="Arial"/>
            </a:rPr>
            <a:t>6./Burglary/ robbery. </a:t>
          </a:r>
          <a:endParaRPr lang="en-GB" sz="1300" kern="1200">
            <a:solidFill>
              <a:schemeClr val="bg1"/>
            </a:solidFill>
          </a:endParaRPr>
        </a:p>
      </dsp:txBody>
      <dsp:txXfrm>
        <a:off x="25245" y="4880787"/>
        <a:ext cx="6304300" cy="466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5166B-BB52-4ECF-93A5-91085ECA93CB}">
      <dsp:nvSpPr>
        <dsp:cNvPr id="0" name=""/>
        <dsp:cNvSpPr/>
      </dsp:nvSpPr>
      <dsp:spPr>
        <a:xfrm>
          <a:off x="2082114" y="896434"/>
          <a:ext cx="448475" cy="91440"/>
        </a:xfrm>
        <a:custGeom>
          <a:avLst/>
          <a:gdLst/>
          <a:ahLst/>
          <a:cxnLst/>
          <a:rect l="0" t="0" r="0" b="0"/>
          <a:pathLst>
            <a:path>
              <a:moveTo>
                <a:pt x="0" y="45720"/>
              </a:moveTo>
              <a:lnTo>
                <a:pt x="448475"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4375" y="939759"/>
        <a:ext cx="23953" cy="4790"/>
      </dsp:txXfrm>
    </dsp:sp>
    <dsp:sp modelId="{CB644D60-F42C-423F-841A-9071BAC82750}">
      <dsp:nvSpPr>
        <dsp:cNvPr id="0" name=""/>
        <dsp:cNvSpPr/>
      </dsp:nvSpPr>
      <dsp:spPr>
        <a:xfrm>
          <a:off x="975" y="317273"/>
          <a:ext cx="2082938" cy="1249763"/>
        </a:xfrm>
        <a:prstGeom prst="rect">
          <a:avLst/>
        </a:prstGeom>
        <a:solidFill>
          <a:schemeClr val="accent1">
            <a:lumMod val="7500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066" tIns="107136" rIns="102066" bIns="107136" numCol="1" spcCol="1270" anchor="ctr" anchorCtr="0">
          <a:noAutofit/>
        </a:bodyPr>
        <a:lstStyle/>
        <a:p>
          <a:pPr marL="0" lvl="0" indent="0" algn="ctr" defTabSz="533400">
            <a:lnSpc>
              <a:spcPct val="90000"/>
            </a:lnSpc>
            <a:spcBef>
              <a:spcPct val="0"/>
            </a:spcBef>
            <a:spcAft>
              <a:spcPct val="35000"/>
            </a:spcAft>
            <a:buNone/>
          </a:pPr>
          <a:r>
            <a:rPr lang="en-US" sz="1200" kern="1200"/>
            <a:t>The moving of a person across borders without legal permission or documentation, with the assistance of an organised crime group.</a:t>
          </a:r>
        </a:p>
      </dsp:txBody>
      <dsp:txXfrm>
        <a:off x="975" y="317273"/>
        <a:ext cx="2082938" cy="1249763"/>
      </dsp:txXfrm>
    </dsp:sp>
    <dsp:sp modelId="{803B55FB-191D-42B6-B3FF-7146C297B18E}">
      <dsp:nvSpPr>
        <dsp:cNvPr id="0" name=""/>
        <dsp:cNvSpPr/>
      </dsp:nvSpPr>
      <dsp:spPr>
        <a:xfrm>
          <a:off x="1042445" y="1565236"/>
          <a:ext cx="2562014" cy="448475"/>
        </a:xfrm>
        <a:custGeom>
          <a:avLst/>
          <a:gdLst/>
          <a:ahLst/>
          <a:cxnLst/>
          <a:rect l="0" t="0" r="0" b="0"/>
          <a:pathLst>
            <a:path>
              <a:moveTo>
                <a:pt x="2562014" y="0"/>
              </a:moveTo>
              <a:lnTo>
                <a:pt x="2562014" y="241337"/>
              </a:lnTo>
              <a:lnTo>
                <a:pt x="0" y="241337"/>
              </a:lnTo>
              <a:lnTo>
                <a:pt x="0" y="448475"/>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8291" y="1787079"/>
        <a:ext cx="130321" cy="4790"/>
      </dsp:txXfrm>
    </dsp:sp>
    <dsp:sp modelId="{653D183D-427D-4520-AAE3-C4026A754E97}">
      <dsp:nvSpPr>
        <dsp:cNvPr id="0" name=""/>
        <dsp:cNvSpPr/>
      </dsp:nvSpPr>
      <dsp:spPr>
        <a:xfrm>
          <a:off x="2562990" y="317273"/>
          <a:ext cx="2082938" cy="1249763"/>
        </a:xfrm>
        <a:prstGeom prst="rect">
          <a:avLst/>
        </a:prstGeom>
        <a:solidFill>
          <a:schemeClr val="accent1">
            <a:lumMod val="7500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066" tIns="107136" rIns="102066" bIns="107136" numCol="1" spcCol="1270" anchor="ctr" anchorCtr="0">
          <a:noAutofit/>
        </a:bodyPr>
        <a:lstStyle/>
        <a:p>
          <a:pPr marL="0" lvl="0" indent="0" algn="ctr" defTabSz="533400">
            <a:lnSpc>
              <a:spcPct val="90000"/>
            </a:lnSpc>
            <a:spcBef>
              <a:spcPct val="0"/>
            </a:spcBef>
            <a:spcAft>
              <a:spcPct val="35000"/>
            </a:spcAft>
            <a:buNone/>
          </a:pPr>
          <a:r>
            <a:rPr lang="en-US" sz="1200" kern="1200"/>
            <a:t>This crime covers the smuggling of people illegally to facilitate their entry into the UK, this is done willingly. </a:t>
          </a:r>
        </a:p>
      </dsp:txBody>
      <dsp:txXfrm>
        <a:off x="2562990" y="317273"/>
        <a:ext cx="2082938" cy="1249763"/>
      </dsp:txXfrm>
    </dsp:sp>
    <dsp:sp modelId="{706267B3-BEC8-4390-B736-6248F9245DBC}">
      <dsp:nvSpPr>
        <dsp:cNvPr id="0" name=""/>
        <dsp:cNvSpPr/>
      </dsp:nvSpPr>
      <dsp:spPr>
        <a:xfrm>
          <a:off x="2082114" y="2625274"/>
          <a:ext cx="448475" cy="91440"/>
        </a:xfrm>
        <a:custGeom>
          <a:avLst/>
          <a:gdLst/>
          <a:ahLst/>
          <a:cxnLst/>
          <a:rect l="0" t="0" r="0" b="0"/>
          <a:pathLst>
            <a:path>
              <a:moveTo>
                <a:pt x="0" y="45720"/>
              </a:moveTo>
              <a:lnTo>
                <a:pt x="448475"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94375" y="2668598"/>
        <a:ext cx="23953" cy="4790"/>
      </dsp:txXfrm>
    </dsp:sp>
    <dsp:sp modelId="{AF7A2D25-527A-4843-972A-CB9B40A53A51}">
      <dsp:nvSpPr>
        <dsp:cNvPr id="0" name=""/>
        <dsp:cNvSpPr/>
      </dsp:nvSpPr>
      <dsp:spPr>
        <a:xfrm>
          <a:off x="975" y="2046112"/>
          <a:ext cx="2082938" cy="1249763"/>
        </a:xfrm>
        <a:prstGeom prst="rect">
          <a:avLst/>
        </a:prstGeom>
        <a:solidFill>
          <a:schemeClr val="accent1">
            <a:lumMod val="7500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066" tIns="107136" rIns="102066" bIns="107136" numCol="1" spcCol="1270" anchor="ctr" anchorCtr="0">
          <a:noAutofit/>
        </a:bodyPr>
        <a:lstStyle/>
        <a:p>
          <a:pPr marL="0" lvl="0" indent="0" algn="ctr" defTabSz="533400">
            <a:lnSpc>
              <a:spcPct val="90000"/>
            </a:lnSpc>
            <a:spcBef>
              <a:spcPct val="0"/>
            </a:spcBef>
            <a:spcAft>
              <a:spcPct val="35000"/>
            </a:spcAft>
            <a:buNone/>
          </a:pPr>
          <a:r>
            <a:rPr lang="en-US" sz="1200" kern="1200"/>
            <a:t>Also covers human trafficking, which is not done willingly. </a:t>
          </a:r>
        </a:p>
      </dsp:txBody>
      <dsp:txXfrm>
        <a:off x="975" y="2046112"/>
        <a:ext cx="2082938" cy="1249763"/>
      </dsp:txXfrm>
    </dsp:sp>
    <dsp:sp modelId="{102EDBC9-C0BD-4F65-8DBB-E44E5D8A1D97}">
      <dsp:nvSpPr>
        <dsp:cNvPr id="0" name=""/>
        <dsp:cNvSpPr/>
      </dsp:nvSpPr>
      <dsp:spPr>
        <a:xfrm>
          <a:off x="2562990" y="2046112"/>
          <a:ext cx="2082938" cy="1249763"/>
        </a:xfrm>
        <a:prstGeom prst="rect">
          <a:avLst/>
        </a:prstGeom>
        <a:solidFill>
          <a:schemeClr val="accent1">
            <a:lumMod val="7500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2066" tIns="107136" rIns="102066" bIns="107136" numCol="1" spcCol="1270" anchor="ctr" anchorCtr="0">
          <a:noAutofit/>
        </a:bodyPr>
        <a:lstStyle/>
        <a:p>
          <a:pPr marL="0" lvl="0" indent="0" algn="ctr" defTabSz="533400">
            <a:lnSpc>
              <a:spcPct val="90000"/>
            </a:lnSpc>
            <a:spcBef>
              <a:spcPct val="0"/>
            </a:spcBef>
            <a:spcAft>
              <a:spcPct val="35000"/>
            </a:spcAft>
            <a:buNone/>
          </a:pPr>
          <a:r>
            <a:rPr lang="en-US" sz="1200" kern="1200"/>
            <a:t>Many illegal migrants rely on Organised Crime Groups.</a:t>
          </a:r>
        </a:p>
      </dsp:txBody>
      <dsp:txXfrm>
        <a:off x="2562990" y="2046112"/>
        <a:ext cx="2082938" cy="12497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5A137-3B96-479C-A633-786F9578684F}">
      <dsp:nvSpPr>
        <dsp:cNvPr id="0" name=""/>
        <dsp:cNvSpPr/>
      </dsp:nvSpPr>
      <dsp:spPr>
        <a:xfrm>
          <a:off x="1874328" y="389598"/>
          <a:ext cx="301492" cy="91440"/>
        </a:xfrm>
        <a:custGeom>
          <a:avLst/>
          <a:gdLst/>
          <a:ahLst/>
          <a:cxnLst/>
          <a:rect l="0" t="0" r="0" b="0"/>
          <a:pathLst>
            <a:path>
              <a:moveTo>
                <a:pt x="0" y="45720"/>
              </a:moveTo>
              <a:lnTo>
                <a:pt x="30149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16772" y="433657"/>
        <a:ext cx="16604" cy="3320"/>
      </dsp:txXfrm>
    </dsp:sp>
    <dsp:sp modelId="{1304851C-3D5A-4A91-A288-F5B1C02B0B26}">
      <dsp:nvSpPr>
        <dsp:cNvPr id="0" name=""/>
        <dsp:cNvSpPr/>
      </dsp:nvSpPr>
      <dsp:spPr>
        <a:xfrm>
          <a:off x="432246" y="2153"/>
          <a:ext cx="1443881" cy="86632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ptos Display" panose="020F0302020204030204"/>
            </a:rPr>
            <a:t>Provisions of a service:</a:t>
          </a:r>
          <a:endParaRPr lang="en-GB" sz="1300" kern="1200"/>
        </a:p>
      </dsp:txBody>
      <dsp:txXfrm>
        <a:off x="432246" y="2153"/>
        <a:ext cx="1443881" cy="866328"/>
      </dsp:txXfrm>
    </dsp:sp>
    <dsp:sp modelId="{65F71344-0480-43AD-B213-B017EACC19FB}">
      <dsp:nvSpPr>
        <dsp:cNvPr id="0" name=""/>
        <dsp:cNvSpPr/>
      </dsp:nvSpPr>
      <dsp:spPr>
        <a:xfrm>
          <a:off x="1154187" y="866682"/>
          <a:ext cx="1775973" cy="301492"/>
        </a:xfrm>
        <a:custGeom>
          <a:avLst/>
          <a:gdLst/>
          <a:ahLst/>
          <a:cxnLst/>
          <a:rect l="0" t="0" r="0" b="0"/>
          <a:pathLst>
            <a:path>
              <a:moveTo>
                <a:pt x="1775973" y="0"/>
              </a:moveTo>
              <a:lnTo>
                <a:pt x="1775973" y="167846"/>
              </a:lnTo>
              <a:lnTo>
                <a:pt x="0" y="167846"/>
              </a:lnTo>
              <a:lnTo>
                <a:pt x="0" y="30149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97005" y="1015768"/>
        <a:ext cx="90337" cy="3320"/>
      </dsp:txXfrm>
    </dsp:sp>
    <dsp:sp modelId="{A446CCBF-02BF-4DC9-9431-A10DD972F642}">
      <dsp:nvSpPr>
        <dsp:cNvPr id="0" name=""/>
        <dsp:cNvSpPr/>
      </dsp:nvSpPr>
      <dsp:spPr>
        <a:xfrm>
          <a:off x="2208220" y="2153"/>
          <a:ext cx="1443881" cy="86632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ptos Display" panose="020F0302020204030204"/>
            </a:rPr>
            <a:t>Transportation or fraudulent documents;</a:t>
          </a:r>
          <a:endParaRPr lang="en-GB" sz="1300" kern="1200"/>
        </a:p>
      </dsp:txBody>
      <dsp:txXfrm>
        <a:off x="2208220" y="2153"/>
        <a:ext cx="1443881" cy="866328"/>
      </dsp:txXfrm>
    </dsp:sp>
    <dsp:sp modelId="{1AFE356D-D82F-4ACA-9408-D98FD1CFA67C}">
      <dsp:nvSpPr>
        <dsp:cNvPr id="0" name=""/>
        <dsp:cNvSpPr/>
      </dsp:nvSpPr>
      <dsp:spPr>
        <a:xfrm>
          <a:off x="1874328" y="1588019"/>
          <a:ext cx="301492" cy="91440"/>
        </a:xfrm>
        <a:custGeom>
          <a:avLst/>
          <a:gdLst/>
          <a:ahLst/>
          <a:cxnLst/>
          <a:rect l="0" t="0" r="0" b="0"/>
          <a:pathLst>
            <a:path>
              <a:moveTo>
                <a:pt x="0" y="45720"/>
              </a:moveTo>
              <a:lnTo>
                <a:pt x="30149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16772" y="1632079"/>
        <a:ext cx="16604" cy="3320"/>
      </dsp:txXfrm>
    </dsp:sp>
    <dsp:sp modelId="{1D5AC69D-88D9-4FF1-ACFC-E82926A42434}">
      <dsp:nvSpPr>
        <dsp:cNvPr id="0" name=""/>
        <dsp:cNvSpPr/>
      </dsp:nvSpPr>
      <dsp:spPr>
        <a:xfrm>
          <a:off x="432246" y="1200575"/>
          <a:ext cx="1443881" cy="86632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ptos Display" panose="020F0302020204030204"/>
            </a:rPr>
            <a:t>Voluntary;</a:t>
          </a:r>
          <a:endParaRPr lang="en-GB" sz="1300" kern="1200"/>
        </a:p>
      </dsp:txBody>
      <dsp:txXfrm>
        <a:off x="432246" y="1200575"/>
        <a:ext cx="1443881" cy="866328"/>
      </dsp:txXfrm>
    </dsp:sp>
    <dsp:sp modelId="{418DF537-B04D-4B2D-A913-B2C67E98B4D5}">
      <dsp:nvSpPr>
        <dsp:cNvPr id="0" name=""/>
        <dsp:cNvSpPr/>
      </dsp:nvSpPr>
      <dsp:spPr>
        <a:xfrm>
          <a:off x="1154187" y="2065103"/>
          <a:ext cx="1775973" cy="301492"/>
        </a:xfrm>
        <a:custGeom>
          <a:avLst/>
          <a:gdLst/>
          <a:ahLst/>
          <a:cxnLst/>
          <a:rect l="0" t="0" r="0" b="0"/>
          <a:pathLst>
            <a:path>
              <a:moveTo>
                <a:pt x="1775973" y="0"/>
              </a:moveTo>
              <a:lnTo>
                <a:pt x="1775973" y="167846"/>
              </a:lnTo>
              <a:lnTo>
                <a:pt x="0" y="167846"/>
              </a:lnTo>
              <a:lnTo>
                <a:pt x="0" y="30149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997005" y="2214189"/>
        <a:ext cx="90337" cy="3320"/>
      </dsp:txXfrm>
    </dsp:sp>
    <dsp:sp modelId="{EBF82A27-DA27-43C9-8775-3B7641DA7166}">
      <dsp:nvSpPr>
        <dsp:cNvPr id="0" name=""/>
        <dsp:cNvSpPr/>
      </dsp:nvSpPr>
      <dsp:spPr>
        <a:xfrm>
          <a:off x="2208220" y="1200575"/>
          <a:ext cx="1443881" cy="86632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ptos Display" panose="020F0302020204030204"/>
            </a:rPr>
            <a:t>Seeks to gain illegal entry into a foreign country;</a:t>
          </a:r>
          <a:endParaRPr lang="en-GB" sz="1300" kern="1200"/>
        </a:p>
      </dsp:txBody>
      <dsp:txXfrm>
        <a:off x="2208220" y="1200575"/>
        <a:ext cx="1443881" cy="866328"/>
      </dsp:txXfrm>
    </dsp:sp>
    <dsp:sp modelId="{68969E9E-AB8A-4AC3-98F3-449A545B6F09}">
      <dsp:nvSpPr>
        <dsp:cNvPr id="0" name=""/>
        <dsp:cNvSpPr/>
      </dsp:nvSpPr>
      <dsp:spPr>
        <a:xfrm>
          <a:off x="432246" y="2398996"/>
          <a:ext cx="1443881" cy="86632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ptos Display" panose="020F0302020204030204"/>
            </a:rPr>
            <a:t>Migrants pay OC groups to get them across border.</a:t>
          </a:r>
        </a:p>
      </dsp:txBody>
      <dsp:txXfrm>
        <a:off x="432246" y="2398996"/>
        <a:ext cx="1443881" cy="8663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6366D-530A-4503-B1BF-A7A2D7FD223B}">
      <dsp:nvSpPr>
        <dsp:cNvPr id="0" name=""/>
        <dsp:cNvSpPr/>
      </dsp:nvSpPr>
      <dsp:spPr>
        <a:xfrm>
          <a:off x="1272370" y="147507"/>
          <a:ext cx="1539608" cy="769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ptos Display" panose="020F0302020204030204"/>
            </a:rPr>
            <a:t>The exploitation of the vulnerable.</a:t>
          </a:r>
          <a:endParaRPr lang="en-GB" sz="1100" kern="1200"/>
        </a:p>
      </dsp:txBody>
      <dsp:txXfrm>
        <a:off x="1294917" y="170054"/>
        <a:ext cx="1494514" cy="724710"/>
      </dsp:txXfrm>
    </dsp:sp>
    <dsp:sp modelId="{C20D157D-159D-4FE4-A5C9-B2E99D5A4C58}">
      <dsp:nvSpPr>
        <dsp:cNvPr id="0" name=""/>
        <dsp:cNvSpPr/>
      </dsp:nvSpPr>
      <dsp:spPr>
        <a:xfrm rot="3600000">
          <a:off x="2276505" y="1499023"/>
          <a:ext cx="803044" cy="26943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357334" y="1552909"/>
        <a:ext cx="641386" cy="161659"/>
      </dsp:txXfrm>
    </dsp:sp>
    <dsp:sp modelId="{5E21BFA0-86FD-415D-A535-E9253C89D4CD}">
      <dsp:nvSpPr>
        <dsp:cNvPr id="0" name=""/>
        <dsp:cNvSpPr/>
      </dsp:nvSpPr>
      <dsp:spPr>
        <a:xfrm>
          <a:off x="2544077" y="2350167"/>
          <a:ext cx="1539608" cy="769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ptos Display" panose="020F0302020204030204"/>
            </a:rPr>
            <a:t>For the purpose of forced labour or sexual exploitation - involuntary.</a:t>
          </a:r>
          <a:endParaRPr lang="en-GB" sz="1100" kern="1200"/>
        </a:p>
      </dsp:txBody>
      <dsp:txXfrm>
        <a:off x="2566624" y="2372714"/>
        <a:ext cx="1494514" cy="724710"/>
      </dsp:txXfrm>
    </dsp:sp>
    <dsp:sp modelId="{4FEF12DD-06F7-4C2E-ABBE-5EBE5493C1D8}">
      <dsp:nvSpPr>
        <dsp:cNvPr id="0" name=""/>
        <dsp:cNvSpPr/>
      </dsp:nvSpPr>
      <dsp:spPr>
        <a:xfrm rot="10800000">
          <a:off x="1640652" y="2600353"/>
          <a:ext cx="803044" cy="26943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721481" y="2654239"/>
        <a:ext cx="641386" cy="161659"/>
      </dsp:txXfrm>
    </dsp:sp>
    <dsp:sp modelId="{DEC6E6CB-6A09-4F0E-B414-BC7864B0B0BF}">
      <dsp:nvSpPr>
        <dsp:cNvPr id="0" name=""/>
        <dsp:cNvSpPr/>
      </dsp:nvSpPr>
      <dsp:spPr>
        <a:xfrm>
          <a:off x="663" y="2350167"/>
          <a:ext cx="1539608" cy="7698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Aptos Display" panose="020F0302020204030204"/>
            </a:rPr>
            <a:t>In some cases, starts as people smuggling before turning to human trafficking. </a:t>
          </a:r>
          <a:endParaRPr lang="en-GB" sz="1100" kern="1200"/>
        </a:p>
      </dsp:txBody>
      <dsp:txXfrm>
        <a:off x="23210" y="2372714"/>
        <a:ext cx="1494514" cy="724710"/>
      </dsp:txXfrm>
    </dsp:sp>
    <dsp:sp modelId="{A984234F-ACD9-4E3D-AE7B-84724F0D09FA}">
      <dsp:nvSpPr>
        <dsp:cNvPr id="0" name=""/>
        <dsp:cNvSpPr/>
      </dsp:nvSpPr>
      <dsp:spPr>
        <a:xfrm rot="18000000">
          <a:off x="1004799" y="1499023"/>
          <a:ext cx="803044" cy="26943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085628" y="1552909"/>
        <a:ext cx="641386" cy="1616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E26C1A-0A2F-42DD-B6A8-A1AB6D20496C}">
      <dsp:nvSpPr>
        <dsp:cNvPr id="0" name=""/>
        <dsp:cNvSpPr/>
      </dsp:nvSpPr>
      <dsp:spPr>
        <a:xfrm>
          <a:off x="476" y="1758761"/>
          <a:ext cx="1929284" cy="231514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0570" tIns="0" rIns="190570" bIns="330200" numCol="1" spcCol="1270" anchor="t" anchorCtr="0">
          <a:noAutofit/>
        </a:bodyPr>
        <a:lstStyle/>
        <a:p>
          <a:pPr marL="0" lvl="0" indent="0" algn="l" defTabSz="488950">
            <a:lnSpc>
              <a:spcPct val="90000"/>
            </a:lnSpc>
            <a:spcBef>
              <a:spcPct val="0"/>
            </a:spcBef>
            <a:spcAft>
              <a:spcPct val="35000"/>
            </a:spcAft>
            <a:buNone/>
          </a:pPr>
          <a:r>
            <a:rPr lang="en-GB" sz="1100" kern="1200"/>
            <a:t>The UK Parliament suggests there are more than 100,000 victims of human trafficking in the UK. </a:t>
          </a:r>
          <a:endParaRPr lang="en-US" sz="1100" kern="1200"/>
        </a:p>
      </dsp:txBody>
      <dsp:txXfrm>
        <a:off x="476" y="2684818"/>
        <a:ext cx="1929284" cy="1389084"/>
      </dsp:txXfrm>
    </dsp:sp>
    <dsp:sp modelId="{2415F88C-5D39-49A4-93C4-EE70C3DC348A}">
      <dsp:nvSpPr>
        <dsp:cNvPr id="0" name=""/>
        <dsp:cNvSpPr/>
      </dsp:nvSpPr>
      <dsp:spPr>
        <a:xfrm>
          <a:off x="476" y="1758761"/>
          <a:ext cx="1929284" cy="926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90570" tIns="165100" rIns="190570" bIns="165100" numCol="1" spcCol="1270" anchor="ctr" anchorCtr="0">
          <a:noAutofit/>
        </a:bodyPr>
        <a:lstStyle/>
        <a:p>
          <a:pPr marL="0" lvl="0" indent="0" algn="l" defTabSz="1866900">
            <a:lnSpc>
              <a:spcPct val="90000"/>
            </a:lnSpc>
            <a:spcBef>
              <a:spcPct val="0"/>
            </a:spcBef>
            <a:spcAft>
              <a:spcPct val="35000"/>
            </a:spcAft>
            <a:buNone/>
          </a:pPr>
          <a:r>
            <a:rPr lang="en-US" sz="4200" kern="1200"/>
            <a:t>01</a:t>
          </a:r>
        </a:p>
      </dsp:txBody>
      <dsp:txXfrm>
        <a:off x="476" y="1758761"/>
        <a:ext cx="1929284" cy="926056"/>
      </dsp:txXfrm>
    </dsp:sp>
    <dsp:sp modelId="{AE6E5C1A-E5A3-4CFC-8788-336BE9A219E3}">
      <dsp:nvSpPr>
        <dsp:cNvPr id="0" name=""/>
        <dsp:cNvSpPr/>
      </dsp:nvSpPr>
      <dsp:spPr>
        <a:xfrm>
          <a:off x="2084103" y="1758761"/>
          <a:ext cx="1929284" cy="231514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0570" tIns="0" rIns="190570" bIns="330200" numCol="1" spcCol="1270" anchor="t" anchorCtr="0">
          <a:noAutofit/>
        </a:bodyPr>
        <a:lstStyle/>
        <a:p>
          <a:pPr marL="0" lvl="0" indent="0" algn="l" defTabSz="488950">
            <a:lnSpc>
              <a:spcPct val="90000"/>
            </a:lnSpc>
            <a:spcBef>
              <a:spcPct val="0"/>
            </a:spcBef>
            <a:spcAft>
              <a:spcPct val="35000"/>
            </a:spcAft>
            <a:buNone/>
          </a:pPr>
          <a:r>
            <a:rPr lang="en-GB" sz="1100" kern="1200"/>
            <a:t>17 types of modern slavery offences have been identified, each are distinct but often overlap, such as Human Trafficking, Modern Slavery and Sexual Exploitation. </a:t>
          </a:r>
          <a:endParaRPr lang="en-US" sz="1100" kern="1200"/>
        </a:p>
      </dsp:txBody>
      <dsp:txXfrm>
        <a:off x="2084103" y="2684818"/>
        <a:ext cx="1929284" cy="1389084"/>
      </dsp:txXfrm>
    </dsp:sp>
    <dsp:sp modelId="{573750F8-5944-4565-85A7-C7BBD7FC9F53}">
      <dsp:nvSpPr>
        <dsp:cNvPr id="0" name=""/>
        <dsp:cNvSpPr/>
      </dsp:nvSpPr>
      <dsp:spPr>
        <a:xfrm>
          <a:off x="2084103" y="1758761"/>
          <a:ext cx="1929284" cy="926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90570" tIns="165100" rIns="190570" bIns="165100" numCol="1" spcCol="1270" anchor="ctr" anchorCtr="0">
          <a:noAutofit/>
        </a:bodyPr>
        <a:lstStyle/>
        <a:p>
          <a:pPr marL="0" lvl="0" indent="0" algn="l" defTabSz="1866900">
            <a:lnSpc>
              <a:spcPct val="90000"/>
            </a:lnSpc>
            <a:spcBef>
              <a:spcPct val="0"/>
            </a:spcBef>
            <a:spcAft>
              <a:spcPct val="35000"/>
            </a:spcAft>
            <a:buNone/>
          </a:pPr>
          <a:r>
            <a:rPr lang="en-US" sz="4200" kern="1200"/>
            <a:t>02</a:t>
          </a:r>
        </a:p>
      </dsp:txBody>
      <dsp:txXfrm>
        <a:off x="2084103" y="1758761"/>
        <a:ext cx="1929284" cy="926056"/>
      </dsp:txXfrm>
    </dsp:sp>
    <dsp:sp modelId="{64BEC666-9152-4070-9394-1441F0E048F9}">
      <dsp:nvSpPr>
        <dsp:cNvPr id="0" name=""/>
        <dsp:cNvSpPr/>
      </dsp:nvSpPr>
      <dsp:spPr>
        <a:xfrm>
          <a:off x="4167730" y="1758761"/>
          <a:ext cx="1929284" cy="231514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90570" tIns="0" rIns="190570" bIns="330200" numCol="1" spcCol="1270" anchor="t" anchorCtr="0">
          <a:noAutofit/>
        </a:bodyPr>
        <a:lstStyle/>
        <a:p>
          <a:pPr marL="0" lvl="0" indent="0" algn="l" defTabSz="488950">
            <a:lnSpc>
              <a:spcPct val="90000"/>
            </a:lnSpc>
            <a:spcBef>
              <a:spcPct val="0"/>
            </a:spcBef>
            <a:spcAft>
              <a:spcPct val="35000"/>
            </a:spcAft>
            <a:buNone/>
          </a:pPr>
          <a:r>
            <a:rPr lang="en-GB" sz="1100" kern="1200"/>
            <a:t>The Year ending December 2022, saw 7936 referrals made for potential exploitation victims in the UK. The number had increase by 10.3% from the previous year. </a:t>
          </a:r>
          <a:endParaRPr lang="en-US" sz="1100" kern="1200"/>
        </a:p>
      </dsp:txBody>
      <dsp:txXfrm>
        <a:off x="4167730" y="2684818"/>
        <a:ext cx="1929284" cy="1389084"/>
      </dsp:txXfrm>
    </dsp:sp>
    <dsp:sp modelId="{F7065DD0-2291-4EFE-A5A3-04047F980807}">
      <dsp:nvSpPr>
        <dsp:cNvPr id="0" name=""/>
        <dsp:cNvSpPr/>
      </dsp:nvSpPr>
      <dsp:spPr>
        <a:xfrm>
          <a:off x="4167730" y="1758761"/>
          <a:ext cx="1929284" cy="926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90570" tIns="165100" rIns="190570" bIns="165100" numCol="1" spcCol="1270" anchor="ctr" anchorCtr="0">
          <a:noAutofit/>
        </a:bodyPr>
        <a:lstStyle/>
        <a:p>
          <a:pPr marL="0" lvl="0" indent="0" algn="l" defTabSz="1866900">
            <a:lnSpc>
              <a:spcPct val="90000"/>
            </a:lnSpc>
            <a:spcBef>
              <a:spcPct val="0"/>
            </a:spcBef>
            <a:spcAft>
              <a:spcPct val="35000"/>
            </a:spcAft>
            <a:buNone/>
          </a:pPr>
          <a:r>
            <a:rPr lang="en-US" sz="4200" kern="1200"/>
            <a:t>03</a:t>
          </a:r>
        </a:p>
      </dsp:txBody>
      <dsp:txXfrm>
        <a:off x="4167730" y="1758761"/>
        <a:ext cx="1929284" cy="926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22B037-8D83-4095-8A34-8D06E5938636}">
      <dsp:nvSpPr>
        <dsp:cNvPr id="0" name=""/>
        <dsp:cNvSpPr/>
      </dsp:nvSpPr>
      <dsp:spPr>
        <a:xfrm>
          <a:off x="0" y="0"/>
          <a:ext cx="4640012" cy="1257756"/>
        </a:xfrm>
        <a:prstGeom prst="roundRect">
          <a:avLst>
            <a:gd name="adj" fmla="val 10000"/>
          </a:avLst>
        </a:prstGeom>
        <a:solidFill>
          <a:schemeClr val="accent1">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latin typeface="Aptos Display" panose="020F0302020204030204"/>
            </a:rPr>
            <a:t>Vulnerable adults and children of all genders are charged large sums of money to be transported from one country or another.</a:t>
          </a:r>
          <a:endParaRPr lang="en-GB" sz="1400" kern="1200"/>
        </a:p>
      </dsp:txBody>
      <dsp:txXfrm>
        <a:off x="36838" y="36838"/>
        <a:ext cx="3282796" cy="1184080"/>
      </dsp:txXfrm>
    </dsp:sp>
    <dsp:sp modelId="{68BDE725-E1BB-4F8F-AAFA-E777302AA19B}">
      <dsp:nvSpPr>
        <dsp:cNvPr id="0" name=""/>
        <dsp:cNvSpPr/>
      </dsp:nvSpPr>
      <dsp:spPr>
        <a:xfrm>
          <a:off x="409412" y="1467382"/>
          <a:ext cx="4640012" cy="1257756"/>
        </a:xfrm>
        <a:prstGeom prst="roundRect">
          <a:avLst>
            <a:gd name="adj" fmla="val 10000"/>
          </a:avLst>
        </a:prstGeom>
        <a:solidFill>
          <a:schemeClr val="accent1">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latin typeface="Aptos Display" panose="020F0302020204030204"/>
            </a:rPr>
            <a:t>They believe that they are being smuggled and they end up being trafficked where violence is used for control and coercion. Reasons for trafficking could be for forced labour or sexual exploitation.</a:t>
          </a:r>
          <a:endParaRPr lang="en-GB" sz="1400" kern="1200"/>
        </a:p>
      </dsp:txBody>
      <dsp:txXfrm>
        <a:off x="446250" y="1504220"/>
        <a:ext cx="3339382" cy="1184080"/>
      </dsp:txXfrm>
    </dsp:sp>
    <dsp:sp modelId="{067FCD91-12E4-4978-A36C-50FF5C5583B7}">
      <dsp:nvSpPr>
        <dsp:cNvPr id="0" name=""/>
        <dsp:cNvSpPr/>
      </dsp:nvSpPr>
      <dsp:spPr>
        <a:xfrm>
          <a:off x="818825" y="2934764"/>
          <a:ext cx="4640012" cy="1257756"/>
        </a:xfrm>
        <a:prstGeom prst="roundRect">
          <a:avLst>
            <a:gd name="adj" fmla="val 10000"/>
          </a:avLst>
        </a:prstGeom>
        <a:solidFill>
          <a:schemeClr val="accent1">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latin typeface="Aptos Display" panose="020F0302020204030204"/>
            </a:rPr>
            <a:t>Human trafficking sees that victims are transported and harboured through force and deception to be exploited for financial gain of the organised crime group. </a:t>
          </a:r>
          <a:endParaRPr lang="en-GB" sz="1400" kern="1200"/>
        </a:p>
      </dsp:txBody>
      <dsp:txXfrm>
        <a:off x="855663" y="2971602"/>
        <a:ext cx="3339382" cy="1184080"/>
      </dsp:txXfrm>
    </dsp:sp>
    <dsp:sp modelId="{79653ECD-AE85-456C-9B1C-47024512D0AE}">
      <dsp:nvSpPr>
        <dsp:cNvPr id="0" name=""/>
        <dsp:cNvSpPr/>
      </dsp:nvSpPr>
      <dsp:spPr>
        <a:xfrm>
          <a:off x="3822470" y="953798"/>
          <a:ext cx="817541" cy="817541"/>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006417" y="953798"/>
        <a:ext cx="449647" cy="615200"/>
      </dsp:txXfrm>
    </dsp:sp>
    <dsp:sp modelId="{FD7A4088-6D46-4FD4-A38B-EC02B7D366E5}">
      <dsp:nvSpPr>
        <dsp:cNvPr id="0" name=""/>
        <dsp:cNvSpPr/>
      </dsp:nvSpPr>
      <dsp:spPr>
        <a:xfrm>
          <a:off x="4231883" y="2412795"/>
          <a:ext cx="817541" cy="817541"/>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415830" y="2412795"/>
        <a:ext cx="449647" cy="6152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5C69A-6545-445C-85CA-E8B981C8463A}">
      <dsp:nvSpPr>
        <dsp:cNvPr id="0" name=""/>
        <dsp:cNvSpPr/>
      </dsp:nvSpPr>
      <dsp:spPr>
        <a:xfrm>
          <a:off x="0" y="2124"/>
          <a:ext cx="539336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D9EE1A6-EB0A-4EFE-B40C-EEEB27CBC56D}">
      <dsp:nvSpPr>
        <dsp:cNvPr id="0" name=""/>
        <dsp:cNvSpPr/>
      </dsp:nvSpPr>
      <dsp:spPr>
        <a:xfrm>
          <a:off x="0" y="212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a:t>Often, forced labor is under harsh conditions where migrants endure difficult and exploitive working conditions. </a:t>
          </a:r>
        </a:p>
      </dsp:txBody>
      <dsp:txXfrm>
        <a:off x="0" y="2124"/>
        <a:ext cx="5393361" cy="1449029"/>
      </dsp:txXfrm>
    </dsp:sp>
    <dsp:sp modelId="{07B4F025-BE77-45A9-8E01-79F38CBA9A78}">
      <dsp:nvSpPr>
        <dsp:cNvPr id="0" name=""/>
        <dsp:cNvSpPr/>
      </dsp:nvSpPr>
      <dsp:spPr>
        <a:xfrm>
          <a:off x="0" y="1451154"/>
          <a:ext cx="539336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865532C-1AD9-468E-9EBE-99439B79976C}">
      <dsp:nvSpPr>
        <dsp:cNvPr id="0" name=""/>
        <dsp:cNvSpPr/>
      </dsp:nvSpPr>
      <dsp:spPr>
        <a:xfrm>
          <a:off x="0" y="145115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a:t>Extortion, black mail and other forms of abuse.</a:t>
          </a:r>
        </a:p>
      </dsp:txBody>
      <dsp:txXfrm>
        <a:off x="0" y="1451154"/>
        <a:ext cx="5393361" cy="1449029"/>
      </dsp:txXfrm>
    </dsp:sp>
    <dsp:sp modelId="{A221CFF2-CA7C-42B2-AAF6-7302B8326007}">
      <dsp:nvSpPr>
        <dsp:cNvPr id="0" name=""/>
        <dsp:cNvSpPr/>
      </dsp:nvSpPr>
      <dsp:spPr>
        <a:xfrm>
          <a:off x="0" y="2900183"/>
          <a:ext cx="539336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7577BC4-756E-47A3-8407-DFFC66CD1B39}">
      <dsp:nvSpPr>
        <dsp:cNvPr id="0" name=""/>
        <dsp:cNvSpPr/>
      </dsp:nvSpPr>
      <dsp:spPr>
        <a:xfrm>
          <a:off x="0" y="2900183"/>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kern="1200"/>
            <a:t>This exploitation is a sad reality for many migrants and in order to combat the exploitation it is important to raise awareness of their vulnerability and how to spot exploitation and illegal trafficking. </a:t>
          </a:r>
        </a:p>
      </dsp:txBody>
      <dsp:txXfrm>
        <a:off x="0" y="2900183"/>
        <a:ext cx="5393361"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351443-DBC2-490E-BB8A-2A0308DB11DD}">
      <dsp:nvSpPr>
        <dsp:cNvPr id="0" name=""/>
        <dsp:cNvSpPr/>
      </dsp:nvSpPr>
      <dsp:spPr>
        <a:xfrm>
          <a:off x="0" y="2942442"/>
          <a:ext cx="6564573" cy="965775"/>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Operated a people smuggling organisation, arranging the movement via cars, boats and HGV's.</a:t>
          </a:r>
          <a:endParaRPr lang="en-US" sz="2100" kern="1200"/>
        </a:p>
      </dsp:txBody>
      <dsp:txXfrm>
        <a:off x="0" y="2942442"/>
        <a:ext cx="6564573" cy="965775"/>
      </dsp:txXfrm>
    </dsp:sp>
    <dsp:sp modelId="{E5486950-E368-4D81-9739-01F382E9A538}">
      <dsp:nvSpPr>
        <dsp:cNvPr id="0" name=""/>
        <dsp:cNvSpPr/>
      </dsp:nvSpPr>
      <dsp:spPr>
        <a:xfrm rot="10800000">
          <a:off x="0" y="1471566"/>
          <a:ext cx="6564573" cy="1485362"/>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Assisting unlawful immigration, moved more than 500 illegal migrants.</a:t>
          </a:r>
          <a:endParaRPr lang="en-US" sz="2100" kern="1200"/>
        </a:p>
      </dsp:txBody>
      <dsp:txXfrm rot="10800000">
        <a:off x="0" y="1471566"/>
        <a:ext cx="6564573" cy="965144"/>
      </dsp:txXfrm>
    </dsp:sp>
    <dsp:sp modelId="{FFFB959C-2127-4227-B804-F6B43D8CF1C8}">
      <dsp:nvSpPr>
        <dsp:cNvPr id="0" name=""/>
        <dsp:cNvSpPr/>
      </dsp:nvSpPr>
      <dsp:spPr>
        <a:xfrm rot="10800000">
          <a:off x="0" y="690"/>
          <a:ext cx="6564573" cy="1485362"/>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Dilshad Shamo &amp; Ali </a:t>
          </a:r>
          <a:r>
            <a:rPr lang="en-GB" sz="2100" kern="1200" err="1"/>
            <a:t>Khdir</a:t>
          </a:r>
          <a:r>
            <a:rPr lang="en-GB" sz="2100" kern="1200"/>
            <a:t> of </a:t>
          </a:r>
          <a:r>
            <a:rPr lang="en-GB" sz="2100" kern="1200">
              <a:latin typeface="Aptos Display" panose="020F0302020204030204"/>
            </a:rPr>
            <a:t>Caerphilly</a:t>
          </a:r>
          <a:r>
            <a:rPr lang="en-GB" sz="2100" kern="1200"/>
            <a:t> were charged as part of National Crime Agency investigation. </a:t>
          </a:r>
          <a:endParaRPr lang="en-US" sz="2100" kern="1200"/>
        </a:p>
      </dsp:txBody>
      <dsp:txXfrm rot="10800000">
        <a:off x="0" y="690"/>
        <a:ext cx="6564573" cy="96514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E8E5D-6CA0-48C7-9C52-14C3A3F96E0D}">
      <dsp:nvSpPr>
        <dsp:cNvPr id="0" name=""/>
        <dsp:cNvSpPr/>
      </dsp:nvSpPr>
      <dsp:spPr>
        <a:xfrm>
          <a:off x="0" y="0"/>
          <a:ext cx="841248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Moved migrants from Iraq, Iran and Syria through Europe.</a:t>
          </a:r>
          <a:endParaRPr lang="en-US" sz="2500" kern="1200"/>
        </a:p>
      </dsp:txBody>
      <dsp:txXfrm>
        <a:off x="28038" y="28038"/>
        <a:ext cx="7298593" cy="901218"/>
      </dsp:txXfrm>
    </dsp:sp>
    <dsp:sp modelId="{31E388B2-5CD2-410C-9609-ACFF6934FDC7}">
      <dsp:nvSpPr>
        <dsp:cNvPr id="0" name=""/>
        <dsp:cNvSpPr/>
      </dsp:nvSpPr>
      <dsp:spPr>
        <a:xfrm>
          <a:off x="704545" y="1131347"/>
          <a:ext cx="841248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final destination for the migrants was the UK. </a:t>
          </a:r>
          <a:endParaRPr lang="en-US" sz="2500" kern="1200"/>
        </a:p>
      </dsp:txBody>
      <dsp:txXfrm>
        <a:off x="732583" y="1159385"/>
        <a:ext cx="7029617" cy="901218"/>
      </dsp:txXfrm>
    </dsp:sp>
    <dsp:sp modelId="{298876A1-B3E7-464D-B3EC-E304198192DA}">
      <dsp:nvSpPr>
        <dsp:cNvPr id="0" name=""/>
        <dsp:cNvSpPr/>
      </dsp:nvSpPr>
      <dsp:spPr>
        <a:xfrm>
          <a:off x="1398574" y="2262695"/>
          <a:ext cx="841248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Both Khdir &amp; Shamo allegedly worked as part of a larger crime group. </a:t>
          </a:r>
          <a:endParaRPr lang="en-US" sz="2500" kern="1200"/>
        </a:p>
      </dsp:txBody>
      <dsp:txXfrm>
        <a:off x="1426612" y="2290733"/>
        <a:ext cx="7040133" cy="901218"/>
      </dsp:txXfrm>
    </dsp:sp>
    <dsp:sp modelId="{2000E264-2A30-4628-8F6B-195CF95EAE9B}">
      <dsp:nvSpPr>
        <dsp:cNvPr id="0" name=""/>
        <dsp:cNvSpPr/>
      </dsp:nvSpPr>
      <dsp:spPr>
        <a:xfrm>
          <a:off x="2103119" y="3394043"/>
          <a:ext cx="841248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Arrest took place in April 2023 and they were charged 18th February 2024. </a:t>
          </a:r>
          <a:endParaRPr lang="en-US" sz="2500" kern="1200"/>
        </a:p>
      </dsp:txBody>
      <dsp:txXfrm>
        <a:off x="2131157" y="3422081"/>
        <a:ext cx="7029617" cy="901218"/>
      </dsp:txXfrm>
    </dsp:sp>
    <dsp:sp modelId="{C8EC1531-22AB-4E83-A78C-5CC47A258B1F}">
      <dsp:nvSpPr>
        <dsp:cNvPr id="0" name=""/>
        <dsp:cNvSpPr/>
      </dsp:nvSpPr>
      <dsp:spPr>
        <a:xfrm>
          <a:off x="7790238"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37AB3B08-4228-46E4-B9F1-1AC122073849}">
      <dsp:nvSpPr>
        <dsp:cNvPr id="0" name=""/>
        <dsp:cNvSpPr/>
      </dsp:nvSpPr>
      <dsp:spPr>
        <a:xfrm>
          <a:off x="8494783"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2CA6952F-987D-4AEF-98FD-8E7E58AF32DA}">
      <dsp:nvSpPr>
        <dsp:cNvPr id="0" name=""/>
        <dsp:cNvSpPr/>
      </dsp:nvSpPr>
      <dsp:spPr>
        <a:xfrm>
          <a:off x="9188813"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3CA3C-3A80-470F-823B-BB50AF287C8F}">
      <dsp:nvSpPr>
        <dsp:cNvPr id="0" name=""/>
        <dsp:cNvSpPr/>
      </dsp:nvSpPr>
      <dsp:spPr>
        <a:xfrm>
          <a:off x="0" y="0"/>
          <a:ext cx="49980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2E2A2-892E-4366-97CB-80D9BD534E3A}">
      <dsp:nvSpPr>
        <dsp:cNvPr id="0" name=""/>
        <dsp:cNvSpPr/>
      </dsp:nvSpPr>
      <dsp:spPr>
        <a:xfrm>
          <a:off x="0" y="0"/>
          <a:ext cx="4998061" cy="1141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To better understand the wider impacts of these crimes, it is important to look at how the economy has been affected. </a:t>
          </a:r>
        </a:p>
      </dsp:txBody>
      <dsp:txXfrm>
        <a:off x="0" y="0"/>
        <a:ext cx="4998061" cy="1141405"/>
      </dsp:txXfrm>
    </dsp:sp>
    <dsp:sp modelId="{A42CA883-0B46-4A11-903A-1AA40384A01A}">
      <dsp:nvSpPr>
        <dsp:cNvPr id="0" name=""/>
        <dsp:cNvSpPr/>
      </dsp:nvSpPr>
      <dsp:spPr>
        <a:xfrm>
          <a:off x="0" y="1141405"/>
          <a:ext cx="49980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4EE4C2-4FBB-4880-866C-B8199DF4C592}">
      <dsp:nvSpPr>
        <dsp:cNvPr id="0" name=""/>
        <dsp:cNvSpPr/>
      </dsp:nvSpPr>
      <dsp:spPr>
        <a:xfrm>
          <a:off x="0" y="1141405"/>
          <a:ext cx="4998061" cy="1141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Human trafficking and Modern Slavery cost between approximately £3.3 Billion and £4.3 Billion, March 2017. </a:t>
          </a:r>
        </a:p>
      </dsp:txBody>
      <dsp:txXfrm>
        <a:off x="0" y="1141405"/>
        <a:ext cx="4998061" cy="11414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460BC-0226-45C0-ACFA-4E91D61505EC}">
      <dsp:nvSpPr>
        <dsp:cNvPr id="0" name=""/>
        <dsp:cNvSpPr/>
      </dsp:nvSpPr>
      <dsp:spPr>
        <a:xfrm>
          <a:off x="1518249" y="1947"/>
          <a:ext cx="1708030" cy="1285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0F0302020204030204"/>
            </a:rPr>
            <a:t>Overall costs £1,040M.</a:t>
          </a:r>
          <a:endParaRPr lang="en-GB" sz="1500" kern="1200"/>
        </a:p>
      </dsp:txBody>
      <dsp:txXfrm>
        <a:off x="1580991" y="64689"/>
        <a:ext cx="1582546" cy="1159801"/>
      </dsp:txXfrm>
    </dsp:sp>
    <dsp:sp modelId="{4EFE9488-333A-43F7-8B71-0E8E28F9AE4C}">
      <dsp:nvSpPr>
        <dsp:cNvPr id="0" name=""/>
        <dsp:cNvSpPr/>
      </dsp:nvSpPr>
      <dsp:spPr>
        <a:xfrm>
          <a:off x="1518249" y="1351496"/>
          <a:ext cx="1708030" cy="1285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0F0302020204030204"/>
            </a:rPr>
            <a:t>Human Trafficking for sexual exploitation social and economic costs: £890M.</a:t>
          </a:r>
          <a:endParaRPr lang="en-GB" sz="1500" kern="1200"/>
        </a:p>
      </dsp:txBody>
      <dsp:txXfrm>
        <a:off x="1580991" y="1414238"/>
        <a:ext cx="1582546" cy="1159801"/>
      </dsp:txXfrm>
    </dsp:sp>
    <dsp:sp modelId="{D4A56B7D-E6E1-4EFA-AC1A-D1A1559E7D27}">
      <dsp:nvSpPr>
        <dsp:cNvPr id="0" name=""/>
        <dsp:cNvSpPr/>
      </dsp:nvSpPr>
      <dsp:spPr>
        <a:xfrm>
          <a:off x="1518249" y="2701046"/>
          <a:ext cx="1708030" cy="12852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0F0302020204030204"/>
            </a:rPr>
            <a:t>Organised People Smuggling: £140. </a:t>
          </a:r>
          <a:endParaRPr lang="en-GB" sz="1500" kern="1200"/>
        </a:p>
      </dsp:txBody>
      <dsp:txXfrm>
        <a:off x="1580991" y="2763788"/>
        <a:ext cx="1582546" cy="115980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F2899-0B1D-4B13-BEBC-8A101B68FB16}">
      <dsp:nvSpPr>
        <dsp:cNvPr id="0" name=""/>
        <dsp:cNvSpPr/>
      </dsp:nvSpPr>
      <dsp:spPr>
        <a:xfrm>
          <a:off x="0" y="0"/>
          <a:ext cx="492641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49F960C-BC04-4915-A01E-946C21C14F1B}">
      <dsp:nvSpPr>
        <dsp:cNvPr id="0" name=""/>
        <dsp:cNvSpPr/>
      </dsp:nvSpPr>
      <dsp:spPr>
        <a:xfrm>
          <a:off x="0" y="0"/>
          <a:ext cx="985282" cy="1509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Human Smuggling &amp; Trafficking poses many threats and has a huge impact on communities:</a:t>
          </a:r>
          <a:endParaRPr lang="en-US" sz="1100" kern="1200"/>
        </a:p>
      </dsp:txBody>
      <dsp:txXfrm>
        <a:off x="0" y="0"/>
        <a:ext cx="985282" cy="1509935"/>
      </dsp:txXfrm>
    </dsp:sp>
    <dsp:sp modelId="{920F1123-1E47-4C5D-9006-C42EF05B5DFD}">
      <dsp:nvSpPr>
        <dsp:cNvPr id="0" name=""/>
        <dsp:cNvSpPr/>
      </dsp:nvSpPr>
      <dsp:spPr>
        <a:xfrm>
          <a:off x="1059178" y="11888"/>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Physical and sexual abuse.</a:t>
          </a:r>
          <a:endParaRPr lang="en-US" sz="1000" kern="1200"/>
        </a:p>
      </dsp:txBody>
      <dsp:txXfrm>
        <a:off x="1059178" y="11888"/>
        <a:ext cx="3867232" cy="237770"/>
      </dsp:txXfrm>
    </dsp:sp>
    <dsp:sp modelId="{EE518527-8332-4BC7-B310-CC8C2D73200F}">
      <dsp:nvSpPr>
        <dsp:cNvPr id="0" name=""/>
        <dsp:cNvSpPr/>
      </dsp:nvSpPr>
      <dsp:spPr>
        <a:xfrm>
          <a:off x="985282" y="249659"/>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2CB252AB-5EBC-4589-888B-8E6AFB87CDC2}">
      <dsp:nvSpPr>
        <dsp:cNvPr id="0" name=""/>
        <dsp:cNvSpPr/>
      </dsp:nvSpPr>
      <dsp:spPr>
        <a:xfrm>
          <a:off x="1059178" y="261547"/>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Global security.</a:t>
          </a:r>
          <a:endParaRPr lang="en-US" sz="1000" kern="1200"/>
        </a:p>
      </dsp:txBody>
      <dsp:txXfrm>
        <a:off x="1059178" y="261547"/>
        <a:ext cx="3867232" cy="237770"/>
      </dsp:txXfrm>
    </dsp:sp>
    <dsp:sp modelId="{A60B65FF-FDDA-4D04-8BAB-88EAD7BAF7B9}">
      <dsp:nvSpPr>
        <dsp:cNvPr id="0" name=""/>
        <dsp:cNvSpPr/>
      </dsp:nvSpPr>
      <dsp:spPr>
        <a:xfrm>
          <a:off x="985282" y="499318"/>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7C7F4E8F-4202-48C7-9094-F80323185F45}">
      <dsp:nvSpPr>
        <dsp:cNvPr id="0" name=""/>
        <dsp:cNvSpPr/>
      </dsp:nvSpPr>
      <dsp:spPr>
        <a:xfrm>
          <a:off x="1059178" y="511206"/>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Public safety.</a:t>
          </a:r>
          <a:endParaRPr lang="en-US" sz="1000" kern="1200"/>
        </a:p>
      </dsp:txBody>
      <dsp:txXfrm>
        <a:off x="1059178" y="511206"/>
        <a:ext cx="3867232" cy="237770"/>
      </dsp:txXfrm>
    </dsp:sp>
    <dsp:sp modelId="{5AD3B0EF-1484-4CFC-AE15-2C53A37B7D6B}">
      <dsp:nvSpPr>
        <dsp:cNvPr id="0" name=""/>
        <dsp:cNvSpPr/>
      </dsp:nvSpPr>
      <dsp:spPr>
        <a:xfrm>
          <a:off x="985282" y="748977"/>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FBB6AC06-4135-4BF3-8CF4-A1F51BD3A3A3}">
      <dsp:nvSpPr>
        <dsp:cNvPr id="0" name=""/>
        <dsp:cNvSpPr/>
      </dsp:nvSpPr>
      <dsp:spPr>
        <a:xfrm>
          <a:off x="1059178" y="760865"/>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Human dignity.</a:t>
          </a:r>
          <a:endParaRPr lang="en-US" sz="1000" kern="1200"/>
        </a:p>
      </dsp:txBody>
      <dsp:txXfrm>
        <a:off x="1059178" y="760865"/>
        <a:ext cx="3867232" cy="237770"/>
      </dsp:txXfrm>
    </dsp:sp>
    <dsp:sp modelId="{9B79B4FF-8B3A-4978-A157-8610B0CEBAA1}">
      <dsp:nvSpPr>
        <dsp:cNvPr id="0" name=""/>
        <dsp:cNvSpPr/>
      </dsp:nvSpPr>
      <dsp:spPr>
        <a:xfrm>
          <a:off x="985282" y="998636"/>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2267E990-34BD-42E9-A2D6-FABA3E146F5E}">
      <dsp:nvSpPr>
        <dsp:cNvPr id="0" name=""/>
        <dsp:cNvSpPr/>
      </dsp:nvSpPr>
      <dsp:spPr>
        <a:xfrm>
          <a:off x="1059178" y="1010524"/>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Violence and coercion.</a:t>
          </a:r>
          <a:endParaRPr lang="en-US" sz="1000" kern="1200"/>
        </a:p>
      </dsp:txBody>
      <dsp:txXfrm>
        <a:off x="1059178" y="1010524"/>
        <a:ext cx="3867232" cy="237770"/>
      </dsp:txXfrm>
    </dsp:sp>
    <dsp:sp modelId="{FBE0324E-90B6-4CD4-8216-E4E13CC32812}">
      <dsp:nvSpPr>
        <dsp:cNvPr id="0" name=""/>
        <dsp:cNvSpPr/>
      </dsp:nvSpPr>
      <dsp:spPr>
        <a:xfrm>
          <a:off x="985282" y="1248295"/>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63079EEB-2DCD-4CEE-8811-2D880C15F380}">
      <dsp:nvSpPr>
        <dsp:cNvPr id="0" name=""/>
        <dsp:cNvSpPr/>
      </dsp:nvSpPr>
      <dsp:spPr>
        <a:xfrm>
          <a:off x="1059178" y="1260183"/>
          <a:ext cx="3867232" cy="237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Exploitation of vulnerability. </a:t>
          </a:r>
          <a:endParaRPr lang="en-US" sz="1000" kern="1200"/>
        </a:p>
      </dsp:txBody>
      <dsp:txXfrm>
        <a:off x="1059178" y="1260183"/>
        <a:ext cx="3867232" cy="237770"/>
      </dsp:txXfrm>
    </dsp:sp>
    <dsp:sp modelId="{5E833ECE-B0F9-4E50-827A-A47CFE7726D0}">
      <dsp:nvSpPr>
        <dsp:cNvPr id="0" name=""/>
        <dsp:cNvSpPr/>
      </dsp:nvSpPr>
      <dsp:spPr>
        <a:xfrm>
          <a:off x="985282" y="1497954"/>
          <a:ext cx="3941128" cy="0"/>
        </a:xfrm>
        <a:prstGeom prst="line">
          <a:avLst/>
        </a:prstGeom>
        <a:solidFill>
          <a:schemeClr val="accent6">
            <a:hueOff val="0"/>
            <a:satOff val="0"/>
            <a:lumOff val="0"/>
            <a:alphaOff val="0"/>
          </a:schemeClr>
        </a:solidFill>
        <a:ln w="19050" cap="flat" cmpd="sng" algn="ctr">
          <a:solidFill>
            <a:schemeClr val="accent6">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558AB-55E8-47F9-A31B-7EB977BDF4B6}">
      <dsp:nvSpPr>
        <dsp:cNvPr id="0" name=""/>
        <dsp:cNvSpPr/>
      </dsp:nvSpPr>
      <dsp:spPr>
        <a:xfrm>
          <a:off x="0" y="552"/>
          <a:ext cx="66235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2390E8-110F-4E12-9DC1-FDA1D249D60D}">
      <dsp:nvSpPr>
        <dsp:cNvPr id="0" name=""/>
        <dsp:cNvSpPr/>
      </dsp:nvSpPr>
      <dsp:spPr>
        <a:xfrm>
          <a:off x="0" y="552"/>
          <a:ext cx="6623538"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"...equally prevalent in the exploitation of victims of modern slavery and human trafficking, child sexual abuse and </a:t>
          </a:r>
          <a:r>
            <a:rPr lang="en-GB" sz="1800" kern="1200"/>
            <a:t>organised</a:t>
          </a:r>
          <a:r>
            <a:rPr lang="en-US" sz="1800" kern="1200"/>
            <a:t> immigration crime.."</a:t>
          </a:r>
        </a:p>
      </dsp:txBody>
      <dsp:txXfrm>
        <a:off x="0" y="552"/>
        <a:ext cx="6623538" cy="904642"/>
      </dsp:txXfrm>
    </dsp:sp>
    <dsp:sp modelId="{EED70149-D3A5-4D4B-A576-4B1FE00E6D57}">
      <dsp:nvSpPr>
        <dsp:cNvPr id="0" name=""/>
        <dsp:cNvSpPr/>
      </dsp:nvSpPr>
      <dsp:spPr>
        <a:xfrm>
          <a:off x="0" y="905194"/>
          <a:ext cx="66235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E37545-B872-4E24-9C46-81AC715DCABA}">
      <dsp:nvSpPr>
        <dsp:cNvPr id="0" name=""/>
        <dsp:cNvSpPr/>
      </dsp:nvSpPr>
      <dsp:spPr>
        <a:xfrm>
          <a:off x="0" y="905194"/>
          <a:ext cx="6623538"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Aim of the strategy: tackle serious and organised crime effectively. </a:t>
          </a:r>
        </a:p>
      </dsp:txBody>
      <dsp:txXfrm>
        <a:off x="0" y="905194"/>
        <a:ext cx="6623538" cy="904642"/>
      </dsp:txXfrm>
    </dsp:sp>
    <dsp:sp modelId="{759889EC-5DA2-4DC0-8EEF-F4FCC40BB127}">
      <dsp:nvSpPr>
        <dsp:cNvPr id="0" name=""/>
        <dsp:cNvSpPr/>
      </dsp:nvSpPr>
      <dsp:spPr>
        <a:xfrm>
          <a:off x="0" y="1809836"/>
          <a:ext cx="66235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1CE4F5-F3AA-4650-9859-7F287518FB48}">
      <dsp:nvSpPr>
        <dsp:cNvPr id="0" name=""/>
        <dsp:cNvSpPr/>
      </dsp:nvSpPr>
      <dsp:spPr>
        <a:xfrm>
          <a:off x="0" y="1809836"/>
          <a:ext cx="6623538"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To strengthen efforts from law enforcement, the enhancement of international cooperation and to promote partnership between different sectors. </a:t>
          </a:r>
        </a:p>
      </dsp:txBody>
      <dsp:txXfrm>
        <a:off x="0" y="1809836"/>
        <a:ext cx="6623538" cy="904642"/>
      </dsp:txXfrm>
    </dsp:sp>
    <dsp:sp modelId="{13578238-4B80-4F11-B4D7-8080DAC41070}">
      <dsp:nvSpPr>
        <dsp:cNvPr id="0" name=""/>
        <dsp:cNvSpPr/>
      </dsp:nvSpPr>
      <dsp:spPr>
        <a:xfrm>
          <a:off x="0" y="2714478"/>
          <a:ext cx="66235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46B31-0343-489D-90F0-043C844620E3}">
      <dsp:nvSpPr>
        <dsp:cNvPr id="0" name=""/>
        <dsp:cNvSpPr/>
      </dsp:nvSpPr>
      <dsp:spPr>
        <a:xfrm>
          <a:off x="0" y="2714478"/>
          <a:ext cx="6623538"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Ultimately, to create an environment where serious and organised crime has no place to hide. </a:t>
          </a:r>
        </a:p>
      </dsp:txBody>
      <dsp:txXfrm>
        <a:off x="0" y="2714478"/>
        <a:ext cx="6623538" cy="904642"/>
      </dsp:txXfrm>
    </dsp:sp>
    <dsp:sp modelId="{6AE8C647-96F6-41B5-952C-D440473C6B48}">
      <dsp:nvSpPr>
        <dsp:cNvPr id="0" name=""/>
        <dsp:cNvSpPr/>
      </dsp:nvSpPr>
      <dsp:spPr>
        <a:xfrm>
          <a:off x="0" y="3619120"/>
          <a:ext cx="662353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29F703-E901-4C97-B038-B0874C9275D5}">
      <dsp:nvSpPr>
        <dsp:cNvPr id="0" name=""/>
        <dsp:cNvSpPr/>
      </dsp:nvSpPr>
      <dsp:spPr>
        <a:xfrm>
          <a:off x="0" y="3619120"/>
          <a:ext cx="6623538"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Ensure safety and well-being of all communities. </a:t>
          </a:r>
        </a:p>
      </dsp:txBody>
      <dsp:txXfrm>
        <a:off x="0" y="3619120"/>
        <a:ext cx="6623538" cy="90464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AA1DA-EF08-46E0-AF95-4B7FD9142F50}">
      <dsp:nvSpPr>
        <dsp:cNvPr id="0" name=""/>
        <dsp:cNvSpPr/>
      </dsp:nvSpPr>
      <dsp:spPr>
        <a:xfrm>
          <a:off x="3080" y="464830"/>
          <a:ext cx="2444055" cy="342167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Prepare: for when serious and organised crime occurs, mitigate the impact. </a:t>
          </a:r>
          <a:endParaRPr lang="en-US" sz="1900" kern="1200"/>
        </a:p>
      </dsp:txBody>
      <dsp:txXfrm>
        <a:off x="3080" y="1765067"/>
        <a:ext cx="2444055" cy="2053006"/>
      </dsp:txXfrm>
    </dsp:sp>
    <dsp:sp modelId="{8027DA33-CA2C-4965-A01D-B3E972176E8A}">
      <dsp:nvSpPr>
        <dsp:cNvPr id="0" name=""/>
        <dsp:cNvSpPr/>
      </dsp:nvSpPr>
      <dsp:spPr>
        <a:xfrm>
          <a:off x="711856" y="806997"/>
          <a:ext cx="1026503" cy="102650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325"/>
        <a:ext cx="725847" cy="725847"/>
      </dsp:txXfrm>
    </dsp:sp>
    <dsp:sp modelId="{850BF06C-FF74-443B-9825-47CADAE48B9C}">
      <dsp:nvSpPr>
        <dsp:cNvPr id="0" name=""/>
        <dsp:cNvSpPr/>
      </dsp:nvSpPr>
      <dsp:spPr>
        <a:xfrm>
          <a:off x="3080" y="3886435"/>
          <a:ext cx="244405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563D3-DB0F-413C-B731-B3CC3F408117}">
      <dsp:nvSpPr>
        <dsp:cNvPr id="0" name=""/>
        <dsp:cNvSpPr/>
      </dsp:nvSpPr>
      <dsp:spPr>
        <a:xfrm>
          <a:off x="2691541" y="464830"/>
          <a:ext cx="2444055" cy="342167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Prevent: individuals from getting involved. </a:t>
          </a:r>
          <a:endParaRPr lang="en-US" sz="1900" kern="1200"/>
        </a:p>
      </dsp:txBody>
      <dsp:txXfrm>
        <a:off x="2691541" y="1765067"/>
        <a:ext cx="2444055" cy="2053006"/>
      </dsp:txXfrm>
    </dsp:sp>
    <dsp:sp modelId="{97397E91-A82E-4B29-A675-98E9DE56141C}">
      <dsp:nvSpPr>
        <dsp:cNvPr id="0" name=""/>
        <dsp:cNvSpPr/>
      </dsp:nvSpPr>
      <dsp:spPr>
        <a:xfrm>
          <a:off x="3400317" y="806997"/>
          <a:ext cx="1026503" cy="102650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325"/>
        <a:ext cx="725847" cy="725847"/>
      </dsp:txXfrm>
    </dsp:sp>
    <dsp:sp modelId="{D178DFE7-0025-4FF2-A326-3AA3402AF8AD}">
      <dsp:nvSpPr>
        <dsp:cNvPr id="0" name=""/>
        <dsp:cNvSpPr/>
      </dsp:nvSpPr>
      <dsp:spPr>
        <a:xfrm>
          <a:off x="2691541" y="3886435"/>
          <a:ext cx="244405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3E3D7D-BBCB-4A74-9E52-2A6AABD00679}">
      <dsp:nvSpPr>
        <dsp:cNvPr id="0" name=""/>
        <dsp:cNvSpPr/>
      </dsp:nvSpPr>
      <dsp:spPr>
        <a:xfrm>
          <a:off x="5380002" y="464830"/>
          <a:ext cx="2444055" cy="342167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Protect: people, organisations and communities.</a:t>
          </a:r>
          <a:endParaRPr lang="en-US" sz="1900" kern="1200"/>
        </a:p>
      </dsp:txBody>
      <dsp:txXfrm>
        <a:off x="5380002" y="1765067"/>
        <a:ext cx="2444055" cy="2053006"/>
      </dsp:txXfrm>
    </dsp:sp>
    <dsp:sp modelId="{03B9E889-4C83-473D-BF8B-C78EE0152990}">
      <dsp:nvSpPr>
        <dsp:cNvPr id="0" name=""/>
        <dsp:cNvSpPr/>
      </dsp:nvSpPr>
      <dsp:spPr>
        <a:xfrm>
          <a:off x="6088778" y="806997"/>
          <a:ext cx="1026503" cy="102650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325"/>
        <a:ext cx="725847" cy="725847"/>
      </dsp:txXfrm>
    </dsp:sp>
    <dsp:sp modelId="{5F6A935C-BDC5-4D34-8A65-1A530894C464}">
      <dsp:nvSpPr>
        <dsp:cNvPr id="0" name=""/>
        <dsp:cNvSpPr/>
      </dsp:nvSpPr>
      <dsp:spPr>
        <a:xfrm>
          <a:off x="5380002" y="3886435"/>
          <a:ext cx="244405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C83B6D-AC40-4DE1-A7BD-D2E2DA36FF2D}">
      <dsp:nvSpPr>
        <dsp:cNvPr id="0" name=""/>
        <dsp:cNvSpPr/>
      </dsp:nvSpPr>
      <dsp:spPr>
        <a:xfrm>
          <a:off x="8068463" y="464830"/>
          <a:ext cx="2444055" cy="3421677"/>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844550">
            <a:lnSpc>
              <a:spcPct val="90000"/>
            </a:lnSpc>
            <a:spcBef>
              <a:spcPct val="0"/>
            </a:spcBef>
            <a:spcAft>
              <a:spcPct val="35000"/>
            </a:spcAft>
            <a:buNone/>
          </a:pPr>
          <a:r>
            <a:rPr lang="en-GB" sz="1900" kern="1200"/>
            <a:t>Pursue: and disrupt serious and organised criminals. </a:t>
          </a:r>
          <a:endParaRPr lang="en-US" sz="1900" kern="1200"/>
        </a:p>
      </dsp:txBody>
      <dsp:txXfrm>
        <a:off x="8068463" y="1765067"/>
        <a:ext cx="2444055" cy="2053006"/>
      </dsp:txXfrm>
    </dsp:sp>
    <dsp:sp modelId="{1A02BD26-7B11-4B31-A2C5-BA1E2FF0E497}">
      <dsp:nvSpPr>
        <dsp:cNvPr id="0" name=""/>
        <dsp:cNvSpPr/>
      </dsp:nvSpPr>
      <dsp:spPr>
        <a:xfrm>
          <a:off x="8777239" y="806997"/>
          <a:ext cx="1026503" cy="1026503"/>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325"/>
        <a:ext cx="725847" cy="725847"/>
      </dsp:txXfrm>
    </dsp:sp>
    <dsp:sp modelId="{2473EC62-F597-4DDE-9915-B8F5137B9605}">
      <dsp:nvSpPr>
        <dsp:cNvPr id="0" name=""/>
        <dsp:cNvSpPr/>
      </dsp:nvSpPr>
      <dsp:spPr>
        <a:xfrm>
          <a:off x="8068463" y="3886435"/>
          <a:ext cx="244405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57AA7-9EA6-4BD3-974D-9AFA8DFB3F0A}">
      <dsp:nvSpPr>
        <dsp:cNvPr id="0" name=""/>
        <dsp:cNvSpPr/>
      </dsp:nvSpPr>
      <dsp:spPr>
        <a:xfrm>
          <a:off x="582645"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Technology is an enabler for organised crime.</a:t>
          </a:r>
          <a:endParaRPr lang="en-US" sz="1500" kern="1200"/>
        </a:p>
      </dsp:txBody>
      <dsp:txXfrm>
        <a:off x="582645" y="1178"/>
        <a:ext cx="2174490" cy="1304694"/>
      </dsp:txXfrm>
    </dsp:sp>
    <dsp:sp modelId="{95DA98A8-290F-499F-8D4D-CF28C4AE56BB}">
      <dsp:nvSpPr>
        <dsp:cNvPr id="0" name=""/>
        <dsp:cNvSpPr/>
      </dsp:nvSpPr>
      <dsp:spPr>
        <a:xfrm>
          <a:off x="297458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Conceal communications or payments.</a:t>
          </a:r>
          <a:endParaRPr lang="en-US" sz="1500" kern="1200"/>
        </a:p>
      </dsp:txBody>
      <dsp:txXfrm>
        <a:off x="2974584" y="1178"/>
        <a:ext cx="2174490" cy="1304694"/>
      </dsp:txXfrm>
    </dsp:sp>
    <dsp:sp modelId="{1193CF0E-0046-4955-ACFC-7561086F7E87}">
      <dsp:nvSpPr>
        <dsp:cNvPr id="0" name=""/>
        <dsp:cNvSpPr/>
      </dsp:nvSpPr>
      <dsp:spPr>
        <a:xfrm>
          <a:off x="536652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Make it harder to disrupt.</a:t>
          </a:r>
          <a:endParaRPr lang="en-US" sz="1500" kern="1200"/>
        </a:p>
      </dsp:txBody>
      <dsp:txXfrm>
        <a:off x="5366524" y="1178"/>
        <a:ext cx="2174490" cy="1304694"/>
      </dsp:txXfrm>
    </dsp:sp>
    <dsp:sp modelId="{877CBF81-4F45-4B07-86EC-5520FC4580E1}">
      <dsp:nvSpPr>
        <dsp:cNvPr id="0" name=""/>
        <dsp:cNvSpPr/>
      </dsp:nvSpPr>
      <dsp:spPr>
        <a:xfrm>
          <a:off x="775846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However there are benefits:</a:t>
          </a:r>
          <a:endParaRPr lang="en-US" sz="1500" kern="1200"/>
        </a:p>
      </dsp:txBody>
      <dsp:txXfrm>
        <a:off x="7758464" y="1178"/>
        <a:ext cx="2174490" cy="1304694"/>
      </dsp:txXfrm>
    </dsp:sp>
    <dsp:sp modelId="{6B0E9037-CDD8-4117-A536-080A3A56D116}">
      <dsp:nvSpPr>
        <dsp:cNvPr id="0" name=""/>
        <dsp:cNvSpPr/>
      </dsp:nvSpPr>
      <dsp:spPr>
        <a:xfrm>
          <a:off x="582645"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  data analysis.</a:t>
          </a:r>
          <a:endParaRPr lang="en-US" sz="1500" kern="1200"/>
        </a:p>
      </dsp:txBody>
      <dsp:txXfrm>
        <a:off x="582645" y="1523321"/>
        <a:ext cx="2174490" cy="1304694"/>
      </dsp:txXfrm>
    </dsp:sp>
    <dsp:sp modelId="{4F6AAE14-DD6C-45E8-B7E9-7EC713A6838C}">
      <dsp:nvSpPr>
        <dsp:cNvPr id="0" name=""/>
        <dsp:cNvSpPr/>
      </dsp:nvSpPr>
      <dsp:spPr>
        <a:xfrm>
          <a:off x="297458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2. information sharing.</a:t>
          </a:r>
          <a:endParaRPr lang="en-US" sz="1500" kern="1200"/>
        </a:p>
      </dsp:txBody>
      <dsp:txXfrm>
        <a:off x="2974584" y="1523321"/>
        <a:ext cx="2174490" cy="1304694"/>
      </dsp:txXfrm>
    </dsp:sp>
    <dsp:sp modelId="{C590F07C-496D-46BD-89A4-7448A3F1FEAF}">
      <dsp:nvSpPr>
        <dsp:cNvPr id="0" name=""/>
        <dsp:cNvSpPr/>
      </dsp:nvSpPr>
      <dsp:spPr>
        <a:xfrm>
          <a:off x="536652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3. monitoring/ surveillance.</a:t>
          </a:r>
          <a:endParaRPr lang="en-US" sz="1500" kern="1200"/>
        </a:p>
      </dsp:txBody>
      <dsp:txXfrm>
        <a:off x="5366524" y="1523321"/>
        <a:ext cx="2174490" cy="1304694"/>
      </dsp:txXfrm>
    </dsp:sp>
    <dsp:sp modelId="{A682F34B-61F5-4585-80B9-CD06EEA13348}">
      <dsp:nvSpPr>
        <dsp:cNvPr id="0" name=""/>
        <dsp:cNvSpPr/>
      </dsp:nvSpPr>
      <dsp:spPr>
        <a:xfrm>
          <a:off x="775846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4. digital forensics.</a:t>
          </a:r>
          <a:endParaRPr lang="en-US" sz="1500" kern="1200"/>
        </a:p>
      </dsp:txBody>
      <dsp:txXfrm>
        <a:off x="7758464" y="1523321"/>
        <a:ext cx="2174490" cy="1304694"/>
      </dsp:txXfrm>
    </dsp:sp>
    <dsp:sp modelId="{36231C37-553D-4FD1-987D-545D448C0851}">
      <dsp:nvSpPr>
        <dsp:cNvPr id="0" name=""/>
        <dsp:cNvSpPr/>
      </dsp:nvSpPr>
      <dsp:spPr>
        <a:xfrm>
          <a:off x="4170554" y="3045465"/>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5. collaboration. </a:t>
          </a:r>
          <a:endParaRPr lang="en-US" sz="1500" kern="1200"/>
        </a:p>
      </dsp:txBody>
      <dsp:txXfrm>
        <a:off x="4170554" y="3045465"/>
        <a:ext cx="2174490" cy="130469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BCC6D-D82A-49AA-8848-DEF8B9B70FC5}">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DE5FEE-42F3-421D-A9C9-72000CDC9B91}">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49965B-F618-4791-8695-ABC67366D57F}">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Data analysis: advanced analytical data mining techniques to identify trends or patterns. </a:t>
          </a:r>
          <a:endParaRPr lang="en-US" sz="1900" kern="1200"/>
        </a:p>
      </dsp:txBody>
      <dsp:txXfrm>
        <a:off x="836323" y="3399"/>
        <a:ext cx="9679276" cy="724089"/>
      </dsp:txXfrm>
    </dsp:sp>
    <dsp:sp modelId="{3DAB1879-A481-4B38-A6AD-F177087E7BFC}">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2B56C-32BB-4245-AF97-4537DA42EDD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050C24-DBED-4622-89A6-D63C345F73D8}">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Information sharing: more efficient sharing of information – for collaboration.</a:t>
          </a:r>
          <a:endParaRPr lang="en-US" sz="1900" kern="1200"/>
        </a:p>
      </dsp:txBody>
      <dsp:txXfrm>
        <a:off x="836323" y="908511"/>
        <a:ext cx="9679276" cy="724089"/>
      </dsp:txXfrm>
    </dsp:sp>
    <dsp:sp modelId="{06DD9743-EA9C-4975-A9F3-B3D75304F9D9}">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B393DB-91D7-407C-8ACD-8D25E17AE205}">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6E33E-1CBD-4975-86D6-68727B24E674}">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Monitoring: surveillance, CCTV, facial recognition etc. </a:t>
          </a:r>
          <a:endParaRPr lang="en-US" sz="1900" kern="1200"/>
        </a:p>
      </dsp:txBody>
      <dsp:txXfrm>
        <a:off x="836323" y="1813624"/>
        <a:ext cx="9679276" cy="724089"/>
      </dsp:txXfrm>
    </dsp:sp>
    <dsp:sp modelId="{88789049-C13B-4DFA-8D3F-6E3017E9DE6A}">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7F7A3-C7AC-48FE-9581-1FB4AB6D641B}">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7D9DD8-8364-4FB3-B748-3B555E1398E3}">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Digital forensics: extraction of evidence from electronic device.</a:t>
          </a:r>
          <a:endParaRPr lang="en-US" sz="1900" kern="1200"/>
        </a:p>
      </dsp:txBody>
      <dsp:txXfrm>
        <a:off x="836323" y="2718736"/>
        <a:ext cx="9679276" cy="724089"/>
      </dsp:txXfrm>
    </dsp:sp>
    <dsp:sp modelId="{1C83033D-91AB-45D2-80A4-116A12DAAD4C}">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7DEBE-F437-4608-878B-93F1917E979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76650D-E175-43BB-A668-A06D0951D1D6}">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100000"/>
            </a:lnSpc>
            <a:spcBef>
              <a:spcPct val="0"/>
            </a:spcBef>
            <a:spcAft>
              <a:spcPct val="35000"/>
            </a:spcAft>
            <a:buNone/>
          </a:pPr>
          <a:r>
            <a:rPr lang="en-GB" sz="1900" kern="1200"/>
            <a:t>Collaboration: encrypted communication to share information and coordinate operations. </a:t>
          </a:r>
          <a:endParaRPr lang="en-US" sz="1900" kern="1200"/>
        </a:p>
      </dsp:txBody>
      <dsp:txXfrm>
        <a:off x="836323" y="3623848"/>
        <a:ext cx="9679276" cy="72408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88862-52FB-4E03-B996-8E85128A17B7}">
      <dsp:nvSpPr>
        <dsp:cNvPr id="0" name=""/>
        <dsp:cNvSpPr/>
      </dsp:nvSpPr>
      <dsp:spPr>
        <a:xfrm>
          <a:off x="6799" y="512239"/>
          <a:ext cx="2125401" cy="255048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942" tIns="0" rIns="209942" bIns="330200" numCol="1" spcCol="1270" anchor="t" anchorCtr="0">
          <a:noAutofit/>
        </a:bodyPr>
        <a:lstStyle/>
        <a:p>
          <a:pPr marL="0" lvl="0" indent="0" algn="l" defTabSz="488950">
            <a:lnSpc>
              <a:spcPct val="90000"/>
            </a:lnSpc>
            <a:spcBef>
              <a:spcPct val="0"/>
            </a:spcBef>
            <a:spcAft>
              <a:spcPct val="35000"/>
            </a:spcAft>
            <a:buNone/>
          </a:pPr>
          <a:r>
            <a:rPr lang="en-GB" sz="1100" kern="1200"/>
            <a:t>In country: disrupt and dismantle  organised groups working within the UK. </a:t>
          </a:r>
          <a:endParaRPr lang="en-US" sz="1100" kern="1200"/>
        </a:p>
      </dsp:txBody>
      <dsp:txXfrm>
        <a:off x="6799" y="1532431"/>
        <a:ext cx="2125401" cy="1530288"/>
      </dsp:txXfrm>
    </dsp:sp>
    <dsp:sp modelId="{D508A639-0C85-4BD9-96F1-54D9BEAEC416}">
      <dsp:nvSpPr>
        <dsp:cNvPr id="0" name=""/>
        <dsp:cNvSpPr/>
      </dsp:nvSpPr>
      <dsp:spPr>
        <a:xfrm>
          <a:off x="6799" y="512239"/>
          <a:ext cx="2125401" cy="102019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9942" tIns="165100" rIns="209942" bIns="165100" numCol="1" spcCol="1270" anchor="ctr" anchorCtr="0">
          <a:noAutofit/>
        </a:bodyPr>
        <a:lstStyle/>
        <a:p>
          <a:pPr marL="0" lvl="0" indent="0" algn="l" defTabSz="2178050">
            <a:lnSpc>
              <a:spcPct val="90000"/>
            </a:lnSpc>
            <a:spcBef>
              <a:spcPct val="0"/>
            </a:spcBef>
            <a:spcAft>
              <a:spcPct val="35000"/>
            </a:spcAft>
            <a:buNone/>
          </a:pPr>
          <a:r>
            <a:rPr lang="en-US" sz="4900" kern="1200"/>
            <a:t>01</a:t>
          </a:r>
        </a:p>
      </dsp:txBody>
      <dsp:txXfrm>
        <a:off x="6799" y="512239"/>
        <a:ext cx="2125401" cy="1020192"/>
      </dsp:txXfrm>
    </dsp:sp>
    <dsp:sp modelId="{B5AF06AB-D05C-4353-BA0C-FB809BFB4D05}">
      <dsp:nvSpPr>
        <dsp:cNvPr id="0" name=""/>
        <dsp:cNvSpPr/>
      </dsp:nvSpPr>
      <dsp:spPr>
        <a:xfrm>
          <a:off x="2302232" y="512239"/>
          <a:ext cx="2125401" cy="255048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942" tIns="0" rIns="209942" bIns="330200" numCol="1" spcCol="1270" anchor="t" anchorCtr="0">
          <a:noAutofit/>
        </a:bodyPr>
        <a:lstStyle/>
        <a:p>
          <a:pPr marL="0" lvl="0" indent="0" algn="l" defTabSz="488950">
            <a:lnSpc>
              <a:spcPct val="90000"/>
            </a:lnSpc>
            <a:spcBef>
              <a:spcPct val="0"/>
            </a:spcBef>
            <a:spcAft>
              <a:spcPct val="35000"/>
            </a:spcAft>
            <a:buNone/>
          </a:pPr>
          <a:r>
            <a:rPr lang="en-GB" sz="1100" kern="1200"/>
            <a:t>UK border: critical intervention and interception.</a:t>
          </a:r>
          <a:endParaRPr lang="en-US" sz="1100" kern="1200"/>
        </a:p>
      </dsp:txBody>
      <dsp:txXfrm>
        <a:off x="2302232" y="1532431"/>
        <a:ext cx="2125401" cy="1530288"/>
      </dsp:txXfrm>
    </dsp:sp>
    <dsp:sp modelId="{13B80AC6-F6AA-444C-8628-73D0C8422789}">
      <dsp:nvSpPr>
        <dsp:cNvPr id="0" name=""/>
        <dsp:cNvSpPr/>
      </dsp:nvSpPr>
      <dsp:spPr>
        <a:xfrm>
          <a:off x="2302232" y="512239"/>
          <a:ext cx="2125401" cy="102019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9942" tIns="165100" rIns="209942" bIns="165100" numCol="1" spcCol="1270" anchor="ctr" anchorCtr="0">
          <a:noAutofit/>
        </a:bodyPr>
        <a:lstStyle/>
        <a:p>
          <a:pPr marL="0" lvl="0" indent="0" algn="l" defTabSz="2178050">
            <a:lnSpc>
              <a:spcPct val="90000"/>
            </a:lnSpc>
            <a:spcBef>
              <a:spcPct val="0"/>
            </a:spcBef>
            <a:spcAft>
              <a:spcPct val="35000"/>
            </a:spcAft>
            <a:buNone/>
          </a:pPr>
          <a:r>
            <a:rPr lang="en-US" sz="4900" kern="1200"/>
            <a:t>02</a:t>
          </a:r>
        </a:p>
      </dsp:txBody>
      <dsp:txXfrm>
        <a:off x="2302232" y="512239"/>
        <a:ext cx="2125401" cy="1020192"/>
      </dsp:txXfrm>
    </dsp:sp>
    <dsp:sp modelId="{4D4F497D-D898-4AD6-A561-6C144313C109}">
      <dsp:nvSpPr>
        <dsp:cNvPr id="0" name=""/>
        <dsp:cNvSpPr/>
      </dsp:nvSpPr>
      <dsp:spPr>
        <a:xfrm>
          <a:off x="4597665" y="512239"/>
          <a:ext cx="2125401" cy="255048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942" tIns="0" rIns="209942" bIns="330200" numCol="1" spcCol="1270" anchor="t" anchorCtr="0">
          <a:noAutofit/>
        </a:bodyPr>
        <a:lstStyle/>
        <a:p>
          <a:pPr marL="0" lvl="0" indent="0" algn="l" defTabSz="488950">
            <a:lnSpc>
              <a:spcPct val="90000"/>
            </a:lnSpc>
            <a:spcBef>
              <a:spcPct val="0"/>
            </a:spcBef>
            <a:spcAft>
              <a:spcPct val="35000"/>
            </a:spcAft>
            <a:buNone/>
          </a:pPr>
          <a:r>
            <a:rPr lang="en-GB" sz="1100" kern="1200"/>
            <a:t>International: intelligence – led, cutting off supply, coordination, collaboration. </a:t>
          </a:r>
          <a:endParaRPr lang="en-US" sz="1100" kern="1200"/>
        </a:p>
      </dsp:txBody>
      <dsp:txXfrm>
        <a:off x="4597665" y="1532431"/>
        <a:ext cx="2125401" cy="1530288"/>
      </dsp:txXfrm>
    </dsp:sp>
    <dsp:sp modelId="{AD5AFDB6-2292-4A01-BCEC-2F9366FE18EF}">
      <dsp:nvSpPr>
        <dsp:cNvPr id="0" name=""/>
        <dsp:cNvSpPr/>
      </dsp:nvSpPr>
      <dsp:spPr>
        <a:xfrm>
          <a:off x="4597665" y="512239"/>
          <a:ext cx="2125401" cy="102019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9942" tIns="165100" rIns="209942" bIns="165100" numCol="1" spcCol="1270" anchor="ctr" anchorCtr="0">
          <a:noAutofit/>
        </a:bodyPr>
        <a:lstStyle/>
        <a:p>
          <a:pPr marL="0" lvl="0" indent="0" algn="l" defTabSz="2178050">
            <a:lnSpc>
              <a:spcPct val="90000"/>
            </a:lnSpc>
            <a:spcBef>
              <a:spcPct val="0"/>
            </a:spcBef>
            <a:spcAft>
              <a:spcPct val="35000"/>
            </a:spcAft>
            <a:buNone/>
          </a:pPr>
          <a:r>
            <a:rPr lang="en-US" sz="4900" kern="1200"/>
            <a:t>03</a:t>
          </a:r>
        </a:p>
      </dsp:txBody>
      <dsp:txXfrm>
        <a:off x="4597665" y="512239"/>
        <a:ext cx="2125401" cy="1020192"/>
      </dsp:txXfrm>
    </dsp:sp>
    <dsp:sp modelId="{9508264D-E0B7-4DB1-B2DA-4A2A05C365BB}">
      <dsp:nvSpPr>
        <dsp:cNvPr id="0" name=""/>
        <dsp:cNvSpPr/>
      </dsp:nvSpPr>
      <dsp:spPr>
        <a:xfrm>
          <a:off x="6893098" y="512239"/>
          <a:ext cx="2125401" cy="255048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942" tIns="0" rIns="209942" bIns="330200" numCol="1" spcCol="1270" anchor="t" anchorCtr="0">
          <a:noAutofit/>
        </a:bodyPr>
        <a:lstStyle/>
        <a:p>
          <a:pPr marL="0" lvl="0" indent="0" algn="l" defTabSz="488950">
            <a:lnSpc>
              <a:spcPct val="90000"/>
            </a:lnSpc>
            <a:spcBef>
              <a:spcPct val="0"/>
            </a:spcBef>
            <a:spcAft>
              <a:spcPct val="35000"/>
            </a:spcAft>
            <a:buNone/>
          </a:pPr>
          <a:r>
            <a:rPr lang="en-GB" sz="1100" kern="1200"/>
            <a:t>Technology: intelligence and data, cross-border capabilities.</a:t>
          </a:r>
          <a:endParaRPr lang="en-US" sz="1100" kern="1200"/>
        </a:p>
      </dsp:txBody>
      <dsp:txXfrm>
        <a:off x="6893098" y="1532431"/>
        <a:ext cx="2125401" cy="1530288"/>
      </dsp:txXfrm>
    </dsp:sp>
    <dsp:sp modelId="{B7C7D765-3D86-496C-B226-8D744141018D}">
      <dsp:nvSpPr>
        <dsp:cNvPr id="0" name=""/>
        <dsp:cNvSpPr/>
      </dsp:nvSpPr>
      <dsp:spPr>
        <a:xfrm>
          <a:off x="6893098" y="512239"/>
          <a:ext cx="2125401" cy="102019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9942" tIns="165100" rIns="209942" bIns="165100" numCol="1" spcCol="1270" anchor="ctr" anchorCtr="0">
          <a:noAutofit/>
        </a:bodyPr>
        <a:lstStyle/>
        <a:p>
          <a:pPr marL="0" lvl="0" indent="0" algn="l" defTabSz="2178050">
            <a:lnSpc>
              <a:spcPct val="90000"/>
            </a:lnSpc>
            <a:spcBef>
              <a:spcPct val="0"/>
            </a:spcBef>
            <a:spcAft>
              <a:spcPct val="35000"/>
            </a:spcAft>
            <a:buNone/>
          </a:pPr>
          <a:r>
            <a:rPr lang="en-US" sz="4900" kern="1200"/>
            <a:t>04</a:t>
          </a:r>
        </a:p>
      </dsp:txBody>
      <dsp:txXfrm>
        <a:off x="6893098" y="512239"/>
        <a:ext cx="2125401" cy="1020192"/>
      </dsp:txXfrm>
    </dsp:sp>
    <dsp:sp modelId="{68DB2960-5751-40E1-998A-B3F8C79D64CE}">
      <dsp:nvSpPr>
        <dsp:cNvPr id="0" name=""/>
        <dsp:cNvSpPr/>
      </dsp:nvSpPr>
      <dsp:spPr>
        <a:xfrm>
          <a:off x="9188531" y="512239"/>
          <a:ext cx="2125401" cy="2550481"/>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942" tIns="0" rIns="209942" bIns="330200" numCol="1" spcCol="1270" anchor="t" anchorCtr="0">
          <a:noAutofit/>
        </a:bodyPr>
        <a:lstStyle/>
        <a:p>
          <a:pPr marL="0" lvl="0" indent="0" algn="l" defTabSz="488950">
            <a:lnSpc>
              <a:spcPct val="90000"/>
            </a:lnSpc>
            <a:spcBef>
              <a:spcPct val="0"/>
            </a:spcBef>
            <a:spcAft>
              <a:spcPct val="35000"/>
            </a:spcAft>
            <a:buNone/>
          </a:pPr>
          <a:r>
            <a:rPr lang="en-GB" sz="1100" kern="1200"/>
            <a:t>Multi-agency: public and private sector partnership, capacity, skills, structures and tasking processes. </a:t>
          </a:r>
          <a:endParaRPr lang="en-US" sz="1100" kern="1200"/>
        </a:p>
      </dsp:txBody>
      <dsp:txXfrm>
        <a:off x="9188531" y="1532431"/>
        <a:ext cx="2125401" cy="1530288"/>
      </dsp:txXfrm>
    </dsp:sp>
    <dsp:sp modelId="{66F5D165-32B1-4054-AAA9-3396B86D9368}">
      <dsp:nvSpPr>
        <dsp:cNvPr id="0" name=""/>
        <dsp:cNvSpPr/>
      </dsp:nvSpPr>
      <dsp:spPr>
        <a:xfrm>
          <a:off x="9188531" y="512239"/>
          <a:ext cx="2125401" cy="102019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9942" tIns="165100" rIns="209942" bIns="165100" numCol="1" spcCol="1270" anchor="ctr" anchorCtr="0">
          <a:noAutofit/>
        </a:bodyPr>
        <a:lstStyle/>
        <a:p>
          <a:pPr marL="0" lvl="0" indent="0" algn="l" defTabSz="2178050">
            <a:lnSpc>
              <a:spcPct val="90000"/>
            </a:lnSpc>
            <a:spcBef>
              <a:spcPct val="0"/>
            </a:spcBef>
            <a:spcAft>
              <a:spcPct val="35000"/>
            </a:spcAft>
            <a:buNone/>
          </a:pPr>
          <a:r>
            <a:rPr lang="en-US" sz="4900" kern="1200"/>
            <a:t>05</a:t>
          </a:r>
        </a:p>
      </dsp:txBody>
      <dsp:txXfrm>
        <a:off x="9188531" y="512239"/>
        <a:ext cx="2125401" cy="10201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4E4B0-5586-4EE7-A330-47453189DE37}" type="datetimeFigureOut">
              <a:t>5/1/2024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B67C5-8523-4D91-90FC-B10D856D0F0A}" type="slidenum">
              <a:t>‹#›</a:t>
            </a:fld>
            <a:endParaRPr lang="en-GB"/>
          </a:p>
        </p:txBody>
      </p:sp>
    </p:spTree>
    <p:extLst>
      <p:ext uri="{BB962C8B-B14F-4D97-AF65-F5344CB8AC3E}">
        <p14:creationId xmlns:p14="http://schemas.microsoft.com/office/powerpoint/2010/main" val="2583103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a:ea typeface="Calibri"/>
                <a:cs typeface="Calibri"/>
              </a:rPr>
              <a:t>Serious and Organised Crime is a crime that has been described as planned, co-ordinated and conducted by a group of people working together, more than likely for financial gain. Many crimes are serious and organised, including the following: Drug Trafficking &amp; Supply, Organised Illegal Immigration &amp; Human Trafficking; Counterfeiting which includes money, documents and products; Cybercrime; Organised Theft; Burglary &amp; Robbery. </a:t>
            </a:r>
            <a:r>
              <a:rPr lang="en-GB"/>
              <a:t>As you can see from Webster (2024), 80% are involved with crimes that include drug, human trafficking and migrant supply, along with property crime and various types of frauds. A quarter of ODG's have been active for longer than ten years, with 79%  containing on average six or more members. Approximately 180 nationalities are involved with serious and organised crime, and a 7th are said to be typically active in three or more countries.</a:t>
            </a: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D56B67C5-8523-4D91-90FC-B10D856D0F0A}" type="slidenum">
              <a:t>2</a:t>
            </a:fld>
            <a:endParaRPr lang="en-GB"/>
          </a:p>
        </p:txBody>
      </p:sp>
    </p:spTree>
    <p:extLst>
      <p:ext uri="{BB962C8B-B14F-4D97-AF65-F5344CB8AC3E}">
        <p14:creationId xmlns:p14="http://schemas.microsoft.com/office/powerpoint/2010/main" val="3301076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ea typeface="Calibri"/>
                <a:cs typeface="Calibri"/>
              </a:rPr>
              <a:t>Organised</a:t>
            </a:r>
            <a:r>
              <a:rPr lang="en-US">
                <a:ea typeface="Calibri"/>
                <a:cs typeface="Calibri"/>
              </a:rPr>
              <a:t> Immigration Crime refers to the moving of a group or individual across country boarders without the legal permission or documentation needed, these crimes are committed with the assistance of an </a:t>
            </a:r>
            <a:r>
              <a:rPr lang="en-US" err="1">
                <a:ea typeface="Calibri"/>
                <a:cs typeface="Calibri"/>
              </a:rPr>
              <a:t>organised</a:t>
            </a:r>
            <a:r>
              <a:rPr lang="en-US">
                <a:ea typeface="Calibri"/>
                <a:cs typeface="Calibri"/>
              </a:rPr>
              <a:t> crime group. </a:t>
            </a:r>
            <a:r>
              <a:rPr lang="en-US" err="1">
                <a:ea typeface="Calibri"/>
                <a:cs typeface="Calibri"/>
              </a:rPr>
              <a:t>Organised</a:t>
            </a:r>
            <a:r>
              <a:rPr lang="en-US">
                <a:ea typeface="Calibri"/>
                <a:cs typeface="Calibri"/>
              </a:rPr>
              <a:t> immigration crime covers both the illegal smuggling of people for the facilitation of their entry into the UK, this is done willingly, and human trafficking which is not done willingly. Many illegal migrants rely on </a:t>
            </a:r>
            <a:r>
              <a:rPr lang="en-US" err="1">
                <a:ea typeface="Calibri"/>
                <a:cs typeface="Calibri"/>
              </a:rPr>
              <a:t>Organised</a:t>
            </a:r>
            <a:r>
              <a:rPr lang="en-US">
                <a:ea typeface="Calibri"/>
                <a:cs typeface="Calibri"/>
              </a:rPr>
              <a:t> Crime Groups to take them across borders into safer countries as they lack legal options and support networks to do the same thing. OCG's provide the migrants with transportation, fake documentation and more than likely other resources defeat the challenges of illegal migration. However, relying on these OCG's can be dangerous and migrants are put at risk. </a:t>
            </a:r>
          </a:p>
        </p:txBody>
      </p:sp>
      <p:sp>
        <p:nvSpPr>
          <p:cNvPr id="4" name="Slide Number Placeholder 3"/>
          <p:cNvSpPr>
            <a:spLocks noGrp="1"/>
          </p:cNvSpPr>
          <p:nvPr>
            <p:ph type="sldNum" sz="quarter" idx="5"/>
          </p:nvPr>
        </p:nvSpPr>
        <p:spPr/>
        <p:txBody>
          <a:bodyPr/>
          <a:lstStyle/>
          <a:p>
            <a:fld id="{D56B67C5-8523-4D91-90FC-B10D856D0F0A}" type="slidenum">
              <a:t>3</a:t>
            </a:fld>
            <a:endParaRPr lang="en-GB"/>
          </a:p>
        </p:txBody>
      </p:sp>
    </p:spTree>
    <p:extLst>
      <p:ext uri="{BB962C8B-B14F-4D97-AF65-F5344CB8AC3E}">
        <p14:creationId xmlns:p14="http://schemas.microsoft.com/office/powerpoint/2010/main" val="2817831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ea typeface="Calibri"/>
                <a:cs typeface="Calibri"/>
              </a:rPr>
              <a:t>People smuggling &amp; human trafficking are very different crimes. People smuggling involves the provisions of a service where migrants are provided with false documents and transportation. The migrants take part voluntarily, to gain the entry into a foreign country, they pay fees to OCG's as they have no legal way of entering the country. Human trafficking is the exploitation of vulnerable people solely </a:t>
            </a:r>
            <a:r>
              <a:rPr lang="en-US" err="1">
                <a:ea typeface="Calibri"/>
                <a:cs typeface="Calibri"/>
              </a:rPr>
              <a:t>forforced</a:t>
            </a:r>
            <a:r>
              <a:rPr lang="en-US">
                <a:ea typeface="Calibri"/>
                <a:cs typeface="Calibri"/>
              </a:rPr>
              <a:t> labor or sexual exploitation that financially benefits an </a:t>
            </a:r>
            <a:r>
              <a:rPr lang="en-US" err="1">
                <a:ea typeface="Calibri"/>
                <a:cs typeface="Calibri"/>
              </a:rPr>
              <a:t>organised</a:t>
            </a:r>
            <a:r>
              <a:rPr lang="en-US">
                <a:ea typeface="Calibri"/>
                <a:cs typeface="Calibri"/>
              </a:rPr>
              <a:t> crime groups and it is involuntary. There have been cases where migrants have paid fees to be smuggled into another country and they have been misled, and then trafficked. </a:t>
            </a:r>
            <a:r>
              <a:rPr lang="en-US"/>
              <a:t>While both crimes involve the movement of people, there is a crucial distinction that lies with the intent and level of exploitation; human trafficking is a grave violation of human rights that focuses on the exploitation of the vulnerable, whereas people smuggling primarily focuses on crossing borders illegally. </a:t>
            </a:r>
          </a:p>
          <a:p>
            <a:pPr marL="171450" indent="-171450">
              <a:lnSpc>
                <a:spcPct val="90000"/>
              </a:lnSpc>
              <a:spcBef>
                <a:spcPts val="1000"/>
              </a:spcBef>
              <a:buFont typeface="Arial"/>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D56B67C5-8523-4D91-90FC-B10D856D0F0A}" type="slidenum">
              <a:rPr lang="en-US"/>
              <a:t>4</a:t>
            </a:fld>
            <a:endParaRPr lang="en-US"/>
          </a:p>
        </p:txBody>
      </p:sp>
    </p:spTree>
    <p:extLst>
      <p:ext uri="{BB962C8B-B14F-4D97-AF65-F5344CB8AC3E}">
        <p14:creationId xmlns:p14="http://schemas.microsoft.com/office/powerpoint/2010/main" val="2084017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D56B67C5-8523-4D91-90FC-B10D856D0F0A}" type="slidenum">
              <a:rPr lang="en-US"/>
              <a:t>5</a:t>
            </a:fld>
            <a:endParaRPr lang="en-US"/>
          </a:p>
        </p:txBody>
      </p:sp>
    </p:spTree>
    <p:extLst>
      <p:ext uri="{BB962C8B-B14F-4D97-AF65-F5344CB8AC3E}">
        <p14:creationId xmlns:p14="http://schemas.microsoft.com/office/powerpoint/2010/main" val="709758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you can see from this graph taken from the Home Office, the number of people arriving by boats has increased by 14 in twelve months, therefore reflecting their efficiency and professionalism in transporting people by boats, the groups are becoming more skilled at transporting a larger number of migrants without the use  of too many boats. It is concerning to think that if these groups are not caught, the number of people smuggled or trafficked by them may rise, while the number of boats used decrease or stay the same. Possibly, these groups are able to avoid being caught due to the small number of boats used for the transportation, with fewer boats it could be harder for authorities to track and intercept their operations, adding another layer of challenge for law enforcement. </a:t>
            </a:r>
            <a:endParaRPr lang="en-US"/>
          </a:p>
        </p:txBody>
      </p:sp>
      <p:sp>
        <p:nvSpPr>
          <p:cNvPr id="4" name="Slide Number Placeholder 3"/>
          <p:cNvSpPr>
            <a:spLocks noGrp="1"/>
          </p:cNvSpPr>
          <p:nvPr>
            <p:ph type="sldNum" sz="quarter" idx="5"/>
          </p:nvPr>
        </p:nvSpPr>
        <p:spPr/>
        <p:txBody>
          <a:bodyPr/>
          <a:lstStyle/>
          <a:p>
            <a:fld id="{D56B67C5-8523-4D91-90FC-B10D856D0F0A}" type="slidenum">
              <a:rPr lang="en-US"/>
              <a:t>6</a:t>
            </a:fld>
            <a:endParaRPr lang="en-US"/>
          </a:p>
        </p:txBody>
      </p:sp>
    </p:spTree>
    <p:extLst>
      <p:ext uri="{BB962C8B-B14F-4D97-AF65-F5344CB8AC3E}">
        <p14:creationId xmlns:p14="http://schemas.microsoft.com/office/powerpoint/2010/main" val="462989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UK Parliament suggests that there are around 100,000 or more victims of human trafficking in the UK alone. Due to the large amount of industries and our sting economy, many victims are transported to the UK. This crime falls under the Modern Slavery Act 2015. 17 different types of modern slavery have been identified under this act, each said to be distinct but they often overlap, for example Human Trafficking, Modern Slavery and Sexual Exploitation. The Human Affairs Committee (2023) puts forward that in 2022, 7936 referrals were made for potential victims of exploitation in the UK, this had a 10.3% increase from the previous year. </a:t>
            </a:r>
            <a:endParaRPr lang="en-US"/>
          </a:p>
        </p:txBody>
      </p:sp>
      <p:sp>
        <p:nvSpPr>
          <p:cNvPr id="4" name="Slide Number Placeholder 3"/>
          <p:cNvSpPr>
            <a:spLocks noGrp="1"/>
          </p:cNvSpPr>
          <p:nvPr>
            <p:ph type="sldNum" sz="quarter" idx="5"/>
          </p:nvPr>
        </p:nvSpPr>
        <p:spPr/>
        <p:txBody>
          <a:bodyPr/>
          <a:lstStyle/>
          <a:p>
            <a:fld id="{D56B67C5-8523-4D91-90FC-B10D856D0F0A}" type="slidenum">
              <a:rPr lang="en-GB"/>
              <a:t>7</a:t>
            </a:fld>
            <a:endParaRPr lang="en-GB"/>
          </a:p>
        </p:txBody>
      </p:sp>
    </p:spTree>
    <p:extLst>
      <p:ext uri="{BB962C8B-B14F-4D97-AF65-F5344CB8AC3E}">
        <p14:creationId xmlns:p14="http://schemas.microsoft.com/office/powerpoint/2010/main" val="3001072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Vulnerability comes in all shapes and forms, men women &amp; children of all ages. Each are a potential victim of exploitation and many factors like poverty, inequality and of course vulnerability can make anyone susceptible to being targeted by organised crime groups. Vulnerable adults and children of all genders are charged large sums of money to be transported from one border to another, through force and deception for forced labour or sexual exploitation.. The victims believe that they are being smuggled, but instead end up being trafficked and controlled by violence or coercion. Trafficking makes huge money for these groups, as this poster shows, it produces $32Billion annually. </a:t>
            </a:r>
            <a:endParaRPr lang="en-US"/>
          </a:p>
        </p:txBody>
      </p:sp>
      <p:sp>
        <p:nvSpPr>
          <p:cNvPr id="4" name="Slide Number Placeholder 3"/>
          <p:cNvSpPr>
            <a:spLocks noGrp="1"/>
          </p:cNvSpPr>
          <p:nvPr>
            <p:ph type="sldNum" sz="quarter" idx="5"/>
          </p:nvPr>
        </p:nvSpPr>
        <p:spPr/>
        <p:txBody>
          <a:bodyPr/>
          <a:lstStyle/>
          <a:p>
            <a:fld id="{D56B67C5-8523-4D91-90FC-B10D856D0F0A}" type="slidenum">
              <a:rPr lang="en-GB"/>
              <a:t>8</a:t>
            </a:fld>
            <a:endParaRPr lang="en-GB"/>
          </a:p>
        </p:txBody>
      </p:sp>
    </p:spTree>
    <p:extLst>
      <p:ext uri="{BB962C8B-B14F-4D97-AF65-F5344CB8AC3E}">
        <p14:creationId xmlns:p14="http://schemas.microsoft.com/office/powerpoint/2010/main" val="1757047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Much of the time, forced labor is under harsh and inexcusable conditions where victims are forced to endure difficult and exploitive working conditions. Exploitation involves various forms of abuse, such as extortion, blackmail and other manipulative tactics that take advantage of vulnerable individuals. This exploitation is a sad reality for many migrants and in order to combat the exploitation it is important to raise awareness of their vulnerability and how to spot exploitation and illegal trafficking. Here are some of the signs: someone who appears to be frightened, confused or withdrawn, working long hours, transported to and from work at times by more than one person, staying in an overcrowded home/accommodation and signs of physical or psychological abuse. </a:t>
            </a:r>
          </a:p>
        </p:txBody>
      </p:sp>
      <p:sp>
        <p:nvSpPr>
          <p:cNvPr id="4" name="Slide Number Placeholder 3"/>
          <p:cNvSpPr>
            <a:spLocks noGrp="1"/>
          </p:cNvSpPr>
          <p:nvPr>
            <p:ph type="sldNum" sz="quarter" idx="5"/>
          </p:nvPr>
        </p:nvSpPr>
        <p:spPr/>
        <p:txBody>
          <a:bodyPr/>
          <a:lstStyle/>
          <a:p>
            <a:fld id="{D56B67C5-8523-4D91-90FC-B10D856D0F0A}" type="slidenum">
              <a:rPr lang="en-GB"/>
              <a:t>9</a:t>
            </a:fld>
            <a:endParaRPr lang="en-GB"/>
          </a:p>
        </p:txBody>
      </p:sp>
    </p:spTree>
    <p:extLst>
      <p:ext uri="{BB962C8B-B14F-4D97-AF65-F5344CB8AC3E}">
        <p14:creationId xmlns:p14="http://schemas.microsoft.com/office/powerpoint/2010/main" val="6553187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Dilshad Shamo &amp; Ali </a:t>
            </a:r>
            <a:r>
              <a:rPr lang="en-US" err="1"/>
              <a:t>Khdir</a:t>
            </a:r>
            <a:r>
              <a:rPr lang="en-US"/>
              <a:t> of Caerphilly were charged as part of a National Crime Agency investigation. They were arrested for assisting unlawful immigration, where they allegedly moved more than 500 illegal migrants. Shamo &amp; </a:t>
            </a:r>
            <a:r>
              <a:rPr lang="en-US" err="1"/>
              <a:t>Khdir</a:t>
            </a:r>
            <a:r>
              <a:rPr lang="en-US"/>
              <a:t> operated a people smuggling </a:t>
            </a:r>
            <a:r>
              <a:rPr lang="en-GB"/>
              <a:t>organisation</a:t>
            </a:r>
            <a:r>
              <a:rPr lang="en-US"/>
              <a:t> that arranged the movement of migrants via cars, boats and heavy good vehicles. </a:t>
            </a:r>
          </a:p>
        </p:txBody>
      </p:sp>
      <p:sp>
        <p:nvSpPr>
          <p:cNvPr id="4" name="Slide Number Placeholder 3"/>
          <p:cNvSpPr>
            <a:spLocks noGrp="1"/>
          </p:cNvSpPr>
          <p:nvPr>
            <p:ph type="sldNum" sz="quarter" idx="5"/>
          </p:nvPr>
        </p:nvSpPr>
        <p:spPr/>
        <p:txBody>
          <a:bodyPr/>
          <a:lstStyle/>
          <a:p>
            <a:fld id="{D56B67C5-8523-4D91-90FC-B10D856D0F0A}" type="slidenum">
              <a:rPr lang="en-GB"/>
              <a:t>10</a:t>
            </a:fld>
            <a:endParaRPr lang="en-GB"/>
          </a:p>
        </p:txBody>
      </p:sp>
    </p:spTree>
    <p:extLst>
      <p:ext uri="{BB962C8B-B14F-4D97-AF65-F5344CB8AC3E}">
        <p14:creationId xmlns:p14="http://schemas.microsoft.com/office/powerpoint/2010/main" val="2540742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this operation, migrants were moved from Iran, Iraq and Syria through Europe where the final destination for the migrants was the UK. Both of these men allegedly worked for a larger </a:t>
            </a:r>
            <a:r>
              <a:rPr lang="en-GB"/>
              <a:t>organised</a:t>
            </a:r>
            <a:r>
              <a:rPr lang="en-US"/>
              <a:t> crime group, but would not give up any of the other members. Their arrest took place in April 2023, and they were then charged on 18th February, 2024. </a:t>
            </a:r>
          </a:p>
        </p:txBody>
      </p:sp>
      <p:sp>
        <p:nvSpPr>
          <p:cNvPr id="4" name="Slide Number Placeholder 3"/>
          <p:cNvSpPr>
            <a:spLocks noGrp="1"/>
          </p:cNvSpPr>
          <p:nvPr>
            <p:ph type="sldNum" sz="quarter" idx="5"/>
          </p:nvPr>
        </p:nvSpPr>
        <p:spPr/>
        <p:txBody>
          <a:bodyPr/>
          <a:lstStyle/>
          <a:p>
            <a:fld id="{D56B67C5-8523-4D91-90FC-B10D856D0F0A}" type="slidenum">
              <a:rPr lang="en-GB"/>
              <a:t>11</a:t>
            </a:fld>
            <a:endParaRPr lang="en-GB"/>
          </a:p>
        </p:txBody>
      </p:sp>
    </p:spTree>
    <p:extLst>
      <p:ext uri="{BB962C8B-B14F-4D97-AF65-F5344CB8AC3E}">
        <p14:creationId xmlns:p14="http://schemas.microsoft.com/office/powerpoint/2010/main" val="1793694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err="1"/>
              <a:t>Organised</a:t>
            </a:r>
            <a:r>
              <a:rPr lang="en-US"/>
              <a:t> Immigration Crime has a significant impact on the UK economy, leading to increased costs for law enforcement, border control and legal proceedings. Additionally, the crime can strain public services, such as health care and education. The estimated scale for </a:t>
            </a:r>
            <a:r>
              <a:rPr lang="en-US" err="1"/>
              <a:t>organised</a:t>
            </a:r>
            <a:r>
              <a:rPr lang="en-US"/>
              <a:t> immigration crime overall is around £1,040Million. The social and economic costs for Human Trafficking, for the purpose of sexual exploitation is approximately £890M. The costs for </a:t>
            </a:r>
            <a:r>
              <a:rPr lang="en-US" err="1"/>
              <a:t>organised</a:t>
            </a:r>
            <a:r>
              <a:rPr lang="en-US"/>
              <a:t> people smuggling estimates at about £140M each year. To better understand the wider impacts of these crimes, it is important to look at how the economy has been affected. Human trafficking and Modern Slavery cost approximately between £3.3B &amp; £4.3B, March 2017. Moreover, it is crucial that the government and other authorities address these issues for the protection of the economy and the health and well-being of the people most affected by these crimes. </a:t>
            </a: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D56B67C5-8523-4D91-90FC-B10D856D0F0A}" type="slidenum">
              <a:rPr lang="en-GB"/>
              <a:t>12</a:t>
            </a:fld>
            <a:endParaRPr lang="en-GB"/>
          </a:p>
        </p:txBody>
      </p:sp>
    </p:spTree>
    <p:extLst>
      <p:ext uri="{BB962C8B-B14F-4D97-AF65-F5344CB8AC3E}">
        <p14:creationId xmlns:p14="http://schemas.microsoft.com/office/powerpoint/2010/main" val="2374403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Human trafficking &amp; human smuggling pose many threats and has a large impact on communities. Between physical &amp; sexual abuse, global security, public safety, human dignity, violence &amp; coercion and the exploitation of vulnerability there are many considerations when it comes to </a:t>
            </a:r>
            <a:r>
              <a:rPr lang="en-US" err="1"/>
              <a:t>organised</a:t>
            </a:r>
            <a:r>
              <a:rPr lang="en-US"/>
              <a:t> immigration crime. Each factor highlights the significant harm and negative consequences that can arise from these criminal activities. The impact not only surrounds those directly involved but also a broader society. By addressing the many issues, we can strive for a safer, and more compassionate community for all.</a:t>
            </a:r>
          </a:p>
        </p:txBody>
      </p:sp>
      <p:sp>
        <p:nvSpPr>
          <p:cNvPr id="4" name="Slide Number Placeholder 3"/>
          <p:cNvSpPr>
            <a:spLocks noGrp="1"/>
          </p:cNvSpPr>
          <p:nvPr>
            <p:ph type="sldNum" sz="quarter" idx="5"/>
          </p:nvPr>
        </p:nvSpPr>
        <p:spPr/>
        <p:txBody>
          <a:bodyPr/>
          <a:lstStyle/>
          <a:p>
            <a:fld id="{D56B67C5-8523-4D91-90FC-B10D856D0F0A}" type="slidenum">
              <a:rPr lang="en-GB"/>
              <a:t>13</a:t>
            </a:fld>
            <a:endParaRPr lang="en-GB"/>
          </a:p>
        </p:txBody>
      </p:sp>
    </p:spTree>
    <p:extLst>
      <p:ext uri="{BB962C8B-B14F-4D97-AF65-F5344CB8AC3E}">
        <p14:creationId xmlns:p14="http://schemas.microsoft.com/office/powerpoint/2010/main" val="28346140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No Place to Hide Strategy is a five year plan to combat serious and </a:t>
            </a:r>
            <a:r>
              <a:rPr lang="en-US" err="1"/>
              <a:t>organised</a:t>
            </a:r>
            <a:r>
              <a:rPr lang="en-US"/>
              <a:t> crime on all levels. The strategy aims to effectively tackle serious and </a:t>
            </a:r>
            <a:r>
              <a:rPr lang="en-US" err="1"/>
              <a:t>organised</a:t>
            </a:r>
            <a:r>
              <a:rPr lang="en-US"/>
              <a:t> crime by strengthening efforts from law enforcement, the enhancement of international cooperation and the promotion of partnership between different sectors. Ultimately, the strategy aims to ensure the safety and well-being of all, with the creation of an environment where </a:t>
            </a:r>
            <a:r>
              <a:rPr lang="en-US" err="1"/>
              <a:t>organised</a:t>
            </a:r>
            <a:r>
              <a:rPr lang="en-US"/>
              <a:t> crime groups cannot hide. </a:t>
            </a:r>
          </a:p>
        </p:txBody>
      </p:sp>
      <p:sp>
        <p:nvSpPr>
          <p:cNvPr id="4" name="Slide Number Placeholder 3"/>
          <p:cNvSpPr>
            <a:spLocks noGrp="1"/>
          </p:cNvSpPr>
          <p:nvPr>
            <p:ph type="sldNum" sz="quarter" idx="5"/>
          </p:nvPr>
        </p:nvSpPr>
        <p:spPr/>
        <p:txBody>
          <a:bodyPr/>
          <a:lstStyle/>
          <a:p>
            <a:fld id="{D56B67C5-8523-4D91-90FC-B10D856D0F0A}" type="slidenum">
              <a:rPr lang="en-GB"/>
              <a:t>14</a:t>
            </a:fld>
            <a:endParaRPr lang="en-GB"/>
          </a:p>
        </p:txBody>
      </p:sp>
    </p:spTree>
    <p:extLst>
      <p:ext uri="{BB962C8B-B14F-4D97-AF65-F5344CB8AC3E}">
        <p14:creationId xmlns:p14="http://schemas.microsoft.com/office/powerpoint/2010/main" val="5096918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t>The four P's are key pillars that help mitigate and address crime. </a:t>
            </a:r>
          </a:p>
          <a:p>
            <a:pPr marL="514350" indent="-514350">
              <a:lnSpc>
                <a:spcPct val="90000"/>
              </a:lnSpc>
              <a:spcBef>
                <a:spcPts val="1000"/>
              </a:spcBef>
              <a:buAutoNum type="arabicPeriod"/>
            </a:pPr>
            <a:r>
              <a:rPr lang="en-US"/>
              <a:t>Prepare: this focuses on building resilience and preparedness within communities and </a:t>
            </a:r>
            <a:r>
              <a:rPr lang="en-US" err="1"/>
              <a:t>organisations</a:t>
            </a:r>
            <a:r>
              <a:rPr lang="en-US"/>
              <a:t> to effectively respond to and mitigate the impact of </a:t>
            </a:r>
            <a:r>
              <a:rPr lang="en-US" err="1"/>
              <a:t>organised</a:t>
            </a:r>
            <a:r>
              <a:rPr lang="en-US"/>
              <a:t> immigration crime. Preparing involves developing strategies, the sharing of information, and the coordination of resources to enhance the overall response to </a:t>
            </a:r>
            <a:r>
              <a:rPr lang="en-US" err="1"/>
              <a:t>organised</a:t>
            </a:r>
            <a:r>
              <a:rPr lang="en-US"/>
              <a:t> crime.</a:t>
            </a:r>
            <a:endParaRPr lang="en-US">
              <a:ea typeface="Calibri"/>
              <a:cs typeface="Calibri"/>
            </a:endParaRPr>
          </a:p>
          <a:p>
            <a:pPr marL="514350" indent="-514350">
              <a:lnSpc>
                <a:spcPct val="90000"/>
              </a:lnSpc>
              <a:spcBef>
                <a:spcPts val="1000"/>
              </a:spcBef>
              <a:buAutoNum type="arabicPeriod"/>
            </a:pPr>
            <a:r>
              <a:rPr lang="en-US"/>
              <a:t> Prevent: this involves taking proactive measures to prevent individuals from falling victim to </a:t>
            </a:r>
            <a:r>
              <a:rPr lang="en-US" err="1"/>
              <a:t>organised</a:t>
            </a:r>
            <a:r>
              <a:rPr lang="en-US"/>
              <a:t> crime groups. This could include raising awareness with the provision of education, and the implementation of policies that discourage and deter crime. </a:t>
            </a:r>
          </a:p>
          <a:p>
            <a:pPr marL="171450" indent="-171450">
              <a:lnSpc>
                <a:spcPct val="90000"/>
              </a:lnSpc>
              <a:spcBef>
                <a:spcPts val="1000"/>
              </a:spcBef>
              <a:buFont typeface="Arial"/>
              <a:buChar char="•"/>
            </a:pPr>
            <a:r>
              <a:rPr lang="en-US"/>
              <a:t>3. Protect: this pillar has the aim of protecting individuals who may be vulnerable and targeted for </a:t>
            </a:r>
            <a:r>
              <a:rPr lang="en-US" err="1"/>
              <a:t>organised</a:t>
            </a:r>
            <a:r>
              <a:rPr lang="en-US"/>
              <a:t> immigration crimes. This is done by providing support, assistance and the promotion of safeguarding measures to potential victims, to ensure their safety.</a:t>
            </a:r>
          </a:p>
          <a:p>
            <a:pPr marL="171450" indent="-171450">
              <a:lnSpc>
                <a:spcPct val="90000"/>
              </a:lnSpc>
              <a:spcBef>
                <a:spcPts val="1000"/>
              </a:spcBef>
              <a:buFont typeface="Arial"/>
              <a:buChar char="•"/>
            </a:pPr>
            <a:r>
              <a:rPr lang="en-US"/>
              <a:t>4. Pursue: which focuses on the enforcement aspect, it involves law enforcement agencies actively investigating known </a:t>
            </a:r>
            <a:r>
              <a:rPr lang="en-US" err="1"/>
              <a:t>organised</a:t>
            </a:r>
            <a:r>
              <a:rPr lang="en-US"/>
              <a:t> crime groups to prosecute those involved. This should start with the identification and apprehending of criminals, this disrupts their operations so law enforcement can hold them accountable for their crimes.</a:t>
            </a:r>
          </a:p>
        </p:txBody>
      </p:sp>
      <p:sp>
        <p:nvSpPr>
          <p:cNvPr id="4" name="Slide Number Placeholder 3"/>
          <p:cNvSpPr>
            <a:spLocks noGrp="1"/>
          </p:cNvSpPr>
          <p:nvPr>
            <p:ph type="sldNum" sz="quarter" idx="5"/>
          </p:nvPr>
        </p:nvSpPr>
        <p:spPr/>
        <p:txBody>
          <a:bodyPr/>
          <a:lstStyle/>
          <a:p>
            <a:fld id="{D56B67C5-8523-4D91-90FC-B10D856D0F0A}" type="slidenum">
              <a:rPr lang="en-GB"/>
              <a:t>15</a:t>
            </a:fld>
            <a:endParaRPr lang="en-GB"/>
          </a:p>
        </p:txBody>
      </p:sp>
    </p:spTree>
    <p:extLst>
      <p:ext uri="{BB962C8B-B14F-4D97-AF65-F5344CB8AC3E}">
        <p14:creationId xmlns:p14="http://schemas.microsoft.com/office/powerpoint/2010/main" val="2014287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Due to the advancement in technology, law enforcement has trouble trying to disrupt and dismantle organised crime groups, since their communication and online payments or and security are hard to get through. Technology is an enabler for may organised crime groups and the advancements mean they can hide the evidence of their crimes easily. </a:t>
            </a:r>
            <a:endParaRPr lang="en-US"/>
          </a:p>
          <a:p>
            <a:pPr marL="285750" indent="-285750">
              <a:lnSpc>
                <a:spcPct val="90000"/>
              </a:lnSpc>
              <a:spcBef>
                <a:spcPts val="1000"/>
              </a:spcBef>
              <a:buFont typeface="Arial"/>
              <a:buChar char="•"/>
            </a:pPr>
            <a:r>
              <a:rPr lang="en-GB"/>
              <a:t>However, technology advances fast and this could be a benefit to law enforcement and immigration organisations. For example, the use of data analysis, information sharing, surveillance, collaboration and lastly digital forensics. </a:t>
            </a:r>
          </a:p>
          <a:p>
            <a:pPr marL="285750" indent="-285750">
              <a:lnSpc>
                <a:spcPct val="90000"/>
              </a:lnSpc>
              <a:spcBef>
                <a:spcPts val="1000"/>
              </a:spcBef>
              <a:buFont typeface="Arial"/>
              <a:buChar char="•"/>
            </a:pPr>
            <a:endParaRPr lang="en-GB">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D56B67C5-8523-4D91-90FC-B10D856D0F0A}" type="slidenum">
              <a:rPr lang="en-GB"/>
              <a:t>16</a:t>
            </a:fld>
            <a:endParaRPr lang="en-GB"/>
          </a:p>
        </p:txBody>
      </p:sp>
    </p:spTree>
    <p:extLst>
      <p:ext uri="{BB962C8B-B14F-4D97-AF65-F5344CB8AC3E}">
        <p14:creationId xmlns:p14="http://schemas.microsoft.com/office/powerpoint/2010/main" val="3151585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Data analysis refers to the advanced analytical data mining techniques that are used by law enforcement to identify trends, patterns and networks involved with organised immigration crime. This enables them to target their investigations effectively to gather evidence and dismantle criminal operations.</a:t>
            </a:r>
            <a:endParaRPr lang="en-US"/>
          </a:p>
          <a:p>
            <a:pPr marL="171450" indent="-171450">
              <a:lnSpc>
                <a:spcPct val="90000"/>
              </a:lnSpc>
              <a:spcBef>
                <a:spcPts val="1000"/>
              </a:spcBef>
              <a:buFont typeface="Arial"/>
              <a:buChar char="•"/>
            </a:pPr>
            <a:r>
              <a:rPr lang="en-GB"/>
              <a:t>Technology is useful for faster and </a:t>
            </a:r>
            <a:r>
              <a:rPr lang="en-GB" err="1"/>
              <a:t>effiecnet</a:t>
            </a:r>
            <a:r>
              <a:rPr lang="en-GB"/>
              <a:t> sharing of information between law enforcement and other agencies. Promoting collaboration, enhancing intelligence gathering and improving coordination for the tackling or organised immigration in country and across borders. Facial recognition, CCTV and even license plate recognition technologies can track and identify individuals or groups, this assists law enforcement in the monitoring of suspicious activities. </a:t>
            </a:r>
            <a:endParaRPr lang="en-US"/>
          </a:p>
          <a:p>
            <a:pPr marL="171450" indent="-171450">
              <a:lnSpc>
                <a:spcPct val="90000"/>
              </a:lnSpc>
              <a:spcBef>
                <a:spcPts val="1000"/>
              </a:spcBef>
              <a:buFont typeface="Arial"/>
              <a:buChar char="•"/>
            </a:pPr>
            <a:r>
              <a:rPr lang="en-GB"/>
              <a:t>Digital forensics is vital for law enforcement to extract evidence from phones, computers and other electronical devices to aid in the uncovering of valuable information related to organised crime, and this evidence can then be used in court. </a:t>
            </a:r>
            <a:endParaRPr lang="en-US"/>
          </a:p>
          <a:p>
            <a:pPr marL="171450" indent="-171450">
              <a:lnSpc>
                <a:spcPct val="90000"/>
              </a:lnSpc>
              <a:spcBef>
                <a:spcPts val="1000"/>
              </a:spcBef>
              <a:buFont typeface="Arial"/>
              <a:buChar char="•"/>
            </a:pPr>
            <a:r>
              <a:rPr lang="en-GB"/>
              <a:t>I touched upon collaboration slightly earlier, technology facilitates secure and encrypted communication channels for agencies to share sensitive information and collaborate with other agencies involved with addressing organised immigration crime. </a:t>
            </a:r>
          </a:p>
        </p:txBody>
      </p:sp>
      <p:sp>
        <p:nvSpPr>
          <p:cNvPr id="4" name="Slide Number Placeholder 3"/>
          <p:cNvSpPr>
            <a:spLocks noGrp="1"/>
          </p:cNvSpPr>
          <p:nvPr>
            <p:ph type="sldNum" sz="quarter" idx="5"/>
          </p:nvPr>
        </p:nvSpPr>
        <p:spPr/>
        <p:txBody>
          <a:bodyPr/>
          <a:lstStyle/>
          <a:p>
            <a:fld id="{D56B67C5-8523-4D91-90FC-B10D856D0F0A}" type="slidenum">
              <a:rPr lang="en-GB"/>
              <a:t>17</a:t>
            </a:fld>
            <a:endParaRPr lang="en-GB"/>
          </a:p>
        </p:txBody>
      </p:sp>
    </p:spTree>
    <p:extLst>
      <p:ext uri="{BB962C8B-B14F-4D97-AF65-F5344CB8AC3E}">
        <p14:creationId xmlns:p14="http://schemas.microsoft.com/office/powerpoint/2010/main" val="12071599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GB"/>
              <a:t>To conclude, there are many ways of mitigating organised immigration crime, for example, strengthening law enforcement, international cooperation, education and public awareness, victim support/rehabilitation and targeting the root causes. The No Place to Hide strategy's line of actin has five steps. The first being to disrupt and dismantle organised groups that are working in country to stop. The second aims to strengthen the UK border, to challenge organised criminals seeking to exploit vulnerabilities in this area and facilitate their illegal entry. Next, is an international measure, which will work to improve the information and intelligence sharing internationally and reduce global drivers of serious and organised crime. The fourth step is to ensure that only the best intelligence and data collection, analysis and investigative capabilities are in place working to disrupt and identify organised criminals. </a:t>
            </a:r>
            <a:endParaRPr lang="en-US"/>
          </a:p>
          <a:p>
            <a:pPr marL="171450" indent="-171450">
              <a:lnSpc>
                <a:spcPct val="90000"/>
              </a:lnSpc>
              <a:spcBef>
                <a:spcPts val="1000"/>
              </a:spcBef>
              <a:buFont typeface="Arial"/>
              <a:buChar char="•"/>
            </a:pPr>
            <a:r>
              <a:rPr lang="en-GB"/>
              <a:t>And lastly, the use of a multi-agency response, ensuring that both public and private sectors work together as efficiently as possible with all the right skills and capabilities, structures and tasking processes to pass on vital intelligence. Any questions?</a:t>
            </a:r>
            <a:endParaRPr lang="en-US"/>
          </a:p>
        </p:txBody>
      </p:sp>
      <p:sp>
        <p:nvSpPr>
          <p:cNvPr id="4" name="Slide Number Placeholder 3"/>
          <p:cNvSpPr>
            <a:spLocks noGrp="1"/>
          </p:cNvSpPr>
          <p:nvPr>
            <p:ph type="sldNum" sz="quarter" idx="5"/>
          </p:nvPr>
        </p:nvSpPr>
        <p:spPr/>
        <p:txBody>
          <a:bodyPr/>
          <a:lstStyle/>
          <a:p>
            <a:fld id="{D56B67C5-8523-4D91-90FC-B10D856D0F0A}" type="slidenum">
              <a:rPr lang="en-GB"/>
              <a:t>18</a:t>
            </a:fld>
            <a:endParaRPr lang="en-GB"/>
          </a:p>
        </p:txBody>
      </p:sp>
    </p:spTree>
    <p:extLst>
      <p:ext uri="{BB962C8B-B14F-4D97-AF65-F5344CB8AC3E}">
        <p14:creationId xmlns:p14="http://schemas.microsoft.com/office/powerpoint/2010/main" val="3486829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hyperlink" Target="https://creativecommons.org/licenses/by-sa/3.0/" TargetMode="External"/><Relationship Id="rId4" Type="http://schemas.openxmlformats.org/officeDocument/2006/relationships/hyperlink" Target="https://stackoverflow.com/questions/28964573/google-maps-api-v3-highlight-country-border-without-using-polygons/28965069" TargetMode="Externa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7.jpeg"/><Relationship Id="rId7" Type="http://schemas.openxmlformats.org/officeDocument/2006/relationships/diagramQuickStyle" Target="../diagrams/quickStyle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hyperlink" Target="https://creativecommons.org/licenses/by-nc-nd/3.0/" TargetMode="External"/><Relationship Id="rId4" Type="http://schemas.openxmlformats.org/officeDocument/2006/relationships/hyperlink" Target="https://gsouto-digitalteacher.blogspot.com/2017/07/civics-education-world-day-against.html" TargetMode="External"/><Relationship Id="rId9" Type="http://schemas.microsoft.com/office/2007/relationships/diagramDrawing" Target="../diagrams/drawing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8.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image" Target="../media/image19.jpeg"/><Relationship Id="rId7" Type="http://schemas.openxmlformats.org/officeDocument/2006/relationships/diagramLayout" Target="../diagrams/layout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Data" Target="../diagrams/data8.xml"/><Relationship Id="rId11" Type="http://schemas.openxmlformats.org/officeDocument/2006/relationships/hyperlink" Target="https://creativecommons.org/licenses/by/3.0/" TargetMode="External"/><Relationship Id="rId5" Type="http://schemas.openxmlformats.org/officeDocument/2006/relationships/image" Target="../media/image20.jpeg"/><Relationship Id="rId10" Type="http://schemas.microsoft.com/office/2007/relationships/diagramDrawing" Target="../diagrams/drawing8.xml"/><Relationship Id="rId4" Type="http://schemas.openxmlformats.org/officeDocument/2006/relationships/hyperlink" Target="https://www.cam.ac.uk/research/features/trading-on-human-tides-the-free-market-of-people-smuggling" TargetMode="External"/><Relationship Id="rId9" Type="http://schemas.openxmlformats.org/officeDocument/2006/relationships/diagramColors" Target="../diagrams/colors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1.jpeg"/><Relationship Id="rId7" Type="http://schemas.openxmlformats.org/officeDocument/2006/relationships/diagramColors" Target="../diagrams/colors12.xml"/><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5.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2.jpeg"/><Relationship Id="rId7" Type="http://schemas.openxmlformats.org/officeDocument/2006/relationships/diagramColors" Target="../diagrams/colors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6.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3.jpeg"/><Relationship Id="rId7" Type="http://schemas.openxmlformats.org/officeDocument/2006/relationships/diagramColors" Target="../diagrams/colors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19.xml.rels><?xml version="1.0" encoding="UTF-8" standalone="yes"?>
<Relationships xmlns="http://schemas.openxmlformats.org/package/2006/relationships"><Relationship Id="rId3" Type="http://schemas.openxmlformats.org/officeDocument/2006/relationships/hyperlink" Target="https://hmicfrs.justiceinspectorates.gov.uk/glossary/serious-organised-crime/" TargetMode="External"/><Relationship Id="rId2" Type="http://schemas.openxmlformats.org/officeDocument/2006/relationships/hyperlink" Target="https://www.cps.gov.uk/organised-crime-strategy#:~:text=Organised%20Immigration%20Crime%20covers%20both,slavery%2C%20labour%20exploitation%20or%20servitude" TargetMode="External"/><Relationship Id="rId1" Type="http://schemas.openxmlformats.org/officeDocument/2006/relationships/slideLayout" Target="../slideLayouts/slideLayout2.xml"/><Relationship Id="rId4" Type="http://schemas.openxmlformats.org/officeDocument/2006/relationships/hyperlink" Target="https://www.gov.uk/government/statistics/statistics-relating-to-the-illegal-migration-bill/additional-statistics-relating-to-illegal-migration-december-2023#:~:text=The%20Home%20Office%20is%20committed,there%20have%20been%20124%20conviction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gov.uk/government/publications/the-economic-and-social-costs-of-modern-slavery" TargetMode="External"/><Relationship Id="rId7" Type="http://schemas.openxmlformats.org/officeDocument/2006/relationships/hyperlink" Target="http://www.nao.org.uk/wp-content/uploads/2019/03/Tackling-serious-and-organised-crime-Summary.pdf" TargetMode="External"/><Relationship Id="rId2" Type="http://schemas.openxmlformats.org/officeDocument/2006/relationships/hyperlink" Target="http://www.gov.uk/government/news/new-tech-partnership-ro-stop-the-boats"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a7c74e8e5274a5255bcec63/horr73.pdf" TargetMode="External"/><Relationship Id="rId5" Type="http://schemas.openxmlformats.org/officeDocument/2006/relationships/hyperlink" Target="https://www.interpol.int/en/Crimes/Human-trafficking-and-migrant-smuggling" TargetMode="External"/><Relationship Id="rId4" Type="http://schemas.openxmlformats.org/officeDocument/2006/relationships/hyperlink" Target="https://publications.parliament.uk/pa/cm5804/cmselect/cmhaff/124/report.html#:~:text=There%20were%2016%2C938%20referrals%20in,human%20trafficking%20in%20the%20UK"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nationalcrimeagency.gov.uk/news/two-charged-in-suspected-people-smuggling-operation-through-europe" TargetMode="External"/><Relationship Id="rId2" Type="http://schemas.openxmlformats.org/officeDocument/2006/relationships/hyperlink" Target="https://nationalcrimeagency.gov.uk/nsa-organised-immigration-crime#:~:text=Organised%20immigration%20crime%20involves%20moving,of%20an%20organised%20crime%20group" TargetMode="External"/><Relationship Id="rId1" Type="http://schemas.openxmlformats.org/officeDocument/2006/relationships/slideLayout" Target="../slideLayouts/slideLayout7.xml"/><Relationship Id="rId5" Type="http://schemas.openxmlformats.org/officeDocument/2006/relationships/hyperlink" Target="http://www.russellwebster.com/serious-and-organised-crime/" TargetMode="External"/><Relationship Id="rId4" Type="http://schemas.openxmlformats.org/officeDocument/2006/relationships/hyperlink" Target="https://safercommunities.wales/serious-violence-organised-crime/organised-immigration-crime/#:~:text=What%20is%20organised%20immigration%20crime,remaining%20illegally%20within%20a%20coun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D22FA1E-E02A-4FC5-BBA6-577D6DA0C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Freeform: Shape 40">
            <a:extLst>
              <a:ext uri="{FF2B5EF4-FFF2-40B4-BE49-F238E27FC236}">
                <a16:creationId xmlns:a16="http://schemas.microsoft.com/office/drawing/2014/main" id="{05D27520-F270-4F3D-A46E-76A337B6E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315529 w 12192000"/>
              <a:gd name="connsiteY0" fmla="*/ 4323896 h 6858000"/>
              <a:gd name="connsiteX1" fmla="*/ 6295588 w 12192000"/>
              <a:gd name="connsiteY1" fmla="*/ 4367579 h 6858000"/>
              <a:gd name="connsiteX2" fmla="*/ 6219229 w 12192000"/>
              <a:gd name="connsiteY2" fmla="*/ 4436818 h 6858000"/>
              <a:gd name="connsiteX3" fmla="*/ 6065687 w 12192000"/>
              <a:gd name="connsiteY3" fmla="*/ 4637204 h 6858000"/>
              <a:gd name="connsiteX4" fmla="*/ 5727387 w 12192000"/>
              <a:gd name="connsiteY4" fmla="*/ 5460076 h 6858000"/>
              <a:gd name="connsiteX5" fmla="*/ 5620972 w 12192000"/>
              <a:gd name="connsiteY5" fmla="*/ 5725836 h 6858000"/>
              <a:gd name="connsiteX6" fmla="*/ 5707795 w 12192000"/>
              <a:gd name="connsiteY6" fmla="*/ 5790089 h 6858000"/>
              <a:gd name="connsiteX7" fmla="*/ 5554627 w 12192000"/>
              <a:gd name="connsiteY7" fmla="*/ 6078873 h 6858000"/>
              <a:gd name="connsiteX8" fmla="*/ 5373489 w 12192000"/>
              <a:gd name="connsiteY8" fmla="*/ 6402408 h 6858000"/>
              <a:gd name="connsiteX9" fmla="*/ 5099999 w 12192000"/>
              <a:gd name="connsiteY9" fmla="*/ 6827527 h 6858000"/>
              <a:gd name="connsiteX10" fmla="*/ 5078133 w 12192000"/>
              <a:gd name="connsiteY10" fmla="*/ 6857998 h 6858000"/>
              <a:gd name="connsiteX11" fmla="*/ 9179960 w 12192000"/>
              <a:gd name="connsiteY11" fmla="*/ 6857998 h 6858000"/>
              <a:gd name="connsiteX12" fmla="*/ 9179960 w 12192000"/>
              <a:gd name="connsiteY12" fmla="*/ 4323896 h 6858000"/>
              <a:gd name="connsiteX13" fmla="*/ 0 w 12192000"/>
              <a:gd name="connsiteY13" fmla="*/ 0 h 6858000"/>
              <a:gd name="connsiteX14" fmla="*/ 5872711 w 12192000"/>
              <a:gd name="connsiteY14" fmla="*/ 0 h 6858000"/>
              <a:gd name="connsiteX15" fmla="*/ 5885421 w 12192000"/>
              <a:gd name="connsiteY15" fmla="*/ 20207 h 6858000"/>
              <a:gd name="connsiteX16" fmla="*/ 5925300 w 12192000"/>
              <a:gd name="connsiteY16" fmla="*/ 48911 h 6858000"/>
              <a:gd name="connsiteX17" fmla="*/ 5940039 w 12192000"/>
              <a:gd name="connsiteY17" fmla="*/ 101212 h 6858000"/>
              <a:gd name="connsiteX18" fmla="*/ 5969942 w 12192000"/>
              <a:gd name="connsiteY18" fmla="*/ 311282 h 6858000"/>
              <a:gd name="connsiteX19" fmla="*/ 5961238 w 12192000"/>
              <a:gd name="connsiteY19" fmla="*/ 357643 h 6858000"/>
              <a:gd name="connsiteX20" fmla="*/ 5917195 w 12192000"/>
              <a:gd name="connsiteY20" fmla="*/ 420369 h 6858000"/>
              <a:gd name="connsiteX21" fmla="*/ 5882753 w 12192000"/>
              <a:gd name="connsiteY21" fmla="*/ 556832 h 6858000"/>
              <a:gd name="connsiteX22" fmla="*/ 5814490 w 12192000"/>
              <a:gd name="connsiteY22" fmla="*/ 757416 h 6858000"/>
              <a:gd name="connsiteX23" fmla="*/ 5780064 w 12192000"/>
              <a:gd name="connsiteY23" fmla="*/ 817804 h 6858000"/>
              <a:gd name="connsiteX24" fmla="*/ 5808232 w 12192000"/>
              <a:gd name="connsiteY24" fmla="*/ 850533 h 6858000"/>
              <a:gd name="connsiteX25" fmla="*/ 5906473 w 12192000"/>
              <a:gd name="connsiteY25" fmla="*/ 1076571 h 6858000"/>
              <a:gd name="connsiteX26" fmla="*/ 5778623 w 12192000"/>
              <a:gd name="connsiteY26" fmla="*/ 1369280 h 6858000"/>
              <a:gd name="connsiteX27" fmla="*/ 5710841 w 12192000"/>
              <a:gd name="connsiteY27" fmla="*/ 1462628 h 6858000"/>
              <a:gd name="connsiteX28" fmla="*/ 5846774 w 12192000"/>
              <a:gd name="connsiteY28" fmla="*/ 1455933 h 6858000"/>
              <a:gd name="connsiteX29" fmla="*/ 5897329 w 12192000"/>
              <a:gd name="connsiteY29" fmla="*/ 1553073 h 6858000"/>
              <a:gd name="connsiteX30" fmla="*/ 5919735 w 12192000"/>
              <a:gd name="connsiteY30" fmla="*/ 1602736 h 6858000"/>
              <a:gd name="connsiteX31" fmla="*/ 6057874 w 12192000"/>
              <a:gd name="connsiteY31" fmla="*/ 1910648 h 6858000"/>
              <a:gd name="connsiteX32" fmla="*/ 6039719 w 12192000"/>
              <a:gd name="connsiteY32" fmla="*/ 2010547 h 6858000"/>
              <a:gd name="connsiteX33" fmla="*/ 5841713 w 12192000"/>
              <a:gd name="connsiteY33" fmla="*/ 2520599 h 6858000"/>
              <a:gd name="connsiteX34" fmla="*/ 6071734 w 12192000"/>
              <a:gd name="connsiteY34" fmla="*/ 2593468 h 6858000"/>
              <a:gd name="connsiteX35" fmla="*/ 6092050 w 12192000"/>
              <a:gd name="connsiteY35" fmla="*/ 2806646 h 6858000"/>
              <a:gd name="connsiteX36" fmla="*/ 6215122 w 12192000"/>
              <a:gd name="connsiteY36" fmla="*/ 3021197 h 6858000"/>
              <a:gd name="connsiteX37" fmla="*/ 6338100 w 12192000"/>
              <a:gd name="connsiteY37" fmla="*/ 3178087 h 6858000"/>
              <a:gd name="connsiteX38" fmla="*/ 6343927 w 12192000"/>
              <a:gd name="connsiteY38" fmla="*/ 3194685 h 6858000"/>
              <a:gd name="connsiteX39" fmla="*/ 6343850 w 12192000"/>
              <a:gd name="connsiteY39" fmla="*/ 3201174 h 6858000"/>
              <a:gd name="connsiteX40" fmla="*/ 6366375 w 12192000"/>
              <a:gd name="connsiteY40" fmla="*/ 3271251 h 6858000"/>
              <a:gd name="connsiteX41" fmla="*/ 6369430 w 12192000"/>
              <a:gd name="connsiteY41" fmla="*/ 3276240 h 6858000"/>
              <a:gd name="connsiteX42" fmla="*/ 6392405 w 12192000"/>
              <a:gd name="connsiteY42" fmla="*/ 3360437 h 6858000"/>
              <a:gd name="connsiteX43" fmla="*/ 6397993 w 12192000"/>
              <a:gd name="connsiteY43" fmla="*/ 3390203 h 6858000"/>
              <a:gd name="connsiteX44" fmla="*/ 6394652 w 12192000"/>
              <a:gd name="connsiteY44" fmla="*/ 3402205 h 6858000"/>
              <a:gd name="connsiteX45" fmla="*/ 6366662 w 12192000"/>
              <a:gd name="connsiteY45" fmla="*/ 3442044 h 6858000"/>
              <a:gd name="connsiteX46" fmla="*/ 6320915 w 12192000"/>
              <a:gd name="connsiteY46" fmla="*/ 3701547 h 6858000"/>
              <a:gd name="connsiteX47" fmla="*/ 6364618 w 12192000"/>
              <a:gd name="connsiteY47" fmla="*/ 3743844 h 6858000"/>
              <a:gd name="connsiteX48" fmla="*/ 6370409 w 12192000"/>
              <a:gd name="connsiteY48" fmla="*/ 3754454 h 6858000"/>
              <a:gd name="connsiteX49" fmla="*/ 6373773 w 12192000"/>
              <a:gd name="connsiteY49" fmla="*/ 3768237 h 6858000"/>
              <a:gd name="connsiteX50" fmla="*/ 6375298 w 12192000"/>
              <a:gd name="connsiteY50" fmla="*/ 3796540 h 6858000"/>
              <a:gd name="connsiteX51" fmla="*/ 6253487 w 12192000"/>
              <a:gd name="connsiteY51" fmla="*/ 3856948 h 6858000"/>
              <a:gd name="connsiteX52" fmla="*/ 6385416 w 12192000"/>
              <a:gd name="connsiteY52" fmla="*/ 4014409 h 6858000"/>
              <a:gd name="connsiteX53" fmla="*/ 6374795 w 12192000"/>
              <a:gd name="connsiteY53" fmla="*/ 4038554 h 6858000"/>
              <a:gd name="connsiteX54" fmla="*/ 6351015 w 12192000"/>
              <a:gd name="connsiteY54" fmla="*/ 4150489 h 6858000"/>
              <a:gd name="connsiteX55" fmla="*/ 6340821 w 12192000"/>
              <a:gd name="connsiteY55" fmla="*/ 4212706 h 6858000"/>
              <a:gd name="connsiteX56" fmla="*/ 12191999 w 12192000"/>
              <a:gd name="connsiteY56" fmla="*/ 4212706 h 6858000"/>
              <a:gd name="connsiteX57" fmla="*/ 12191999 w 12192000"/>
              <a:gd name="connsiteY57" fmla="*/ 0 h 6858000"/>
              <a:gd name="connsiteX58" fmla="*/ 12192000 w 12192000"/>
              <a:gd name="connsiteY58" fmla="*/ 0 h 6858000"/>
              <a:gd name="connsiteX59" fmla="*/ 12192000 w 12192000"/>
              <a:gd name="connsiteY59" fmla="*/ 6858000 h 6858000"/>
              <a:gd name="connsiteX60" fmla="*/ 12191999 w 12192000"/>
              <a:gd name="connsiteY60" fmla="*/ 6858000 h 6858000"/>
              <a:gd name="connsiteX61" fmla="*/ 12191999 w 12192000"/>
              <a:gd name="connsiteY61" fmla="*/ 4323902 h 6858000"/>
              <a:gd name="connsiteX62" fmla="*/ 9307672 w 12192000"/>
              <a:gd name="connsiteY62" fmla="*/ 4323902 h 6858000"/>
              <a:gd name="connsiteX63" fmla="*/ 9307672 w 12192000"/>
              <a:gd name="connsiteY63" fmla="*/ 6858000 h 6858000"/>
              <a:gd name="connsiteX64" fmla="*/ 0 w 12192000"/>
              <a:gd name="connsiteY6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2192000" h="6858000">
                <a:moveTo>
                  <a:pt x="6315529" y="4323896"/>
                </a:moveTo>
                <a:lnTo>
                  <a:pt x="6295588" y="4367579"/>
                </a:lnTo>
                <a:cubicBezTo>
                  <a:pt x="6278024" y="4397022"/>
                  <a:pt x="6253813" y="4421099"/>
                  <a:pt x="6219229" y="4436818"/>
                </a:cubicBezTo>
                <a:cubicBezTo>
                  <a:pt x="6148079" y="4469666"/>
                  <a:pt x="6116436" y="4572066"/>
                  <a:pt x="6065687" y="4637204"/>
                </a:cubicBezTo>
                <a:cubicBezTo>
                  <a:pt x="5888713" y="4862696"/>
                  <a:pt x="5773979" y="5125824"/>
                  <a:pt x="5727387" y="5460076"/>
                </a:cubicBezTo>
                <a:cubicBezTo>
                  <a:pt x="5714326" y="5552523"/>
                  <a:pt x="5656974" y="5638673"/>
                  <a:pt x="5620972" y="5725836"/>
                </a:cubicBezTo>
                <a:cubicBezTo>
                  <a:pt x="5641553" y="5779043"/>
                  <a:pt x="5738619" y="5631221"/>
                  <a:pt x="5707795" y="5790089"/>
                </a:cubicBezTo>
                <a:cubicBezTo>
                  <a:pt x="5684453" y="5909876"/>
                  <a:pt x="5617437" y="5996827"/>
                  <a:pt x="5554627" y="6078873"/>
                </a:cubicBezTo>
                <a:cubicBezTo>
                  <a:pt x="5482491" y="6172498"/>
                  <a:pt x="5402203" y="6253366"/>
                  <a:pt x="5373489" y="6402408"/>
                </a:cubicBezTo>
                <a:cubicBezTo>
                  <a:pt x="5371924" y="6410357"/>
                  <a:pt x="5276557" y="6577417"/>
                  <a:pt x="5099999" y="6827527"/>
                </a:cubicBezTo>
                <a:lnTo>
                  <a:pt x="5078133" y="6857998"/>
                </a:lnTo>
                <a:lnTo>
                  <a:pt x="9179960" y="6857998"/>
                </a:lnTo>
                <a:lnTo>
                  <a:pt x="9179960" y="4323896"/>
                </a:lnTo>
                <a:close/>
                <a:moveTo>
                  <a:pt x="0" y="0"/>
                </a:moveTo>
                <a:lnTo>
                  <a:pt x="5872711" y="0"/>
                </a:lnTo>
                <a:lnTo>
                  <a:pt x="5885421" y="20207"/>
                </a:lnTo>
                <a:cubicBezTo>
                  <a:pt x="5896481" y="32882"/>
                  <a:pt x="5909484" y="42864"/>
                  <a:pt x="5925300" y="48911"/>
                </a:cubicBezTo>
                <a:cubicBezTo>
                  <a:pt x="5940498" y="54526"/>
                  <a:pt x="5945509" y="75042"/>
                  <a:pt x="5940039" y="101212"/>
                </a:cubicBezTo>
                <a:cubicBezTo>
                  <a:pt x="5921950" y="187894"/>
                  <a:pt x="5936667" y="254951"/>
                  <a:pt x="5969942" y="311282"/>
                </a:cubicBezTo>
                <a:cubicBezTo>
                  <a:pt x="5981709" y="330926"/>
                  <a:pt x="5977292" y="344422"/>
                  <a:pt x="5961238" y="357643"/>
                </a:cubicBezTo>
                <a:cubicBezTo>
                  <a:pt x="5942802" y="372223"/>
                  <a:pt x="5928461" y="393565"/>
                  <a:pt x="5917195" y="420369"/>
                </a:cubicBezTo>
                <a:cubicBezTo>
                  <a:pt x="5898701" y="463685"/>
                  <a:pt x="5889992" y="510050"/>
                  <a:pt x="5882753" y="556832"/>
                </a:cubicBezTo>
                <a:cubicBezTo>
                  <a:pt x="5871511" y="630206"/>
                  <a:pt x="5858246" y="700969"/>
                  <a:pt x="5814490" y="757416"/>
                </a:cubicBezTo>
                <a:cubicBezTo>
                  <a:pt x="5801465" y="774559"/>
                  <a:pt x="5791019" y="796511"/>
                  <a:pt x="5780064" y="817804"/>
                </a:cubicBezTo>
                <a:cubicBezTo>
                  <a:pt x="5783558" y="836359"/>
                  <a:pt x="5792196" y="849005"/>
                  <a:pt x="5808232" y="850533"/>
                </a:cubicBezTo>
                <a:cubicBezTo>
                  <a:pt x="5910296" y="860624"/>
                  <a:pt x="5905771" y="962632"/>
                  <a:pt x="5906473" y="1076571"/>
                </a:cubicBezTo>
                <a:cubicBezTo>
                  <a:pt x="5907545" y="1217584"/>
                  <a:pt x="5849973" y="1296799"/>
                  <a:pt x="5778623" y="1369280"/>
                </a:cubicBezTo>
                <a:cubicBezTo>
                  <a:pt x="5754207" y="1393852"/>
                  <a:pt x="5718605" y="1401742"/>
                  <a:pt x="5710841" y="1462628"/>
                </a:cubicBezTo>
                <a:cubicBezTo>
                  <a:pt x="5753463" y="1508141"/>
                  <a:pt x="5802053" y="1451295"/>
                  <a:pt x="5846774" y="1455933"/>
                </a:cubicBezTo>
                <a:cubicBezTo>
                  <a:pt x="5883727" y="1460129"/>
                  <a:pt x="5943609" y="1438568"/>
                  <a:pt x="5897329" y="1553073"/>
                </a:cubicBezTo>
                <a:cubicBezTo>
                  <a:pt x="5883856" y="1586627"/>
                  <a:pt x="5901366" y="1604100"/>
                  <a:pt x="5919735" y="1602736"/>
                </a:cubicBezTo>
                <a:cubicBezTo>
                  <a:pt x="6068526" y="1589022"/>
                  <a:pt x="6006837" y="1813624"/>
                  <a:pt x="6057874" y="1910648"/>
                </a:cubicBezTo>
                <a:cubicBezTo>
                  <a:pt x="6072264" y="1936644"/>
                  <a:pt x="6059978" y="1992417"/>
                  <a:pt x="6039719" y="2010547"/>
                </a:cubicBezTo>
                <a:cubicBezTo>
                  <a:pt x="5911143" y="2127229"/>
                  <a:pt x="5899692" y="2331836"/>
                  <a:pt x="5841713" y="2520599"/>
                </a:cubicBezTo>
                <a:cubicBezTo>
                  <a:pt x="5912636" y="2572423"/>
                  <a:pt x="5995799" y="2566926"/>
                  <a:pt x="6071734" y="2593468"/>
                </a:cubicBezTo>
                <a:cubicBezTo>
                  <a:pt x="6150607" y="2620843"/>
                  <a:pt x="6151703" y="2655507"/>
                  <a:pt x="6092050" y="2806646"/>
                </a:cubicBezTo>
                <a:cubicBezTo>
                  <a:pt x="6259331" y="2795420"/>
                  <a:pt x="6259331" y="2795420"/>
                  <a:pt x="6215122" y="3021197"/>
                </a:cubicBezTo>
                <a:cubicBezTo>
                  <a:pt x="6259035" y="3016573"/>
                  <a:pt x="6302431" y="3085300"/>
                  <a:pt x="6338100" y="3178087"/>
                </a:cubicBezTo>
                <a:lnTo>
                  <a:pt x="6343927" y="3194685"/>
                </a:lnTo>
                <a:lnTo>
                  <a:pt x="6343850" y="3201174"/>
                </a:lnTo>
                <a:cubicBezTo>
                  <a:pt x="6346866" y="3232770"/>
                  <a:pt x="6355995" y="3253323"/>
                  <a:pt x="6366375" y="3271251"/>
                </a:cubicBezTo>
                <a:lnTo>
                  <a:pt x="6369430" y="3276240"/>
                </a:lnTo>
                <a:lnTo>
                  <a:pt x="6392405" y="3360437"/>
                </a:lnTo>
                <a:lnTo>
                  <a:pt x="6397993" y="3390203"/>
                </a:lnTo>
                <a:lnTo>
                  <a:pt x="6394652" y="3402205"/>
                </a:lnTo>
                <a:cubicBezTo>
                  <a:pt x="6388505" y="3414621"/>
                  <a:pt x="6379344" y="3427747"/>
                  <a:pt x="6366662" y="3442044"/>
                </a:cubicBezTo>
                <a:cubicBezTo>
                  <a:pt x="6239481" y="3584662"/>
                  <a:pt x="6224938" y="3605480"/>
                  <a:pt x="6320915" y="3701547"/>
                </a:cubicBezTo>
                <a:lnTo>
                  <a:pt x="6364618" y="3743844"/>
                </a:lnTo>
                <a:lnTo>
                  <a:pt x="6370409" y="3754454"/>
                </a:lnTo>
                <a:lnTo>
                  <a:pt x="6373773" y="3768237"/>
                </a:lnTo>
                <a:cubicBezTo>
                  <a:pt x="6374277" y="3777528"/>
                  <a:pt x="6374207" y="3788146"/>
                  <a:pt x="6375298" y="3796540"/>
                </a:cubicBezTo>
                <a:cubicBezTo>
                  <a:pt x="6339717" y="3831045"/>
                  <a:pt x="6294642" y="3774365"/>
                  <a:pt x="6253487" y="3856948"/>
                </a:cubicBezTo>
                <a:lnTo>
                  <a:pt x="6385416" y="4014409"/>
                </a:lnTo>
                <a:lnTo>
                  <a:pt x="6374795" y="4038554"/>
                </a:lnTo>
                <a:cubicBezTo>
                  <a:pt x="6363579" y="4073249"/>
                  <a:pt x="6356895" y="4111559"/>
                  <a:pt x="6351015" y="4150489"/>
                </a:cubicBezTo>
                <a:lnTo>
                  <a:pt x="6340821" y="4212706"/>
                </a:lnTo>
                <a:lnTo>
                  <a:pt x="12191999" y="4212706"/>
                </a:lnTo>
                <a:lnTo>
                  <a:pt x="12191999" y="0"/>
                </a:lnTo>
                <a:lnTo>
                  <a:pt x="12192000" y="0"/>
                </a:lnTo>
                <a:lnTo>
                  <a:pt x="12192000" y="6858000"/>
                </a:lnTo>
                <a:lnTo>
                  <a:pt x="12191999" y="6858000"/>
                </a:lnTo>
                <a:lnTo>
                  <a:pt x="12191999" y="4323902"/>
                </a:lnTo>
                <a:lnTo>
                  <a:pt x="9307672" y="4323902"/>
                </a:lnTo>
                <a:lnTo>
                  <a:pt x="9307672" y="6858000"/>
                </a:lnTo>
                <a:lnTo>
                  <a:pt x="0" y="6858000"/>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p:cNvSpPr>
            <a:spLocks noGrp="1"/>
          </p:cNvSpPr>
          <p:nvPr>
            <p:ph type="ctrTitle"/>
          </p:nvPr>
        </p:nvSpPr>
        <p:spPr>
          <a:xfrm>
            <a:off x="838200" y="365125"/>
            <a:ext cx="4347949" cy="2137273"/>
          </a:xfrm>
        </p:spPr>
        <p:txBody>
          <a:bodyPr vert="horz" lIns="91440" tIns="45720" rIns="91440" bIns="45720" rtlCol="0" anchor="b">
            <a:normAutofit/>
          </a:bodyPr>
          <a:lstStyle/>
          <a:p>
            <a:pPr algn="l"/>
            <a:r>
              <a:rPr lang="en-GB" sz="4400"/>
              <a:t>Organised</a:t>
            </a:r>
            <a:r>
              <a:rPr lang="en-US" sz="4400"/>
              <a:t> Immigration Crime </a:t>
            </a:r>
          </a:p>
        </p:txBody>
      </p:sp>
      <p:sp>
        <p:nvSpPr>
          <p:cNvPr id="4" name="TextBox 3">
            <a:extLst>
              <a:ext uri="{FF2B5EF4-FFF2-40B4-BE49-F238E27FC236}">
                <a16:creationId xmlns:a16="http://schemas.microsoft.com/office/drawing/2014/main" id="{1AA39A8F-8817-9CC3-7276-823679019FD6}"/>
              </a:ext>
            </a:extLst>
          </p:cNvPr>
          <p:cNvSpPr txBox="1"/>
          <p:nvPr/>
        </p:nvSpPr>
        <p:spPr>
          <a:xfrm>
            <a:off x="838200" y="2681785"/>
            <a:ext cx="4347948" cy="349517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SOC Assignment Two:</a:t>
            </a:r>
          </a:p>
          <a:p>
            <a:pPr indent="-228600">
              <a:lnSpc>
                <a:spcPct val="90000"/>
              </a:lnSpc>
              <a:spcAft>
                <a:spcPts val="600"/>
              </a:spcAft>
              <a:buFont typeface="Arial" panose="020B0604020202020204" pitchFamily="34" charset="0"/>
              <a:buChar char="•"/>
            </a:pPr>
            <a:r>
              <a:rPr lang="en-US" sz="2000"/>
              <a:t>By Keeley Marie Williams (2004801)</a:t>
            </a:r>
          </a:p>
        </p:txBody>
      </p:sp>
      <p:pic>
        <p:nvPicPr>
          <p:cNvPr id="5" name="Picture 4" descr="What is Serious or Complex crime? | Cunninghams Solicitors">
            <a:extLst>
              <a:ext uri="{FF2B5EF4-FFF2-40B4-BE49-F238E27FC236}">
                <a16:creationId xmlns:a16="http://schemas.microsoft.com/office/drawing/2014/main" id="{4017B31E-B856-8242-5ECB-B67A1CCDB6A8}"/>
              </a:ext>
            </a:extLst>
          </p:cNvPr>
          <p:cNvPicPr>
            <a:picLocks noChangeAspect="1"/>
          </p:cNvPicPr>
          <p:nvPr/>
        </p:nvPicPr>
        <p:blipFill>
          <a:blip r:embed="rId2"/>
          <a:stretch>
            <a:fillRect/>
          </a:stretch>
        </p:blipFill>
        <p:spPr>
          <a:xfrm>
            <a:off x="6777309" y="563626"/>
            <a:ext cx="4797354" cy="3202233"/>
          </a:xfrm>
          <a:prstGeom prst="rect">
            <a:avLst/>
          </a:prstGeom>
        </p:spPr>
      </p:pic>
      <p:pic>
        <p:nvPicPr>
          <p:cNvPr id="6" name="Picture 5" descr="Reporting Serious Organized Crime">
            <a:extLst>
              <a:ext uri="{FF2B5EF4-FFF2-40B4-BE49-F238E27FC236}">
                <a16:creationId xmlns:a16="http://schemas.microsoft.com/office/drawing/2014/main" id="{8D01A9A3-EDB7-DC53-0BC8-16DFE0CB4D02}"/>
              </a:ext>
            </a:extLst>
          </p:cNvPr>
          <p:cNvPicPr>
            <a:picLocks noChangeAspect="1"/>
          </p:cNvPicPr>
          <p:nvPr/>
        </p:nvPicPr>
        <p:blipFill>
          <a:blip r:embed="rId3"/>
          <a:stretch>
            <a:fillRect/>
          </a:stretch>
        </p:blipFill>
        <p:spPr>
          <a:xfrm>
            <a:off x="6297433" y="4895038"/>
            <a:ext cx="2513506" cy="1165352"/>
          </a:xfrm>
          <a:prstGeom prst="rect">
            <a:avLst/>
          </a:prstGeom>
        </p:spPr>
      </p:pic>
      <p:pic>
        <p:nvPicPr>
          <p:cNvPr id="3" name="Picture 2" descr="ORGANISED CRIME stock illustration. Illustration of mafia - 87996849">
            <a:extLst>
              <a:ext uri="{FF2B5EF4-FFF2-40B4-BE49-F238E27FC236}">
                <a16:creationId xmlns:a16="http://schemas.microsoft.com/office/drawing/2014/main" id="{A8DB10DB-1D4F-A374-34E5-07828AA6EBC0}"/>
              </a:ext>
            </a:extLst>
          </p:cNvPr>
          <p:cNvPicPr>
            <a:picLocks noChangeAspect="1"/>
          </p:cNvPicPr>
          <p:nvPr/>
        </p:nvPicPr>
        <p:blipFill>
          <a:blip r:embed="rId4"/>
          <a:stretch>
            <a:fillRect/>
          </a:stretch>
        </p:blipFill>
        <p:spPr>
          <a:xfrm>
            <a:off x="9657399" y="4653502"/>
            <a:ext cx="2181105" cy="166309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erious and organised crime - Russell Webster">
            <a:extLst>
              <a:ext uri="{FF2B5EF4-FFF2-40B4-BE49-F238E27FC236}">
                <a16:creationId xmlns:a16="http://schemas.microsoft.com/office/drawing/2014/main" id="{EEC0D09C-9EDF-126B-8360-C73D338FBBE4}"/>
              </a:ext>
            </a:extLst>
          </p:cNvPr>
          <p:cNvPicPr>
            <a:picLocks noChangeAspect="1"/>
          </p:cNvPicPr>
          <p:nvPr/>
        </p:nvPicPr>
        <p:blipFill>
          <a:blip r:embed="rId3"/>
          <a:stretch>
            <a:fillRect/>
          </a:stretch>
        </p:blipFill>
        <p:spPr>
          <a:xfrm>
            <a:off x="7589162" y="276333"/>
            <a:ext cx="4176407"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1" name="Arc 80">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E0BC11-9D5E-D0C6-DD31-081148D66ECB}"/>
              </a:ext>
            </a:extLst>
          </p:cNvPr>
          <p:cNvSpPr>
            <a:spLocks noGrp="1"/>
          </p:cNvSpPr>
          <p:nvPr>
            <p:ph type="title"/>
          </p:nvPr>
        </p:nvSpPr>
        <p:spPr>
          <a:xfrm>
            <a:off x="838201" y="479493"/>
            <a:ext cx="5257800" cy="1325563"/>
          </a:xfrm>
        </p:spPr>
        <p:txBody>
          <a:bodyPr>
            <a:normAutofit/>
          </a:bodyPr>
          <a:lstStyle/>
          <a:p>
            <a:r>
              <a:rPr lang="en-US"/>
              <a:t>Serious </a:t>
            </a:r>
            <a:r>
              <a:rPr lang="en-GB"/>
              <a:t>Organised</a:t>
            </a:r>
            <a:r>
              <a:rPr lang="en-US"/>
              <a:t> Crime:</a:t>
            </a:r>
          </a:p>
        </p:txBody>
      </p:sp>
      <p:graphicFrame>
        <p:nvGraphicFramePr>
          <p:cNvPr id="66" name="Diagram 65">
            <a:extLst>
              <a:ext uri="{FF2B5EF4-FFF2-40B4-BE49-F238E27FC236}">
                <a16:creationId xmlns:a16="http://schemas.microsoft.com/office/drawing/2014/main" id="{309F670C-1C7A-4F8B-DC7A-9F59684A5A13}"/>
              </a:ext>
            </a:extLst>
          </p:cNvPr>
          <p:cNvGraphicFramePr/>
          <p:nvPr>
            <p:extLst>
              <p:ext uri="{D42A27DB-BD31-4B8C-83A1-F6EECF244321}">
                <p14:modId xmlns:p14="http://schemas.microsoft.com/office/powerpoint/2010/main" val="1977325309"/>
              </p:ext>
            </p:extLst>
          </p:nvPr>
        </p:nvGraphicFramePr>
        <p:xfrm>
          <a:off x="289673" y="811897"/>
          <a:ext cx="6354790" cy="63461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8" name="TextBox 97">
            <a:extLst>
              <a:ext uri="{FF2B5EF4-FFF2-40B4-BE49-F238E27FC236}">
                <a16:creationId xmlns:a16="http://schemas.microsoft.com/office/drawing/2014/main" id="{AADCE14F-7421-1055-927E-D6DB0139BCA5}"/>
              </a:ext>
            </a:extLst>
          </p:cNvPr>
          <p:cNvSpPr txBox="1"/>
          <p:nvPr/>
        </p:nvSpPr>
        <p:spPr>
          <a:xfrm>
            <a:off x="289344" y="6176573"/>
            <a:ext cx="218775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(HMICFRS, 2024)</a:t>
            </a:r>
          </a:p>
        </p:txBody>
      </p:sp>
      <p:sp>
        <p:nvSpPr>
          <p:cNvPr id="99" name="TextBox 98">
            <a:extLst>
              <a:ext uri="{FF2B5EF4-FFF2-40B4-BE49-F238E27FC236}">
                <a16:creationId xmlns:a16="http://schemas.microsoft.com/office/drawing/2014/main" id="{E4692FE5-278E-1108-031C-B775D305C052}"/>
              </a:ext>
            </a:extLst>
          </p:cNvPr>
          <p:cNvSpPr txBox="1"/>
          <p:nvPr/>
        </p:nvSpPr>
        <p:spPr>
          <a:xfrm>
            <a:off x="8026160" y="5992062"/>
            <a:ext cx="39052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 (Webster, 2024)</a:t>
            </a:r>
          </a:p>
        </p:txBody>
      </p:sp>
    </p:spTree>
    <p:extLst>
      <p:ext uri="{BB962C8B-B14F-4D97-AF65-F5344CB8AC3E}">
        <p14:creationId xmlns:p14="http://schemas.microsoft.com/office/powerpoint/2010/main" val="312554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7" name="Rectangle 6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F582B-3A58-F057-D4BB-AE741BE996CB}"/>
              </a:ext>
            </a:extLst>
          </p:cNvPr>
          <p:cNvSpPr>
            <a:spLocks noGrp="1"/>
          </p:cNvSpPr>
          <p:nvPr>
            <p:ph type="title"/>
          </p:nvPr>
        </p:nvSpPr>
        <p:spPr>
          <a:xfrm>
            <a:off x="761803" y="350196"/>
            <a:ext cx="4646904" cy="1624520"/>
          </a:xfrm>
        </p:spPr>
        <p:txBody>
          <a:bodyPr anchor="ctr">
            <a:normAutofit/>
          </a:bodyPr>
          <a:lstStyle/>
          <a:p>
            <a:r>
              <a:rPr lang="en-US" sz="4000"/>
              <a:t>What is </a:t>
            </a:r>
            <a:r>
              <a:rPr lang="en-GB" sz="4000"/>
              <a:t>Organised</a:t>
            </a:r>
            <a:r>
              <a:rPr lang="en-US" sz="4000"/>
              <a:t> Immigration Crime?</a:t>
            </a:r>
          </a:p>
        </p:txBody>
      </p:sp>
      <p:pic>
        <p:nvPicPr>
          <p:cNvPr id="19" name="Picture 18" descr="A map with red lines&#10;&#10;Description automatically generated">
            <a:extLst>
              <a:ext uri="{FF2B5EF4-FFF2-40B4-BE49-F238E27FC236}">
                <a16:creationId xmlns:a16="http://schemas.microsoft.com/office/drawing/2014/main" id="{5D9A8C3E-2E68-8866-17E2-9FECCC4BDF4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9359" r="21908" b="-1"/>
          <a:stretch/>
        </p:blipFill>
        <p:spPr>
          <a:xfrm>
            <a:off x="6096000" y="1"/>
            <a:ext cx="6102825" cy="6858000"/>
          </a:xfrm>
          <a:prstGeom prst="rect">
            <a:avLst/>
          </a:prstGeom>
        </p:spPr>
      </p:pic>
      <p:graphicFrame>
        <p:nvGraphicFramePr>
          <p:cNvPr id="53" name="Content Placeholder 2">
            <a:extLst>
              <a:ext uri="{FF2B5EF4-FFF2-40B4-BE49-F238E27FC236}">
                <a16:creationId xmlns:a16="http://schemas.microsoft.com/office/drawing/2014/main" id="{BB11BF01-4A59-D566-AD1A-C3F5D33768A0}"/>
              </a:ext>
            </a:extLst>
          </p:cNvPr>
          <p:cNvGraphicFramePr>
            <a:graphicFrameLocks noGrp="1"/>
          </p:cNvGraphicFramePr>
          <p:nvPr>
            <p:ph idx="1"/>
            <p:extLst>
              <p:ext uri="{D42A27DB-BD31-4B8C-83A1-F6EECF244321}">
                <p14:modId xmlns:p14="http://schemas.microsoft.com/office/powerpoint/2010/main" val="2658908682"/>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FF58A692-946B-CF26-04B8-472322C75333}"/>
              </a:ext>
            </a:extLst>
          </p:cNvPr>
          <p:cNvSpPr txBox="1"/>
          <p:nvPr/>
        </p:nvSpPr>
        <p:spPr>
          <a:xfrm>
            <a:off x="9745909" y="6657946"/>
            <a:ext cx="24529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8EAB6DD0-0AFE-AE41-C050-08562D00B74C}"/>
              </a:ext>
            </a:extLst>
          </p:cNvPr>
          <p:cNvSpPr txBox="1"/>
          <p:nvPr/>
        </p:nvSpPr>
        <p:spPr>
          <a:xfrm>
            <a:off x="238424" y="6351497"/>
            <a:ext cx="3694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(Crown Prosecution Service, 2024)</a:t>
            </a:r>
          </a:p>
        </p:txBody>
      </p:sp>
    </p:spTree>
    <p:extLst>
      <p:ext uri="{BB962C8B-B14F-4D97-AF65-F5344CB8AC3E}">
        <p14:creationId xmlns:p14="http://schemas.microsoft.com/office/powerpoint/2010/main" val="4224339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56" name="Freeform: Shape 55">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5" name="Rectangle 6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60">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TextBox 42">
            <a:extLst>
              <a:ext uri="{FF2B5EF4-FFF2-40B4-BE49-F238E27FC236}">
                <a16:creationId xmlns:a16="http://schemas.microsoft.com/office/drawing/2014/main" id="{6AE95D44-1D86-8869-69A3-6A9541988565}"/>
              </a:ext>
            </a:extLst>
          </p:cNvPr>
          <p:cNvSpPr txBox="1"/>
          <p:nvPr/>
        </p:nvSpPr>
        <p:spPr>
          <a:xfrm>
            <a:off x="643467" y="957363"/>
            <a:ext cx="10435936" cy="11864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78408">
              <a:lnSpc>
                <a:spcPct val="90000"/>
              </a:lnSpc>
              <a:spcBef>
                <a:spcPct val="0"/>
              </a:spcBef>
              <a:spcAft>
                <a:spcPts val="642"/>
              </a:spcAft>
            </a:pPr>
            <a:r>
              <a:rPr lang="en-US" sz="3424" kern="1200">
                <a:solidFill>
                  <a:schemeClr val="tx1"/>
                </a:solidFill>
                <a:latin typeface="+mj-lt"/>
                <a:ea typeface="+mj-ea"/>
                <a:cs typeface="+mj-cs"/>
              </a:rPr>
              <a:t>The Difference Between People Smuggling and Human Trafficking:​</a:t>
            </a:r>
            <a:endParaRPr lang="en-US" sz="3200" kern="1200">
              <a:solidFill>
                <a:schemeClr val="tx1"/>
              </a:solidFill>
              <a:latin typeface="+mj-lt"/>
              <a:ea typeface="+mj-ea"/>
              <a:cs typeface="+mj-cs"/>
            </a:endParaRPr>
          </a:p>
        </p:txBody>
      </p:sp>
      <p:cxnSp>
        <p:nvCxnSpPr>
          <p:cNvPr id="48" name="Straight Connector 47">
            <a:extLst>
              <a:ext uri="{FF2B5EF4-FFF2-40B4-BE49-F238E27FC236}">
                <a16:creationId xmlns:a16="http://schemas.microsoft.com/office/drawing/2014/main" id="{D2C4353C-C927-1758-0BEF-21E9E0D81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996" y="671106"/>
            <a:ext cx="78973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3" name="Diagram 2">
            <a:extLst>
              <a:ext uri="{FF2B5EF4-FFF2-40B4-BE49-F238E27FC236}">
                <a16:creationId xmlns:a16="http://schemas.microsoft.com/office/drawing/2014/main" id="{230EDFB2-4849-A569-D97D-BC1C8118FFB9}"/>
              </a:ext>
            </a:extLst>
          </p:cNvPr>
          <p:cNvGraphicFramePr/>
          <p:nvPr>
            <p:extLst>
              <p:ext uri="{D42A27DB-BD31-4B8C-83A1-F6EECF244321}">
                <p14:modId xmlns:p14="http://schemas.microsoft.com/office/powerpoint/2010/main" val="954696114"/>
              </p:ext>
            </p:extLst>
          </p:nvPr>
        </p:nvGraphicFramePr>
        <p:xfrm>
          <a:off x="646838" y="2919414"/>
          <a:ext cx="4084349" cy="3267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6" name="Diagram 25">
            <a:extLst>
              <a:ext uri="{FF2B5EF4-FFF2-40B4-BE49-F238E27FC236}">
                <a16:creationId xmlns:a16="http://schemas.microsoft.com/office/drawing/2014/main" id="{BA475231-2087-0E90-908D-E1D8EA2C3414}"/>
              </a:ext>
            </a:extLst>
          </p:cNvPr>
          <p:cNvGraphicFramePr/>
          <p:nvPr>
            <p:extLst>
              <p:ext uri="{D42A27DB-BD31-4B8C-83A1-F6EECF244321}">
                <p14:modId xmlns:p14="http://schemas.microsoft.com/office/powerpoint/2010/main" val="1892522030"/>
              </p:ext>
            </p:extLst>
          </p:nvPr>
        </p:nvGraphicFramePr>
        <p:xfrm>
          <a:off x="7004109" y="2926083"/>
          <a:ext cx="4084349" cy="32674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1" name="TextBox 40">
            <a:extLst>
              <a:ext uri="{FF2B5EF4-FFF2-40B4-BE49-F238E27FC236}">
                <a16:creationId xmlns:a16="http://schemas.microsoft.com/office/drawing/2014/main" id="{AB6D3473-1C36-A8ED-F84E-722B75EA1445}"/>
              </a:ext>
            </a:extLst>
          </p:cNvPr>
          <p:cNvSpPr txBox="1"/>
          <p:nvPr/>
        </p:nvSpPr>
        <p:spPr>
          <a:xfrm>
            <a:off x="1143187" y="2145862"/>
            <a:ext cx="2450610" cy="75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12079">
              <a:spcAft>
                <a:spcPts val="642"/>
              </a:spcAft>
            </a:pPr>
            <a:r>
              <a:rPr lang="en-US" sz="2131" b="1" kern="1200">
                <a:solidFill>
                  <a:schemeClr val="tx1"/>
                </a:solidFill>
                <a:latin typeface="+mn-lt"/>
                <a:ea typeface="+mn-ea"/>
                <a:cs typeface="+mn-cs"/>
              </a:rPr>
              <a:t>People Smuggling:</a:t>
            </a:r>
            <a:r>
              <a:rPr lang="en-GB" sz="2131" kern="1200">
                <a:solidFill>
                  <a:schemeClr val="tx1"/>
                </a:solidFill>
                <a:latin typeface="+mn-lt"/>
                <a:ea typeface="+mn-ea"/>
                <a:cs typeface="+mn-cs"/>
              </a:rPr>
              <a:t>​</a:t>
            </a:r>
            <a:endParaRPr lang="en-GB"/>
          </a:p>
        </p:txBody>
      </p:sp>
      <p:sp>
        <p:nvSpPr>
          <p:cNvPr id="42" name="TextBox 41">
            <a:extLst>
              <a:ext uri="{FF2B5EF4-FFF2-40B4-BE49-F238E27FC236}">
                <a16:creationId xmlns:a16="http://schemas.microsoft.com/office/drawing/2014/main" id="{54F1254F-51EA-9E2A-9735-047CACFBA16E}"/>
              </a:ext>
            </a:extLst>
          </p:cNvPr>
          <p:cNvSpPr txBox="1"/>
          <p:nvPr/>
        </p:nvSpPr>
        <p:spPr>
          <a:xfrm>
            <a:off x="6999480" y="2146350"/>
            <a:ext cx="3040081" cy="4202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12079">
              <a:spcAft>
                <a:spcPts val="642"/>
              </a:spcAft>
            </a:pPr>
            <a:r>
              <a:rPr lang="en-US" sz="2131" b="1" kern="1200">
                <a:solidFill>
                  <a:schemeClr val="tx1"/>
                </a:solidFill>
                <a:latin typeface="+mn-lt"/>
                <a:ea typeface="+mn-ea"/>
                <a:cs typeface="+mn-cs"/>
              </a:rPr>
              <a:t>Human Trafficking:</a:t>
            </a:r>
            <a:r>
              <a:rPr lang="en-GB" sz="2131" kern="1200">
                <a:solidFill>
                  <a:schemeClr val="tx1"/>
                </a:solidFill>
                <a:latin typeface="+mn-lt"/>
                <a:ea typeface="+mn-ea"/>
                <a:cs typeface="+mn-cs"/>
              </a:rPr>
              <a:t>​</a:t>
            </a:r>
            <a:endParaRPr lang="en-GB"/>
          </a:p>
        </p:txBody>
      </p:sp>
      <p:sp>
        <p:nvSpPr>
          <p:cNvPr id="199" name="TextBox 198">
            <a:extLst>
              <a:ext uri="{FF2B5EF4-FFF2-40B4-BE49-F238E27FC236}">
                <a16:creationId xmlns:a16="http://schemas.microsoft.com/office/drawing/2014/main" id="{124EBB83-3C3A-00E4-7851-7F4A598410A6}"/>
              </a:ext>
            </a:extLst>
          </p:cNvPr>
          <p:cNvSpPr txBox="1"/>
          <p:nvPr/>
        </p:nvSpPr>
        <p:spPr>
          <a:xfrm>
            <a:off x="7773657" y="6164292"/>
            <a:ext cx="33178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(Wales Safer Communities, 2024)</a:t>
            </a:r>
          </a:p>
        </p:txBody>
      </p:sp>
      <p:sp>
        <p:nvSpPr>
          <p:cNvPr id="200" name="TextBox 199">
            <a:extLst>
              <a:ext uri="{FF2B5EF4-FFF2-40B4-BE49-F238E27FC236}">
                <a16:creationId xmlns:a16="http://schemas.microsoft.com/office/drawing/2014/main" id="{464B5234-09DB-C506-0E57-CF4DF31AC93C}"/>
              </a:ext>
            </a:extLst>
          </p:cNvPr>
          <p:cNvSpPr txBox="1"/>
          <p:nvPr/>
        </p:nvSpPr>
        <p:spPr>
          <a:xfrm>
            <a:off x="2666101" y="5526895"/>
            <a:ext cx="2063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(Interpol, 2024)</a:t>
            </a:r>
          </a:p>
        </p:txBody>
      </p:sp>
    </p:spTree>
    <p:extLst>
      <p:ext uri="{BB962C8B-B14F-4D97-AF65-F5344CB8AC3E}">
        <p14:creationId xmlns:p14="http://schemas.microsoft.com/office/powerpoint/2010/main" val="3809387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325EC-9877-C0B5-4FAF-EEB88C7BECDC}"/>
              </a:ext>
            </a:extLst>
          </p:cNvPr>
          <p:cNvSpPr>
            <a:spLocks noGrp="1"/>
          </p:cNvSpPr>
          <p:nvPr>
            <p:ph type="title"/>
          </p:nvPr>
        </p:nvSpPr>
        <p:spPr>
          <a:xfrm>
            <a:off x="838201" y="365125"/>
            <a:ext cx="5251316" cy="1807305"/>
          </a:xfrm>
        </p:spPr>
        <p:txBody>
          <a:bodyPr>
            <a:normAutofit/>
          </a:bodyPr>
          <a:lstStyle/>
          <a:p>
            <a:r>
              <a:rPr lang="en-GB" sz="4100"/>
              <a:t>Organised</a:t>
            </a:r>
            <a:r>
              <a:rPr lang="en-US" sz="4100"/>
              <a:t> </a:t>
            </a:r>
            <a:r>
              <a:rPr lang="en-GB" sz="4100"/>
              <a:t>Immigration</a:t>
            </a:r>
            <a:r>
              <a:rPr lang="en-US" sz="4100"/>
              <a:t> Crime Statistics:</a:t>
            </a:r>
          </a:p>
        </p:txBody>
      </p:sp>
      <p:sp>
        <p:nvSpPr>
          <p:cNvPr id="3" name="Content Placeholder 2">
            <a:extLst>
              <a:ext uri="{FF2B5EF4-FFF2-40B4-BE49-F238E27FC236}">
                <a16:creationId xmlns:a16="http://schemas.microsoft.com/office/drawing/2014/main" id="{D97F61AE-543C-17CE-3EC8-A71B1E3E1901}"/>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2000"/>
              <a:t>According to The Home Office (2024), 246 people were arrested by Immigration Enforcement for people smuggling.</a:t>
            </a:r>
          </a:p>
          <a:p>
            <a:r>
              <a:rPr lang="en-US" sz="2000"/>
              <a:t>There were 124 convictions last year. </a:t>
            </a:r>
          </a:p>
          <a:p>
            <a:r>
              <a:rPr lang="en-US" sz="2000"/>
              <a:t>In 2022, there were five times more referrals than when the Modern Slavery Act was passed in 2015. </a:t>
            </a:r>
          </a:p>
          <a:p>
            <a:r>
              <a:rPr lang="en-US" sz="2000"/>
              <a:t>The number of referrals jumped from 3,263 to 16,398 in five years.</a:t>
            </a:r>
          </a:p>
          <a:p>
            <a:endParaRPr lang="en-US" sz="2000"/>
          </a:p>
          <a:p>
            <a:endParaRPr lang="en-US" sz="2000"/>
          </a:p>
        </p:txBody>
      </p:sp>
      <p:pic>
        <p:nvPicPr>
          <p:cNvPr id="43" name="Picture 42" descr="Codes on papers">
            <a:extLst>
              <a:ext uri="{FF2B5EF4-FFF2-40B4-BE49-F238E27FC236}">
                <a16:creationId xmlns:a16="http://schemas.microsoft.com/office/drawing/2014/main" id="{C3F028F5-E10F-BF95-2FDC-6D647E7B7EF9}"/>
              </a:ext>
            </a:extLst>
          </p:cNvPr>
          <p:cNvPicPr>
            <a:picLocks noChangeAspect="1"/>
          </p:cNvPicPr>
          <p:nvPr/>
        </p:nvPicPr>
        <p:blipFill rotWithShape="1">
          <a:blip r:embed="rId3"/>
          <a:srcRect l="15472" r="26576"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cxnSp>
        <p:nvCxnSpPr>
          <p:cNvPr id="33" name="Straight Arrow Connector 32">
            <a:extLst>
              <a:ext uri="{FF2B5EF4-FFF2-40B4-BE49-F238E27FC236}">
                <a16:creationId xmlns:a16="http://schemas.microsoft.com/office/drawing/2014/main" id="{988BAE54-F9C9-B448-E581-0584F76BA89E}"/>
              </a:ext>
            </a:extLst>
          </p:cNvPr>
          <p:cNvCxnSpPr/>
          <p:nvPr/>
        </p:nvCxnSpPr>
        <p:spPr>
          <a:xfrm>
            <a:off x="982973" y="1854365"/>
            <a:ext cx="4960189" cy="1"/>
          </a:xfrm>
          <a:prstGeom prst="straightConnector1">
            <a:avLst/>
          </a:prstGeom>
          <a:ln>
            <a:solidFill>
              <a:schemeClr val="tx2">
                <a:lumMod val="90000"/>
                <a:lumOff val="10000"/>
              </a:schemeClr>
            </a:solidFill>
          </a:ln>
        </p:spPr>
        <p:style>
          <a:lnRef idx="2">
            <a:schemeClr val="accent1"/>
          </a:lnRef>
          <a:fillRef idx="0">
            <a:schemeClr val="accent1"/>
          </a:fillRef>
          <a:effectRef idx="1">
            <a:schemeClr val="accent1"/>
          </a:effectRef>
          <a:fontRef idx="minor">
            <a:schemeClr val="tx1"/>
          </a:fontRef>
        </p:style>
      </p:cxnSp>
      <p:sp>
        <p:nvSpPr>
          <p:cNvPr id="34" name="Minus Sign 33">
            <a:extLst>
              <a:ext uri="{FF2B5EF4-FFF2-40B4-BE49-F238E27FC236}">
                <a16:creationId xmlns:a16="http://schemas.microsoft.com/office/drawing/2014/main" id="{DA3421A0-E250-08B8-BF31-3830F8DA5EBF}"/>
              </a:ext>
            </a:extLst>
          </p:cNvPr>
          <p:cNvSpPr/>
          <p:nvPr/>
        </p:nvSpPr>
        <p:spPr>
          <a:xfrm>
            <a:off x="4062" y="1512435"/>
            <a:ext cx="6958640" cy="661358"/>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28EBC88-C6F4-66D8-20B1-6F870BA7616B}"/>
              </a:ext>
            </a:extLst>
          </p:cNvPr>
          <p:cNvSpPr txBox="1"/>
          <p:nvPr/>
        </p:nvSpPr>
        <p:spPr>
          <a:xfrm>
            <a:off x="1238249" y="6000749"/>
            <a:ext cx="2587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(Home Office, 2024)</a:t>
            </a:r>
          </a:p>
        </p:txBody>
      </p:sp>
      <p:pic>
        <p:nvPicPr>
          <p:cNvPr id="5" name="Graphic 4" descr="Africa with solid fill">
            <a:extLst>
              <a:ext uri="{FF2B5EF4-FFF2-40B4-BE49-F238E27FC236}">
                <a16:creationId xmlns:a16="http://schemas.microsoft.com/office/drawing/2014/main" id="{4E0525BF-70BE-A513-8694-9316994B755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43600" y="796636"/>
            <a:ext cx="914400" cy="914400"/>
          </a:xfrm>
          <a:prstGeom prst="rect">
            <a:avLst/>
          </a:prstGeom>
        </p:spPr>
      </p:pic>
      <p:pic>
        <p:nvPicPr>
          <p:cNvPr id="7" name="Graphic 6" descr="Handcuffs outline">
            <a:extLst>
              <a:ext uri="{FF2B5EF4-FFF2-40B4-BE49-F238E27FC236}">
                <a16:creationId xmlns:a16="http://schemas.microsoft.com/office/drawing/2014/main" id="{413052BA-809D-0503-485F-83E547151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472545" y="5257800"/>
            <a:ext cx="914400" cy="914400"/>
          </a:xfrm>
          <a:prstGeom prst="rect">
            <a:avLst/>
          </a:prstGeom>
        </p:spPr>
      </p:pic>
    </p:spTree>
    <p:extLst>
      <p:ext uri="{BB962C8B-B14F-4D97-AF65-F5344CB8AC3E}">
        <p14:creationId xmlns:p14="http://schemas.microsoft.com/office/powerpoint/2010/main" val="3660952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National Strategic Assessment (NSA) Campaign 2023 - Organised Immigration  Crime - National Crime Agency">
            <a:extLst>
              <a:ext uri="{FF2B5EF4-FFF2-40B4-BE49-F238E27FC236}">
                <a16:creationId xmlns:a16="http://schemas.microsoft.com/office/drawing/2014/main" id="{F40AB53F-699B-D9B4-3688-BBBB741ED873}"/>
              </a:ext>
            </a:extLst>
          </p:cNvPr>
          <p:cNvPicPr>
            <a:picLocks noGrp="1" noChangeAspect="1"/>
          </p:cNvPicPr>
          <p:nvPr>
            <p:ph idx="1"/>
          </p:nvPr>
        </p:nvPicPr>
        <p:blipFill>
          <a:blip r:embed="rId3"/>
          <a:stretch>
            <a:fillRect/>
          </a:stretch>
        </p:blipFill>
        <p:spPr>
          <a:xfrm>
            <a:off x="1001059" y="777856"/>
            <a:ext cx="8335202" cy="4951628"/>
          </a:xfrm>
        </p:spPr>
      </p:pic>
      <p:sp>
        <p:nvSpPr>
          <p:cNvPr id="8" name="TextBox 7">
            <a:extLst>
              <a:ext uri="{FF2B5EF4-FFF2-40B4-BE49-F238E27FC236}">
                <a16:creationId xmlns:a16="http://schemas.microsoft.com/office/drawing/2014/main" id="{23FF43FB-C7B9-A737-9C57-A25A28724887}"/>
              </a:ext>
            </a:extLst>
          </p:cNvPr>
          <p:cNvSpPr txBox="1"/>
          <p:nvPr/>
        </p:nvSpPr>
        <p:spPr>
          <a:xfrm>
            <a:off x="1548283" y="5740400"/>
            <a:ext cx="77768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Image from National Crime Agency (2024) &amp; Home Office (2024)</a:t>
            </a:r>
          </a:p>
        </p:txBody>
      </p:sp>
      <p:pic>
        <p:nvPicPr>
          <p:cNvPr id="2" name="Graphic 1" descr="Boat launch outline">
            <a:extLst>
              <a:ext uri="{FF2B5EF4-FFF2-40B4-BE49-F238E27FC236}">
                <a16:creationId xmlns:a16="http://schemas.microsoft.com/office/drawing/2014/main" id="{54AB34B0-1D63-A966-A355-5E6E2702CD1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24655" y="616527"/>
            <a:ext cx="914400" cy="914400"/>
          </a:xfrm>
          <a:prstGeom prst="rect">
            <a:avLst/>
          </a:prstGeom>
        </p:spPr>
      </p:pic>
      <p:pic>
        <p:nvPicPr>
          <p:cNvPr id="3" name="Graphic 2" descr="Transfer outline">
            <a:extLst>
              <a:ext uri="{FF2B5EF4-FFF2-40B4-BE49-F238E27FC236}">
                <a16:creationId xmlns:a16="http://schemas.microsoft.com/office/drawing/2014/main" id="{467779A6-4B0E-23BA-3DE4-EB5164134E32}"/>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224655" y="1239982"/>
            <a:ext cx="914400" cy="914400"/>
          </a:xfrm>
          <a:prstGeom prst="rect">
            <a:avLst/>
          </a:prstGeom>
        </p:spPr>
      </p:pic>
    </p:spTree>
    <p:extLst>
      <p:ext uri="{BB962C8B-B14F-4D97-AF65-F5344CB8AC3E}">
        <p14:creationId xmlns:p14="http://schemas.microsoft.com/office/powerpoint/2010/main" val="563201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2" descr="Human Trafficking: How Businesses Can Work to Combat the Modern Slavery ...">
            <a:extLst>
              <a:ext uri="{FF2B5EF4-FFF2-40B4-BE49-F238E27FC236}">
                <a16:creationId xmlns:a16="http://schemas.microsoft.com/office/drawing/2014/main" id="{7E010414-8EEE-DC50-082D-0477EB5347B1}"/>
              </a:ext>
            </a:extLst>
          </p:cNvPr>
          <p:cNvPicPr>
            <a:picLocks noChangeAspect="1"/>
          </p:cNvPicPr>
          <p:nvPr/>
        </p:nvPicPr>
        <p:blipFill rotWithShape="1">
          <a:blip r:embed="rId3"/>
          <a:srcRect l="25714" r="15020" b="-1"/>
          <a:stretch/>
        </p:blipFill>
        <p:spPr>
          <a:xfrm>
            <a:off x="6103027" y="10"/>
            <a:ext cx="6088971" cy="6857990"/>
          </a:xfrm>
          <a:prstGeom prst="rect">
            <a:avLst/>
          </a:prstGeom>
        </p:spPr>
      </p:pic>
      <p:sp useBgFill="1">
        <p:nvSpPr>
          <p:cNvPr id="70" name="Rectangle 69">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7EB23-2E75-E63D-4AD0-F2CE0ED08249}"/>
              </a:ext>
            </a:extLst>
          </p:cNvPr>
          <p:cNvSpPr>
            <a:spLocks noGrp="1"/>
          </p:cNvSpPr>
          <p:nvPr>
            <p:ph type="title"/>
          </p:nvPr>
        </p:nvSpPr>
        <p:spPr>
          <a:xfrm>
            <a:off x="761801" y="328512"/>
            <a:ext cx="4778387" cy="1628970"/>
          </a:xfrm>
        </p:spPr>
        <p:txBody>
          <a:bodyPr anchor="ctr">
            <a:normAutofit/>
          </a:bodyPr>
          <a:lstStyle/>
          <a:p>
            <a:r>
              <a:rPr lang="en-GB" sz="4000"/>
              <a:t>Human Trafficking:</a:t>
            </a:r>
          </a:p>
        </p:txBody>
      </p:sp>
      <p:graphicFrame>
        <p:nvGraphicFramePr>
          <p:cNvPr id="6" name="Content Placeholder 2">
            <a:extLst>
              <a:ext uri="{FF2B5EF4-FFF2-40B4-BE49-F238E27FC236}">
                <a16:creationId xmlns:a16="http://schemas.microsoft.com/office/drawing/2014/main" id="{8CD9887C-5912-39DD-9053-2C80403395D0}"/>
              </a:ext>
            </a:extLst>
          </p:cNvPr>
          <p:cNvGraphicFramePr>
            <a:graphicFrameLocks noGrp="1"/>
          </p:cNvGraphicFramePr>
          <p:nvPr>
            <p:ph idx="1"/>
            <p:extLst>
              <p:ext uri="{D42A27DB-BD31-4B8C-83A1-F6EECF244321}">
                <p14:modId xmlns:p14="http://schemas.microsoft.com/office/powerpoint/2010/main" val="3585232175"/>
              </p:ext>
            </p:extLst>
          </p:nvPr>
        </p:nvGraphicFramePr>
        <p:xfrm>
          <a:off x="-199" y="1303419"/>
          <a:ext cx="6097491" cy="58326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E40EB108-12A5-99B6-043F-3AB17A117232}"/>
              </a:ext>
            </a:extLst>
          </p:cNvPr>
          <p:cNvSpPr txBox="1"/>
          <p:nvPr/>
        </p:nvSpPr>
        <p:spPr>
          <a:xfrm>
            <a:off x="3894" y="5542771"/>
            <a:ext cx="3728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(Human Affairs Committee, 2023)</a:t>
            </a:r>
          </a:p>
        </p:txBody>
      </p:sp>
    </p:spTree>
    <p:extLst>
      <p:ext uri="{BB962C8B-B14F-4D97-AF65-F5344CB8AC3E}">
        <p14:creationId xmlns:p14="http://schemas.microsoft.com/office/powerpoint/2010/main" val="533153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90" name="Rectangle 228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92" name="Arc 229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769BC-4AB8-3A48-0998-687400881352}"/>
              </a:ext>
            </a:extLst>
          </p:cNvPr>
          <p:cNvSpPr>
            <a:spLocks noGrp="1"/>
          </p:cNvSpPr>
          <p:nvPr>
            <p:ph type="title"/>
          </p:nvPr>
        </p:nvSpPr>
        <p:spPr>
          <a:xfrm>
            <a:off x="5894962" y="479493"/>
            <a:ext cx="5458838" cy="1325563"/>
          </a:xfrm>
        </p:spPr>
        <p:txBody>
          <a:bodyPr>
            <a:normAutofit/>
          </a:bodyPr>
          <a:lstStyle/>
          <a:p>
            <a:r>
              <a:rPr lang="en-US"/>
              <a:t>Exploitation of the Vulnerable:</a:t>
            </a:r>
          </a:p>
        </p:txBody>
      </p:sp>
      <p:sp>
        <p:nvSpPr>
          <p:cNvPr id="2294" name="Freeform: Shape 229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graphic of a human trafficking&#10;&#10;Description automatically generated">
            <a:extLst>
              <a:ext uri="{FF2B5EF4-FFF2-40B4-BE49-F238E27FC236}">
                <a16:creationId xmlns:a16="http://schemas.microsoft.com/office/drawing/2014/main" id="{3FC05AA7-9ABB-106D-2C25-81F8AC23C6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3182" y="991268"/>
            <a:ext cx="4777381" cy="47057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78" name="Diagram 77">
            <a:extLst>
              <a:ext uri="{FF2B5EF4-FFF2-40B4-BE49-F238E27FC236}">
                <a16:creationId xmlns:a16="http://schemas.microsoft.com/office/drawing/2014/main" id="{354B086D-AA65-F3D6-99F0-E256871CC274}"/>
              </a:ext>
            </a:extLst>
          </p:cNvPr>
          <p:cNvGraphicFramePr/>
          <p:nvPr>
            <p:extLst>
              <p:ext uri="{D42A27DB-BD31-4B8C-83A1-F6EECF244321}">
                <p14:modId xmlns:p14="http://schemas.microsoft.com/office/powerpoint/2010/main" val="114065059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9C79A781-3F98-8A0A-8911-DC19DB3FB982}"/>
              </a:ext>
            </a:extLst>
          </p:cNvPr>
          <p:cNvSpPr txBox="1"/>
          <p:nvPr/>
        </p:nvSpPr>
        <p:spPr>
          <a:xfrm>
            <a:off x="9561152" y="6657945"/>
            <a:ext cx="263084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11" name="TextBox 10">
            <a:extLst>
              <a:ext uri="{FF2B5EF4-FFF2-40B4-BE49-F238E27FC236}">
                <a16:creationId xmlns:a16="http://schemas.microsoft.com/office/drawing/2014/main" id="{24E30965-20BC-C66A-C0E3-4A34A419D2A9}"/>
              </a:ext>
            </a:extLst>
          </p:cNvPr>
          <p:cNvSpPr txBox="1"/>
          <p:nvPr/>
        </p:nvSpPr>
        <p:spPr>
          <a:xfrm>
            <a:off x="8153459" y="6304770"/>
            <a:ext cx="35371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(National Crime Agency, 2024)</a:t>
            </a:r>
          </a:p>
        </p:txBody>
      </p:sp>
    </p:spTree>
    <p:extLst>
      <p:ext uri="{BB962C8B-B14F-4D97-AF65-F5344CB8AC3E}">
        <p14:creationId xmlns:p14="http://schemas.microsoft.com/office/powerpoint/2010/main" val="2204498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64DDCC9-B2F2-1D31-3DD8-D6760A11C673}"/>
              </a:ext>
            </a:extLst>
          </p:cNvPr>
          <p:cNvSpPr>
            <a:spLocks noGrp="1"/>
          </p:cNvSpPr>
          <p:nvPr>
            <p:ph type="title"/>
          </p:nvPr>
        </p:nvSpPr>
        <p:spPr>
          <a:xfrm>
            <a:off x="838200" y="365125"/>
            <a:ext cx="5393361" cy="1325563"/>
          </a:xfrm>
        </p:spPr>
        <p:txBody>
          <a:bodyPr>
            <a:normAutofit/>
          </a:bodyPr>
          <a:lstStyle/>
          <a:p>
            <a:r>
              <a:rPr lang="en-US"/>
              <a:t>Exploitation Continued:</a:t>
            </a:r>
          </a:p>
        </p:txBody>
      </p:sp>
      <p:pic>
        <p:nvPicPr>
          <p:cNvPr id="132" name="Content Placeholder 131" descr="Spot the signs: Labour Exploitation | Peel Solutions">
            <a:extLst>
              <a:ext uri="{FF2B5EF4-FFF2-40B4-BE49-F238E27FC236}">
                <a16:creationId xmlns:a16="http://schemas.microsoft.com/office/drawing/2014/main" id="{A13E2203-1D86-7610-4347-123C47376238}"/>
              </a:ext>
            </a:extLst>
          </p:cNvPr>
          <p:cNvPicPr>
            <a:picLocks noGrp="1" noChangeAspect="1"/>
          </p:cNvPicPr>
          <p:nvPr>
            <p:ph idx="1"/>
          </p:nvPr>
        </p:nvPicPr>
        <p:blipFill>
          <a:blip r:embed="rId3"/>
          <a:stretch>
            <a:fillRect/>
          </a:stretch>
        </p:blipFill>
        <p:spPr>
          <a:xfrm>
            <a:off x="6399789" y="2282824"/>
            <a:ext cx="4546313" cy="2287011"/>
          </a:xfrm>
        </p:spPr>
      </p:pic>
      <p:sp>
        <p:nvSpPr>
          <p:cNvPr id="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318CC399-B7ED-7AF4-0507-E6A9E785B06F}"/>
              </a:ext>
            </a:extLst>
          </p:cNvPr>
          <p:cNvGraphicFramePr/>
          <p:nvPr>
            <p:extLst>
              <p:ext uri="{D42A27DB-BD31-4B8C-83A1-F6EECF244321}">
                <p14:modId xmlns:p14="http://schemas.microsoft.com/office/powerpoint/2010/main" val="247868572"/>
              </p:ext>
            </p:extLst>
          </p:nvPr>
        </p:nvGraphicFramePr>
        <p:xfrm>
          <a:off x="838200" y="1714789"/>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5747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9" name="Rectangle 728">
            <a:extLst>
              <a:ext uri="{FF2B5EF4-FFF2-40B4-BE49-F238E27FC236}">
                <a16:creationId xmlns:a16="http://schemas.microsoft.com/office/drawing/2014/main" id="{151F3819-4351-4730-8E02-40BF286E0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1" name="Rectangle 730">
            <a:extLst>
              <a:ext uri="{FF2B5EF4-FFF2-40B4-BE49-F238E27FC236}">
                <a16:creationId xmlns:a16="http://schemas.microsoft.com/office/drawing/2014/main" id="{7DAE5130-F148-4C5A-A6CB-48165DC76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662F98-C657-E31D-F1DA-F0C0BAC978D7}"/>
              </a:ext>
            </a:extLst>
          </p:cNvPr>
          <p:cNvSpPr>
            <a:spLocks noGrp="1"/>
          </p:cNvSpPr>
          <p:nvPr>
            <p:ph type="title"/>
          </p:nvPr>
        </p:nvSpPr>
        <p:spPr>
          <a:xfrm>
            <a:off x="4653887" y="609600"/>
            <a:ext cx="6564574" cy="1330518"/>
          </a:xfrm>
        </p:spPr>
        <p:txBody>
          <a:bodyPr>
            <a:normAutofit/>
          </a:bodyPr>
          <a:lstStyle/>
          <a:p>
            <a:r>
              <a:rPr lang="en-GB" sz="2800"/>
              <a:t>Case Study: Two Charged in Suspected People Smuggling Operation Through Europe.</a:t>
            </a:r>
          </a:p>
        </p:txBody>
      </p:sp>
      <p:pic>
        <p:nvPicPr>
          <p:cNvPr id="723" name="Picture 722" descr="A group of people on a raft in the ocean&#10;&#10;Description automatically generated">
            <a:extLst>
              <a:ext uri="{FF2B5EF4-FFF2-40B4-BE49-F238E27FC236}">
                <a16:creationId xmlns:a16="http://schemas.microsoft.com/office/drawing/2014/main" id="{5D75F538-93F9-22C4-0669-C2BD7C33BC9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20" r="40565" b="2"/>
          <a:stretch/>
        </p:blipFill>
        <p:spPr>
          <a:xfrm>
            <a:off x="-8" y="3429008"/>
            <a:ext cx="4038600" cy="3428999"/>
          </a:xfrm>
          <a:custGeom>
            <a:avLst/>
            <a:gdLst/>
            <a:ahLst/>
            <a:cxnLst/>
            <a:rect l="l" t="t" r="r" b="b"/>
            <a:pathLst>
              <a:path w="4038600" h="3428999">
                <a:moveTo>
                  <a:pt x="0" y="0"/>
                </a:moveTo>
                <a:lnTo>
                  <a:pt x="3832764" y="0"/>
                </a:lnTo>
                <a:lnTo>
                  <a:pt x="3833410" y="4411"/>
                </a:lnTo>
                <a:cubicBezTo>
                  <a:pt x="3834310" y="12542"/>
                  <a:pt x="3834933" y="20617"/>
                  <a:pt x="3835321" y="28434"/>
                </a:cubicBezTo>
                <a:cubicBezTo>
                  <a:pt x="3843020" y="30350"/>
                  <a:pt x="3840588" y="61692"/>
                  <a:pt x="3852266" y="50998"/>
                </a:cubicBezTo>
                <a:cubicBezTo>
                  <a:pt x="3853153" y="61314"/>
                  <a:pt x="3849223" y="70391"/>
                  <a:pt x="3856614" y="62023"/>
                </a:cubicBezTo>
                <a:cubicBezTo>
                  <a:pt x="3857136" y="65272"/>
                  <a:pt x="3858208" y="66796"/>
                  <a:pt x="3859557" y="67517"/>
                </a:cubicBezTo>
                <a:lnTo>
                  <a:pt x="3860141" y="67604"/>
                </a:lnTo>
                <a:lnTo>
                  <a:pt x="3861913" y="90672"/>
                </a:lnTo>
                <a:lnTo>
                  <a:pt x="3863084" y="93141"/>
                </a:lnTo>
                <a:cubicBezTo>
                  <a:pt x="3863070" y="98407"/>
                  <a:pt x="3863057" y="103672"/>
                  <a:pt x="3863043" y="108938"/>
                </a:cubicBezTo>
                <a:lnTo>
                  <a:pt x="3863660" y="116693"/>
                </a:lnTo>
                <a:lnTo>
                  <a:pt x="3862518" y="119721"/>
                </a:lnTo>
                <a:cubicBezTo>
                  <a:pt x="3862017" y="122528"/>
                  <a:pt x="3862239" y="125949"/>
                  <a:pt x="3864097" y="130743"/>
                </a:cubicBezTo>
                <a:lnTo>
                  <a:pt x="3864775" y="131693"/>
                </a:lnTo>
                <a:lnTo>
                  <a:pt x="3864231" y="141960"/>
                </a:lnTo>
                <a:cubicBezTo>
                  <a:pt x="3863734" y="145469"/>
                  <a:pt x="3862886" y="148837"/>
                  <a:pt x="3861543" y="151981"/>
                </a:cubicBezTo>
                <a:cubicBezTo>
                  <a:pt x="3876816" y="176028"/>
                  <a:pt x="3873891" y="209754"/>
                  <a:pt x="3881956" y="241275"/>
                </a:cubicBezTo>
                <a:cubicBezTo>
                  <a:pt x="3880805" y="282291"/>
                  <a:pt x="3871108" y="290637"/>
                  <a:pt x="3883245" y="317540"/>
                </a:cubicBezTo>
                <a:cubicBezTo>
                  <a:pt x="3887431" y="330343"/>
                  <a:pt x="3884915" y="349601"/>
                  <a:pt x="3894824" y="382132"/>
                </a:cubicBezTo>
                <a:cubicBezTo>
                  <a:pt x="3902184" y="412768"/>
                  <a:pt x="3905028" y="440981"/>
                  <a:pt x="3912029" y="468465"/>
                </a:cubicBezTo>
                <a:cubicBezTo>
                  <a:pt x="3918870" y="501219"/>
                  <a:pt x="3919171" y="493504"/>
                  <a:pt x="3923563" y="512872"/>
                </a:cubicBezTo>
                <a:cubicBezTo>
                  <a:pt x="3925161" y="516259"/>
                  <a:pt x="3933257" y="548851"/>
                  <a:pt x="3935302" y="551780"/>
                </a:cubicBezTo>
                <a:cubicBezTo>
                  <a:pt x="3940193" y="569420"/>
                  <a:pt x="3948108" y="591435"/>
                  <a:pt x="3952908" y="618713"/>
                </a:cubicBezTo>
                <a:cubicBezTo>
                  <a:pt x="3949597" y="640336"/>
                  <a:pt x="3968857" y="662091"/>
                  <a:pt x="3964097" y="689135"/>
                </a:cubicBezTo>
                <a:cubicBezTo>
                  <a:pt x="3963409" y="698730"/>
                  <a:pt x="3967777" y="726290"/>
                  <a:pt x="3972561" y="730194"/>
                </a:cubicBezTo>
                <a:cubicBezTo>
                  <a:pt x="3974287" y="735671"/>
                  <a:pt x="3973869" y="742863"/>
                  <a:pt x="3978553" y="744105"/>
                </a:cubicBezTo>
                <a:cubicBezTo>
                  <a:pt x="3984369" y="746793"/>
                  <a:pt x="3979392" y="769550"/>
                  <a:pt x="3985056" y="764665"/>
                </a:cubicBezTo>
                <a:cubicBezTo>
                  <a:pt x="3981721" y="780759"/>
                  <a:pt x="3994221" y="788526"/>
                  <a:pt x="3998681" y="799644"/>
                </a:cubicBezTo>
                <a:cubicBezTo>
                  <a:pt x="3996807" y="806167"/>
                  <a:pt x="3999133" y="812044"/>
                  <a:pt x="4002586" y="819512"/>
                </a:cubicBezTo>
                <a:lnTo>
                  <a:pt x="4007152" y="829775"/>
                </a:lnTo>
                <a:cubicBezTo>
                  <a:pt x="4007290" y="831346"/>
                  <a:pt x="4007429" y="832918"/>
                  <a:pt x="4007568" y="834489"/>
                </a:cubicBezTo>
                <a:cubicBezTo>
                  <a:pt x="4008582" y="842878"/>
                  <a:pt x="4012501" y="870527"/>
                  <a:pt x="4013238" y="880111"/>
                </a:cubicBezTo>
                <a:lnTo>
                  <a:pt x="4011990" y="891990"/>
                </a:lnTo>
                <a:cubicBezTo>
                  <a:pt x="4012878" y="895711"/>
                  <a:pt x="4017741" y="899277"/>
                  <a:pt x="4018561" y="902435"/>
                </a:cubicBezTo>
                <a:lnTo>
                  <a:pt x="4016914" y="910937"/>
                </a:lnTo>
                <a:cubicBezTo>
                  <a:pt x="4021666" y="910045"/>
                  <a:pt x="4017754" y="920062"/>
                  <a:pt x="4017630" y="927631"/>
                </a:cubicBezTo>
                <a:cubicBezTo>
                  <a:pt x="4017765" y="943134"/>
                  <a:pt x="4017899" y="958638"/>
                  <a:pt x="4018033" y="974141"/>
                </a:cubicBezTo>
                <a:lnTo>
                  <a:pt x="4020844" y="1002853"/>
                </a:lnTo>
                <a:lnTo>
                  <a:pt x="4019159" y="1011649"/>
                </a:lnTo>
                <a:cubicBezTo>
                  <a:pt x="4018755" y="1030805"/>
                  <a:pt x="4025427" y="1051984"/>
                  <a:pt x="4019983" y="1065586"/>
                </a:cubicBezTo>
                <a:cubicBezTo>
                  <a:pt x="4019342" y="1071115"/>
                  <a:pt x="4019489" y="1076118"/>
                  <a:pt x="4020124" y="1080768"/>
                </a:cubicBezTo>
                <a:lnTo>
                  <a:pt x="4023046" y="1093182"/>
                </a:lnTo>
                <a:lnTo>
                  <a:pt x="4030993" y="1117768"/>
                </a:lnTo>
                <a:cubicBezTo>
                  <a:pt x="4017255" y="1119010"/>
                  <a:pt x="4036257" y="1175819"/>
                  <a:pt x="4024084" y="1169607"/>
                </a:cubicBezTo>
                <a:cubicBezTo>
                  <a:pt x="4026558" y="1192318"/>
                  <a:pt x="4002019" y="1213340"/>
                  <a:pt x="4015242" y="1235237"/>
                </a:cubicBezTo>
                <a:cubicBezTo>
                  <a:pt x="4014162" y="1269305"/>
                  <a:pt x="4018570" y="1317827"/>
                  <a:pt x="4017602" y="1350990"/>
                </a:cubicBezTo>
                <a:cubicBezTo>
                  <a:pt x="4023169" y="1344874"/>
                  <a:pt x="4021893" y="1374627"/>
                  <a:pt x="4021736" y="1378298"/>
                </a:cubicBezTo>
                <a:cubicBezTo>
                  <a:pt x="4018952" y="1400570"/>
                  <a:pt x="4019832" y="1419813"/>
                  <a:pt x="4016278" y="1458310"/>
                </a:cubicBezTo>
                <a:cubicBezTo>
                  <a:pt x="4018014" y="1492373"/>
                  <a:pt x="4008830" y="1521984"/>
                  <a:pt x="4018868" y="1553366"/>
                </a:cubicBezTo>
                <a:cubicBezTo>
                  <a:pt x="4016990" y="1555494"/>
                  <a:pt x="4015540" y="1558122"/>
                  <a:pt x="4014402" y="1561090"/>
                </a:cubicBezTo>
                <a:lnTo>
                  <a:pt x="4011936" y="1570307"/>
                </a:lnTo>
                <a:lnTo>
                  <a:pt x="4012405" y="1571592"/>
                </a:lnTo>
                <a:cubicBezTo>
                  <a:pt x="4013272" y="1577147"/>
                  <a:pt x="4012836" y="1580457"/>
                  <a:pt x="4011825" y="1582767"/>
                </a:cubicBezTo>
                <a:lnTo>
                  <a:pt x="4010160" y="1584906"/>
                </a:lnTo>
                <a:lnTo>
                  <a:pt x="4009282" y="1592480"/>
                </a:lnTo>
                <a:lnTo>
                  <a:pt x="4004224" y="1632608"/>
                </a:lnTo>
                <a:lnTo>
                  <a:pt x="4004766" y="1633033"/>
                </a:lnTo>
                <a:cubicBezTo>
                  <a:pt x="4005917" y="1634501"/>
                  <a:pt x="4006652" y="1636551"/>
                  <a:pt x="4006536" y="1639879"/>
                </a:cubicBezTo>
                <a:cubicBezTo>
                  <a:pt x="4015184" y="1636475"/>
                  <a:pt x="4009709" y="1642588"/>
                  <a:pt x="4008603" y="1652696"/>
                </a:cubicBezTo>
                <a:cubicBezTo>
                  <a:pt x="4021787" y="1649666"/>
                  <a:pt x="4013526" y="1677353"/>
                  <a:pt x="4020520" y="1683689"/>
                </a:cubicBezTo>
                <a:cubicBezTo>
                  <a:pt x="4019410" y="1691182"/>
                  <a:pt x="4018476" y="1699055"/>
                  <a:pt x="4017793" y="1707144"/>
                </a:cubicBezTo>
                <a:cubicBezTo>
                  <a:pt x="4017716" y="1708742"/>
                  <a:pt x="4017637" y="1710339"/>
                  <a:pt x="4017559" y="1711937"/>
                </a:cubicBezTo>
                <a:lnTo>
                  <a:pt x="4017686" y="1712065"/>
                </a:lnTo>
                <a:cubicBezTo>
                  <a:pt x="4017911" y="1713173"/>
                  <a:pt x="4017938" y="1714774"/>
                  <a:pt x="4017696" y="1717183"/>
                </a:cubicBezTo>
                <a:lnTo>
                  <a:pt x="4017133" y="1720681"/>
                </a:lnTo>
                <a:lnTo>
                  <a:pt x="4016678" y="1729981"/>
                </a:lnTo>
                <a:lnTo>
                  <a:pt x="4017384" y="1733388"/>
                </a:lnTo>
                <a:lnTo>
                  <a:pt x="4018907" y="1735034"/>
                </a:lnTo>
                <a:cubicBezTo>
                  <a:pt x="4018834" y="1735303"/>
                  <a:pt x="4018762" y="1735573"/>
                  <a:pt x="4018689" y="1735842"/>
                </a:cubicBezTo>
                <a:cubicBezTo>
                  <a:pt x="4015637" y="1741502"/>
                  <a:pt x="4011570" y="1742214"/>
                  <a:pt x="4022227" y="1754258"/>
                </a:cubicBezTo>
                <a:cubicBezTo>
                  <a:pt x="4017088" y="1767842"/>
                  <a:pt x="4023675" y="1773031"/>
                  <a:pt x="4025215" y="1794468"/>
                </a:cubicBezTo>
                <a:cubicBezTo>
                  <a:pt x="4020602" y="1801685"/>
                  <a:pt x="4021846" y="1809129"/>
                  <a:pt x="4024929" y="1817026"/>
                </a:cubicBezTo>
                <a:cubicBezTo>
                  <a:pt x="4022135" y="1836468"/>
                  <a:pt x="4026097" y="1856359"/>
                  <a:pt x="4026330" y="1879330"/>
                </a:cubicBezTo>
                <a:lnTo>
                  <a:pt x="4036998" y="1941432"/>
                </a:lnTo>
                <a:lnTo>
                  <a:pt x="4036084" y="2000732"/>
                </a:lnTo>
                <a:cubicBezTo>
                  <a:pt x="4034263" y="2008113"/>
                  <a:pt x="4032229" y="2015157"/>
                  <a:pt x="4030076" y="2021755"/>
                </a:cubicBezTo>
                <a:cubicBezTo>
                  <a:pt x="4035967" y="2031320"/>
                  <a:pt x="4023973" y="2053600"/>
                  <a:pt x="4037221" y="2057342"/>
                </a:cubicBezTo>
                <a:cubicBezTo>
                  <a:pt x="4034697" y="2066435"/>
                  <a:pt x="4028501" y="2069516"/>
                  <a:pt x="4037394" y="2070619"/>
                </a:cubicBezTo>
                <a:cubicBezTo>
                  <a:pt x="4036804" y="2073734"/>
                  <a:pt x="4037226" y="2076065"/>
                  <a:pt x="4038135" y="2078045"/>
                </a:cubicBezTo>
                <a:lnTo>
                  <a:pt x="4038600" y="2078724"/>
                </a:lnTo>
                <a:lnTo>
                  <a:pt x="4032779" y="2098845"/>
                </a:lnTo>
                <a:lnTo>
                  <a:pt x="4032983" y="2102024"/>
                </a:lnTo>
                <a:lnTo>
                  <a:pt x="4027939" y="2114492"/>
                </a:lnTo>
                <a:lnTo>
                  <a:pt x="4018466" y="2141885"/>
                </a:lnTo>
                <a:cubicBezTo>
                  <a:pt x="4016935" y="2144144"/>
                  <a:pt x="4008999" y="2172239"/>
                  <a:pt x="4006867" y="2173326"/>
                </a:cubicBezTo>
                <a:cubicBezTo>
                  <a:pt x="4012131" y="2208338"/>
                  <a:pt x="3995887" y="2179358"/>
                  <a:pt x="3992697" y="2212754"/>
                </a:cubicBezTo>
                <a:cubicBezTo>
                  <a:pt x="4005768" y="2234675"/>
                  <a:pt x="3987982" y="2231911"/>
                  <a:pt x="3984358" y="2281700"/>
                </a:cubicBezTo>
                <a:cubicBezTo>
                  <a:pt x="3976909" y="2307292"/>
                  <a:pt x="3981397" y="2321058"/>
                  <a:pt x="3966554" y="2358247"/>
                </a:cubicBezTo>
                <a:cubicBezTo>
                  <a:pt x="3960999" y="2394590"/>
                  <a:pt x="3953833" y="2470676"/>
                  <a:pt x="3951025" y="2499761"/>
                </a:cubicBezTo>
                <a:cubicBezTo>
                  <a:pt x="3960739" y="2527319"/>
                  <a:pt x="3950548" y="2509832"/>
                  <a:pt x="3949702" y="2532758"/>
                </a:cubicBezTo>
                <a:cubicBezTo>
                  <a:pt x="3938760" y="2520705"/>
                  <a:pt x="3952389" y="2562520"/>
                  <a:pt x="3938861" y="2556795"/>
                </a:cubicBezTo>
                <a:cubicBezTo>
                  <a:pt x="3939134" y="2561148"/>
                  <a:pt x="3939827" y="2565547"/>
                  <a:pt x="3940623" y="2570003"/>
                </a:cubicBezTo>
                <a:cubicBezTo>
                  <a:pt x="3940759" y="2570781"/>
                  <a:pt x="3940897" y="2571558"/>
                  <a:pt x="3941033" y="2572336"/>
                </a:cubicBezTo>
                <a:lnTo>
                  <a:pt x="3940366" y="2580478"/>
                </a:lnTo>
                <a:lnTo>
                  <a:pt x="3943063" y="2584265"/>
                </a:lnTo>
                <a:lnTo>
                  <a:pt x="3944125" y="2597587"/>
                </a:lnTo>
                <a:cubicBezTo>
                  <a:pt x="3944077" y="2602348"/>
                  <a:pt x="3943504" y="2607198"/>
                  <a:pt x="3942089" y="2612155"/>
                </a:cubicBezTo>
                <a:cubicBezTo>
                  <a:pt x="3932438" y="2625816"/>
                  <a:pt x="3941792" y="2663179"/>
                  <a:pt x="3929196" y="2679622"/>
                </a:cubicBezTo>
                <a:cubicBezTo>
                  <a:pt x="3925571" y="2686502"/>
                  <a:pt x="3920517" y="2712894"/>
                  <a:pt x="3923315" y="2720986"/>
                </a:cubicBezTo>
                <a:cubicBezTo>
                  <a:pt x="3923036" y="2727128"/>
                  <a:pt x="3920401" y="2732389"/>
                  <a:pt x="3923961" y="2738269"/>
                </a:cubicBezTo>
                <a:cubicBezTo>
                  <a:pt x="3928018" y="2746479"/>
                  <a:pt x="3916599" y="2759296"/>
                  <a:pt x="3922927" y="2761348"/>
                </a:cubicBezTo>
                <a:cubicBezTo>
                  <a:pt x="3919813" y="2786694"/>
                  <a:pt x="3907933" y="2868089"/>
                  <a:pt x="3905273" y="2890343"/>
                </a:cubicBezTo>
                <a:cubicBezTo>
                  <a:pt x="3905945" y="2891698"/>
                  <a:pt x="3906516" y="2893225"/>
                  <a:pt x="3906968" y="2894872"/>
                </a:cubicBezTo>
                <a:cubicBezTo>
                  <a:pt x="3909594" y="2904456"/>
                  <a:pt x="3907729" y="2916058"/>
                  <a:pt x="3902804" y="2920783"/>
                </a:cubicBezTo>
                <a:cubicBezTo>
                  <a:pt x="3885416" y="2946524"/>
                  <a:pt x="3880691" y="2976695"/>
                  <a:pt x="3873409" y="3003309"/>
                </a:cubicBezTo>
                <a:cubicBezTo>
                  <a:pt x="3866483" y="3034202"/>
                  <a:pt x="3883685" y="3021162"/>
                  <a:pt x="3865677" y="3054172"/>
                </a:cubicBezTo>
                <a:cubicBezTo>
                  <a:pt x="3869656" y="3061216"/>
                  <a:pt x="3869021" y="3066386"/>
                  <a:pt x="3865322" y="3073552"/>
                </a:cubicBezTo>
                <a:cubicBezTo>
                  <a:pt x="3862309" y="3088769"/>
                  <a:pt x="3874353" y="3094511"/>
                  <a:pt x="3864576" y="3105939"/>
                </a:cubicBezTo>
                <a:cubicBezTo>
                  <a:pt x="3871414" y="3106866"/>
                  <a:pt x="3862070" y="3136685"/>
                  <a:pt x="3869897" y="3133416"/>
                </a:cubicBezTo>
                <a:cubicBezTo>
                  <a:pt x="3873987" y="3146871"/>
                  <a:pt x="3863598" y="3146263"/>
                  <a:pt x="3866944" y="3159200"/>
                </a:cubicBezTo>
                <a:cubicBezTo>
                  <a:pt x="3866209" y="3171160"/>
                  <a:pt x="3861238" y="3148758"/>
                  <a:pt x="3858655" y="3160960"/>
                </a:cubicBezTo>
                <a:cubicBezTo>
                  <a:pt x="3856672" y="3176428"/>
                  <a:pt x="3845007" y="3169580"/>
                  <a:pt x="3857964" y="3189916"/>
                </a:cubicBezTo>
                <a:cubicBezTo>
                  <a:pt x="3851730" y="3203678"/>
                  <a:pt x="3857918" y="3210651"/>
                  <a:pt x="3857749" y="3234304"/>
                </a:cubicBezTo>
                <a:lnTo>
                  <a:pt x="3855596" y="3240571"/>
                </a:lnTo>
                <a:lnTo>
                  <a:pt x="3861634" y="3248569"/>
                </a:lnTo>
                <a:cubicBezTo>
                  <a:pt x="3864052" y="3253014"/>
                  <a:pt x="3865516" y="3258342"/>
                  <a:pt x="3864663" y="3265444"/>
                </a:cubicBezTo>
                <a:cubicBezTo>
                  <a:pt x="3848300" y="3307894"/>
                  <a:pt x="3875588" y="3268090"/>
                  <a:pt x="3865146" y="3338829"/>
                </a:cubicBezTo>
                <a:cubicBezTo>
                  <a:pt x="3862730" y="3342195"/>
                  <a:pt x="3864130" y="3351680"/>
                  <a:pt x="3867052" y="3351725"/>
                </a:cubicBezTo>
                <a:cubicBezTo>
                  <a:pt x="3865794" y="3356006"/>
                  <a:pt x="3859439" y="3365106"/>
                  <a:pt x="3863912" y="3367707"/>
                </a:cubicBezTo>
                <a:cubicBezTo>
                  <a:pt x="3863241" y="3379301"/>
                  <a:pt x="3861774" y="3390600"/>
                  <a:pt x="3859561" y="3401335"/>
                </a:cubicBezTo>
                <a:lnTo>
                  <a:pt x="3853212" y="3423129"/>
                </a:lnTo>
                <a:lnTo>
                  <a:pt x="3856572" y="3428759"/>
                </a:lnTo>
                <a:lnTo>
                  <a:pt x="3856601" y="3428999"/>
                </a:lnTo>
                <a:lnTo>
                  <a:pt x="0" y="3428999"/>
                </a:lnTo>
                <a:close/>
              </a:path>
            </a:pathLst>
          </a:custGeom>
        </p:spPr>
      </p:pic>
      <p:pic>
        <p:nvPicPr>
          <p:cNvPr id="22" name="Picture 21">
            <a:extLst>
              <a:ext uri="{FF2B5EF4-FFF2-40B4-BE49-F238E27FC236}">
                <a16:creationId xmlns:a16="http://schemas.microsoft.com/office/drawing/2014/main" id="{7BF0B0A7-6F0B-68C9-3606-3C4B3F11878F}"/>
              </a:ext>
            </a:extLst>
          </p:cNvPr>
          <p:cNvPicPr>
            <a:picLocks noChangeAspect="1"/>
          </p:cNvPicPr>
          <p:nvPr/>
        </p:nvPicPr>
        <p:blipFill rotWithShape="1">
          <a:blip r:embed="rId5"/>
          <a:srcRect l="26774" r="4" b="4"/>
          <a:stretch/>
        </p:blipFill>
        <p:spPr>
          <a:xfrm>
            <a:off x="9" y="-7"/>
            <a:ext cx="3832765" cy="3493830"/>
          </a:xfrm>
          <a:custGeom>
            <a:avLst/>
            <a:gdLst/>
            <a:ahLst/>
            <a:cxnLst/>
            <a:rect l="l" t="t" r="r" b="b"/>
            <a:pathLst>
              <a:path w="3832765" h="3429000">
                <a:moveTo>
                  <a:pt x="0" y="0"/>
                </a:moveTo>
                <a:lnTo>
                  <a:pt x="3647227" y="0"/>
                </a:lnTo>
                <a:lnTo>
                  <a:pt x="3639550" y="38855"/>
                </a:lnTo>
                <a:cubicBezTo>
                  <a:pt x="3636650" y="54773"/>
                  <a:pt x="3634345" y="68219"/>
                  <a:pt x="3632595" y="77266"/>
                </a:cubicBezTo>
                <a:cubicBezTo>
                  <a:pt x="3626536" y="79781"/>
                  <a:pt x="3626501" y="84794"/>
                  <a:pt x="3629067" y="94172"/>
                </a:cubicBezTo>
                <a:cubicBezTo>
                  <a:pt x="3627578" y="163765"/>
                  <a:pt x="3557526" y="242917"/>
                  <a:pt x="3584106" y="259179"/>
                </a:cubicBezTo>
                <a:cubicBezTo>
                  <a:pt x="3583700" y="275569"/>
                  <a:pt x="3606846" y="331307"/>
                  <a:pt x="3599938" y="369872"/>
                </a:cubicBezTo>
                <a:cubicBezTo>
                  <a:pt x="3585388" y="383902"/>
                  <a:pt x="3596928" y="466732"/>
                  <a:pt x="3595032" y="485807"/>
                </a:cubicBezTo>
                <a:cubicBezTo>
                  <a:pt x="3585943" y="488250"/>
                  <a:pt x="3592517" y="521115"/>
                  <a:pt x="3579338" y="516547"/>
                </a:cubicBezTo>
                <a:cubicBezTo>
                  <a:pt x="3573622" y="519766"/>
                  <a:pt x="3573367" y="529229"/>
                  <a:pt x="3578241" y="534293"/>
                </a:cubicBezTo>
                <a:cubicBezTo>
                  <a:pt x="3576722" y="545474"/>
                  <a:pt x="3569890" y="551581"/>
                  <a:pt x="3577790" y="563888"/>
                </a:cubicBezTo>
                <a:cubicBezTo>
                  <a:pt x="3576008" y="579306"/>
                  <a:pt x="3555937" y="592508"/>
                  <a:pt x="3568362" y="606614"/>
                </a:cubicBezTo>
                <a:cubicBezTo>
                  <a:pt x="3548060" y="617296"/>
                  <a:pt x="3566748" y="665721"/>
                  <a:pt x="3562360" y="696544"/>
                </a:cubicBezTo>
                <a:cubicBezTo>
                  <a:pt x="3540870" y="749643"/>
                  <a:pt x="3563552" y="814684"/>
                  <a:pt x="3525923" y="839698"/>
                </a:cubicBezTo>
                <a:cubicBezTo>
                  <a:pt x="3535181" y="895191"/>
                  <a:pt x="3521523" y="937628"/>
                  <a:pt x="3518879" y="980382"/>
                </a:cubicBezTo>
                <a:cubicBezTo>
                  <a:pt x="3513995" y="999599"/>
                  <a:pt x="3527321" y="1012505"/>
                  <a:pt x="3515302" y="1028426"/>
                </a:cubicBezTo>
                <a:cubicBezTo>
                  <a:pt x="3518279" y="1066840"/>
                  <a:pt x="3496325" y="1148092"/>
                  <a:pt x="3536738" y="1210870"/>
                </a:cubicBezTo>
                <a:lnTo>
                  <a:pt x="3591526" y="1380154"/>
                </a:lnTo>
                <a:cubicBezTo>
                  <a:pt x="3610626" y="1430030"/>
                  <a:pt x="3618402" y="1446676"/>
                  <a:pt x="3627364" y="1475232"/>
                </a:cubicBezTo>
                <a:cubicBezTo>
                  <a:pt x="3630584" y="1500131"/>
                  <a:pt x="3621205" y="1517302"/>
                  <a:pt x="3629315" y="1551492"/>
                </a:cubicBezTo>
                <a:cubicBezTo>
                  <a:pt x="3627771" y="1569255"/>
                  <a:pt x="3642142" y="1604305"/>
                  <a:pt x="3642065" y="1616703"/>
                </a:cubicBezTo>
                <a:cubicBezTo>
                  <a:pt x="3644190" y="1615867"/>
                  <a:pt x="3646228" y="1622618"/>
                  <a:pt x="3644837" y="1625880"/>
                </a:cubicBezTo>
                <a:cubicBezTo>
                  <a:pt x="3644873" y="1682450"/>
                  <a:pt x="3660396" y="1644242"/>
                  <a:pt x="3653089" y="1681195"/>
                </a:cubicBezTo>
                <a:cubicBezTo>
                  <a:pt x="3653672" y="1703685"/>
                  <a:pt x="3678100" y="1693642"/>
                  <a:pt x="3669268" y="1720463"/>
                </a:cubicBezTo>
                <a:cubicBezTo>
                  <a:pt x="3672709" y="1747068"/>
                  <a:pt x="3683894" y="1760489"/>
                  <a:pt x="3680555" y="1787683"/>
                </a:cubicBezTo>
                <a:cubicBezTo>
                  <a:pt x="3683815" y="1812577"/>
                  <a:pt x="3690283" y="1832624"/>
                  <a:pt x="3690144" y="1854892"/>
                </a:cubicBezTo>
                <a:cubicBezTo>
                  <a:pt x="3694176" y="1862246"/>
                  <a:pt x="3696364" y="1869845"/>
                  <a:pt x="3692847" y="1879545"/>
                </a:cubicBezTo>
                <a:lnTo>
                  <a:pt x="3705899" y="1950159"/>
                </a:lnTo>
                <a:cubicBezTo>
                  <a:pt x="3705811" y="1963349"/>
                  <a:pt x="3696947" y="1944883"/>
                  <a:pt x="3698529" y="1956744"/>
                </a:cubicBezTo>
                <a:cubicBezTo>
                  <a:pt x="3704089" y="1967128"/>
                  <a:pt x="3694319" y="1972691"/>
                  <a:pt x="3700670" y="1983128"/>
                </a:cubicBezTo>
                <a:cubicBezTo>
                  <a:pt x="3707325" y="1975376"/>
                  <a:pt x="3704290" y="2019261"/>
                  <a:pt x="3710819" y="2016104"/>
                </a:cubicBezTo>
                <a:cubicBezTo>
                  <a:pt x="3703899" y="2032806"/>
                  <a:pt x="3716180" y="2041037"/>
                  <a:pt x="3716263" y="2057358"/>
                </a:cubicBezTo>
                <a:cubicBezTo>
                  <a:pt x="3714181" y="2066395"/>
                  <a:pt x="3708419" y="2088153"/>
                  <a:pt x="3713451" y="2092532"/>
                </a:cubicBezTo>
                <a:cubicBezTo>
                  <a:pt x="3702969" y="2134723"/>
                  <a:pt x="3713408" y="2112089"/>
                  <a:pt x="3712825" y="2145702"/>
                </a:cubicBezTo>
                <a:cubicBezTo>
                  <a:pt x="3711099" y="2175441"/>
                  <a:pt x="3721651" y="2170882"/>
                  <a:pt x="3710370" y="2205762"/>
                </a:cubicBezTo>
                <a:cubicBezTo>
                  <a:pt x="3706686" y="2213193"/>
                  <a:pt x="3707151" y="2225380"/>
                  <a:pt x="3711407" y="2232983"/>
                </a:cubicBezTo>
                <a:cubicBezTo>
                  <a:pt x="3712139" y="2234292"/>
                  <a:pt x="3712959" y="2235411"/>
                  <a:pt x="3713840" y="2236309"/>
                </a:cubicBezTo>
                <a:cubicBezTo>
                  <a:pt x="3705311" y="2258197"/>
                  <a:pt x="3712810" y="2264929"/>
                  <a:pt x="3706371" y="2276362"/>
                </a:cubicBezTo>
                <a:cubicBezTo>
                  <a:pt x="3707813" y="2303313"/>
                  <a:pt x="3719116" y="2319717"/>
                  <a:pt x="3713548" y="2330164"/>
                </a:cubicBezTo>
                <a:cubicBezTo>
                  <a:pt x="3716700" y="2349548"/>
                  <a:pt x="3722681" y="2379563"/>
                  <a:pt x="3725281" y="2392669"/>
                </a:cubicBezTo>
                <a:cubicBezTo>
                  <a:pt x="3729704" y="2396182"/>
                  <a:pt x="3728251" y="2402767"/>
                  <a:pt x="3729156" y="2408800"/>
                </a:cubicBezTo>
                <a:cubicBezTo>
                  <a:pt x="3733288" y="2414878"/>
                  <a:pt x="3733591" y="2443086"/>
                  <a:pt x="3731527" y="2451803"/>
                </a:cubicBezTo>
                <a:lnTo>
                  <a:pt x="3736702" y="2478754"/>
                </a:lnTo>
                <a:cubicBezTo>
                  <a:pt x="3728550" y="2525478"/>
                  <a:pt x="3760386" y="2545889"/>
                  <a:pt x="3730701" y="2582746"/>
                </a:cubicBezTo>
                <a:cubicBezTo>
                  <a:pt x="3730821" y="2599785"/>
                  <a:pt x="3740171" y="2587220"/>
                  <a:pt x="3740291" y="2604259"/>
                </a:cubicBezTo>
                <a:cubicBezTo>
                  <a:pt x="3743848" y="2626667"/>
                  <a:pt x="3731064" y="2615985"/>
                  <a:pt x="3745312" y="2636571"/>
                </a:cubicBezTo>
                <a:cubicBezTo>
                  <a:pt x="3741774" y="2677126"/>
                  <a:pt x="3756230" y="2698390"/>
                  <a:pt x="3745913" y="2734956"/>
                </a:cubicBezTo>
                <a:cubicBezTo>
                  <a:pt x="3751211" y="2727858"/>
                  <a:pt x="3750682" y="2814031"/>
                  <a:pt x="3749695" y="2825841"/>
                </a:cubicBezTo>
                <a:cubicBezTo>
                  <a:pt x="3749942" y="2850991"/>
                  <a:pt x="3747920" y="2877551"/>
                  <a:pt x="3747393" y="2915771"/>
                </a:cubicBezTo>
                <a:cubicBezTo>
                  <a:pt x="3750755" y="2949567"/>
                  <a:pt x="3739923" y="2933903"/>
                  <a:pt x="3751447" y="2964244"/>
                </a:cubicBezTo>
                <a:cubicBezTo>
                  <a:pt x="3751616" y="2982921"/>
                  <a:pt x="3749341" y="3024704"/>
                  <a:pt x="3748411" y="3027834"/>
                </a:cubicBezTo>
                <a:lnTo>
                  <a:pt x="3748938" y="3029071"/>
                </a:lnTo>
                <a:cubicBezTo>
                  <a:pt x="3750070" y="3034527"/>
                  <a:pt x="3749794" y="3037871"/>
                  <a:pt x="3748894" y="3040270"/>
                </a:cubicBezTo>
                <a:lnTo>
                  <a:pt x="3747334" y="3042558"/>
                </a:lnTo>
                <a:cubicBezTo>
                  <a:pt x="3747162" y="3045102"/>
                  <a:pt x="3746989" y="3047646"/>
                  <a:pt x="3746817" y="3050190"/>
                </a:cubicBezTo>
                <a:lnTo>
                  <a:pt x="3744491" y="3065086"/>
                </a:lnTo>
                <a:lnTo>
                  <a:pt x="3745283" y="3068003"/>
                </a:lnTo>
                <a:lnTo>
                  <a:pt x="3743686" y="3090671"/>
                </a:lnTo>
                <a:lnTo>
                  <a:pt x="3744246" y="3091046"/>
                </a:lnTo>
                <a:cubicBezTo>
                  <a:pt x="3745467" y="3092400"/>
                  <a:pt x="3746300" y="3094375"/>
                  <a:pt x="3746343" y="3097703"/>
                </a:cubicBezTo>
                <a:cubicBezTo>
                  <a:pt x="3754816" y="3093496"/>
                  <a:pt x="3749641" y="3100105"/>
                  <a:pt x="3749018" y="3110287"/>
                </a:cubicBezTo>
                <a:cubicBezTo>
                  <a:pt x="3762039" y="3106026"/>
                  <a:pt x="3755113" y="3134407"/>
                  <a:pt x="3762400" y="3140063"/>
                </a:cubicBezTo>
                <a:cubicBezTo>
                  <a:pt x="3761648" y="3147641"/>
                  <a:pt x="3761093" y="3155576"/>
                  <a:pt x="3760798" y="3163705"/>
                </a:cubicBezTo>
                <a:cubicBezTo>
                  <a:pt x="3760796" y="3165306"/>
                  <a:pt x="3760795" y="3166906"/>
                  <a:pt x="3760793" y="3168507"/>
                </a:cubicBezTo>
                <a:lnTo>
                  <a:pt x="3760925" y="3168621"/>
                </a:lnTo>
                <a:cubicBezTo>
                  <a:pt x="3761203" y="3169703"/>
                  <a:pt x="3761307" y="3171298"/>
                  <a:pt x="3761180" y="3173722"/>
                </a:cubicBezTo>
                <a:lnTo>
                  <a:pt x="3760784" y="3177263"/>
                </a:lnTo>
                <a:lnTo>
                  <a:pt x="3760776" y="3186578"/>
                </a:lnTo>
                <a:lnTo>
                  <a:pt x="3761644" y="3189908"/>
                </a:lnTo>
                <a:cubicBezTo>
                  <a:pt x="3767239" y="3200999"/>
                  <a:pt x="3784386" y="3192521"/>
                  <a:pt x="3778090" y="3215620"/>
                </a:cubicBezTo>
                <a:cubicBezTo>
                  <a:pt x="3782929" y="3238942"/>
                  <a:pt x="3794645" y="3248487"/>
                  <a:pt x="3792860" y="3273934"/>
                </a:cubicBezTo>
                <a:cubicBezTo>
                  <a:pt x="3797428" y="3295746"/>
                  <a:pt x="3804878" y="3312408"/>
                  <a:pt x="3805965" y="3332638"/>
                </a:cubicBezTo>
                <a:cubicBezTo>
                  <a:pt x="3810325" y="3338359"/>
                  <a:pt x="3812891" y="3344736"/>
                  <a:pt x="3809972" y="3354360"/>
                </a:cubicBezTo>
                <a:cubicBezTo>
                  <a:pt x="3815463" y="3373933"/>
                  <a:pt x="3822569" y="3374995"/>
                  <a:pt x="3820366" y="3391014"/>
                </a:cubicBezTo>
                <a:cubicBezTo>
                  <a:pt x="3832550" y="3396219"/>
                  <a:pt x="3828906" y="3399305"/>
                  <a:pt x="3827143" y="3406519"/>
                </a:cubicBezTo>
                <a:cubicBezTo>
                  <a:pt x="3827126" y="3406819"/>
                  <a:pt x="3827110" y="3407118"/>
                  <a:pt x="3827093" y="3407418"/>
                </a:cubicBezTo>
                <a:lnTo>
                  <a:pt x="3828820" y="3408091"/>
                </a:lnTo>
                <a:lnTo>
                  <a:pt x="3830121" y="3410929"/>
                </a:lnTo>
                <a:lnTo>
                  <a:pt x="3831461" y="3420084"/>
                </a:lnTo>
                <a:cubicBezTo>
                  <a:pt x="3831507" y="3421309"/>
                  <a:pt x="3831554" y="3422534"/>
                  <a:pt x="3831600" y="3423759"/>
                </a:cubicBezTo>
                <a:cubicBezTo>
                  <a:pt x="3831831" y="3426205"/>
                  <a:pt x="3832160" y="3427719"/>
                  <a:pt x="3832580" y="3428642"/>
                </a:cubicBezTo>
                <a:cubicBezTo>
                  <a:pt x="3832626" y="3428658"/>
                  <a:pt x="3832672" y="3428675"/>
                  <a:pt x="3832719" y="3428690"/>
                </a:cubicBezTo>
                <a:lnTo>
                  <a:pt x="3832765" y="3429000"/>
                </a:lnTo>
                <a:lnTo>
                  <a:pt x="0" y="3429000"/>
                </a:lnTo>
                <a:close/>
              </a:path>
            </a:pathLst>
          </a:custGeom>
        </p:spPr>
      </p:pic>
      <p:graphicFrame>
        <p:nvGraphicFramePr>
          <p:cNvPr id="20" name="Content Placeholder 2">
            <a:extLst>
              <a:ext uri="{FF2B5EF4-FFF2-40B4-BE49-F238E27FC236}">
                <a16:creationId xmlns:a16="http://schemas.microsoft.com/office/drawing/2014/main" id="{33E993A8-BAE5-0A46-2F79-F62771B2AE76}"/>
              </a:ext>
            </a:extLst>
          </p:cNvPr>
          <p:cNvGraphicFramePr>
            <a:graphicFrameLocks noGrp="1"/>
          </p:cNvGraphicFramePr>
          <p:nvPr>
            <p:ph idx="1"/>
            <p:extLst>
              <p:ext uri="{D42A27DB-BD31-4B8C-83A1-F6EECF244321}">
                <p14:modId xmlns:p14="http://schemas.microsoft.com/office/powerpoint/2010/main" val="3445348529"/>
              </p:ext>
            </p:extLst>
          </p:nvPr>
        </p:nvGraphicFramePr>
        <p:xfrm>
          <a:off x="4653887" y="2193779"/>
          <a:ext cx="6564573" cy="39089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24" name="TextBox 723">
            <a:extLst>
              <a:ext uri="{FF2B5EF4-FFF2-40B4-BE49-F238E27FC236}">
                <a16:creationId xmlns:a16="http://schemas.microsoft.com/office/drawing/2014/main" id="{57109B19-4E83-13E2-2CD5-A6451A72A562}"/>
              </a:ext>
            </a:extLst>
          </p:cNvPr>
          <p:cNvSpPr txBox="1"/>
          <p:nvPr/>
        </p:nvSpPr>
        <p:spPr>
          <a:xfrm>
            <a:off x="9873738" y="6657945"/>
            <a:ext cx="231826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503129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ECE36BA-CAE2-C3A5-51CA-22C08B3FF4F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140B0523-43A7-CB88-FBDF-D9AE3E660314}"/>
              </a:ext>
            </a:extLst>
          </p:cNvPr>
          <p:cNvSpPr txBox="1"/>
          <p:nvPr/>
        </p:nvSpPr>
        <p:spPr>
          <a:xfrm>
            <a:off x="832987" y="631705"/>
            <a:ext cx="833437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Case Study:</a:t>
            </a:r>
          </a:p>
        </p:txBody>
      </p:sp>
    </p:spTree>
    <p:extLst>
      <p:ext uri="{BB962C8B-B14F-4D97-AF65-F5344CB8AC3E}">
        <p14:creationId xmlns:p14="http://schemas.microsoft.com/office/powerpoint/2010/main" val="2978112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B9F9B-F6DB-C84A-D92E-E8E3A838C10F}"/>
              </a:ext>
            </a:extLst>
          </p:cNvPr>
          <p:cNvSpPr>
            <a:spLocks noGrp="1"/>
          </p:cNvSpPr>
          <p:nvPr>
            <p:ph type="title"/>
          </p:nvPr>
        </p:nvSpPr>
        <p:spPr>
          <a:xfrm>
            <a:off x="1285240" y="1050595"/>
            <a:ext cx="8074815" cy="1618489"/>
          </a:xfrm>
        </p:spPr>
        <p:txBody>
          <a:bodyPr anchor="ctr">
            <a:normAutofit/>
          </a:bodyPr>
          <a:lstStyle/>
          <a:p>
            <a:r>
              <a:rPr lang="en-US" sz="5000"/>
              <a:t>Impact on UK Economy:</a:t>
            </a:r>
          </a:p>
        </p:txBody>
      </p:sp>
      <p:graphicFrame>
        <p:nvGraphicFramePr>
          <p:cNvPr id="14" name="Content Placeholder 2">
            <a:extLst>
              <a:ext uri="{FF2B5EF4-FFF2-40B4-BE49-F238E27FC236}">
                <a16:creationId xmlns:a16="http://schemas.microsoft.com/office/drawing/2014/main" id="{EBC379E2-7B8A-A389-C789-CD618F47B7BF}"/>
              </a:ext>
            </a:extLst>
          </p:cNvPr>
          <p:cNvGraphicFramePr>
            <a:graphicFrameLocks noGrp="1"/>
          </p:cNvGraphicFramePr>
          <p:nvPr>
            <p:ph idx="1"/>
            <p:extLst>
              <p:ext uri="{D42A27DB-BD31-4B8C-83A1-F6EECF244321}">
                <p14:modId xmlns:p14="http://schemas.microsoft.com/office/powerpoint/2010/main" val="766032549"/>
              </p:ext>
            </p:extLst>
          </p:nvPr>
        </p:nvGraphicFramePr>
        <p:xfrm>
          <a:off x="1285240" y="2387578"/>
          <a:ext cx="4998061" cy="22828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7" name="Diagram 36">
            <a:extLst>
              <a:ext uri="{FF2B5EF4-FFF2-40B4-BE49-F238E27FC236}">
                <a16:creationId xmlns:a16="http://schemas.microsoft.com/office/drawing/2014/main" id="{50A6359B-68F6-15CC-6DA0-BF883EEA0129}"/>
              </a:ext>
            </a:extLst>
          </p:cNvPr>
          <p:cNvGraphicFramePr/>
          <p:nvPr>
            <p:extLst>
              <p:ext uri="{D42A27DB-BD31-4B8C-83A1-F6EECF244321}">
                <p14:modId xmlns:p14="http://schemas.microsoft.com/office/powerpoint/2010/main" val="2360218221"/>
              </p:ext>
            </p:extLst>
          </p:nvPr>
        </p:nvGraphicFramePr>
        <p:xfrm>
          <a:off x="6282906" y="1528313"/>
          <a:ext cx="4744529" cy="398827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399622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descr="Organised immigration crime campaign - Say No to People Smuggling ...">
            <a:extLst>
              <a:ext uri="{FF2B5EF4-FFF2-40B4-BE49-F238E27FC236}">
                <a16:creationId xmlns:a16="http://schemas.microsoft.com/office/drawing/2014/main" id="{EB630E6A-3410-04CB-FEF5-9462BB7AA98E}"/>
              </a:ext>
            </a:extLst>
          </p:cNvPr>
          <p:cNvPicPr>
            <a:picLocks noChangeAspect="1"/>
          </p:cNvPicPr>
          <p:nvPr/>
        </p:nvPicPr>
        <p:blipFill rotWithShape="1">
          <a:blip r:embed="rId3"/>
          <a:srcRect r="-1" b="11755"/>
          <a:stretch/>
        </p:blipFill>
        <p:spPr>
          <a:xfrm>
            <a:off x="-1" y="-618216"/>
            <a:ext cx="12228129" cy="4666928"/>
          </a:xfrm>
          <a:prstGeom prst="rect">
            <a:avLst/>
          </a:prstGeom>
        </p:spPr>
      </p:pic>
      <p:grpSp>
        <p:nvGrpSpPr>
          <p:cNvPr id="86" name="Group 85">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87" name="Freeform: Shape 86">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90" name="Freeform: Shape 89">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3D521B91-0947-5232-B8C2-8FD0D30B07A6}"/>
              </a:ext>
            </a:extLst>
          </p:cNvPr>
          <p:cNvSpPr>
            <a:spLocks noGrp="1"/>
          </p:cNvSpPr>
          <p:nvPr>
            <p:ph type="title"/>
          </p:nvPr>
        </p:nvSpPr>
        <p:spPr>
          <a:xfrm>
            <a:off x="804672" y="4551037"/>
            <a:ext cx="5021782" cy="1509931"/>
          </a:xfrm>
        </p:spPr>
        <p:txBody>
          <a:bodyPr vert="horz" lIns="91440" tIns="45720" rIns="91440" bIns="45720" rtlCol="0" anchor="ctr">
            <a:normAutofit/>
          </a:bodyPr>
          <a:lstStyle/>
          <a:p>
            <a:r>
              <a:rPr lang="en-US" sz="3600">
                <a:solidFill>
                  <a:schemeClr val="tx2"/>
                </a:solidFill>
              </a:rPr>
              <a:t>Threats, Violence &amp; Community Impact:</a:t>
            </a:r>
          </a:p>
        </p:txBody>
      </p:sp>
      <p:graphicFrame>
        <p:nvGraphicFramePr>
          <p:cNvPr id="8" name="TextBox 2">
            <a:extLst>
              <a:ext uri="{FF2B5EF4-FFF2-40B4-BE49-F238E27FC236}">
                <a16:creationId xmlns:a16="http://schemas.microsoft.com/office/drawing/2014/main" id="{70BBAF9B-16B8-7A4C-EB6B-0F4235EE9CD5}"/>
              </a:ext>
            </a:extLst>
          </p:cNvPr>
          <p:cNvGraphicFramePr/>
          <p:nvPr>
            <p:extLst>
              <p:ext uri="{D42A27DB-BD31-4B8C-83A1-F6EECF244321}">
                <p14:modId xmlns:p14="http://schemas.microsoft.com/office/powerpoint/2010/main" val="1309143334"/>
              </p:ext>
            </p:extLst>
          </p:nvPr>
        </p:nvGraphicFramePr>
        <p:xfrm>
          <a:off x="6470247" y="4551037"/>
          <a:ext cx="4926411" cy="15099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1791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8EAACC-F41A-7354-73F8-F0C6D9F2CE1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kern="1200">
                <a:solidFill>
                  <a:srgbClr val="FFFFFF"/>
                </a:solidFill>
                <a:latin typeface="+mj-lt"/>
                <a:ea typeface="+mj-ea"/>
                <a:cs typeface="+mj-cs"/>
              </a:rPr>
              <a:t>No Place to Hide: Serious and </a:t>
            </a:r>
            <a:r>
              <a:rPr lang="en-GB" sz="3100" kern="1200">
                <a:solidFill>
                  <a:srgbClr val="FFFFFF"/>
                </a:solidFill>
                <a:latin typeface="+mj-lt"/>
                <a:ea typeface="+mj-ea"/>
                <a:cs typeface="+mj-cs"/>
              </a:rPr>
              <a:t>Organised</a:t>
            </a:r>
            <a:r>
              <a:rPr lang="en-US" sz="3100" kern="1200">
                <a:solidFill>
                  <a:srgbClr val="FFFFFF"/>
                </a:solidFill>
                <a:latin typeface="+mj-lt"/>
                <a:ea typeface="+mj-ea"/>
                <a:cs typeface="+mj-cs"/>
              </a:rPr>
              <a:t> Crime Strategy 2023-2028. </a:t>
            </a:r>
          </a:p>
        </p:txBody>
      </p:sp>
      <p:graphicFrame>
        <p:nvGraphicFramePr>
          <p:cNvPr id="48" name="TextBox 2">
            <a:extLst>
              <a:ext uri="{FF2B5EF4-FFF2-40B4-BE49-F238E27FC236}">
                <a16:creationId xmlns:a16="http://schemas.microsoft.com/office/drawing/2014/main" id="{996F1E6C-0DEB-B12E-6618-53EE29CCEF85}"/>
              </a:ext>
            </a:extLst>
          </p:cNvPr>
          <p:cNvGraphicFramePr/>
          <p:nvPr/>
        </p:nvGraphicFramePr>
        <p:xfrm>
          <a:off x="4894384" y="820615"/>
          <a:ext cx="6623538"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2554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58B097-6722-40C7-5300-240AF6DF5417}"/>
              </a:ext>
            </a:extLst>
          </p:cNvPr>
          <p:cNvPicPr>
            <a:picLocks noChangeAspect="1"/>
          </p:cNvPicPr>
          <p:nvPr/>
        </p:nvPicPr>
        <p:blipFill rotWithShape="1">
          <a:blip r:embed="rId3">
            <a:duotone>
              <a:schemeClr val="bg2">
                <a:shade val="45000"/>
                <a:satMod val="135000"/>
              </a:schemeClr>
              <a:prstClr val="white"/>
            </a:duotone>
          </a:blip>
          <a:srcRect l="476" t="9091" r="16426"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17001E-1731-4E46-B3BB-41F186C84B2F}"/>
              </a:ext>
            </a:extLst>
          </p:cNvPr>
          <p:cNvSpPr>
            <a:spLocks noGrp="1"/>
          </p:cNvSpPr>
          <p:nvPr>
            <p:ph type="title"/>
          </p:nvPr>
        </p:nvSpPr>
        <p:spPr>
          <a:xfrm>
            <a:off x="838200" y="365125"/>
            <a:ext cx="10515600" cy="1325563"/>
          </a:xfrm>
        </p:spPr>
        <p:txBody>
          <a:bodyPr>
            <a:normAutofit/>
          </a:bodyPr>
          <a:lstStyle/>
          <a:p>
            <a:r>
              <a:rPr lang="en-GB"/>
              <a:t>The Four P's: </a:t>
            </a:r>
          </a:p>
        </p:txBody>
      </p:sp>
      <p:graphicFrame>
        <p:nvGraphicFramePr>
          <p:cNvPr id="5" name="Content Placeholder 2">
            <a:extLst>
              <a:ext uri="{FF2B5EF4-FFF2-40B4-BE49-F238E27FC236}">
                <a16:creationId xmlns:a16="http://schemas.microsoft.com/office/drawing/2014/main" id="{B2175539-2A14-F0F7-0DD7-A3FA119BD58F}"/>
              </a:ext>
            </a:extLst>
          </p:cNvPr>
          <p:cNvGraphicFramePr>
            <a:graphicFrameLocks noGrp="1"/>
          </p:cNvGraphicFramePr>
          <p:nvPr>
            <p:ph idx="1"/>
            <p:extLst>
              <p:ext uri="{D42A27DB-BD31-4B8C-83A1-F6EECF244321}">
                <p14:modId xmlns:p14="http://schemas.microsoft.com/office/powerpoint/2010/main" val="16718272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TextBox 19">
            <a:extLst>
              <a:ext uri="{FF2B5EF4-FFF2-40B4-BE49-F238E27FC236}">
                <a16:creationId xmlns:a16="http://schemas.microsoft.com/office/drawing/2014/main" id="{57018855-F789-B6CE-920A-723F7C5512FE}"/>
              </a:ext>
            </a:extLst>
          </p:cNvPr>
          <p:cNvSpPr txBox="1"/>
          <p:nvPr/>
        </p:nvSpPr>
        <p:spPr>
          <a:xfrm>
            <a:off x="1539874" y="6127750"/>
            <a:ext cx="3794125" cy="476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304898E0-C23C-466E-735E-F390C5E495F9}"/>
              </a:ext>
            </a:extLst>
          </p:cNvPr>
          <p:cNvSpPr txBox="1"/>
          <p:nvPr/>
        </p:nvSpPr>
        <p:spPr>
          <a:xfrm>
            <a:off x="984249" y="6120261"/>
            <a:ext cx="37479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National Audit Office, 2019)</a:t>
            </a:r>
          </a:p>
        </p:txBody>
      </p:sp>
    </p:spTree>
    <p:extLst>
      <p:ext uri="{BB962C8B-B14F-4D97-AF65-F5344CB8AC3E}">
        <p14:creationId xmlns:p14="http://schemas.microsoft.com/office/powerpoint/2010/main" val="3726717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descr="What Is Digital Forensics? - InterWorks">
            <a:extLst>
              <a:ext uri="{FF2B5EF4-FFF2-40B4-BE49-F238E27FC236}">
                <a16:creationId xmlns:a16="http://schemas.microsoft.com/office/drawing/2014/main" id="{D36BEFD8-777F-DA74-9A2C-F0A99F952A95}"/>
              </a:ext>
            </a:extLst>
          </p:cNvPr>
          <p:cNvPicPr>
            <a:picLocks noChangeAspect="1"/>
          </p:cNvPicPr>
          <p:nvPr/>
        </p:nvPicPr>
        <p:blipFill rotWithShape="1">
          <a:blip r:embed="rId3">
            <a:duotone>
              <a:schemeClr val="bg2">
                <a:shade val="45000"/>
                <a:satMod val="135000"/>
              </a:schemeClr>
              <a:prstClr val="white"/>
            </a:duotone>
          </a:blip>
          <a:srcRect t="15605" r="9091" b="10552"/>
          <a:stretch/>
        </p:blipFill>
        <p:spPr>
          <a:xfrm>
            <a:off x="20" y="10"/>
            <a:ext cx="12191979" cy="6857990"/>
          </a:xfrm>
          <a:prstGeom prst="rect">
            <a:avLst/>
          </a:prstGeom>
        </p:spPr>
      </p:pic>
      <p:sp>
        <p:nvSpPr>
          <p:cNvPr id="37" name="Rectangle 3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3EDA4-3BD8-D7C8-B181-7D1B59205A26}"/>
              </a:ext>
            </a:extLst>
          </p:cNvPr>
          <p:cNvSpPr>
            <a:spLocks noGrp="1"/>
          </p:cNvSpPr>
          <p:nvPr>
            <p:ph type="title"/>
          </p:nvPr>
        </p:nvSpPr>
        <p:spPr>
          <a:xfrm>
            <a:off x="838200" y="365125"/>
            <a:ext cx="10515600" cy="1325563"/>
          </a:xfrm>
        </p:spPr>
        <p:txBody>
          <a:bodyPr>
            <a:normAutofit/>
          </a:bodyPr>
          <a:lstStyle/>
          <a:p>
            <a:r>
              <a:rPr lang="en-GB"/>
              <a:t>Advances in Technology:</a:t>
            </a:r>
          </a:p>
        </p:txBody>
      </p:sp>
      <p:graphicFrame>
        <p:nvGraphicFramePr>
          <p:cNvPr id="5" name="Content Placeholder 2">
            <a:extLst>
              <a:ext uri="{FF2B5EF4-FFF2-40B4-BE49-F238E27FC236}">
                <a16:creationId xmlns:a16="http://schemas.microsoft.com/office/drawing/2014/main" id="{B07BCB21-05A0-A4EB-661F-32EC4CB7CB81}"/>
              </a:ext>
            </a:extLst>
          </p:cNvPr>
          <p:cNvGraphicFramePr>
            <a:graphicFrameLocks noGrp="1"/>
          </p:cNvGraphicFramePr>
          <p:nvPr>
            <p:ph idx="1"/>
            <p:extLst>
              <p:ext uri="{D42A27DB-BD31-4B8C-83A1-F6EECF244321}">
                <p14:modId xmlns:p14="http://schemas.microsoft.com/office/powerpoint/2010/main" val="20825950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3" name="TextBox 72">
            <a:extLst>
              <a:ext uri="{FF2B5EF4-FFF2-40B4-BE49-F238E27FC236}">
                <a16:creationId xmlns:a16="http://schemas.microsoft.com/office/drawing/2014/main" id="{033D1BE9-F9E1-EBB9-DD95-5F45ED65227E}"/>
              </a:ext>
            </a:extLst>
          </p:cNvPr>
          <p:cNvSpPr txBox="1"/>
          <p:nvPr/>
        </p:nvSpPr>
        <p:spPr>
          <a:xfrm>
            <a:off x="619125" y="5381624"/>
            <a:ext cx="3968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(Home Office &amp; The Rt Hon Rishi Sunak, 2023)</a:t>
            </a:r>
          </a:p>
        </p:txBody>
      </p:sp>
    </p:spTree>
    <p:extLst>
      <p:ext uri="{BB962C8B-B14F-4D97-AF65-F5344CB8AC3E}">
        <p14:creationId xmlns:p14="http://schemas.microsoft.com/office/powerpoint/2010/main" val="642755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A02D-AC80-FA5F-3580-A7D574403FEA}"/>
              </a:ext>
            </a:extLst>
          </p:cNvPr>
          <p:cNvSpPr>
            <a:spLocks noGrp="1"/>
          </p:cNvSpPr>
          <p:nvPr>
            <p:ph type="title"/>
          </p:nvPr>
        </p:nvSpPr>
        <p:spPr/>
        <p:txBody>
          <a:bodyPr/>
          <a:lstStyle/>
          <a:p>
            <a:r>
              <a:rPr lang="en-GB"/>
              <a:t>How Can Technology be Used to Mitigate Crime?</a:t>
            </a:r>
          </a:p>
        </p:txBody>
      </p:sp>
      <p:graphicFrame>
        <p:nvGraphicFramePr>
          <p:cNvPr id="5" name="Content Placeholder 2">
            <a:extLst>
              <a:ext uri="{FF2B5EF4-FFF2-40B4-BE49-F238E27FC236}">
                <a16:creationId xmlns:a16="http://schemas.microsoft.com/office/drawing/2014/main" id="{36C67534-8BC7-FD80-6ABD-E053B4621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5D77F75E-2F87-F01A-B427-2FA697D228D3}"/>
              </a:ext>
            </a:extLst>
          </p:cNvPr>
          <p:cNvSpPr txBox="1"/>
          <p:nvPr/>
        </p:nvSpPr>
        <p:spPr>
          <a:xfrm>
            <a:off x="1066619" y="6323342"/>
            <a:ext cx="32861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(HM Government, 2023) </a:t>
            </a:r>
          </a:p>
          <a:p>
            <a:pPr algn="l"/>
            <a:endParaRPr lang="en-GB"/>
          </a:p>
        </p:txBody>
      </p:sp>
    </p:spTree>
    <p:extLst>
      <p:ext uri="{BB962C8B-B14F-4D97-AF65-F5344CB8AC3E}">
        <p14:creationId xmlns:p14="http://schemas.microsoft.com/office/powerpoint/2010/main" val="905062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7F5FF-4646-10B9-8819-1B6F17727C2E}"/>
              </a:ext>
            </a:extLst>
          </p:cNvPr>
          <p:cNvSpPr>
            <a:spLocks noGrp="1"/>
          </p:cNvSpPr>
          <p:nvPr>
            <p:ph type="title"/>
          </p:nvPr>
        </p:nvSpPr>
        <p:spPr>
          <a:xfrm>
            <a:off x="435634" y="782068"/>
            <a:ext cx="10515600" cy="1325563"/>
          </a:xfrm>
        </p:spPr>
        <p:txBody>
          <a:bodyPr/>
          <a:lstStyle/>
          <a:p>
            <a:r>
              <a:rPr lang="en-GB"/>
              <a:t>Conclusion: Line of Action.</a:t>
            </a:r>
          </a:p>
        </p:txBody>
      </p:sp>
      <p:graphicFrame>
        <p:nvGraphicFramePr>
          <p:cNvPr id="5" name="Content Placeholder 2">
            <a:extLst>
              <a:ext uri="{FF2B5EF4-FFF2-40B4-BE49-F238E27FC236}">
                <a16:creationId xmlns:a16="http://schemas.microsoft.com/office/drawing/2014/main" id="{CBD1041D-8366-0628-5CA6-3D65AC51DAC3}"/>
              </a:ext>
            </a:extLst>
          </p:cNvPr>
          <p:cNvGraphicFramePr>
            <a:graphicFrameLocks noGrp="1"/>
          </p:cNvGraphicFramePr>
          <p:nvPr>
            <p:ph idx="1"/>
            <p:extLst>
              <p:ext uri="{D42A27DB-BD31-4B8C-83A1-F6EECF244321}">
                <p14:modId xmlns:p14="http://schemas.microsoft.com/office/powerpoint/2010/main" val="1772943566"/>
              </p:ext>
            </p:extLst>
          </p:nvPr>
        </p:nvGraphicFramePr>
        <p:xfrm>
          <a:off x="435634" y="2256946"/>
          <a:ext cx="11320732" cy="357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5" name="TextBox 94">
            <a:extLst>
              <a:ext uri="{FF2B5EF4-FFF2-40B4-BE49-F238E27FC236}">
                <a16:creationId xmlns:a16="http://schemas.microsoft.com/office/drawing/2014/main" id="{10EEA4C4-D831-F3B3-8E36-4C160BF7956D}"/>
              </a:ext>
            </a:extLst>
          </p:cNvPr>
          <p:cNvSpPr txBox="1"/>
          <p:nvPr/>
        </p:nvSpPr>
        <p:spPr>
          <a:xfrm>
            <a:off x="619125" y="5857874"/>
            <a:ext cx="3841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(HM Government, 2023) </a:t>
            </a:r>
          </a:p>
        </p:txBody>
      </p:sp>
    </p:spTree>
    <p:extLst>
      <p:ext uri="{BB962C8B-B14F-4D97-AF65-F5344CB8AC3E}">
        <p14:creationId xmlns:p14="http://schemas.microsoft.com/office/powerpoint/2010/main" val="3762479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166BC-0BB4-653A-7A6C-06849BC0C70B}"/>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51D7240F-9ED8-9A02-8347-BEE1B47729A8}"/>
              </a:ext>
            </a:extLst>
          </p:cNvPr>
          <p:cNvSpPr>
            <a:spLocks noGrp="1"/>
          </p:cNvSpPr>
          <p:nvPr>
            <p:ph idx="1"/>
          </p:nvPr>
        </p:nvSpPr>
        <p:spPr>
          <a:xfrm>
            <a:off x="838200" y="1250531"/>
            <a:ext cx="10515600" cy="4351338"/>
          </a:xfrm>
        </p:spPr>
        <p:txBody>
          <a:bodyPr vert="horz" lIns="91440" tIns="45720" rIns="91440" bIns="45720" rtlCol="0" anchor="t">
            <a:noAutofit/>
          </a:bodyPr>
          <a:lstStyle/>
          <a:p>
            <a:pPr marL="514350" indent="-514350">
              <a:buAutoNum type="arabicPeriod"/>
            </a:pPr>
            <a:r>
              <a:rPr lang="en-US" sz="2400">
                <a:ea typeface="+mn-lt"/>
                <a:cs typeface="+mn-lt"/>
              </a:rPr>
              <a:t>Crown Prosecution Service. (2024). </a:t>
            </a:r>
            <a:r>
              <a:rPr lang="en-GB" sz="2400" i="1">
                <a:ea typeface="+mn-lt"/>
                <a:cs typeface="+mn-lt"/>
              </a:rPr>
              <a:t>Organised</a:t>
            </a:r>
            <a:r>
              <a:rPr lang="en-US" sz="2400" i="1">
                <a:ea typeface="+mn-lt"/>
                <a:cs typeface="+mn-lt"/>
              </a:rPr>
              <a:t> Crime – Strategy. </a:t>
            </a:r>
            <a:r>
              <a:rPr lang="en-US" sz="2400">
                <a:ea typeface="+mn-lt"/>
                <a:cs typeface="+mn-lt"/>
              </a:rPr>
              <a:t>Available at: </a:t>
            </a:r>
            <a:r>
              <a:rPr lang="en-US" sz="2400">
                <a:latin typeface="Arial"/>
                <a:cs typeface="Arial"/>
                <a:hlinkClick r:id="rId2"/>
              </a:rPr>
              <a:t>https://www.cps.gov.uk/organised-crime-strategy#:~:text=Organised%20Immigration%20Crime%20covers%20both,slavery%2C%20labour%20exploitation%20or%20servitude</a:t>
            </a:r>
            <a:r>
              <a:rPr lang="en-US" sz="2400">
                <a:ea typeface="+mn-lt"/>
                <a:cs typeface="+mn-lt"/>
              </a:rPr>
              <a:t>. (Accessed on 19/04/24 at 18:17)</a:t>
            </a:r>
            <a:endParaRPr lang="en-US" sz="2400"/>
          </a:p>
          <a:p>
            <a:pPr>
              <a:buAutoNum type="arabicPeriod"/>
            </a:pPr>
            <a:r>
              <a:rPr lang="en-US" sz="2400">
                <a:ea typeface="+mn-lt"/>
                <a:cs typeface="+mn-lt"/>
              </a:rPr>
              <a:t> HMICFRS. (2024). </a:t>
            </a:r>
            <a:r>
              <a:rPr lang="en-US" sz="2400" i="1">
                <a:ea typeface="+mn-lt"/>
                <a:cs typeface="+mn-lt"/>
              </a:rPr>
              <a:t>Serious and </a:t>
            </a:r>
            <a:r>
              <a:rPr lang="en-GB" sz="2400" i="1">
                <a:ea typeface="+mn-lt"/>
                <a:cs typeface="+mn-lt"/>
              </a:rPr>
              <a:t>Organised</a:t>
            </a:r>
            <a:r>
              <a:rPr lang="en-US" sz="2400" i="1">
                <a:ea typeface="+mn-lt"/>
                <a:cs typeface="+mn-lt"/>
              </a:rPr>
              <a:t> Crime (SOC). </a:t>
            </a:r>
            <a:r>
              <a:rPr lang="en-US" sz="2400">
                <a:ea typeface="+mn-lt"/>
                <a:cs typeface="+mn-lt"/>
              </a:rPr>
              <a:t>Available at: </a:t>
            </a:r>
            <a:r>
              <a:rPr lang="en-US" sz="2400">
                <a:latin typeface="Arial"/>
                <a:cs typeface="Arial"/>
                <a:hlinkClick r:id="rId3"/>
              </a:rPr>
              <a:t>https://hmicfrs.justiceinspectorates.gov.uk/glossary/serious-organised-crime/</a:t>
            </a:r>
            <a:r>
              <a:rPr lang="en-US" sz="2400">
                <a:ea typeface="+mn-lt"/>
                <a:cs typeface="+mn-lt"/>
              </a:rPr>
              <a:t> (Accessed on 19/04/24 at 18:02)</a:t>
            </a:r>
            <a:endParaRPr lang="en-US" sz="2400"/>
          </a:p>
          <a:p>
            <a:pPr>
              <a:buAutoNum type="arabicPeriod"/>
            </a:pPr>
            <a:r>
              <a:rPr lang="en-US" sz="2400">
                <a:ea typeface="+mn-lt"/>
                <a:cs typeface="+mn-lt"/>
              </a:rPr>
              <a:t> Home Office. (2024). Additional Statistics Relating to illegal Immigration (December 2023). Available at: </a:t>
            </a:r>
            <a:r>
              <a:rPr lang="en-US" sz="2400">
                <a:ea typeface="+mn-lt"/>
                <a:cs typeface="+mn-lt"/>
                <a:hlinkClick r:id="rId4"/>
              </a:rPr>
              <a:t>https://www.gov.uk/government/statistics/statistics-relating-to-the-illegal-migration-bill/additional-statistics-relating-to-illegal-migration-december-2023#:~:text=The%20Home%20Office%20is%20committed,there%20have%20been%20124%20convictions</a:t>
            </a:r>
            <a:r>
              <a:rPr lang="en-US" sz="2400">
                <a:ea typeface="+mn-lt"/>
                <a:cs typeface="+mn-lt"/>
              </a:rPr>
              <a:t>. (Accessed on 21/04/23 at 17:23)</a:t>
            </a:r>
            <a:endParaRPr lang="en-US" sz="2400"/>
          </a:p>
          <a:p>
            <a:pPr>
              <a:buAutoNum type="arabicPeriod"/>
            </a:pPr>
            <a:endParaRPr lang="en-US"/>
          </a:p>
          <a:p>
            <a:pPr>
              <a:buAutoNum type="arabicPeriod"/>
            </a:pPr>
            <a:endParaRPr lang="en-US"/>
          </a:p>
          <a:p>
            <a:pPr>
              <a:buAutoNum type="arabicPeriod"/>
            </a:pPr>
            <a:endParaRPr lang="en-US"/>
          </a:p>
        </p:txBody>
      </p:sp>
    </p:spTree>
    <p:extLst>
      <p:ext uri="{BB962C8B-B14F-4D97-AF65-F5344CB8AC3E}">
        <p14:creationId xmlns:p14="http://schemas.microsoft.com/office/powerpoint/2010/main" val="1036956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8265FF-8F55-CE3E-BE07-739494E39569}"/>
              </a:ext>
            </a:extLst>
          </p:cNvPr>
          <p:cNvSpPr>
            <a:spLocks noGrp="1"/>
          </p:cNvSpPr>
          <p:nvPr>
            <p:ph idx="1"/>
          </p:nvPr>
        </p:nvSpPr>
        <p:spPr/>
        <p:txBody>
          <a:bodyPr vert="horz" lIns="91440" tIns="45720" rIns="91440" bIns="45720" rtlCol="0" anchor="t">
            <a:normAutofit/>
          </a:bodyPr>
          <a:lstStyle/>
          <a:p>
            <a:endParaRPr lang="en-US"/>
          </a:p>
          <a:p>
            <a:endParaRPr lang="en-US">
              <a:ea typeface="+mn-lt"/>
              <a:cs typeface="+mn-lt"/>
            </a:endParaRPr>
          </a:p>
          <a:p>
            <a:endParaRPr lang="en-US"/>
          </a:p>
        </p:txBody>
      </p:sp>
      <p:sp>
        <p:nvSpPr>
          <p:cNvPr id="5" name="Title 4">
            <a:extLst>
              <a:ext uri="{FF2B5EF4-FFF2-40B4-BE49-F238E27FC236}">
                <a16:creationId xmlns:a16="http://schemas.microsoft.com/office/drawing/2014/main" id="{BA6A34DC-FB9D-D243-09A1-4B8BC8FFB698}"/>
              </a:ext>
            </a:extLst>
          </p:cNvPr>
          <p:cNvSpPr>
            <a:spLocks noGrp="1"/>
          </p:cNvSpPr>
          <p:nvPr>
            <p:ph type="title"/>
          </p:nvPr>
        </p:nvSpPr>
        <p:spPr>
          <a:xfrm>
            <a:off x="838200" y="3125578"/>
            <a:ext cx="10515600" cy="3050846"/>
          </a:xfrm>
        </p:spPr>
        <p:txBody>
          <a:bodyPr>
            <a:normAutofit fontScale="90000"/>
          </a:bodyPr>
          <a:lstStyle/>
          <a:p>
            <a:pPr>
              <a:lnSpc>
                <a:spcPct val="100000"/>
              </a:lnSpc>
              <a:spcBef>
                <a:spcPts val="0"/>
              </a:spcBef>
            </a:pPr>
            <a:br>
              <a:rPr lang="en-GB" sz="1800">
                <a:ea typeface="+mj-lt"/>
                <a:cs typeface="+mj-lt"/>
              </a:rPr>
            </a:br>
            <a:r>
              <a:rPr lang="en-US" sz="2000">
                <a:ea typeface="+mj-lt"/>
                <a:cs typeface="+mj-lt"/>
              </a:rPr>
              <a:t>4.Home Office &amp; The Rt Hon Rishi Sunak. (2023). New Tech Partnership to Stop the Boats. Available at: </a:t>
            </a:r>
            <a:r>
              <a:rPr lang="en-US" sz="2000">
                <a:ea typeface="+mj-lt"/>
                <a:cs typeface="+mj-lt"/>
                <a:hlinkClick r:id="rId2"/>
              </a:rPr>
              <a:t>www.gov.uk/government/news/new-tech-partnership-ro-stop-the-boats</a:t>
            </a:r>
            <a:r>
              <a:rPr lang="en-US" sz="2000">
                <a:ea typeface="+mj-lt"/>
                <a:cs typeface="+mj-lt"/>
              </a:rPr>
              <a:t> (Accessed on 30/04/24 at 16:23)</a:t>
            </a:r>
            <a:br>
              <a:rPr lang="en-US" sz="2000">
                <a:ea typeface="+mj-lt"/>
                <a:cs typeface="+mj-lt"/>
              </a:rPr>
            </a:br>
            <a:br>
              <a:rPr lang="en-US" sz="2000">
                <a:ea typeface="+mj-lt"/>
                <a:cs typeface="+mj-lt"/>
              </a:rPr>
            </a:br>
            <a:r>
              <a:rPr lang="en-US" sz="2000">
                <a:ea typeface="+mj-lt"/>
                <a:cs typeface="+mj-lt"/>
              </a:rPr>
              <a:t>5.Home Office. (2018). Economic and Social Costs of Modern Slavery. Available at: </a:t>
            </a:r>
            <a:r>
              <a:rPr lang="en-US" sz="2000">
                <a:ea typeface="+mj-lt"/>
                <a:cs typeface="+mj-lt"/>
                <a:hlinkClick r:id="rId3"/>
              </a:rPr>
              <a:t>www.gov.uk/government/publications/the-economic-and-social-costs-of-modern-slavery</a:t>
            </a:r>
            <a:r>
              <a:rPr lang="en-US" sz="2000">
                <a:ea typeface="+mj-lt"/>
                <a:cs typeface="+mj-lt"/>
              </a:rPr>
              <a:t>. </a:t>
            </a:r>
            <a:br>
              <a:rPr lang="en-GB" sz="1800">
                <a:ea typeface="+mj-lt"/>
                <a:cs typeface="+mj-lt"/>
              </a:rPr>
            </a:br>
            <a:br>
              <a:rPr lang="en-GB" sz="1800">
                <a:ea typeface="+mj-lt"/>
                <a:cs typeface="+mj-lt"/>
              </a:rPr>
            </a:br>
            <a:r>
              <a:rPr lang="en-GB" sz="1800">
                <a:ea typeface="+mj-lt"/>
                <a:cs typeface="+mj-lt"/>
              </a:rPr>
              <a:t>6.Human Affairs Committee. (2023). Human Trafficking. Available at: </a:t>
            </a:r>
            <a:r>
              <a:rPr lang="en-GB" sz="1800">
                <a:ea typeface="+mj-lt"/>
                <a:cs typeface="+mj-lt"/>
                <a:hlinkClick r:id="rId4"/>
              </a:rPr>
              <a:t>https://publications.parliament.uk/pa/cm5804/cmselect/cmhaff/124/report.html#:~:text=There%20were%2016%2C938%20referrals%20in,human%20trafficking%20in%20the%20UK</a:t>
            </a:r>
            <a:r>
              <a:rPr lang="en-GB" sz="1800">
                <a:ea typeface="+mj-lt"/>
                <a:cs typeface="+mj-lt"/>
              </a:rPr>
              <a:t>. (Accessed on 23/04/23 at 13:47) </a:t>
            </a:r>
            <a:br>
              <a:rPr lang="en-GB" sz="1800">
                <a:ea typeface="+mj-lt"/>
                <a:cs typeface="+mj-lt"/>
              </a:rPr>
            </a:br>
            <a:br>
              <a:rPr lang="en-GB" sz="1800">
                <a:ea typeface="+mj-lt"/>
                <a:cs typeface="+mj-lt"/>
              </a:rPr>
            </a:br>
            <a:r>
              <a:rPr lang="en-US" sz="2000">
                <a:ea typeface="+mj-lt"/>
                <a:cs typeface="+mj-lt"/>
              </a:rPr>
              <a:t>7.Interpol. (2024). Human Trafficking or Migrant Smuggling. Available at: </a:t>
            </a:r>
            <a:r>
              <a:rPr lang="en-US" sz="2000">
                <a:ea typeface="+mj-lt"/>
                <a:cs typeface="+mj-lt"/>
                <a:hlinkClick r:id="rId5"/>
              </a:rPr>
              <a:t>https://www.interpol.int/en/Crimes/Human-trafficking-and-migrant-smuggling</a:t>
            </a:r>
            <a:r>
              <a:rPr lang="en-US" sz="2000">
                <a:ea typeface="+mj-lt"/>
                <a:cs typeface="+mj-lt"/>
              </a:rPr>
              <a:t> (Accessed on 20/04/24 at 18:45) </a:t>
            </a:r>
            <a:br>
              <a:rPr lang="en-US" sz="2000">
                <a:ea typeface="+mj-lt"/>
                <a:cs typeface="+mj-lt"/>
              </a:rPr>
            </a:br>
            <a:br>
              <a:rPr lang="en-US" sz="2000">
                <a:ea typeface="+mj-lt"/>
                <a:cs typeface="+mj-lt"/>
              </a:rPr>
            </a:br>
            <a:r>
              <a:rPr lang="en-US" sz="2000">
                <a:ea typeface="+mj-lt"/>
                <a:cs typeface="+mj-lt"/>
              </a:rPr>
              <a:t>8.Mills, H; </a:t>
            </a:r>
            <a:r>
              <a:rPr lang="en-US" sz="2000" err="1">
                <a:ea typeface="+mj-lt"/>
                <a:cs typeface="+mj-lt"/>
              </a:rPr>
              <a:t>Skodbo</a:t>
            </a:r>
            <a:r>
              <a:rPr lang="en-US" sz="2000">
                <a:ea typeface="+mj-lt"/>
                <a:cs typeface="+mj-lt"/>
              </a:rPr>
              <a:t>, S &amp; Blyth, P. (2013). Understanding </a:t>
            </a:r>
            <a:r>
              <a:rPr lang="en-US" sz="2000" err="1">
                <a:ea typeface="+mj-lt"/>
                <a:cs typeface="+mj-lt"/>
              </a:rPr>
              <a:t>Organised</a:t>
            </a:r>
            <a:r>
              <a:rPr lang="en-US" sz="2000">
                <a:ea typeface="+mj-lt"/>
                <a:cs typeface="+mj-lt"/>
              </a:rPr>
              <a:t> Crime: Estimating the Scale and the Social and Economic Costs. Available at: </a:t>
            </a:r>
            <a:r>
              <a:rPr lang="en-US" sz="2000">
                <a:ea typeface="+mj-lt"/>
                <a:cs typeface="+mj-lt"/>
                <a:hlinkClick r:id="rId6"/>
              </a:rPr>
              <a:t>https://assets.publishing.service.gov.uk/media/5a7c74e8e5274a5255bcec63/horr73.pdf</a:t>
            </a:r>
            <a:r>
              <a:rPr lang="en-US" sz="2000">
                <a:ea typeface="+mj-lt"/>
                <a:cs typeface="+mj-lt"/>
              </a:rPr>
              <a:t>  (Accessed on 28/04/24 at 20:31)</a:t>
            </a:r>
            <a:br>
              <a:rPr lang="en-US" sz="2000">
                <a:ea typeface="+mj-lt"/>
                <a:cs typeface="+mj-lt"/>
              </a:rPr>
            </a:br>
            <a:br>
              <a:rPr lang="en-US" sz="2000">
                <a:ea typeface="+mj-lt"/>
                <a:cs typeface="+mj-lt"/>
              </a:rPr>
            </a:br>
            <a:endParaRPr lang="en-US" sz="2000">
              <a:ea typeface="+mj-lt"/>
              <a:cs typeface="+mj-lt"/>
            </a:endParaRPr>
          </a:p>
          <a:p>
            <a:pPr>
              <a:lnSpc>
                <a:spcPct val="100000"/>
              </a:lnSpc>
              <a:spcBef>
                <a:spcPts val="0"/>
              </a:spcBef>
            </a:pPr>
            <a:r>
              <a:rPr lang="en-US" sz="2000">
                <a:ea typeface="+mj-lt"/>
                <a:cs typeface="+mj-lt"/>
              </a:rPr>
              <a:t>9.National Crime Agency &amp; Home Office. (2019).  Tackling Serious and </a:t>
            </a:r>
            <a:r>
              <a:rPr lang="en-US" sz="2000" err="1">
                <a:ea typeface="+mj-lt"/>
                <a:cs typeface="+mj-lt"/>
              </a:rPr>
              <a:t>Organised</a:t>
            </a:r>
            <a:r>
              <a:rPr lang="en-US" sz="2000">
                <a:ea typeface="+mj-lt"/>
                <a:cs typeface="+mj-lt"/>
              </a:rPr>
              <a:t> Crime. Available at: </a:t>
            </a:r>
            <a:r>
              <a:rPr lang="en-US" sz="2000">
                <a:ea typeface="+mj-lt"/>
                <a:cs typeface="+mj-lt"/>
                <a:hlinkClick r:id="rId7"/>
              </a:rPr>
              <a:t>www.nao.org.uk/wp-content/uploads/2019/03/Tackling-serious-and-organised-crime-Summary.pdf</a:t>
            </a:r>
            <a:r>
              <a:rPr lang="en-US" sz="2000">
                <a:ea typeface="+mj-lt"/>
                <a:cs typeface="+mj-lt"/>
              </a:rPr>
              <a:t>  (Accessed on 30/04/24 at 19:56)</a:t>
            </a:r>
          </a:p>
          <a:p>
            <a:pPr>
              <a:lnSpc>
                <a:spcPct val="100000"/>
              </a:lnSpc>
              <a:spcBef>
                <a:spcPts val="0"/>
              </a:spcBef>
            </a:pPr>
            <a:endParaRPr lang="en-US" sz="2000">
              <a:ea typeface="+mj-lt"/>
              <a:cs typeface="+mj-lt"/>
            </a:endParaRPr>
          </a:p>
          <a:p>
            <a:pPr>
              <a:lnSpc>
                <a:spcPct val="100000"/>
              </a:lnSpc>
              <a:spcBef>
                <a:spcPts val="0"/>
              </a:spcBef>
            </a:pPr>
            <a:br>
              <a:rPr lang="en-US" sz="2000">
                <a:ea typeface="+mj-lt"/>
                <a:cs typeface="+mj-lt"/>
              </a:rPr>
            </a:br>
            <a:br>
              <a:rPr lang="en-US" sz="2000">
                <a:ea typeface="+mj-lt"/>
                <a:cs typeface="+mj-lt"/>
              </a:rPr>
            </a:br>
            <a:br>
              <a:rPr lang="en-US" sz="2000">
                <a:ea typeface="+mj-lt"/>
                <a:cs typeface="+mj-lt"/>
              </a:rPr>
            </a:br>
            <a:endParaRPr lang="en-US" sz="2000">
              <a:ea typeface="+mj-lt"/>
              <a:cs typeface="+mj-lt"/>
            </a:endParaRPr>
          </a:p>
          <a:p>
            <a:pPr>
              <a:lnSpc>
                <a:spcPct val="100000"/>
              </a:lnSpc>
              <a:spcBef>
                <a:spcPts val="0"/>
              </a:spcBef>
            </a:pPr>
            <a:endParaRPr lang="en-US" sz="2000">
              <a:ea typeface="+mj-lt"/>
              <a:cs typeface="+mj-lt"/>
            </a:endParaRPr>
          </a:p>
          <a:p>
            <a:br>
              <a:rPr lang="en-US" sz="2000">
                <a:ea typeface="+mj-lt"/>
                <a:cs typeface="+mj-lt"/>
              </a:rPr>
            </a:br>
            <a:br>
              <a:rPr lang="en-US" sz="2000">
                <a:ea typeface="+mj-lt"/>
                <a:cs typeface="+mj-lt"/>
              </a:rPr>
            </a:br>
            <a:br>
              <a:rPr lang="en-US" sz="2000"/>
            </a:br>
            <a:endParaRPr lang="en-US" sz="2000"/>
          </a:p>
        </p:txBody>
      </p:sp>
    </p:spTree>
    <p:extLst>
      <p:ext uri="{BB962C8B-B14F-4D97-AF65-F5344CB8AC3E}">
        <p14:creationId xmlns:p14="http://schemas.microsoft.com/office/powerpoint/2010/main" val="2832908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61378D-66C0-EA18-ACD3-FDEB24AC086C}"/>
              </a:ext>
            </a:extLst>
          </p:cNvPr>
          <p:cNvSpPr txBox="1"/>
          <p:nvPr/>
        </p:nvSpPr>
        <p:spPr>
          <a:xfrm>
            <a:off x="616857" y="616856"/>
            <a:ext cx="10704285"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10.National Crime Agency.  (2023). </a:t>
            </a:r>
            <a:r>
              <a:rPr lang="en-GB"/>
              <a:t>Organised</a:t>
            </a:r>
            <a:r>
              <a:rPr lang="en-US"/>
              <a:t> Immigration Crime. Available at: </a:t>
            </a:r>
            <a:r>
              <a:rPr lang="en-US">
                <a:ea typeface="+mn-lt"/>
                <a:cs typeface="+mn-lt"/>
                <a:hlinkClick r:id="rId2"/>
              </a:rPr>
              <a:t>https://nationalcrimeagency.gov.uk/nsa-organised-immigration-crime#:~:text=Organised%20immigration%20crime%20involves%20moving,of%20an%20organised%20crime%20group</a:t>
            </a:r>
            <a:r>
              <a:rPr lang="en-US">
                <a:ea typeface="+mn-lt"/>
                <a:cs typeface="+mn-lt"/>
              </a:rPr>
              <a:t>. (Accessed on 19/04/24 at 18:55) </a:t>
            </a:r>
          </a:p>
          <a:p>
            <a:endParaRPr lang="en-US"/>
          </a:p>
          <a:p>
            <a:r>
              <a:rPr lang="en-US"/>
              <a:t>11.National Crime Agency. (2024). Two Charged in Suspected People Smuggling Operation Through Europe. Available at: </a:t>
            </a:r>
            <a:r>
              <a:rPr lang="en-US">
                <a:hlinkClick r:id="rId3"/>
              </a:rPr>
              <a:t>www.nationalcrimeagency.gov.uk/news/two-charged-in-suspected-people-smuggling-operation-through-europe</a:t>
            </a:r>
            <a:r>
              <a:rPr lang="en-US"/>
              <a:t>. (Accessed on 29/04/24 at 01:23)</a:t>
            </a:r>
          </a:p>
          <a:p>
            <a:endParaRPr lang="en-US"/>
          </a:p>
          <a:p>
            <a:r>
              <a:rPr lang="en-US"/>
              <a:t>12.Wales Safer Communities. (2024). </a:t>
            </a:r>
            <a:r>
              <a:rPr lang="en-GB"/>
              <a:t>Organised</a:t>
            </a:r>
            <a:r>
              <a:rPr lang="en-US"/>
              <a:t> Immigration Crime. Available at: </a:t>
            </a:r>
            <a:r>
              <a:rPr lang="en-US">
                <a:ea typeface="+mn-lt"/>
                <a:cs typeface="+mn-lt"/>
                <a:hlinkClick r:id="rId4"/>
              </a:rPr>
              <a:t>https://safercommunities.wales/serious-violence-organised-crime/organised-immigration-crime/#:~:text=What%20is%20organised%20immigration%20crime,remaining%20illegally%20within%20a%20country</a:t>
            </a:r>
            <a:r>
              <a:rPr lang="en-US">
                <a:ea typeface="+mn-lt"/>
                <a:cs typeface="+mn-lt"/>
              </a:rPr>
              <a:t>. (Accessed on 23/04/24 at 13:26)</a:t>
            </a:r>
            <a:endParaRPr lang="en-US"/>
          </a:p>
          <a:p>
            <a:endParaRPr lang="en-US"/>
          </a:p>
          <a:p>
            <a:r>
              <a:rPr lang="en-US"/>
              <a:t>13.Webster, R. (2021). Serious and </a:t>
            </a:r>
            <a:r>
              <a:rPr lang="en-US" err="1"/>
              <a:t>Organised</a:t>
            </a:r>
            <a:r>
              <a:rPr lang="en-US"/>
              <a:t> Crime. Available at: </a:t>
            </a:r>
            <a:r>
              <a:rPr lang="en-US">
                <a:hlinkClick r:id="rId5"/>
              </a:rPr>
              <a:t>www.russellwebster.com/serious-and-organised-crime/</a:t>
            </a:r>
            <a:r>
              <a:rPr lang="en-US"/>
              <a:t> (Accessed on 23/04/24 at 04:34)</a:t>
            </a:r>
          </a:p>
          <a:p>
            <a:endParaRPr lang="en-US"/>
          </a:p>
          <a:p>
            <a:endParaRPr lang="en-US"/>
          </a:p>
          <a:p>
            <a:endParaRPr lang="en-US"/>
          </a:p>
          <a:p>
            <a:endParaRPr lang="en-US"/>
          </a:p>
          <a:p>
            <a:endParaRPr lang="en-US"/>
          </a:p>
          <a:p>
            <a:endParaRPr lang="en-US"/>
          </a:p>
          <a:p>
            <a:endParaRPr lang="en-US"/>
          </a:p>
          <a:p>
            <a:endParaRPr lang="en-US"/>
          </a:p>
          <a:p>
            <a:endParaRPr lang="en-US"/>
          </a:p>
          <a:p>
            <a:pPr marL="285750" indent="-285750">
              <a:buFont typeface="Arial"/>
              <a:buChar char="•"/>
            </a:pPr>
            <a:endParaRPr lang="en-US"/>
          </a:p>
        </p:txBody>
      </p:sp>
    </p:spTree>
    <p:extLst>
      <p:ext uri="{BB962C8B-B14F-4D97-AF65-F5344CB8AC3E}">
        <p14:creationId xmlns:p14="http://schemas.microsoft.com/office/powerpoint/2010/main" val="2511438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17</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Organised Immigration Crime </vt:lpstr>
      <vt:lpstr>Serious Organised Crime:</vt:lpstr>
      <vt:lpstr>What is Organised Immigration Crime?</vt:lpstr>
      <vt:lpstr>PowerPoint Presentation</vt:lpstr>
      <vt:lpstr>Organised Immigration Crime Statistics:</vt:lpstr>
      <vt:lpstr>PowerPoint Presentation</vt:lpstr>
      <vt:lpstr>Human Trafficking:</vt:lpstr>
      <vt:lpstr>Exploitation of the Vulnerable:</vt:lpstr>
      <vt:lpstr>Exploitation Continued:</vt:lpstr>
      <vt:lpstr>Case Study: Two Charged in Suspected People Smuggling Operation Through Europe.</vt:lpstr>
      <vt:lpstr>PowerPoint Presentation</vt:lpstr>
      <vt:lpstr>Impact on UK Economy:</vt:lpstr>
      <vt:lpstr>Threats, Violence &amp; Community Impact:</vt:lpstr>
      <vt:lpstr>No Place to Hide: Serious and Organised Crime Strategy 2023-2028. </vt:lpstr>
      <vt:lpstr>The Four P's: </vt:lpstr>
      <vt:lpstr>Advances in Technology:</vt:lpstr>
      <vt:lpstr>How Can Technology be Used to Mitigate Crime?</vt:lpstr>
      <vt:lpstr>Conclusion: Line of Action.</vt:lpstr>
      <vt:lpstr>Reference List:</vt:lpstr>
      <vt:lpstr> 4.Home Office &amp; The Rt Hon Rishi Sunak. (2023). New Tech Partnership to Stop the Boats. Available at: www.gov.uk/government/news/new-tech-partnership-ro-stop-the-boats (Accessed on 30/04/24 at 16:23)  5.Home Office. (2018). Economic and Social Costs of Modern Slavery. Available at: www.gov.uk/government/publications/the-economic-and-social-costs-of-modern-slavery.   6.Human Affairs Committee. (2023). Human Trafficking. Available at: https://publications.parliament.uk/pa/cm5804/cmselect/cmhaff/124/report.html#:~:text=There%20were%2016%2C938%20referrals%20in,human%20trafficking%20in%20the%20UK. (Accessed on 23/04/23 at 13:47)   7.Interpol. (2024). Human Trafficking or Migrant Smuggling. Available at: https://www.interpol.int/en/Crimes/Human-trafficking-and-migrant-smuggling (Accessed on 20/04/24 at 18:45)   8.Mills, H; Skodbo, S &amp; Blyth, P. (2013). Understanding Organised Crime: Estimating the Scale and the Social and Economic Costs. Available at: https://assets.publishing.service.gov.uk/media/5a7c74e8e5274a5255bcec63/horr73.pdf  (Accessed on 28/04/24 at 20:31)   9.National Crime Agency &amp; Home Office. (2019).  Tackling Serious and Organised Crime. Available at: www.nao.org.uk/wp-content/uploads/2019/03/Tackling-serious-and-organised-crime-Summary.pdf  (Accessed on 30/04/24 at 19:56)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2024-04-19T17:22:56Z</dcterms:created>
  <dcterms:modified xsi:type="dcterms:W3CDTF">2024-05-01T19:51:10Z</dcterms:modified>
</cp:coreProperties>
</file>