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2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723" r:id="rId1"/>
  </p:sldMasterIdLst>
  <p:notesMasterIdLst>
    <p:notesMasterId r:id="rId23"/>
  </p:notesMasterIdLst>
  <p:handoutMasterIdLst>
    <p:handoutMasterId r:id="rId24"/>
  </p:handoutMasterIdLst>
  <p:sldIdLst>
    <p:sldId id="256" r:id="rId2"/>
    <p:sldId id="348" r:id="rId3"/>
    <p:sldId id="349" r:id="rId4"/>
    <p:sldId id="365" r:id="rId5"/>
    <p:sldId id="362" r:id="rId6"/>
    <p:sldId id="350" r:id="rId7"/>
    <p:sldId id="363" r:id="rId8"/>
    <p:sldId id="351" r:id="rId9"/>
    <p:sldId id="352" r:id="rId10"/>
    <p:sldId id="353" r:id="rId11"/>
    <p:sldId id="364" r:id="rId12"/>
    <p:sldId id="354" r:id="rId13"/>
    <p:sldId id="347" r:id="rId14"/>
    <p:sldId id="355" r:id="rId15"/>
    <p:sldId id="356" r:id="rId16"/>
    <p:sldId id="357" r:id="rId17"/>
    <p:sldId id="358" r:id="rId18"/>
    <p:sldId id="359" r:id="rId19"/>
    <p:sldId id="360" r:id="rId20"/>
    <p:sldId id="366" r:id="rId21"/>
    <p:sldId id="322" r:id="rId22"/>
  </p:sldIdLst>
  <p:sldSz cx="12192000" cy="6858000"/>
  <p:notesSz cx="6997700" cy="92837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4">
          <p15:clr>
            <a:srgbClr val="A4A3A4"/>
          </p15:clr>
        </p15:guide>
        <p15:guide id="2" pos="2204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3" autoAdjust="0"/>
    <p:restoredTop sz="94650" autoAdjust="0"/>
  </p:normalViewPr>
  <p:slideViewPr>
    <p:cSldViewPr>
      <p:cViewPr varScale="1">
        <p:scale>
          <a:sx n="128" d="100"/>
          <a:sy n="128" d="100"/>
        </p:scale>
        <p:origin x="168" y="176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6660"/>
    </p:cViewPr>
  </p:sorterViewPr>
  <p:notesViewPr>
    <p:cSldViewPr>
      <p:cViewPr varScale="1">
        <p:scale>
          <a:sx n="58" d="100"/>
          <a:sy n="58" d="100"/>
        </p:scale>
        <p:origin x="-912" y="-112"/>
      </p:cViewPr>
      <p:guideLst>
        <p:guide orient="horz" pos="2924"/>
        <p:guide pos="2204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xR9pw3SjiM" TargetMode="External"/><Relationship Id="rId13" Type="http://schemas.openxmlformats.org/officeDocument/2006/relationships/hyperlink" Target="https://www.youtube.com/watch?v=BLLP10Mlryk" TargetMode="External"/><Relationship Id="rId18" Type="http://schemas.openxmlformats.org/officeDocument/2006/relationships/hyperlink" Target="https://www.youtube.com/watch?v=YM6JNYkDz7Q" TargetMode="External"/><Relationship Id="rId3" Type="http://schemas.openxmlformats.org/officeDocument/2006/relationships/hyperlink" Target="https://www.youtube.com/watch?v=MjxXkyhbVtk" TargetMode="External"/><Relationship Id="rId7" Type="http://schemas.openxmlformats.org/officeDocument/2006/relationships/hyperlink" Target="https://www.youtube.com/watch?v=Tv81bgVTFio" TargetMode="External"/><Relationship Id="rId12" Type="http://schemas.openxmlformats.org/officeDocument/2006/relationships/hyperlink" Target="https://www.youtube.com/watch?v=JcLUNmWhlwA" TargetMode="External"/><Relationship Id="rId17" Type="http://schemas.openxmlformats.org/officeDocument/2006/relationships/hyperlink" Target="https://www.youtube.com/watch?v=dM-X1htA3ws" TargetMode="External"/><Relationship Id="rId2" Type="http://schemas.openxmlformats.org/officeDocument/2006/relationships/hyperlink" Target="https://www.youtube.com/watch?v=uHdskEOji-g" TargetMode="External"/><Relationship Id="rId16" Type="http://schemas.openxmlformats.org/officeDocument/2006/relationships/hyperlink" Target="https://www.youtube.com/watch?v=Ulh0DnFUGsk" TargetMode="External"/><Relationship Id="rId1" Type="http://schemas.openxmlformats.org/officeDocument/2006/relationships/hyperlink" Target="https://www.youtube.com/watch?v=oISvq2uo9tE" TargetMode="External"/><Relationship Id="rId6" Type="http://schemas.openxmlformats.org/officeDocument/2006/relationships/hyperlink" Target="https://www.youtube.com/watch?v=pQ1d_LHbFP4" TargetMode="External"/><Relationship Id="rId11" Type="http://schemas.openxmlformats.org/officeDocument/2006/relationships/hyperlink" Target="https://www.youtube.com/watch?v=x84RsnUzNtE" TargetMode="External"/><Relationship Id="rId5" Type="http://schemas.openxmlformats.org/officeDocument/2006/relationships/hyperlink" Target="https://www.youtube.com/watch?v=K8SkCh-n4rw" TargetMode="External"/><Relationship Id="rId15" Type="http://schemas.openxmlformats.org/officeDocument/2006/relationships/hyperlink" Target="https://www.youtube.com/watch?v=Y0URZLFiPIw" TargetMode="External"/><Relationship Id="rId10" Type="http://schemas.openxmlformats.org/officeDocument/2006/relationships/hyperlink" Target="https://www.youtube.com/watch?v=ua2ALTJtXgc" TargetMode="External"/><Relationship Id="rId4" Type="http://schemas.openxmlformats.org/officeDocument/2006/relationships/hyperlink" Target="https://www.youtube.com/watch?v=yZumGAMc2cY" TargetMode="External"/><Relationship Id="rId9" Type="http://schemas.openxmlformats.org/officeDocument/2006/relationships/hyperlink" Target="https://www.youtube.com/watch?v=wj-hRyVlkOk" TargetMode="External"/><Relationship Id="rId14" Type="http://schemas.openxmlformats.org/officeDocument/2006/relationships/hyperlink" Target="https://www.youtube.com/watch?v=PixE_yRrbWM" TargetMode="External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" TargetMode="External"/><Relationship Id="rId7" Type="http://schemas.openxmlformats.org/officeDocument/2006/relationships/hyperlink" Target="https://www.google.co.uk/" TargetMode="External"/><Relationship Id="rId2" Type="http://schemas.openxmlformats.org/officeDocument/2006/relationships/hyperlink" Target="http://www.swansea.ac.uk/" TargetMode="External"/><Relationship Id="rId1" Type="http://schemas.openxmlformats.org/officeDocument/2006/relationships/hyperlink" Target="http://www.uwtsd.ac.uk/" TargetMode="External"/><Relationship Id="rId6" Type="http://schemas.openxmlformats.org/officeDocument/2006/relationships/hyperlink" Target="http://www.amazon.co.uk/" TargetMode="External"/><Relationship Id="rId5" Type="http://schemas.openxmlformats.org/officeDocument/2006/relationships/hyperlink" Target="http://twitter.com/" TargetMode="External"/><Relationship Id="rId4" Type="http://schemas.openxmlformats.org/officeDocument/2006/relationships/hyperlink" Target="http://www.facebook.com/" TargetMode="External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5" Type="http://schemas.openxmlformats.org/officeDocument/2006/relationships/image" Target="../media/image12.png"/><Relationship Id="rId4" Type="http://schemas.openxmlformats.org/officeDocument/2006/relationships/image" Target="../media/image11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YxR9pw3SjiM" TargetMode="External"/><Relationship Id="rId13" Type="http://schemas.openxmlformats.org/officeDocument/2006/relationships/hyperlink" Target="https://www.youtube.com/watch?v=BLLP10Mlryk" TargetMode="External"/><Relationship Id="rId18" Type="http://schemas.openxmlformats.org/officeDocument/2006/relationships/hyperlink" Target="https://www.youtube.com/watch?v=YM6JNYkDz7Q" TargetMode="External"/><Relationship Id="rId3" Type="http://schemas.openxmlformats.org/officeDocument/2006/relationships/hyperlink" Target="https://www.youtube.com/watch?v=MjxXkyhbVtk" TargetMode="External"/><Relationship Id="rId7" Type="http://schemas.openxmlformats.org/officeDocument/2006/relationships/hyperlink" Target="https://www.youtube.com/watch?v=Tv81bgVTFio" TargetMode="External"/><Relationship Id="rId12" Type="http://schemas.openxmlformats.org/officeDocument/2006/relationships/hyperlink" Target="https://www.youtube.com/watch?v=JcLUNmWhlwA" TargetMode="External"/><Relationship Id="rId17" Type="http://schemas.openxmlformats.org/officeDocument/2006/relationships/hyperlink" Target="https://www.youtube.com/watch?v=dM-X1htA3ws" TargetMode="External"/><Relationship Id="rId2" Type="http://schemas.openxmlformats.org/officeDocument/2006/relationships/hyperlink" Target="https://www.youtube.com/watch?v=uHdskEOji-g" TargetMode="External"/><Relationship Id="rId16" Type="http://schemas.openxmlformats.org/officeDocument/2006/relationships/hyperlink" Target="https://www.youtube.com/watch?v=Ulh0DnFUGsk" TargetMode="External"/><Relationship Id="rId1" Type="http://schemas.openxmlformats.org/officeDocument/2006/relationships/hyperlink" Target="https://www.youtube.com/watch?v=oISvq2uo9tE" TargetMode="External"/><Relationship Id="rId6" Type="http://schemas.openxmlformats.org/officeDocument/2006/relationships/hyperlink" Target="https://www.youtube.com/watch?v=pQ1d_LHbFP4" TargetMode="External"/><Relationship Id="rId11" Type="http://schemas.openxmlformats.org/officeDocument/2006/relationships/hyperlink" Target="https://www.youtube.com/watch?v=x84RsnUzNtE" TargetMode="External"/><Relationship Id="rId5" Type="http://schemas.openxmlformats.org/officeDocument/2006/relationships/hyperlink" Target="https://www.youtube.com/watch?v=K8SkCh-n4rw" TargetMode="External"/><Relationship Id="rId15" Type="http://schemas.openxmlformats.org/officeDocument/2006/relationships/hyperlink" Target="https://www.youtube.com/watch?v=Y0URZLFiPIw" TargetMode="External"/><Relationship Id="rId10" Type="http://schemas.openxmlformats.org/officeDocument/2006/relationships/hyperlink" Target="https://www.youtube.com/watch?v=ua2ALTJtXgc" TargetMode="External"/><Relationship Id="rId4" Type="http://schemas.openxmlformats.org/officeDocument/2006/relationships/hyperlink" Target="https://www.youtube.com/watch?v=yZumGAMc2cY" TargetMode="External"/><Relationship Id="rId9" Type="http://schemas.openxmlformats.org/officeDocument/2006/relationships/hyperlink" Target="https://www.youtube.com/watch?v=wj-hRyVlkOk" TargetMode="External"/><Relationship Id="rId14" Type="http://schemas.openxmlformats.org/officeDocument/2006/relationships/hyperlink" Target="https://www.youtube.com/watch?v=PixE_yRrbWM" TargetMode="External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svg"/><Relationship Id="rId1" Type="http://schemas.openxmlformats.org/officeDocument/2006/relationships/image" Target="../media/image33.png"/><Relationship Id="rId4" Type="http://schemas.openxmlformats.org/officeDocument/2006/relationships/image" Target="../media/image3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hyperlink" Target="http://news.bbc.co.uk/" TargetMode="External"/><Relationship Id="rId7" Type="http://schemas.openxmlformats.org/officeDocument/2006/relationships/hyperlink" Target="https://www.google.co.uk/" TargetMode="External"/><Relationship Id="rId2" Type="http://schemas.openxmlformats.org/officeDocument/2006/relationships/hyperlink" Target="http://www.swansea.ac.uk/" TargetMode="External"/><Relationship Id="rId1" Type="http://schemas.openxmlformats.org/officeDocument/2006/relationships/hyperlink" Target="http://www.uwtsd.ac.uk/" TargetMode="External"/><Relationship Id="rId6" Type="http://schemas.openxmlformats.org/officeDocument/2006/relationships/hyperlink" Target="http://www.amazon.co.uk/" TargetMode="External"/><Relationship Id="rId5" Type="http://schemas.openxmlformats.org/officeDocument/2006/relationships/hyperlink" Target="http://twitter.com/" TargetMode="External"/><Relationship Id="rId4" Type="http://schemas.openxmlformats.org/officeDocument/2006/relationships/hyperlink" Target="http://www.facebook.com/" TargetMode="External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39.svg"/><Relationship Id="rId1" Type="http://schemas.openxmlformats.org/officeDocument/2006/relationships/image" Target="../media/image38.png"/><Relationship Id="rId4" Type="http://schemas.openxmlformats.org/officeDocument/2006/relationships/image" Target="../media/image41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E79A28F-5302-45DB-B629-9032E128D94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029C0EC-378D-4290-8F4A-DFC554C024E3}">
      <dgm:prSet/>
      <dgm:spPr/>
      <dgm:t>
        <a:bodyPr/>
        <a:lstStyle/>
        <a:p>
          <a:r>
            <a:rPr lang="en-GB"/>
            <a:t>Understanding basic human behaviour and the specific needs of our users is essential if we want to design interfaces that encourage particular behaviours</a:t>
          </a:r>
          <a:endParaRPr lang="en-US"/>
        </a:p>
      </dgm:t>
    </dgm:pt>
    <dgm:pt modelId="{0CA53C8E-8430-48FE-93D1-8E619B01E86C}" type="parTrans" cxnId="{AF77552A-2B26-4CF4-8990-423BA37D6620}">
      <dgm:prSet/>
      <dgm:spPr/>
      <dgm:t>
        <a:bodyPr/>
        <a:lstStyle/>
        <a:p>
          <a:endParaRPr lang="en-US"/>
        </a:p>
      </dgm:t>
    </dgm:pt>
    <dgm:pt modelId="{D3BF769D-0EE5-4210-B680-6F4CF4990E3A}" type="sibTrans" cxnId="{AF77552A-2B26-4CF4-8990-423BA37D6620}">
      <dgm:prSet/>
      <dgm:spPr/>
      <dgm:t>
        <a:bodyPr/>
        <a:lstStyle/>
        <a:p>
          <a:endParaRPr lang="en-US"/>
        </a:p>
      </dgm:t>
    </dgm:pt>
    <dgm:pt modelId="{BFE394FC-B5F8-469B-B18B-5E0A0A7F38FA}">
      <dgm:prSet/>
      <dgm:spPr/>
      <dgm:t>
        <a:bodyPr/>
        <a:lstStyle/>
        <a:p>
          <a:r>
            <a:rPr lang="en-GB"/>
            <a:t>How far is designing behaviour possible?</a:t>
          </a:r>
          <a:endParaRPr lang="en-US"/>
        </a:p>
      </dgm:t>
    </dgm:pt>
    <dgm:pt modelId="{F149EC67-C25D-4D22-BE14-F2ED8BED7354}" type="parTrans" cxnId="{873E5302-D8BB-40BE-BA0E-33835EF89735}">
      <dgm:prSet/>
      <dgm:spPr/>
      <dgm:t>
        <a:bodyPr/>
        <a:lstStyle/>
        <a:p>
          <a:endParaRPr lang="en-US"/>
        </a:p>
      </dgm:t>
    </dgm:pt>
    <dgm:pt modelId="{4B163B0A-02D5-4802-96E7-98BE004E8421}" type="sibTrans" cxnId="{873E5302-D8BB-40BE-BA0E-33835EF89735}">
      <dgm:prSet/>
      <dgm:spPr/>
      <dgm:t>
        <a:bodyPr/>
        <a:lstStyle/>
        <a:p>
          <a:endParaRPr lang="en-US"/>
        </a:p>
      </dgm:t>
    </dgm:pt>
    <dgm:pt modelId="{AF8EEF14-8E9A-4ABF-A6F2-55BD5523310F}">
      <dgm:prSet/>
      <dgm:spPr/>
      <dgm:t>
        <a:bodyPr/>
        <a:lstStyle/>
        <a:p>
          <a:r>
            <a:rPr lang="en-GB"/>
            <a:t>In practice it doesn’t work for everyone but it works for enough people that it’s worth the effort</a:t>
          </a:r>
          <a:endParaRPr lang="en-US"/>
        </a:p>
      </dgm:t>
    </dgm:pt>
    <dgm:pt modelId="{C63AB3C1-CCAA-4515-9C4B-2EC8707F0628}" type="parTrans" cxnId="{6A748199-49B8-46FC-B4E6-1E36B531C0C0}">
      <dgm:prSet/>
      <dgm:spPr/>
      <dgm:t>
        <a:bodyPr/>
        <a:lstStyle/>
        <a:p>
          <a:endParaRPr lang="en-US"/>
        </a:p>
      </dgm:t>
    </dgm:pt>
    <dgm:pt modelId="{9A2ACBD0-DBA5-4106-939C-05F28EE57921}" type="sibTrans" cxnId="{6A748199-49B8-46FC-B4E6-1E36B531C0C0}">
      <dgm:prSet/>
      <dgm:spPr/>
      <dgm:t>
        <a:bodyPr/>
        <a:lstStyle/>
        <a:p>
          <a:endParaRPr lang="en-US"/>
        </a:p>
      </dgm:t>
    </dgm:pt>
    <dgm:pt modelId="{816C3431-3434-4A96-B107-F8CD80274C00}">
      <dgm:prSet/>
      <dgm:spPr/>
      <dgm:t>
        <a:bodyPr/>
        <a:lstStyle/>
        <a:p>
          <a:r>
            <a:rPr lang="en-GB"/>
            <a:t>It’s also not easy, mainly because designers often think that other people think the way that they do</a:t>
          </a:r>
          <a:endParaRPr lang="en-US"/>
        </a:p>
      </dgm:t>
    </dgm:pt>
    <dgm:pt modelId="{C82820C6-16F3-49F5-A614-67086552D6E2}" type="parTrans" cxnId="{D54E3637-66F1-41BC-BDBB-590F7A87C08D}">
      <dgm:prSet/>
      <dgm:spPr/>
      <dgm:t>
        <a:bodyPr/>
        <a:lstStyle/>
        <a:p>
          <a:endParaRPr lang="en-US"/>
        </a:p>
      </dgm:t>
    </dgm:pt>
    <dgm:pt modelId="{9B3D2358-760E-4F4F-9695-B11A50FEDD32}" type="sibTrans" cxnId="{D54E3637-66F1-41BC-BDBB-590F7A87C08D}">
      <dgm:prSet/>
      <dgm:spPr/>
      <dgm:t>
        <a:bodyPr/>
        <a:lstStyle/>
        <a:p>
          <a:endParaRPr lang="en-US"/>
        </a:p>
      </dgm:t>
    </dgm:pt>
    <dgm:pt modelId="{7B25FFC6-FFF0-492D-B153-5791C1A37BFE}">
      <dgm:prSet/>
      <dgm:spPr/>
      <dgm:t>
        <a:bodyPr/>
        <a:lstStyle/>
        <a:p>
          <a:r>
            <a:rPr lang="en-GB"/>
            <a:t>“Curse of Knowledge”</a:t>
          </a:r>
          <a:endParaRPr lang="en-US"/>
        </a:p>
      </dgm:t>
    </dgm:pt>
    <dgm:pt modelId="{08B1B957-96DF-4A54-9D17-F8E72888DA07}" type="parTrans" cxnId="{AA7C7083-D62E-4F4C-B300-56BCDCAD900E}">
      <dgm:prSet/>
      <dgm:spPr/>
      <dgm:t>
        <a:bodyPr/>
        <a:lstStyle/>
        <a:p>
          <a:endParaRPr lang="en-US"/>
        </a:p>
      </dgm:t>
    </dgm:pt>
    <dgm:pt modelId="{C5185404-29F4-42E8-A533-12DA3024A8C1}" type="sibTrans" cxnId="{AA7C7083-D62E-4F4C-B300-56BCDCAD900E}">
      <dgm:prSet/>
      <dgm:spPr/>
      <dgm:t>
        <a:bodyPr/>
        <a:lstStyle/>
        <a:p>
          <a:endParaRPr lang="en-US"/>
        </a:p>
      </dgm:t>
    </dgm:pt>
    <dgm:pt modelId="{74A86E44-7183-4349-A0FD-7225F4919F5C}" type="pres">
      <dgm:prSet presAssocID="{2E79A28F-5302-45DB-B629-9032E128D940}" presName="root" presStyleCnt="0">
        <dgm:presLayoutVars>
          <dgm:dir/>
          <dgm:resizeHandles val="exact"/>
        </dgm:presLayoutVars>
      </dgm:prSet>
      <dgm:spPr/>
    </dgm:pt>
    <dgm:pt modelId="{67E7CA3D-CC3C-4A48-ADC5-A9F97EF1B40B}" type="pres">
      <dgm:prSet presAssocID="{B029C0EC-378D-4290-8F4A-DFC554C024E3}" presName="compNode" presStyleCnt="0"/>
      <dgm:spPr/>
    </dgm:pt>
    <dgm:pt modelId="{49A63823-DA68-4ED4-8D51-EE69EB05D363}" type="pres">
      <dgm:prSet presAssocID="{B029C0EC-378D-4290-8F4A-DFC554C024E3}" presName="bgRect" presStyleLbl="bgShp" presStyleIdx="0" presStyleCnt="3"/>
      <dgm:spPr/>
    </dgm:pt>
    <dgm:pt modelId="{24B43C2B-6EC3-4B34-BB00-FD7EC3C8F406}" type="pres">
      <dgm:prSet presAssocID="{B029C0EC-378D-4290-8F4A-DFC554C024E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890EDCE1-6EE9-4FA2-AE83-30E00A602999}" type="pres">
      <dgm:prSet presAssocID="{B029C0EC-378D-4290-8F4A-DFC554C024E3}" presName="spaceRect" presStyleCnt="0"/>
      <dgm:spPr/>
    </dgm:pt>
    <dgm:pt modelId="{1D8D2267-BC0F-4BF9-B8F4-BF2A3A6D742E}" type="pres">
      <dgm:prSet presAssocID="{B029C0EC-378D-4290-8F4A-DFC554C024E3}" presName="parTx" presStyleLbl="revTx" presStyleIdx="0" presStyleCnt="5">
        <dgm:presLayoutVars>
          <dgm:chMax val="0"/>
          <dgm:chPref val="0"/>
        </dgm:presLayoutVars>
      </dgm:prSet>
      <dgm:spPr/>
    </dgm:pt>
    <dgm:pt modelId="{3AC75C96-3C85-4FD8-8712-BA3E4A5865ED}" type="pres">
      <dgm:prSet presAssocID="{D3BF769D-0EE5-4210-B680-6F4CF4990E3A}" presName="sibTrans" presStyleCnt="0"/>
      <dgm:spPr/>
    </dgm:pt>
    <dgm:pt modelId="{2B78C160-6F7C-48AE-ACD4-7E73CF4F9F89}" type="pres">
      <dgm:prSet presAssocID="{BFE394FC-B5F8-469B-B18B-5E0A0A7F38FA}" presName="compNode" presStyleCnt="0"/>
      <dgm:spPr/>
    </dgm:pt>
    <dgm:pt modelId="{1CB38CE9-FD51-4058-908A-C02D4A86C11B}" type="pres">
      <dgm:prSet presAssocID="{BFE394FC-B5F8-469B-B18B-5E0A0A7F38FA}" presName="bgRect" presStyleLbl="bgShp" presStyleIdx="1" presStyleCnt="3"/>
      <dgm:spPr/>
    </dgm:pt>
    <dgm:pt modelId="{7963EF04-4C86-4F82-88B7-DEEF38354DAF}" type="pres">
      <dgm:prSet presAssocID="{BFE394FC-B5F8-469B-B18B-5E0A0A7F38F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889ECA06-50C9-4C2A-B996-0EAFC67BAF9E}" type="pres">
      <dgm:prSet presAssocID="{BFE394FC-B5F8-469B-B18B-5E0A0A7F38FA}" presName="spaceRect" presStyleCnt="0"/>
      <dgm:spPr/>
    </dgm:pt>
    <dgm:pt modelId="{59296DD7-D526-4CDE-B936-A6F4B342458B}" type="pres">
      <dgm:prSet presAssocID="{BFE394FC-B5F8-469B-B18B-5E0A0A7F38FA}" presName="parTx" presStyleLbl="revTx" presStyleIdx="1" presStyleCnt="5">
        <dgm:presLayoutVars>
          <dgm:chMax val="0"/>
          <dgm:chPref val="0"/>
        </dgm:presLayoutVars>
      </dgm:prSet>
      <dgm:spPr/>
    </dgm:pt>
    <dgm:pt modelId="{32543003-56AF-499F-B866-79C9BA9559EE}" type="pres">
      <dgm:prSet presAssocID="{BFE394FC-B5F8-469B-B18B-5E0A0A7F38FA}" presName="desTx" presStyleLbl="revTx" presStyleIdx="2" presStyleCnt="5">
        <dgm:presLayoutVars/>
      </dgm:prSet>
      <dgm:spPr/>
    </dgm:pt>
    <dgm:pt modelId="{7E3FE04C-10A1-40ED-9358-6172D86EC717}" type="pres">
      <dgm:prSet presAssocID="{4B163B0A-02D5-4802-96E7-98BE004E8421}" presName="sibTrans" presStyleCnt="0"/>
      <dgm:spPr/>
    </dgm:pt>
    <dgm:pt modelId="{DCD6803C-6AE2-468E-9ED6-029A334578E0}" type="pres">
      <dgm:prSet presAssocID="{816C3431-3434-4A96-B107-F8CD80274C00}" presName="compNode" presStyleCnt="0"/>
      <dgm:spPr/>
    </dgm:pt>
    <dgm:pt modelId="{4FB03563-BD38-4F74-BC62-50A691255D67}" type="pres">
      <dgm:prSet presAssocID="{816C3431-3434-4A96-B107-F8CD80274C00}" presName="bgRect" presStyleLbl="bgShp" presStyleIdx="2" presStyleCnt="3"/>
      <dgm:spPr/>
    </dgm:pt>
    <dgm:pt modelId="{16C04E26-1FC5-484E-B4E4-2A62BA35C26C}" type="pres">
      <dgm:prSet presAssocID="{816C3431-3434-4A96-B107-F8CD80274C0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967A638D-92E8-4CE7-855C-AD97FE26BED0}" type="pres">
      <dgm:prSet presAssocID="{816C3431-3434-4A96-B107-F8CD80274C00}" presName="spaceRect" presStyleCnt="0"/>
      <dgm:spPr/>
    </dgm:pt>
    <dgm:pt modelId="{E9E095CC-45A9-4C4E-8B72-C2216C520AE1}" type="pres">
      <dgm:prSet presAssocID="{816C3431-3434-4A96-B107-F8CD80274C00}" presName="parTx" presStyleLbl="revTx" presStyleIdx="3" presStyleCnt="5">
        <dgm:presLayoutVars>
          <dgm:chMax val="0"/>
          <dgm:chPref val="0"/>
        </dgm:presLayoutVars>
      </dgm:prSet>
      <dgm:spPr/>
    </dgm:pt>
    <dgm:pt modelId="{24046184-6F30-47A7-AE7E-87446BBCD66C}" type="pres">
      <dgm:prSet presAssocID="{816C3431-3434-4A96-B107-F8CD80274C00}" presName="desTx" presStyleLbl="revTx" presStyleIdx="4" presStyleCnt="5">
        <dgm:presLayoutVars/>
      </dgm:prSet>
      <dgm:spPr/>
    </dgm:pt>
  </dgm:ptLst>
  <dgm:cxnLst>
    <dgm:cxn modelId="{873E5302-D8BB-40BE-BA0E-33835EF89735}" srcId="{2E79A28F-5302-45DB-B629-9032E128D940}" destId="{BFE394FC-B5F8-469B-B18B-5E0A0A7F38FA}" srcOrd="1" destOrd="0" parTransId="{F149EC67-C25D-4D22-BE14-F2ED8BED7354}" sibTransId="{4B163B0A-02D5-4802-96E7-98BE004E8421}"/>
    <dgm:cxn modelId="{AF77552A-2B26-4CF4-8990-423BA37D6620}" srcId="{2E79A28F-5302-45DB-B629-9032E128D940}" destId="{B029C0EC-378D-4290-8F4A-DFC554C024E3}" srcOrd="0" destOrd="0" parTransId="{0CA53C8E-8430-48FE-93D1-8E619B01E86C}" sibTransId="{D3BF769D-0EE5-4210-B680-6F4CF4990E3A}"/>
    <dgm:cxn modelId="{921ED335-051C-45C0-83F3-CBEB6403FA71}" type="presOf" srcId="{2E79A28F-5302-45DB-B629-9032E128D940}" destId="{74A86E44-7183-4349-A0FD-7225F4919F5C}" srcOrd="0" destOrd="0" presId="urn:microsoft.com/office/officeart/2018/2/layout/IconVerticalSolidList"/>
    <dgm:cxn modelId="{D54E3637-66F1-41BC-BDBB-590F7A87C08D}" srcId="{2E79A28F-5302-45DB-B629-9032E128D940}" destId="{816C3431-3434-4A96-B107-F8CD80274C00}" srcOrd="2" destOrd="0" parTransId="{C82820C6-16F3-49F5-A614-67086552D6E2}" sibTransId="{9B3D2358-760E-4F4F-9695-B11A50FEDD32}"/>
    <dgm:cxn modelId="{D77C9D75-8C7F-4149-813C-922086550F78}" type="presOf" srcId="{816C3431-3434-4A96-B107-F8CD80274C00}" destId="{E9E095CC-45A9-4C4E-8B72-C2216C520AE1}" srcOrd="0" destOrd="0" presId="urn:microsoft.com/office/officeart/2018/2/layout/IconVerticalSolidList"/>
    <dgm:cxn modelId="{AA7C7083-D62E-4F4C-B300-56BCDCAD900E}" srcId="{816C3431-3434-4A96-B107-F8CD80274C00}" destId="{7B25FFC6-FFF0-492D-B153-5791C1A37BFE}" srcOrd="0" destOrd="0" parTransId="{08B1B957-96DF-4A54-9D17-F8E72888DA07}" sibTransId="{C5185404-29F4-42E8-A533-12DA3024A8C1}"/>
    <dgm:cxn modelId="{6A748199-49B8-46FC-B4E6-1E36B531C0C0}" srcId="{BFE394FC-B5F8-469B-B18B-5E0A0A7F38FA}" destId="{AF8EEF14-8E9A-4ABF-A6F2-55BD5523310F}" srcOrd="0" destOrd="0" parTransId="{C63AB3C1-CCAA-4515-9C4B-2EC8707F0628}" sibTransId="{9A2ACBD0-DBA5-4106-939C-05F28EE57921}"/>
    <dgm:cxn modelId="{5EB10E9A-2CCC-4ACC-A43C-E8085AFF7CD4}" type="presOf" srcId="{B029C0EC-378D-4290-8F4A-DFC554C024E3}" destId="{1D8D2267-BC0F-4BF9-B8F4-BF2A3A6D742E}" srcOrd="0" destOrd="0" presId="urn:microsoft.com/office/officeart/2018/2/layout/IconVerticalSolidList"/>
    <dgm:cxn modelId="{D1D7FEA3-513E-4224-AE6E-7B4715CE9952}" type="presOf" srcId="{BFE394FC-B5F8-469B-B18B-5E0A0A7F38FA}" destId="{59296DD7-D526-4CDE-B936-A6F4B342458B}" srcOrd="0" destOrd="0" presId="urn:microsoft.com/office/officeart/2018/2/layout/IconVerticalSolidList"/>
    <dgm:cxn modelId="{5B37E7E7-CFC4-45D3-A429-6472E69FD095}" type="presOf" srcId="{AF8EEF14-8E9A-4ABF-A6F2-55BD5523310F}" destId="{32543003-56AF-499F-B866-79C9BA9559EE}" srcOrd="0" destOrd="0" presId="urn:microsoft.com/office/officeart/2018/2/layout/IconVerticalSolidList"/>
    <dgm:cxn modelId="{17B03FFB-0AA1-41AA-A6A7-0637859CABB3}" type="presOf" srcId="{7B25FFC6-FFF0-492D-B153-5791C1A37BFE}" destId="{24046184-6F30-47A7-AE7E-87446BBCD66C}" srcOrd="0" destOrd="0" presId="urn:microsoft.com/office/officeart/2018/2/layout/IconVerticalSolidList"/>
    <dgm:cxn modelId="{B75BC88F-B23A-44AF-B0DA-6860FDA792F8}" type="presParOf" srcId="{74A86E44-7183-4349-A0FD-7225F4919F5C}" destId="{67E7CA3D-CC3C-4A48-ADC5-A9F97EF1B40B}" srcOrd="0" destOrd="0" presId="urn:microsoft.com/office/officeart/2018/2/layout/IconVerticalSolidList"/>
    <dgm:cxn modelId="{2BAE3C6A-DBAB-478A-A5F3-949F21A0D30E}" type="presParOf" srcId="{67E7CA3D-CC3C-4A48-ADC5-A9F97EF1B40B}" destId="{49A63823-DA68-4ED4-8D51-EE69EB05D363}" srcOrd="0" destOrd="0" presId="urn:microsoft.com/office/officeart/2018/2/layout/IconVerticalSolidList"/>
    <dgm:cxn modelId="{CB94D095-B968-4A6E-B986-A3F22E391B98}" type="presParOf" srcId="{67E7CA3D-CC3C-4A48-ADC5-A9F97EF1B40B}" destId="{24B43C2B-6EC3-4B34-BB00-FD7EC3C8F406}" srcOrd="1" destOrd="0" presId="urn:microsoft.com/office/officeart/2018/2/layout/IconVerticalSolidList"/>
    <dgm:cxn modelId="{4ADE0CE0-D4E3-452C-8AEB-B2693A99AE22}" type="presParOf" srcId="{67E7CA3D-CC3C-4A48-ADC5-A9F97EF1B40B}" destId="{890EDCE1-6EE9-4FA2-AE83-30E00A602999}" srcOrd="2" destOrd="0" presId="urn:microsoft.com/office/officeart/2018/2/layout/IconVerticalSolidList"/>
    <dgm:cxn modelId="{BF2BCB46-7DDD-4067-BF3A-874958ADABE3}" type="presParOf" srcId="{67E7CA3D-CC3C-4A48-ADC5-A9F97EF1B40B}" destId="{1D8D2267-BC0F-4BF9-B8F4-BF2A3A6D742E}" srcOrd="3" destOrd="0" presId="urn:microsoft.com/office/officeart/2018/2/layout/IconVerticalSolidList"/>
    <dgm:cxn modelId="{AC1B7D57-50D0-45FA-9712-EDB2DDEEEAB6}" type="presParOf" srcId="{74A86E44-7183-4349-A0FD-7225F4919F5C}" destId="{3AC75C96-3C85-4FD8-8712-BA3E4A5865ED}" srcOrd="1" destOrd="0" presId="urn:microsoft.com/office/officeart/2018/2/layout/IconVerticalSolidList"/>
    <dgm:cxn modelId="{416B73A8-6D85-41B4-A0D5-9AB7EED057D6}" type="presParOf" srcId="{74A86E44-7183-4349-A0FD-7225F4919F5C}" destId="{2B78C160-6F7C-48AE-ACD4-7E73CF4F9F89}" srcOrd="2" destOrd="0" presId="urn:microsoft.com/office/officeart/2018/2/layout/IconVerticalSolidList"/>
    <dgm:cxn modelId="{9DB4B4E5-14E7-48B9-AC04-3CF6198E427B}" type="presParOf" srcId="{2B78C160-6F7C-48AE-ACD4-7E73CF4F9F89}" destId="{1CB38CE9-FD51-4058-908A-C02D4A86C11B}" srcOrd="0" destOrd="0" presId="urn:microsoft.com/office/officeart/2018/2/layout/IconVerticalSolidList"/>
    <dgm:cxn modelId="{CFA57C08-36C7-4DF6-AA52-3DBE0F41FAE0}" type="presParOf" srcId="{2B78C160-6F7C-48AE-ACD4-7E73CF4F9F89}" destId="{7963EF04-4C86-4F82-88B7-DEEF38354DAF}" srcOrd="1" destOrd="0" presId="urn:microsoft.com/office/officeart/2018/2/layout/IconVerticalSolidList"/>
    <dgm:cxn modelId="{0E5AC66E-0265-4E8F-8F04-B3474994F7E5}" type="presParOf" srcId="{2B78C160-6F7C-48AE-ACD4-7E73CF4F9F89}" destId="{889ECA06-50C9-4C2A-B996-0EAFC67BAF9E}" srcOrd="2" destOrd="0" presId="urn:microsoft.com/office/officeart/2018/2/layout/IconVerticalSolidList"/>
    <dgm:cxn modelId="{5FA96E9B-9201-46A5-97F8-9DB3CE9083EE}" type="presParOf" srcId="{2B78C160-6F7C-48AE-ACD4-7E73CF4F9F89}" destId="{59296DD7-D526-4CDE-B936-A6F4B342458B}" srcOrd="3" destOrd="0" presId="urn:microsoft.com/office/officeart/2018/2/layout/IconVerticalSolidList"/>
    <dgm:cxn modelId="{3CB377F8-FAF1-4733-A1BE-4572E0A72858}" type="presParOf" srcId="{2B78C160-6F7C-48AE-ACD4-7E73CF4F9F89}" destId="{32543003-56AF-499F-B866-79C9BA9559EE}" srcOrd="4" destOrd="0" presId="urn:microsoft.com/office/officeart/2018/2/layout/IconVerticalSolidList"/>
    <dgm:cxn modelId="{363913B3-932E-42E2-BB48-5E323E229EBB}" type="presParOf" srcId="{74A86E44-7183-4349-A0FD-7225F4919F5C}" destId="{7E3FE04C-10A1-40ED-9358-6172D86EC717}" srcOrd="3" destOrd="0" presId="urn:microsoft.com/office/officeart/2018/2/layout/IconVerticalSolidList"/>
    <dgm:cxn modelId="{8193F0DB-24A0-46A6-B4FD-F4EB8330B3FB}" type="presParOf" srcId="{74A86E44-7183-4349-A0FD-7225F4919F5C}" destId="{DCD6803C-6AE2-468E-9ED6-029A334578E0}" srcOrd="4" destOrd="0" presId="urn:microsoft.com/office/officeart/2018/2/layout/IconVerticalSolidList"/>
    <dgm:cxn modelId="{1B84CA2A-4E49-4DC9-9B0F-9DBC04355ED8}" type="presParOf" srcId="{DCD6803C-6AE2-468E-9ED6-029A334578E0}" destId="{4FB03563-BD38-4F74-BC62-50A691255D67}" srcOrd="0" destOrd="0" presId="urn:microsoft.com/office/officeart/2018/2/layout/IconVerticalSolidList"/>
    <dgm:cxn modelId="{18961A61-4704-4C7F-B378-2668CA3701B0}" type="presParOf" srcId="{DCD6803C-6AE2-468E-9ED6-029A334578E0}" destId="{16C04E26-1FC5-484E-B4E4-2A62BA35C26C}" srcOrd="1" destOrd="0" presId="urn:microsoft.com/office/officeart/2018/2/layout/IconVerticalSolidList"/>
    <dgm:cxn modelId="{65A5621F-6FF1-484E-9072-3AC12A7D4D36}" type="presParOf" srcId="{DCD6803C-6AE2-468E-9ED6-029A334578E0}" destId="{967A638D-92E8-4CE7-855C-AD97FE26BED0}" srcOrd="2" destOrd="0" presId="urn:microsoft.com/office/officeart/2018/2/layout/IconVerticalSolidList"/>
    <dgm:cxn modelId="{BE8C8FCC-F082-416A-A1AA-811779F91195}" type="presParOf" srcId="{DCD6803C-6AE2-468E-9ED6-029A334578E0}" destId="{E9E095CC-45A9-4C4E-8B72-C2216C520AE1}" srcOrd="3" destOrd="0" presId="urn:microsoft.com/office/officeart/2018/2/layout/IconVerticalSolidList"/>
    <dgm:cxn modelId="{129AC31B-F19B-4E03-9980-F46197AF01F6}" type="presParOf" srcId="{DCD6803C-6AE2-468E-9ED6-029A334578E0}" destId="{24046184-6F30-47A7-AE7E-87446BBCD66C}" srcOrd="4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62111CA-95A5-4096-9BC6-185DBAF55CA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5" csCatId="colorful" phldr="1"/>
      <dgm:spPr/>
      <dgm:t>
        <a:bodyPr/>
        <a:lstStyle/>
        <a:p>
          <a:endParaRPr lang="en-US"/>
        </a:p>
      </dgm:t>
    </dgm:pt>
    <dgm:pt modelId="{61E9A67E-3FB9-4C25-9255-EBB86C212EA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Designs should be ‘intuitive’</a:t>
          </a:r>
          <a:endParaRPr lang="en-US" dirty="0"/>
        </a:p>
      </dgm:t>
    </dgm:pt>
    <dgm:pt modelId="{9B84A5CC-6571-476B-AA24-439478CC9F79}" type="parTrans" cxnId="{0A3F1A74-2F93-4D9C-B7B8-CB53C74FAB72}">
      <dgm:prSet/>
      <dgm:spPr/>
      <dgm:t>
        <a:bodyPr/>
        <a:lstStyle/>
        <a:p>
          <a:endParaRPr lang="en-US"/>
        </a:p>
      </dgm:t>
    </dgm:pt>
    <dgm:pt modelId="{5E929245-4005-40DB-83F4-E32086B353AB}" type="sibTrans" cxnId="{0A3F1A74-2F93-4D9C-B7B8-CB53C74FAB72}">
      <dgm:prSet/>
      <dgm:spPr/>
      <dgm:t>
        <a:bodyPr/>
        <a:lstStyle/>
        <a:p>
          <a:endParaRPr lang="en-US"/>
        </a:p>
      </dgm:t>
    </dgm:pt>
    <dgm:pt modelId="{B5A2CE00-CEB2-4E5F-92D3-7FC42C8E0F8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Which means that the </a:t>
          </a:r>
          <a:r>
            <a:rPr lang="en-GB" b="1" i="1"/>
            <a:t>user</a:t>
          </a:r>
          <a:r>
            <a:rPr lang="en-GB"/>
            <a:t> will understand them without much explanation or training</a:t>
          </a:r>
          <a:endParaRPr lang="en-US"/>
        </a:p>
      </dgm:t>
    </dgm:pt>
    <dgm:pt modelId="{D9209E20-7C11-4E92-B91E-4C92649108F2}" type="parTrans" cxnId="{A89ABEB6-4B7D-45D4-93B3-C46AA2F3D93E}">
      <dgm:prSet/>
      <dgm:spPr/>
      <dgm:t>
        <a:bodyPr/>
        <a:lstStyle/>
        <a:p>
          <a:endParaRPr lang="en-US"/>
        </a:p>
      </dgm:t>
    </dgm:pt>
    <dgm:pt modelId="{D2DF7C39-2BE5-4153-A86C-161E74D97CAF}" type="sibTrans" cxnId="{A89ABEB6-4B7D-45D4-93B3-C46AA2F3D93E}">
      <dgm:prSet/>
      <dgm:spPr/>
      <dgm:t>
        <a:bodyPr/>
        <a:lstStyle/>
        <a:p>
          <a:endParaRPr lang="en-US"/>
        </a:p>
      </dgm:t>
    </dgm:pt>
    <dgm:pt modelId="{1B86A7DE-E70A-4A7F-AA23-E0AE992A1AA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You are not the user</a:t>
          </a:r>
          <a:endParaRPr lang="en-US"/>
        </a:p>
      </dgm:t>
    </dgm:pt>
    <dgm:pt modelId="{4A771F5F-1B84-4B8D-9BD0-6D20A0236125}" type="parTrans" cxnId="{A8393A7C-5628-421D-A097-9C8CD46713CD}">
      <dgm:prSet/>
      <dgm:spPr/>
      <dgm:t>
        <a:bodyPr/>
        <a:lstStyle/>
        <a:p>
          <a:endParaRPr lang="en-US"/>
        </a:p>
      </dgm:t>
    </dgm:pt>
    <dgm:pt modelId="{838DAFF1-95A4-4961-BF66-D6B017656CCC}" type="sibTrans" cxnId="{A8393A7C-5628-421D-A097-9C8CD46713CD}">
      <dgm:prSet/>
      <dgm:spPr/>
      <dgm:t>
        <a:bodyPr/>
        <a:lstStyle/>
        <a:p>
          <a:endParaRPr lang="en-US"/>
        </a:p>
      </dgm:t>
    </dgm:pt>
    <dgm:pt modelId="{F38803DD-C468-4AD7-AC79-973679A3A8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Intuition is built upon experiences – if something worked in the past then you’re likely to think that it’ll work again</a:t>
          </a:r>
          <a:endParaRPr lang="en-US"/>
        </a:p>
      </dgm:t>
    </dgm:pt>
    <dgm:pt modelId="{532E8228-1A97-4053-88CF-F73A14F85B1F}" type="parTrans" cxnId="{F40BC5D9-8475-41A0-83D1-7D30805F6A8D}">
      <dgm:prSet/>
      <dgm:spPr/>
      <dgm:t>
        <a:bodyPr/>
        <a:lstStyle/>
        <a:p>
          <a:endParaRPr lang="en-US"/>
        </a:p>
      </dgm:t>
    </dgm:pt>
    <dgm:pt modelId="{55600A50-A982-4E01-9379-C8925F10FB5D}" type="sibTrans" cxnId="{F40BC5D9-8475-41A0-83D1-7D30805F6A8D}">
      <dgm:prSet/>
      <dgm:spPr/>
      <dgm:t>
        <a:bodyPr/>
        <a:lstStyle/>
        <a:p>
          <a:endParaRPr lang="en-US"/>
        </a:p>
      </dgm:t>
    </dgm:pt>
    <dgm:pt modelId="{9B5DA22E-9DC8-4874-A7D9-67612518A66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What is normal to you is not normal to other people</a:t>
          </a:r>
          <a:endParaRPr lang="en-US"/>
        </a:p>
      </dgm:t>
    </dgm:pt>
    <dgm:pt modelId="{6C5267A2-A913-4C7A-AEF0-A7C8C9E5E104}" type="parTrans" cxnId="{E8C98B91-4F10-4B71-ACF5-BACA31087193}">
      <dgm:prSet/>
      <dgm:spPr/>
      <dgm:t>
        <a:bodyPr/>
        <a:lstStyle/>
        <a:p>
          <a:endParaRPr lang="en-US"/>
        </a:p>
      </dgm:t>
    </dgm:pt>
    <dgm:pt modelId="{8139849E-B665-4B7E-ABD5-836186E2955C}" type="sibTrans" cxnId="{E8C98B91-4F10-4B71-ACF5-BACA31087193}">
      <dgm:prSet/>
      <dgm:spPr/>
      <dgm:t>
        <a:bodyPr/>
        <a:lstStyle/>
        <a:p>
          <a:endParaRPr lang="en-US"/>
        </a:p>
      </dgm:t>
    </dgm:pt>
    <dgm:pt modelId="{4AEA0744-1F36-4C60-B7DA-A2DD84621D8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UX designers need to design for other people’s intuition</a:t>
          </a:r>
          <a:endParaRPr lang="en-US"/>
        </a:p>
      </dgm:t>
    </dgm:pt>
    <dgm:pt modelId="{58835312-70CA-44E9-8894-72FA9AA7EA2E}" type="parTrans" cxnId="{6FBD7FD6-DEAE-443B-BB72-C5674A059D3D}">
      <dgm:prSet/>
      <dgm:spPr/>
      <dgm:t>
        <a:bodyPr/>
        <a:lstStyle/>
        <a:p>
          <a:endParaRPr lang="en-US"/>
        </a:p>
      </dgm:t>
    </dgm:pt>
    <dgm:pt modelId="{964C237D-41E2-4C57-A9BB-40275403CD5D}" type="sibTrans" cxnId="{6FBD7FD6-DEAE-443B-BB72-C5674A059D3D}">
      <dgm:prSet/>
      <dgm:spPr/>
      <dgm:t>
        <a:bodyPr/>
        <a:lstStyle/>
        <a:p>
          <a:endParaRPr lang="en-US"/>
        </a:p>
      </dgm:t>
    </dgm:pt>
    <dgm:pt modelId="{26CBE857-33A7-468B-BA31-92C2DEC2F692}" type="pres">
      <dgm:prSet presAssocID="{862111CA-95A5-4096-9BC6-185DBAF55CAA}" presName="root" presStyleCnt="0">
        <dgm:presLayoutVars>
          <dgm:dir/>
          <dgm:resizeHandles val="exact"/>
        </dgm:presLayoutVars>
      </dgm:prSet>
      <dgm:spPr/>
    </dgm:pt>
    <dgm:pt modelId="{665CB42E-B4E0-46F3-90E5-6CDBE7BBA34B}" type="pres">
      <dgm:prSet presAssocID="{61E9A67E-3FB9-4C25-9255-EBB86C212EA8}" presName="compNode" presStyleCnt="0"/>
      <dgm:spPr/>
    </dgm:pt>
    <dgm:pt modelId="{9D3EFF9C-9B70-4A34-8DD2-2C1C83815DF5}" type="pres">
      <dgm:prSet presAssocID="{61E9A67E-3FB9-4C25-9255-EBB86C212EA8}" presName="bgRect" presStyleLbl="bgShp" presStyleIdx="0" presStyleCnt="3"/>
      <dgm:spPr/>
    </dgm:pt>
    <dgm:pt modelId="{AFEF22A2-B9F4-44A8-9557-98D52DA844E8}" type="pres">
      <dgm:prSet presAssocID="{61E9A67E-3FB9-4C25-9255-EBB86C212EA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BCABF7C6-68A9-4A38-999F-D172F1DA3B8F}" type="pres">
      <dgm:prSet presAssocID="{61E9A67E-3FB9-4C25-9255-EBB86C212EA8}" presName="spaceRect" presStyleCnt="0"/>
      <dgm:spPr/>
    </dgm:pt>
    <dgm:pt modelId="{46BEC254-D95A-4CFC-AB37-71166F6875F4}" type="pres">
      <dgm:prSet presAssocID="{61E9A67E-3FB9-4C25-9255-EBB86C212EA8}" presName="parTx" presStyleLbl="revTx" presStyleIdx="0" presStyleCnt="5">
        <dgm:presLayoutVars>
          <dgm:chMax val="0"/>
          <dgm:chPref val="0"/>
        </dgm:presLayoutVars>
      </dgm:prSet>
      <dgm:spPr/>
    </dgm:pt>
    <dgm:pt modelId="{DC2F5029-234C-4ADB-9144-C23F1AB39A7E}" type="pres">
      <dgm:prSet presAssocID="{61E9A67E-3FB9-4C25-9255-EBB86C212EA8}" presName="desTx" presStyleLbl="revTx" presStyleIdx="1" presStyleCnt="5">
        <dgm:presLayoutVars/>
      </dgm:prSet>
      <dgm:spPr/>
    </dgm:pt>
    <dgm:pt modelId="{BDDE1B24-DA79-4C6B-8CCC-1DC10A6DBC7B}" type="pres">
      <dgm:prSet presAssocID="{5E929245-4005-40DB-83F4-E32086B353AB}" presName="sibTrans" presStyleCnt="0"/>
      <dgm:spPr/>
    </dgm:pt>
    <dgm:pt modelId="{68CCBE68-FA4F-47C9-8C8C-682F9258F7F5}" type="pres">
      <dgm:prSet presAssocID="{F38803DD-C468-4AD7-AC79-973679A3A878}" presName="compNode" presStyleCnt="0"/>
      <dgm:spPr/>
    </dgm:pt>
    <dgm:pt modelId="{9F2DF483-ED43-4FA7-B5C2-62A401DEED11}" type="pres">
      <dgm:prSet presAssocID="{F38803DD-C468-4AD7-AC79-973679A3A878}" presName="bgRect" presStyleLbl="bgShp" presStyleIdx="1" presStyleCnt="3"/>
      <dgm:spPr/>
    </dgm:pt>
    <dgm:pt modelId="{E67088A1-7883-42E5-A578-9A3DD5C6A3BA}" type="pres">
      <dgm:prSet presAssocID="{F38803DD-C468-4AD7-AC79-973679A3A87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 Bulb and Gear"/>
        </a:ext>
      </dgm:extLst>
    </dgm:pt>
    <dgm:pt modelId="{48224CBF-3566-4925-8FA2-C66E7BD92DBE}" type="pres">
      <dgm:prSet presAssocID="{F38803DD-C468-4AD7-AC79-973679A3A878}" presName="spaceRect" presStyleCnt="0"/>
      <dgm:spPr/>
    </dgm:pt>
    <dgm:pt modelId="{EE5EC873-9ADB-48AD-8791-D7785C8A9AF3}" type="pres">
      <dgm:prSet presAssocID="{F38803DD-C468-4AD7-AC79-973679A3A878}" presName="parTx" presStyleLbl="revTx" presStyleIdx="2" presStyleCnt="5">
        <dgm:presLayoutVars>
          <dgm:chMax val="0"/>
          <dgm:chPref val="0"/>
        </dgm:presLayoutVars>
      </dgm:prSet>
      <dgm:spPr/>
    </dgm:pt>
    <dgm:pt modelId="{BF4D3F92-12B8-4306-9FD2-D1A7C951C6D0}" type="pres">
      <dgm:prSet presAssocID="{F38803DD-C468-4AD7-AC79-973679A3A878}" presName="desTx" presStyleLbl="revTx" presStyleIdx="3" presStyleCnt="5">
        <dgm:presLayoutVars/>
      </dgm:prSet>
      <dgm:spPr/>
    </dgm:pt>
    <dgm:pt modelId="{2C05855E-E588-4D2C-A30C-903D0C26F655}" type="pres">
      <dgm:prSet presAssocID="{55600A50-A982-4E01-9379-C8925F10FB5D}" presName="sibTrans" presStyleCnt="0"/>
      <dgm:spPr/>
    </dgm:pt>
    <dgm:pt modelId="{FD8EB225-6DFF-4B92-828D-2BF37C9A8878}" type="pres">
      <dgm:prSet presAssocID="{4AEA0744-1F36-4C60-B7DA-A2DD84621D80}" presName="compNode" presStyleCnt="0"/>
      <dgm:spPr/>
    </dgm:pt>
    <dgm:pt modelId="{DE8DA401-AEA4-4A6E-81B8-B44AFB277C92}" type="pres">
      <dgm:prSet presAssocID="{4AEA0744-1F36-4C60-B7DA-A2DD84621D80}" presName="bgRect" presStyleLbl="bgShp" presStyleIdx="2" presStyleCnt="3"/>
      <dgm:spPr/>
    </dgm:pt>
    <dgm:pt modelId="{88DE64F2-E01F-4BB6-AA91-9C44D03621D0}" type="pres">
      <dgm:prSet presAssocID="{4AEA0744-1F36-4C60-B7DA-A2DD84621D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F3D865D-92BF-45D1-A9C1-7259D0276839}" type="pres">
      <dgm:prSet presAssocID="{4AEA0744-1F36-4C60-B7DA-A2DD84621D80}" presName="spaceRect" presStyleCnt="0"/>
      <dgm:spPr/>
    </dgm:pt>
    <dgm:pt modelId="{C1348DE1-8ED0-455A-BE6C-3BBE7699C53B}" type="pres">
      <dgm:prSet presAssocID="{4AEA0744-1F36-4C60-B7DA-A2DD84621D8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55AC382B-6EF3-4A1E-85F9-FF1F3288450B}" type="presOf" srcId="{F38803DD-C468-4AD7-AC79-973679A3A878}" destId="{EE5EC873-9ADB-48AD-8791-D7785C8A9AF3}" srcOrd="0" destOrd="0" presId="urn:microsoft.com/office/officeart/2018/2/layout/IconVerticalSolidList"/>
    <dgm:cxn modelId="{7831622B-F7EF-4BE7-A9B7-FB64848FC3CA}" type="presOf" srcId="{9B5DA22E-9DC8-4874-A7D9-67612518A66A}" destId="{BF4D3F92-12B8-4306-9FD2-D1A7C951C6D0}" srcOrd="0" destOrd="0" presId="urn:microsoft.com/office/officeart/2018/2/layout/IconVerticalSolidList"/>
    <dgm:cxn modelId="{EAF8382E-85FF-4656-9495-9534BFEFA3E6}" type="presOf" srcId="{B5A2CE00-CEB2-4E5F-92D3-7FC42C8E0F86}" destId="{DC2F5029-234C-4ADB-9144-C23F1AB39A7E}" srcOrd="0" destOrd="0" presId="urn:microsoft.com/office/officeart/2018/2/layout/IconVerticalSolidList"/>
    <dgm:cxn modelId="{0A3F1A74-2F93-4D9C-B7B8-CB53C74FAB72}" srcId="{862111CA-95A5-4096-9BC6-185DBAF55CAA}" destId="{61E9A67E-3FB9-4C25-9255-EBB86C212EA8}" srcOrd="0" destOrd="0" parTransId="{9B84A5CC-6571-476B-AA24-439478CC9F79}" sibTransId="{5E929245-4005-40DB-83F4-E32086B353AB}"/>
    <dgm:cxn modelId="{A8393A7C-5628-421D-A097-9C8CD46713CD}" srcId="{61E9A67E-3FB9-4C25-9255-EBB86C212EA8}" destId="{1B86A7DE-E70A-4A7F-AA23-E0AE992A1AA3}" srcOrd="1" destOrd="0" parTransId="{4A771F5F-1B84-4B8D-9BD0-6D20A0236125}" sibTransId="{838DAFF1-95A4-4961-BF66-D6B017656CCC}"/>
    <dgm:cxn modelId="{F3E7317D-5122-40F9-97C4-35D679D32114}" type="presOf" srcId="{61E9A67E-3FB9-4C25-9255-EBB86C212EA8}" destId="{46BEC254-D95A-4CFC-AB37-71166F6875F4}" srcOrd="0" destOrd="0" presId="urn:microsoft.com/office/officeart/2018/2/layout/IconVerticalSolidList"/>
    <dgm:cxn modelId="{E8C98B91-4F10-4B71-ACF5-BACA31087193}" srcId="{F38803DD-C468-4AD7-AC79-973679A3A878}" destId="{9B5DA22E-9DC8-4874-A7D9-67612518A66A}" srcOrd="0" destOrd="0" parTransId="{6C5267A2-A913-4C7A-AEF0-A7C8C9E5E104}" sibTransId="{8139849E-B665-4B7E-ABD5-836186E2955C}"/>
    <dgm:cxn modelId="{DB0265A0-86A4-47BE-9B11-85A314584303}" type="presOf" srcId="{1B86A7DE-E70A-4A7F-AA23-E0AE992A1AA3}" destId="{DC2F5029-234C-4ADB-9144-C23F1AB39A7E}" srcOrd="0" destOrd="1" presId="urn:microsoft.com/office/officeart/2018/2/layout/IconVerticalSolidList"/>
    <dgm:cxn modelId="{A89ABEB6-4B7D-45D4-93B3-C46AA2F3D93E}" srcId="{61E9A67E-3FB9-4C25-9255-EBB86C212EA8}" destId="{B5A2CE00-CEB2-4E5F-92D3-7FC42C8E0F86}" srcOrd="0" destOrd="0" parTransId="{D9209E20-7C11-4E92-B91E-4C92649108F2}" sibTransId="{D2DF7C39-2BE5-4153-A86C-161E74D97CAF}"/>
    <dgm:cxn modelId="{3F6CA2C3-4450-4BED-B51A-AF72A03965FA}" type="presOf" srcId="{862111CA-95A5-4096-9BC6-185DBAF55CAA}" destId="{26CBE857-33A7-468B-BA31-92C2DEC2F692}" srcOrd="0" destOrd="0" presId="urn:microsoft.com/office/officeart/2018/2/layout/IconVerticalSolidList"/>
    <dgm:cxn modelId="{6FBD7FD6-DEAE-443B-BB72-C5674A059D3D}" srcId="{862111CA-95A5-4096-9BC6-185DBAF55CAA}" destId="{4AEA0744-1F36-4C60-B7DA-A2DD84621D80}" srcOrd="2" destOrd="0" parTransId="{58835312-70CA-44E9-8894-72FA9AA7EA2E}" sibTransId="{964C237D-41E2-4C57-A9BB-40275403CD5D}"/>
    <dgm:cxn modelId="{F40BC5D9-8475-41A0-83D1-7D30805F6A8D}" srcId="{862111CA-95A5-4096-9BC6-185DBAF55CAA}" destId="{F38803DD-C468-4AD7-AC79-973679A3A878}" srcOrd="1" destOrd="0" parTransId="{532E8228-1A97-4053-88CF-F73A14F85B1F}" sibTransId="{55600A50-A982-4E01-9379-C8925F10FB5D}"/>
    <dgm:cxn modelId="{C5CD27ED-ABC7-4F02-A3FC-168E59916089}" type="presOf" srcId="{4AEA0744-1F36-4C60-B7DA-A2DD84621D80}" destId="{C1348DE1-8ED0-455A-BE6C-3BBE7699C53B}" srcOrd="0" destOrd="0" presId="urn:microsoft.com/office/officeart/2018/2/layout/IconVerticalSolidList"/>
    <dgm:cxn modelId="{9598BF08-2EA6-409F-B4CD-195938B5A3A6}" type="presParOf" srcId="{26CBE857-33A7-468B-BA31-92C2DEC2F692}" destId="{665CB42E-B4E0-46F3-90E5-6CDBE7BBA34B}" srcOrd="0" destOrd="0" presId="urn:microsoft.com/office/officeart/2018/2/layout/IconVerticalSolidList"/>
    <dgm:cxn modelId="{A88D3B08-E111-4B4B-B968-7CDE49F84AA5}" type="presParOf" srcId="{665CB42E-B4E0-46F3-90E5-6CDBE7BBA34B}" destId="{9D3EFF9C-9B70-4A34-8DD2-2C1C83815DF5}" srcOrd="0" destOrd="0" presId="urn:microsoft.com/office/officeart/2018/2/layout/IconVerticalSolidList"/>
    <dgm:cxn modelId="{D59B111E-522E-4498-96A1-77869DFC99D1}" type="presParOf" srcId="{665CB42E-B4E0-46F3-90E5-6CDBE7BBA34B}" destId="{AFEF22A2-B9F4-44A8-9557-98D52DA844E8}" srcOrd="1" destOrd="0" presId="urn:microsoft.com/office/officeart/2018/2/layout/IconVerticalSolidList"/>
    <dgm:cxn modelId="{901F5175-22D6-417D-81F1-7CB2220D96E7}" type="presParOf" srcId="{665CB42E-B4E0-46F3-90E5-6CDBE7BBA34B}" destId="{BCABF7C6-68A9-4A38-999F-D172F1DA3B8F}" srcOrd="2" destOrd="0" presId="urn:microsoft.com/office/officeart/2018/2/layout/IconVerticalSolidList"/>
    <dgm:cxn modelId="{1C4BAB84-46C8-4327-8DB8-DD98D2354C06}" type="presParOf" srcId="{665CB42E-B4E0-46F3-90E5-6CDBE7BBA34B}" destId="{46BEC254-D95A-4CFC-AB37-71166F6875F4}" srcOrd="3" destOrd="0" presId="urn:microsoft.com/office/officeart/2018/2/layout/IconVerticalSolidList"/>
    <dgm:cxn modelId="{FD0F5363-5331-43B7-BE1D-19793B2FB983}" type="presParOf" srcId="{665CB42E-B4E0-46F3-90E5-6CDBE7BBA34B}" destId="{DC2F5029-234C-4ADB-9144-C23F1AB39A7E}" srcOrd="4" destOrd="0" presId="urn:microsoft.com/office/officeart/2018/2/layout/IconVerticalSolidList"/>
    <dgm:cxn modelId="{A1B16BEE-7687-41DE-9524-800CDC39A0D8}" type="presParOf" srcId="{26CBE857-33A7-468B-BA31-92C2DEC2F692}" destId="{BDDE1B24-DA79-4C6B-8CCC-1DC10A6DBC7B}" srcOrd="1" destOrd="0" presId="urn:microsoft.com/office/officeart/2018/2/layout/IconVerticalSolidList"/>
    <dgm:cxn modelId="{52738787-606E-4437-8DA0-2C3B6A4453DA}" type="presParOf" srcId="{26CBE857-33A7-468B-BA31-92C2DEC2F692}" destId="{68CCBE68-FA4F-47C9-8C8C-682F9258F7F5}" srcOrd="2" destOrd="0" presId="urn:microsoft.com/office/officeart/2018/2/layout/IconVerticalSolidList"/>
    <dgm:cxn modelId="{249EAD39-2BB6-4A1F-8E78-522DE97603D1}" type="presParOf" srcId="{68CCBE68-FA4F-47C9-8C8C-682F9258F7F5}" destId="{9F2DF483-ED43-4FA7-B5C2-62A401DEED11}" srcOrd="0" destOrd="0" presId="urn:microsoft.com/office/officeart/2018/2/layout/IconVerticalSolidList"/>
    <dgm:cxn modelId="{424D830D-FED4-46F3-9541-F9F915C4FD51}" type="presParOf" srcId="{68CCBE68-FA4F-47C9-8C8C-682F9258F7F5}" destId="{E67088A1-7883-42E5-A578-9A3DD5C6A3BA}" srcOrd="1" destOrd="0" presId="urn:microsoft.com/office/officeart/2018/2/layout/IconVerticalSolidList"/>
    <dgm:cxn modelId="{92C69FB9-3453-456F-A526-D07B14AE3922}" type="presParOf" srcId="{68CCBE68-FA4F-47C9-8C8C-682F9258F7F5}" destId="{48224CBF-3566-4925-8FA2-C66E7BD92DBE}" srcOrd="2" destOrd="0" presId="urn:microsoft.com/office/officeart/2018/2/layout/IconVerticalSolidList"/>
    <dgm:cxn modelId="{DDF0822C-DD99-492B-B36C-48790E1D710E}" type="presParOf" srcId="{68CCBE68-FA4F-47C9-8C8C-682F9258F7F5}" destId="{EE5EC873-9ADB-48AD-8791-D7785C8A9AF3}" srcOrd="3" destOrd="0" presId="urn:microsoft.com/office/officeart/2018/2/layout/IconVerticalSolidList"/>
    <dgm:cxn modelId="{9DA0ADC9-1772-4302-873F-02067D170EFD}" type="presParOf" srcId="{68CCBE68-FA4F-47C9-8C8C-682F9258F7F5}" destId="{BF4D3F92-12B8-4306-9FD2-D1A7C951C6D0}" srcOrd="4" destOrd="0" presId="urn:microsoft.com/office/officeart/2018/2/layout/IconVerticalSolidList"/>
    <dgm:cxn modelId="{596C3818-32D4-4582-99F0-3C6A9F6D9BCA}" type="presParOf" srcId="{26CBE857-33A7-468B-BA31-92C2DEC2F692}" destId="{2C05855E-E588-4D2C-A30C-903D0C26F655}" srcOrd="3" destOrd="0" presId="urn:microsoft.com/office/officeart/2018/2/layout/IconVerticalSolidList"/>
    <dgm:cxn modelId="{6AFF4CDB-5A6B-4E4F-B762-0E36AFB8D73C}" type="presParOf" srcId="{26CBE857-33A7-468B-BA31-92C2DEC2F692}" destId="{FD8EB225-6DFF-4B92-828D-2BF37C9A8878}" srcOrd="4" destOrd="0" presId="urn:microsoft.com/office/officeart/2018/2/layout/IconVerticalSolidList"/>
    <dgm:cxn modelId="{71AB1F21-8489-4752-86B7-227B1228A03E}" type="presParOf" srcId="{FD8EB225-6DFF-4B92-828D-2BF37C9A8878}" destId="{DE8DA401-AEA4-4A6E-81B8-B44AFB277C92}" srcOrd="0" destOrd="0" presId="urn:microsoft.com/office/officeart/2018/2/layout/IconVerticalSolidList"/>
    <dgm:cxn modelId="{E9B94E62-ED1E-45D2-A5E1-1B3956F1BF45}" type="presParOf" srcId="{FD8EB225-6DFF-4B92-828D-2BF37C9A8878}" destId="{88DE64F2-E01F-4BB6-AA91-9C44D03621D0}" srcOrd="1" destOrd="0" presId="urn:microsoft.com/office/officeart/2018/2/layout/IconVerticalSolidList"/>
    <dgm:cxn modelId="{8DEBC802-1BEA-41B4-98BA-C438DA3EF82D}" type="presParOf" srcId="{FD8EB225-6DFF-4B92-828D-2BF37C9A8878}" destId="{2F3D865D-92BF-45D1-A9C1-7259D0276839}" srcOrd="2" destOrd="0" presId="urn:microsoft.com/office/officeart/2018/2/layout/IconVerticalSolidList"/>
    <dgm:cxn modelId="{7C94AF2B-BB24-415D-9648-3641C7EB84F0}" type="presParOf" srcId="{FD8EB225-6DFF-4B92-828D-2BF37C9A8878}" destId="{C1348DE1-8ED0-455A-BE6C-3BBE7699C53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E66B143-8D04-4B58-BA49-1B71B0686F6E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7DF36CBE-CA40-4E71-AB9B-F7229123714E}">
      <dgm:prSet/>
      <dgm:spPr/>
      <dgm:t>
        <a:bodyPr/>
        <a:lstStyle/>
        <a:p>
          <a:pPr>
            <a:defRPr b="1"/>
          </a:pPr>
          <a:r>
            <a:rPr lang="en-GB"/>
            <a:t>Identify 5 gestures used on mobile devices</a:t>
          </a:r>
          <a:endParaRPr lang="en-US"/>
        </a:p>
      </dgm:t>
    </dgm:pt>
    <dgm:pt modelId="{6D587561-CDAF-46D1-88B7-92F7C78C405E}" type="parTrans" cxnId="{5391AAC0-AE4A-43BD-B58C-4A0CBFB96902}">
      <dgm:prSet/>
      <dgm:spPr/>
      <dgm:t>
        <a:bodyPr/>
        <a:lstStyle/>
        <a:p>
          <a:endParaRPr lang="en-US"/>
        </a:p>
      </dgm:t>
    </dgm:pt>
    <dgm:pt modelId="{CB791260-25D1-46A4-BC3D-DB520AA5739F}" type="sibTrans" cxnId="{5391AAC0-AE4A-43BD-B58C-4A0CBFB96902}">
      <dgm:prSet/>
      <dgm:spPr/>
      <dgm:t>
        <a:bodyPr/>
        <a:lstStyle/>
        <a:p>
          <a:endParaRPr lang="en-US"/>
        </a:p>
      </dgm:t>
    </dgm:pt>
    <dgm:pt modelId="{E271B22D-0691-4727-8292-296D5FC80376}">
      <dgm:prSet/>
      <dgm:spPr/>
      <dgm:t>
        <a:bodyPr/>
        <a:lstStyle/>
        <a:p>
          <a:pPr>
            <a:defRPr b="1"/>
          </a:pPr>
          <a:r>
            <a:rPr lang="en-GB"/>
            <a:t>Are they intuitive?</a:t>
          </a:r>
          <a:endParaRPr lang="en-US"/>
        </a:p>
      </dgm:t>
    </dgm:pt>
    <dgm:pt modelId="{36FC7D2C-2D34-4E30-950E-AFFCB3346A15}" type="parTrans" cxnId="{EA7B39A2-993C-4501-8E38-F7934A6BAF0D}">
      <dgm:prSet/>
      <dgm:spPr/>
      <dgm:t>
        <a:bodyPr/>
        <a:lstStyle/>
        <a:p>
          <a:endParaRPr lang="en-US"/>
        </a:p>
      </dgm:t>
    </dgm:pt>
    <dgm:pt modelId="{4598E2AD-2C23-410B-971D-E38E25BCD6EE}" type="sibTrans" cxnId="{EA7B39A2-993C-4501-8E38-F7934A6BAF0D}">
      <dgm:prSet/>
      <dgm:spPr/>
      <dgm:t>
        <a:bodyPr/>
        <a:lstStyle/>
        <a:p>
          <a:endParaRPr lang="en-US"/>
        </a:p>
      </dgm:t>
    </dgm:pt>
    <dgm:pt modelId="{5CFC2C90-C672-4A9F-962A-0B4EF7A950F4}">
      <dgm:prSet/>
      <dgm:spPr/>
      <dgm:t>
        <a:bodyPr/>
        <a:lstStyle/>
        <a:p>
          <a:r>
            <a:rPr lang="en-GB"/>
            <a:t>All? None? Some?</a:t>
          </a:r>
          <a:endParaRPr lang="en-US"/>
        </a:p>
      </dgm:t>
    </dgm:pt>
    <dgm:pt modelId="{77378843-8C32-4F8A-941F-9891909156A6}" type="parTrans" cxnId="{93792D3E-AD8A-49AD-B7F3-ECEF1143F0A8}">
      <dgm:prSet/>
      <dgm:spPr/>
      <dgm:t>
        <a:bodyPr/>
        <a:lstStyle/>
        <a:p>
          <a:endParaRPr lang="en-US"/>
        </a:p>
      </dgm:t>
    </dgm:pt>
    <dgm:pt modelId="{3BC077BF-C45F-479E-B8CA-BCE320726B57}" type="sibTrans" cxnId="{93792D3E-AD8A-49AD-B7F3-ECEF1143F0A8}">
      <dgm:prSet/>
      <dgm:spPr/>
      <dgm:t>
        <a:bodyPr/>
        <a:lstStyle/>
        <a:p>
          <a:endParaRPr lang="en-US"/>
        </a:p>
      </dgm:t>
    </dgm:pt>
    <dgm:pt modelId="{8E2D6EA2-9A5C-4324-B445-AF86A60211C2}">
      <dgm:prSet/>
      <dgm:spPr/>
      <dgm:t>
        <a:bodyPr/>
        <a:lstStyle/>
        <a:p>
          <a:r>
            <a:rPr lang="en-GB"/>
            <a:t>If ‘Some’ then what makes the difference?</a:t>
          </a:r>
          <a:endParaRPr lang="en-US"/>
        </a:p>
      </dgm:t>
    </dgm:pt>
    <dgm:pt modelId="{6C2ABBA5-8592-4FE3-9140-84DC6F1A7B7A}" type="parTrans" cxnId="{583BF4EC-31BB-4439-88E9-964F7287DEC3}">
      <dgm:prSet/>
      <dgm:spPr/>
      <dgm:t>
        <a:bodyPr/>
        <a:lstStyle/>
        <a:p>
          <a:endParaRPr lang="en-US"/>
        </a:p>
      </dgm:t>
    </dgm:pt>
    <dgm:pt modelId="{FEF9945B-56BB-4565-8F78-0EC4CBCC83F3}" type="sibTrans" cxnId="{583BF4EC-31BB-4439-88E9-964F7287DEC3}">
      <dgm:prSet/>
      <dgm:spPr/>
      <dgm:t>
        <a:bodyPr/>
        <a:lstStyle/>
        <a:p>
          <a:endParaRPr lang="en-US"/>
        </a:p>
      </dgm:t>
    </dgm:pt>
    <dgm:pt modelId="{DB45195A-B6E2-4F02-B1D9-0236C4562B1F}">
      <dgm:prSet/>
      <dgm:spPr/>
      <dgm:t>
        <a:bodyPr/>
        <a:lstStyle/>
        <a:p>
          <a:pPr>
            <a:defRPr b="1"/>
          </a:pPr>
          <a:r>
            <a:rPr lang="en-GB"/>
            <a:t>Do different user groups consider different things to be intuitive?</a:t>
          </a:r>
          <a:endParaRPr lang="en-US"/>
        </a:p>
      </dgm:t>
    </dgm:pt>
    <dgm:pt modelId="{CE2EC4DC-8FB9-4BA2-95D9-D9345276C1BD}" type="parTrans" cxnId="{A84AFCFA-3BE7-41B0-83C5-B9E7F7775856}">
      <dgm:prSet/>
      <dgm:spPr/>
      <dgm:t>
        <a:bodyPr/>
        <a:lstStyle/>
        <a:p>
          <a:endParaRPr lang="en-US"/>
        </a:p>
      </dgm:t>
    </dgm:pt>
    <dgm:pt modelId="{FF663ADD-30D6-4773-9DAE-B33011F2088A}" type="sibTrans" cxnId="{A84AFCFA-3BE7-41B0-83C5-B9E7F7775856}">
      <dgm:prSet/>
      <dgm:spPr/>
      <dgm:t>
        <a:bodyPr/>
        <a:lstStyle/>
        <a:p>
          <a:endParaRPr lang="en-US"/>
        </a:p>
      </dgm:t>
    </dgm:pt>
    <dgm:pt modelId="{4B5B0C71-9762-459F-A6D4-F8CD85401AD9}">
      <dgm:prSet/>
      <dgm:spPr/>
      <dgm:t>
        <a:bodyPr/>
        <a:lstStyle/>
        <a:p>
          <a:pPr>
            <a:defRPr b="1"/>
          </a:pPr>
          <a:r>
            <a:rPr lang="en-GB"/>
            <a:t>Are other interactions, e.g. mouse clicks, intuitive?</a:t>
          </a:r>
          <a:endParaRPr lang="en-US"/>
        </a:p>
      </dgm:t>
    </dgm:pt>
    <dgm:pt modelId="{D99DF361-BAE2-498E-9315-2559D9FD0A71}" type="parTrans" cxnId="{E4F526F8-2032-41DF-909F-A1AE26007C69}">
      <dgm:prSet/>
      <dgm:spPr/>
      <dgm:t>
        <a:bodyPr/>
        <a:lstStyle/>
        <a:p>
          <a:endParaRPr lang="en-US"/>
        </a:p>
      </dgm:t>
    </dgm:pt>
    <dgm:pt modelId="{D4C18AB2-9FED-48E0-8923-477FEEACD0CA}" type="sibTrans" cxnId="{E4F526F8-2032-41DF-909F-A1AE26007C69}">
      <dgm:prSet/>
      <dgm:spPr/>
      <dgm:t>
        <a:bodyPr/>
        <a:lstStyle/>
        <a:p>
          <a:endParaRPr lang="en-US"/>
        </a:p>
      </dgm:t>
    </dgm:pt>
    <dgm:pt modelId="{34A9E633-B167-4761-84E7-73CC06298A9E}" type="pres">
      <dgm:prSet presAssocID="{DE66B143-8D04-4B58-BA49-1B71B0686F6E}" presName="root" presStyleCnt="0">
        <dgm:presLayoutVars>
          <dgm:dir/>
          <dgm:resizeHandles val="exact"/>
        </dgm:presLayoutVars>
      </dgm:prSet>
      <dgm:spPr/>
    </dgm:pt>
    <dgm:pt modelId="{D5ACDCFB-92D5-4D1E-989B-347CB940DA57}" type="pres">
      <dgm:prSet presAssocID="{7DF36CBE-CA40-4E71-AB9B-F7229123714E}" presName="compNode" presStyleCnt="0"/>
      <dgm:spPr/>
    </dgm:pt>
    <dgm:pt modelId="{1B9B11BA-4F26-41C5-9CCD-D7B5178BA314}" type="pres">
      <dgm:prSet presAssocID="{7DF36CBE-CA40-4E71-AB9B-F7229123714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3C1AB7C1-F0CA-48C0-BF77-20524B0EE659}" type="pres">
      <dgm:prSet presAssocID="{7DF36CBE-CA40-4E71-AB9B-F7229123714E}" presName="iconSpace" presStyleCnt="0"/>
      <dgm:spPr/>
    </dgm:pt>
    <dgm:pt modelId="{1FBFFA3B-13B5-494E-AF22-F56609BD93F3}" type="pres">
      <dgm:prSet presAssocID="{7DF36CBE-CA40-4E71-AB9B-F7229123714E}" presName="parTx" presStyleLbl="revTx" presStyleIdx="0" presStyleCnt="8">
        <dgm:presLayoutVars>
          <dgm:chMax val="0"/>
          <dgm:chPref val="0"/>
        </dgm:presLayoutVars>
      </dgm:prSet>
      <dgm:spPr/>
    </dgm:pt>
    <dgm:pt modelId="{046AFC12-90FE-4ADC-AA46-A70F6205F208}" type="pres">
      <dgm:prSet presAssocID="{7DF36CBE-CA40-4E71-AB9B-F7229123714E}" presName="txSpace" presStyleCnt="0"/>
      <dgm:spPr/>
    </dgm:pt>
    <dgm:pt modelId="{6CCFB1CD-F434-4C06-AA80-EF93F0E207B5}" type="pres">
      <dgm:prSet presAssocID="{7DF36CBE-CA40-4E71-AB9B-F7229123714E}" presName="desTx" presStyleLbl="revTx" presStyleIdx="1" presStyleCnt="8">
        <dgm:presLayoutVars/>
      </dgm:prSet>
      <dgm:spPr/>
    </dgm:pt>
    <dgm:pt modelId="{19931999-5118-4FE0-AEE3-228DD588E234}" type="pres">
      <dgm:prSet presAssocID="{CB791260-25D1-46A4-BC3D-DB520AA5739F}" presName="sibTrans" presStyleCnt="0"/>
      <dgm:spPr/>
    </dgm:pt>
    <dgm:pt modelId="{A39997B0-B152-46EB-AECD-4C0537738864}" type="pres">
      <dgm:prSet presAssocID="{E271B22D-0691-4727-8292-296D5FC80376}" presName="compNode" presStyleCnt="0"/>
      <dgm:spPr/>
    </dgm:pt>
    <dgm:pt modelId="{FA3D8786-2D00-4966-A41A-A765474FE87F}" type="pres">
      <dgm:prSet presAssocID="{E271B22D-0691-4727-8292-296D5FC80376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8AB01CB1-D1FA-4C17-B24E-8D81EDBEEAB7}" type="pres">
      <dgm:prSet presAssocID="{E271B22D-0691-4727-8292-296D5FC80376}" presName="iconSpace" presStyleCnt="0"/>
      <dgm:spPr/>
    </dgm:pt>
    <dgm:pt modelId="{E36A3873-7A7B-4E2C-965B-FA1B3777F22E}" type="pres">
      <dgm:prSet presAssocID="{E271B22D-0691-4727-8292-296D5FC80376}" presName="parTx" presStyleLbl="revTx" presStyleIdx="2" presStyleCnt="8">
        <dgm:presLayoutVars>
          <dgm:chMax val="0"/>
          <dgm:chPref val="0"/>
        </dgm:presLayoutVars>
      </dgm:prSet>
      <dgm:spPr/>
    </dgm:pt>
    <dgm:pt modelId="{827017B3-4485-448C-BA9F-B187EE208308}" type="pres">
      <dgm:prSet presAssocID="{E271B22D-0691-4727-8292-296D5FC80376}" presName="txSpace" presStyleCnt="0"/>
      <dgm:spPr/>
    </dgm:pt>
    <dgm:pt modelId="{1E7AD383-57A4-400B-811E-B1945DFECF6D}" type="pres">
      <dgm:prSet presAssocID="{E271B22D-0691-4727-8292-296D5FC80376}" presName="desTx" presStyleLbl="revTx" presStyleIdx="3" presStyleCnt="8">
        <dgm:presLayoutVars/>
      </dgm:prSet>
      <dgm:spPr/>
    </dgm:pt>
    <dgm:pt modelId="{B1A42B00-F9F8-410D-B4CC-01651B850A03}" type="pres">
      <dgm:prSet presAssocID="{4598E2AD-2C23-410B-971D-E38E25BCD6EE}" presName="sibTrans" presStyleCnt="0"/>
      <dgm:spPr/>
    </dgm:pt>
    <dgm:pt modelId="{9FE19DB1-1745-4DFE-B158-2FE0DE9C4048}" type="pres">
      <dgm:prSet presAssocID="{DB45195A-B6E2-4F02-B1D9-0236C4562B1F}" presName="compNode" presStyleCnt="0"/>
      <dgm:spPr/>
    </dgm:pt>
    <dgm:pt modelId="{ABDBA0A2-E91F-49A7-B2EC-F20BC35921DE}" type="pres">
      <dgm:prSet presAssocID="{DB45195A-B6E2-4F02-B1D9-0236C4562B1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75440328-8D46-4C26-ADC0-E65A25EFA990}" type="pres">
      <dgm:prSet presAssocID="{DB45195A-B6E2-4F02-B1D9-0236C4562B1F}" presName="iconSpace" presStyleCnt="0"/>
      <dgm:spPr/>
    </dgm:pt>
    <dgm:pt modelId="{91D3389E-AAE9-4739-AB36-FF1B55D838A4}" type="pres">
      <dgm:prSet presAssocID="{DB45195A-B6E2-4F02-B1D9-0236C4562B1F}" presName="parTx" presStyleLbl="revTx" presStyleIdx="4" presStyleCnt="8">
        <dgm:presLayoutVars>
          <dgm:chMax val="0"/>
          <dgm:chPref val="0"/>
        </dgm:presLayoutVars>
      </dgm:prSet>
      <dgm:spPr/>
    </dgm:pt>
    <dgm:pt modelId="{C21861AF-0AE8-48F8-BA56-7E6692EB5C30}" type="pres">
      <dgm:prSet presAssocID="{DB45195A-B6E2-4F02-B1D9-0236C4562B1F}" presName="txSpace" presStyleCnt="0"/>
      <dgm:spPr/>
    </dgm:pt>
    <dgm:pt modelId="{8DB1D0AB-1E31-4CE1-883B-EB856B398B7B}" type="pres">
      <dgm:prSet presAssocID="{DB45195A-B6E2-4F02-B1D9-0236C4562B1F}" presName="desTx" presStyleLbl="revTx" presStyleIdx="5" presStyleCnt="8">
        <dgm:presLayoutVars/>
      </dgm:prSet>
      <dgm:spPr/>
    </dgm:pt>
    <dgm:pt modelId="{0AA27B6B-BA58-458A-A6E0-E0321141BD28}" type="pres">
      <dgm:prSet presAssocID="{FF663ADD-30D6-4773-9DAE-B33011F2088A}" presName="sibTrans" presStyleCnt="0"/>
      <dgm:spPr/>
    </dgm:pt>
    <dgm:pt modelId="{4F28F6E2-E688-4FCA-BD35-308B678BC85A}" type="pres">
      <dgm:prSet presAssocID="{4B5B0C71-9762-459F-A6D4-F8CD85401AD9}" presName="compNode" presStyleCnt="0"/>
      <dgm:spPr/>
    </dgm:pt>
    <dgm:pt modelId="{9393C9A0-ED8E-4BB8-8D12-9E54E9985269}" type="pres">
      <dgm:prSet presAssocID="{4B5B0C71-9762-459F-A6D4-F8CD85401AD9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ursor"/>
        </a:ext>
      </dgm:extLst>
    </dgm:pt>
    <dgm:pt modelId="{48997EC8-DC0A-455C-AE23-8DF6915AA351}" type="pres">
      <dgm:prSet presAssocID="{4B5B0C71-9762-459F-A6D4-F8CD85401AD9}" presName="iconSpace" presStyleCnt="0"/>
      <dgm:spPr/>
    </dgm:pt>
    <dgm:pt modelId="{138484E5-29D1-45DF-A2F0-E6ACD40AEF03}" type="pres">
      <dgm:prSet presAssocID="{4B5B0C71-9762-459F-A6D4-F8CD85401AD9}" presName="parTx" presStyleLbl="revTx" presStyleIdx="6" presStyleCnt="8">
        <dgm:presLayoutVars>
          <dgm:chMax val="0"/>
          <dgm:chPref val="0"/>
        </dgm:presLayoutVars>
      </dgm:prSet>
      <dgm:spPr/>
    </dgm:pt>
    <dgm:pt modelId="{77AED52B-D95A-4365-BA02-318070F659B0}" type="pres">
      <dgm:prSet presAssocID="{4B5B0C71-9762-459F-A6D4-F8CD85401AD9}" presName="txSpace" presStyleCnt="0"/>
      <dgm:spPr/>
    </dgm:pt>
    <dgm:pt modelId="{4C341FEC-C917-4E93-ADAE-C6DE74C081C9}" type="pres">
      <dgm:prSet presAssocID="{4B5B0C71-9762-459F-A6D4-F8CD85401AD9}" presName="desTx" presStyleLbl="revTx" presStyleIdx="7" presStyleCnt="8">
        <dgm:presLayoutVars/>
      </dgm:prSet>
      <dgm:spPr/>
    </dgm:pt>
  </dgm:ptLst>
  <dgm:cxnLst>
    <dgm:cxn modelId="{7D047F00-71B6-44F9-80E5-FA31DFB00902}" type="presOf" srcId="{7DF36CBE-CA40-4E71-AB9B-F7229123714E}" destId="{1FBFFA3B-13B5-494E-AF22-F56609BD93F3}" srcOrd="0" destOrd="0" presId="urn:microsoft.com/office/officeart/2018/5/layout/CenteredIconLabelDescriptionList"/>
    <dgm:cxn modelId="{F04DDB0C-135F-4FA9-8F28-3B901EF2D1E7}" type="presOf" srcId="{DB45195A-B6E2-4F02-B1D9-0236C4562B1F}" destId="{91D3389E-AAE9-4739-AB36-FF1B55D838A4}" srcOrd="0" destOrd="0" presId="urn:microsoft.com/office/officeart/2018/5/layout/CenteredIconLabelDescriptionList"/>
    <dgm:cxn modelId="{93792D3E-AD8A-49AD-B7F3-ECEF1143F0A8}" srcId="{E271B22D-0691-4727-8292-296D5FC80376}" destId="{5CFC2C90-C672-4A9F-962A-0B4EF7A950F4}" srcOrd="0" destOrd="0" parTransId="{77378843-8C32-4F8A-941F-9891909156A6}" sibTransId="{3BC077BF-C45F-479E-B8CA-BCE320726B57}"/>
    <dgm:cxn modelId="{5F1CAC8C-EE89-4C8F-843C-BB6F89AA69A5}" type="presOf" srcId="{E271B22D-0691-4727-8292-296D5FC80376}" destId="{E36A3873-7A7B-4E2C-965B-FA1B3777F22E}" srcOrd="0" destOrd="0" presId="urn:microsoft.com/office/officeart/2018/5/layout/CenteredIconLabelDescriptionList"/>
    <dgm:cxn modelId="{EA7B39A2-993C-4501-8E38-F7934A6BAF0D}" srcId="{DE66B143-8D04-4B58-BA49-1B71B0686F6E}" destId="{E271B22D-0691-4727-8292-296D5FC80376}" srcOrd="1" destOrd="0" parTransId="{36FC7D2C-2D34-4E30-950E-AFFCB3346A15}" sibTransId="{4598E2AD-2C23-410B-971D-E38E25BCD6EE}"/>
    <dgm:cxn modelId="{54D7ACA5-0897-4561-884A-A1DF916AF351}" type="presOf" srcId="{8E2D6EA2-9A5C-4324-B445-AF86A60211C2}" destId="{1E7AD383-57A4-400B-811E-B1945DFECF6D}" srcOrd="0" destOrd="1" presId="urn:microsoft.com/office/officeart/2018/5/layout/CenteredIconLabelDescriptionList"/>
    <dgm:cxn modelId="{5391AAC0-AE4A-43BD-B58C-4A0CBFB96902}" srcId="{DE66B143-8D04-4B58-BA49-1B71B0686F6E}" destId="{7DF36CBE-CA40-4E71-AB9B-F7229123714E}" srcOrd="0" destOrd="0" parTransId="{6D587561-CDAF-46D1-88B7-92F7C78C405E}" sibTransId="{CB791260-25D1-46A4-BC3D-DB520AA5739F}"/>
    <dgm:cxn modelId="{881FBFC8-0B7D-4093-A615-6115201A5CFD}" type="presOf" srcId="{4B5B0C71-9762-459F-A6D4-F8CD85401AD9}" destId="{138484E5-29D1-45DF-A2F0-E6ACD40AEF03}" srcOrd="0" destOrd="0" presId="urn:microsoft.com/office/officeart/2018/5/layout/CenteredIconLabelDescriptionList"/>
    <dgm:cxn modelId="{583BF4EC-31BB-4439-88E9-964F7287DEC3}" srcId="{E271B22D-0691-4727-8292-296D5FC80376}" destId="{8E2D6EA2-9A5C-4324-B445-AF86A60211C2}" srcOrd="1" destOrd="0" parTransId="{6C2ABBA5-8592-4FE3-9140-84DC6F1A7B7A}" sibTransId="{FEF9945B-56BB-4565-8F78-0EC4CBCC83F3}"/>
    <dgm:cxn modelId="{E4F526F8-2032-41DF-909F-A1AE26007C69}" srcId="{DE66B143-8D04-4B58-BA49-1B71B0686F6E}" destId="{4B5B0C71-9762-459F-A6D4-F8CD85401AD9}" srcOrd="3" destOrd="0" parTransId="{D99DF361-BAE2-498E-9315-2559D9FD0A71}" sibTransId="{D4C18AB2-9FED-48E0-8923-477FEEACD0CA}"/>
    <dgm:cxn modelId="{008CBFF8-F967-4B8D-B92A-CFA4004BBDAC}" type="presOf" srcId="{5CFC2C90-C672-4A9F-962A-0B4EF7A950F4}" destId="{1E7AD383-57A4-400B-811E-B1945DFECF6D}" srcOrd="0" destOrd="0" presId="urn:microsoft.com/office/officeart/2018/5/layout/CenteredIconLabelDescriptionList"/>
    <dgm:cxn modelId="{A84AFCFA-3BE7-41B0-83C5-B9E7F7775856}" srcId="{DE66B143-8D04-4B58-BA49-1B71B0686F6E}" destId="{DB45195A-B6E2-4F02-B1D9-0236C4562B1F}" srcOrd="2" destOrd="0" parTransId="{CE2EC4DC-8FB9-4BA2-95D9-D9345276C1BD}" sibTransId="{FF663ADD-30D6-4773-9DAE-B33011F2088A}"/>
    <dgm:cxn modelId="{835E99FB-D714-4FBD-A40B-8F9C60D9FF6D}" type="presOf" srcId="{DE66B143-8D04-4B58-BA49-1B71B0686F6E}" destId="{34A9E633-B167-4761-84E7-73CC06298A9E}" srcOrd="0" destOrd="0" presId="urn:microsoft.com/office/officeart/2018/5/layout/CenteredIconLabelDescriptionList"/>
    <dgm:cxn modelId="{5ABB49A5-03FF-4336-A4EF-4A1627BCF0EA}" type="presParOf" srcId="{34A9E633-B167-4761-84E7-73CC06298A9E}" destId="{D5ACDCFB-92D5-4D1E-989B-347CB940DA57}" srcOrd="0" destOrd="0" presId="urn:microsoft.com/office/officeart/2018/5/layout/CenteredIconLabelDescriptionList"/>
    <dgm:cxn modelId="{A3BA50A7-F15D-4D70-BBCF-EC528EA64F47}" type="presParOf" srcId="{D5ACDCFB-92D5-4D1E-989B-347CB940DA57}" destId="{1B9B11BA-4F26-41C5-9CCD-D7B5178BA314}" srcOrd="0" destOrd="0" presId="urn:microsoft.com/office/officeart/2018/5/layout/CenteredIconLabelDescriptionList"/>
    <dgm:cxn modelId="{7D4534F8-66C8-4514-817E-0654933974C5}" type="presParOf" srcId="{D5ACDCFB-92D5-4D1E-989B-347CB940DA57}" destId="{3C1AB7C1-F0CA-48C0-BF77-20524B0EE659}" srcOrd="1" destOrd="0" presId="urn:microsoft.com/office/officeart/2018/5/layout/CenteredIconLabelDescriptionList"/>
    <dgm:cxn modelId="{584A898D-EB74-43D2-A146-D8335D085F51}" type="presParOf" srcId="{D5ACDCFB-92D5-4D1E-989B-347CB940DA57}" destId="{1FBFFA3B-13B5-494E-AF22-F56609BD93F3}" srcOrd="2" destOrd="0" presId="urn:microsoft.com/office/officeart/2018/5/layout/CenteredIconLabelDescriptionList"/>
    <dgm:cxn modelId="{F15DF39C-F295-4C1A-AA89-73046BA18244}" type="presParOf" srcId="{D5ACDCFB-92D5-4D1E-989B-347CB940DA57}" destId="{046AFC12-90FE-4ADC-AA46-A70F6205F208}" srcOrd="3" destOrd="0" presId="urn:microsoft.com/office/officeart/2018/5/layout/CenteredIconLabelDescriptionList"/>
    <dgm:cxn modelId="{4FB2ABFA-4261-464B-8028-F8BEABA86BE0}" type="presParOf" srcId="{D5ACDCFB-92D5-4D1E-989B-347CB940DA57}" destId="{6CCFB1CD-F434-4C06-AA80-EF93F0E207B5}" srcOrd="4" destOrd="0" presId="urn:microsoft.com/office/officeart/2018/5/layout/CenteredIconLabelDescriptionList"/>
    <dgm:cxn modelId="{7CCAAC27-989C-4498-9635-4B89C8E824F4}" type="presParOf" srcId="{34A9E633-B167-4761-84E7-73CC06298A9E}" destId="{19931999-5118-4FE0-AEE3-228DD588E234}" srcOrd="1" destOrd="0" presId="urn:microsoft.com/office/officeart/2018/5/layout/CenteredIconLabelDescriptionList"/>
    <dgm:cxn modelId="{35E58564-823C-4786-8210-1845FEE041E0}" type="presParOf" srcId="{34A9E633-B167-4761-84E7-73CC06298A9E}" destId="{A39997B0-B152-46EB-AECD-4C0537738864}" srcOrd="2" destOrd="0" presId="urn:microsoft.com/office/officeart/2018/5/layout/CenteredIconLabelDescriptionList"/>
    <dgm:cxn modelId="{E243957E-EF4B-4759-9C3B-DA7F25035BD1}" type="presParOf" srcId="{A39997B0-B152-46EB-AECD-4C0537738864}" destId="{FA3D8786-2D00-4966-A41A-A765474FE87F}" srcOrd="0" destOrd="0" presId="urn:microsoft.com/office/officeart/2018/5/layout/CenteredIconLabelDescriptionList"/>
    <dgm:cxn modelId="{AEBA2DB3-1840-451B-86B4-A883C5DAB259}" type="presParOf" srcId="{A39997B0-B152-46EB-AECD-4C0537738864}" destId="{8AB01CB1-D1FA-4C17-B24E-8D81EDBEEAB7}" srcOrd="1" destOrd="0" presId="urn:microsoft.com/office/officeart/2018/5/layout/CenteredIconLabelDescriptionList"/>
    <dgm:cxn modelId="{E07AE0E5-CFF1-48C1-816D-3959913F2B3A}" type="presParOf" srcId="{A39997B0-B152-46EB-AECD-4C0537738864}" destId="{E36A3873-7A7B-4E2C-965B-FA1B3777F22E}" srcOrd="2" destOrd="0" presId="urn:microsoft.com/office/officeart/2018/5/layout/CenteredIconLabelDescriptionList"/>
    <dgm:cxn modelId="{0AF78C45-38CA-4F63-AFFE-48A3074A6754}" type="presParOf" srcId="{A39997B0-B152-46EB-AECD-4C0537738864}" destId="{827017B3-4485-448C-BA9F-B187EE208308}" srcOrd="3" destOrd="0" presId="urn:microsoft.com/office/officeart/2018/5/layout/CenteredIconLabelDescriptionList"/>
    <dgm:cxn modelId="{C119D8FD-DC3B-486A-8D64-9F7142B83C90}" type="presParOf" srcId="{A39997B0-B152-46EB-AECD-4C0537738864}" destId="{1E7AD383-57A4-400B-811E-B1945DFECF6D}" srcOrd="4" destOrd="0" presId="urn:microsoft.com/office/officeart/2018/5/layout/CenteredIconLabelDescriptionList"/>
    <dgm:cxn modelId="{13224AA4-51E3-435B-ABD4-99DBADBC0A9F}" type="presParOf" srcId="{34A9E633-B167-4761-84E7-73CC06298A9E}" destId="{B1A42B00-F9F8-410D-B4CC-01651B850A03}" srcOrd="3" destOrd="0" presId="urn:microsoft.com/office/officeart/2018/5/layout/CenteredIconLabelDescriptionList"/>
    <dgm:cxn modelId="{D37264F1-26D2-42EC-96AA-5CE99E857B17}" type="presParOf" srcId="{34A9E633-B167-4761-84E7-73CC06298A9E}" destId="{9FE19DB1-1745-4DFE-B158-2FE0DE9C4048}" srcOrd="4" destOrd="0" presId="urn:microsoft.com/office/officeart/2018/5/layout/CenteredIconLabelDescriptionList"/>
    <dgm:cxn modelId="{9C870A49-2068-4A98-9390-A78A6AB38A29}" type="presParOf" srcId="{9FE19DB1-1745-4DFE-B158-2FE0DE9C4048}" destId="{ABDBA0A2-E91F-49A7-B2EC-F20BC35921DE}" srcOrd="0" destOrd="0" presId="urn:microsoft.com/office/officeart/2018/5/layout/CenteredIconLabelDescriptionList"/>
    <dgm:cxn modelId="{CEDBCDB5-FC81-4F76-A626-4F9B6AD85539}" type="presParOf" srcId="{9FE19DB1-1745-4DFE-B158-2FE0DE9C4048}" destId="{75440328-8D46-4C26-ADC0-E65A25EFA990}" srcOrd="1" destOrd="0" presId="urn:microsoft.com/office/officeart/2018/5/layout/CenteredIconLabelDescriptionList"/>
    <dgm:cxn modelId="{2F932DF9-A830-45B9-9F16-D6F4980C83FD}" type="presParOf" srcId="{9FE19DB1-1745-4DFE-B158-2FE0DE9C4048}" destId="{91D3389E-AAE9-4739-AB36-FF1B55D838A4}" srcOrd="2" destOrd="0" presId="urn:microsoft.com/office/officeart/2018/5/layout/CenteredIconLabelDescriptionList"/>
    <dgm:cxn modelId="{9593BB0A-96BE-433C-9F83-A7070575EAB0}" type="presParOf" srcId="{9FE19DB1-1745-4DFE-B158-2FE0DE9C4048}" destId="{C21861AF-0AE8-48F8-BA56-7E6692EB5C30}" srcOrd="3" destOrd="0" presId="urn:microsoft.com/office/officeart/2018/5/layout/CenteredIconLabelDescriptionList"/>
    <dgm:cxn modelId="{69A9B16F-B43F-4474-8160-F5D57F2BEBBD}" type="presParOf" srcId="{9FE19DB1-1745-4DFE-B158-2FE0DE9C4048}" destId="{8DB1D0AB-1E31-4CE1-883B-EB856B398B7B}" srcOrd="4" destOrd="0" presId="urn:microsoft.com/office/officeart/2018/5/layout/CenteredIconLabelDescriptionList"/>
    <dgm:cxn modelId="{D54D143A-73A0-432F-869E-35215169B731}" type="presParOf" srcId="{34A9E633-B167-4761-84E7-73CC06298A9E}" destId="{0AA27B6B-BA58-458A-A6E0-E0321141BD28}" srcOrd="5" destOrd="0" presId="urn:microsoft.com/office/officeart/2018/5/layout/CenteredIconLabelDescriptionList"/>
    <dgm:cxn modelId="{45A3B0AF-3611-4D61-A9C1-F5B682E23722}" type="presParOf" srcId="{34A9E633-B167-4761-84E7-73CC06298A9E}" destId="{4F28F6E2-E688-4FCA-BD35-308B678BC85A}" srcOrd="6" destOrd="0" presId="urn:microsoft.com/office/officeart/2018/5/layout/CenteredIconLabelDescriptionList"/>
    <dgm:cxn modelId="{DE98D71E-64A0-425B-A02D-E06625A30225}" type="presParOf" srcId="{4F28F6E2-E688-4FCA-BD35-308B678BC85A}" destId="{9393C9A0-ED8E-4BB8-8D12-9E54E9985269}" srcOrd="0" destOrd="0" presId="urn:microsoft.com/office/officeart/2018/5/layout/CenteredIconLabelDescriptionList"/>
    <dgm:cxn modelId="{92513FBE-5AED-4B7F-832E-81D8F30E4E06}" type="presParOf" srcId="{4F28F6E2-E688-4FCA-BD35-308B678BC85A}" destId="{48997EC8-DC0A-455C-AE23-8DF6915AA351}" srcOrd="1" destOrd="0" presId="urn:microsoft.com/office/officeart/2018/5/layout/CenteredIconLabelDescriptionList"/>
    <dgm:cxn modelId="{DD684BD9-70DA-4D99-B25E-F02B2F42398E}" type="presParOf" srcId="{4F28F6E2-E688-4FCA-BD35-308B678BC85A}" destId="{138484E5-29D1-45DF-A2F0-E6ACD40AEF03}" srcOrd="2" destOrd="0" presId="urn:microsoft.com/office/officeart/2018/5/layout/CenteredIconLabelDescriptionList"/>
    <dgm:cxn modelId="{63602965-25A5-427A-85FD-7FAC4DE9CA56}" type="presParOf" srcId="{4F28F6E2-E688-4FCA-BD35-308B678BC85A}" destId="{77AED52B-D95A-4365-BA02-318070F659B0}" srcOrd="3" destOrd="0" presId="urn:microsoft.com/office/officeart/2018/5/layout/CenteredIconLabelDescriptionList"/>
    <dgm:cxn modelId="{93240362-87E3-4B34-BE18-A14009287F5D}" type="presParOf" srcId="{4F28F6E2-E688-4FCA-BD35-308B678BC85A}" destId="{4C341FEC-C917-4E93-ADAE-C6DE74C081C9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3A8B95A-16D7-40C7-836A-B3528D0C2EE1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679CB73-589A-410B-AAA4-830098445FB8}">
      <dgm:prSet/>
      <dgm:spPr/>
      <dgm:t>
        <a:bodyPr/>
        <a:lstStyle/>
        <a:p>
          <a:r>
            <a:rPr lang="en-GB" b="0" i="0"/>
            <a:t>The human brain is a data processing system</a:t>
          </a:r>
          <a:endParaRPr lang="en-US"/>
        </a:p>
      </dgm:t>
    </dgm:pt>
    <dgm:pt modelId="{6FD22036-2805-4FC5-857F-AF84CD51C147}" type="parTrans" cxnId="{0D3F14E2-43AB-4B6C-9C60-8BDA99548783}">
      <dgm:prSet/>
      <dgm:spPr/>
      <dgm:t>
        <a:bodyPr/>
        <a:lstStyle/>
        <a:p>
          <a:endParaRPr lang="en-US"/>
        </a:p>
      </dgm:t>
    </dgm:pt>
    <dgm:pt modelId="{8201787E-40C3-4E13-820B-5F53CCE72AA7}" type="sibTrans" cxnId="{0D3F14E2-43AB-4B6C-9C60-8BDA99548783}">
      <dgm:prSet/>
      <dgm:spPr/>
      <dgm:t>
        <a:bodyPr/>
        <a:lstStyle/>
        <a:p>
          <a:endParaRPr lang="en-US"/>
        </a:p>
      </dgm:t>
    </dgm:pt>
    <dgm:pt modelId="{52836B72-18DD-446C-A146-5D6CE1AA48BB}">
      <dgm:prSet/>
      <dgm:spPr/>
      <dgm:t>
        <a:bodyPr/>
        <a:lstStyle/>
        <a:p>
          <a:r>
            <a:rPr lang="en-GB" b="0" i="0"/>
            <a:t>Certain type of information go in, certain types of decisions come out</a:t>
          </a:r>
          <a:endParaRPr lang="en-US"/>
        </a:p>
      </dgm:t>
    </dgm:pt>
    <dgm:pt modelId="{1DC455A2-140F-41ED-86E8-2ED047255F02}" type="parTrans" cxnId="{48329395-AFE6-458F-8377-ADA94F2484A8}">
      <dgm:prSet/>
      <dgm:spPr/>
      <dgm:t>
        <a:bodyPr/>
        <a:lstStyle/>
        <a:p>
          <a:endParaRPr lang="en-US"/>
        </a:p>
      </dgm:t>
    </dgm:pt>
    <dgm:pt modelId="{9F582245-7BEB-4E1B-8E65-30A93BB56223}" type="sibTrans" cxnId="{48329395-AFE6-458F-8377-ADA94F2484A8}">
      <dgm:prSet/>
      <dgm:spPr/>
      <dgm:t>
        <a:bodyPr/>
        <a:lstStyle/>
        <a:p>
          <a:endParaRPr lang="en-US"/>
        </a:p>
      </dgm:t>
    </dgm:pt>
    <dgm:pt modelId="{FB482A15-FEB9-49F0-9B0D-84C1E4E5A320}">
      <dgm:prSet/>
      <dgm:spPr/>
      <dgm:t>
        <a:bodyPr/>
        <a:lstStyle/>
        <a:p>
          <a:r>
            <a:rPr lang="en-GB" b="0" i="0"/>
            <a:t>Garbage In, Garbage Out</a:t>
          </a:r>
          <a:endParaRPr lang="en-US"/>
        </a:p>
      </dgm:t>
    </dgm:pt>
    <dgm:pt modelId="{716E66C7-2C15-4B04-9A6B-B4F2F2415C8B}" type="parTrans" cxnId="{E55A25A8-DC5D-4747-B83B-CD4841AA22D8}">
      <dgm:prSet/>
      <dgm:spPr/>
      <dgm:t>
        <a:bodyPr/>
        <a:lstStyle/>
        <a:p>
          <a:endParaRPr lang="en-US"/>
        </a:p>
      </dgm:t>
    </dgm:pt>
    <dgm:pt modelId="{083A3A54-CD03-4E64-8179-25815B05B18D}" type="sibTrans" cxnId="{E55A25A8-DC5D-4747-B83B-CD4841AA22D8}">
      <dgm:prSet/>
      <dgm:spPr/>
      <dgm:t>
        <a:bodyPr/>
        <a:lstStyle/>
        <a:p>
          <a:endParaRPr lang="en-US"/>
        </a:p>
      </dgm:t>
    </dgm:pt>
    <dgm:pt modelId="{A972405D-475A-4C1E-96A5-895976F51220}">
      <dgm:prSet/>
      <dgm:spPr/>
      <dgm:t>
        <a:bodyPr/>
        <a:lstStyle/>
        <a:p>
          <a:r>
            <a:rPr lang="en-GB" b="0" i="0"/>
            <a:t>There are a number of well-known ‘flaws’ – known as </a:t>
          </a:r>
          <a:r>
            <a:rPr lang="en-GB" b="0" i="1"/>
            <a:t>cognitive biases</a:t>
          </a:r>
          <a:r>
            <a:rPr lang="en-GB" b="0" i="0"/>
            <a:t> – that can be used to influence users</a:t>
          </a:r>
          <a:endParaRPr lang="en-US"/>
        </a:p>
      </dgm:t>
    </dgm:pt>
    <dgm:pt modelId="{0DDD32DA-CCED-4F04-BE4A-55092B279F91}" type="parTrans" cxnId="{F9FE27F1-F1B6-4199-A237-20330A9FC2C1}">
      <dgm:prSet/>
      <dgm:spPr/>
      <dgm:t>
        <a:bodyPr/>
        <a:lstStyle/>
        <a:p>
          <a:endParaRPr lang="en-US"/>
        </a:p>
      </dgm:t>
    </dgm:pt>
    <dgm:pt modelId="{B3FE8367-21CC-45C0-94A9-36F48EBDBC66}" type="sibTrans" cxnId="{F9FE27F1-F1B6-4199-A237-20330A9FC2C1}">
      <dgm:prSet/>
      <dgm:spPr/>
      <dgm:t>
        <a:bodyPr/>
        <a:lstStyle/>
        <a:p>
          <a:endParaRPr lang="en-US"/>
        </a:p>
      </dgm:t>
    </dgm:pt>
    <dgm:pt modelId="{EC72DEAF-7CB6-4F62-ADC6-C94126230E00}">
      <dgm:prSet/>
      <dgm:spPr/>
      <dgm:t>
        <a:bodyPr/>
        <a:lstStyle/>
        <a:p>
          <a:r>
            <a:rPr lang="en-GB" b="0" i="0"/>
            <a:t>If you ask people certain questions, or ask in a certain way, people are very likely to choose the wrong answer</a:t>
          </a:r>
          <a:endParaRPr lang="en-US"/>
        </a:p>
      </dgm:t>
    </dgm:pt>
    <dgm:pt modelId="{BB4EE9E9-6F12-4824-A01A-869B8A987F59}" type="parTrans" cxnId="{E44173E5-5D6C-4A73-BE67-BBCFBAC0DF11}">
      <dgm:prSet/>
      <dgm:spPr/>
      <dgm:t>
        <a:bodyPr/>
        <a:lstStyle/>
        <a:p>
          <a:endParaRPr lang="en-US"/>
        </a:p>
      </dgm:t>
    </dgm:pt>
    <dgm:pt modelId="{D1693FDC-8AD2-4131-B000-F535C428DE60}" type="sibTrans" cxnId="{E44173E5-5D6C-4A73-BE67-BBCFBAC0DF11}">
      <dgm:prSet/>
      <dgm:spPr/>
      <dgm:t>
        <a:bodyPr/>
        <a:lstStyle/>
        <a:p>
          <a:endParaRPr lang="en-US"/>
        </a:p>
      </dgm:t>
    </dgm:pt>
    <dgm:pt modelId="{F79829AA-C99C-4B57-B9B9-FFFB397C2EFA}">
      <dgm:prSet/>
      <dgm:spPr/>
      <dgm:t>
        <a:bodyPr/>
        <a:lstStyle/>
        <a:p>
          <a:r>
            <a:rPr lang="en-GB" b="0" i="0"/>
            <a:t>This allows us to guide users into choosing what we want them to choose</a:t>
          </a:r>
          <a:endParaRPr lang="en-US"/>
        </a:p>
      </dgm:t>
    </dgm:pt>
    <dgm:pt modelId="{A0CA8B16-28FF-4452-B8BC-34AF4BACF2C3}" type="parTrans" cxnId="{9E7C9A8C-EB79-4B81-BB69-0DF3921334B4}">
      <dgm:prSet/>
      <dgm:spPr/>
      <dgm:t>
        <a:bodyPr/>
        <a:lstStyle/>
        <a:p>
          <a:endParaRPr lang="en-US"/>
        </a:p>
      </dgm:t>
    </dgm:pt>
    <dgm:pt modelId="{A5671123-F48A-4513-AD18-46FBF1217F7B}" type="sibTrans" cxnId="{9E7C9A8C-EB79-4B81-BB69-0DF3921334B4}">
      <dgm:prSet/>
      <dgm:spPr/>
      <dgm:t>
        <a:bodyPr/>
        <a:lstStyle/>
        <a:p>
          <a:endParaRPr lang="en-US"/>
        </a:p>
      </dgm:t>
    </dgm:pt>
    <dgm:pt modelId="{DFF93BA3-BAF6-EF44-A074-C5DAFE0A9350}" type="pres">
      <dgm:prSet presAssocID="{E3A8B95A-16D7-40C7-836A-B3528D0C2EE1}" presName="Name0" presStyleCnt="0">
        <dgm:presLayoutVars>
          <dgm:dir/>
          <dgm:animLvl val="lvl"/>
          <dgm:resizeHandles val="exact"/>
        </dgm:presLayoutVars>
      </dgm:prSet>
      <dgm:spPr/>
    </dgm:pt>
    <dgm:pt modelId="{68D72699-1496-8745-A126-A992F7CB53BB}" type="pres">
      <dgm:prSet presAssocID="{A972405D-475A-4C1E-96A5-895976F51220}" presName="boxAndChildren" presStyleCnt="0"/>
      <dgm:spPr/>
    </dgm:pt>
    <dgm:pt modelId="{BAFEF00A-8305-2B49-B463-CF6452FC7169}" type="pres">
      <dgm:prSet presAssocID="{A972405D-475A-4C1E-96A5-895976F51220}" presName="parentTextBox" presStyleLbl="node1" presStyleIdx="0" presStyleCnt="2"/>
      <dgm:spPr/>
    </dgm:pt>
    <dgm:pt modelId="{CE767D7D-6FC2-BE4C-B8FD-61BC290915F0}" type="pres">
      <dgm:prSet presAssocID="{A972405D-475A-4C1E-96A5-895976F51220}" presName="entireBox" presStyleLbl="node1" presStyleIdx="0" presStyleCnt="2"/>
      <dgm:spPr/>
    </dgm:pt>
    <dgm:pt modelId="{328D07B8-4948-F440-9033-F343A2695640}" type="pres">
      <dgm:prSet presAssocID="{A972405D-475A-4C1E-96A5-895976F51220}" presName="descendantBox" presStyleCnt="0"/>
      <dgm:spPr/>
    </dgm:pt>
    <dgm:pt modelId="{67659A66-740A-0D49-96D5-352DA7200FCF}" type="pres">
      <dgm:prSet presAssocID="{EC72DEAF-7CB6-4F62-ADC6-C94126230E00}" presName="childTextBox" presStyleLbl="fgAccFollowNode1" presStyleIdx="0" presStyleCnt="4">
        <dgm:presLayoutVars>
          <dgm:bulletEnabled val="1"/>
        </dgm:presLayoutVars>
      </dgm:prSet>
      <dgm:spPr/>
    </dgm:pt>
    <dgm:pt modelId="{153BDF9E-87E3-6F4C-8CF8-ADB4F49F3F34}" type="pres">
      <dgm:prSet presAssocID="{F79829AA-C99C-4B57-B9B9-FFFB397C2EFA}" presName="childTextBox" presStyleLbl="fgAccFollowNode1" presStyleIdx="1" presStyleCnt="4">
        <dgm:presLayoutVars>
          <dgm:bulletEnabled val="1"/>
        </dgm:presLayoutVars>
      </dgm:prSet>
      <dgm:spPr/>
    </dgm:pt>
    <dgm:pt modelId="{7D805079-846C-B443-A7BB-65A289F2C8E9}" type="pres">
      <dgm:prSet presAssocID="{8201787E-40C3-4E13-820B-5F53CCE72AA7}" presName="sp" presStyleCnt="0"/>
      <dgm:spPr/>
    </dgm:pt>
    <dgm:pt modelId="{01293D68-F02F-B748-A19B-B814B547C41B}" type="pres">
      <dgm:prSet presAssocID="{E679CB73-589A-410B-AAA4-830098445FB8}" presName="arrowAndChildren" presStyleCnt="0"/>
      <dgm:spPr/>
    </dgm:pt>
    <dgm:pt modelId="{123358C6-F4BB-F740-92BF-3AC34E0812FA}" type="pres">
      <dgm:prSet presAssocID="{E679CB73-589A-410B-AAA4-830098445FB8}" presName="parentTextArrow" presStyleLbl="node1" presStyleIdx="0" presStyleCnt="2"/>
      <dgm:spPr/>
    </dgm:pt>
    <dgm:pt modelId="{A1967525-117B-0744-9D03-8712B9CB924A}" type="pres">
      <dgm:prSet presAssocID="{E679CB73-589A-410B-AAA4-830098445FB8}" presName="arrow" presStyleLbl="node1" presStyleIdx="1" presStyleCnt="2"/>
      <dgm:spPr/>
    </dgm:pt>
    <dgm:pt modelId="{FEF3385F-3BB1-A74D-BC1F-553A04F71965}" type="pres">
      <dgm:prSet presAssocID="{E679CB73-589A-410B-AAA4-830098445FB8}" presName="descendantArrow" presStyleCnt="0"/>
      <dgm:spPr/>
    </dgm:pt>
    <dgm:pt modelId="{05A49601-8490-EE4E-8915-0BF531423CFD}" type="pres">
      <dgm:prSet presAssocID="{52836B72-18DD-446C-A146-5D6CE1AA48BB}" presName="childTextArrow" presStyleLbl="fgAccFollowNode1" presStyleIdx="2" presStyleCnt="4">
        <dgm:presLayoutVars>
          <dgm:bulletEnabled val="1"/>
        </dgm:presLayoutVars>
      </dgm:prSet>
      <dgm:spPr/>
    </dgm:pt>
    <dgm:pt modelId="{64B3E9F5-B354-6847-BCA6-04318491611F}" type="pres">
      <dgm:prSet presAssocID="{FB482A15-FEB9-49F0-9B0D-84C1E4E5A320}" presName="childTextArrow" presStyleLbl="fgAccFollowNode1" presStyleIdx="3" presStyleCnt="4">
        <dgm:presLayoutVars>
          <dgm:bulletEnabled val="1"/>
        </dgm:presLayoutVars>
      </dgm:prSet>
      <dgm:spPr/>
    </dgm:pt>
  </dgm:ptLst>
  <dgm:cxnLst>
    <dgm:cxn modelId="{6A10C14B-4103-2A4E-8522-0CF48D301A99}" type="presOf" srcId="{E679CB73-589A-410B-AAA4-830098445FB8}" destId="{123358C6-F4BB-F740-92BF-3AC34E0812FA}" srcOrd="0" destOrd="0" presId="urn:microsoft.com/office/officeart/2005/8/layout/process4"/>
    <dgm:cxn modelId="{5C1B7E5D-DB7B-8C43-AF2D-CD7A90A2AB52}" type="presOf" srcId="{F79829AA-C99C-4B57-B9B9-FFFB397C2EFA}" destId="{153BDF9E-87E3-6F4C-8CF8-ADB4F49F3F34}" srcOrd="0" destOrd="0" presId="urn:microsoft.com/office/officeart/2005/8/layout/process4"/>
    <dgm:cxn modelId="{E3C7466B-B470-0A45-AE5D-1F951B8F779E}" type="presOf" srcId="{EC72DEAF-7CB6-4F62-ADC6-C94126230E00}" destId="{67659A66-740A-0D49-96D5-352DA7200FCF}" srcOrd="0" destOrd="0" presId="urn:microsoft.com/office/officeart/2005/8/layout/process4"/>
    <dgm:cxn modelId="{3A3D9C8B-D0D3-1446-B4E8-DA49009D1978}" type="presOf" srcId="{A972405D-475A-4C1E-96A5-895976F51220}" destId="{CE767D7D-6FC2-BE4C-B8FD-61BC290915F0}" srcOrd="1" destOrd="0" presId="urn:microsoft.com/office/officeart/2005/8/layout/process4"/>
    <dgm:cxn modelId="{9E7C9A8C-EB79-4B81-BB69-0DF3921334B4}" srcId="{A972405D-475A-4C1E-96A5-895976F51220}" destId="{F79829AA-C99C-4B57-B9B9-FFFB397C2EFA}" srcOrd="1" destOrd="0" parTransId="{A0CA8B16-28FF-4452-B8BC-34AF4BACF2C3}" sibTransId="{A5671123-F48A-4513-AD18-46FBF1217F7B}"/>
    <dgm:cxn modelId="{48329395-AFE6-458F-8377-ADA94F2484A8}" srcId="{E679CB73-589A-410B-AAA4-830098445FB8}" destId="{52836B72-18DD-446C-A146-5D6CE1AA48BB}" srcOrd="0" destOrd="0" parTransId="{1DC455A2-140F-41ED-86E8-2ED047255F02}" sibTransId="{9F582245-7BEB-4E1B-8E65-30A93BB56223}"/>
    <dgm:cxn modelId="{F9B0D09D-82F3-EE42-B34A-BF6450C382EA}" type="presOf" srcId="{FB482A15-FEB9-49F0-9B0D-84C1E4E5A320}" destId="{64B3E9F5-B354-6847-BCA6-04318491611F}" srcOrd="0" destOrd="0" presId="urn:microsoft.com/office/officeart/2005/8/layout/process4"/>
    <dgm:cxn modelId="{E55A25A8-DC5D-4747-B83B-CD4841AA22D8}" srcId="{E679CB73-589A-410B-AAA4-830098445FB8}" destId="{FB482A15-FEB9-49F0-9B0D-84C1E4E5A320}" srcOrd="1" destOrd="0" parTransId="{716E66C7-2C15-4B04-9A6B-B4F2F2415C8B}" sibTransId="{083A3A54-CD03-4E64-8179-25815B05B18D}"/>
    <dgm:cxn modelId="{A76382BC-EA0C-7D40-9198-72870DC5B017}" type="presOf" srcId="{E679CB73-589A-410B-AAA4-830098445FB8}" destId="{A1967525-117B-0744-9D03-8712B9CB924A}" srcOrd="1" destOrd="0" presId="urn:microsoft.com/office/officeart/2005/8/layout/process4"/>
    <dgm:cxn modelId="{4C817EC8-5A37-D84D-BCBB-CBF7D3C7501A}" type="presOf" srcId="{E3A8B95A-16D7-40C7-836A-B3528D0C2EE1}" destId="{DFF93BA3-BAF6-EF44-A074-C5DAFE0A9350}" srcOrd="0" destOrd="0" presId="urn:microsoft.com/office/officeart/2005/8/layout/process4"/>
    <dgm:cxn modelId="{D0A0D3DD-4D7F-9C4D-A6E8-B48EDE0F3DD9}" type="presOf" srcId="{52836B72-18DD-446C-A146-5D6CE1AA48BB}" destId="{05A49601-8490-EE4E-8915-0BF531423CFD}" srcOrd="0" destOrd="0" presId="urn:microsoft.com/office/officeart/2005/8/layout/process4"/>
    <dgm:cxn modelId="{32055ADE-9228-B44A-8182-CA9F153DC385}" type="presOf" srcId="{A972405D-475A-4C1E-96A5-895976F51220}" destId="{BAFEF00A-8305-2B49-B463-CF6452FC7169}" srcOrd="0" destOrd="0" presId="urn:microsoft.com/office/officeart/2005/8/layout/process4"/>
    <dgm:cxn modelId="{0D3F14E2-43AB-4B6C-9C60-8BDA99548783}" srcId="{E3A8B95A-16D7-40C7-836A-B3528D0C2EE1}" destId="{E679CB73-589A-410B-AAA4-830098445FB8}" srcOrd="0" destOrd="0" parTransId="{6FD22036-2805-4FC5-857F-AF84CD51C147}" sibTransId="{8201787E-40C3-4E13-820B-5F53CCE72AA7}"/>
    <dgm:cxn modelId="{E44173E5-5D6C-4A73-BE67-BBCFBAC0DF11}" srcId="{A972405D-475A-4C1E-96A5-895976F51220}" destId="{EC72DEAF-7CB6-4F62-ADC6-C94126230E00}" srcOrd="0" destOrd="0" parTransId="{BB4EE9E9-6F12-4824-A01A-869B8A987F59}" sibTransId="{D1693FDC-8AD2-4131-B000-F535C428DE60}"/>
    <dgm:cxn modelId="{F9FE27F1-F1B6-4199-A237-20330A9FC2C1}" srcId="{E3A8B95A-16D7-40C7-836A-B3528D0C2EE1}" destId="{A972405D-475A-4C1E-96A5-895976F51220}" srcOrd="1" destOrd="0" parTransId="{0DDD32DA-CCED-4F04-BE4A-55092B279F91}" sibTransId="{B3FE8367-21CC-45C0-94A9-36F48EBDBC66}"/>
    <dgm:cxn modelId="{F8C2A19D-9C42-1B45-8D5E-DB2350AC1D7D}" type="presParOf" srcId="{DFF93BA3-BAF6-EF44-A074-C5DAFE0A9350}" destId="{68D72699-1496-8745-A126-A992F7CB53BB}" srcOrd="0" destOrd="0" presId="urn:microsoft.com/office/officeart/2005/8/layout/process4"/>
    <dgm:cxn modelId="{42437305-091E-B940-906B-9B8E33E55FB1}" type="presParOf" srcId="{68D72699-1496-8745-A126-A992F7CB53BB}" destId="{BAFEF00A-8305-2B49-B463-CF6452FC7169}" srcOrd="0" destOrd="0" presId="urn:microsoft.com/office/officeart/2005/8/layout/process4"/>
    <dgm:cxn modelId="{65A7BCCD-B005-EE46-883E-3C2DAAAF9A05}" type="presParOf" srcId="{68D72699-1496-8745-A126-A992F7CB53BB}" destId="{CE767D7D-6FC2-BE4C-B8FD-61BC290915F0}" srcOrd="1" destOrd="0" presId="urn:microsoft.com/office/officeart/2005/8/layout/process4"/>
    <dgm:cxn modelId="{1FDDFE6C-4A0B-3240-AF7F-4D79C8C44AA7}" type="presParOf" srcId="{68D72699-1496-8745-A126-A992F7CB53BB}" destId="{328D07B8-4948-F440-9033-F343A2695640}" srcOrd="2" destOrd="0" presId="urn:microsoft.com/office/officeart/2005/8/layout/process4"/>
    <dgm:cxn modelId="{CF9C702C-71B5-4442-906E-5F01EAE4DCF5}" type="presParOf" srcId="{328D07B8-4948-F440-9033-F343A2695640}" destId="{67659A66-740A-0D49-96D5-352DA7200FCF}" srcOrd="0" destOrd="0" presId="urn:microsoft.com/office/officeart/2005/8/layout/process4"/>
    <dgm:cxn modelId="{AD8D8E4F-BBB9-0A4F-A411-BBB0BB55186B}" type="presParOf" srcId="{328D07B8-4948-F440-9033-F343A2695640}" destId="{153BDF9E-87E3-6F4C-8CF8-ADB4F49F3F34}" srcOrd="1" destOrd="0" presId="urn:microsoft.com/office/officeart/2005/8/layout/process4"/>
    <dgm:cxn modelId="{51BAAA63-71B6-744F-886C-C949B646AF10}" type="presParOf" srcId="{DFF93BA3-BAF6-EF44-A074-C5DAFE0A9350}" destId="{7D805079-846C-B443-A7BB-65A289F2C8E9}" srcOrd="1" destOrd="0" presId="urn:microsoft.com/office/officeart/2005/8/layout/process4"/>
    <dgm:cxn modelId="{5052C0D1-2D8C-7341-802A-2FE04BA9074A}" type="presParOf" srcId="{DFF93BA3-BAF6-EF44-A074-C5DAFE0A9350}" destId="{01293D68-F02F-B748-A19B-B814B547C41B}" srcOrd="2" destOrd="0" presId="urn:microsoft.com/office/officeart/2005/8/layout/process4"/>
    <dgm:cxn modelId="{14C8506E-AC2A-E649-A472-5DBE293B426F}" type="presParOf" srcId="{01293D68-F02F-B748-A19B-B814B547C41B}" destId="{123358C6-F4BB-F740-92BF-3AC34E0812FA}" srcOrd="0" destOrd="0" presId="urn:microsoft.com/office/officeart/2005/8/layout/process4"/>
    <dgm:cxn modelId="{DC21A60D-1EC5-C345-9EBA-8B9804AC3130}" type="presParOf" srcId="{01293D68-F02F-B748-A19B-B814B547C41B}" destId="{A1967525-117B-0744-9D03-8712B9CB924A}" srcOrd="1" destOrd="0" presId="urn:microsoft.com/office/officeart/2005/8/layout/process4"/>
    <dgm:cxn modelId="{6FF78EB0-20FF-824B-B72C-F78203ACF642}" type="presParOf" srcId="{01293D68-F02F-B748-A19B-B814B547C41B}" destId="{FEF3385F-3BB1-A74D-BC1F-553A04F71965}" srcOrd="2" destOrd="0" presId="urn:microsoft.com/office/officeart/2005/8/layout/process4"/>
    <dgm:cxn modelId="{CAB76925-34C8-234C-87DB-D778C2A96F27}" type="presParOf" srcId="{FEF3385F-3BB1-A74D-BC1F-553A04F71965}" destId="{05A49601-8490-EE4E-8915-0BF531423CFD}" srcOrd="0" destOrd="0" presId="urn:microsoft.com/office/officeart/2005/8/layout/process4"/>
    <dgm:cxn modelId="{B9A7F87D-C34E-834F-8EC2-3E4699762A79}" type="presParOf" srcId="{FEF3385F-3BB1-A74D-BC1F-553A04F71965}" destId="{64B3E9F5-B354-6847-BCA6-04318491611F}" srcOrd="1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F927FD1-05DF-4076-8807-EDB227131D39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8907A2E-6820-409F-BF08-7015B98472D1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Automation bias</a:t>
          </a:r>
          <a:endParaRPr lang="en-US" dirty="0">
            <a:solidFill>
              <a:schemeClr val="bg1"/>
            </a:solidFill>
          </a:endParaRPr>
        </a:p>
      </dgm:t>
    </dgm:pt>
    <dgm:pt modelId="{1D523B61-3203-44C3-95DF-C1026E375D17}" type="parTrans" cxnId="{25295A43-0C33-4F89-ACD0-4BB0BB60088C}">
      <dgm:prSet/>
      <dgm:spPr/>
      <dgm:t>
        <a:bodyPr/>
        <a:lstStyle/>
        <a:p>
          <a:endParaRPr lang="en-US"/>
        </a:p>
      </dgm:t>
    </dgm:pt>
    <dgm:pt modelId="{2F963189-8EA9-440E-9860-430DF04657AC}" type="sibTrans" cxnId="{25295A43-0C33-4F89-ACD0-4BB0BB60088C}">
      <dgm:prSet/>
      <dgm:spPr/>
      <dgm:t>
        <a:bodyPr/>
        <a:lstStyle/>
        <a:p>
          <a:endParaRPr lang="en-US"/>
        </a:p>
      </dgm:t>
    </dgm:pt>
    <dgm:pt modelId="{6DCAFDB8-2D02-4D74-88C4-7ADEC3652079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Denomination effect</a:t>
          </a:r>
          <a:endParaRPr lang="en-US" dirty="0">
            <a:solidFill>
              <a:schemeClr val="bg1"/>
            </a:solidFill>
          </a:endParaRPr>
        </a:p>
      </dgm:t>
    </dgm:pt>
    <dgm:pt modelId="{05162388-991C-4C83-8752-78EB5D08D6D1}" type="parTrans" cxnId="{F3135EA0-09E9-4EC5-AB06-916CB4BE8574}">
      <dgm:prSet/>
      <dgm:spPr/>
      <dgm:t>
        <a:bodyPr/>
        <a:lstStyle/>
        <a:p>
          <a:endParaRPr lang="en-US"/>
        </a:p>
      </dgm:t>
    </dgm:pt>
    <dgm:pt modelId="{3515AA03-2C78-42A0-984D-AAEC68915B35}" type="sibTrans" cxnId="{F3135EA0-09E9-4EC5-AB06-916CB4BE8574}">
      <dgm:prSet/>
      <dgm:spPr/>
      <dgm:t>
        <a:bodyPr/>
        <a:lstStyle/>
        <a:p>
          <a:endParaRPr lang="en-US"/>
        </a:p>
      </dgm:t>
    </dgm:pt>
    <dgm:pt modelId="{BE6AC3BE-F189-4FBC-A92E-84C8A5390CBB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Endowment effect</a:t>
          </a:r>
          <a:endParaRPr lang="en-US" dirty="0">
            <a:solidFill>
              <a:schemeClr val="bg1"/>
            </a:solidFill>
          </a:endParaRPr>
        </a:p>
      </dgm:t>
    </dgm:pt>
    <dgm:pt modelId="{2416B406-2D3A-4584-8063-95FFFA1C4114}" type="parTrans" cxnId="{4E26965F-438E-420B-8CAB-272FE204EF91}">
      <dgm:prSet/>
      <dgm:spPr/>
      <dgm:t>
        <a:bodyPr/>
        <a:lstStyle/>
        <a:p>
          <a:endParaRPr lang="en-US"/>
        </a:p>
      </dgm:t>
    </dgm:pt>
    <dgm:pt modelId="{13794466-64FF-4773-B4B8-097CB599E347}" type="sibTrans" cxnId="{4E26965F-438E-420B-8CAB-272FE204EF91}">
      <dgm:prSet/>
      <dgm:spPr/>
      <dgm:t>
        <a:bodyPr/>
        <a:lstStyle/>
        <a:p>
          <a:endParaRPr lang="en-US"/>
        </a:p>
      </dgm:t>
    </dgm:pt>
    <dgm:pt modelId="{7D8A3EAA-386A-4B20-85C2-3A428A76608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Functional fixedness</a:t>
          </a:r>
          <a:endParaRPr lang="en-US" dirty="0">
            <a:solidFill>
              <a:schemeClr val="bg1"/>
            </a:solidFill>
          </a:endParaRPr>
        </a:p>
      </dgm:t>
    </dgm:pt>
    <dgm:pt modelId="{29520CBD-A38D-42A1-8CC0-94205D556EAC}" type="parTrans" cxnId="{E96247A6-D975-40AC-976B-50AD67898FB7}">
      <dgm:prSet/>
      <dgm:spPr/>
      <dgm:t>
        <a:bodyPr/>
        <a:lstStyle/>
        <a:p>
          <a:endParaRPr lang="en-US"/>
        </a:p>
      </dgm:t>
    </dgm:pt>
    <dgm:pt modelId="{D267DD2A-ECB6-4918-A0B4-B7CBEAF72B3B}" type="sibTrans" cxnId="{E96247A6-D975-40AC-976B-50AD67898FB7}">
      <dgm:prSet/>
      <dgm:spPr/>
      <dgm:t>
        <a:bodyPr/>
        <a:lstStyle/>
        <a:p>
          <a:endParaRPr lang="en-US"/>
        </a:p>
      </dgm:t>
    </dgm:pt>
    <dgm:pt modelId="{951F2BAC-7146-40DA-8CDA-189F987109DD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Gambler’s fallacy</a:t>
          </a:r>
          <a:endParaRPr lang="en-US" dirty="0">
            <a:solidFill>
              <a:schemeClr val="bg1"/>
            </a:solidFill>
          </a:endParaRPr>
        </a:p>
      </dgm:t>
    </dgm:pt>
    <dgm:pt modelId="{4D4F8C0F-2F3A-4FEC-A05A-432A36163AC1}" type="parTrans" cxnId="{0BE1D37A-CDEE-461D-BDFE-2B1D3B920DEB}">
      <dgm:prSet/>
      <dgm:spPr/>
      <dgm:t>
        <a:bodyPr/>
        <a:lstStyle/>
        <a:p>
          <a:endParaRPr lang="en-US"/>
        </a:p>
      </dgm:t>
    </dgm:pt>
    <dgm:pt modelId="{4D899FAD-70F1-4F96-B973-0E98D917AD4B}" type="sibTrans" cxnId="{0BE1D37A-CDEE-461D-BDFE-2B1D3B920DEB}">
      <dgm:prSet/>
      <dgm:spPr/>
      <dgm:t>
        <a:bodyPr/>
        <a:lstStyle/>
        <a:p>
          <a:endParaRPr lang="en-US"/>
        </a:p>
      </dgm:t>
    </dgm:pt>
    <dgm:pt modelId="{E986A01E-D0EA-4167-B368-074AA2D5BE5C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Hot-hand fallacy</a:t>
          </a:r>
          <a:endParaRPr lang="en-US" dirty="0">
            <a:solidFill>
              <a:schemeClr val="bg1"/>
            </a:solidFill>
          </a:endParaRPr>
        </a:p>
      </dgm:t>
    </dgm:pt>
    <dgm:pt modelId="{35DC2EBD-EC02-4BAF-9F54-79DF99CBEE57}" type="parTrans" cxnId="{46E4BF6B-A514-4111-9042-F6338D42C8D5}">
      <dgm:prSet/>
      <dgm:spPr/>
      <dgm:t>
        <a:bodyPr/>
        <a:lstStyle/>
        <a:p>
          <a:endParaRPr lang="en-US"/>
        </a:p>
      </dgm:t>
    </dgm:pt>
    <dgm:pt modelId="{1E0CBAAC-49B6-470E-AFAA-8DFF6EBF3850}" type="sibTrans" cxnId="{46E4BF6B-A514-4111-9042-F6338D42C8D5}">
      <dgm:prSet/>
      <dgm:spPr/>
      <dgm:t>
        <a:bodyPr/>
        <a:lstStyle/>
        <a:p>
          <a:endParaRPr lang="en-US"/>
        </a:p>
      </dgm:t>
    </dgm:pt>
    <dgm:pt modelId="{55032094-B343-401C-BAAB-27236C55D80A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Hyperbolic discounting</a:t>
          </a:r>
          <a:endParaRPr lang="en-US" dirty="0">
            <a:solidFill>
              <a:schemeClr val="bg1"/>
            </a:solidFill>
          </a:endParaRPr>
        </a:p>
      </dgm:t>
    </dgm:pt>
    <dgm:pt modelId="{5BEDA28E-3E68-4AE0-BDA2-36A3B52CB139}" type="parTrans" cxnId="{E609301F-5AD3-4A14-874E-A8F8B3DF3173}">
      <dgm:prSet/>
      <dgm:spPr/>
      <dgm:t>
        <a:bodyPr/>
        <a:lstStyle/>
        <a:p>
          <a:endParaRPr lang="en-US"/>
        </a:p>
      </dgm:t>
    </dgm:pt>
    <dgm:pt modelId="{B4F4E496-E901-407C-8665-412B6D4D338B}" type="sibTrans" cxnId="{E609301F-5AD3-4A14-874E-A8F8B3DF3173}">
      <dgm:prSet/>
      <dgm:spPr/>
      <dgm:t>
        <a:bodyPr/>
        <a:lstStyle/>
        <a:p>
          <a:endParaRPr lang="en-US"/>
        </a:p>
      </dgm:t>
    </dgm:pt>
    <dgm:pt modelId="{0BE7C374-C537-4387-8F60-4E34AB3C4727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Illusion of control</a:t>
          </a:r>
          <a:endParaRPr lang="en-US" dirty="0">
            <a:solidFill>
              <a:schemeClr val="bg1"/>
            </a:solidFill>
          </a:endParaRPr>
        </a:p>
      </dgm:t>
    </dgm:pt>
    <dgm:pt modelId="{7BD2E39E-579E-4CF8-8FB9-E7F4FE8FEA2C}" type="parTrans" cxnId="{AD406E0A-F1B6-4584-94E9-CAEA5305AB24}">
      <dgm:prSet/>
      <dgm:spPr/>
      <dgm:t>
        <a:bodyPr/>
        <a:lstStyle/>
        <a:p>
          <a:endParaRPr lang="en-US"/>
        </a:p>
      </dgm:t>
    </dgm:pt>
    <dgm:pt modelId="{6BF5A193-8446-4DD9-8931-0B16067B606E}" type="sibTrans" cxnId="{AD406E0A-F1B6-4584-94E9-CAEA5305AB24}">
      <dgm:prSet/>
      <dgm:spPr/>
      <dgm:t>
        <a:bodyPr/>
        <a:lstStyle/>
        <a:p>
          <a:endParaRPr lang="en-US"/>
        </a:p>
      </dgm:t>
    </dgm:pt>
    <dgm:pt modelId="{5DA8E589-747D-4397-9216-C8780EB7DAD6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Law of the Instrument</a:t>
          </a:r>
          <a:endParaRPr lang="en-US" dirty="0">
            <a:solidFill>
              <a:schemeClr val="bg1"/>
            </a:solidFill>
          </a:endParaRPr>
        </a:p>
      </dgm:t>
    </dgm:pt>
    <dgm:pt modelId="{7AD41C87-428A-4E82-97E5-BD9F696E6D9F}" type="parTrans" cxnId="{2F27310B-7D39-4ACC-8ECE-6B810EEFE954}">
      <dgm:prSet/>
      <dgm:spPr/>
      <dgm:t>
        <a:bodyPr/>
        <a:lstStyle/>
        <a:p>
          <a:endParaRPr lang="en-US"/>
        </a:p>
      </dgm:t>
    </dgm:pt>
    <dgm:pt modelId="{27856BAC-3248-4C8B-860C-3001CC54E38C}" type="sibTrans" cxnId="{2F27310B-7D39-4ACC-8ECE-6B810EEFE954}">
      <dgm:prSet/>
      <dgm:spPr/>
      <dgm:t>
        <a:bodyPr/>
        <a:lstStyle/>
        <a:p>
          <a:endParaRPr lang="en-US"/>
        </a:p>
      </dgm:t>
    </dgm:pt>
    <dgm:pt modelId="{74478A0E-F017-4B1E-A21B-68265673F349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Loss aversion</a:t>
          </a:r>
          <a:endParaRPr lang="en-US" dirty="0">
            <a:solidFill>
              <a:schemeClr val="bg1"/>
            </a:solidFill>
          </a:endParaRPr>
        </a:p>
      </dgm:t>
    </dgm:pt>
    <dgm:pt modelId="{657370B6-2107-4400-A5A7-5763B3AE75BD}" type="parTrans" cxnId="{AB264B1D-9D62-48B0-A2C2-F07C1974F63C}">
      <dgm:prSet/>
      <dgm:spPr/>
      <dgm:t>
        <a:bodyPr/>
        <a:lstStyle/>
        <a:p>
          <a:endParaRPr lang="en-US"/>
        </a:p>
      </dgm:t>
    </dgm:pt>
    <dgm:pt modelId="{31ABC01F-DE09-468A-AD2E-CEA1E6635E6C}" type="sibTrans" cxnId="{AB264B1D-9D62-48B0-A2C2-F07C1974F63C}">
      <dgm:prSet/>
      <dgm:spPr/>
      <dgm:t>
        <a:bodyPr/>
        <a:lstStyle/>
        <a:p>
          <a:endParaRPr lang="en-US"/>
        </a:p>
      </dgm:t>
    </dgm:pt>
    <dgm:pt modelId="{1031B16F-36D7-4F0B-BB1B-B4C9B24ABD49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Outcome bias</a:t>
          </a:r>
          <a:endParaRPr lang="en-US" dirty="0">
            <a:solidFill>
              <a:schemeClr val="bg1"/>
            </a:solidFill>
          </a:endParaRPr>
        </a:p>
      </dgm:t>
    </dgm:pt>
    <dgm:pt modelId="{C31910CF-A093-4E54-85F0-F752C6B271DF}" type="parTrans" cxnId="{4E2F681C-8792-41FE-BE0D-F88CB775A968}">
      <dgm:prSet/>
      <dgm:spPr/>
      <dgm:t>
        <a:bodyPr/>
        <a:lstStyle/>
        <a:p>
          <a:endParaRPr lang="en-US"/>
        </a:p>
      </dgm:t>
    </dgm:pt>
    <dgm:pt modelId="{313122F9-02CA-4415-9B01-E978F2F029A6}" type="sibTrans" cxnId="{4E2F681C-8792-41FE-BE0D-F88CB775A968}">
      <dgm:prSet/>
      <dgm:spPr/>
      <dgm:t>
        <a:bodyPr/>
        <a:lstStyle/>
        <a:p>
          <a:endParaRPr lang="en-US"/>
        </a:p>
      </dgm:t>
    </dgm:pt>
    <dgm:pt modelId="{EFBAEE2C-6759-4761-B61F-D36ACA75AA11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Pro-innovation bias</a:t>
          </a:r>
          <a:endParaRPr lang="en-US" dirty="0">
            <a:solidFill>
              <a:schemeClr val="bg1"/>
            </a:solidFill>
          </a:endParaRPr>
        </a:p>
      </dgm:t>
    </dgm:pt>
    <dgm:pt modelId="{9E2B6CCA-0BBE-423F-87BA-7CA862EC9B6A}" type="parTrans" cxnId="{960C4640-1C50-4C38-808F-0550E6BFD2EE}">
      <dgm:prSet/>
      <dgm:spPr/>
      <dgm:t>
        <a:bodyPr/>
        <a:lstStyle/>
        <a:p>
          <a:endParaRPr lang="en-US"/>
        </a:p>
      </dgm:t>
    </dgm:pt>
    <dgm:pt modelId="{EDDC52D9-CB01-4931-9FE3-5DE22FF8CF0D}" type="sibTrans" cxnId="{960C4640-1C50-4C38-808F-0550E6BFD2EE}">
      <dgm:prSet/>
      <dgm:spPr/>
      <dgm:t>
        <a:bodyPr/>
        <a:lstStyle/>
        <a:p>
          <a:endParaRPr lang="en-US"/>
        </a:p>
      </dgm:t>
    </dgm:pt>
    <dgm:pt modelId="{13158C98-C23E-43DA-908A-89F8A17D82C3}">
      <dgm:prSet/>
      <dgm:spPr/>
      <dgm:t>
        <a:bodyPr/>
        <a:lstStyle/>
        <a:p>
          <a:r>
            <a:rPr lang="en-GB" dirty="0" err="1"/>
            <a:t>Pseudocertainty</a:t>
          </a:r>
          <a:r>
            <a:rPr lang="en-GB" dirty="0"/>
            <a:t> </a:t>
          </a:r>
          <a:r>
            <a:rPr lang="en-GB" dirty="0">
              <a:hlinkClick xmlns:r="http://schemas.openxmlformats.org/officeDocument/2006/relationships" r:id="rId13"/>
            </a:rPr>
            <a:t>effect</a:t>
          </a:r>
          <a:endParaRPr lang="en-US" dirty="0"/>
        </a:p>
      </dgm:t>
    </dgm:pt>
    <dgm:pt modelId="{2FDB7517-0A57-4ED7-B08E-8DA59F534E18}" type="parTrans" cxnId="{25B0BD7A-451E-43FA-BA8B-D22C584AF71C}">
      <dgm:prSet/>
      <dgm:spPr/>
      <dgm:t>
        <a:bodyPr/>
        <a:lstStyle/>
        <a:p>
          <a:endParaRPr lang="en-US"/>
        </a:p>
      </dgm:t>
    </dgm:pt>
    <dgm:pt modelId="{8D64BA6F-EAA1-4DC1-B941-39A1A100EE56}" type="sibTrans" cxnId="{25B0BD7A-451E-43FA-BA8B-D22C584AF71C}">
      <dgm:prSet/>
      <dgm:spPr/>
      <dgm:t>
        <a:bodyPr/>
        <a:lstStyle/>
        <a:p>
          <a:endParaRPr lang="en-US"/>
        </a:p>
      </dgm:t>
    </dgm:pt>
    <dgm:pt modelId="{DAC07FB8-7493-44FC-81C6-BBD085DDF465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Restraint bias</a:t>
          </a:r>
          <a:endParaRPr lang="en-US" dirty="0">
            <a:solidFill>
              <a:schemeClr val="bg1"/>
            </a:solidFill>
          </a:endParaRPr>
        </a:p>
      </dgm:t>
    </dgm:pt>
    <dgm:pt modelId="{28252E04-E451-42ED-9CB1-93561129687B}" type="parTrans" cxnId="{DB9BFBB7-9C8E-4FE3-8E16-0154336D37BA}">
      <dgm:prSet/>
      <dgm:spPr/>
      <dgm:t>
        <a:bodyPr/>
        <a:lstStyle/>
        <a:p>
          <a:endParaRPr lang="en-US"/>
        </a:p>
      </dgm:t>
    </dgm:pt>
    <dgm:pt modelId="{D8EE7EB3-2133-440E-8DEA-A51DF1750F35}" type="sibTrans" cxnId="{DB9BFBB7-9C8E-4FE3-8E16-0154336D37BA}">
      <dgm:prSet/>
      <dgm:spPr/>
      <dgm:t>
        <a:bodyPr/>
        <a:lstStyle/>
        <a:p>
          <a:endParaRPr lang="en-US"/>
        </a:p>
      </dgm:t>
    </dgm:pt>
    <dgm:pt modelId="{7FE9A2E1-2AA0-4D0A-8993-FCE2A27913EE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Status quo bias</a:t>
          </a:r>
          <a:endParaRPr lang="en-US" dirty="0">
            <a:solidFill>
              <a:schemeClr val="bg1"/>
            </a:solidFill>
          </a:endParaRPr>
        </a:p>
      </dgm:t>
    </dgm:pt>
    <dgm:pt modelId="{AF96AC68-81CE-49EB-A9A0-0DBC44883009}" type="parTrans" cxnId="{5ACABDAD-8448-4E70-A24E-F41DFF27871C}">
      <dgm:prSet/>
      <dgm:spPr/>
      <dgm:t>
        <a:bodyPr/>
        <a:lstStyle/>
        <a:p>
          <a:endParaRPr lang="en-US"/>
        </a:p>
      </dgm:t>
    </dgm:pt>
    <dgm:pt modelId="{A95EF4C4-EC35-41EF-A011-4B3104D41B92}" type="sibTrans" cxnId="{5ACABDAD-8448-4E70-A24E-F41DFF27871C}">
      <dgm:prSet/>
      <dgm:spPr/>
      <dgm:t>
        <a:bodyPr/>
        <a:lstStyle/>
        <a:p>
          <a:endParaRPr lang="en-US"/>
        </a:p>
      </dgm:t>
    </dgm:pt>
    <dgm:pt modelId="{092E6EFA-34F4-4052-B5E4-1D88904B7D95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Stereotyping</a:t>
          </a:r>
          <a:endParaRPr lang="en-US" dirty="0">
            <a:solidFill>
              <a:schemeClr val="bg1"/>
            </a:solidFill>
          </a:endParaRPr>
        </a:p>
      </dgm:t>
    </dgm:pt>
    <dgm:pt modelId="{5A2EDD46-D53F-4377-8B27-73F006CBE6CF}" type="parTrans" cxnId="{29E7DF99-3A0B-487F-BE49-BB461BB4814C}">
      <dgm:prSet/>
      <dgm:spPr/>
      <dgm:t>
        <a:bodyPr/>
        <a:lstStyle/>
        <a:p>
          <a:endParaRPr lang="en-US"/>
        </a:p>
      </dgm:t>
    </dgm:pt>
    <dgm:pt modelId="{6B65ECEA-5B07-4EBF-90DF-90EDC2AAE629}" type="sibTrans" cxnId="{29E7DF99-3A0B-487F-BE49-BB461BB4814C}">
      <dgm:prSet/>
      <dgm:spPr/>
      <dgm:t>
        <a:bodyPr/>
        <a:lstStyle/>
        <a:p>
          <a:endParaRPr lang="en-US"/>
        </a:p>
      </dgm:t>
    </dgm:pt>
    <dgm:pt modelId="{698FC9ED-239A-4461-B635-0588C42228D4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Time-saving bias</a:t>
          </a:r>
          <a:endParaRPr lang="en-US" dirty="0">
            <a:solidFill>
              <a:schemeClr val="bg1"/>
            </a:solidFill>
          </a:endParaRPr>
        </a:p>
      </dgm:t>
    </dgm:pt>
    <dgm:pt modelId="{2B0F44F7-2C38-474F-B5AA-5D8F51C21A7D}" type="parTrans" cxnId="{71CF994F-B9FE-4460-87D5-6D0D22E89D1E}">
      <dgm:prSet/>
      <dgm:spPr/>
      <dgm:t>
        <a:bodyPr/>
        <a:lstStyle/>
        <a:p>
          <a:endParaRPr lang="en-US"/>
        </a:p>
      </dgm:t>
    </dgm:pt>
    <dgm:pt modelId="{846BE225-67BE-4907-B3C1-CCFFC964DBB0}" type="sibTrans" cxnId="{71CF994F-B9FE-4460-87D5-6D0D22E89D1E}">
      <dgm:prSet/>
      <dgm:spPr/>
      <dgm:t>
        <a:bodyPr/>
        <a:lstStyle/>
        <a:p>
          <a:endParaRPr lang="en-US"/>
        </a:p>
      </dgm:t>
    </dgm:pt>
    <dgm:pt modelId="{834CAD0D-A209-4072-92A9-A47F6D325EA6}">
      <dgm:prSet/>
      <dgm:spPr/>
      <dgm:t>
        <a:bodyPr/>
        <a:lstStyle/>
        <a:p>
          <a:r>
            <a:rPr lang="en-GB" dirty="0">
              <a:solidFill>
                <a:schemeClr val="bg1"/>
              </a:solidFill>
              <a:hlinkClick xmlns:r="http://schemas.openxmlformats.org/officeDocument/2006/relationships" r:id="rId1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Unit bias</a:t>
          </a:r>
          <a:endParaRPr lang="en-US" dirty="0">
            <a:solidFill>
              <a:schemeClr val="bg1"/>
            </a:solidFill>
          </a:endParaRPr>
        </a:p>
      </dgm:t>
    </dgm:pt>
    <dgm:pt modelId="{4D937A67-6F27-4EB7-9651-90E045D2E005}" type="parTrans" cxnId="{2768DF80-CAB6-4D2F-9828-AC0B2876DA29}">
      <dgm:prSet/>
      <dgm:spPr/>
      <dgm:t>
        <a:bodyPr/>
        <a:lstStyle/>
        <a:p>
          <a:endParaRPr lang="en-US"/>
        </a:p>
      </dgm:t>
    </dgm:pt>
    <dgm:pt modelId="{0AB8A3B3-53D4-4601-AED0-A55090922F9A}" type="sibTrans" cxnId="{2768DF80-CAB6-4D2F-9828-AC0B2876DA29}">
      <dgm:prSet/>
      <dgm:spPr/>
      <dgm:t>
        <a:bodyPr/>
        <a:lstStyle/>
        <a:p>
          <a:endParaRPr lang="en-US"/>
        </a:p>
      </dgm:t>
    </dgm:pt>
    <dgm:pt modelId="{ACDE0C62-50A5-5842-AD65-916AD3C680CB}" type="pres">
      <dgm:prSet presAssocID="{DF927FD1-05DF-4076-8807-EDB227131D39}" presName="diagram" presStyleCnt="0">
        <dgm:presLayoutVars>
          <dgm:dir/>
          <dgm:resizeHandles val="exact"/>
        </dgm:presLayoutVars>
      </dgm:prSet>
      <dgm:spPr/>
    </dgm:pt>
    <dgm:pt modelId="{BCE40DFE-A3B6-DB45-B73E-3312B0710AF6}" type="pres">
      <dgm:prSet presAssocID="{18907A2E-6820-409F-BF08-7015B98472D1}" presName="node" presStyleLbl="node1" presStyleIdx="0" presStyleCnt="18">
        <dgm:presLayoutVars>
          <dgm:bulletEnabled val="1"/>
        </dgm:presLayoutVars>
      </dgm:prSet>
      <dgm:spPr/>
    </dgm:pt>
    <dgm:pt modelId="{7EE7C0BD-83AB-5C47-AD3A-93F1377BD220}" type="pres">
      <dgm:prSet presAssocID="{2F963189-8EA9-440E-9860-430DF04657AC}" presName="sibTrans" presStyleCnt="0"/>
      <dgm:spPr/>
    </dgm:pt>
    <dgm:pt modelId="{0E0DF1E0-B584-CD4A-9730-9CD09AB2BF05}" type="pres">
      <dgm:prSet presAssocID="{6DCAFDB8-2D02-4D74-88C4-7ADEC3652079}" presName="node" presStyleLbl="node1" presStyleIdx="1" presStyleCnt="18">
        <dgm:presLayoutVars>
          <dgm:bulletEnabled val="1"/>
        </dgm:presLayoutVars>
      </dgm:prSet>
      <dgm:spPr/>
    </dgm:pt>
    <dgm:pt modelId="{5C8F8FE4-0A93-524A-8E92-485DDE552B1B}" type="pres">
      <dgm:prSet presAssocID="{3515AA03-2C78-42A0-984D-AAEC68915B35}" presName="sibTrans" presStyleCnt="0"/>
      <dgm:spPr/>
    </dgm:pt>
    <dgm:pt modelId="{D001EE94-9D81-6643-A2E3-8E22C2F3C1EC}" type="pres">
      <dgm:prSet presAssocID="{BE6AC3BE-F189-4FBC-A92E-84C8A5390CBB}" presName="node" presStyleLbl="node1" presStyleIdx="2" presStyleCnt="18">
        <dgm:presLayoutVars>
          <dgm:bulletEnabled val="1"/>
        </dgm:presLayoutVars>
      </dgm:prSet>
      <dgm:spPr/>
    </dgm:pt>
    <dgm:pt modelId="{D99C97A7-7C54-B242-B5AE-B8DEB2842877}" type="pres">
      <dgm:prSet presAssocID="{13794466-64FF-4773-B4B8-097CB599E347}" presName="sibTrans" presStyleCnt="0"/>
      <dgm:spPr/>
    </dgm:pt>
    <dgm:pt modelId="{FE83FB9F-1332-CB43-9DB3-5F33925E87AB}" type="pres">
      <dgm:prSet presAssocID="{7D8A3EAA-386A-4B20-85C2-3A428A766087}" presName="node" presStyleLbl="node1" presStyleIdx="3" presStyleCnt="18" custLinFactNeighborX="-843" custLinFactNeighborY="2177">
        <dgm:presLayoutVars>
          <dgm:bulletEnabled val="1"/>
        </dgm:presLayoutVars>
      </dgm:prSet>
      <dgm:spPr/>
    </dgm:pt>
    <dgm:pt modelId="{B0F36D6E-3772-FE4C-AABE-AE614C57A267}" type="pres">
      <dgm:prSet presAssocID="{D267DD2A-ECB6-4918-A0B4-B7CBEAF72B3B}" presName="sibTrans" presStyleCnt="0"/>
      <dgm:spPr/>
    </dgm:pt>
    <dgm:pt modelId="{259951D7-C20A-2E45-926D-74E465F8F7AF}" type="pres">
      <dgm:prSet presAssocID="{951F2BAC-7146-40DA-8CDA-189F987109DD}" presName="node" presStyleLbl="node1" presStyleIdx="4" presStyleCnt="18">
        <dgm:presLayoutVars>
          <dgm:bulletEnabled val="1"/>
        </dgm:presLayoutVars>
      </dgm:prSet>
      <dgm:spPr/>
    </dgm:pt>
    <dgm:pt modelId="{98B5AA61-595E-944C-8536-E420A4016F5A}" type="pres">
      <dgm:prSet presAssocID="{4D899FAD-70F1-4F96-B973-0E98D917AD4B}" presName="sibTrans" presStyleCnt="0"/>
      <dgm:spPr/>
    </dgm:pt>
    <dgm:pt modelId="{5A090FD9-D405-494C-86A4-C8B00E124354}" type="pres">
      <dgm:prSet presAssocID="{E986A01E-D0EA-4167-B368-074AA2D5BE5C}" presName="node" presStyleLbl="node1" presStyleIdx="5" presStyleCnt="18">
        <dgm:presLayoutVars>
          <dgm:bulletEnabled val="1"/>
        </dgm:presLayoutVars>
      </dgm:prSet>
      <dgm:spPr/>
    </dgm:pt>
    <dgm:pt modelId="{CA523476-8D1C-4A4C-8CE7-DA8A37F42AA0}" type="pres">
      <dgm:prSet presAssocID="{1E0CBAAC-49B6-470E-AFAA-8DFF6EBF3850}" presName="sibTrans" presStyleCnt="0"/>
      <dgm:spPr/>
    </dgm:pt>
    <dgm:pt modelId="{F453A571-5952-8948-B40F-9D9DC91FF0D2}" type="pres">
      <dgm:prSet presAssocID="{55032094-B343-401C-BAAB-27236C55D80A}" presName="node" presStyleLbl="node1" presStyleIdx="6" presStyleCnt="18">
        <dgm:presLayoutVars>
          <dgm:bulletEnabled val="1"/>
        </dgm:presLayoutVars>
      </dgm:prSet>
      <dgm:spPr/>
    </dgm:pt>
    <dgm:pt modelId="{1F9CF67A-64C3-6543-98A3-F69CBCB84D65}" type="pres">
      <dgm:prSet presAssocID="{B4F4E496-E901-407C-8665-412B6D4D338B}" presName="sibTrans" presStyleCnt="0"/>
      <dgm:spPr/>
    </dgm:pt>
    <dgm:pt modelId="{00F7F093-697E-D949-B131-5B082280083D}" type="pres">
      <dgm:prSet presAssocID="{0BE7C374-C537-4387-8F60-4E34AB3C4727}" presName="node" presStyleLbl="node1" presStyleIdx="7" presStyleCnt="18">
        <dgm:presLayoutVars>
          <dgm:bulletEnabled val="1"/>
        </dgm:presLayoutVars>
      </dgm:prSet>
      <dgm:spPr/>
    </dgm:pt>
    <dgm:pt modelId="{40E5C21A-2005-5D4B-BC28-757235ABB419}" type="pres">
      <dgm:prSet presAssocID="{6BF5A193-8446-4DD9-8931-0B16067B606E}" presName="sibTrans" presStyleCnt="0"/>
      <dgm:spPr/>
    </dgm:pt>
    <dgm:pt modelId="{250AC9E0-58EB-5649-9021-BFDB488513CA}" type="pres">
      <dgm:prSet presAssocID="{5DA8E589-747D-4397-9216-C8780EB7DAD6}" presName="node" presStyleLbl="node1" presStyleIdx="8" presStyleCnt="18">
        <dgm:presLayoutVars>
          <dgm:bulletEnabled val="1"/>
        </dgm:presLayoutVars>
      </dgm:prSet>
      <dgm:spPr/>
    </dgm:pt>
    <dgm:pt modelId="{ADD5AA2C-2F52-EB4B-AE1B-F9E804C4AB1B}" type="pres">
      <dgm:prSet presAssocID="{27856BAC-3248-4C8B-860C-3001CC54E38C}" presName="sibTrans" presStyleCnt="0"/>
      <dgm:spPr/>
    </dgm:pt>
    <dgm:pt modelId="{E65C2885-E573-CC40-AD39-039B4319D78B}" type="pres">
      <dgm:prSet presAssocID="{74478A0E-F017-4B1E-A21B-68265673F349}" presName="node" presStyleLbl="node1" presStyleIdx="9" presStyleCnt="18">
        <dgm:presLayoutVars>
          <dgm:bulletEnabled val="1"/>
        </dgm:presLayoutVars>
      </dgm:prSet>
      <dgm:spPr/>
    </dgm:pt>
    <dgm:pt modelId="{22325730-B308-484B-A859-01517A0D25D0}" type="pres">
      <dgm:prSet presAssocID="{31ABC01F-DE09-468A-AD2E-CEA1E6635E6C}" presName="sibTrans" presStyleCnt="0"/>
      <dgm:spPr/>
    </dgm:pt>
    <dgm:pt modelId="{9C64D952-4811-9B42-AB6B-6065614F0804}" type="pres">
      <dgm:prSet presAssocID="{1031B16F-36D7-4F0B-BB1B-B4C9B24ABD49}" presName="node" presStyleLbl="node1" presStyleIdx="10" presStyleCnt="18">
        <dgm:presLayoutVars>
          <dgm:bulletEnabled val="1"/>
        </dgm:presLayoutVars>
      </dgm:prSet>
      <dgm:spPr/>
    </dgm:pt>
    <dgm:pt modelId="{C9A4F85F-A9E7-2940-AEB9-17C0E8EAE1F0}" type="pres">
      <dgm:prSet presAssocID="{313122F9-02CA-4415-9B01-E978F2F029A6}" presName="sibTrans" presStyleCnt="0"/>
      <dgm:spPr/>
    </dgm:pt>
    <dgm:pt modelId="{61C08523-0DDD-E949-B095-45A6AA8DE963}" type="pres">
      <dgm:prSet presAssocID="{EFBAEE2C-6759-4761-B61F-D36ACA75AA11}" presName="node" presStyleLbl="node1" presStyleIdx="11" presStyleCnt="18">
        <dgm:presLayoutVars>
          <dgm:bulletEnabled val="1"/>
        </dgm:presLayoutVars>
      </dgm:prSet>
      <dgm:spPr/>
    </dgm:pt>
    <dgm:pt modelId="{81061BDF-A81C-314A-8CDC-85D6DD634A0A}" type="pres">
      <dgm:prSet presAssocID="{EDDC52D9-CB01-4931-9FE3-5DE22FF8CF0D}" presName="sibTrans" presStyleCnt="0"/>
      <dgm:spPr/>
    </dgm:pt>
    <dgm:pt modelId="{A03B118C-590E-E24E-BEA5-7775E4058A92}" type="pres">
      <dgm:prSet presAssocID="{13158C98-C23E-43DA-908A-89F8A17D82C3}" presName="node" presStyleLbl="node1" presStyleIdx="12" presStyleCnt="18">
        <dgm:presLayoutVars>
          <dgm:bulletEnabled val="1"/>
        </dgm:presLayoutVars>
      </dgm:prSet>
      <dgm:spPr/>
    </dgm:pt>
    <dgm:pt modelId="{C9A4F44B-CC6B-BF4A-9A28-8FDE6C123370}" type="pres">
      <dgm:prSet presAssocID="{8D64BA6F-EAA1-4DC1-B941-39A1A100EE56}" presName="sibTrans" presStyleCnt="0"/>
      <dgm:spPr/>
    </dgm:pt>
    <dgm:pt modelId="{BFA3F05E-AD90-BF4E-8D48-FEADF8CF81F5}" type="pres">
      <dgm:prSet presAssocID="{DAC07FB8-7493-44FC-81C6-BBD085DDF465}" presName="node" presStyleLbl="node1" presStyleIdx="13" presStyleCnt="18">
        <dgm:presLayoutVars>
          <dgm:bulletEnabled val="1"/>
        </dgm:presLayoutVars>
      </dgm:prSet>
      <dgm:spPr/>
    </dgm:pt>
    <dgm:pt modelId="{98489DCF-A968-954C-B2D9-E99F91A173DE}" type="pres">
      <dgm:prSet presAssocID="{D8EE7EB3-2133-440E-8DEA-A51DF1750F35}" presName="sibTrans" presStyleCnt="0"/>
      <dgm:spPr/>
    </dgm:pt>
    <dgm:pt modelId="{F5C73943-E219-BD47-8173-ECBC83C04F38}" type="pres">
      <dgm:prSet presAssocID="{7FE9A2E1-2AA0-4D0A-8993-FCE2A27913EE}" presName="node" presStyleLbl="node1" presStyleIdx="14" presStyleCnt="18">
        <dgm:presLayoutVars>
          <dgm:bulletEnabled val="1"/>
        </dgm:presLayoutVars>
      </dgm:prSet>
      <dgm:spPr/>
    </dgm:pt>
    <dgm:pt modelId="{9298ECE6-A925-8C4F-B251-AA6DC590B189}" type="pres">
      <dgm:prSet presAssocID="{A95EF4C4-EC35-41EF-A011-4B3104D41B92}" presName="sibTrans" presStyleCnt="0"/>
      <dgm:spPr/>
    </dgm:pt>
    <dgm:pt modelId="{BD1055C0-AA07-AB42-9DCA-0E66DEDEAAFF}" type="pres">
      <dgm:prSet presAssocID="{092E6EFA-34F4-4052-B5E4-1D88904B7D95}" presName="node" presStyleLbl="node1" presStyleIdx="15" presStyleCnt="18">
        <dgm:presLayoutVars>
          <dgm:bulletEnabled val="1"/>
        </dgm:presLayoutVars>
      </dgm:prSet>
      <dgm:spPr/>
    </dgm:pt>
    <dgm:pt modelId="{253296EB-CB56-A742-9A4E-32294FC8B4ED}" type="pres">
      <dgm:prSet presAssocID="{6B65ECEA-5B07-4EBF-90DF-90EDC2AAE629}" presName="sibTrans" presStyleCnt="0"/>
      <dgm:spPr/>
    </dgm:pt>
    <dgm:pt modelId="{9723754B-7895-2A48-99F4-261631CDE39E}" type="pres">
      <dgm:prSet presAssocID="{698FC9ED-239A-4461-B635-0588C42228D4}" presName="node" presStyleLbl="node1" presStyleIdx="16" presStyleCnt="18">
        <dgm:presLayoutVars>
          <dgm:bulletEnabled val="1"/>
        </dgm:presLayoutVars>
      </dgm:prSet>
      <dgm:spPr/>
    </dgm:pt>
    <dgm:pt modelId="{5D659E00-2E9E-6441-8DF4-634CF3A7AEC4}" type="pres">
      <dgm:prSet presAssocID="{846BE225-67BE-4907-B3C1-CCFFC964DBB0}" presName="sibTrans" presStyleCnt="0"/>
      <dgm:spPr/>
    </dgm:pt>
    <dgm:pt modelId="{88966AE1-64E7-6F44-94A3-1DDD4663129E}" type="pres">
      <dgm:prSet presAssocID="{834CAD0D-A209-4072-92A9-A47F6D325EA6}" presName="node" presStyleLbl="node1" presStyleIdx="17" presStyleCnt="18">
        <dgm:presLayoutVars>
          <dgm:bulletEnabled val="1"/>
        </dgm:presLayoutVars>
      </dgm:prSet>
      <dgm:spPr/>
    </dgm:pt>
  </dgm:ptLst>
  <dgm:cxnLst>
    <dgm:cxn modelId="{A3E81905-168D-6745-8F8F-2D6C1C9975D7}" type="presOf" srcId="{DF927FD1-05DF-4076-8807-EDB227131D39}" destId="{ACDE0C62-50A5-5842-AD65-916AD3C680CB}" srcOrd="0" destOrd="0" presId="urn:microsoft.com/office/officeart/2005/8/layout/default"/>
    <dgm:cxn modelId="{AD406E0A-F1B6-4584-94E9-CAEA5305AB24}" srcId="{DF927FD1-05DF-4076-8807-EDB227131D39}" destId="{0BE7C374-C537-4387-8F60-4E34AB3C4727}" srcOrd="7" destOrd="0" parTransId="{7BD2E39E-579E-4CF8-8FB9-E7F4FE8FEA2C}" sibTransId="{6BF5A193-8446-4DD9-8931-0B16067B606E}"/>
    <dgm:cxn modelId="{2F27310B-7D39-4ACC-8ECE-6B810EEFE954}" srcId="{DF927FD1-05DF-4076-8807-EDB227131D39}" destId="{5DA8E589-747D-4397-9216-C8780EB7DAD6}" srcOrd="8" destOrd="0" parTransId="{7AD41C87-428A-4E82-97E5-BD9F696E6D9F}" sibTransId="{27856BAC-3248-4C8B-860C-3001CC54E38C}"/>
    <dgm:cxn modelId="{9A144615-BAB8-C449-8ABA-8F947D7DEEC8}" type="presOf" srcId="{13158C98-C23E-43DA-908A-89F8A17D82C3}" destId="{A03B118C-590E-E24E-BEA5-7775E4058A92}" srcOrd="0" destOrd="0" presId="urn:microsoft.com/office/officeart/2005/8/layout/default"/>
    <dgm:cxn modelId="{4E2F681C-8792-41FE-BE0D-F88CB775A968}" srcId="{DF927FD1-05DF-4076-8807-EDB227131D39}" destId="{1031B16F-36D7-4F0B-BB1B-B4C9B24ABD49}" srcOrd="10" destOrd="0" parTransId="{C31910CF-A093-4E54-85F0-F752C6B271DF}" sibTransId="{313122F9-02CA-4415-9B01-E978F2F029A6}"/>
    <dgm:cxn modelId="{AB264B1D-9D62-48B0-A2C2-F07C1974F63C}" srcId="{DF927FD1-05DF-4076-8807-EDB227131D39}" destId="{74478A0E-F017-4B1E-A21B-68265673F349}" srcOrd="9" destOrd="0" parTransId="{657370B6-2107-4400-A5A7-5763B3AE75BD}" sibTransId="{31ABC01F-DE09-468A-AD2E-CEA1E6635E6C}"/>
    <dgm:cxn modelId="{E609301F-5AD3-4A14-874E-A8F8B3DF3173}" srcId="{DF927FD1-05DF-4076-8807-EDB227131D39}" destId="{55032094-B343-401C-BAAB-27236C55D80A}" srcOrd="6" destOrd="0" parTransId="{5BEDA28E-3E68-4AE0-BDA2-36A3B52CB139}" sibTransId="{B4F4E496-E901-407C-8665-412B6D4D338B}"/>
    <dgm:cxn modelId="{DB2A3120-0D69-8140-924B-C0DC2F23209C}" type="presOf" srcId="{7D8A3EAA-386A-4B20-85C2-3A428A766087}" destId="{FE83FB9F-1332-CB43-9DB3-5F33925E87AB}" srcOrd="0" destOrd="0" presId="urn:microsoft.com/office/officeart/2005/8/layout/default"/>
    <dgm:cxn modelId="{FBD61926-3314-AD42-B535-B3E75849ED82}" type="presOf" srcId="{1031B16F-36D7-4F0B-BB1B-B4C9B24ABD49}" destId="{9C64D952-4811-9B42-AB6B-6065614F0804}" srcOrd="0" destOrd="0" presId="urn:microsoft.com/office/officeart/2005/8/layout/default"/>
    <dgm:cxn modelId="{20ECDD2C-A7FD-334D-8CA8-804F45C8017A}" type="presOf" srcId="{092E6EFA-34F4-4052-B5E4-1D88904B7D95}" destId="{BD1055C0-AA07-AB42-9DCA-0E66DEDEAAFF}" srcOrd="0" destOrd="0" presId="urn:microsoft.com/office/officeart/2005/8/layout/default"/>
    <dgm:cxn modelId="{5D2C4731-647F-3743-AE5D-EDEA3427632A}" type="presOf" srcId="{6DCAFDB8-2D02-4D74-88C4-7ADEC3652079}" destId="{0E0DF1E0-B584-CD4A-9730-9CD09AB2BF05}" srcOrd="0" destOrd="0" presId="urn:microsoft.com/office/officeart/2005/8/layout/default"/>
    <dgm:cxn modelId="{DBCCA836-788C-2E4F-986A-621FCA826DF6}" type="presOf" srcId="{DAC07FB8-7493-44FC-81C6-BBD085DDF465}" destId="{BFA3F05E-AD90-BF4E-8D48-FEADF8CF81F5}" srcOrd="0" destOrd="0" presId="urn:microsoft.com/office/officeart/2005/8/layout/default"/>
    <dgm:cxn modelId="{960C4640-1C50-4C38-808F-0550E6BFD2EE}" srcId="{DF927FD1-05DF-4076-8807-EDB227131D39}" destId="{EFBAEE2C-6759-4761-B61F-D36ACA75AA11}" srcOrd="11" destOrd="0" parTransId="{9E2B6CCA-0BBE-423F-87BA-7CA862EC9B6A}" sibTransId="{EDDC52D9-CB01-4931-9FE3-5DE22FF8CF0D}"/>
    <dgm:cxn modelId="{71F14C42-A638-6E40-BC19-D6D6013297B4}" type="presOf" srcId="{E986A01E-D0EA-4167-B368-074AA2D5BE5C}" destId="{5A090FD9-D405-494C-86A4-C8B00E124354}" srcOrd="0" destOrd="0" presId="urn:microsoft.com/office/officeart/2005/8/layout/default"/>
    <dgm:cxn modelId="{25295A43-0C33-4F89-ACD0-4BB0BB60088C}" srcId="{DF927FD1-05DF-4076-8807-EDB227131D39}" destId="{18907A2E-6820-409F-BF08-7015B98472D1}" srcOrd="0" destOrd="0" parTransId="{1D523B61-3203-44C3-95DF-C1026E375D17}" sibTransId="{2F963189-8EA9-440E-9860-430DF04657AC}"/>
    <dgm:cxn modelId="{DDAB7C4D-FBE5-9145-87B0-3B3A73D1452C}" type="presOf" srcId="{EFBAEE2C-6759-4761-B61F-D36ACA75AA11}" destId="{61C08523-0DDD-E949-B095-45A6AA8DE963}" srcOrd="0" destOrd="0" presId="urn:microsoft.com/office/officeart/2005/8/layout/default"/>
    <dgm:cxn modelId="{71CF994F-B9FE-4460-87D5-6D0D22E89D1E}" srcId="{DF927FD1-05DF-4076-8807-EDB227131D39}" destId="{698FC9ED-239A-4461-B635-0588C42228D4}" srcOrd="16" destOrd="0" parTransId="{2B0F44F7-2C38-474F-B5AA-5D8F51C21A7D}" sibTransId="{846BE225-67BE-4907-B3C1-CCFFC964DBB0}"/>
    <dgm:cxn modelId="{4E26965F-438E-420B-8CAB-272FE204EF91}" srcId="{DF927FD1-05DF-4076-8807-EDB227131D39}" destId="{BE6AC3BE-F189-4FBC-A92E-84C8A5390CBB}" srcOrd="2" destOrd="0" parTransId="{2416B406-2D3A-4584-8063-95FFFA1C4114}" sibTransId="{13794466-64FF-4773-B4B8-097CB599E347}"/>
    <dgm:cxn modelId="{4140CA65-F9FA-564A-B6CE-F99FF294DEBA}" type="presOf" srcId="{55032094-B343-401C-BAAB-27236C55D80A}" destId="{F453A571-5952-8948-B40F-9D9DC91FF0D2}" srcOrd="0" destOrd="0" presId="urn:microsoft.com/office/officeart/2005/8/layout/default"/>
    <dgm:cxn modelId="{8B6CF665-0984-B446-9EE3-0D13B7E480AF}" type="presOf" srcId="{0BE7C374-C537-4387-8F60-4E34AB3C4727}" destId="{00F7F093-697E-D949-B131-5B082280083D}" srcOrd="0" destOrd="0" presId="urn:microsoft.com/office/officeart/2005/8/layout/default"/>
    <dgm:cxn modelId="{46E4BF6B-A514-4111-9042-F6338D42C8D5}" srcId="{DF927FD1-05DF-4076-8807-EDB227131D39}" destId="{E986A01E-D0EA-4167-B368-074AA2D5BE5C}" srcOrd="5" destOrd="0" parTransId="{35DC2EBD-EC02-4BAF-9F54-79DF99CBEE57}" sibTransId="{1E0CBAAC-49B6-470E-AFAA-8DFF6EBF3850}"/>
    <dgm:cxn modelId="{888A2070-A1D2-B340-A5AF-DBA8633C9B19}" type="presOf" srcId="{BE6AC3BE-F189-4FBC-A92E-84C8A5390CBB}" destId="{D001EE94-9D81-6643-A2E3-8E22C2F3C1EC}" srcOrd="0" destOrd="0" presId="urn:microsoft.com/office/officeart/2005/8/layout/default"/>
    <dgm:cxn modelId="{6FC95676-C437-5F41-B9FA-0163A72A5037}" type="presOf" srcId="{7FE9A2E1-2AA0-4D0A-8993-FCE2A27913EE}" destId="{F5C73943-E219-BD47-8173-ECBC83C04F38}" srcOrd="0" destOrd="0" presId="urn:microsoft.com/office/officeart/2005/8/layout/default"/>
    <dgm:cxn modelId="{59A6C879-EEC4-1743-8068-D948745C8537}" type="presOf" srcId="{951F2BAC-7146-40DA-8CDA-189F987109DD}" destId="{259951D7-C20A-2E45-926D-74E465F8F7AF}" srcOrd="0" destOrd="0" presId="urn:microsoft.com/office/officeart/2005/8/layout/default"/>
    <dgm:cxn modelId="{25B0BD7A-451E-43FA-BA8B-D22C584AF71C}" srcId="{DF927FD1-05DF-4076-8807-EDB227131D39}" destId="{13158C98-C23E-43DA-908A-89F8A17D82C3}" srcOrd="12" destOrd="0" parTransId="{2FDB7517-0A57-4ED7-B08E-8DA59F534E18}" sibTransId="{8D64BA6F-EAA1-4DC1-B941-39A1A100EE56}"/>
    <dgm:cxn modelId="{0BE1D37A-CDEE-461D-BDFE-2B1D3B920DEB}" srcId="{DF927FD1-05DF-4076-8807-EDB227131D39}" destId="{951F2BAC-7146-40DA-8CDA-189F987109DD}" srcOrd="4" destOrd="0" parTransId="{4D4F8C0F-2F3A-4FEC-A05A-432A36163AC1}" sibTransId="{4D899FAD-70F1-4F96-B973-0E98D917AD4B}"/>
    <dgm:cxn modelId="{2768DF80-CAB6-4D2F-9828-AC0B2876DA29}" srcId="{DF927FD1-05DF-4076-8807-EDB227131D39}" destId="{834CAD0D-A209-4072-92A9-A47F6D325EA6}" srcOrd="17" destOrd="0" parTransId="{4D937A67-6F27-4EB7-9651-90E045D2E005}" sibTransId="{0AB8A3B3-53D4-4601-AED0-A55090922F9A}"/>
    <dgm:cxn modelId="{2CEAEE85-5713-9E4E-9ADC-71A59E993FAE}" type="presOf" srcId="{74478A0E-F017-4B1E-A21B-68265673F349}" destId="{E65C2885-E573-CC40-AD39-039B4319D78B}" srcOrd="0" destOrd="0" presId="urn:microsoft.com/office/officeart/2005/8/layout/default"/>
    <dgm:cxn modelId="{18F6088E-CAE5-584C-B931-482EF33AC7F4}" type="presOf" srcId="{5DA8E589-747D-4397-9216-C8780EB7DAD6}" destId="{250AC9E0-58EB-5649-9021-BFDB488513CA}" srcOrd="0" destOrd="0" presId="urn:microsoft.com/office/officeart/2005/8/layout/default"/>
    <dgm:cxn modelId="{E4AA3B97-ECC3-F64F-A1EA-9F472B3077F9}" type="presOf" srcId="{698FC9ED-239A-4461-B635-0588C42228D4}" destId="{9723754B-7895-2A48-99F4-261631CDE39E}" srcOrd="0" destOrd="0" presId="urn:microsoft.com/office/officeart/2005/8/layout/default"/>
    <dgm:cxn modelId="{29E7DF99-3A0B-487F-BE49-BB461BB4814C}" srcId="{DF927FD1-05DF-4076-8807-EDB227131D39}" destId="{092E6EFA-34F4-4052-B5E4-1D88904B7D95}" srcOrd="15" destOrd="0" parTransId="{5A2EDD46-D53F-4377-8B27-73F006CBE6CF}" sibTransId="{6B65ECEA-5B07-4EBF-90DF-90EDC2AAE629}"/>
    <dgm:cxn modelId="{47BA38A0-F6EA-8F43-83E7-78155930661D}" type="presOf" srcId="{834CAD0D-A209-4072-92A9-A47F6D325EA6}" destId="{88966AE1-64E7-6F44-94A3-1DDD4663129E}" srcOrd="0" destOrd="0" presId="urn:microsoft.com/office/officeart/2005/8/layout/default"/>
    <dgm:cxn modelId="{F3135EA0-09E9-4EC5-AB06-916CB4BE8574}" srcId="{DF927FD1-05DF-4076-8807-EDB227131D39}" destId="{6DCAFDB8-2D02-4D74-88C4-7ADEC3652079}" srcOrd="1" destOrd="0" parTransId="{05162388-991C-4C83-8752-78EB5D08D6D1}" sibTransId="{3515AA03-2C78-42A0-984D-AAEC68915B35}"/>
    <dgm:cxn modelId="{E96247A6-D975-40AC-976B-50AD67898FB7}" srcId="{DF927FD1-05DF-4076-8807-EDB227131D39}" destId="{7D8A3EAA-386A-4B20-85C2-3A428A766087}" srcOrd="3" destOrd="0" parTransId="{29520CBD-A38D-42A1-8CC0-94205D556EAC}" sibTransId="{D267DD2A-ECB6-4918-A0B4-B7CBEAF72B3B}"/>
    <dgm:cxn modelId="{5ACABDAD-8448-4E70-A24E-F41DFF27871C}" srcId="{DF927FD1-05DF-4076-8807-EDB227131D39}" destId="{7FE9A2E1-2AA0-4D0A-8993-FCE2A27913EE}" srcOrd="14" destOrd="0" parTransId="{AF96AC68-81CE-49EB-A9A0-0DBC44883009}" sibTransId="{A95EF4C4-EC35-41EF-A011-4B3104D41B92}"/>
    <dgm:cxn modelId="{DB9BFBB7-9C8E-4FE3-8E16-0154336D37BA}" srcId="{DF927FD1-05DF-4076-8807-EDB227131D39}" destId="{DAC07FB8-7493-44FC-81C6-BBD085DDF465}" srcOrd="13" destOrd="0" parTransId="{28252E04-E451-42ED-9CB1-93561129687B}" sibTransId="{D8EE7EB3-2133-440E-8DEA-A51DF1750F35}"/>
    <dgm:cxn modelId="{E45D8AD0-CD0A-554E-9BD5-3AC04A165305}" type="presOf" srcId="{18907A2E-6820-409F-BF08-7015B98472D1}" destId="{BCE40DFE-A3B6-DB45-B73E-3312B0710AF6}" srcOrd="0" destOrd="0" presId="urn:microsoft.com/office/officeart/2005/8/layout/default"/>
    <dgm:cxn modelId="{F22F73C5-A821-4C4D-8128-3CC1A547C72A}" type="presParOf" srcId="{ACDE0C62-50A5-5842-AD65-916AD3C680CB}" destId="{BCE40DFE-A3B6-DB45-B73E-3312B0710AF6}" srcOrd="0" destOrd="0" presId="urn:microsoft.com/office/officeart/2005/8/layout/default"/>
    <dgm:cxn modelId="{5DCF2E12-1D53-2A44-9245-124FBA717625}" type="presParOf" srcId="{ACDE0C62-50A5-5842-AD65-916AD3C680CB}" destId="{7EE7C0BD-83AB-5C47-AD3A-93F1377BD220}" srcOrd="1" destOrd="0" presId="urn:microsoft.com/office/officeart/2005/8/layout/default"/>
    <dgm:cxn modelId="{DB3228A9-2177-1543-B5BC-13EEE9101BA0}" type="presParOf" srcId="{ACDE0C62-50A5-5842-AD65-916AD3C680CB}" destId="{0E0DF1E0-B584-CD4A-9730-9CD09AB2BF05}" srcOrd="2" destOrd="0" presId="urn:microsoft.com/office/officeart/2005/8/layout/default"/>
    <dgm:cxn modelId="{5855E9D7-523E-9145-B162-350431CAB2A2}" type="presParOf" srcId="{ACDE0C62-50A5-5842-AD65-916AD3C680CB}" destId="{5C8F8FE4-0A93-524A-8E92-485DDE552B1B}" srcOrd="3" destOrd="0" presId="urn:microsoft.com/office/officeart/2005/8/layout/default"/>
    <dgm:cxn modelId="{DF714CF3-4BB1-114F-895E-0BC2DB4A4F73}" type="presParOf" srcId="{ACDE0C62-50A5-5842-AD65-916AD3C680CB}" destId="{D001EE94-9D81-6643-A2E3-8E22C2F3C1EC}" srcOrd="4" destOrd="0" presId="urn:microsoft.com/office/officeart/2005/8/layout/default"/>
    <dgm:cxn modelId="{44FB763B-1091-2E44-97E6-D4978F809D1F}" type="presParOf" srcId="{ACDE0C62-50A5-5842-AD65-916AD3C680CB}" destId="{D99C97A7-7C54-B242-B5AE-B8DEB2842877}" srcOrd="5" destOrd="0" presId="urn:microsoft.com/office/officeart/2005/8/layout/default"/>
    <dgm:cxn modelId="{55CB488A-D54C-D949-8F12-4546C5DDDE07}" type="presParOf" srcId="{ACDE0C62-50A5-5842-AD65-916AD3C680CB}" destId="{FE83FB9F-1332-CB43-9DB3-5F33925E87AB}" srcOrd="6" destOrd="0" presId="urn:microsoft.com/office/officeart/2005/8/layout/default"/>
    <dgm:cxn modelId="{63BF32AB-F610-B042-8763-7936D06A7806}" type="presParOf" srcId="{ACDE0C62-50A5-5842-AD65-916AD3C680CB}" destId="{B0F36D6E-3772-FE4C-AABE-AE614C57A267}" srcOrd="7" destOrd="0" presId="urn:microsoft.com/office/officeart/2005/8/layout/default"/>
    <dgm:cxn modelId="{605C875F-2426-F94C-A597-0EFC21E20747}" type="presParOf" srcId="{ACDE0C62-50A5-5842-AD65-916AD3C680CB}" destId="{259951D7-C20A-2E45-926D-74E465F8F7AF}" srcOrd="8" destOrd="0" presId="urn:microsoft.com/office/officeart/2005/8/layout/default"/>
    <dgm:cxn modelId="{882DE1D1-1B12-FF49-AC45-3347013AC22B}" type="presParOf" srcId="{ACDE0C62-50A5-5842-AD65-916AD3C680CB}" destId="{98B5AA61-595E-944C-8536-E420A4016F5A}" srcOrd="9" destOrd="0" presId="urn:microsoft.com/office/officeart/2005/8/layout/default"/>
    <dgm:cxn modelId="{66194881-D5CE-8A46-9511-57D1B800A76A}" type="presParOf" srcId="{ACDE0C62-50A5-5842-AD65-916AD3C680CB}" destId="{5A090FD9-D405-494C-86A4-C8B00E124354}" srcOrd="10" destOrd="0" presId="urn:microsoft.com/office/officeart/2005/8/layout/default"/>
    <dgm:cxn modelId="{48C345C4-3A18-4C42-9DCA-F09B41B67DE8}" type="presParOf" srcId="{ACDE0C62-50A5-5842-AD65-916AD3C680CB}" destId="{CA523476-8D1C-4A4C-8CE7-DA8A37F42AA0}" srcOrd="11" destOrd="0" presId="urn:microsoft.com/office/officeart/2005/8/layout/default"/>
    <dgm:cxn modelId="{92AA6620-7241-FF41-B2E4-3BD8D0BD04EC}" type="presParOf" srcId="{ACDE0C62-50A5-5842-AD65-916AD3C680CB}" destId="{F453A571-5952-8948-B40F-9D9DC91FF0D2}" srcOrd="12" destOrd="0" presId="urn:microsoft.com/office/officeart/2005/8/layout/default"/>
    <dgm:cxn modelId="{C4102E55-F74A-124C-B7C9-A85192EADE1C}" type="presParOf" srcId="{ACDE0C62-50A5-5842-AD65-916AD3C680CB}" destId="{1F9CF67A-64C3-6543-98A3-F69CBCB84D65}" srcOrd="13" destOrd="0" presId="urn:microsoft.com/office/officeart/2005/8/layout/default"/>
    <dgm:cxn modelId="{7F484A88-606D-E74A-A4D9-CD0F0D0E6A3A}" type="presParOf" srcId="{ACDE0C62-50A5-5842-AD65-916AD3C680CB}" destId="{00F7F093-697E-D949-B131-5B082280083D}" srcOrd="14" destOrd="0" presId="urn:microsoft.com/office/officeart/2005/8/layout/default"/>
    <dgm:cxn modelId="{93839EF8-B68D-5749-B77D-F31281107016}" type="presParOf" srcId="{ACDE0C62-50A5-5842-AD65-916AD3C680CB}" destId="{40E5C21A-2005-5D4B-BC28-757235ABB419}" srcOrd="15" destOrd="0" presId="urn:microsoft.com/office/officeart/2005/8/layout/default"/>
    <dgm:cxn modelId="{2F17AF10-DCE1-FE4D-A9B4-A7E6CE4AF9D1}" type="presParOf" srcId="{ACDE0C62-50A5-5842-AD65-916AD3C680CB}" destId="{250AC9E0-58EB-5649-9021-BFDB488513CA}" srcOrd="16" destOrd="0" presId="urn:microsoft.com/office/officeart/2005/8/layout/default"/>
    <dgm:cxn modelId="{3CBC211A-5BA1-7441-9E3D-4E8419C3C223}" type="presParOf" srcId="{ACDE0C62-50A5-5842-AD65-916AD3C680CB}" destId="{ADD5AA2C-2F52-EB4B-AE1B-F9E804C4AB1B}" srcOrd="17" destOrd="0" presId="urn:microsoft.com/office/officeart/2005/8/layout/default"/>
    <dgm:cxn modelId="{735BE2A3-D58D-C849-A04A-A7E05F7528CA}" type="presParOf" srcId="{ACDE0C62-50A5-5842-AD65-916AD3C680CB}" destId="{E65C2885-E573-CC40-AD39-039B4319D78B}" srcOrd="18" destOrd="0" presId="urn:microsoft.com/office/officeart/2005/8/layout/default"/>
    <dgm:cxn modelId="{31F098A8-B738-FB4B-B6C0-769165F6CC8F}" type="presParOf" srcId="{ACDE0C62-50A5-5842-AD65-916AD3C680CB}" destId="{22325730-B308-484B-A859-01517A0D25D0}" srcOrd="19" destOrd="0" presId="urn:microsoft.com/office/officeart/2005/8/layout/default"/>
    <dgm:cxn modelId="{9B93E503-FF04-E141-9B6E-B7D000FA2B9C}" type="presParOf" srcId="{ACDE0C62-50A5-5842-AD65-916AD3C680CB}" destId="{9C64D952-4811-9B42-AB6B-6065614F0804}" srcOrd="20" destOrd="0" presId="urn:microsoft.com/office/officeart/2005/8/layout/default"/>
    <dgm:cxn modelId="{66528ED4-0178-4B4F-8728-0D4A58674DB3}" type="presParOf" srcId="{ACDE0C62-50A5-5842-AD65-916AD3C680CB}" destId="{C9A4F85F-A9E7-2940-AEB9-17C0E8EAE1F0}" srcOrd="21" destOrd="0" presId="urn:microsoft.com/office/officeart/2005/8/layout/default"/>
    <dgm:cxn modelId="{C21DCD57-66DF-5B4C-945A-E4462651ABAE}" type="presParOf" srcId="{ACDE0C62-50A5-5842-AD65-916AD3C680CB}" destId="{61C08523-0DDD-E949-B095-45A6AA8DE963}" srcOrd="22" destOrd="0" presId="urn:microsoft.com/office/officeart/2005/8/layout/default"/>
    <dgm:cxn modelId="{B5F9F2DF-6D85-204F-8C8F-4B7ADC4277E6}" type="presParOf" srcId="{ACDE0C62-50A5-5842-AD65-916AD3C680CB}" destId="{81061BDF-A81C-314A-8CDC-85D6DD634A0A}" srcOrd="23" destOrd="0" presId="urn:microsoft.com/office/officeart/2005/8/layout/default"/>
    <dgm:cxn modelId="{1D3D0387-D0E3-9D4E-80F1-5A00DE74AA8F}" type="presParOf" srcId="{ACDE0C62-50A5-5842-AD65-916AD3C680CB}" destId="{A03B118C-590E-E24E-BEA5-7775E4058A92}" srcOrd="24" destOrd="0" presId="urn:microsoft.com/office/officeart/2005/8/layout/default"/>
    <dgm:cxn modelId="{E63E8DCE-AFBB-B147-80E0-E0436346190C}" type="presParOf" srcId="{ACDE0C62-50A5-5842-AD65-916AD3C680CB}" destId="{C9A4F44B-CC6B-BF4A-9A28-8FDE6C123370}" srcOrd="25" destOrd="0" presId="urn:microsoft.com/office/officeart/2005/8/layout/default"/>
    <dgm:cxn modelId="{72B0C037-1A8E-3B42-AADE-7EA74BE5161B}" type="presParOf" srcId="{ACDE0C62-50A5-5842-AD65-916AD3C680CB}" destId="{BFA3F05E-AD90-BF4E-8D48-FEADF8CF81F5}" srcOrd="26" destOrd="0" presId="urn:microsoft.com/office/officeart/2005/8/layout/default"/>
    <dgm:cxn modelId="{81F9315B-2A2C-C445-A935-13DF9EC772AB}" type="presParOf" srcId="{ACDE0C62-50A5-5842-AD65-916AD3C680CB}" destId="{98489DCF-A968-954C-B2D9-E99F91A173DE}" srcOrd="27" destOrd="0" presId="urn:microsoft.com/office/officeart/2005/8/layout/default"/>
    <dgm:cxn modelId="{892D27F6-A5E2-6148-A102-ED17EDD4256C}" type="presParOf" srcId="{ACDE0C62-50A5-5842-AD65-916AD3C680CB}" destId="{F5C73943-E219-BD47-8173-ECBC83C04F38}" srcOrd="28" destOrd="0" presId="urn:microsoft.com/office/officeart/2005/8/layout/default"/>
    <dgm:cxn modelId="{DC35916E-1F19-0043-8610-3712AF4C4213}" type="presParOf" srcId="{ACDE0C62-50A5-5842-AD65-916AD3C680CB}" destId="{9298ECE6-A925-8C4F-B251-AA6DC590B189}" srcOrd="29" destOrd="0" presId="urn:microsoft.com/office/officeart/2005/8/layout/default"/>
    <dgm:cxn modelId="{64AB0D6F-F480-3C47-9847-25EFB45B5773}" type="presParOf" srcId="{ACDE0C62-50A5-5842-AD65-916AD3C680CB}" destId="{BD1055C0-AA07-AB42-9DCA-0E66DEDEAAFF}" srcOrd="30" destOrd="0" presId="urn:microsoft.com/office/officeart/2005/8/layout/default"/>
    <dgm:cxn modelId="{9D1149E8-C82A-1A49-B3EC-0972D7CDC5B1}" type="presParOf" srcId="{ACDE0C62-50A5-5842-AD65-916AD3C680CB}" destId="{253296EB-CB56-A742-9A4E-32294FC8B4ED}" srcOrd="31" destOrd="0" presId="urn:microsoft.com/office/officeart/2005/8/layout/default"/>
    <dgm:cxn modelId="{570A7377-B1E1-D142-8CB4-90BA9B9A6476}" type="presParOf" srcId="{ACDE0C62-50A5-5842-AD65-916AD3C680CB}" destId="{9723754B-7895-2A48-99F4-261631CDE39E}" srcOrd="32" destOrd="0" presId="urn:microsoft.com/office/officeart/2005/8/layout/default"/>
    <dgm:cxn modelId="{46962449-A4F1-134C-951D-EFAE58D8F770}" type="presParOf" srcId="{ACDE0C62-50A5-5842-AD65-916AD3C680CB}" destId="{5D659E00-2E9E-6441-8DF4-634CF3A7AEC4}" srcOrd="33" destOrd="0" presId="urn:microsoft.com/office/officeart/2005/8/layout/default"/>
    <dgm:cxn modelId="{D6C7FC0F-1BC1-8D42-92EC-0AFCBCA74664}" type="presParOf" srcId="{ACDE0C62-50A5-5842-AD65-916AD3C680CB}" destId="{88966AE1-64E7-6F44-94A3-1DDD4663129E}" srcOrd="3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58DAA23-60B8-448F-AF3A-C5D62882A40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B03C3C7E-B3C3-4492-99E6-319FED4CACF5}">
      <dgm:prSet/>
      <dgm:spPr/>
      <dgm:t>
        <a:bodyPr/>
        <a:lstStyle/>
        <a:p>
          <a:r>
            <a:rPr lang="en-GB"/>
            <a:t>Most websites require users to choose things</a:t>
          </a:r>
          <a:endParaRPr lang="en-US"/>
        </a:p>
      </dgm:t>
    </dgm:pt>
    <dgm:pt modelId="{09A6088F-35DC-4594-BA85-8373D260E8AF}" type="parTrans" cxnId="{EDE3D55A-C3BD-4811-9830-8F952DE9C41B}">
      <dgm:prSet/>
      <dgm:spPr/>
      <dgm:t>
        <a:bodyPr/>
        <a:lstStyle/>
        <a:p>
          <a:endParaRPr lang="en-US"/>
        </a:p>
      </dgm:t>
    </dgm:pt>
    <dgm:pt modelId="{DFBD567B-4667-43DB-8787-104B90E99C0F}" type="sibTrans" cxnId="{EDE3D55A-C3BD-4811-9830-8F952DE9C41B}">
      <dgm:prSet/>
      <dgm:spPr/>
      <dgm:t>
        <a:bodyPr/>
        <a:lstStyle/>
        <a:p>
          <a:endParaRPr lang="en-US"/>
        </a:p>
      </dgm:t>
    </dgm:pt>
    <dgm:pt modelId="{D0FA6797-1026-48A3-84DC-24BBB43D4239}">
      <dgm:prSet/>
      <dgm:spPr/>
      <dgm:t>
        <a:bodyPr/>
        <a:lstStyle/>
        <a:p>
          <a:r>
            <a:rPr lang="en-GB"/>
            <a:t>User choices are not random – they can be guided</a:t>
          </a:r>
          <a:endParaRPr lang="en-US"/>
        </a:p>
      </dgm:t>
    </dgm:pt>
    <dgm:pt modelId="{F39E570D-B72C-456A-9E8F-EAE7CE04C4C7}" type="parTrans" cxnId="{972D8CED-B28C-4AA1-8010-17780932E09A}">
      <dgm:prSet/>
      <dgm:spPr/>
      <dgm:t>
        <a:bodyPr/>
        <a:lstStyle/>
        <a:p>
          <a:endParaRPr lang="en-US"/>
        </a:p>
      </dgm:t>
    </dgm:pt>
    <dgm:pt modelId="{6E4565B9-3C2B-4E98-B739-1BE38BBF1323}" type="sibTrans" cxnId="{972D8CED-B28C-4AA1-8010-17780932E09A}">
      <dgm:prSet/>
      <dgm:spPr/>
      <dgm:t>
        <a:bodyPr/>
        <a:lstStyle/>
        <a:p>
          <a:endParaRPr lang="en-US"/>
        </a:p>
      </dgm:t>
    </dgm:pt>
    <dgm:pt modelId="{95562659-19FC-4C93-8DA4-6DE0905454FC}">
      <dgm:prSet/>
      <dgm:spPr/>
      <dgm:t>
        <a:bodyPr/>
        <a:lstStyle/>
        <a:p>
          <a:r>
            <a:rPr lang="en-GB"/>
            <a:t>Always give the users the options they need and make sure that everything is easy to find…</a:t>
          </a:r>
          <a:endParaRPr lang="en-US"/>
        </a:p>
      </dgm:t>
    </dgm:pt>
    <dgm:pt modelId="{67C07745-A751-4D8E-A50B-2CE9AB784C1B}" type="parTrans" cxnId="{D4007949-194D-47BA-B297-2AC9133EA38E}">
      <dgm:prSet/>
      <dgm:spPr/>
      <dgm:t>
        <a:bodyPr/>
        <a:lstStyle/>
        <a:p>
          <a:endParaRPr lang="en-US"/>
        </a:p>
      </dgm:t>
    </dgm:pt>
    <dgm:pt modelId="{575DE1EB-046A-4F84-B967-FC52C52AE996}" type="sibTrans" cxnId="{D4007949-194D-47BA-B297-2AC9133EA38E}">
      <dgm:prSet/>
      <dgm:spPr/>
      <dgm:t>
        <a:bodyPr/>
        <a:lstStyle/>
        <a:p>
          <a:endParaRPr lang="en-US"/>
        </a:p>
      </dgm:t>
    </dgm:pt>
    <dgm:pt modelId="{147B6DC4-DF87-4BCE-BE1D-C7F73C2D47D8}">
      <dgm:prSet/>
      <dgm:spPr/>
      <dgm:t>
        <a:bodyPr/>
        <a:lstStyle/>
        <a:p>
          <a:r>
            <a:rPr lang="en-GB"/>
            <a:t>… But you can also maximise your own goals without producing a negative user experience</a:t>
          </a:r>
          <a:endParaRPr lang="en-US"/>
        </a:p>
      </dgm:t>
    </dgm:pt>
    <dgm:pt modelId="{8BED1D95-6ABE-44F8-8D59-F1ED588D4A0F}" type="parTrans" cxnId="{868AADF6-89F9-46C8-8343-A5016A2BC327}">
      <dgm:prSet/>
      <dgm:spPr/>
      <dgm:t>
        <a:bodyPr/>
        <a:lstStyle/>
        <a:p>
          <a:endParaRPr lang="en-US"/>
        </a:p>
      </dgm:t>
    </dgm:pt>
    <dgm:pt modelId="{3962B53A-2918-4A31-9C57-76464A7F921D}" type="sibTrans" cxnId="{868AADF6-89F9-46C8-8343-A5016A2BC327}">
      <dgm:prSet/>
      <dgm:spPr/>
      <dgm:t>
        <a:bodyPr/>
        <a:lstStyle/>
        <a:p>
          <a:endParaRPr lang="en-US"/>
        </a:p>
      </dgm:t>
    </dgm:pt>
    <dgm:pt modelId="{D6A4CEC3-75AB-4A18-8360-DD9BD3C3C648}" type="pres">
      <dgm:prSet presAssocID="{758DAA23-60B8-448F-AF3A-C5D62882A400}" presName="root" presStyleCnt="0">
        <dgm:presLayoutVars>
          <dgm:dir/>
          <dgm:resizeHandles val="exact"/>
        </dgm:presLayoutVars>
      </dgm:prSet>
      <dgm:spPr/>
    </dgm:pt>
    <dgm:pt modelId="{C1514A26-97BC-4B46-B3EB-BFA7F2292153}" type="pres">
      <dgm:prSet presAssocID="{B03C3C7E-B3C3-4492-99E6-319FED4CACF5}" presName="compNode" presStyleCnt="0"/>
      <dgm:spPr/>
    </dgm:pt>
    <dgm:pt modelId="{7CC7FB98-89CE-4B47-B1E1-BF958C78B670}" type="pres">
      <dgm:prSet presAssocID="{B03C3C7E-B3C3-4492-99E6-319FED4CACF5}" presName="bgRect" presStyleLbl="bgShp" presStyleIdx="0" presStyleCnt="3"/>
      <dgm:spPr/>
    </dgm:pt>
    <dgm:pt modelId="{4C5AD325-637F-41EE-83D3-48CC378612B2}" type="pres">
      <dgm:prSet presAssocID="{B03C3C7E-B3C3-4492-99E6-319FED4CAC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eb Design"/>
        </a:ext>
      </dgm:extLst>
    </dgm:pt>
    <dgm:pt modelId="{B3C54B71-3F87-473F-B5BF-522AD0FAB549}" type="pres">
      <dgm:prSet presAssocID="{B03C3C7E-B3C3-4492-99E6-319FED4CACF5}" presName="spaceRect" presStyleCnt="0"/>
      <dgm:spPr/>
    </dgm:pt>
    <dgm:pt modelId="{43420A5D-0743-488F-A659-B253EF3F5911}" type="pres">
      <dgm:prSet presAssocID="{B03C3C7E-B3C3-4492-99E6-319FED4CACF5}" presName="parTx" presStyleLbl="revTx" presStyleIdx="0" presStyleCnt="4">
        <dgm:presLayoutVars>
          <dgm:chMax val="0"/>
          <dgm:chPref val="0"/>
        </dgm:presLayoutVars>
      </dgm:prSet>
      <dgm:spPr/>
    </dgm:pt>
    <dgm:pt modelId="{9CF2AC79-0DC9-4DD4-A223-FC37A4AF49C6}" type="pres">
      <dgm:prSet presAssocID="{B03C3C7E-B3C3-4492-99E6-319FED4CACF5}" presName="desTx" presStyleLbl="revTx" presStyleIdx="1" presStyleCnt="4">
        <dgm:presLayoutVars/>
      </dgm:prSet>
      <dgm:spPr/>
    </dgm:pt>
    <dgm:pt modelId="{2F798168-392B-4224-9563-81B41AAB791E}" type="pres">
      <dgm:prSet presAssocID="{DFBD567B-4667-43DB-8787-104B90E99C0F}" presName="sibTrans" presStyleCnt="0"/>
      <dgm:spPr/>
    </dgm:pt>
    <dgm:pt modelId="{A36B4B47-0C7B-4FE6-9EAC-4D9BF2F85EC8}" type="pres">
      <dgm:prSet presAssocID="{95562659-19FC-4C93-8DA4-6DE0905454FC}" presName="compNode" presStyleCnt="0"/>
      <dgm:spPr/>
    </dgm:pt>
    <dgm:pt modelId="{DE7B6D10-2C10-43AB-83C6-97E7503CB19E}" type="pres">
      <dgm:prSet presAssocID="{95562659-19FC-4C93-8DA4-6DE0905454FC}" presName="bgRect" presStyleLbl="bgShp" presStyleIdx="1" presStyleCnt="3"/>
      <dgm:spPr/>
    </dgm:pt>
    <dgm:pt modelId="{C025CB94-3233-46DF-82D9-8EDD15603836}" type="pres">
      <dgm:prSet presAssocID="{95562659-19FC-4C93-8DA4-6DE0905454FC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owser Window"/>
        </a:ext>
      </dgm:extLst>
    </dgm:pt>
    <dgm:pt modelId="{AA1D6B43-B046-4752-812B-D1401195C315}" type="pres">
      <dgm:prSet presAssocID="{95562659-19FC-4C93-8DA4-6DE0905454FC}" presName="spaceRect" presStyleCnt="0"/>
      <dgm:spPr/>
    </dgm:pt>
    <dgm:pt modelId="{444B1BA6-F104-40D7-93E2-5BAB687005ED}" type="pres">
      <dgm:prSet presAssocID="{95562659-19FC-4C93-8DA4-6DE0905454FC}" presName="parTx" presStyleLbl="revTx" presStyleIdx="2" presStyleCnt="4">
        <dgm:presLayoutVars>
          <dgm:chMax val="0"/>
          <dgm:chPref val="0"/>
        </dgm:presLayoutVars>
      </dgm:prSet>
      <dgm:spPr/>
    </dgm:pt>
    <dgm:pt modelId="{3C668233-5F2E-4323-B58B-02A85E5E48D8}" type="pres">
      <dgm:prSet presAssocID="{575DE1EB-046A-4F84-B967-FC52C52AE996}" presName="sibTrans" presStyleCnt="0"/>
      <dgm:spPr/>
    </dgm:pt>
    <dgm:pt modelId="{13E2204F-916C-4970-A767-D8F2E3591BD5}" type="pres">
      <dgm:prSet presAssocID="{147B6DC4-DF87-4BCE-BE1D-C7F73C2D47D8}" presName="compNode" presStyleCnt="0"/>
      <dgm:spPr/>
    </dgm:pt>
    <dgm:pt modelId="{703BDC45-8A0F-4C09-8E46-CCBC1A76728B}" type="pres">
      <dgm:prSet presAssocID="{147B6DC4-DF87-4BCE-BE1D-C7F73C2D47D8}" presName="bgRect" presStyleLbl="bgShp" presStyleIdx="2" presStyleCnt="3"/>
      <dgm:spPr/>
    </dgm:pt>
    <dgm:pt modelId="{C1C3F8BC-8CB1-4C5F-84F9-42E429318EF4}" type="pres">
      <dgm:prSet presAssocID="{147B6DC4-DF87-4BCE-BE1D-C7F73C2D47D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ximise"/>
        </a:ext>
      </dgm:extLst>
    </dgm:pt>
    <dgm:pt modelId="{62AEC699-8C5D-47B6-8D29-CC31BD358064}" type="pres">
      <dgm:prSet presAssocID="{147B6DC4-DF87-4BCE-BE1D-C7F73C2D47D8}" presName="spaceRect" presStyleCnt="0"/>
      <dgm:spPr/>
    </dgm:pt>
    <dgm:pt modelId="{21E78FB6-0E2C-468F-8CD8-DD19F7304D53}" type="pres">
      <dgm:prSet presAssocID="{147B6DC4-DF87-4BCE-BE1D-C7F73C2D47D8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333F400-F580-4EA4-A776-A53E71BE39B6}" type="presOf" srcId="{D0FA6797-1026-48A3-84DC-24BBB43D4239}" destId="{9CF2AC79-0DC9-4DD4-A223-FC37A4AF49C6}" srcOrd="0" destOrd="0" presId="urn:microsoft.com/office/officeart/2018/2/layout/IconVerticalSolidList"/>
    <dgm:cxn modelId="{1266E402-4CAD-4B51-9368-97A1D18F53DF}" type="presOf" srcId="{95562659-19FC-4C93-8DA4-6DE0905454FC}" destId="{444B1BA6-F104-40D7-93E2-5BAB687005ED}" srcOrd="0" destOrd="0" presId="urn:microsoft.com/office/officeart/2018/2/layout/IconVerticalSolidList"/>
    <dgm:cxn modelId="{5798D50C-E22A-4B76-8E6D-4D93CD82537C}" type="presOf" srcId="{758DAA23-60B8-448F-AF3A-C5D62882A400}" destId="{D6A4CEC3-75AB-4A18-8360-DD9BD3C3C648}" srcOrd="0" destOrd="0" presId="urn:microsoft.com/office/officeart/2018/2/layout/IconVerticalSolidList"/>
    <dgm:cxn modelId="{D4007949-194D-47BA-B297-2AC9133EA38E}" srcId="{758DAA23-60B8-448F-AF3A-C5D62882A400}" destId="{95562659-19FC-4C93-8DA4-6DE0905454FC}" srcOrd="1" destOrd="0" parTransId="{67C07745-A751-4D8E-A50B-2CE9AB784C1B}" sibTransId="{575DE1EB-046A-4F84-B967-FC52C52AE996}"/>
    <dgm:cxn modelId="{EDE3D55A-C3BD-4811-9830-8F952DE9C41B}" srcId="{758DAA23-60B8-448F-AF3A-C5D62882A400}" destId="{B03C3C7E-B3C3-4492-99E6-319FED4CACF5}" srcOrd="0" destOrd="0" parTransId="{09A6088F-35DC-4594-BA85-8373D260E8AF}" sibTransId="{DFBD567B-4667-43DB-8787-104B90E99C0F}"/>
    <dgm:cxn modelId="{D7B1455D-2092-4B2C-BCAC-8F583691ADBE}" type="presOf" srcId="{147B6DC4-DF87-4BCE-BE1D-C7F73C2D47D8}" destId="{21E78FB6-0E2C-468F-8CD8-DD19F7304D53}" srcOrd="0" destOrd="0" presId="urn:microsoft.com/office/officeart/2018/2/layout/IconVerticalSolidList"/>
    <dgm:cxn modelId="{3E9A4AE2-A0A8-4196-8DC4-452408F48864}" type="presOf" srcId="{B03C3C7E-B3C3-4492-99E6-319FED4CACF5}" destId="{43420A5D-0743-488F-A659-B253EF3F5911}" srcOrd="0" destOrd="0" presId="urn:microsoft.com/office/officeart/2018/2/layout/IconVerticalSolidList"/>
    <dgm:cxn modelId="{972D8CED-B28C-4AA1-8010-17780932E09A}" srcId="{B03C3C7E-B3C3-4492-99E6-319FED4CACF5}" destId="{D0FA6797-1026-48A3-84DC-24BBB43D4239}" srcOrd="0" destOrd="0" parTransId="{F39E570D-B72C-456A-9E8F-EAE7CE04C4C7}" sibTransId="{6E4565B9-3C2B-4E98-B739-1BE38BBF1323}"/>
    <dgm:cxn modelId="{868AADF6-89F9-46C8-8343-A5016A2BC327}" srcId="{758DAA23-60B8-448F-AF3A-C5D62882A400}" destId="{147B6DC4-DF87-4BCE-BE1D-C7F73C2D47D8}" srcOrd="2" destOrd="0" parTransId="{8BED1D95-6ABE-44F8-8D59-F1ED588D4A0F}" sibTransId="{3962B53A-2918-4A31-9C57-76464A7F921D}"/>
    <dgm:cxn modelId="{7DF5CF4B-7E68-4254-BD05-002B27B507A5}" type="presParOf" srcId="{D6A4CEC3-75AB-4A18-8360-DD9BD3C3C648}" destId="{C1514A26-97BC-4B46-B3EB-BFA7F2292153}" srcOrd="0" destOrd="0" presId="urn:microsoft.com/office/officeart/2018/2/layout/IconVerticalSolidList"/>
    <dgm:cxn modelId="{70E0E58B-2D60-4D15-9B51-67C1F19AB42E}" type="presParOf" srcId="{C1514A26-97BC-4B46-B3EB-BFA7F2292153}" destId="{7CC7FB98-89CE-4B47-B1E1-BF958C78B670}" srcOrd="0" destOrd="0" presId="urn:microsoft.com/office/officeart/2018/2/layout/IconVerticalSolidList"/>
    <dgm:cxn modelId="{7235C2D2-FD84-4FBA-9CED-206A43B8491C}" type="presParOf" srcId="{C1514A26-97BC-4B46-B3EB-BFA7F2292153}" destId="{4C5AD325-637F-41EE-83D3-48CC378612B2}" srcOrd="1" destOrd="0" presId="urn:microsoft.com/office/officeart/2018/2/layout/IconVerticalSolidList"/>
    <dgm:cxn modelId="{3534CC31-9EAA-468B-8D60-2056517CE54C}" type="presParOf" srcId="{C1514A26-97BC-4B46-B3EB-BFA7F2292153}" destId="{B3C54B71-3F87-473F-B5BF-522AD0FAB549}" srcOrd="2" destOrd="0" presId="urn:microsoft.com/office/officeart/2018/2/layout/IconVerticalSolidList"/>
    <dgm:cxn modelId="{99945202-1A99-4BB8-8C35-7505EF249B96}" type="presParOf" srcId="{C1514A26-97BC-4B46-B3EB-BFA7F2292153}" destId="{43420A5D-0743-488F-A659-B253EF3F5911}" srcOrd="3" destOrd="0" presId="urn:microsoft.com/office/officeart/2018/2/layout/IconVerticalSolidList"/>
    <dgm:cxn modelId="{42CEC36A-E1BE-4593-A711-B945EDF713C5}" type="presParOf" srcId="{C1514A26-97BC-4B46-B3EB-BFA7F2292153}" destId="{9CF2AC79-0DC9-4DD4-A223-FC37A4AF49C6}" srcOrd="4" destOrd="0" presId="urn:microsoft.com/office/officeart/2018/2/layout/IconVerticalSolidList"/>
    <dgm:cxn modelId="{8CE68E29-F233-4EF6-8CF4-313A1FB16399}" type="presParOf" srcId="{D6A4CEC3-75AB-4A18-8360-DD9BD3C3C648}" destId="{2F798168-392B-4224-9563-81B41AAB791E}" srcOrd="1" destOrd="0" presId="urn:microsoft.com/office/officeart/2018/2/layout/IconVerticalSolidList"/>
    <dgm:cxn modelId="{9E0D7F39-6119-4251-8992-F44AD2223571}" type="presParOf" srcId="{D6A4CEC3-75AB-4A18-8360-DD9BD3C3C648}" destId="{A36B4B47-0C7B-4FE6-9EAC-4D9BF2F85EC8}" srcOrd="2" destOrd="0" presId="urn:microsoft.com/office/officeart/2018/2/layout/IconVerticalSolidList"/>
    <dgm:cxn modelId="{00CB7D60-963B-4553-8B5C-5AF3536A8ED9}" type="presParOf" srcId="{A36B4B47-0C7B-4FE6-9EAC-4D9BF2F85EC8}" destId="{DE7B6D10-2C10-43AB-83C6-97E7503CB19E}" srcOrd="0" destOrd="0" presId="urn:microsoft.com/office/officeart/2018/2/layout/IconVerticalSolidList"/>
    <dgm:cxn modelId="{35D49183-C3A1-427E-9E17-ECFF956AAA8A}" type="presParOf" srcId="{A36B4B47-0C7B-4FE6-9EAC-4D9BF2F85EC8}" destId="{C025CB94-3233-46DF-82D9-8EDD15603836}" srcOrd="1" destOrd="0" presId="urn:microsoft.com/office/officeart/2018/2/layout/IconVerticalSolidList"/>
    <dgm:cxn modelId="{D7A49270-1E0A-4407-997E-98C9B54751CB}" type="presParOf" srcId="{A36B4B47-0C7B-4FE6-9EAC-4D9BF2F85EC8}" destId="{AA1D6B43-B046-4752-812B-D1401195C315}" srcOrd="2" destOrd="0" presId="urn:microsoft.com/office/officeart/2018/2/layout/IconVerticalSolidList"/>
    <dgm:cxn modelId="{9CE998F6-6786-47CB-A881-F5F1181E4F01}" type="presParOf" srcId="{A36B4B47-0C7B-4FE6-9EAC-4D9BF2F85EC8}" destId="{444B1BA6-F104-40D7-93E2-5BAB687005ED}" srcOrd="3" destOrd="0" presId="urn:microsoft.com/office/officeart/2018/2/layout/IconVerticalSolidList"/>
    <dgm:cxn modelId="{CF64A4A7-C502-4CBD-89D3-EE98200864C6}" type="presParOf" srcId="{D6A4CEC3-75AB-4A18-8360-DD9BD3C3C648}" destId="{3C668233-5F2E-4323-B58B-02A85E5E48D8}" srcOrd="3" destOrd="0" presId="urn:microsoft.com/office/officeart/2018/2/layout/IconVerticalSolidList"/>
    <dgm:cxn modelId="{57FA48D7-15BF-4247-88D6-8C398B87353E}" type="presParOf" srcId="{D6A4CEC3-75AB-4A18-8360-DD9BD3C3C648}" destId="{13E2204F-916C-4970-A767-D8F2E3591BD5}" srcOrd="4" destOrd="0" presId="urn:microsoft.com/office/officeart/2018/2/layout/IconVerticalSolidList"/>
    <dgm:cxn modelId="{10988D27-7F06-437A-947F-D2CEB1893C89}" type="presParOf" srcId="{13E2204F-916C-4970-A767-D8F2E3591BD5}" destId="{703BDC45-8A0F-4C09-8E46-CCBC1A76728B}" srcOrd="0" destOrd="0" presId="urn:microsoft.com/office/officeart/2018/2/layout/IconVerticalSolidList"/>
    <dgm:cxn modelId="{6BD5D102-A530-4E38-970B-F85E722ACFE9}" type="presParOf" srcId="{13E2204F-916C-4970-A767-D8F2E3591BD5}" destId="{C1C3F8BC-8CB1-4C5F-84F9-42E429318EF4}" srcOrd="1" destOrd="0" presId="urn:microsoft.com/office/officeart/2018/2/layout/IconVerticalSolidList"/>
    <dgm:cxn modelId="{8B870B93-316A-4CAC-B4BB-342AB9700CDB}" type="presParOf" srcId="{13E2204F-916C-4970-A767-D8F2E3591BD5}" destId="{62AEC699-8C5D-47B6-8D29-CC31BD358064}" srcOrd="2" destOrd="0" presId="urn:microsoft.com/office/officeart/2018/2/layout/IconVerticalSolidList"/>
    <dgm:cxn modelId="{E6FC984E-1AFB-47AD-9BA8-682B56439AAB}" type="presParOf" srcId="{13E2204F-916C-4970-A767-D8F2E3591BD5}" destId="{21E78FB6-0E2C-468F-8CD8-DD19F7304D5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3D210F7A-CBE5-469A-82B8-B65648D73DA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86591421-48C1-4538-B1B1-40ED18D18BAE}">
      <dgm:prSet/>
      <dgm:spPr/>
      <dgm:t>
        <a:bodyPr/>
        <a:lstStyle/>
        <a:p>
          <a:r>
            <a:rPr lang="en-GB"/>
            <a:t>The Paradox of Choice</a:t>
          </a:r>
          <a:endParaRPr lang="en-US"/>
        </a:p>
      </dgm:t>
    </dgm:pt>
    <dgm:pt modelId="{D3A5582D-A74E-4B89-AC61-2F5DDBCB5FB6}" type="parTrans" cxnId="{C216B5C3-82B4-4433-947B-973125D09B51}">
      <dgm:prSet/>
      <dgm:spPr/>
      <dgm:t>
        <a:bodyPr/>
        <a:lstStyle/>
        <a:p>
          <a:endParaRPr lang="en-US"/>
        </a:p>
      </dgm:t>
    </dgm:pt>
    <dgm:pt modelId="{5CC8FAFB-B880-43B9-9119-750448E0FBC6}" type="sibTrans" cxnId="{C216B5C3-82B4-4433-947B-973125D09B51}">
      <dgm:prSet/>
      <dgm:spPr/>
      <dgm:t>
        <a:bodyPr/>
        <a:lstStyle/>
        <a:p>
          <a:endParaRPr lang="en-US"/>
        </a:p>
      </dgm:t>
    </dgm:pt>
    <dgm:pt modelId="{78DC1179-479F-4CE2-A846-8CB843E80FFF}">
      <dgm:prSet/>
      <dgm:spPr/>
      <dgm:t>
        <a:bodyPr/>
        <a:lstStyle/>
        <a:p>
          <a:r>
            <a:rPr lang="en-GB"/>
            <a:t>It is always possible to choose nothing (i.e. to leave a website)</a:t>
          </a:r>
          <a:endParaRPr lang="en-US"/>
        </a:p>
      </dgm:t>
    </dgm:pt>
    <dgm:pt modelId="{A2EF531D-44AB-4055-A863-924257D2278F}" type="parTrans" cxnId="{E4A2926C-DF0B-4237-AD72-6AA6AE09D5DB}">
      <dgm:prSet/>
      <dgm:spPr/>
      <dgm:t>
        <a:bodyPr/>
        <a:lstStyle/>
        <a:p>
          <a:endParaRPr lang="en-US"/>
        </a:p>
      </dgm:t>
    </dgm:pt>
    <dgm:pt modelId="{EE6C3E5C-2170-46E4-AA45-94147630136D}" type="sibTrans" cxnId="{E4A2926C-DF0B-4237-AD72-6AA6AE09D5DB}">
      <dgm:prSet/>
      <dgm:spPr/>
      <dgm:t>
        <a:bodyPr/>
        <a:lstStyle/>
        <a:p>
          <a:endParaRPr lang="en-US"/>
        </a:p>
      </dgm:t>
    </dgm:pt>
    <dgm:pt modelId="{96D86140-A205-4E56-8DD3-80A69E92B29F}">
      <dgm:prSet/>
      <dgm:spPr/>
      <dgm:t>
        <a:bodyPr/>
        <a:lstStyle/>
        <a:p>
          <a:r>
            <a:rPr lang="en-GB"/>
            <a:t>The more options, the harder it is to choose</a:t>
          </a:r>
          <a:endParaRPr lang="en-US"/>
        </a:p>
      </dgm:t>
    </dgm:pt>
    <dgm:pt modelId="{78B39985-A9BE-4B8C-B825-0457F3D83D43}" type="parTrans" cxnId="{855B8413-C172-43AB-BE8E-ADD04A30FB4E}">
      <dgm:prSet/>
      <dgm:spPr/>
      <dgm:t>
        <a:bodyPr/>
        <a:lstStyle/>
        <a:p>
          <a:endParaRPr lang="en-US"/>
        </a:p>
      </dgm:t>
    </dgm:pt>
    <dgm:pt modelId="{94DDF4B5-E997-445C-BB73-392DFCC2C4F5}" type="sibTrans" cxnId="{855B8413-C172-43AB-BE8E-ADD04A30FB4E}">
      <dgm:prSet/>
      <dgm:spPr/>
      <dgm:t>
        <a:bodyPr/>
        <a:lstStyle/>
        <a:p>
          <a:endParaRPr lang="en-US"/>
        </a:p>
      </dgm:t>
    </dgm:pt>
    <dgm:pt modelId="{38962B72-D47E-4778-AECF-0BB145F65DA0}">
      <dgm:prSet/>
      <dgm:spPr/>
      <dgm:t>
        <a:bodyPr/>
        <a:lstStyle/>
        <a:p>
          <a:r>
            <a:rPr lang="en-GB"/>
            <a:t>Choosing from 3 options is easier than choosing from 30</a:t>
          </a:r>
          <a:endParaRPr lang="en-US"/>
        </a:p>
      </dgm:t>
    </dgm:pt>
    <dgm:pt modelId="{D7E93A62-584D-41A1-A5E1-5160D1F72A1C}" type="parTrans" cxnId="{45A1ED41-4320-405C-90D9-C0E00B3A2B9B}">
      <dgm:prSet/>
      <dgm:spPr/>
      <dgm:t>
        <a:bodyPr/>
        <a:lstStyle/>
        <a:p>
          <a:endParaRPr lang="en-US"/>
        </a:p>
      </dgm:t>
    </dgm:pt>
    <dgm:pt modelId="{5A5FE63F-DAD1-4C64-9A20-83B4D58263A1}" type="sibTrans" cxnId="{45A1ED41-4320-405C-90D9-C0E00B3A2B9B}">
      <dgm:prSet/>
      <dgm:spPr/>
      <dgm:t>
        <a:bodyPr/>
        <a:lstStyle/>
        <a:p>
          <a:endParaRPr lang="en-US"/>
        </a:p>
      </dgm:t>
    </dgm:pt>
    <dgm:pt modelId="{2511E4CD-9FE8-44FA-9861-898193BADC1F}">
      <dgm:prSet/>
      <dgm:spPr/>
      <dgm:t>
        <a:bodyPr/>
        <a:lstStyle/>
        <a:p>
          <a:r>
            <a:rPr lang="en-GB"/>
            <a:t>Make the choice too difficult and people will leave</a:t>
          </a:r>
          <a:endParaRPr lang="en-US"/>
        </a:p>
      </dgm:t>
    </dgm:pt>
    <dgm:pt modelId="{9FEF2CA0-BC49-40B8-BDB6-F4C9B62B970E}" type="parTrans" cxnId="{E391B8F5-CE02-4330-8C75-1A1FC2AC0EB8}">
      <dgm:prSet/>
      <dgm:spPr/>
      <dgm:t>
        <a:bodyPr/>
        <a:lstStyle/>
        <a:p>
          <a:endParaRPr lang="en-US"/>
        </a:p>
      </dgm:t>
    </dgm:pt>
    <dgm:pt modelId="{EE59646B-5524-414B-B115-976B189D03B8}" type="sibTrans" cxnId="{E391B8F5-CE02-4330-8C75-1A1FC2AC0EB8}">
      <dgm:prSet/>
      <dgm:spPr/>
      <dgm:t>
        <a:bodyPr/>
        <a:lstStyle/>
        <a:p>
          <a:endParaRPr lang="en-US"/>
        </a:p>
      </dgm:t>
    </dgm:pt>
    <dgm:pt modelId="{643B0FF4-8FF8-4430-AEB6-F373589FC37E}">
      <dgm:prSet/>
      <dgm:spPr/>
      <dgm:t>
        <a:bodyPr/>
        <a:lstStyle/>
        <a:p>
          <a:r>
            <a:rPr lang="en-GB"/>
            <a:t>What You See Is All There Is</a:t>
          </a:r>
          <a:endParaRPr lang="en-US"/>
        </a:p>
      </dgm:t>
    </dgm:pt>
    <dgm:pt modelId="{3286068E-031C-4EB3-8981-FF4E793E6D29}" type="parTrans" cxnId="{10CB2CC0-C4AA-4A1A-BE61-1690B9AE1925}">
      <dgm:prSet/>
      <dgm:spPr/>
      <dgm:t>
        <a:bodyPr/>
        <a:lstStyle/>
        <a:p>
          <a:endParaRPr lang="en-US"/>
        </a:p>
      </dgm:t>
    </dgm:pt>
    <dgm:pt modelId="{E8E94299-D649-4439-A7A3-E98BBD0CA2FA}" type="sibTrans" cxnId="{10CB2CC0-C4AA-4A1A-BE61-1690B9AE1925}">
      <dgm:prSet/>
      <dgm:spPr/>
      <dgm:t>
        <a:bodyPr/>
        <a:lstStyle/>
        <a:p>
          <a:endParaRPr lang="en-US"/>
        </a:p>
      </dgm:t>
    </dgm:pt>
    <dgm:pt modelId="{B12E5F93-526F-4C0C-89F8-D53799825BB8}">
      <dgm:prSet/>
      <dgm:spPr/>
      <dgm:t>
        <a:bodyPr/>
        <a:lstStyle/>
        <a:p>
          <a:r>
            <a:rPr lang="en-GB"/>
            <a:t>Most people only consider the choices offered, even if more are available</a:t>
          </a:r>
          <a:endParaRPr lang="en-US"/>
        </a:p>
      </dgm:t>
    </dgm:pt>
    <dgm:pt modelId="{4EC43C3D-A4C2-4DAB-B99C-5E83CCBF6AE8}" type="parTrans" cxnId="{6C92D427-D171-4E3A-95FD-38C9F048E982}">
      <dgm:prSet/>
      <dgm:spPr/>
      <dgm:t>
        <a:bodyPr/>
        <a:lstStyle/>
        <a:p>
          <a:endParaRPr lang="en-US"/>
        </a:p>
      </dgm:t>
    </dgm:pt>
    <dgm:pt modelId="{B3FA7520-53F3-483A-B808-ACF635B3A1BE}" type="sibTrans" cxnId="{6C92D427-D171-4E3A-95FD-38C9F048E982}">
      <dgm:prSet/>
      <dgm:spPr/>
      <dgm:t>
        <a:bodyPr/>
        <a:lstStyle/>
        <a:p>
          <a:endParaRPr lang="en-US"/>
        </a:p>
      </dgm:t>
    </dgm:pt>
    <dgm:pt modelId="{2C63A024-9B23-47F1-AC62-57708D85E596}">
      <dgm:prSet/>
      <dgm:spPr/>
      <dgm:t>
        <a:bodyPr/>
        <a:lstStyle/>
        <a:p>
          <a:r>
            <a:rPr lang="en-GB"/>
            <a:t>Put the most common options in the choice list with a ‘More’ button if needed</a:t>
          </a:r>
          <a:endParaRPr lang="en-US"/>
        </a:p>
      </dgm:t>
    </dgm:pt>
    <dgm:pt modelId="{B728DDB2-3825-4970-BBA0-40538843A5D7}" type="parTrans" cxnId="{24A6361A-87BE-4720-8BEB-0EC0E8FAD3E6}">
      <dgm:prSet/>
      <dgm:spPr/>
      <dgm:t>
        <a:bodyPr/>
        <a:lstStyle/>
        <a:p>
          <a:endParaRPr lang="en-US"/>
        </a:p>
      </dgm:t>
    </dgm:pt>
    <dgm:pt modelId="{C185555D-86EB-434A-A677-AD0EAC749412}" type="sibTrans" cxnId="{24A6361A-87BE-4720-8BEB-0EC0E8FAD3E6}">
      <dgm:prSet/>
      <dgm:spPr/>
      <dgm:t>
        <a:bodyPr/>
        <a:lstStyle/>
        <a:p>
          <a:endParaRPr lang="en-US"/>
        </a:p>
      </dgm:t>
    </dgm:pt>
    <dgm:pt modelId="{DB8FB5AD-2231-F54C-A64B-6819D0605127}" type="pres">
      <dgm:prSet presAssocID="{3D210F7A-CBE5-469A-82B8-B65648D73DA8}" presName="linear" presStyleCnt="0">
        <dgm:presLayoutVars>
          <dgm:animLvl val="lvl"/>
          <dgm:resizeHandles val="exact"/>
        </dgm:presLayoutVars>
      </dgm:prSet>
      <dgm:spPr/>
    </dgm:pt>
    <dgm:pt modelId="{1C9A525F-F04B-BA4F-984C-7C113E0D7782}" type="pres">
      <dgm:prSet presAssocID="{86591421-48C1-4538-B1B1-40ED18D18BA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0BD7DD2-8930-0943-BD14-9150082F3261}" type="pres">
      <dgm:prSet presAssocID="{86591421-48C1-4538-B1B1-40ED18D18BAE}" presName="childText" presStyleLbl="revTx" presStyleIdx="0" presStyleCnt="2">
        <dgm:presLayoutVars>
          <dgm:bulletEnabled val="1"/>
        </dgm:presLayoutVars>
      </dgm:prSet>
      <dgm:spPr/>
    </dgm:pt>
    <dgm:pt modelId="{ED2DA15E-A87C-8C42-9F0E-A202AA6C721C}" type="pres">
      <dgm:prSet presAssocID="{643B0FF4-8FF8-4430-AEB6-F373589FC37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D72741FC-717C-B042-8360-9618B464DE6A}" type="pres">
      <dgm:prSet presAssocID="{643B0FF4-8FF8-4430-AEB6-F373589FC37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3CF93008-52D2-624C-98D9-3EDD40DE4C3D}" type="presOf" srcId="{96D86140-A205-4E56-8DD3-80A69E92B29F}" destId="{D0BD7DD2-8930-0943-BD14-9150082F3261}" srcOrd="0" destOrd="1" presId="urn:microsoft.com/office/officeart/2005/8/layout/vList2"/>
    <dgm:cxn modelId="{855B8413-C172-43AB-BE8E-ADD04A30FB4E}" srcId="{86591421-48C1-4538-B1B1-40ED18D18BAE}" destId="{96D86140-A205-4E56-8DD3-80A69E92B29F}" srcOrd="1" destOrd="0" parTransId="{78B39985-A9BE-4B8C-B825-0457F3D83D43}" sibTransId="{94DDF4B5-E997-445C-BB73-392DFCC2C4F5}"/>
    <dgm:cxn modelId="{24A6361A-87BE-4720-8BEB-0EC0E8FAD3E6}" srcId="{643B0FF4-8FF8-4430-AEB6-F373589FC37E}" destId="{2C63A024-9B23-47F1-AC62-57708D85E596}" srcOrd="1" destOrd="0" parTransId="{B728DDB2-3825-4970-BBA0-40538843A5D7}" sibTransId="{C185555D-86EB-434A-A677-AD0EAC749412}"/>
    <dgm:cxn modelId="{5E17EA1D-ADAF-C54D-99BE-4706726EE662}" type="presOf" srcId="{B12E5F93-526F-4C0C-89F8-D53799825BB8}" destId="{D72741FC-717C-B042-8360-9618B464DE6A}" srcOrd="0" destOrd="0" presId="urn:microsoft.com/office/officeart/2005/8/layout/vList2"/>
    <dgm:cxn modelId="{6C92D427-D171-4E3A-95FD-38C9F048E982}" srcId="{643B0FF4-8FF8-4430-AEB6-F373589FC37E}" destId="{B12E5F93-526F-4C0C-89F8-D53799825BB8}" srcOrd="0" destOrd="0" parTransId="{4EC43C3D-A4C2-4DAB-B99C-5E83CCBF6AE8}" sibTransId="{B3FA7520-53F3-483A-B808-ACF635B3A1BE}"/>
    <dgm:cxn modelId="{45A1ED41-4320-405C-90D9-C0E00B3A2B9B}" srcId="{86591421-48C1-4538-B1B1-40ED18D18BAE}" destId="{38962B72-D47E-4778-AECF-0BB145F65DA0}" srcOrd="2" destOrd="0" parTransId="{D7E93A62-584D-41A1-A5E1-5160D1F72A1C}" sibTransId="{5A5FE63F-DAD1-4C64-9A20-83B4D58263A1}"/>
    <dgm:cxn modelId="{0FF4E947-884F-0C41-B103-1EAAE5318BE8}" type="presOf" srcId="{3D210F7A-CBE5-469A-82B8-B65648D73DA8}" destId="{DB8FB5AD-2231-F54C-A64B-6819D0605127}" srcOrd="0" destOrd="0" presId="urn:microsoft.com/office/officeart/2005/8/layout/vList2"/>
    <dgm:cxn modelId="{9DB2866C-EB9C-9D4B-A2C7-C5E52F567045}" type="presOf" srcId="{2C63A024-9B23-47F1-AC62-57708D85E596}" destId="{D72741FC-717C-B042-8360-9618B464DE6A}" srcOrd="0" destOrd="1" presId="urn:microsoft.com/office/officeart/2005/8/layout/vList2"/>
    <dgm:cxn modelId="{E4A2926C-DF0B-4237-AD72-6AA6AE09D5DB}" srcId="{86591421-48C1-4538-B1B1-40ED18D18BAE}" destId="{78DC1179-479F-4CE2-A846-8CB843E80FFF}" srcOrd="0" destOrd="0" parTransId="{A2EF531D-44AB-4055-A863-924257D2278F}" sibTransId="{EE6C3E5C-2170-46E4-AA45-94147630136D}"/>
    <dgm:cxn modelId="{28C92F80-F066-C749-965E-0B1092A9C089}" type="presOf" srcId="{2511E4CD-9FE8-44FA-9861-898193BADC1F}" destId="{D0BD7DD2-8930-0943-BD14-9150082F3261}" srcOrd="0" destOrd="3" presId="urn:microsoft.com/office/officeart/2005/8/layout/vList2"/>
    <dgm:cxn modelId="{594B8C8C-B024-1B4E-938A-46D0B2847F71}" type="presOf" srcId="{38962B72-D47E-4778-AECF-0BB145F65DA0}" destId="{D0BD7DD2-8930-0943-BD14-9150082F3261}" srcOrd="0" destOrd="2" presId="urn:microsoft.com/office/officeart/2005/8/layout/vList2"/>
    <dgm:cxn modelId="{DD7E2E93-829B-CC48-B318-32B4F0861CBB}" type="presOf" srcId="{78DC1179-479F-4CE2-A846-8CB843E80FFF}" destId="{D0BD7DD2-8930-0943-BD14-9150082F3261}" srcOrd="0" destOrd="0" presId="urn:microsoft.com/office/officeart/2005/8/layout/vList2"/>
    <dgm:cxn modelId="{5CA9D297-596B-544D-9302-0D2B91690F4B}" type="presOf" srcId="{643B0FF4-8FF8-4430-AEB6-F373589FC37E}" destId="{ED2DA15E-A87C-8C42-9F0E-A202AA6C721C}" srcOrd="0" destOrd="0" presId="urn:microsoft.com/office/officeart/2005/8/layout/vList2"/>
    <dgm:cxn modelId="{10CB2CC0-C4AA-4A1A-BE61-1690B9AE1925}" srcId="{3D210F7A-CBE5-469A-82B8-B65648D73DA8}" destId="{643B0FF4-8FF8-4430-AEB6-F373589FC37E}" srcOrd="1" destOrd="0" parTransId="{3286068E-031C-4EB3-8981-FF4E793E6D29}" sibTransId="{E8E94299-D649-4439-A7A3-E98BBD0CA2FA}"/>
    <dgm:cxn modelId="{C216B5C3-82B4-4433-947B-973125D09B51}" srcId="{3D210F7A-CBE5-469A-82B8-B65648D73DA8}" destId="{86591421-48C1-4538-B1B1-40ED18D18BAE}" srcOrd="0" destOrd="0" parTransId="{D3A5582D-A74E-4B89-AC61-2F5DDBCB5FB6}" sibTransId="{5CC8FAFB-B880-43B9-9119-750448E0FBC6}"/>
    <dgm:cxn modelId="{BA1FECCA-06F8-874F-B516-D4FB23D22ADA}" type="presOf" srcId="{86591421-48C1-4538-B1B1-40ED18D18BAE}" destId="{1C9A525F-F04B-BA4F-984C-7C113E0D7782}" srcOrd="0" destOrd="0" presId="urn:microsoft.com/office/officeart/2005/8/layout/vList2"/>
    <dgm:cxn modelId="{E391B8F5-CE02-4330-8C75-1A1FC2AC0EB8}" srcId="{86591421-48C1-4538-B1B1-40ED18D18BAE}" destId="{2511E4CD-9FE8-44FA-9861-898193BADC1F}" srcOrd="3" destOrd="0" parTransId="{9FEF2CA0-BC49-40B8-BDB6-F4C9B62B970E}" sibTransId="{EE59646B-5524-414B-B115-976B189D03B8}"/>
    <dgm:cxn modelId="{7F4913A8-3AA7-C048-BE97-01E1135D735E}" type="presParOf" srcId="{DB8FB5AD-2231-F54C-A64B-6819D0605127}" destId="{1C9A525F-F04B-BA4F-984C-7C113E0D7782}" srcOrd="0" destOrd="0" presId="urn:microsoft.com/office/officeart/2005/8/layout/vList2"/>
    <dgm:cxn modelId="{A85BA47B-3056-A04A-9ED6-A2A4E64E9241}" type="presParOf" srcId="{DB8FB5AD-2231-F54C-A64B-6819D0605127}" destId="{D0BD7DD2-8930-0943-BD14-9150082F3261}" srcOrd="1" destOrd="0" presId="urn:microsoft.com/office/officeart/2005/8/layout/vList2"/>
    <dgm:cxn modelId="{3F5231B2-F000-2140-837F-35B450F0B7BF}" type="presParOf" srcId="{DB8FB5AD-2231-F54C-A64B-6819D0605127}" destId="{ED2DA15E-A87C-8C42-9F0E-A202AA6C721C}" srcOrd="2" destOrd="0" presId="urn:microsoft.com/office/officeart/2005/8/layout/vList2"/>
    <dgm:cxn modelId="{5FA1009C-8FB5-3743-BCC9-F41F550AC875}" type="presParOf" srcId="{DB8FB5AD-2231-F54C-A64B-6819D0605127}" destId="{D72741FC-717C-B042-8360-9618B464DE6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F704CB0E-DE56-4723-9684-26B408FC5347}" type="doc">
      <dgm:prSet loTypeId="urn:microsoft.com/office/officeart/2018/5/layout/CenteredIconLabelDescription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DA8F197-4ECA-4172-9662-A2ECC575DEF9}">
      <dgm:prSet/>
      <dgm:spPr/>
      <dgm:t>
        <a:bodyPr/>
        <a:lstStyle/>
        <a:p>
          <a:pPr>
            <a:defRPr b="1"/>
          </a:pPr>
          <a:r>
            <a:rPr lang="en-GB"/>
            <a:t>Choose Defaults Wisely</a:t>
          </a:r>
          <a:endParaRPr lang="en-US"/>
        </a:p>
      </dgm:t>
    </dgm:pt>
    <dgm:pt modelId="{780F7520-A27F-4971-906A-F9D3C2016E4B}" type="parTrans" cxnId="{C96151FD-B2B5-4A0D-96DC-77BB97948192}">
      <dgm:prSet/>
      <dgm:spPr/>
      <dgm:t>
        <a:bodyPr/>
        <a:lstStyle/>
        <a:p>
          <a:endParaRPr lang="en-US"/>
        </a:p>
      </dgm:t>
    </dgm:pt>
    <dgm:pt modelId="{9B12FB7E-2050-43EC-B555-4AC3FFAA7B1D}" type="sibTrans" cxnId="{C96151FD-B2B5-4A0D-96DC-77BB97948192}">
      <dgm:prSet/>
      <dgm:spPr/>
      <dgm:t>
        <a:bodyPr/>
        <a:lstStyle/>
        <a:p>
          <a:endParaRPr lang="en-US"/>
        </a:p>
      </dgm:t>
    </dgm:pt>
    <dgm:pt modelId="{EE3AE35E-34C1-4387-A4AF-27023DD168BF}">
      <dgm:prSet/>
      <dgm:spPr/>
      <dgm:t>
        <a:bodyPr/>
        <a:lstStyle/>
        <a:p>
          <a:r>
            <a:rPr lang="en-GB"/>
            <a:t>If you make people opt in, they won’t</a:t>
          </a:r>
          <a:endParaRPr lang="en-US"/>
        </a:p>
      </dgm:t>
    </dgm:pt>
    <dgm:pt modelId="{DF1D199F-27E8-4D7F-B458-E7ADD4134A20}" type="parTrans" cxnId="{3883818F-1D9F-4AAE-AC1B-72BA52472A23}">
      <dgm:prSet/>
      <dgm:spPr/>
      <dgm:t>
        <a:bodyPr/>
        <a:lstStyle/>
        <a:p>
          <a:endParaRPr lang="en-US"/>
        </a:p>
      </dgm:t>
    </dgm:pt>
    <dgm:pt modelId="{695116C7-1D89-468A-A1EA-19EE1A3C59B7}" type="sibTrans" cxnId="{3883818F-1D9F-4AAE-AC1B-72BA52472A23}">
      <dgm:prSet/>
      <dgm:spPr/>
      <dgm:t>
        <a:bodyPr/>
        <a:lstStyle/>
        <a:p>
          <a:endParaRPr lang="en-US"/>
        </a:p>
      </dgm:t>
    </dgm:pt>
    <dgm:pt modelId="{2BC040F0-DA08-4F02-BF87-DF394695D609}">
      <dgm:prSet/>
      <dgm:spPr/>
      <dgm:t>
        <a:bodyPr/>
        <a:lstStyle/>
        <a:p>
          <a:r>
            <a:rPr lang="en-GB"/>
            <a:t>If you make people opt out, they won’t</a:t>
          </a:r>
          <a:endParaRPr lang="en-US"/>
        </a:p>
      </dgm:t>
    </dgm:pt>
    <dgm:pt modelId="{D898A7E7-5FEA-4EC9-A3A6-21A641FE177E}" type="parTrans" cxnId="{27071309-6BB4-4CD3-A77B-460D26DAC3D3}">
      <dgm:prSet/>
      <dgm:spPr/>
      <dgm:t>
        <a:bodyPr/>
        <a:lstStyle/>
        <a:p>
          <a:endParaRPr lang="en-US"/>
        </a:p>
      </dgm:t>
    </dgm:pt>
    <dgm:pt modelId="{1ABBB237-D7F1-405E-B5DF-E3C2BFA3E114}" type="sibTrans" cxnId="{27071309-6BB4-4CD3-A77B-460D26DAC3D3}">
      <dgm:prSet/>
      <dgm:spPr/>
      <dgm:t>
        <a:bodyPr/>
        <a:lstStyle/>
        <a:p>
          <a:endParaRPr lang="en-US"/>
        </a:p>
      </dgm:t>
    </dgm:pt>
    <dgm:pt modelId="{B0C4EAE9-0676-49B0-9EEB-CB69B7FB3C82}">
      <dgm:prSet/>
      <dgm:spPr/>
      <dgm:t>
        <a:bodyPr/>
        <a:lstStyle/>
        <a:p>
          <a:r>
            <a:rPr lang="en-GB"/>
            <a:t>It’s easier for a user to do nothing than to do something</a:t>
          </a:r>
          <a:endParaRPr lang="en-US"/>
        </a:p>
      </dgm:t>
    </dgm:pt>
    <dgm:pt modelId="{E8994F17-DE6C-4590-B734-83FAF71A2B71}" type="parTrans" cxnId="{5A553616-FB39-4271-A060-F10890C401A3}">
      <dgm:prSet/>
      <dgm:spPr/>
      <dgm:t>
        <a:bodyPr/>
        <a:lstStyle/>
        <a:p>
          <a:endParaRPr lang="en-US"/>
        </a:p>
      </dgm:t>
    </dgm:pt>
    <dgm:pt modelId="{38481761-7E7B-43B3-9C4B-C3C8EC2BD225}" type="sibTrans" cxnId="{5A553616-FB39-4271-A060-F10890C401A3}">
      <dgm:prSet/>
      <dgm:spPr/>
      <dgm:t>
        <a:bodyPr/>
        <a:lstStyle/>
        <a:p>
          <a:endParaRPr lang="en-US"/>
        </a:p>
      </dgm:t>
    </dgm:pt>
    <dgm:pt modelId="{ECCBF78C-5743-4217-9944-443B0C610069}">
      <dgm:prSet/>
      <dgm:spPr/>
      <dgm:t>
        <a:bodyPr/>
        <a:lstStyle/>
        <a:p>
          <a:pPr>
            <a:defRPr b="1"/>
          </a:pPr>
          <a:r>
            <a:rPr lang="en-GB"/>
            <a:t>Comparisons Are Everything</a:t>
          </a:r>
          <a:endParaRPr lang="en-US"/>
        </a:p>
      </dgm:t>
    </dgm:pt>
    <dgm:pt modelId="{F7D886D5-F472-49CE-876F-3F848CB8E7D4}" type="parTrans" cxnId="{AE373CA1-B984-46D0-B880-7C529EEDDF45}">
      <dgm:prSet/>
      <dgm:spPr/>
      <dgm:t>
        <a:bodyPr/>
        <a:lstStyle/>
        <a:p>
          <a:endParaRPr lang="en-US"/>
        </a:p>
      </dgm:t>
    </dgm:pt>
    <dgm:pt modelId="{04E7920D-7C12-490B-AD98-8AF323F6AB49}" type="sibTrans" cxnId="{AE373CA1-B984-46D0-B880-7C529EEDDF45}">
      <dgm:prSet/>
      <dgm:spPr/>
      <dgm:t>
        <a:bodyPr/>
        <a:lstStyle/>
        <a:p>
          <a:endParaRPr lang="en-US"/>
        </a:p>
      </dgm:t>
    </dgm:pt>
    <dgm:pt modelId="{F72533B9-AC17-49F5-A708-EB767A75F2DB}">
      <dgm:prSet/>
      <dgm:spPr/>
      <dgm:t>
        <a:bodyPr/>
        <a:lstStyle/>
        <a:p>
          <a:r>
            <a:rPr lang="en-GB" dirty="0"/>
            <a:t>Create comparisons that make your preferred options look better</a:t>
          </a:r>
          <a:endParaRPr lang="en-US" dirty="0"/>
        </a:p>
      </dgm:t>
    </dgm:pt>
    <dgm:pt modelId="{04E1DA0A-1642-4B8C-AC1C-F92CBCADAFCA}" type="parTrans" cxnId="{6AEB505E-2138-466D-BEAA-B633270E5422}">
      <dgm:prSet/>
      <dgm:spPr/>
      <dgm:t>
        <a:bodyPr/>
        <a:lstStyle/>
        <a:p>
          <a:endParaRPr lang="en-US"/>
        </a:p>
      </dgm:t>
    </dgm:pt>
    <dgm:pt modelId="{B5F99D10-FB97-4F64-AFF0-C4BDA6D36713}" type="sibTrans" cxnId="{6AEB505E-2138-466D-BEAA-B633270E5422}">
      <dgm:prSet/>
      <dgm:spPr/>
      <dgm:t>
        <a:bodyPr/>
        <a:lstStyle/>
        <a:p>
          <a:endParaRPr lang="en-US"/>
        </a:p>
      </dgm:t>
    </dgm:pt>
    <dgm:pt modelId="{07A12C17-DD24-430D-9A1F-EE93B7950459}">
      <dgm:prSet/>
      <dgm:spPr/>
      <dgm:t>
        <a:bodyPr/>
        <a:lstStyle/>
        <a:p>
          <a:r>
            <a:rPr lang="en-GB"/>
            <a:t>£45 per year looks better than £4 per month</a:t>
          </a:r>
          <a:endParaRPr lang="en-US"/>
        </a:p>
      </dgm:t>
    </dgm:pt>
    <dgm:pt modelId="{76781E08-FB2F-4A5E-A9F1-1A81B6BA175D}" type="parTrans" cxnId="{40A23F22-3081-4C30-A8D7-25576AA2CB2B}">
      <dgm:prSet/>
      <dgm:spPr/>
      <dgm:t>
        <a:bodyPr/>
        <a:lstStyle/>
        <a:p>
          <a:endParaRPr lang="en-US"/>
        </a:p>
      </dgm:t>
    </dgm:pt>
    <dgm:pt modelId="{AAB82863-DA20-4BC6-BFB0-DF619591EE49}" type="sibTrans" cxnId="{40A23F22-3081-4C30-A8D7-25576AA2CB2B}">
      <dgm:prSet/>
      <dgm:spPr/>
      <dgm:t>
        <a:bodyPr/>
        <a:lstStyle/>
        <a:p>
          <a:endParaRPr lang="en-US"/>
        </a:p>
      </dgm:t>
    </dgm:pt>
    <dgm:pt modelId="{23CDA1A0-6173-47E5-B243-7166F2C7BEC7}">
      <dgm:prSet/>
      <dgm:spPr/>
      <dgm:t>
        <a:bodyPr/>
        <a:lstStyle/>
        <a:p>
          <a:r>
            <a:rPr lang="en-GB"/>
            <a:t>‘Pro’ versions imply status</a:t>
          </a:r>
          <a:endParaRPr lang="en-US"/>
        </a:p>
      </dgm:t>
    </dgm:pt>
    <dgm:pt modelId="{7D9C28E9-0F83-4D36-B95E-CD231C17FA1E}" type="parTrans" cxnId="{79F7A772-1A03-41F4-8B16-D3F0EABEC4F7}">
      <dgm:prSet/>
      <dgm:spPr/>
      <dgm:t>
        <a:bodyPr/>
        <a:lstStyle/>
        <a:p>
          <a:endParaRPr lang="en-US"/>
        </a:p>
      </dgm:t>
    </dgm:pt>
    <dgm:pt modelId="{04BB573E-328E-4CCD-8A43-85CB8BCF36A8}" type="sibTrans" cxnId="{79F7A772-1A03-41F4-8B16-D3F0EABEC4F7}">
      <dgm:prSet/>
      <dgm:spPr/>
      <dgm:t>
        <a:bodyPr/>
        <a:lstStyle/>
        <a:p>
          <a:endParaRPr lang="en-US"/>
        </a:p>
      </dgm:t>
    </dgm:pt>
    <dgm:pt modelId="{19EAF261-2688-4B5E-8B45-F8586D269A1D}">
      <dgm:prSet/>
      <dgm:spPr/>
      <dgm:t>
        <a:bodyPr/>
        <a:lstStyle/>
        <a:p>
          <a:r>
            <a:rPr lang="en-GB"/>
            <a:t>Show people the features they lose in the free version of your software</a:t>
          </a:r>
          <a:endParaRPr lang="en-US"/>
        </a:p>
      </dgm:t>
    </dgm:pt>
    <dgm:pt modelId="{10E3C659-B557-40CD-AF06-0EC9A58283FF}" type="parTrans" cxnId="{9C20B441-ECE1-47E9-AEB7-5258F549E9E6}">
      <dgm:prSet/>
      <dgm:spPr/>
      <dgm:t>
        <a:bodyPr/>
        <a:lstStyle/>
        <a:p>
          <a:endParaRPr lang="en-US"/>
        </a:p>
      </dgm:t>
    </dgm:pt>
    <dgm:pt modelId="{8C8A9762-F555-4B46-AFF5-4585091BFA2C}" type="sibTrans" cxnId="{9C20B441-ECE1-47E9-AEB7-5258F549E9E6}">
      <dgm:prSet/>
      <dgm:spPr/>
      <dgm:t>
        <a:bodyPr/>
        <a:lstStyle/>
        <a:p>
          <a:endParaRPr lang="en-US"/>
        </a:p>
      </dgm:t>
    </dgm:pt>
    <dgm:pt modelId="{ADE1B51E-D029-4926-B1D0-7FE8CA96CB5A}">
      <dgm:prSet/>
      <dgm:spPr/>
      <dgm:t>
        <a:bodyPr/>
        <a:lstStyle/>
        <a:p>
          <a:r>
            <a:rPr lang="en-GB" dirty="0"/>
            <a:t>Have a permanent sale and show the savings </a:t>
          </a:r>
          <a:r>
            <a:rPr lang="en-GB" dirty="0">
              <a:sym typeface="Wingdings" panose="05000000000000000000" pitchFamily="2" charset="2"/>
            </a:rPr>
            <a:t></a:t>
          </a:r>
          <a:endParaRPr lang="en-US" dirty="0"/>
        </a:p>
      </dgm:t>
    </dgm:pt>
    <dgm:pt modelId="{0E4632E2-DAAF-48C7-AD41-EF836CFE013F}" type="parTrans" cxnId="{49F15737-2E70-4511-B3EB-8540C8C3F3E7}">
      <dgm:prSet/>
      <dgm:spPr/>
      <dgm:t>
        <a:bodyPr/>
        <a:lstStyle/>
        <a:p>
          <a:endParaRPr lang="en-US"/>
        </a:p>
      </dgm:t>
    </dgm:pt>
    <dgm:pt modelId="{595D2C43-D249-4686-90A4-0F288C3ED734}" type="sibTrans" cxnId="{49F15737-2E70-4511-B3EB-8540C8C3F3E7}">
      <dgm:prSet/>
      <dgm:spPr/>
      <dgm:t>
        <a:bodyPr/>
        <a:lstStyle/>
        <a:p>
          <a:endParaRPr lang="en-US"/>
        </a:p>
      </dgm:t>
    </dgm:pt>
    <dgm:pt modelId="{1B808295-731E-44D1-ACB9-81A235D700D5}" type="pres">
      <dgm:prSet presAssocID="{F704CB0E-DE56-4723-9684-26B408FC5347}" presName="root" presStyleCnt="0">
        <dgm:presLayoutVars>
          <dgm:dir/>
          <dgm:resizeHandles val="exact"/>
        </dgm:presLayoutVars>
      </dgm:prSet>
      <dgm:spPr/>
    </dgm:pt>
    <dgm:pt modelId="{5A43908B-4C21-4A33-94A3-F03CC2367A9C}" type="pres">
      <dgm:prSet presAssocID="{4DA8F197-4ECA-4172-9662-A2ECC575DEF9}" presName="compNode" presStyleCnt="0"/>
      <dgm:spPr/>
    </dgm:pt>
    <dgm:pt modelId="{5426AB15-D175-4A3D-B8E6-FB8C6F7F2B8D}" type="pres">
      <dgm:prSet presAssocID="{4DA8F197-4ECA-4172-9662-A2ECC575DEF9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61E94E6A-7E68-48CF-97C8-27A78BACBDBE}" type="pres">
      <dgm:prSet presAssocID="{4DA8F197-4ECA-4172-9662-A2ECC575DEF9}" presName="iconSpace" presStyleCnt="0"/>
      <dgm:spPr/>
    </dgm:pt>
    <dgm:pt modelId="{5910631A-01C1-412D-BF18-926A431DCBBB}" type="pres">
      <dgm:prSet presAssocID="{4DA8F197-4ECA-4172-9662-A2ECC575DEF9}" presName="parTx" presStyleLbl="revTx" presStyleIdx="0" presStyleCnt="4">
        <dgm:presLayoutVars>
          <dgm:chMax val="0"/>
          <dgm:chPref val="0"/>
        </dgm:presLayoutVars>
      </dgm:prSet>
      <dgm:spPr/>
    </dgm:pt>
    <dgm:pt modelId="{D812FAF7-BA92-4CA6-8F91-BF41D23267E6}" type="pres">
      <dgm:prSet presAssocID="{4DA8F197-4ECA-4172-9662-A2ECC575DEF9}" presName="txSpace" presStyleCnt="0"/>
      <dgm:spPr/>
    </dgm:pt>
    <dgm:pt modelId="{C7B7AAE6-281B-4200-BFC9-7F01AC2CAC12}" type="pres">
      <dgm:prSet presAssocID="{4DA8F197-4ECA-4172-9662-A2ECC575DEF9}" presName="desTx" presStyleLbl="revTx" presStyleIdx="1" presStyleCnt="4">
        <dgm:presLayoutVars/>
      </dgm:prSet>
      <dgm:spPr/>
    </dgm:pt>
    <dgm:pt modelId="{B0D60606-F8A3-4E6C-9259-07A6E17645BE}" type="pres">
      <dgm:prSet presAssocID="{9B12FB7E-2050-43EC-B555-4AC3FFAA7B1D}" presName="sibTrans" presStyleCnt="0"/>
      <dgm:spPr/>
    </dgm:pt>
    <dgm:pt modelId="{DF016F21-16CE-438B-9DF7-442861E62576}" type="pres">
      <dgm:prSet presAssocID="{ECCBF78C-5743-4217-9944-443B0C610069}" presName="compNode" presStyleCnt="0"/>
      <dgm:spPr/>
    </dgm:pt>
    <dgm:pt modelId="{45A7C16B-8C48-4698-8A0A-2D966ED4251B}" type="pres">
      <dgm:prSet presAssocID="{ECCBF78C-5743-4217-9944-443B0C61006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uro"/>
        </a:ext>
      </dgm:extLst>
    </dgm:pt>
    <dgm:pt modelId="{45874897-4530-462C-8724-5548D808CB3A}" type="pres">
      <dgm:prSet presAssocID="{ECCBF78C-5743-4217-9944-443B0C610069}" presName="iconSpace" presStyleCnt="0"/>
      <dgm:spPr/>
    </dgm:pt>
    <dgm:pt modelId="{4A750C83-9BA0-41A0-9B95-5679B023B6E4}" type="pres">
      <dgm:prSet presAssocID="{ECCBF78C-5743-4217-9944-443B0C610069}" presName="parTx" presStyleLbl="revTx" presStyleIdx="2" presStyleCnt="4">
        <dgm:presLayoutVars>
          <dgm:chMax val="0"/>
          <dgm:chPref val="0"/>
        </dgm:presLayoutVars>
      </dgm:prSet>
      <dgm:spPr/>
    </dgm:pt>
    <dgm:pt modelId="{4A652ADC-DA6A-48F1-8F77-90A1762222F6}" type="pres">
      <dgm:prSet presAssocID="{ECCBF78C-5743-4217-9944-443B0C610069}" presName="txSpace" presStyleCnt="0"/>
      <dgm:spPr/>
    </dgm:pt>
    <dgm:pt modelId="{7E7B8328-175D-4D4C-9275-5BCA77C73F0C}" type="pres">
      <dgm:prSet presAssocID="{ECCBF78C-5743-4217-9944-443B0C610069}" presName="desTx" presStyleLbl="revTx" presStyleIdx="3" presStyleCnt="4">
        <dgm:presLayoutVars/>
      </dgm:prSet>
      <dgm:spPr/>
    </dgm:pt>
  </dgm:ptLst>
  <dgm:cxnLst>
    <dgm:cxn modelId="{27071309-6BB4-4CD3-A77B-460D26DAC3D3}" srcId="{4DA8F197-4ECA-4172-9662-A2ECC575DEF9}" destId="{2BC040F0-DA08-4F02-BF87-DF394695D609}" srcOrd="1" destOrd="0" parTransId="{D898A7E7-5FEA-4EC9-A3A6-21A641FE177E}" sibTransId="{1ABBB237-D7F1-405E-B5DF-E3C2BFA3E114}"/>
    <dgm:cxn modelId="{D5209E11-3546-4D70-9208-AC8E666D88CC}" type="presOf" srcId="{F704CB0E-DE56-4723-9684-26B408FC5347}" destId="{1B808295-731E-44D1-ACB9-81A235D700D5}" srcOrd="0" destOrd="0" presId="urn:microsoft.com/office/officeart/2018/5/layout/CenteredIconLabelDescriptionList"/>
    <dgm:cxn modelId="{3AA8D614-1613-4F37-9763-F13BCD86D71E}" type="presOf" srcId="{B0C4EAE9-0676-49B0-9EEB-CB69B7FB3C82}" destId="{C7B7AAE6-281B-4200-BFC9-7F01AC2CAC12}" srcOrd="0" destOrd="2" presId="urn:microsoft.com/office/officeart/2018/5/layout/CenteredIconLabelDescriptionList"/>
    <dgm:cxn modelId="{D7339215-4F3C-4339-8EC0-C78735398D5E}" type="presOf" srcId="{ADE1B51E-D029-4926-B1D0-7FE8CA96CB5A}" destId="{7E7B8328-175D-4D4C-9275-5BCA77C73F0C}" srcOrd="0" destOrd="4" presId="urn:microsoft.com/office/officeart/2018/5/layout/CenteredIconLabelDescriptionList"/>
    <dgm:cxn modelId="{5A553616-FB39-4271-A060-F10890C401A3}" srcId="{4DA8F197-4ECA-4172-9662-A2ECC575DEF9}" destId="{B0C4EAE9-0676-49B0-9EEB-CB69B7FB3C82}" srcOrd="2" destOrd="0" parTransId="{E8994F17-DE6C-4590-B734-83FAF71A2B71}" sibTransId="{38481761-7E7B-43B3-9C4B-C3C8EC2BD225}"/>
    <dgm:cxn modelId="{AB440317-C2B8-4C01-865A-E5E4E99FDCF9}" type="presOf" srcId="{EE3AE35E-34C1-4387-A4AF-27023DD168BF}" destId="{C7B7AAE6-281B-4200-BFC9-7F01AC2CAC12}" srcOrd="0" destOrd="0" presId="urn:microsoft.com/office/officeart/2018/5/layout/CenteredIconLabelDescriptionList"/>
    <dgm:cxn modelId="{40A23F22-3081-4C30-A8D7-25576AA2CB2B}" srcId="{ECCBF78C-5743-4217-9944-443B0C610069}" destId="{07A12C17-DD24-430D-9A1F-EE93B7950459}" srcOrd="1" destOrd="0" parTransId="{76781E08-FB2F-4A5E-A9F1-1A81B6BA175D}" sibTransId="{AAB82863-DA20-4BC6-BFB0-DF619591EE49}"/>
    <dgm:cxn modelId="{49F15737-2E70-4511-B3EB-8540C8C3F3E7}" srcId="{ECCBF78C-5743-4217-9944-443B0C610069}" destId="{ADE1B51E-D029-4926-B1D0-7FE8CA96CB5A}" srcOrd="4" destOrd="0" parTransId="{0E4632E2-DAAF-48C7-AD41-EF836CFE013F}" sibTransId="{595D2C43-D249-4686-90A4-0F288C3ED734}"/>
    <dgm:cxn modelId="{9C20B441-ECE1-47E9-AEB7-5258F549E9E6}" srcId="{ECCBF78C-5743-4217-9944-443B0C610069}" destId="{19EAF261-2688-4B5E-8B45-F8586D269A1D}" srcOrd="3" destOrd="0" parTransId="{10E3C659-B557-40CD-AF06-0EC9A58283FF}" sibTransId="{8C8A9762-F555-4B46-AFF5-4585091BFA2C}"/>
    <dgm:cxn modelId="{D9565F52-BA83-42F1-AF8A-72DC4CA1CA51}" type="presOf" srcId="{07A12C17-DD24-430D-9A1F-EE93B7950459}" destId="{7E7B8328-175D-4D4C-9275-5BCA77C73F0C}" srcOrd="0" destOrd="1" presId="urn:microsoft.com/office/officeart/2018/5/layout/CenteredIconLabelDescriptionList"/>
    <dgm:cxn modelId="{72CB6B52-BB9C-4D33-9B0F-50E06B38BC5B}" type="presOf" srcId="{4DA8F197-4ECA-4172-9662-A2ECC575DEF9}" destId="{5910631A-01C1-412D-BF18-926A431DCBBB}" srcOrd="0" destOrd="0" presId="urn:microsoft.com/office/officeart/2018/5/layout/CenteredIconLabelDescriptionList"/>
    <dgm:cxn modelId="{7DBDC95C-2F11-49A5-AA0C-EB8ABA920821}" type="presOf" srcId="{23CDA1A0-6173-47E5-B243-7166F2C7BEC7}" destId="{7E7B8328-175D-4D4C-9275-5BCA77C73F0C}" srcOrd="0" destOrd="2" presId="urn:microsoft.com/office/officeart/2018/5/layout/CenteredIconLabelDescriptionList"/>
    <dgm:cxn modelId="{790C245D-B044-41C0-9A66-E37E07D8A195}" type="presOf" srcId="{19EAF261-2688-4B5E-8B45-F8586D269A1D}" destId="{7E7B8328-175D-4D4C-9275-5BCA77C73F0C}" srcOrd="0" destOrd="3" presId="urn:microsoft.com/office/officeart/2018/5/layout/CenteredIconLabelDescriptionList"/>
    <dgm:cxn modelId="{6AEB505E-2138-466D-BEAA-B633270E5422}" srcId="{ECCBF78C-5743-4217-9944-443B0C610069}" destId="{F72533B9-AC17-49F5-A708-EB767A75F2DB}" srcOrd="0" destOrd="0" parTransId="{04E1DA0A-1642-4B8C-AC1C-F92CBCADAFCA}" sibTransId="{B5F99D10-FB97-4F64-AFF0-C4BDA6D36713}"/>
    <dgm:cxn modelId="{AD7B996C-AFFD-43D2-9EE4-BDA75F5580D1}" type="presOf" srcId="{ECCBF78C-5743-4217-9944-443B0C610069}" destId="{4A750C83-9BA0-41A0-9B95-5679B023B6E4}" srcOrd="0" destOrd="0" presId="urn:microsoft.com/office/officeart/2018/5/layout/CenteredIconLabelDescriptionList"/>
    <dgm:cxn modelId="{79F7A772-1A03-41F4-8B16-D3F0EABEC4F7}" srcId="{ECCBF78C-5743-4217-9944-443B0C610069}" destId="{23CDA1A0-6173-47E5-B243-7166F2C7BEC7}" srcOrd="2" destOrd="0" parTransId="{7D9C28E9-0F83-4D36-B95E-CD231C17FA1E}" sibTransId="{04BB573E-328E-4CCD-8A43-85CB8BCF36A8}"/>
    <dgm:cxn modelId="{3883818F-1D9F-4AAE-AC1B-72BA52472A23}" srcId="{4DA8F197-4ECA-4172-9662-A2ECC575DEF9}" destId="{EE3AE35E-34C1-4387-A4AF-27023DD168BF}" srcOrd="0" destOrd="0" parTransId="{DF1D199F-27E8-4D7F-B458-E7ADD4134A20}" sibTransId="{695116C7-1D89-468A-A1EA-19EE1A3C59B7}"/>
    <dgm:cxn modelId="{AE373CA1-B984-46D0-B880-7C529EEDDF45}" srcId="{F704CB0E-DE56-4723-9684-26B408FC5347}" destId="{ECCBF78C-5743-4217-9944-443B0C610069}" srcOrd="1" destOrd="0" parTransId="{F7D886D5-F472-49CE-876F-3F848CB8E7D4}" sibTransId="{04E7920D-7C12-490B-AD98-8AF323F6AB49}"/>
    <dgm:cxn modelId="{CAA014BB-5FF1-4708-B5EB-FB760B9F313C}" type="presOf" srcId="{F72533B9-AC17-49F5-A708-EB767A75F2DB}" destId="{7E7B8328-175D-4D4C-9275-5BCA77C73F0C}" srcOrd="0" destOrd="0" presId="urn:microsoft.com/office/officeart/2018/5/layout/CenteredIconLabelDescriptionList"/>
    <dgm:cxn modelId="{E9B0D4E7-22CA-449A-8231-5DAEE48C8E3E}" type="presOf" srcId="{2BC040F0-DA08-4F02-BF87-DF394695D609}" destId="{C7B7AAE6-281B-4200-BFC9-7F01AC2CAC12}" srcOrd="0" destOrd="1" presId="urn:microsoft.com/office/officeart/2018/5/layout/CenteredIconLabelDescriptionList"/>
    <dgm:cxn modelId="{C96151FD-B2B5-4A0D-96DC-77BB97948192}" srcId="{F704CB0E-DE56-4723-9684-26B408FC5347}" destId="{4DA8F197-4ECA-4172-9662-A2ECC575DEF9}" srcOrd="0" destOrd="0" parTransId="{780F7520-A27F-4971-906A-F9D3C2016E4B}" sibTransId="{9B12FB7E-2050-43EC-B555-4AC3FFAA7B1D}"/>
    <dgm:cxn modelId="{8BF8DF99-0879-4291-AA3A-F97D776141CF}" type="presParOf" srcId="{1B808295-731E-44D1-ACB9-81A235D700D5}" destId="{5A43908B-4C21-4A33-94A3-F03CC2367A9C}" srcOrd="0" destOrd="0" presId="urn:microsoft.com/office/officeart/2018/5/layout/CenteredIconLabelDescriptionList"/>
    <dgm:cxn modelId="{D5CCE1F3-4A57-4974-A0F9-1BE7C8883F5C}" type="presParOf" srcId="{5A43908B-4C21-4A33-94A3-F03CC2367A9C}" destId="{5426AB15-D175-4A3D-B8E6-FB8C6F7F2B8D}" srcOrd="0" destOrd="0" presId="urn:microsoft.com/office/officeart/2018/5/layout/CenteredIconLabelDescriptionList"/>
    <dgm:cxn modelId="{8EB4EB57-DCA3-4A9E-8107-C987014C44DE}" type="presParOf" srcId="{5A43908B-4C21-4A33-94A3-F03CC2367A9C}" destId="{61E94E6A-7E68-48CF-97C8-27A78BACBDBE}" srcOrd="1" destOrd="0" presId="urn:microsoft.com/office/officeart/2018/5/layout/CenteredIconLabelDescriptionList"/>
    <dgm:cxn modelId="{A7C4C730-DB5D-4E30-8CA6-D57547F9D955}" type="presParOf" srcId="{5A43908B-4C21-4A33-94A3-F03CC2367A9C}" destId="{5910631A-01C1-412D-BF18-926A431DCBBB}" srcOrd="2" destOrd="0" presId="urn:microsoft.com/office/officeart/2018/5/layout/CenteredIconLabelDescriptionList"/>
    <dgm:cxn modelId="{BB921CF6-A16E-4EEE-A25C-350E0C82386E}" type="presParOf" srcId="{5A43908B-4C21-4A33-94A3-F03CC2367A9C}" destId="{D812FAF7-BA92-4CA6-8F91-BF41D23267E6}" srcOrd="3" destOrd="0" presId="urn:microsoft.com/office/officeart/2018/5/layout/CenteredIconLabelDescriptionList"/>
    <dgm:cxn modelId="{2F7432A9-8C07-4CFF-90D1-3C09B0494CDF}" type="presParOf" srcId="{5A43908B-4C21-4A33-94A3-F03CC2367A9C}" destId="{C7B7AAE6-281B-4200-BFC9-7F01AC2CAC12}" srcOrd="4" destOrd="0" presId="urn:microsoft.com/office/officeart/2018/5/layout/CenteredIconLabelDescriptionList"/>
    <dgm:cxn modelId="{CA459A98-345E-43AE-8A10-CFF86426F8F4}" type="presParOf" srcId="{1B808295-731E-44D1-ACB9-81A235D700D5}" destId="{B0D60606-F8A3-4E6C-9259-07A6E17645BE}" srcOrd="1" destOrd="0" presId="urn:microsoft.com/office/officeart/2018/5/layout/CenteredIconLabelDescriptionList"/>
    <dgm:cxn modelId="{1B17730B-4CCF-4FDE-AC8B-02C074E4A20C}" type="presParOf" srcId="{1B808295-731E-44D1-ACB9-81A235D700D5}" destId="{DF016F21-16CE-438B-9DF7-442861E62576}" srcOrd="2" destOrd="0" presId="urn:microsoft.com/office/officeart/2018/5/layout/CenteredIconLabelDescriptionList"/>
    <dgm:cxn modelId="{C79A3117-EB20-40A3-B84C-CC8EED396A18}" type="presParOf" srcId="{DF016F21-16CE-438B-9DF7-442861E62576}" destId="{45A7C16B-8C48-4698-8A0A-2D966ED4251B}" srcOrd="0" destOrd="0" presId="urn:microsoft.com/office/officeart/2018/5/layout/CenteredIconLabelDescriptionList"/>
    <dgm:cxn modelId="{63F2B6C6-7446-4BC4-B869-BDDAC31D484A}" type="presParOf" srcId="{DF016F21-16CE-438B-9DF7-442861E62576}" destId="{45874897-4530-462C-8724-5548D808CB3A}" srcOrd="1" destOrd="0" presId="urn:microsoft.com/office/officeart/2018/5/layout/CenteredIconLabelDescriptionList"/>
    <dgm:cxn modelId="{80429EC3-6A19-401C-8167-B713FEBCB656}" type="presParOf" srcId="{DF016F21-16CE-438B-9DF7-442861E62576}" destId="{4A750C83-9BA0-41A0-9B95-5679B023B6E4}" srcOrd="2" destOrd="0" presId="urn:microsoft.com/office/officeart/2018/5/layout/CenteredIconLabelDescriptionList"/>
    <dgm:cxn modelId="{53E22387-1AD1-401F-8DAC-F1AC5835DB24}" type="presParOf" srcId="{DF016F21-16CE-438B-9DF7-442861E62576}" destId="{4A652ADC-DA6A-48F1-8F77-90A1762222F6}" srcOrd="3" destOrd="0" presId="urn:microsoft.com/office/officeart/2018/5/layout/CenteredIconLabelDescriptionList"/>
    <dgm:cxn modelId="{0DAF72E7-BC6A-493B-8FDA-6619F62C52CB}" type="presParOf" srcId="{DF016F21-16CE-438B-9DF7-442861E62576}" destId="{7E7B8328-175D-4D4C-9275-5BCA77C73F0C}" srcOrd="4" destOrd="0" presId="urn:microsoft.com/office/officeart/2018/5/layout/CenteredIconLabelDescription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CC9E1848-38F7-47E2-87E0-B5129E53549F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5631819-1F08-4A35-88F7-DEC97BDCEB84}">
      <dgm:prSet/>
      <dgm:spPr/>
      <dgm:t>
        <a:bodyPr/>
        <a:lstStyle/>
        <a:p>
          <a:r>
            <a:rPr lang="en-GB"/>
            <a:t>Go to the following websites and write down the first three things that grab your attention:</a:t>
          </a:r>
          <a:endParaRPr lang="en-US"/>
        </a:p>
      </dgm:t>
    </dgm:pt>
    <dgm:pt modelId="{C031A1F0-DC9B-4210-A262-0BD1E5C0A475}" type="parTrans" cxnId="{69FBD716-FCF8-4BF7-89B9-2BA9FE59D137}">
      <dgm:prSet/>
      <dgm:spPr/>
      <dgm:t>
        <a:bodyPr/>
        <a:lstStyle/>
        <a:p>
          <a:endParaRPr lang="en-US"/>
        </a:p>
      </dgm:t>
    </dgm:pt>
    <dgm:pt modelId="{7B5D130F-8773-4F94-8E83-16DD265349EC}" type="sibTrans" cxnId="{69FBD716-FCF8-4BF7-89B9-2BA9FE59D137}">
      <dgm:prSet/>
      <dgm:spPr/>
      <dgm:t>
        <a:bodyPr/>
        <a:lstStyle/>
        <a:p>
          <a:endParaRPr lang="en-US"/>
        </a:p>
      </dgm:t>
    </dgm:pt>
    <dgm:pt modelId="{B7229C0B-9316-4235-B41C-818A8F098EC8}">
      <dgm:prSet/>
      <dgm:spPr/>
      <dgm:t>
        <a:bodyPr/>
        <a:lstStyle/>
        <a:p>
          <a:r>
            <a:rPr lang="en-GB">
              <a:hlinkClick xmlns:r="http://schemas.openxmlformats.org/officeDocument/2006/relationships" r:id="rId1"/>
            </a:rPr>
            <a:t>http://www.uwtsd.ac.uk/</a:t>
          </a:r>
          <a:endParaRPr lang="en-US"/>
        </a:p>
      </dgm:t>
    </dgm:pt>
    <dgm:pt modelId="{B41C4BFB-9C36-4BD1-9CFA-92B19D119769}" type="parTrans" cxnId="{98C7186C-BE91-40DB-A9FD-A2AB33525778}">
      <dgm:prSet/>
      <dgm:spPr/>
      <dgm:t>
        <a:bodyPr/>
        <a:lstStyle/>
        <a:p>
          <a:endParaRPr lang="en-US"/>
        </a:p>
      </dgm:t>
    </dgm:pt>
    <dgm:pt modelId="{64329B0E-E086-40A4-9270-4CC391409AAF}" type="sibTrans" cxnId="{98C7186C-BE91-40DB-A9FD-A2AB33525778}">
      <dgm:prSet/>
      <dgm:spPr/>
      <dgm:t>
        <a:bodyPr/>
        <a:lstStyle/>
        <a:p>
          <a:endParaRPr lang="en-US"/>
        </a:p>
      </dgm:t>
    </dgm:pt>
    <dgm:pt modelId="{AEEFA956-CF62-4E7B-8423-542F7B4DBF8D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2"/>
            </a:rPr>
            <a:t>http://www.swansea.ac.uk/</a:t>
          </a:r>
          <a:endParaRPr lang="en-US"/>
        </a:p>
      </dgm:t>
    </dgm:pt>
    <dgm:pt modelId="{2CC9797B-CE7A-415B-B066-7679D4DD90F6}" type="parTrans" cxnId="{B82D628B-7C23-4F55-ADFD-01298B735FCB}">
      <dgm:prSet/>
      <dgm:spPr/>
      <dgm:t>
        <a:bodyPr/>
        <a:lstStyle/>
        <a:p>
          <a:endParaRPr lang="en-US"/>
        </a:p>
      </dgm:t>
    </dgm:pt>
    <dgm:pt modelId="{4AC71B58-CF88-4189-967B-D07487465115}" type="sibTrans" cxnId="{B82D628B-7C23-4F55-ADFD-01298B735FCB}">
      <dgm:prSet/>
      <dgm:spPr/>
      <dgm:t>
        <a:bodyPr/>
        <a:lstStyle/>
        <a:p>
          <a:endParaRPr lang="en-US"/>
        </a:p>
      </dgm:t>
    </dgm:pt>
    <dgm:pt modelId="{BED3671B-B047-4098-8377-DF67C276F4B7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3"/>
            </a:rPr>
            <a:t>http://news.bbc.co.uk</a:t>
          </a:r>
          <a:endParaRPr lang="en-US"/>
        </a:p>
      </dgm:t>
    </dgm:pt>
    <dgm:pt modelId="{9A678717-44A7-49F6-95E0-962C5D2FE4B8}" type="parTrans" cxnId="{F96D6071-12D0-43AB-8023-DA3CE8A826BC}">
      <dgm:prSet/>
      <dgm:spPr/>
      <dgm:t>
        <a:bodyPr/>
        <a:lstStyle/>
        <a:p>
          <a:endParaRPr lang="en-US"/>
        </a:p>
      </dgm:t>
    </dgm:pt>
    <dgm:pt modelId="{A7BEAE6A-8E27-465B-8543-57CA15227558}" type="sibTrans" cxnId="{F96D6071-12D0-43AB-8023-DA3CE8A826BC}">
      <dgm:prSet/>
      <dgm:spPr/>
      <dgm:t>
        <a:bodyPr/>
        <a:lstStyle/>
        <a:p>
          <a:endParaRPr lang="en-US"/>
        </a:p>
      </dgm:t>
    </dgm:pt>
    <dgm:pt modelId="{992CF2C1-934D-446F-8442-B6D6F0D769EF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4"/>
            </a:rPr>
            <a:t>www.facebook.com</a:t>
          </a:r>
          <a:endParaRPr lang="en-US"/>
        </a:p>
      </dgm:t>
    </dgm:pt>
    <dgm:pt modelId="{4ACCB731-03CB-4F74-8974-EC3E3DF9E510}" type="parTrans" cxnId="{D2563054-802C-4469-A55A-D8F9683EBCA9}">
      <dgm:prSet/>
      <dgm:spPr/>
      <dgm:t>
        <a:bodyPr/>
        <a:lstStyle/>
        <a:p>
          <a:endParaRPr lang="en-US"/>
        </a:p>
      </dgm:t>
    </dgm:pt>
    <dgm:pt modelId="{1A33CB36-73FF-4A64-B92C-3304597B8D25}" type="sibTrans" cxnId="{D2563054-802C-4469-A55A-D8F9683EBCA9}">
      <dgm:prSet/>
      <dgm:spPr/>
      <dgm:t>
        <a:bodyPr/>
        <a:lstStyle/>
        <a:p>
          <a:endParaRPr lang="en-US"/>
        </a:p>
      </dgm:t>
    </dgm:pt>
    <dgm:pt modelId="{437C7DEA-0CD4-49F1-AD3B-CF8D2B9E0E8C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5"/>
            </a:rPr>
            <a:t>http://twitter.com/</a:t>
          </a:r>
          <a:endParaRPr lang="en-US"/>
        </a:p>
      </dgm:t>
    </dgm:pt>
    <dgm:pt modelId="{D9D5C2C6-0F4A-42F5-9AF0-5539E13FE4AC}" type="parTrans" cxnId="{38491DA1-D9B2-4F08-B689-8C7133AA6BDF}">
      <dgm:prSet/>
      <dgm:spPr/>
      <dgm:t>
        <a:bodyPr/>
        <a:lstStyle/>
        <a:p>
          <a:endParaRPr lang="en-US"/>
        </a:p>
      </dgm:t>
    </dgm:pt>
    <dgm:pt modelId="{3675777D-5F81-4387-9DBF-FCA38F816521}" type="sibTrans" cxnId="{38491DA1-D9B2-4F08-B689-8C7133AA6BDF}">
      <dgm:prSet/>
      <dgm:spPr/>
      <dgm:t>
        <a:bodyPr/>
        <a:lstStyle/>
        <a:p>
          <a:endParaRPr lang="en-US"/>
        </a:p>
      </dgm:t>
    </dgm:pt>
    <dgm:pt modelId="{DC560ED9-E435-4ED1-97C3-CD3E7316102F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6"/>
            </a:rPr>
            <a:t>http://www.amazon.co.uk/</a:t>
          </a:r>
          <a:endParaRPr lang="en-US"/>
        </a:p>
      </dgm:t>
    </dgm:pt>
    <dgm:pt modelId="{E7ECD77C-392A-4802-A817-597FA656B4F0}" type="parTrans" cxnId="{00515728-E606-48B6-9042-E437453DB65E}">
      <dgm:prSet/>
      <dgm:spPr/>
      <dgm:t>
        <a:bodyPr/>
        <a:lstStyle/>
        <a:p>
          <a:endParaRPr lang="en-US"/>
        </a:p>
      </dgm:t>
    </dgm:pt>
    <dgm:pt modelId="{60D52DB3-E4A4-4977-A889-8085AD54DEA5}" type="sibTrans" cxnId="{00515728-E606-48B6-9042-E437453DB65E}">
      <dgm:prSet/>
      <dgm:spPr/>
      <dgm:t>
        <a:bodyPr/>
        <a:lstStyle/>
        <a:p>
          <a:endParaRPr lang="en-US"/>
        </a:p>
      </dgm:t>
    </dgm:pt>
    <dgm:pt modelId="{57C373FA-617A-434E-AFF8-87D48C02E90F}">
      <dgm:prSet/>
      <dgm:spPr/>
      <dgm:t>
        <a:bodyPr/>
        <a:lstStyle/>
        <a:p>
          <a:r>
            <a:rPr lang="en-GB" u="sng">
              <a:hlinkClick xmlns:r="http://schemas.openxmlformats.org/officeDocument/2006/relationships" r:id="rId7"/>
            </a:rPr>
            <a:t>https://www.google.co.uk/</a:t>
          </a:r>
          <a:endParaRPr lang="en-US"/>
        </a:p>
      </dgm:t>
    </dgm:pt>
    <dgm:pt modelId="{21B425B2-F979-4F4F-A40D-2C1500265E97}" type="parTrans" cxnId="{2BD9BAE3-1605-48A2-A1EE-B44BE6B5000E}">
      <dgm:prSet/>
      <dgm:spPr/>
      <dgm:t>
        <a:bodyPr/>
        <a:lstStyle/>
        <a:p>
          <a:endParaRPr lang="en-US"/>
        </a:p>
      </dgm:t>
    </dgm:pt>
    <dgm:pt modelId="{D19BDA61-C137-402E-8DC8-C86FEDB56B43}" type="sibTrans" cxnId="{2BD9BAE3-1605-48A2-A1EE-B44BE6B5000E}">
      <dgm:prSet/>
      <dgm:spPr/>
      <dgm:t>
        <a:bodyPr/>
        <a:lstStyle/>
        <a:p>
          <a:endParaRPr lang="en-US"/>
        </a:p>
      </dgm:t>
    </dgm:pt>
    <dgm:pt modelId="{731384B0-94B7-4686-8DDA-E8B9AD86B1F3}">
      <dgm:prSet/>
      <dgm:spPr/>
      <dgm:t>
        <a:bodyPr/>
        <a:lstStyle/>
        <a:p>
          <a:r>
            <a:rPr lang="en-GB"/>
            <a:t>Are these animated/surprising/noisy/vivid?</a:t>
          </a:r>
          <a:endParaRPr lang="en-US"/>
        </a:p>
      </dgm:t>
    </dgm:pt>
    <dgm:pt modelId="{0E43F6C2-C00E-48E9-8F33-1F1F8F719999}" type="parTrans" cxnId="{7F916D3D-4DF7-4B3D-870D-8B4C7409C010}">
      <dgm:prSet/>
      <dgm:spPr/>
      <dgm:t>
        <a:bodyPr/>
        <a:lstStyle/>
        <a:p>
          <a:endParaRPr lang="en-US"/>
        </a:p>
      </dgm:t>
    </dgm:pt>
    <dgm:pt modelId="{A2A907C6-413D-40B0-A245-96C02EEBC61A}" type="sibTrans" cxnId="{7F916D3D-4DF7-4B3D-870D-8B4C7409C010}">
      <dgm:prSet/>
      <dgm:spPr/>
      <dgm:t>
        <a:bodyPr/>
        <a:lstStyle/>
        <a:p>
          <a:endParaRPr lang="en-US"/>
        </a:p>
      </dgm:t>
    </dgm:pt>
    <dgm:pt modelId="{624DF58F-D8BC-8E45-B5C1-A55660C5884A}" type="pres">
      <dgm:prSet presAssocID="{CC9E1848-38F7-47E2-87E0-B5129E53549F}" presName="linear" presStyleCnt="0">
        <dgm:presLayoutVars>
          <dgm:animLvl val="lvl"/>
          <dgm:resizeHandles val="exact"/>
        </dgm:presLayoutVars>
      </dgm:prSet>
      <dgm:spPr/>
    </dgm:pt>
    <dgm:pt modelId="{DEC61BE6-DA2C-1649-99DA-F10B1DDBE9DB}" type="pres">
      <dgm:prSet presAssocID="{E5631819-1F08-4A35-88F7-DEC97BDCEB84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74E810EC-E276-0C44-977A-86AD81A1496A}" type="pres">
      <dgm:prSet presAssocID="{E5631819-1F08-4A35-88F7-DEC97BDCEB84}" presName="childText" presStyleLbl="revTx" presStyleIdx="0" presStyleCnt="1">
        <dgm:presLayoutVars>
          <dgm:bulletEnabled val="1"/>
        </dgm:presLayoutVars>
      </dgm:prSet>
      <dgm:spPr/>
    </dgm:pt>
    <dgm:pt modelId="{3BC82BC1-37F7-764F-A8E5-CEEC6B8E6252}" type="pres">
      <dgm:prSet presAssocID="{731384B0-94B7-4686-8DDA-E8B9AD86B1F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69FBD716-FCF8-4BF7-89B9-2BA9FE59D137}" srcId="{CC9E1848-38F7-47E2-87E0-B5129E53549F}" destId="{E5631819-1F08-4A35-88F7-DEC97BDCEB84}" srcOrd="0" destOrd="0" parTransId="{C031A1F0-DC9B-4210-A262-0BD1E5C0A475}" sibTransId="{7B5D130F-8773-4F94-8E83-16DD265349EC}"/>
    <dgm:cxn modelId="{65ED8A25-C0F6-EA4F-92DB-9651B234EFD1}" type="presOf" srcId="{437C7DEA-0CD4-49F1-AD3B-CF8D2B9E0E8C}" destId="{74E810EC-E276-0C44-977A-86AD81A1496A}" srcOrd="0" destOrd="4" presId="urn:microsoft.com/office/officeart/2005/8/layout/vList2"/>
    <dgm:cxn modelId="{00515728-E606-48B6-9042-E437453DB65E}" srcId="{E5631819-1F08-4A35-88F7-DEC97BDCEB84}" destId="{DC560ED9-E435-4ED1-97C3-CD3E7316102F}" srcOrd="5" destOrd="0" parTransId="{E7ECD77C-392A-4802-A817-597FA656B4F0}" sibTransId="{60D52DB3-E4A4-4977-A889-8085AD54DEA5}"/>
    <dgm:cxn modelId="{EDFECB35-C70E-4246-88A3-3FD028E02875}" type="presOf" srcId="{E5631819-1F08-4A35-88F7-DEC97BDCEB84}" destId="{DEC61BE6-DA2C-1649-99DA-F10B1DDBE9DB}" srcOrd="0" destOrd="0" presId="urn:microsoft.com/office/officeart/2005/8/layout/vList2"/>
    <dgm:cxn modelId="{7F916D3D-4DF7-4B3D-870D-8B4C7409C010}" srcId="{CC9E1848-38F7-47E2-87E0-B5129E53549F}" destId="{731384B0-94B7-4686-8DDA-E8B9AD86B1F3}" srcOrd="1" destOrd="0" parTransId="{0E43F6C2-C00E-48E9-8F33-1F1F8F719999}" sibTransId="{A2A907C6-413D-40B0-A245-96C02EEBC61A}"/>
    <dgm:cxn modelId="{734E5144-DDCE-2F49-8652-84443C0AC49F}" type="presOf" srcId="{AEEFA956-CF62-4E7B-8423-542F7B4DBF8D}" destId="{74E810EC-E276-0C44-977A-86AD81A1496A}" srcOrd="0" destOrd="1" presId="urn:microsoft.com/office/officeart/2005/8/layout/vList2"/>
    <dgm:cxn modelId="{D2563054-802C-4469-A55A-D8F9683EBCA9}" srcId="{E5631819-1F08-4A35-88F7-DEC97BDCEB84}" destId="{992CF2C1-934D-446F-8442-B6D6F0D769EF}" srcOrd="3" destOrd="0" parTransId="{4ACCB731-03CB-4F74-8974-EC3E3DF9E510}" sibTransId="{1A33CB36-73FF-4A64-B92C-3304597B8D25}"/>
    <dgm:cxn modelId="{98C7186C-BE91-40DB-A9FD-A2AB33525778}" srcId="{E5631819-1F08-4A35-88F7-DEC97BDCEB84}" destId="{B7229C0B-9316-4235-B41C-818A8F098EC8}" srcOrd="0" destOrd="0" parTransId="{B41C4BFB-9C36-4BD1-9CFA-92B19D119769}" sibTransId="{64329B0E-E086-40A4-9270-4CC391409AAF}"/>
    <dgm:cxn modelId="{F96D6071-12D0-43AB-8023-DA3CE8A826BC}" srcId="{E5631819-1F08-4A35-88F7-DEC97BDCEB84}" destId="{BED3671B-B047-4098-8377-DF67C276F4B7}" srcOrd="2" destOrd="0" parTransId="{9A678717-44A7-49F6-95E0-962C5D2FE4B8}" sibTransId="{A7BEAE6A-8E27-465B-8543-57CA15227558}"/>
    <dgm:cxn modelId="{60C7347D-5812-444F-B7C8-18F1CFD8495A}" type="presOf" srcId="{DC560ED9-E435-4ED1-97C3-CD3E7316102F}" destId="{74E810EC-E276-0C44-977A-86AD81A1496A}" srcOrd="0" destOrd="5" presId="urn:microsoft.com/office/officeart/2005/8/layout/vList2"/>
    <dgm:cxn modelId="{B82D628B-7C23-4F55-ADFD-01298B735FCB}" srcId="{E5631819-1F08-4A35-88F7-DEC97BDCEB84}" destId="{AEEFA956-CF62-4E7B-8423-542F7B4DBF8D}" srcOrd="1" destOrd="0" parTransId="{2CC9797B-CE7A-415B-B066-7679D4DD90F6}" sibTransId="{4AC71B58-CF88-4189-967B-D07487465115}"/>
    <dgm:cxn modelId="{915C1094-7D5F-2145-8658-11C712787547}" type="presOf" srcId="{CC9E1848-38F7-47E2-87E0-B5129E53549F}" destId="{624DF58F-D8BC-8E45-B5C1-A55660C5884A}" srcOrd="0" destOrd="0" presId="urn:microsoft.com/office/officeart/2005/8/layout/vList2"/>
    <dgm:cxn modelId="{38491DA1-D9B2-4F08-B689-8C7133AA6BDF}" srcId="{E5631819-1F08-4A35-88F7-DEC97BDCEB84}" destId="{437C7DEA-0CD4-49F1-AD3B-CF8D2B9E0E8C}" srcOrd="4" destOrd="0" parTransId="{D9D5C2C6-0F4A-42F5-9AF0-5539E13FE4AC}" sibTransId="{3675777D-5F81-4387-9DBF-FCA38F816521}"/>
    <dgm:cxn modelId="{1C504CA7-563E-B74D-B0D2-B6FB8DEE0F09}" type="presOf" srcId="{B7229C0B-9316-4235-B41C-818A8F098EC8}" destId="{74E810EC-E276-0C44-977A-86AD81A1496A}" srcOrd="0" destOrd="0" presId="urn:microsoft.com/office/officeart/2005/8/layout/vList2"/>
    <dgm:cxn modelId="{40BDECAA-BA98-744C-BF19-53237875C99D}" type="presOf" srcId="{731384B0-94B7-4686-8DDA-E8B9AD86B1F3}" destId="{3BC82BC1-37F7-764F-A8E5-CEEC6B8E6252}" srcOrd="0" destOrd="0" presId="urn:microsoft.com/office/officeart/2005/8/layout/vList2"/>
    <dgm:cxn modelId="{6BDA33CC-5083-8947-9F66-E100F25DB928}" type="presOf" srcId="{992CF2C1-934D-446F-8442-B6D6F0D769EF}" destId="{74E810EC-E276-0C44-977A-86AD81A1496A}" srcOrd="0" destOrd="3" presId="urn:microsoft.com/office/officeart/2005/8/layout/vList2"/>
    <dgm:cxn modelId="{2BD9BAE3-1605-48A2-A1EE-B44BE6B5000E}" srcId="{E5631819-1F08-4A35-88F7-DEC97BDCEB84}" destId="{57C373FA-617A-434E-AFF8-87D48C02E90F}" srcOrd="6" destOrd="0" parTransId="{21B425B2-F979-4F4F-A40D-2C1500265E97}" sibTransId="{D19BDA61-C137-402E-8DC8-C86FEDB56B43}"/>
    <dgm:cxn modelId="{39AB33E6-5BD3-1E45-B2CC-530FA42CD094}" type="presOf" srcId="{57C373FA-617A-434E-AFF8-87D48C02E90F}" destId="{74E810EC-E276-0C44-977A-86AD81A1496A}" srcOrd="0" destOrd="6" presId="urn:microsoft.com/office/officeart/2005/8/layout/vList2"/>
    <dgm:cxn modelId="{0BC30DF1-C68D-0545-B822-CBCDABDD2F16}" type="presOf" srcId="{BED3671B-B047-4098-8377-DF67C276F4B7}" destId="{74E810EC-E276-0C44-977A-86AD81A1496A}" srcOrd="0" destOrd="2" presId="urn:microsoft.com/office/officeart/2005/8/layout/vList2"/>
    <dgm:cxn modelId="{B7144629-EECD-904D-BBFB-7DA8544A1149}" type="presParOf" srcId="{624DF58F-D8BC-8E45-B5C1-A55660C5884A}" destId="{DEC61BE6-DA2C-1649-99DA-F10B1DDBE9DB}" srcOrd="0" destOrd="0" presId="urn:microsoft.com/office/officeart/2005/8/layout/vList2"/>
    <dgm:cxn modelId="{36B55D90-3350-564A-932A-67A2C067DB2B}" type="presParOf" srcId="{624DF58F-D8BC-8E45-B5C1-A55660C5884A}" destId="{74E810EC-E276-0C44-977A-86AD81A1496A}" srcOrd="1" destOrd="0" presId="urn:microsoft.com/office/officeart/2005/8/layout/vList2"/>
    <dgm:cxn modelId="{C22D0D14-42C3-1648-A07C-644083E75F9C}" type="presParOf" srcId="{624DF58F-D8BC-8E45-B5C1-A55660C5884A}" destId="{3BC82BC1-37F7-764F-A8E5-CEEC6B8E6252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D8706169-8133-4163-9E08-9AC02D823F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3CB60776-D85D-452C-A113-801F70CF2E30}">
      <dgm:prSet/>
      <dgm:spPr/>
      <dgm:t>
        <a:bodyPr/>
        <a:lstStyle/>
        <a:p>
          <a:r>
            <a:rPr lang="en-GB"/>
            <a:t>Next lecture: Designing Behaviour II</a:t>
          </a:r>
          <a:endParaRPr lang="en-US"/>
        </a:p>
      </dgm:t>
    </dgm:pt>
    <dgm:pt modelId="{78BD7675-2FD4-4E02-8861-37A31E159BAF}" type="parTrans" cxnId="{985BA335-BD11-4349-8EB6-079A5F7BFC0B}">
      <dgm:prSet/>
      <dgm:spPr/>
      <dgm:t>
        <a:bodyPr/>
        <a:lstStyle/>
        <a:p>
          <a:endParaRPr lang="en-US"/>
        </a:p>
      </dgm:t>
    </dgm:pt>
    <dgm:pt modelId="{FFFF6638-384D-4388-8278-6227FFFD1D7E}" type="sibTrans" cxnId="{985BA335-BD11-4349-8EB6-079A5F7BFC0B}">
      <dgm:prSet/>
      <dgm:spPr/>
      <dgm:t>
        <a:bodyPr/>
        <a:lstStyle/>
        <a:p>
          <a:endParaRPr lang="en-US"/>
        </a:p>
      </dgm:t>
    </dgm:pt>
    <dgm:pt modelId="{CA401059-7714-4D6F-A763-7FC3ACD8AAB9}">
      <dgm:prSet/>
      <dgm:spPr/>
      <dgm:t>
        <a:bodyPr/>
        <a:lstStyle/>
        <a:p>
          <a:r>
            <a:rPr lang="en-GB"/>
            <a:t>Homework: Read the articles linked to this lecture on Moodle.</a:t>
          </a:r>
          <a:endParaRPr lang="en-US"/>
        </a:p>
      </dgm:t>
    </dgm:pt>
    <dgm:pt modelId="{E8DB0BA6-57E6-4B48-8700-4D7D2F2BDEB9}" type="parTrans" cxnId="{DDC88E77-6E44-4E10-B455-230C527C5437}">
      <dgm:prSet/>
      <dgm:spPr/>
      <dgm:t>
        <a:bodyPr/>
        <a:lstStyle/>
        <a:p>
          <a:endParaRPr lang="en-US"/>
        </a:p>
      </dgm:t>
    </dgm:pt>
    <dgm:pt modelId="{EE501AE6-44B8-466C-95BC-9E22D203A06C}" type="sibTrans" cxnId="{DDC88E77-6E44-4E10-B455-230C527C5437}">
      <dgm:prSet/>
      <dgm:spPr/>
      <dgm:t>
        <a:bodyPr/>
        <a:lstStyle/>
        <a:p>
          <a:endParaRPr lang="en-US"/>
        </a:p>
      </dgm:t>
    </dgm:pt>
    <dgm:pt modelId="{047B9978-3D02-406C-AC63-B46953D0AB14}" type="pres">
      <dgm:prSet presAssocID="{D8706169-8133-4163-9E08-9AC02D823FE1}" presName="root" presStyleCnt="0">
        <dgm:presLayoutVars>
          <dgm:dir/>
          <dgm:resizeHandles val="exact"/>
        </dgm:presLayoutVars>
      </dgm:prSet>
      <dgm:spPr/>
    </dgm:pt>
    <dgm:pt modelId="{31696F16-8B35-429C-98FD-33A2BEB3A41F}" type="pres">
      <dgm:prSet presAssocID="{3CB60776-D85D-452C-A113-801F70CF2E30}" presName="compNode" presStyleCnt="0"/>
      <dgm:spPr/>
    </dgm:pt>
    <dgm:pt modelId="{41BBAA67-E8F4-4F8F-9C5E-8752DCF85A25}" type="pres">
      <dgm:prSet presAssocID="{3CB60776-D85D-452C-A113-801F70CF2E30}" presName="bgRect" presStyleLbl="bgShp" presStyleIdx="0" presStyleCnt="2"/>
      <dgm:spPr/>
    </dgm:pt>
    <dgm:pt modelId="{4DF42FA4-3F2A-47FB-876A-7E318A642583}" type="pres">
      <dgm:prSet presAssocID="{3CB60776-D85D-452C-A113-801F70CF2E3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465634C9-DA40-4D35-A0E4-62381C6E1D32}" type="pres">
      <dgm:prSet presAssocID="{3CB60776-D85D-452C-A113-801F70CF2E30}" presName="spaceRect" presStyleCnt="0"/>
      <dgm:spPr/>
    </dgm:pt>
    <dgm:pt modelId="{B1A4F7A0-EF34-440F-8289-C63020A860C9}" type="pres">
      <dgm:prSet presAssocID="{3CB60776-D85D-452C-A113-801F70CF2E30}" presName="parTx" presStyleLbl="revTx" presStyleIdx="0" presStyleCnt="2">
        <dgm:presLayoutVars>
          <dgm:chMax val="0"/>
          <dgm:chPref val="0"/>
        </dgm:presLayoutVars>
      </dgm:prSet>
      <dgm:spPr/>
    </dgm:pt>
    <dgm:pt modelId="{39D8E4D6-5878-467D-B3DC-0DCA8EE2E70E}" type="pres">
      <dgm:prSet presAssocID="{FFFF6638-384D-4388-8278-6227FFFD1D7E}" presName="sibTrans" presStyleCnt="0"/>
      <dgm:spPr/>
    </dgm:pt>
    <dgm:pt modelId="{8B700ED1-CA9E-4563-85BB-CA1CFFC00AE8}" type="pres">
      <dgm:prSet presAssocID="{CA401059-7714-4D6F-A763-7FC3ACD8AAB9}" presName="compNode" presStyleCnt="0"/>
      <dgm:spPr/>
    </dgm:pt>
    <dgm:pt modelId="{49BCC990-1E44-47B8-9C2A-C21D61EE476D}" type="pres">
      <dgm:prSet presAssocID="{CA401059-7714-4D6F-A763-7FC3ACD8AAB9}" presName="bgRect" presStyleLbl="bgShp" presStyleIdx="1" presStyleCnt="2"/>
      <dgm:spPr/>
    </dgm:pt>
    <dgm:pt modelId="{E1E2AA89-9832-4DD6-8CA0-A68864533A21}" type="pres">
      <dgm:prSet presAssocID="{CA401059-7714-4D6F-A763-7FC3ACD8AAB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70E98317-E1E3-4BF9-885B-6CA08FF18A45}" type="pres">
      <dgm:prSet presAssocID="{CA401059-7714-4D6F-A763-7FC3ACD8AAB9}" presName="spaceRect" presStyleCnt="0"/>
      <dgm:spPr/>
    </dgm:pt>
    <dgm:pt modelId="{B82F76CB-8167-49C4-9520-CAC47255F1E2}" type="pres">
      <dgm:prSet presAssocID="{CA401059-7714-4D6F-A763-7FC3ACD8AAB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871FB24-25EB-4246-AAD1-7D6437931F77}" type="presOf" srcId="{D8706169-8133-4163-9E08-9AC02D823FE1}" destId="{047B9978-3D02-406C-AC63-B46953D0AB14}" srcOrd="0" destOrd="0" presId="urn:microsoft.com/office/officeart/2018/2/layout/IconVerticalSolidList"/>
    <dgm:cxn modelId="{985BA335-BD11-4349-8EB6-079A5F7BFC0B}" srcId="{D8706169-8133-4163-9E08-9AC02D823FE1}" destId="{3CB60776-D85D-452C-A113-801F70CF2E30}" srcOrd="0" destOrd="0" parTransId="{78BD7675-2FD4-4E02-8861-37A31E159BAF}" sibTransId="{FFFF6638-384D-4388-8278-6227FFFD1D7E}"/>
    <dgm:cxn modelId="{F2776262-50BF-4024-8C78-981149D9E541}" type="presOf" srcId="{3CB60776-D85D-452C-A113-801F70CF2E30}" destId="{B1A4F7A0-EF34-440F-8289-C63020A860C9}" srcOrd="0" destOrd="0" presId="urn:microsoft.com/office/officeart/2018/2/layout/IconVerticalSolidList"/>
    <dgm:cxn modelId="{DDC88E77-6E44-4E10-B455-230C527C5437}" srcId="{D8706169-8133-4163-9E08-9AC02D823FE1}" destId="{CA401059-7714-4D6F-A763-7FC3ACD8AAB9}" srcOrd="1" destOrd="0" parTransId="{E8DB0BA6-57E6-4B48-8700-4D7D2F2BDEB9}" sibTransId="{EE501AE6-44B8-466C-95BC-9E22D203A06C}"/>
    <dgm:cxn modelId="{52D25FFA-8899-4213-988A-DD5FE284B793}" type="presOf" srcId="{CA401059-7714-4D6F-A763-7FC3ACD8AAB9}" destId="{B82F76CB-8167-49C4-9520-CAC47255F1E2}" srcOrd="0" destOrd="0" presId="urn:microsoft.com/office/officeart/2018/2/layout/IconVerticalSolidList"/>
    <dgm:cxn modelId="{C12F7C25-F9CE-41D4-9014-7F58AADFDD9E}" type="presParOf" srcId="{047B9978-3D02-406C-AC63-B46953D0AB14}" destId="{31696F16-8B35-429C-98FD-33A2BEB3A41F}" srcOrd="0" destOrd="0" presId="urn:microsoft.com/office/officeart/2018/2/layout/IconVerticalSolidList"/>
    <dgm:cxn modelId="{54A4982D-465E-4453-BF4E-05DE9D6F5BDF}" type="presParOf" srcId="{31696F16-8B35-429C-98FD-33A2BEB3A41F}" destId="{41BBAA67-E8F4-4F8F-9C5E-8752DCF85A25}" srcOrd="0" destOrd="0" presId="urn:microsoft.com/office/officeart/2018/2/layout/IconVerticalSolidList"/>
    <dgm:cxn modelId="{205C5889-42DB-461B-93EA-53C90CBCF275}" type="presParOf" srcId="{31696F16-8B35-429C-98FD-33A2BEB3A41F}" destId="{4DF42FA4-3F2A-47FB-876A-7E318A642583}" srcOrd="1" destOrd="0" presId="urn:microsoft.com/office/officeart/2018/2/layout/IconVerticalSolidList"/>
    <dgm:cxn modelId="{1CA5B9BE-1819-4F3E-BADD-8B4D9132A0AE}" type="presParOf" srcId="{31696F16-8B35-429C-98FD-33A2BEB3A41F}" destId="{465634C9-DA40-4D35-A0E4-62381C6E1D32}" srcOrd="2" destOrd="0" presId="urn:microsoft.com/office/officeart/2018/2/layout/IconVerticalSolidList"/>
    <dgm:cxn modelId="{ADE3855B-7559-4926-A5CF-AC8EBD5E4431}" type="presParOf" srcId="{31696F16-8B35-429C-98FD-33A2BEB3A41F}" destId="{B1A4F7A0-EF34-440F-8289-C63020A860C9}" srcOrd="3" destOrd="0" presId="urn:microsoft.com/office/officeart/2018/2/layout/IconVerticalSolidList"/>
    <dgm:cxn modelId="{4776A9A3-DDAE-4664-9390-3F410264A115}" type="presParOf" srcId="{047B9978-3D02-406C-AC63-B46953D0AB14}" destId="{39D8E4D6-5878-467D-B3DC-0DCA8EE2E70E}" srcOrd="1" destOrd="0" presId="urn:microsoft.com/office/officeart/2018/2/layout/IconVerticalSolidList"/>
    <dgm:cxn modelId="{73C2421B-810C-4C89-BE97-6CB43B8A1F47}" type="presParOf" srcId="{047B9978-3D02-406C-AC63-B46953D0AB14}" destId="{8B700ED1-CA9E-4563-85BB-CA1CFFC00AE8}" srcOrd="2" destOrd="0" presId="urn:microsoft.com/office/officeart/2018/2/layout/IconVerticalSolidList"/>
    <dgm:cxn modelId="{259B242B-4664-494E-BD0E-A02F8B2537CA}" type="presParOf" srcId="{8B700ED1-CA9E-4563-85BB-CA1CFFC00AE8}" destId="{49BCC990-1E44-47B8-9C2A-C21D61EE476D}" srcOrd="0" destOrd="0" presId="urn:microsoft.com/office/officeart/2018/2/layout/IconVerticalSolidList"/>
    <dgm:cxn modelId="{EB95E29A-07DF-43CE-A423-B83B7A662EF9}" type="presParOf" srcId="{8B700ED1-CA9E-4563-85BB-CA1CFFC00AE8}" destId="{E1E2AA89-9832-4DD6-8CA0-A68864533A21}" srcOrd="1" destOrd="0" presId="urn:microsoft.com/office/officeart/2018/2/layout/IconVerticalSolidList"/>
    <dgm:cxn modelId="{7CEC786E-2362-4781-A72C-477EC446DEB9}" type="presParOf" srcId="{8B700ED1-CA9E-4563-85BB-CA1CFFC00AE8}" destId="{70E98317-E1E3-4BF9-885B-6CA08FF18A45}" srcOrd="2" destOrd="0" presId="urn:microsoft.com/office/officeart/2018/2/layout/IconVerticalSolidList"/>
    <dgm:cxn modelId="{7356FDF5-E250-4271-B2AD-044FFF53FB1C}" type="presParOf" srcId="{8B700ED1-CA9E-4563-85BB-CA1CFFC00AE8}" destId="{B82F76CB-8167-49C4-9520-CAC47255F1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A63823-DA68-4ED4-8D51-EE69EB05D363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43C2B-6EC3-4B34-BB00-FD7EC3C8F406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8D2267-BC0F-4BF9-B8F4-BF2A3A6D742E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Understanding basic human behaviour and the specific needs of our users is essential if we want to design interfaces that encourage particular behaviours</a:t>
          </a:r>
          <a:endParaRPr lang="en-US" sz="1600" kern="1200"/>
        </a:p>
      </dsp:txBody>
      <dsp:txXfrm>
        <a:off x="1730984" y="640"/>
        <a:ext cx="4660290" cy="1498687"/>
      </dsp:txXfrm>
    </dsp:sp>
    <dsp:sp modelId="{1CB38CE9-FD51-4058-908A-C02D4A86C11B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63EF04-4C86-4F82-88B7-DEEF38354DAF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296DD7-D526-4CDE-B936-A6F4B342458B}">
      <dsp:nvSpPr>
        <dsp:cNvPr id="0" name=""/>
        <dsp:cNvSpPr/>
      </dsp:nvSpPr>
      <dsp:spPr>
        <a:xfrm>
          <a:off x="1730984" y="1873999"/>
          <a:ext cx="2876073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How far is designing behaviour possible?</a:t>
          </a:r>
          <a:endParaRPr lang="en-US" sz="1600" kern="1200"/>
        </a:p>
      </dsp:txBody>
      <dsp:txXfrm>
        <a:off x="1730984" y="1873999"/>
        <a:ext cx="2876073" cy="1498687"/>
      </dsp:txXfrm>
    </dsp:sp>
    <dsp:sp modelId="{32543003-56AF-499F-B866-79C9BA9559EE}">
      <dsp:nvSpPr>
        <dsp:cNvPr id="0" name=""/>
        <dsp:cNvSpPr/>
      </dsp:nvSpPr>
      <dsp:spPr>
        <a:xfrm>
          <a:off x="4607057" y="1873999"/>
          <a:ext cx="1784217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In practice it doesn’t work for everyone but it works for enough people that it’s worth the effort</a:t>
          </a:r>
          <a:endParaRPr lang="en-US" sz="1200" kern="1200"/>
        </a:p>
      </dsp:txBody>
      <dsp:txXfrm>
        <a:off x="4607057" y="1873999"/>
        <a:ext cx="1784217" cy="1498687"/>
      </dsp:txXfrm>
    </dsp:sp>
    <dsp:sp modelId="{4FB03563-BD38-4F74-BC62-50A691255D67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C04E26-1FC5-484E-B4E4-2A62BA35C26C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E095CC-45A9-4C4E-8B72-C2216C520AE1}">
      <dsp:nvSpPr>
        <dsp:cNvPr id="0" name=""/>
        <dsp:cNvSpPr/>
      </dsp:nvSpPr>
      <dsp:spPr>
        <a:xfrm>
          <a:off x="1730984" y="3747359"/>
          <a:ext cx="2876073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It’s also not easy, mainly because designers often think that other people think the way that they do</a:t>
          </a:r>
          <a:endParaRPr lang="en-US" sz="1600" kern="1200"/>
        </a:p>
      </dsp:txBody>
      <dsp:txXfrm>
        <a:off x="1730984" y="3747359"/>
        <a:ext cx="2876073" cy="1498687"/>
      </dsp:txXfrm>
    </dsp:sp>
    <dsp:sp modelId="{24046184-6F30-47A7-AE7E-87446BBCD66C}">
      <dsp:nvSpPr>
        <dsp:cNvPr id="0" name=""/>
        <dsp:cNvSpPr/>
      </dsp:nvSpPr>
      <dsp:spPr>
        <a:xfrm>
          <a:off x="4607057" y="3747359"/>
          <a:ext cx="1784217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/>
            <a:t>“Curse of Knowledge”</a:t>
          </a:r>
          <a:endParaRPr lang="en-US" sz="1200" kern="1200"/>
        </a:p>
      </dsp:txBody>
      <dsp:txXfrm>
        <a:off x="4607057" y="3747359"/>
        <a:ext cx="1784217" cy="14986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D3EFF9C-9B70-4A34-8DD2-2C1C83815DF5}">
      <dsp:nvSpPr>
        <dsp:cNvPr id="0" name=""/>
        <dsp:cNvSpPr/>
      </dsp:nvSpPr>
      <dsp:spPr>
        <a:xfrm>
          <a:off x="0" y="444"/>
          <a:ext cx="9840304" cy="1040004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FEF22A2-B9F4-44A8-9557-98D52DA844E8}">
      <dsp:nvSpPr>
        <dsp:cNvPr id="0" name=""/>
        <dsp:cNvSpPr/>
      </dsp:nvSpPr>
      <dsp:spPr>
        <a:xfrm>
          <a:off x="314601" y="234445"/>
          <a:ext cx="572002" cy="5720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BEC254-D95A-4CFC-AB37-71166F6875F4}">
      <dsp:nvSpPr>
        <dsp:cNvPr id="0" name=""/>
        <dsp:cNvSpPr/>
      </dsp:nvSpPr>
      <dsp:spPr>
        <a:xfrm>
          <a:off x="1201205" y="444"/>
          <a:ext cx="4428136" cy="1040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67" tIns="110067" rIns="110067" bIns="11006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Designs should be ‘intuitive’</a:t>
          </a:r>
          <a:endParaRPr lang="en-US" sz="1700" kern="1200" dirty="0"/>
        </a:p>
      </dsp:txBody>
      <dsp:txXfrm>
        <a:off x="1201205" y="444"/>
        <a:ext cx="4428136" cy="1040004"/>
      </dsp:txXfrm>
    </dsp:sp>
    <dsp:sp modelId="{DC2F5029-234C-4ADB-9144-C23F1AB39A7E}">
      <dsp:nvSpPr>
        <dsp:cNvPr id="0" name=""/>
        <dsp:cNvSpPr/>
      </dsp:nvSpPr>
      <dsp:spPr>
        <a:xfrm>
          <a:off x="5629342" y="444"/>
          <a:ext cx="4210961" cy="1040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67" tIns="110067" rIns="110067" bIns="110067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Which means that the </a:t>
          </a:r>
          <a:r>
            <a:rPr lang="en-GB" sz="1300" b="1" i="1" kern="1200"/>
            <a:t>user</a:t>
          </a:r>
          <a:r>
            <a:rPr lang="en-GB" sz="1300" kern="1200"/>
            <a:t> will understand them without much explanation or training</a:t>
          </a:r>
          <a:endParaRPr lang="en-US" sz="1300" kern="1200"/>
        </a:p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You are not the user</a:t>
          </a:r>
          <a:endParaRPr lang="en-US" sz="1300" kern="1200"/>
        </a:p>
      </dsp:txBody>
      <dsp:txXfrm>
        <a:off x="5629342" y="444"/>
        <a:ext cx="4210961" cy="1040004"/>
      </dsp:txXfrm>
    </dsp:sp>
    <dsp:sp modelId="{9F2DF483-ED43-4FA7-B5C2-62A401DEED11}">
      <dsp:nvSpPr>
        <dsp:cNvPr id="0" name=""/>
        <dsp:cNvSpPr/>
      </dsp:nvSpPr>
      <dsp:spPr>
        <a:xfrm>
          <a:off x="0" y="1300450"/>
          <a:ext cx="9840304" cy="1040004"/>
        </a:xfrm>
        <a:prstGeom prst="roundRect">
          <a:avLst>
            <a:gd name="adj" fmla="val 10000"/>
          </a:avLst>
        </a:prstGeom>
        <a:solidFill>
          <a:schemeClr val="accent5">
            <a:hueOff val="1219212"/>
            <a:satOff val="-9721"/>
            <a:lumOff val="-7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67088A1-7883-42E5-A578-9A3DD5C6A3BA}">
      <dsp:nvSpPr>
        <dsp:cNvPr id="0" name=""/>
        <dsp:cNvSpPr/>
      </dsp:nvSpPr>
      <dsp:spPr>
        <a:xfrm>
          <a:off x="314601" y="1534451"/>
          <a:ext cx="572002" cy="5720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5EC873-9ADB-48AD-8791-D7785C8A9AF3}">
      <dsp:nvSpPr>
        <dsp:cNvPr id="0" name=""/>
        <dsp:cNvSpPr/>
      </dsp:nvSpPr>
      <dsp:spPr>
        <a:xfrm>
          <a:off x="1201205" y="1300450"/>
          <a:ext cx="4428136" cy="1040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67" tIns="110067" rIns="110067" bIns="11006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Intuition is built upon experiences – if something worked in the past then you’re likely to think that it’ll work again</a:t>
          </a:r>
          <a:endParaRPr lang="en-US" sz="1700" kern="1200"/>
        </a:p>
      </dsp:txBody>
      <dsp:txXfrm>
        <a:off x="1201205" y="1300450"/>
        <a:ext cx="4428136" cy="1040004"/>
      </dsp:txXfrm>
    </dsp:sp>
    <dsp:sp modelId="{BF4D3F92-12B8-4306-9FD2-D1A7C951C6D0}">
      <dsp:nvSpPr>
        <dsp:cNvPr id="0" name=""/>
        <dsp:cNvSpPr/>
      </dsp:nvSpPr>
      <dsp:spPr>
        <a:xfrm>
          <a:off x="5629342" y="1300450"/>
          <a:ext cx="4210961" cy="1040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67" tIns="110067" rIns="110067" bIns="110067" numCol="1" spcCol="1270" anchor="ctr" anchorCtr="0">
          <a:noAutofit/>
        </a:bodyPr>
        <a:lstStyle/>
        <a:p>
          <a:pPr marL="0" lvl="0" indent="0" algn="l" defTabSz="5778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What is normal to you is not normal to other people</a:t>
          </a:r>
          <a:endParaRPr lang="en-US" sz="1300" kern="1200"/>
        </a:p>
      </dsp:txBody>
      <dsp:txXfrm>
        <a:off x="5629342" y="1300450"/>
        <a:ext cx="4210961" cy="1040004"/>
      </dsp:txXfrm>
    </dsp:sp>
    <dsp:sp modelId="{DE8DA401-AEA4-4A6E-81B8-B44AFB277C92}">
      <dsp:nvSpPr>
        <dsp:cNvPr id="0" name=""/>
        <dsp:cNvSpPr/>
      </dsp:nvSpPr>
      <dsp:spPr>
        <a:xfrm>
          <a:off x="0" y="2600456"/>
          <a:ext cx="9840304" cy="1040004"/>
        </a:xfrm>
        <a:prstGeom prst="roundRect">
          <a:avLst>
            <a:gd name="adj" fmla="val 10000"/>
          </a:avLst>
        </a:prstGeom>
        <a:solidFill>
          <a:schemeClr val="accent5">
            <a:hueOff val="2438425"/>
            <a:satOff val="-19443"/>
            <a:lumOff val="-1470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DE64F2-E01F-4BB6-AA91-9C44D03621D0}">
      <dsp:nvSpPr>
        <dsp:cNvPr id="0" name=""/>
        <dsp:cNvSpPr/>
      </dsp:nvSpPr>
      <dsp:spPr>
        <a:xfrm>
          <a:off x="314601" y="2834457"/>
          <a:ext cx="572002" cy="5720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348DE1-8ED0-455A-BE6C-3BBE7699C53B}">
      <dsp:nvSpPr>
        <dsp:cNvPr id="0" name=""/>
        <dsp:cNvSpPr/>
      </dsp:nvSpPr>
      <dsp:spPr>
        <a:xfrm>
          <a:off x="1201205" y="2600456"/>
          <a:ext cx="8639098" cy="10400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067" tIns="110067" rIns="110067" bIns="110067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UX designers need to design for other people’s intuition</a:t>
          </a:r>
          <a:endParaRPr lang="en-US" sz="1700" kern="1200"/>
        </a:p>
      </dsp:txBody>
      <dsp:txXfrm>
        <a:off x="1201205" y="2600456"/>
        <a:ext cx="8639098" cy="104000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9B11BA-4F26-41C5-9CCD-D7B5178BA314}">
      <dsp:nvSpPr>
        <dsp:cNvPr id="0" name=""/>
        <dsp:cNvSpPr/>
      </dsp:nvSpPr>
      <dsp:spPr>
        <a:xfrm>
          <a:off x="693082" y="808124"/>
          <a:ext cx="744187" cy="744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BFFA3B-13B5-494E-AF22-F56609BD93F3}">
      <dsp:nvSpPr>
        <dsp:cNvPr id="0" name=""/>
        <dsp:cNvSpPr/>
      </dsp:nvSpPr>
      <dsp:spPr>
        <a:xfrm>
          <a:off x="2050" y="1629988"/>
          <a:ext cx="2126249" cy="59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Identify 5 gestures used on mobile devices</a:t>
          </a:r>
          <a:endParaRPr lang="en-US" sz="1400" kern="1200"/>
        </a:p>
      </dsp:txBody>
      <dsp:txXfrm>
        <a:off x="2050" y="1629988"/>
        <a:ext cx="2126249" cy="591778"/>
      </dsp:txXfrm>
    </dsp:sp>
    <dsp:sp modelId="{6CCFB1CD-F434-4C06-AA80-EF93F0E207B5}">
      <dsp:nvSpPr>
        <dsp:cNvPr id="0" name=""/>
        <dsp:cNvSpPr/>
      </dsp:nvSpPr>
      <dsp:spPr>
        <a:xfrm>
          <a:off x="2050" y="2257895"/>
          <a:ext cx="2126249" cy="3566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A3D8786-2D00-4966-A41A-A765474FE87F}">
      <dsp:nvSpPr>
        <dsp:cNvPr id="0" name=""/>
        <dsp:cNvSpPr/>
      </dsp:nvSpPr>
      <dsp:spPr>
        <a:xfrm>
          <a:off x="3191425" y="701801"/>
          <a:ext cx="744187" cy="744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6A3873-7A7B-4E2C-965B-FA1B3777F22E}">
      <dsp:nvSpPr>
        <dsp:cNvPr id="0" name=""/>
        <dsp:cNvSpPr/>
      </dsp:nvSpPr>
      <dsp:spPr>
        <a:xfrm>
          <a:off x="2500394" y="1532809"/>
          <a:ext cx="2126249" cy="59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Are they intuitive?</a:t>
          </a:r>
          <a:endParaRPr lang="en-US" sz="1400" kern="1200"/>
        </a:p>
      </dsp:txBody>
      <dsp:txXfrm>
        <a:off x="2500394" y="1532809"/>
        <a:ext cx="2126249" cy="591778"/>
      </dsp:txXfrm>
    </dsp:sp>
    <dsp:sp modelId="{1E7AD383-57A4-400B-811E-B1945DFECF6D}">
      <dsp:nvSpPr>
        <dsp:cNvPr id="0" name=""/>
        <dsp:cNvSpPr/>
      </dsp:nvSpPr>
      <dsp:spPr>
        <a:xfrm>
          <a:off x="2500394" y="2164969"/>
          <a:ext cx="2126249" cy="55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All? None? Some?</a:t>
          </a:r>
          <a:endParaRPr lang="en-US" sz="1100" kern="1200"/>
        </a:p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/>
            <a:t>If ‘Some’ then what makes the difference?</a:t>
          </a:r>
          <a:endParaRPr lang="en-US" sz="1100" kern="1200"/>
        </a:p>
      </dsp:txBody>
      <dsp:txXfrm>
        <a:off x="2500394" y="2164969"/>
        <a:ext cx="2126249" cy="555912"/>
      </dsp:txXfrm>
    </dsp:sp>
    <dsp:sp modelId="{ABDBA0A2-E91F-49A7-B2EC-F20BC35921DE}">
      <dsp:nvSpPr>
        <dsp:cNvPr id="0" name=""/>
        <dsp:cNvSpPr/>
      </dsp:nvSpPr>
      <dsp:spPr>
        <a:xfrm>
          <a:off x="5689769" y="701801"/>
          <a:ext cx="744187" cy="744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D3389E-AAE9-4739-AB36-FF1B55D838A4}">
      <dsp:nvSpPr>
        <dsp:cNvPr id="0" name=""/>
        <dsp:cNvSpPr/>
      </dsp:nvSpPr>
      <dsp:spPr>
        <a:xfrm>
          <a:off x="4998738" y="1532809"/>
          <a:ext cx="2126249" cy="59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Do different user groups consider different things to be intuitive?</a:t>
          </a:r>
          <a:endParaRPr lang="en-US" sz="1400" kern="1200"/>
        </a:p>
      </dsp:txBody>
      <dsp:txXfrm>
        <a:off x="4998738" y="1532809"/>
        <a:ext cx="2126249" cy="591778"/>
      </dsp:txXfrm>
    </dsp:sp>
    <dsp:sp modelId="{8DB1D0AB-1E31-4CE1-883B-EB856B398B7B}">
      <dsp:nvSpPr>
        <dsp:cNvPr id="0" name=""/>
        <dsp:cNvSpPr/>
      </dsp:nvSpPr>
      <dsp:spPr>
        <a:xfrm>
          <a:off x="4998738" y="2164969"/>
          <a:ext cx="2126249" cy="55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393C9A0-ED8E-4BB8-8D12-9E54E9985269}">
      <dsp:nvSpPr>
        <dsp:cNvPr id="0" name=""/>
        <dsp:cNvSpPr/>
      </dsp:nvSpPr>
      <dsp:spPr>
        <a:xfrm>
          <a:off x="8188113" y="701801"/>
          <a:ext cx="744187" cy="74418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484E5-29D1-45DF-A2F0-E6ACD40AEF03}">
      <dsp:nvSpPr>
        <dsp:cNvPr id="0" name=""/>
        <dsp:cNvSpPr/>
      </dsp:nvSpPr>
      <dsp:spPr>
        <a:xfrm>
          <a:off x="7497082" y="1532809"/>
          <a:ext cx="2126249" cy="5917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1400" kern="1200"/>
            <a:t>Are other interactions, e.g. mouse clicks, intuitive?</a:t>
          </a:r>
          <a:endParaRPr lang="en-US" sz="1400" kern="1200"/>
        </a:p>
      </dsp:txBody>
      <dsp:txXfrm>
        <a:off x="7497082" y="1532809"/>
        <a:ext cx="2126249" cy="591778"/>
      </dsp:txXfrm>
    </dsp:sp>
    <dsp:sp modelId="{4C341FEC-C917-4E93-ADAE-C6DE74C081C9}">
      <dsp:nvSpPr>
        <dsp:cNvPr id="0" name=""/>
        <dsp:cNvSpPr/>
      </dsp:nvSpPr>
      <dsp:spPr>
        <a:xfrm>
          <a:off x="7497082" y="2164969"/>
          <a:ext cx="2126249" cy="5559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E767D7D-6FC2-BE4C-B8FD-61BC290915F0}">
      <dsp:nvSpPr>
        <dsp:cNvPr id="0" name=""/>
        <dsp:cNvSpPr/>
      </dsp:nvSpPr>
      <dsp:spPr>
        <a:xfrm>
          <a:off x="0" y="3166653"/>
          <a:ext cx="6391275" cy="207766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There are a number of well-known ‘flaws’ – known as </a:t>
          </a:r>
          <a:r>
            <a:rPr lang="en-GB" sz="1900" b="0" i="1" kern="1200"/>
            <a:t>cognitive biases</a:t>
          </a:r>
          <a:r>
            <a:rPr lang="en-GB" sz="1900" b="0" i="0" kern="1200"/>
            <a:t> – that can be used to influence users</a:t>
          </a:r>
          <a:endParaRPr lang="en-US" sz="1900" kern="1200"/>
        </a:p>
      </dsp:txBody>
      <dsp:txXfrm>
        <a:off x="0" y="3166653"/>
        <a:ext cx="6391275" cy="1121940"/>
      </dsp:txXfrm>
    </dsp:sp>
    <dsp:sp modelId="{67659A66-740A-0D49-96D5-352DA7200FCF}">
      <dsp:nvSpPr>
        <dsp:cNvPr id="0" name=""/>
        <dsp:cNvSpPr/>
      </dsp:nvSpPr>
      <dsp:spPr>
        <a:xfrm>
          <a:off x="0" y="4247040"/>
          <a:ext cx="3195637" cy="955727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If you ask people certain questions, or ask in a certain way, people are very likely to choose the wrong answer</a:t>
          </a:r>
          <a:endParaRPr lang="en-US" sz="1600" kern="1200"/>
        </a:p>
      </dsp:txBody>
      <dsp:txXfrm>
        <a:off x="0" y="4247040"/>
        <a:ext cx="3195637" cy="955727"/>
      </dsp:txXfrm>
    </dsp:sp>
    <dsp:sp modelId="{153BDF9E-87E3-6F4C-8CF8-ADB4F49F3F34}">
      <dsp:nvSpPr>
        <dsp:cNvPr id="0" name=""/>
        <dsp:cNvSpPr/>
      </dsp:nvSpPr>
      <dsp:spPr>
        <a:xfrm>
          <a:off x="3195637" y="4247040"/>
          <a:ext cx="3195637" cy="955727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This allows us to guide users into choosing what we want them to choose</a:t>
          </a:r>
          <a:endParaRPr lang="en-US" sz="1600" kern="1200"/>
        </a:p>
      </dsp:txBody>
      <dsp:txXfrm>
        <a:off x="3195637" y="4247040"/>
        <a:ext cx="3195637" cy="955727"/>
      </dsp:txXfrm>
    </dsp:sp>
    <dsp:sp modelId="{A1967525-117B-0744-9D03-8712B9CB924A}">
      <dsp:nvSpPr>
        <dsp:cNvPr id="0" name=""/>
        <dsp:cNvSpPr/>
      </dsp:nvSpPr>
      <dsp:spPr>
        <a:xfrm rot="10800000">
          <a:off x="0" y="2365"/>
          <a:ext cx="6391275" cy="3195452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135128" rIns="135128" bIns="135128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b="0" i="0" kern="1200"/>
            <a:t>The human brain is a data processing system</a:t>
          </a:r>
          <a:endParaRPr lang="en-US" sz="1900" kern="1200"/>
        </a:p>
      </dsp:txBody>
      <dsp:txXfrm rot="-10800000">
        <a:off x="0" y="2365"/>
        <a:ext cx="6391275" cy="1121603"/>
      </dsp:txXfrm>
    </dsp:sp>
    <dsp:sp modelId="{05A49601-8490-EE4E-8915-0BF531423CFD}">
      <dsp:nvSpPr>
        <dsp:cNvPr id="0" name=""/>
        <dsp:cNvSpPr/>
      </dsp:nvSpPr>
      <dsp:spPr>
        <a:xfrm>
          <a:off x="0" y="1123969"/>
          <a:ext cx="3195637" cy="955440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Certain type of information go in, certain types of decisions come out</a:t>
          </a:r>
          <a:endParaRPr lang="en-US" sz="1600" kern="1200"/>
        </a:p>
      </dsp:txBody>
      <dsp:txXfrm>
        <a:off x="0" y="1123969"/>
        <a:ext cx="3195637" cy="955440"/>
      </dsp:txXfrm>
    </dsp:sp>
    <dsp:sp modelId="{64B3E9F5-B354-6847-BCA6-04318491611F}">
      <dsp:nvSpPr>
        <dsp:cNvPr id="0" name=""/>
        <dsp:cNvSpPr/>
      </dsp:nvSpPr>
      <dsp:spPr>
        <a:xfrm>
          <a:off x="3195637" y="1123969"/>
          <a:ext cx="3195637" cy="955440"/>
        </a:xfrm>
        <a:prstGeom prst="rect">
          <a:avLst/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3792" tIns="20320" rIns="113792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b="0" i="0" kern="1200"/>
            <a:t>Garbage In, Garbage Out</a:t>
          </a:r>
          <a:endParaRPr lang="en-US" sz="1600" kern="1200"/>
        </a:p>
      </dsp:txBody>
      <dsp:txXfrm>
        <a:off x="3195637" y="1123969"/>
        <a:ext cx="3195637" cy="95544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E40DFE-A3B6-DB45-B73E-3312B0710AF6}">
      <dsp:nvSpPr>
        <dsp:cNvPr id="0" name=""/>
        <dsp:cNvSpPr/>
      </dsp:nvSpPr>
      <dsp:spPr>
        <a:xfrm>
          <a:off x="170981" y="1094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Automation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0981" y="1094"/>
        <a:ext cx="1460673" cy="876404"/>
      </dsp:txXfrm>
    </dsp:sp>
    <dsp:sp modelId="{0E0DF1E0-B584-CD4A-9730-9CD09AB2BF05}">
      <dsp:nvSpPr>
        <dsp:cNvPr id="0" name=""/>
        <dsp:cNvSpPr/>
      </dsp:nvSpPr>
      <dsp:spPr>
        <a:xfrm>
          <a:off x="1777722" y="1094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Denomination effect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77722" y="1094"/>
        <a:ext cx="1460673" cy="876404"/>
      </dsp:txXfrm>
    </dsp:sp>
    <dsp:sp modelId="{D001EE94-9D81-6643-A2E3-8E22C2F3C1EC}">
      <dsp:nvSpPr>
        <dsp:cNvPr id="0" name=""/>
        <dsp:cNvSpPr/>
      </dsp:nvSpPr>
      <dsp:spPr>
        <a:xfrm>
          <a:off x="3384463" y="1094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Endowment effect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3384463" y="1094"/>
        <a:ext cx="1460673" cy="876404"/>
      </dsp:txXfrm>
    </dsp:sp>
    <dsp:sp modelId="{FE83FB9F-1332-CB43-9DB3-5F33925E87AB}">
      <dsp:nvSpPr>
        <dsp:cNvPr id="0" name=""/>
        <dsp:cNvSpPr/>
      </dsp:nvSpPr>
      <dsp:spPr>
        <a:xfrm>
          <a:off x="4978890" y="20173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Functional fixedness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4978890" y="20173"/>
        <a:ext cx="1460673" cy="876404"/>
      </dsp:txXfrm>
    </dsp:sp>
    <dsp:sp modelId="{259951D7-C20A-2E45-926D-74E465F8F7AF}">
      <dsp:nvSpPr>
        <dsp:cNvPr id="0" name=""/>
        <dsp:cNvSpPr/>
      </dsp:nvSpPr>
      <dsp:spPr>
        <a:xfrm>
          <a:off x="6597945" y="1094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Gambler’s fallacy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6597945" y="1094"/>
        <a:ext cx="1460673" cy="876404"/>
      </dsp:txXfrm>
    </dsp:sp>
    <dsp:sp modelId="{5A090FD9-D405-494C-86A4-C8B00E124354}">
      <dsp:nvSpPr>
        <dsp:cNvPr id="0" name=""/>
        <dsp:cNvSpPr/>
      </dsp:nvSpPr>
      <dsp:spPr>
        <a:xfrm>
          <a:off x="170981" y="1023566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Hot-hand fallacy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0981" y="1023566"/>
        <a:ext cx="1460673" cy="876404"/>
      </dsp:txXfrm>
    </dsp:sp>
    <dsp:sp modelId="{F453A571-5952-8948-B40F-9D9DC91FF0D2}">
      <dsp:nvSpPr>
        <dsp:cNvPr id="0" name=""/>
        <dsp:cNvSpPr/>
      </dsp:nvSpPr>
      <dsp:spPr>
        <a:xfrm>
          <a:off x="1777722" y="1023566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Hyperbolic discounting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77722" y="1023566"/>
        <a:ext cx="1460673" cy="876404"/>
      </dsp:txXfrm>
    </dsp:sp>
    <dsp:sp modelId="{00F7F093-697E-D949-B131-5B082280083D}">
      <dsp:nvSpPr>
        <dsp:cNvPr id="0" name=""/>
        <dsp:cNvSpPr/>
      </dsp:nvSpPr>
      <dsp:spPr>
        <a:xfrm>
          <a:off x="3384463" y="1023566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Illusion of control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3384463" y="1023566"/>
        <a:ext cx="1460673" cy="876404"/>
      </dsp:txXfrm>
    </dsp:sp>
    <dsp:sp modelId="{250AC9E0-58EB-5649-9021-BFDB488513CA}">
      <dsp:nvSpPr>
        <dsp:cNvPr id="0" name=""/>
        <dsp:cNvSpPr/>
      </dsp:nvSpPr>
      <dsp:spPr>
        <a:xfrm>
          <a:off x="4991204" y="1023566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9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Law of the Instrument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4991204" y="1023566"/>
        <a:ext cx="1460673" cy="876404"/>
      </dsp:txXfrm>
    </dsp:sp>
    <dsp:sp modelId="{E65C2885-E573-CC40-AD39-039B4319D78B}">
      <dsp:nvSpPr>
        <dsp:cNvPr id="0" name=""/>
        <dsp:cNvSpPr/>
      </dsp:nvSpPr>
      <dsp:spPr>
        <a:xfrm>
          <a:off x="6597945" y="1023566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0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Loss aversion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6597945" y="1023566"/>
        <a:ext cx="1460673" cy="876404"/>
      </dsp:txXfrm>
    </dsp:sp>
    <dsp:sp modelId="{9C64D952-4811-9B42-AB6B-6065614F0804}">
      <dsp:nvSpPr>
        <dsp:cNvPr id="0" name=""/>
        <dsp:cNvSpPr/>
      </dsp:nvSpPr>
      <dsp:spPr>
        <a:xfrm>
          <a:off x="170981" y="2046037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1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Outcome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0981" y="2046037"/>
        <a:ext cx="1460673" cy="876404"/>
      </dsp:txXfrm>
    </dsp:sp>
    <dsp:sp modelId="{61C08523-0DDD-E949-B095-45A6AA8DE963}">
      <dsp:nvSpPr>
        <dsp:cNvPr id="0" name=""/>
        <dsp:cNvSpPr/>
      </dsp:nvSpPr>
      <dsp:spPr>
        <a:xfrm>
          <a:off x="1777722" y="2046037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2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Pro-innovation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77722" y="2046037"/>
        <a:ext cx="1460673" cy="876404"/>
      </dsp:txXfrm>
    </dsp:sp>
    <dsp:sp modelId="{A03B118C-590E-E24E-BEA5-7775E4058A92}">
      <dsp:nvSpPr>
        <dsp:cNvPr id="0" name=""/>
        <dsp:cNvSpPr/>
      </dsp:nvSpPr>
      <dsp:spPr>
        <a:xfrm>
          <a:off x="3384463" y="2046037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 err="1"/>
            <a:t>Pseudocertainty</a:t>
          </a:r>
          <a:r>
            <a:rPr lang="en-GB" sz="1300" kern="1200" dirty="0"/>
            <a:t> </a:t>
          </a:r>
          <a:r>
            <a:rPr lang="en-GB" sz="1300" kern="1200" dirty="0">
              <a:hlinkClick xmlns:r="http://schemas.openxmlformats.org/officeDocument/2006/relationships" r:id="rId13"/>
            </a:rPr>
            <a:t>effect</a:t>
          </a:r>
          <a:endParaRPr lang="en-US" sz="1300" kern="1200" dirty="0"/>
        </a:p>
      </dsp:txBody>
      <dsp:txXfrm>
        <a:off x="3384463" y="2046037"/>
        <a:ext cx="1460673" cy="876404"/>
      </dsp:txXfrm>
    </dsp:sp>
    <dsp:sp modelId="{BFA3F05E-AD90-BF4E-8D48-FEADF8CF81F5}">
      <dsp:nvSpPr>
        <dsp:cNvPr id="0" name=""/>
        <dsp:cNvSpPr/>
      </dsp:nvSpPr>
      <dsp:spPr>
        <a:xfrm>
          <a:off x="4991204" y="2046037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4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Restraint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4991204" y="2046037"/>
        <a:ext cx="1460673" cy="876404"/>
      </dsp:txXfrm>
    </dsp:sp>
    <dsp:sp modelId="{F5C73943-E219-BD47-8173-ECBC83C04F38}">
      <dsp:nvSpPr>
        <dsp:cNvPr id="0" name=""/>
        <dsp:cNvSpPr/>
      </dsp:nvSpPr>
      <dsp:spPr>
        <a:xfrm>
          <a:off x="6597945" y="2046037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5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Status quo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6597945" y="2046037"/>
        <a:ext cx="1460673" cy="876404"/>
      </dsp:txXfrm>
    </dsp:sp>
    <dsp:sp modelId="{BD1055C0-AA07-AB42-9DCA-0E66DEDEAAFF}">
      <dsp:nvSpPr>
        <dsp:cNvPr id="0" name=""/>
        <dsp:cNvSpPr/>
      </dsp:nvSpPr>
      <dsp:spPr>
        <a:xfrm>
          <a:off x="1777722" y="3068509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6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Stereotyping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1777722" y="3068509"/>
        <a:ext cx="1460673" cy="876404"/>
      </dsp:txXfrm>
    </dsp:sp>
    <dsp:sp modelId="{9723754B-7895-2A48-99F4-261631CDE39E}">
      <dsp:nvSpPr>
        <dsp:cNvPr id="0" name=""/>
        <dsp:cNvSpPr/>
      </dsp:nvSpPr>
      <dsp:spPr>
        <a:xfrm>
          <a:off x="3384463" y="3068509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7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Time-saving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3384463" y="3068509"/>
        <a:ext cx="1460673" cy="876404"/>
      </dsp:txXfrm>
    </dsp:sp>
    <dsp:sp modelId="{88966AE1-64E7-6F44-94A3-1DDD4663129E}">
      <dsp:nvSpPr>
        <dsp:cNvPr id="0" name=""/>
        <dsp:cNvSpPr/>
      </dsp:nvSpPr>
      <dsp:spPr>
        <a:xfrm>
          <a:off x="4991204" y="3068509"/>
          <a:ext cx="1460673" cy="876404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bg1"/>
              </a:solidFill>
              <a:hlinkClick xmlns:r="http://schemas.openxmlformats.org/officeDocument/2006/relationships" r:id="rId18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rPr>
            <a:t>Unit bias</a:t>
          </a:r>
          <a:endParaRPr lang="en-US" sz="1300" kern="1200" dirty="0">
            <a:solidFill>
              <a:schemeClr val="bg1"/>
            </a:solidFill>
          </a:endParaRPr>
        </a:p>
      </dsp:txBody>
      <dsp:txXfrm>
        <a:off x="4991204" y="3068509"/>
        <a:ext cx="1460673" cy="87640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C7FB98-89CE-4B47-B1E1-BF958C78B670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5AD325-637F-41EE-83D3-48CC378612B2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420A5D-0743-488F-A659-B253EF3F5911}">
      <dsp:nvSpPr>
        <dsp:cNvPr id="0" name=""/>
        <dsp:cNvSpPr/>
      </dsp:nvSpPr>
      <dsp:spPr>
        <a:xfrm>
          <a:off x="1730984" y="640"/>
          <a:ext cx="2876073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Most websites require users to choose things</a:t>
          </a:r>
          <a:endParaRPr lang="en-US" sz="2100" kern="1200"/>
        </a:p>
      </dsp:txBody>
      <dsp:txXfrm>
        <a:off x="1730984" y="640"/>
        <a:ext cx="2876073" cy="1498687"/>
      </dsp:txXfrm>
    </dsp:sp>
    <dsp:sp modelId="{9CF2AC79-0DC9-4DD4-A223-FC37A4AF49C6}">
      <dsp:nvSpPr>
        <dsp:cNvPr id="0" name=""/>
        <dsp:cNvSpPr/>
      </dsp:nvSpPr>
      <dsp:spPr>
        <a:xfrm>
          <a:off x="4607057" y="640"/>
          <a:ext cx="1784217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User choices are not random – they can be guided</a:t>
          </a:r>
          <a:endParaRPr lang="en-US" sz="1600" kern="1200"/>
        </a:p>
      </dsp:txBody>
      <dsp:txXfrm>
        <a:off x="4607057" y="640"/>
        <a:ext cx="1784217" cy="1498687"/>
      </dsp:txXfrm>
    </dsp:sp>
    <dsp:sp modelId="{DE7B6D10-2C10-43AB-83C6-97E7503CB19E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25CB94-3233-46DF-82D9-8EDD15603836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4B1BA6-F104-40D7-93E2-5BAB687005ED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Always give the users the options they need and make sure that everything is easy to find…</a:t>
          </a:r>
          <a:endParaRPr lang="en-US" sz="2100" kern="1200"/>
        </a:p>
      </dsp:txBody>
      <dsp:txXfrm>
        <a:off x="1730984" y="1873999"/>
        <a:ext cx="4660290" cy="1498687"/>
      </dsp:txXfrm>
    </dsp:sp>
    <dsp:sp modelId="{703BDC45-8A0F-4C09-8E46-CCBC1A76728B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C3F8BC-8CB1-4C5F-84F9-42E429318EF4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E78FB6-0E2C-468F-8CD8-DD19F7304D53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… But you can also maximise your own goals without producing a negative user experience</a:t>
          </a:r>
          <a:endParaRPr lang="en-US" sz="2100" kern="1200"/>
        </a:p>
      </dsp:txBody>
      <dsp:txXfrm>
        <a:off x="1730984" y="3747359"/>
        <a:ext cx="4660290" cy="14986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9A525F-F04B-BA4F-984C-7C113E0D7782}">
      <dsp:nvSpPr>
        <dsp:cNvPr id="0" name=""/>
        <dsp:cNvSpPr/>
      </dsp:nvSpPr>
      <dsp:spPr>
        <a:xfrm>
          <a:off x="0" y="145351"/>
          <a:ext cx="6391275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The Paradox of Choice</a:t>
          </a:r>
          <a:endParaRPr lang="en-US" sz="2700" kern="1200"/>
        </a:p>
      </dsp:txBody>
      <dsp:txXfrm>
        <a:off x="31613" y="176964"/>
        <a:ext cx="6328049" cy="584369"/>
      </dsp:txXfrm>
    </dsp:sp>
    <dsp:sp modelId="{D0BD7DD2-8930-0943-BD14-9150082F3261}">
      <dsp:nvSpPr>
        <dsp:cNvPr id="0" name=""/>
        <dsp:cNvSpPr/>
      </dsp:nvSpPr>
      <dsp:spPr>
        <a:xfrm>
          <a:off x="0" y="792946"/>
          <a:ext cx="6391275" cy="234737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It is always possible to choose nothing (i.e. to leave a website)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The more options, the harder it is to choose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Choosing from 3 options is easier than choosing from 30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Make the choice too difficult and people will leave</a:t>
          </a:r>
          <a:endParaRPr lang="en-US" sz="2100" kern="1200"/>
        </a:p>
      </dsp:txBody>
      <dsp:txXfrm>
        <a:off x="0" y="792946"/>
        <a:ext cx="6391275" cy="2347379"/>
      </dsp:txXfrm>
    </dsp:sp>
    <dsp:sp modelId="{ED2DA15E-A87C-8C42-9F0E-A202AA6C721C}">
      <dsp:nvSpPr>
        <dsp:cNvPr id="0" name=""/>
        <dsp:cNvSpPr/>
      </dsp:nvSpPr>
      <dsp:spPr>
        <a:xfrm>
          <a:off x="0" y="3140326"/>
          <a:ext cx="6391275" cy="647595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700" kern="1200"/>
            <a:t>What You See Is All There Is</a:t>
          </a:r>
          <a:endParaRPr lang="en-US" sz="2700" kern="1200"/>
        </a:p>
      </dsp:txBody>
      <dsp:txXfrm>
        <a:off x="31613" y="3171939"/>
        <a:ext cx="6328049" cy="584369"/>
      </dsp:txXfrm>
    </dsp:sp>
    <dsp:sp modelId="{D72741FC-717C-B042-8360-9618B464DE6A}">
      <dsp:nvSpPr>
        <dsp:cNvPr id="0" name=""/>
        <dsp:cNvSpPr/>
      </dsp:nvSpPr>
      <dsp:spPr>
        <a:xfrm>
          <a:off x="0" y="3787921"/>
          <a:ext cx="6391275" cy="13134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Most people only consider the choices offered, even if more are available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100" kern="1200"/>
            <a:t>Put the most common options in the choice list with a ‘More’ button if needed</a:t>
          </a:r>
          <a:endParaRPr lang="en-US" sz="2100" kern="1200"/>
        </a:p>
      </dsp:txBody>
      <dsp:txXfrm>
        <a:off x="0" y="3787921"/>
        <a:ext cx="6391275" cy="131341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26AB15-D175-4A3D-B8E6-FB8C6F7F2B8D}">
      <dsp:nvSpPr>
        <dsp:cNvPr id="0" name=""/>
        <dsp:cNvSpPr/>
      </dsp:nvSpPr>
      <dsp:spPr>
        <a:xfrm>
          <a:off x="1525121" y="0"/>
          <a:ext cx="1509048" cy="146832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10631A-01C1-412D-BF18-926A431DCBBB}">
      <dsp:nvSpPr>
        <dsp:cNvPr id="0" name=""/>
        <dsp:cNvSpPr/>
      </dsp:nvSpPr>
      <dsp:spPr>
        <a:xfrm>
          <a:off x="123862" y="1611391"/>
          <a:ext cx="4311566" cy="629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/>
            <a:t>Choose Defaults Wisely</a:t>
          </a:r>
          <a:endParaRPr lang="en-US" sz="2400" kern="1200"/>
        </a:p>
      </dsp:txBody>
      <dsp:txXfrm>
        <a:off x="123862" y="1611391"/>
        <a:ext cx="4311566" cy="629283"/>
      </dsp:txXfrm>
    </dsp:sp>
    <dsp:sp modelId="{C7B7AAE6-281B-4200-BFC9-7F01AC2CAC12}">
      <dsp:nvSpPr>
        <dsp:cNvPr id="0" name=""/>
        <dsp:cNvSpPr/>
      </dsp:nvSpPr>
      <dsp:spPr>
        <a:xfrm>
          <a:off x="123862" y="2307216"/>
          <a:ext cx="4311566" cy="1115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you make people opt in, they won’t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If you make people opt out, they won’t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It’s easier for a user to do nothing than to do something</a:t>
          </a:r>
          <a:endParaRPr lang="en-US" sz="1700" kern="1200"/>
        </a:p>
      </dsp:txBody>
      <dsp:txXfrm>
        <a:off x="123862" y="2307216"/>
        <a:ext cx="4311566" cy="1115466"/>
      </dsp:txXfrm>
    </dsp:sp>
    <dsp:sp modelId="{45A7C16B-8C48-4698-8A0A-2D966ED4251B}">
      <dsp:nvSpPr>
        <dsp:cNvPr id="0" name=""/>
        <dsp:cNvSpPr/>
      </dsp:nvSpPr>
      <dsp:spPr>
        <a:xfrm>
          <a:off x="6591212" y="0"/>
          <a:ext cx="1509048" cy="146832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A750C83-9BA0-41A0-9B95-5679B023B6E4}">
      <dsp:nvSpPr>
        <dsp:cNvPr id="0" name=""/>
        <dsp:cNvSpPr/>
      </dsp:nvSpPr>
      <dsp:spPr>
        <a:xfrm>
          <a:off x="5189953" y="1611391"/>
          <a:ext cx="4311566" cy="6292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GB" sz="2400" kern="1200"/>
            <a:t>Comparisons Are Everything</a:t>
          </a:r>
          <a:endParaRPr lang="en-US" sz="2400" kern="1200"/>
        </a:p>
      </dsp:txBody>
      <dsp:txXfrm>
        <a:off x="5189953" y="1611391"/>
        <a:ext cx="4311566" cy="629283"/>
      </dsp:txXfrm>
    </dsp:sp>
    <dsp:sp modelId="{7E7B8328-175D-4D4C-9275-5BCA77C73F0C}">
      <dsp:nvSpPr>
        <dsp:cNvPr id="0" name=""/>
        <dsp:cNvSpPr/>
      </dsp:nvSpPr>
      <dsp:spPr>
        <a:xfrm>
          <a:off x="5189953" y="2307216"/>
          <a:ext cx="4311566" cy="11154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Create comparisons that make your preferred options look better</a:t>
          </a:r>
          <a:endParaRPr lang="en-US" sz="1700" kern="1200" dirty="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£45 per year looks better than £4 per month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‘Pro’ versions imply status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Show people the features they lose in the free version of your software</a:t>
          </a:r>
          <a:endParaRPr lang="en-US" sz="1700" kern="1200"/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Have a permanent sale and show the savings </a:t>
          </a:r>
          <a:r>
            <a:rPr lang="en-GB" sz="1700" kern="1200" dirty="0">
              <a:sym typeface="Wingdings" panose="05000000000000000000" pitchFamily="2" charset="2"/>
            </a:rPr>
            <a:t></a:t>
          </a:r>
          <a:endParaRPr lang="en-US" sz="1700" kern="1200" dirty="0"/>
        </a:p>
      </dsp:txBody>
      <dsp:txXfrm>
        <a:off x="5189953" y="2307216"/>
        <a:ext cx="4311566" cy="1115466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C61BE6-DA2C-1649-99DA-F10B1DDBE9DB}">
      <dsp:nvSpPr>
        <dsp:cNvPr id="0" name=""/>
        <dsp:cNvSpPr/>
      </dsp:nvSpPr>
      <dsp:spPr>
        <a:xfrm>
          <a:off x="0" y="3218"/>
          <a:ext cx="6391275" cy="1404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Go to the following websites and write down the first three things that grab your attention:</a:t>
          </a:r>
          <a:endParaRPr lang="en-US" sz="2500" kern="1200"/>
        </a:p>
      </dsp:txBody>
      <dsp:txXfrm>
        <a:off x="68538" y="71756"/>
        <a:ext cx="6254199" cy="1266924"/>
      </dsp:txXfrm>
    </dsp:sp>
    <dsp:sp modelId="{74E810EC-E276-0C44-977A-86AD81A1496A}">
      <dsp:nvSpPr>
        <dsp:cNvPr id="0" name=""/>
        <dsp:cNvSpPr/>
      </dsp:nvSpPr>
      <dsp:spPr>
        <a:xfrm>
          <a:off x="0" y="1407218"/>
          <a:ext cx="6391275" cy="24322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923" tIns="31750" rIns="177800" bIns="3175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kern="1200">
              <a:hlinkClick xmlns:r="http://schemas.openxmlformats.org/officeDocument/2006/relationships" r:id="rId1"/>
            </a:rPr>
            <a:t>http://www.uwtsd.ac.uk/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u="sng" kern="1200">
              <a:hlinkClick xmlns:r="http://schemas.openxmlformats.org/officeDocument/2006/relationships" r:id="rId2"/>
            </a:rPr>
            <a:t>http://www.swansea.ac.uk/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u="sng" kern="1200">
              <a:hlinkClick xmlns:r="http://schemas.openxmlformats.org/officeDocument/2006/relationships" r:id="rId3"/>
            </a:rPr>
            <a:t>http://news.bbc.co.uk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u="sng" kern="1200">
              <a:hlinkClick xmlns:r="http://schemas.openxmlformats.org/officeDocument/2006/relationships" r:id="rId4"/>
            </a:rPr>
            <a:t>www.facebook.com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u="sng" kern="1200">
              <a:hlinkClick xmlns:r="http://schemas.openxmlformats.org/officeDocument/2006/relationships" r:id="rId5"/>
            </a:rPr>
            <a:t>http://twitter.com/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u="sng" kern="1200">
              <a:hlinkClick xmlns:r="http://schemas.openxmlformats.org/officeDocument/2006/relationships" r:id="rId6"/>
            </a:rPr>
            <a:t>http://www.amazon.co.uk/</a:t>
          </a:r>
          <a:endParaRPr lang="en-US" sz="2000" kern="1200"/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000" u="sng" kern="1200">
              <a:hlinkClick xmlns:r="http://schemas.openxmlformats.org/officeDocument/2006/relationships" r:id="rId7"/>
            </a:rPr>
            <a:t>https://www.google.co.uk/</a:t>
          </a:r>
          <a:endParaRPr lang="en-US" sz="2000" kern="1200"/>
        </a:p>
      </dsp:txBody>
      <dsp:txXfrm>
        <a:off x="0" y="1407218"/>
        <a:ext cx="6391275" cy="2432250"/>
      </dsp:txXfrm>
    </dsp:sp>
    <dsp:sp modelId="{3BC82BC1-37F7-764F-A8E5-CEEC6B8E6252}">
      <dsp:nvSpPr>
        <dsp:cNvPr id="0" name=""/>
        <dsp:cNvSpPr/>
      </dsp:nvSpPr>
      <dsp:spPr>
        <a:xfrm>
          <a:off x="0" y="3839468"/>
          <a:ext cx="6391275" cy="1404000"/>
        </a:xfrm>
        <a:prstGeom prst="roundRect">
          <a:avLst/>
        </a:prstGeom>
        <a:solidFill>
          <a:schemeClr val="accent2">
            <a:hueOff val="-19765721"/>
            <a:satOff val="901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Are these animated/surprising/noisy/vivid?</a:t>
          </a:r>
          <a:endParaRPr lang="en-US" sz="2500" kern="1200"/>
        </a:p>
      </dsp:txBody>
      <dsp:txXfrm>
        <a:off x="68538" y="3908006"/>
        <a:ext cx="6254199" cy="126692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1BBAA67-E8F4-4F8F-9C5E-8752DCF85A25}">
      <dsp:nvSpPr>
        <dsp:cNvPr id="0" name=""/>
        <dsp:cNvSpPr/>
      </dsp:nvSpPr>
      <dsp:spPr>
        <a:xfrm>
          <a:off x="0" y="852586"/>
          <a:ext cx="6391275" cy="1574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F42FA4-3F2A-47FB-876A-7E318A642583}">
      <dsp:nvSpPr>
        <dsp:cNvPr id="0" name=""/>
        <dsp:cNvSpPr/>
      </dsp:nvSpPr>
      <dsp:spPr>
        <a:xfrm>
          <a:off x="476136" y="1206738"/>
          <a:ext cx="865703" cy="86570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4F7A0-EF34-440F-8289-C63020A860C9}">
      <dsp:nvSpPr>
        <dsp:cNvPr id="0" name=""/>
        <dsp:cNvSpPr/>
      </dsp:nvSpPr>
      <dsp:spPr>
        <a:xfrm>
          <a:off x="1817977" y="852586"/>
          <a:ext cx="4573297" cy="157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82" tIns="166582" rIns="166582" bIns="1665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Next lecture: Designing Behaviour II</a:t>
          </a:r>
          <a:endParaRPr lang="en-US" sz="2500" kern="1200"/>
        </a:p>
      </dsp:txBody>
      <dsp:txXfrm>
        <a:off x="1817977" y="852586"/>
        <a:ext cx="4573297" cy="1574006"/>
      </dsp:txXfrm>
    </dsp:sp>
    <dsp:sp modelId="{49BCC990-1E44-47B8-9C2A-C21D61EE476D}">
      <dsp:nvSpPr>
        <dsp:cNvPr id="0" name=""/>
        <dsp:cNvSpPr/>
      </dsp:nvSpPr>
      <dsp:spPr>
        <a:xfrm>
          <a:off x="0" y="2820094"/>
          <a:ext cx="6391275" cy="1574006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E2AA89-9832-4DD6-8CA0-A68864533A21}">
      <dsp:nvSpPr>
        <dsp:cNvPr id="0" name=""/>
        <dsp:cNvSpPr/>
      </dsp:nvSpPr>
      <dsp:spPr>
        <a:xfrm>
          <a:off x="476136" y="3174245"/>
          <a:ext cx="865703" cy="86570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82F76CB-8167-49C4-9520-CAC47255F1E2}">
      <dsp:nvSpPr>
        <dsp:cNvPr id="0" name=""/>
        <dsp:cNvSpPr/>
      </dsp:nvSpPr>
      <dsp:spPr>
        <a:xfrm>
          <a:off x="1817977" y="2820094"/>
          <a:ext cx="4573297" cy="157400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582" tIns="166582" rIns="166582" bIns="166582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Homework: Read the articles linked to this lecture on Moodle.</a:t>
          </a:r>
          <a:endParaRPr lang="en-US" sz="2500" kern="1200"/>
        </a:p>
      </dsp:txBody>
      <dsp:txXfrm>
        <a:off x="1817977" y="2820094"/>
        <a:ext cx="4573297" cy="157400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CenteredIconLabelDescriptionList">
  <dgm:title val="Centered Icon Label Description List"/>
  <dgm:desc val="Use to show non-sequential or grouped chunks of information. The placeholder holds an icon or small picture, and corresponding text boxes show Level 1 and Level 2 text respectively. Works well for minimal Level 1 text accompanied by lengthier Level two text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Node" refType="h" fact="0.45"/>
      <dgm:constr type="w" for="ch" forName="compNode" val="120"/>
      <dgm:constr type="w" for="ch" forName="sibTrans" refType="w" refFor="ch" refForName="compNode" fact="0.175"/>
      <dgm:constr type="primFontSz" for="des" forName="parTx" val="36"/>
      <dgm:constr type="primFontSz" for="des" forName="desTx" refType="primFontSz" refFor="des" refForName="parTx" op="lte" fact="0.75"/>
      <dgm:constr type="h" for="des" forName="compNode" op="equ"/>
      <dgm:constr type="h" for="des" forName="iconRect" op="equ"/>
      <dgm:constr type="w" for="des" forName="iconRect" op="equ"/>
      <dgm:constr type="h" for="des" forName="iconSpace" op="equ"/>
      <dgm:constr type="h" for="des" forName="parTx" op="equ"/>
      <dgm:constr type="h" for="des" forName="txSpace" op="equ"/>
      <dgm:constr type="h" for="des" forName="desTx" op="equ"/>
    </dgm:constrLst>
    <dgm:ruleLst>
      <dgm:rule type="w" for="ch" forName="compNode" val="0" fact="NaN" max="NaN"/>
    </dgm:ruleLst>
    <dgm:forEach name="Name3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3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w" for="ch" forName="iconSpace" refType="w"/>
          <dgm:constr type="h" for="ch" forName="iconSpace" refType="h" fact="0.043"/>
          <dgm:constr type="l" for="ch" forName="iconSpace"/>
          <dgm:constr type="t" for="ch" forName="iconSpace" refType="b" refFor="ch" refForName="iconRect"/>
          <dgm:constr type="w" for="ch" forName="parTx" refType="w"/>
          <dgm:constr type="h" for="ch" forName="parTx" refType="w" fact="0.15"/>
          <dgm:constr type="l" for="ch" forName="parTx"/>
          <dgm:constr type="t" for="ch" forName="parTx" refType="b" refFor="ch" refForName="iconSpace"/>
          <dgm:constr type="h" for="ch" forName="txSpace" refType="h" fact="0.02"/>
          <dgm:constr type="w" for="ch" forName="txSpace" refType="w"/>
          <dgm:constr type="l" for="ch" forName="txSpace"/>
          <dgm:constr type="t" for="ch" forName="txSpace" refType="b" refFor="ch" refForName="parTx"/>
          <dgm:constr type="w" for="ch" forName="desTx" refType="w"/>
          <dgm:constr type="l" for="ch" forName="desTx"/>
          <dgm:constr type="t" for="ch" forName="desTx" refType="b" refFor="ch" refForName="txSpace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icon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4" fact="NaN" max="NaN"/>
            <dgm:rule type="h" val="INF" fact="NaN" max="NaN"/>
          </dgm:ruleLst>
        </dgm:layoutNode>
        <dgm:layoutNode name="tx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desTx" styleLbl="revTx">
          <dgm:varLst/>
          <dgm:alg type="tx">
            <dgm:param type="stBulletLvl" val="0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refType="primFontSz"/>
            <dgm:constr type="lMarg"/>
            <dgm:constr type="rMarg"/>
            <dgm:constr type="tMarg"/>
            <dgm:constr type="bMarg"/>
          </dgm:constrLst>
          <dgm:ruleLst>
            <dgm:rule type="primFontSz" val="NaN" fact="NaN" max="17"/>
            <dgm:rule type="h" val="INF" fact="NaN" max="NaN"/>
          </dgm:ruleLst>
        </dgm:layoutNode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8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CMM506 Human-Computer Interaction</a:t>
            </a:r>
          </a:p>
        </p:txBody>
      </p:sp>
      <p:sp>
        <p:nvSpPr>
          <p:cNvPr id="1218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63988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218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US"/>
              <a:t>Dr Nik Whitehead</a:t>
            </a:r>
          </a:p>
        </p:txBody>
      </p:sp>
      <p:sp>
        <p:nvSpPr>
          <p:cNvPr id="1218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63988" y="8818563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DB0F7997-9C5B-463B-825A-762FCB6D9A9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527993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CMM506 Human-Computer Interaction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65575" y="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65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404813" y="696913"/>
            <a:ext cx="6188075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33450" y="4410075"/>
            <a:ext cx="5130800" cy="417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r>
              <a:rPr lang="en-GB"/>
              <a:t>Dr Nik Whitehead</a:t>
            </a:r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65575" y="8820150"/>
            <a:ext cx="3032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3031" tIns="46516" rIns="93031" bIns="46516" numCol="1" anchor="b" anchorCtr="0" compatLnSpc="1">
            <a:prstTxWarp prst="textNoShape">
              <a:avLst/>
            </a:prstTxWarp>
          </a:bodyPr>
          <a:lstStyle>
            <a:lvl1pPr algn="r" defTabSz="930275" eaLnBrk="0" hangingPunct="0">
              <a:defRPr sz="1200">
                <a:latin typeface="Times" charset="0"/>
              </a:defRPr>
            </a:lvl1pPr>
          </a:lstStyle>
          <a:p>
            <a:pPr>
              <a:defRPr/>
            </a:pPr>
            <a:fld id="{8FFD7F3E-1091-46DE-8502-BA17B21478B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758345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8B2D292-208C-435D-956B-61D36654C4BE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046248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050" name="Rectangle 2"/>
          <p:cNvSpPr>
            <a:spLocks noGrp="1" noChangeArrowheads="1"/>
          </p:cNvSpPr>
          <p:nvPr>
            <p:ph type="hdr" sz="quarter"/>
          </p:nvPr>
        </p:nvSpPr>
        <p:spPr>
          <a:noFill/>
        </p:spPr>
        <p:txBody>
          <a:bodyPr/>
          <a:lstStyle/>
          <a:p>
            <a:r>
              <a:rPr lang="en-GB"/>
              <a:t>CMM506 Human-Computer Interaction</a:t>
            </a:r>
          </a:p>
        </p:txBody>
      </p:sp>
      <p:sp>
        <p:nvSpPr>
          <p:cNvPr id="1300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1300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03BACD-97FB-49DB-8E04-6945817BC4BA}" type="slidenum">
              <a:rPr lang="en-GB" smtClean="0"/>
              <a:pPr/>
              <a:t>21</a:t>
            </a:fld>
            <a:endParaRPr lang="en-GB"/>
          </a:p>
        </p:txBody>
      </p:sp>
      <p:sp>
        <p:nvSpPr>
          <p:cNvPr id="1300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404813" y="696913"/>
            <a:ext cx="6188075" cy="3481387"/>
          </a:xfrm>
          <a:ln/>
        </p:spPr>
      </p:sp>
      <p:sp>
        <p:nvSpPr>
          <p:cNvPr id="1300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0790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923F103-BC34-4FE4-A40E-EDDEECFDA5D0}" type="datetimeFigureOut">
              <a:rPr lang="en-US" dirty="0"/>
              <a:pPr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pPr>
              <a:defRPr/>
            </a:pPr>
            <a:fld id="{B9CFC1F9-0224-4068-BDCB-0B61F20E9E8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804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C9CA7B-DFD4-44B5-8C60-D14B8CD1FB59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278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4E6425-0181-43F2-84FC-787E803FD2F8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7CB091-F898-4451-BEE5-4CF91648435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871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DB8791-F1B0-41E7-B7FD-A781E65C4266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B1E401F-5D30-45FD-B22D-6C5BA0C277D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85983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DD63B2-E120-4ED8-B27B-C685F510A5FE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C63FECA-9A53-4110-A7CF-BBF19DD213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509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18ACC-A947-437B-A130-35BD54FDF1E9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BBAADA5-3101-4842-B897-93FAEE5E0C6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3935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8D7E02-BCB8-4D50-A234-369438C08659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8968322-4995-4E26-8351-F3D43FF50AF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64128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86A4C-8E40-4F87-A4F0-01A0687C5742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2485D34-6734-4605-A2EF-C90A5D68B8B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87196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E72C73-2D91-4E12-BA25-F0AA0C03599B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7100091-285F-4A40-BE6F-6CD1EEA2977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709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A1CC3-2375-41D4-9E03-427CAF2A4C1A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4835368"/>
      </p:ext>
    </p:extLst>
  </p:cSld>
  <p:clrMapOvr>
    <a:masterClrMapping/>
  </p:clrMapOvr>
  <p:hf sldNum="0"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F16868-8199-4C2C-A5B1-63AEE139F88E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794477"/>
      </p:ext>
    </p:extLst>
  </p:cSld>
  <p:clrMapOvr>
    <a:masterClrMapping/>
  </p:clrMapOvr>
  <p:hf sldNum="0"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D9FF7F-6988-44CC-821B-644E70CD2F73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996272"/>
      </p:ext>
    </p:extLst>
  </p:cSld>
  <p:clrMapOvr>
    <a:masterClrMapping/>
  </p:clrMapOvr>
  <p:hf sldNum="0"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12C299-16B2-4475-990D-751901EACC14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6831277"/>
      </p:ext>
    </p:extLst>
  </p:cSld>
  <p:clrMapOvr>
    <a:masterClrMapping/>
  </p:clrMapOvr>
  <p:hf sldNum="0"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E86839-B9D8-4651-8783-F325ECE74E65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8259902"/>
      </p:ext>
    </p:extLst>
  </p:cSld>
  <p:clrMapOvr>
    <a:masterClrMapping/>
  </p:clrMapOvr>
  <p:hf sldNum="0"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484F64-32F6-45C5-931F-ADC1662401D0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7909561"/>
      </p:ext>
    </p:extLst>
  </p:cSld>
  <p:clrMapOvr>
    <a:masterClrMapping/>
  </p:clrMapOvr>
  <p:hf sldNum="0"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3086D93-FCAC-47E0-A2EE-787E62CA814C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A7BD54E-AF30-4E64-83C3-048EFD6ECBF4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219749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CDA879A6-0FD0-4734-A311-86BFCA472E6E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37E4857-8F5E-4421-8596-1BD8F1B9E83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3244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8DC1DF0-C459-4FAC-B5CD-FE67B92595B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4" name="Title 2"/>
          <p:cNvSpPr>
            <a:spLocks noGrp="1"/>
          </p:cNvSpPr>
          <p:nvPr>
            <p:ph type="title"/>
          </p:nvPr>
        </p:nvSpPr>
        <p:spPr>
          <a:xfrm>
            <a:off x="609600" y="404664"/>
            <a:ext cx="109728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0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2BE451C3-0FF4-47C4-B829-773ADF60F88C}" type="datetimeFigureOut">
              <a:rPr lang="en-US" dirty="0"/>
              <a:t>3/11/22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6F19F083-1A81-436F-ACC8-1E71BA0B26E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7160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  <p:sldLayoutId id="2147483736" r:id="rId13"/>
    <p:sldLayoutId id="2147483737" r:id="rId14"/>
    <p:sldLayoutId id="2147483738" r:id="rId15"/>
    <p:sldLayoutId id="2147483739" r:id="rId16"/>
    <p:sldLayoutId id="2147483740" r:id="rId17"/>
    <p:sldLayoutId id="2147483713" r:id="rId18"/>
  </p:sldLayoutIdLst>
  <p:hf sldNum="0" hdr="0" ftr="0"/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KXkhlhcWyLY?start=12&amp;feature=oemb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wEwGBIr_RIw?feature=oembed" TargetMode="Externa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ziQEqGZB8GE?start=145&amp;feature=oembed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hyperlink" Target="https://en.wikipedia.org/wiki/List_of_cognitive_biases" TargetMode="Externa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vJG698U2Mvo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4" Type="http://schemas.openxmlformats.org/officeDocument/2006/relationships/diagramLayout" Target="../diagrams/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0grANlx7y2E?start=52&amp;feature=oembed" TargetMode="Externa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12E451E-151A-4910-BF41-6A040B6598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57" name="Rectangle 74">
            <a:extLst>
              <a:ext uri="{FF2B5EF4-FFF2-40B4-BE49-F238E27FC236}">
                <a16:creationId xmlns:a16="http://schemas.microsoft.com/office/drawing/2014/main" id="{C296EFE4-A70C-4388-9A15-3F657B6615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6250" y="473745"/>
            <a:ext cx="11227090" cy="5902829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99405" y="2099733"/>
            <a:ext cx="8825658" cy="267764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defRPr/>
            </a:pPr>
            <a:r>
              <a:rPr lang="en-US">
                <a:solidFill>
                  <a:schemeClr val="tx2">
                    <a:lumMod val="75000"/>
                  </a:schemeClr>
                </a:solidFill>
              </a:rPr>
              <a:t>User Experience Design</a:t>
            </a:r>
          </a:p>
        </p:txBody>
      </p:sp>
      <p:sp>
        <p:nvSpPr>
          <p:cNvPr id="2052" name="Rectangle 4"/>
          <p:cNvSpPr>
            <a:spLocks noChangeArrowheads="1"/>
          </p:cNvSpPr>
          <p:nvPr/>
        </p:nvSpPr>
        <p:spPr bwMode="auto">
          <a:xfrm>
            <a:off x="1154955" y="4777380"/>
            <a:ext cx="8825658" cy="86142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/>
            </a:pPr>
            <a:r>
              <a:rPr lang="en-US" cap="all" dirty="0">
                <a:solidFill>
                  <a:schemeClr val="tx2"/>
                </a:solidFill>
              </a:rPr>
              <a:t>ACCA7020</a:t>
            </a:r>
          </a:p>
          <a:p>
            <a:pPr>
              <a:spcBef>
                <a:spcPts val="1000"/>
              </a:spcBef>
              <a:buClr>
                <a:schemeClr val="accent1"/>
              </a:buClr>
              <a:buSzPct val="80000"/>
              <a:defRPr/>
            </a:pPr>
            <a:r>
              <a:rPr lang="en-US" cap="all" dirty="0">
                <a:solidFill>
                  <a:schemeClr val="tx2"/>
                </a:solidFill>
              </a:rPr>
              <a:t>Lecture 8 – Designing </a:t>
            </a:r>
            <a:r>
              <a:rPr lang="en-US" cap="all" dirty="0" err="1">
                <a:solidFill>
                  <a:schemeClr val="tx2"/>
                </a:solidFill>
              </a:rPr>
              <a:t>BehaviourI</a:t>
            </a:r>
            <a:endParaRPr lang="en-US" cap="all" dirty="0">
              <a:solidFill>
                <a:schemeClr val="tx2"/>
              </a:solidFill>
            </a:endParaRP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425EBAFC-9388-432A-BCFD-EEA2F410D8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Designing Behaviour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EEFE42DD-A9E8-D33B-EDB4-D313CAC1DA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29095282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053624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Intuition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EA3D0C78-82E5-6887-531E-A8B68E1C37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71752039"/>
              </p:ext>
            </p:extLst>
          </p:nvPr>
        </p:nvGraphicFramePr>
        <p:xfrm>
          <a:off x="1283308" y="2020342"/>
          <a:ext cx="9840304" cy="364090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4769517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06FE270-C9F5-E84F-BA06-1BAF972778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BB731E-CA04-534A-8991-A1FD0DDEE6E0}" type="datetime1">
              <a:rPr lang="en-US" smtClean="0"/>
              <a:t>3/11/22</a:t>
            </a:fld>
            <a:endParaRPr lang="en-US" dirty="0"/>
          </a:p>
        </p:txBody>
      </p:sp>
      <p:pic>
        <p:nvPicPr>
          <p:cNvPr id="5" name="Online Media 4" descr="Decision Biases Affecting UX Practitioners">
            <a:hlinkClick r:id="" action="ppaction://media"/>
            <a:extLst>
              <a:ext uri="{FF2B5EF4-FFF2-40B4-BE49-F238E27FC236}">
                <a16:creationId xmlns:a16="http://schemas.microsoft.com/office/drawing/2014/main" id="{E8F323C6-F90D-8847-9D76-533D5194A6E3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88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6613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FDAFB775-BE3B-BF7B-CFB3-BD12645D6B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20145501"/>
              </p:ext>
            </p:extLst>
          </p:nvPr>
        </p:nvGraphicFramePr>
        <p:xfrm>
          <a:off x="1286934" y="232410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549364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Cognitive Bias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20" name="Content Placeholder 1">
            <a:extLst>
              <a:ext uri="{FF2B5EF4-FFF2-40B4-BE49-F238E27FC236}">
                <a16:creationId xmlns:a16="http://schemas.microsoft.com/office/drawing/2014/main" id="{6967FDCB-6D8C-DF50-582B-0306961684B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758440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55872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6">
            <a:extLst>
              <a:ext uri="{FF2B5EF4-FFF2-40B4-BE49-F238E27FC236}">
                <a16:creationId xmlns:a16="http://schemas.microsoft.com/office/drawing/2014/main" id="{126CD6DF-E40F-4D39-BA46-5D099AC4C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Online Media 1" descr="12 Cognitive Biases Explained - How to Think Better and More Logically Removing Bias">
            <a:hlinkClick r:id="" action="ppaction://media"/>
            <a:extLst>
              <a:ext uri="{FF2B5EF4-FFF2-40B4-BE49-F238E27FC236}">
                <a16:creationId xmlns:a16="http://schemas.microsoft.com/office/drawing/2014/main" id="{0BD8A3C5-9F34-7347-A208-BB6A91C1804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781865" y="122442"/>
            <a:ext cx="8722696" cy="4674710"/>
          </a:xfrm>
          <a:prstGeom prst="rect">
            <a:avLst/>
          </a:prstGeom>
        </p:spPr>
      </p:pic>
      <p:sp>
        <p:nvSpPr>
          <p:cNvPr id="14" name="Freeform: Shape 8">
            <a:extLst>
              <a:ext uri="{FF2B5EF4-FFF2-40B4-BE49-F238E27FC236}">
                <a16:creationId xmlns:a16="http://schemas.microsoft.com/office/drawing/2014/main" id="{E848A24A-E17D-464F-99FB-EF7B8EC078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4928325"/>
            <a:ext cx="10905067" cy="1286209"/>
          </a:xfrm>
          <a:custGeom>
            <a:avLst/>
            <a:gdLst>
              <a:gd name="connsiteX0" fmla="*/ 5080191 w 10905067"/>
              <a:gd name="connsiteY0" fmla="*/ 0 h 1286209"/>
              <a:gd name="connsiteX1" fmla="*/ 5315140 w 10905067"/>
              <a:gd name="connsiteY1" fmla="*/ 1588 h 1286209"/>
              <a:gd name="connsiteX2" fmla="*/ 5546915 w 10905067"/>
              <a:gd name="connsiteY2" fmla="*/ 1588 h 1286209"/>
              <a:gd name="connsiteX3" fmla="*/ 5777103 w 10905067"/>
              <a:gd name="connsiteY3" fmla="*/ 4763 h 1286209"/>
              <a:gd name="connsiteX4" fmla="*/ 6002528 w 10905067"/>
              <a:gd name="connsiteY4" fmla="*/ 9525 h 1286209"/>
              <a:gd name="connsiteX5" fmla="*/ 6226365 w 10905067"/>
              <a:gd name="connsiteY5" fmla="*/ 14288 h 1286209"/>
              <a:gd name="connsiteX6" fmla="*/ 6445440 w 10905067"/>
              <a:gd name="connsiteY6" fmla="*/ 19050 h 1286209"/>
              <a:gd name="connsiteX7" fmla="*/ 6662928 w 10905067"/>
              <a:gd name="connsiteY7" fmla="*/ 26988 h 1286209"/>
              <a:gd name="connsiteX8" fmla="*/ 6877240 w 10905067"/>
              <a:gd name="connsiteY8" fmla="*/ 34925 h 1286209"/>
              <a:gd name="connsiteX9" fmla="*/ 7086790 w 10905067"/>
              <a:gd name="connsiteY9" fmla="*/ 42863 h 1286209"/>
              <a:gd name="connsiteX10" fmla="*/ 7496365 w 10905067"/>
              <a:gd name="connsiteY10" fmla="*/ 63500 h 1286209"/>
              <a:gd name="connsiteX11" fmla="*/ 7888478 w 10905067"/>
              <a:gd name="connsiteY11" fmla="*/ 85725 h 1286209"/>
              <a:gd name="connsiteX12" fmla="*/ 8264715 w 10905067"/>
              <a:gd name="connsiteY12" fmla="*/ 109538 h 1286209"/>
              <a:gd name="connsiteX13" fmla="*/ 8621902 w 10905067"/>
              <a:gd name="connsiteY13" fmla="*/ 134938 h 1286209"/>
              <a:gd name="connsiteX14" fmla="*/ 8961628 w 10905067"/>
              <a:gd name="connsiteY14" fmla="*/ 161925 h 1286209"/>
              <a:gd name="connsiteX15" fmla="*/ 9277540 w 10905067"/>
              <a:gd name="connsiteY15" fmla="*/ 190500 h 1286209"/>
              <a:gd name="connsiteX16" fmla="*/ 9574402 w 10905067"/>
              <a:gd name="connsiteY16" fmla="*/ 219075 h 1286209"/>
              <a:gd name="connsiteX17" fmla="*/ 9847452 w 10905067"/>
              <a:gd name="connsiteY17" fmla="*/ 247650 h 1286209"/>
              <a:gd name="connsiteX18" fmla="*/ 10098278 w 10905067"/>
              <a:gd name="connsiteY18" fmla="*/ 274638 h 1286209"/>
              <a:gd name="connsiteX19" fmla="*/ 10320528 w 10905067"/>
              <a:gd name="connsiteY19" fmla="*/ 300038 h 1286209"/>
              <a:gd name="connsiteX20" fmla="*/ 10520552 w 10905067"/>
              <a:gd name="connsiteY20" fmla="*/ 323850 h 1286209"/>
              <a:gd name="connsiteX21" fmla="*/ 10690415 w 10905067"/>
              <a:gd name="connsiteY21" fmla="*/ 344488 h 1286209"/>
              <a:gd name="connsiteX22" fmla="*/ 10831702 w 10905067"/>
              <a:gd name="connsiteY22" fmla="*/ 363538 h 1286209"/>
              <a:gd name="connsiteX23" fmla="*/ 10905067 w 10905067"/>
              <a:gd name="connsiteY23" fmla="*/ 373678 h 1286209"/>
              <a:gd name="connsiteX24" fmla="*/ 10905067 w 10905067"/>
              <a:gd name="connsiteY24" fmla="*/ 1286209 h 1286209"/>
              <a:gd name="connsiteX25" fmla="*/ 0 w 10905067"/>
              <a:gd name="connsiteY25" fmla="*/ 1286209 h 1286209"/>
              <a:gd name="connsiteX26" fmla="*/ 0 w 10905067"/>
              <a:gd name="connsiteY26" fmla="*/ 369898 h 1286209"/>
              <a:gd name="connsiteX27" fmla="*/ 71628 w 10905067"/>
              <a:gd name="connsiteY27" fmla="*/ 358775 h 1286209"/>
              <a:gd name="connsiteX28" fmla="*/ 327215 w 10905067"/>
              <a:gd name="connsiteY28" fmla="*/ 320675 h 1286209"/>
              <a:gd name="connsiteX29" fmla="*/ 582802 w 10905067"/>
              <a:gd name="connsiteY29" fmla="*/ 284163 h 1286209"/>
              <a:gd name="connsiteX30" fmla="*/ 839978 w 10905067"/>
              <a:gd name="connsiteY30" fmla="*/ 252413 h 1286209"/>
              <a:gd name="connsiteX31" fmla="*/ 1095565 w 10905067"/>
              <a:gd name="connsiteY31" fmla="*/ 220663 h 1286209"/>
              <a:gd name="connsiteX32" fmla="*/ 1352740 w 10905067"/>
              <a:gd name="connsiteY32" fmla="*/ 190500 h 1286209"/>
              <a:gd name="connsiteX33" fmla="*/ 1606740 w 10905067"/>
              <a:gd name="connsiteY33" fmla="*/ 165100 h 1286209"/>
              <a:gd name="connsiteX34" fmla="*/ 1863915 w 10905067"/>
              <a:gd name="connsiteY34" fmla="*/ 141288 h 1286209"/>
              <a:gd name="connsiteX35" fmla="*/ 2119502 w 10905067"/>
              <a:gd name="connsiteY35" fmla="*/ 119063 h 1286209"/>
              <a:gd name="connsiteX36" fmla="*/ 2371915 w 10905067"/>
              <a:gd name="connsiteY36" fmla="*/ 100013 h 1286209"/>
              <a:gd name="connsiteX37" fmla="*/ 2625915 w 10905067"/>
              <a:gd name="connsiteY37" fmla="*/ 80963 h 1286209"/>
              <a:gd name="connsiteX38" fmla="*/ 2878328 w 10905067"/>
              <a:gd name="connsiteY38" fmla="*/ 65088 h 1286209"/>
              <a:gd name="connsiteX39" fmla="*/ 3129153 w 10905067"/>
              <a:gd name="connsiteY39" fmla="*/ 52388 h 1286209"/>
              <a:gd name="connsiteX40" fmla="*/ 3379978 w 10905067"/>
              <a:gd name="connsiteY40" fmla="*/ 39688 h 1286209"/>
              <a:gd name="connsiteX41" fmla="*/ 3627628 w 10905067"/>
              <a:gd name="connsiteY41" fmla="*/ 28575 h 1286209"/>
              <a:gd name="connsiteX42" fmla="*/ 3873690 w 10905067"/>
              <a:gd name="connsiteY42" fmla="*/ 20638 h 1286209"/>
              <a:gd name="connsiteX43" fmla="*/ 4119754 w 10905067"/>
              <a:gd name="connsiteY43" fmla="*/ 14288 h 1286209"/>
              <a:gd name="connsiteX44" fmla="*/ 4362640 w 10905067"/>
              <a:gd name="connsiteY44" fmla="*/ 7938 h 1286209"/>
              <a:gd name="connsiteX45" fmla="*/ 4603941 w 10905067"/>
              <a:gd name="connsiteY45" fmla="*/ 4763 h 1286209"/>
              <a:gd name="connsiteX46" fmla="*/ 4843653 w 10905067"/>
              <a:gd name="connsiteY46" fmla="*/ 1588 h 12862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905067" h="1286209">
                <a:moveTo>
                  <a:pt x="5080191" y="0"/>
                </a:moveTo>
                <a:lnTo>
                  <a:pt x="5315140" y="1588"/>
                </a:lnTo>
                <a:lnTo>
                  <a:pt x="5546915" y="1588"/>
                </a:lnTo>
                <a:lnTo>
                  <a:pt x="5777103" y="4763"/>
                </a:lnTo>
                <a:lnTo>
                  <a:pt x="6002528" y="9525"/>
                </a:lnTo>
                <a:lnTo>
                  <a:pt x="6226365" y="14288"/>
                </a:lnTo>
                <a:lnTo>
                  <a:pt x="6445440" y="19050"/>
                </a:lnTo>
                <a:lnTo>
                  <a:pt x="6662928" y="26988"/>
                </a:lnTo>
                <a:lnTo>
                  <a:pt x="6877240" y="34925"/>
                </a:lnTo>
                <a:lnTo>
                  <a:pt x="7086790" y="42863"/>
                </a:lnTo>
                <a:lnTo>
                  <a:pt x="7496365" y="63500"/>
                </a:lnTo>
                <a:lnTo>
                  <a:pt x="7888478" y="85725"/>
                </a:lnTo>
                <a:lnTo>
                  <a:pt x="8264715" y="109538"/>
                </a:lnTo>
                <a:lnTo>
                  <a:pt x="8621902" y="134938"/>
                </a:lnTo>
                <a:lnTo>
                  <a:pt x="8961628" y="161925"/>
                </a:lnTo>
                <a:lnTo>
                  <a:pt x="9277540" y="190500"/>
                </a:lnTo>
                <a:lnTo>
                  <a:pt x="9574402" y="219075"/>
                </a:lnTo>
                <a:lnTo>
                  <a:pt x="9847452" y="247650"/>
                </a:lnTo>
                <a:lnTo>
                  <a:pt x="10098278" y="274638"/>
                </a:lnTo>
                <a:lnTo>
                  <a:pt x="10320528" y="300038"/>
                </a:lnTo>
                <a:lnTo>
                  <a:pt x="10520552" y="323850"/>
                </a:lnTo>
                <a:lnTo>
                  <a:pt x="10690415" y="344488"/>
                </a:lnTo>
                <a:lnTo>
                  <a:pt x="10831702" y="363538"/>
                </a:lnTo>
                <a:lnTo>
                  <a:pt x="10905067" y="373678"/>
                </a:lnTo>
                <a:lnTo>
                  <a:pt x="10905067" y="1286209"/>
                </a:lnTo>
                <a:lnTo>
                  <a:pt x="0" y="1286209"/>
                </a:lnTo>
                <a:lnTo>
                  <a:pt x="0" y="369898"/>
                </a:lnTo>
                <a:lnTo>
                  <a:pt x="71628" y="358775"/>
                </a:lnTo>
                <a:lnTo>
                  <a:pt x="327215" y="320675"/>
                </a:lnTo>
                <a:lnTo>
                  <a:pt x="582802" y="284163"/>
                </a:lnTo>
                <a:lnTo>
                  <a:pt x="839978" y="252413"/>
                </a:lnTo>
                <a:lnTo>
                  <a:pt x="1095565" y="220663"/>
                </a:lnTo>
                <a:lnTo>
                  <a:pt x="1352740" y="190500"/>
                </a:lnTo>
                <a:lnTo>
                  <a:pt x="1606740" y="165100"/>
                </a:lnTo>
                <a:lnTo>
                  <a:pt x="1863915" y="141288"/>
                </a:lnTo>
                <a:lnTo>
                  <a:pt x="2119502" y="119063"/>
                </a:lnTo>
                <a:lnTo>
                  <a:pt x="2371915" y="100013"/>
                </a:lnTo>
                <a:lnTo>
                  <a:pt x="2625915" y="80963"/>
                </a:lnTo>
                <a:lnTo>
                  <a:pt x="2878328" y="65088"/>
                </a:lnTo>
                <a:lnTo>
                  <a:pt x="3129153" y="52388"/>
                </a:lnTo>
                <a:lnTo>
                  <a:pt x="3379978" y="39688"/>
                </a:lnTo>
                <a:lnTo>
                  <a:pt x="3627628" y="28575"/>
                </a:lnTo>
                <a:lnTo>
                  <a:pt x="3873690" y="20638"/>
                </a:lnTo>
                <a:lnTo>
                  <a:pt x="4119754" y="14288"/>
                </a:lnTo>
                <a:lnTo>
                  <a:pt x="4362640" y="7938"/>
                </a:lnTo>
                <a:lnTo>
                  <a:pt x="4603941" y="4763"/>
                </a:lnTo>
                <a:lnTo>
                  <a:pt x="4843653" y="1588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noAutofit/>
          </a:bodyPr>
          <a:lstStyle/>
          <a:p>
            <a:endParaRPr lang="en-US" dirty="0"/>
          </a:p>
        </p:txBody>
      </p:sp>
      <p:sp>
        <p:nvSpPr>
          <p:cNvPr id="15" name="Freeform: Shape 10">
            <a:extLst>
              <a:ext uri="{FF2B5EF4-FFF2-40B4-BE49-F238E27FC236}">
                <a16:creationId xmlns:a16="http://schemas.microsoft.com/office/drawing/2014/main" id="{CD3DDA28-7B69-422D-9888-25C7BC97BC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0371525">
            <a:off x="264773" y="4915968"/>
            <a:ext cx="3039999" cy="440926"/>
          </a:xfrm>
          <a:custGeom>
            <a:avLst/>
            <a:gdLst>
              <a:gd name="connsiteX0" fmla="*/ 0 w 3039999"/>
              <a:gd name="connsiteY0" fmla="*/ 155844 h 440926"/>
              <a:gd name="connsiteX1" fmla="*/ 6524 w 3039999"/>
              <a:gd name="connsiteY1" fmla="*/ 156086 h 440926"/>
              <a:gd name="connsiteX2" fmla="*/ 98577 w 3039999"/>
              <a:gd name="connsiteY2" fmla="*/ 159586 h 440926"/>
              <a:gd name="connsiteX3" fmla="*/ 191951 w 3039999"/>
              <a:gd name="connsiteY3" fmla="*/ 162919 h 440926"/>
              <a:gd name="connsiteX4" fmla="*/ 285984 w 3039999"/>
              <a:gd name="connsiteY4" fmla="*/ 165003 h 440926"/>
              <a:gd name="connsiteX5" fmla="*/ 381667 w 3039999"/>
              <a:gd name="connsiteY5" fmla="*/ 167003 h 440926"/>
              <a:gd name="connsiteX6" fmla="*/ 478999 w 3039999"/>
              <a:gd name="connsiteY6" fmla="*/ 169086 h 440926"/>
              <a:gd name="connsiteX7" fmla="*/ 577652 w 3039999"/>
              <a:gd name="connsiteY7" fmla="*/ 170503 h 440926"/>
              <a:gd name="connsiteX8" fmla="*/ 677293 w 3039999"/>
              <a:gd name="connsiteY8" fmla="*/ 170503 h 440926"/>
              <a:gd name="connsiteX9" fmla="*/ 778255 w 3039999"/>
              <a:gd name="connsiteY9" fmla="*/ 171086 h 440926"/>
              <a:gd name="connsiteX10" fmla="*/ 880207 w 3039999"/>
              <a:gd name="connsiteY10" fmla="*/ 170503 h 440926"/>
              <a:gd name="connsiteX11" fmla="*/ 983149 w 3039999"/>
              <a:gd name="connsiteY11" fmla="*/ 169086 h 440926"/>
              <a:gd name="connsiteX12" fmla="*/ 1086420 w 3039999"/>
              <a:gd name="connsiteY12" fmla="*/ 167753 h 440926"/>
              <a:gd name="connsiteX13" fmla="*/ 1191011 w 3039999"/>
              <a:gd name="connsiteY13" fmla="*/ 165003 h 440926"/>
              <a:gd name="connsiteX14" fmla="*/ 1296922 w 3039999"/>
              <a:gd name="connsiteY14" fmla="*/ 162336 h 440926"/>
              <a:gd name="connsiteX15" fmla="*/ 1402173 w 3039999"/>
              <a:gd name="connsiteY15" fmla="*/ 158836 h 440926"/>
              <a:gd name="connsiteX16" fmla="*/ 1508744 w 3039999"/>
              <a:gd name="connsiteY16" fmla="*/ 154169 h 440926"/>
              <a:gd name="connsiteX17" fmla="*/ 1616635 w 3039999"/>
              <a:gd name="connsiteY17" fmla="*/ 148669 h 440926"/>
              <a:gd name="connsiteX18" fmla="*/ 1724525 w 3039999"/>
              <a:gd name="connsiteY18" fmla="*/ 143252 h 440926"/>
              <a:gd name="connsiteX19" fmla="*/ 1832416 w 3039999"/>
              <a:gd name="connsiteY19" fmla="*/ 136335 h 440926"/>
              <a:gd name="connsiteX20" fmla="*/ 1942286 w 3039999"/>
              <a:gd name="connsiteY20" fmla="*/ 128169 h 440926"/>
              <a:gd name="connsiteX21" fmla="*/ 2050177 w 3039999"/>
              <a:gd name="connsiteY21" fmla="*/ 120002 h 440926"/>
              <a:gd name="connsiteX22" fmla="*/ 2160047 w 3039999"/>
              <a:gd name="connsiteY22" fmla="*/ 110419 h 440926"/>
              <a:gd name="connsiteX23" fmla="*/ 2270907 w 3039999"/>
              <a:gd name="connsiteY23" fmla="*/ 100168 h 440926"/>
              <a:gd name="connsiteX24" fmla="*/ 2379788 w 3039999"/>
              <a:gd name="connsiteY24" fmla="*/ 89251 h 440926"/>
              <a:gd name="connsiteX25" fmla="*/ 2489988 w 3039999"/>
              <a:gd name="connsiteY25" fmla="*/ 76418 h 440926"/>
              <a:gd name="connsiteX26" fmla="*/ 2600188 w 3039999"/>
              <a:gd name="connsiteY26" fmla="*/ 62751 h 440926"/>
              <a:gd name="connsiteX27" fmla="*/ 2710388 w 3039999"/>
              <a:gd name="connsiteY27" fmla="*/ 49168 h 440926"/>
              <a:gd name="connsiteX28" fmla="*/ 2820258 w 3039999"/>
              <a:gd name="connsiteY28" fmla="*/ 33334 h 440926"/>
              <a:gd name="connsiteX29" fmla="*/ 2930129 w 3039999"/>
              <a:gd name="connsiteY29" fmla="*/ 17000 h 440926"/>
              <a:gd name="connsiteX30" fmla="*/ 3039999 w 3039999"/>
              <a:gd name="connsiteY30" fmla="*/ 0 h 440926"/>
              <a:gd name="connsiteX31" fmla="*/ 3026141 w 3039999"/>
              <a:gd name="connsiteY31" fmla="*/ 440924 h 440926"/>
              <a:gd name="connsiteX32" fmla="*/ 2677942 w 3039999"/>
              <a:gd name="connsiteY32" fmla="*/ 435925 h 440926"/>
              <a:gd name="connsiteX33" fmla="*/ 2643381 w 3039999"/>
              <a:gd name="connsiteY33" fmla="*/ 434739 h 440926"/>
              <a:gd name="connsiteX34" fmla="*/ 2673098 w 3039999"/>
              <a:gd name="connsiteY34" fmla="*/ 197552 h 440926"/>
              <a:gd name="connsiteX35" fmla="*/ 2600644 w 3039999"/>
              <a:gd name="connsiteY35" fmla="*/ 199684 h 440926"/>
              <a:gd name="connsiteX36" fmla="*/ 2342303 w 3039999"/>
              <a:gd name="connsiteY36" fmla="*/ 205715 h 440926"/>
              <a:gd name="connsiteX37" fmla="*/ 2084160 w 3039999"/>
              <a:gd name="connsiteY37" fmla="*/ 210171 h 440926"/>
              <a:gd name="connsiteX38" fmla="*/ 1825032 w 3039999"/>
              <a:gd name="connsiteY38" fmla="*/ 209703 h 440926"/>
              <a:gd name="connsiteX39" fmla="*/ 1567480 w 3039999"/>
              <a:gd name="connsiteY39" fmla="*/ 209433 h 440926"/>
              <a:gd name="connsiteX40" fmla="*/ 1308551 w 3039999"/>
              <a:gd name="connsiteY40" fmla="*/ 207391 h 440926"/>
              <a:gd name="connsiteX41" fmla="*/ 1053363 w 3039999"/>
              <a:gd name="connsiteY41" fmla="*/ 201018 h 440926"/>
              <a:gd name="connsiteX42" fmla="*/ 795223 w 3039999"/>
              <a:gd name="connsiteY42" fmla="*/ 192674 h 440926"/>
              <a:gd name="connsiteX43" fmla="*/ 538856 w 3039999"/>
              <a:gd name="connsiteY43" fmla="*/ 182954 h 440926"/>
              <a:gd name="connsiteX44" fmla="*/ 286033 w 3039999"/>
              <a:gd name="connsiteY44" fmla="*/ 170477 h 440926"/>
              <a:gd name="connsiteX45" fmla="*/ 31635 w 3039999"/>
              <a:gd name="connsiteY45" fmla="*/ 157803 h 4409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3039999" h="440926">
                <a:moveTo>
                  <a:pt x="0" y="155844"/>
                </a:moveTo>
                <a:lnTo>
                  <a:pt x="6524" y="156086"/>
                </a:lnTo>
                <a:lnTo>
                  <a:pt x="98577" y="159586"/>
                </a:lnTo>
                <a:lnTo>
                  <a:pt x="191951" y="162919"/>
                </a:lnTo>
                <a:lnTo>
                  <a:pt x="285984" y="165003"/>
                </a:lnTo>
                <a:lnTo>
                  <a:pt x="381667" y="167003"/>
                </a:lnTo>
                <a:lnTo>
                  <a:pt x="478999" y="169086"/>
                </a:lnTo>
                <a:lnTo>
                  <a:pt x="577652" y="170503"/>
                </a:lnTo>
                <a:lnTo>
                  <a:pt x="677293" y="170503"/>
                </a:lnTo>
                <a:lnTo>
                  <a:pt x="778255" y="171086"/>
                </a:lnTo>
                <a:lnTo>
                  <a:pt x="880207" y="170503"/>
                </a:lnTo>
                <a:lnTo>
                  <a:pt x="983149" y="169086"/>
                </a:lnTo>
                <a:lnTo>
                  <a:pt x="1086420" y="167753"/>
                </a:lnTo>
                <a:lnTo>
                  <a:pt x="1191011" y="165003"/>
                </a:lnTo>
                <a:lnTo>
                  <a:pt x="1296922" y="162336"/>
                </a:lnTo>
                <a:lnTo>
                  <a:pt x="1402173" y="158836"/>
                </a:lnTo>
                <a:lnTo>
                  <a:pt x="1508744" y="154169"/>
                </a:lnTo>
                <a:lnTo>
                  <a:pt x="1616635" y="148669"/>
                </a:lnTo>
                <a:lnTo>
                  <a:pt x="1724525" y="143252"/>
                </a:lnTo>
                <a:lnTo>
                  <a:pt x="1832416" y="136335"/>
                </a:lnTo>
                <a:lnTo>
                  <a:pt x="1942286" y="128169"/>
                </a:lnTo>
                <a:lnTo>
                  <a:pt x="2050177" y="120002"/>
                </a:lnTo>
                <a:lnTo>
                  <a:pt x="2160047" y="110419"/>
                </a:lnTo>
                <a:lnTo>
                  <a:pt x="2270907" y="100168"/>
                </a:lnTo>
                <a:lnTo>
                  <a:pt x="2379788" y="89251"/>
                </a:lnTo>
                <a:lnTo>
                  <a:pt x="2489988" y="76418"/>
                </a:lnTo>
                <a:lnTo>
                  <a:pt x="2600188" y="62751"/>
                </a:lnTo>
                <a:lnTo>
                  <a:pt x="2710388" y="49168"/>
                </a:lnTo>
                <a:lnTo>
                  <a:pt x="2820258" y="33334"/>
                </a:lnTo>
                <a:lnTo>
                  <a:pt x="2930129" y="17000"/>
                </a:lnTo>
                <a:lnTo>
                  <a:pt x="3039999" y="0"/>
                </a:lnTo>
                <a:cubicBezTo>
                  <a:pt x="3029771" y="277755"/>
                  <a:pt x="3036370" y="163169"/>
                  <a:pt x="3026141" y="440924"/>
                </a:cubicBezTo>
                <a:cubicBezTo>
                  <a:pt x="2925757" y="440997"/>
                  <a:pt x="2808081" y="439255"/>
                  <a:pt x="2677942" y="435925"/>
                </a:cubicBezTo>
                <a:lnTo>
                  <a:pt x="2643381" y="434739"/>
                </a:lnTo>
                <a:lnTo>
                  <a:pt x="2673098" y="197552"/>
                </a:lnTo>
                <a:lnTo>
                  <a:pt x="2600644" y="199684"/>
                </a:lnTo>
                <a:lnTo>
                  <a:pt x="2342303" y="205715"/>
                </a:lnTo>
                <a:lnTo>
                  <a:pt x="2084160" y="210171"/>
                </a:lnTo>
                <a:lnTo>
                  <a:pt x="1825032" y="209703"/>
                </a:lnTo>
                <a:lnTo>
                  <a:pt x="1567480" y="209433"/>
                </a:lnTo>
                <a:lnTo>
                  <a:pt x="1308551" y="207391"/>
                </a:lnTo>
                <a:lnTo>
                  <a:pt x="1053363" y="201018"/>
                </a:lnTo>
                <a:lnTo>
                  <a:pt x="795223" y="192674"/>
                </a:lnTo>
                <a:lnTo>
                  <a:pt x="538856" y="182954"/>
                </a:lnTo>
                <a:lnTo>
                  <a:pt x="286033" y="170477"/>
                </a:lnTo>
                <a:lnTo>
                  <a:pt x="31635" y="157803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wrap="square">
            <a:no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9560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 dirty="0">
                <a:solidFill>
                  <a:schemeClr val="tx1"/>
                </a:solidFill>
              </a:rPr>
              <a:t>Cognitive Biases - Examples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267194" y="-243408"/>
            <a:ext cx="7274347" cy="6264695"/>
          </a:xfrm>
        </p:spPr>
        <p:txBody>
          <a:bodyPr anchor="ctr">
            <a:normAutofit/>
          </a:bodyPr>
          <a:lstStyle/>
          <a:p>
            <a:r>
              <a:rPr lang="en-GB" sz="2400" dirty="0">
                <a:solidFill>
                  <a:schemeClr val="tx1"/>
                </a:solidFill>
              </a:rPr>
              <a:t>Anchoring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As people to donate to a charity and they might give an average of £2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Suggest a donation of £10 and the average goes up to £5</a:t>
            </a:r>
          </a:p>
          <a:p>
            <a:pPr lvl="1"/>
            <a:r>
              <a:rPr lang="en-GB" sz="2400" dirty="0">
                <a:solidFill>
                  <a:schemeClr val="tx1"/>
                </a:solidFill>
              </a:rPr>
              <a:t>Nothing has changed, but anchoring the donors to the £10 mark made £2 feel lower</a:t>
            </a:r>
          </a:p>
        </p:txBody>
      </p:sp>
    </p:spTree>
    <p:extLst>
      <p:ext uri="{BB962C8B-B14F-4D97-AF65-F5344CB8AC3E}">
        <p14:creationId xmlns:p14="http://schemas.microsoft.com/office/powerpoint/2010/main" val="39391890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7">
            <a:extLst>
              <a:ext uri="{FF2B5EF4-FFF2-40B4-BE49-F238E27FC236}">
                <a16:creationId xmlns:a16="http://schemas.microsoft.com/office/drawing/2014/main" id="{324E43EB-867C-4B35-9A5C-E435157C7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9">
            <a:extLst>
              <a:ext uri="{FF2B5EF4-FFF2-40B4-BE49-F238E27FC236}">
                <a16:creationId xmlns:a16="http://schemas.microsoft.com/office/drawing/2014/main" id="{A7C0F5DA-B59F-4F13-8BB8-FFD8F2C572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Freeform 5">
            <a:extLst>
              <a:ext uri="{FF2B5EF4-FFF2-40B4-BE49-F238E27FC236}">
                <a16:creationId xmlns:a16="http://schemas.microsoft.com/office/drawing/2014/main" id="{9CEA1DEC-CC9E-4776-9E08-048A15BFA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3140485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CE399CF-F4B8-4832-A8CB-B93F6B1EF4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171964" y="-140866"/>
            <a:ext cx="6053670" cy="7139732"/>
          </a:xfrm>
          <a:custGeom>
            <a:avLst/>
            <a:gdLst>
              <a:gd name="connsiteX0" fmla="*/ 6053670 w 6053670"/>
              <a:gd name="connsiteY0" fmla="*/ 1098 h 7139732"/>
              <a:gd name="connsiteX1" fmla="*/ 6053670 w 6053670"/>
              <a:gd name="connsiteY1" fmla="*/ 1084479 h 7139732"/>
              <a:gd name="connsiteX2" fmla="*/ 6053670 w 6053670"/>
              <a:gd name="connsiteY2" fmla="*/ 1254558 h 7139732"/>
              <a:gd name="connsiteX3" fmla="*/ 6053670 w 6053670"/>
              <a:gd name="connsiteY3" fmla="*/ 7139732 h 7139732"/>
              <a:gd name="connsiteX4" fmla="*/ 0 w 6053670"/>
              <a:gd name="connsiteY4" fmla="*/ 7139732 h 7139732"/>
              <a:gd name="connsiteX5" fmla="*/ 0 w 6053670"/>
              <a:gd name="connsiteY5" fmla="*/ 1249853 h 7139732"/>
              <a:gd name="connsiteX6" fmla="*/ 0 w 6053670"/>
              <a:gd name="connsiteY6" fmla="*/ 1084479 h 7139732"/>
              <a:gd name="connsiteX7" fmla="*/ 0 w 6053670"/>
              <a:gd name="connsiteY7" fmla="*/ 0 h 7139732"/>
              <a:gd name="connsiteX8" fmla="*/ 35717 w 6053670"/>
              <a:gd name="connsiteY8" fmla="*/ 5488 h 7139732"/>
              <a:gd name="connsiteX9" fmla="*/ 140445 w 6053670"/>
              <a:gd name="connsiteY9" fmla="*/ 21641 h 7139732"/>
              <a:gd name="connsiteX10" fmla="*/ 216722 w 6053670"/>
              <a:gd name="connsiteY10" fmla="*/ 32932 h 7139732"/>
              <a:gd name="connsiteX11" fmla="*/ 307527 w 6053670"/>
              <a:gd name="connsiteY11" fmla="*/ 44850 h 7139732"/>
              <a:gd name="connsiteX12" fmla="*/ 415282 w 6053670"/>
              <a:gd name="connsiteY12" fmla="*/ 59121 h 7139732"/>
              <a:gd name="connsiteX13" fmla="*/ 534539 w 6053670"/>
              <a:gd name="connsiteY13" fmla="*/ 74175 h 7139732"/>
              <a:gd name="connsiteX14" fmla="*/ 668931 w 6053670"/>
              <a:gd name="connsiteY14" fmla="*/ 90014 h 7139732"/>
              <a:gd name="connsiteX15" fmla="*/ 815430 w 6053670"/>
              <a:gd name="connsiteY15" fmla="*/ 106794 h 7139732"/>
              <a:gd name="connsiteX16" fmla="*/ 974641 w 6053670"/>
              <a:gd name="connsiteY16" fmla="*/ 123574 h 7139732"/>
              <a:gd name="connsiteX17" fmla="*/ 1144144 w 6053670"/>
              <a:gd name="connsiteY17" fmla="*/ 140667 h 7139732"/>
              <a:gd name="connsiteX18" fmla="*/ 1326965 w 6053670"/>
              <a:gd name="connsiteY18" fmla="*/ 156506 h 7139732"/>
              <a:gd name="connsiteX19" fmla="*/ 1518261 w 6053670"/>
              <a:gd name="connsiteY19" fmla="*/ 171717 h 7139732"/>
              <a:gd name="connsiteX20" fmla="*/ 1720453 w 6053670"/>
              <a:gd name="connsiteY20" fmla="*/ 185518 h 7139732"/>
              <a:gd name="connsiteX21" fmla="*/ 1931121 w 6053670"/>
              <a:gd name="connsiteY21" fmla="*/ 198690 h 7139732"/>
              <a:gd name="connsiteX22" fmla="*/ 2150869 w 6053670"/>
              <a:gd name="connsiteY22" fmla="*/ 211079 h 7139732"/>
              <a:gd name="connsiteX23" fmla="*/ 2263467 w 6053670"/>
              <a:gd name="connsiteY23" fmla="*/ 215470 h 7139732"/>
              <a:gd name="connsiteX24" fmla="*/ 2378487 w 6053670"/>
              <a:gd name="connsiteY24" fmla="*/ 220332 h 7139732"/>
              <a:gd name="connsiteX25" fmla="*/ 2495323 w 6053670"/>
              <a:gd name="connsiteY25" fmla="*/ 224879 h 7139732"/>
              <a:gd name="connsiteX26" fmla="*/ 2612764 w 6053670"/>
              <a:gd name="connsiteY26" fmla="*/ 227859 h 7139732"/>
              <a:gd name="connsiteX27" fmla="*/ 2732627 w 6053670"/>
              <a:gd name="connsiteY27" fmla="*/ 230525 h 7139732"/>
              <a:gd name="connsiteX28" fmla="*/ 2853700 w 6053670"/>
              <a:gd name="connsiteY28" fmla="*/ 233348 h 7139732"/>
              <a:gd name="connsiteX29" fmla="*/ 2977195 w 6053670"/>
              <a:gd name="connsiteY29" fmla="*/ 235229 h 7139732"/>
              <a:gd name="connsiteX30" fmla="*/ 3101901 w 6053670"/>
              <a:gd name="connsiteY30" fmla="*/ 235229 h 7139732"/>
              <a:gd name="connsiteX31" fmla="*/ 3227817 w 6053670"/>
              <a:gd name="connsiteY31" fmla="*/ 236170 h 7139732"/>
              <a:gd name="connsiteX32" fmla="*/ 3354944 w 6053670"/>
              <a:gd name="connsiteY32" fmla="*/ 235229 h 7139732"/>
              <a:gd name="connsiteX33" fmla="*/ 3483887 w 6053670"/>
              <a:gd name="connsiteY33" fmla="*/ 233348 h 7139732"/>
              <a:gd name="connsiteX34" fmla="*/ 3612830 w 6053670"/>
              <a:gd name="connsiteY34" fmla="*/ 231623 h 7139732"/>
              <a:gd name="connsiteX35" fmla="*/ 3743590 w 6053670"/>
              <a:gd name="connsiteY35" fmla="*/ 227859 h 7139732"/>
              <a:gd name="connsiteX36" fmla="*/ 3875560 w 6053670"/>
              <a:gd name="connsiteY36" fmla="*/ 223938 h 7139732"/>
              <a:gd name="connsiteX37" fmla="*/ 4007530 w 6053670"/>
              <a:gd name="connsiteY37" fmla="*/ 219391 h 7139732"/>
              <a:gd name="connsiteX38" fmla="*/ 4140710 w 6053670"/>
              <a:gd name="connsiteY38" fmla="*/ 212961 h 7139732"/>
              <a:gd name="connsiteX39" fmla="*/ 4275102 w 6053670"/>
              <a:gd name="connsiteY39" fmla="*/ 205277 h 7139732"/>
              <a:gd name="connsiteX40" fmla="*/ 4410098 w 6053670"/>
              <a:gd name="connsiteY40" fmla="*/ 197907 h 7139732"/>
              <a:gd name="connsiteX41" fmla="*/ 4545096 w 6053670"/>
              <a:gd name="connsiteY41" fmla="*/ 188498 h 7139732"/>
              <a:gd name="connsiteX42" fmla="*/ 4681909 w 6053670"/>
              <a:gd name="connsiteY42" fmla="*/ 177207 h 7139732"/>
              <a:gd name="connsiteX43" fmla="*/ 4816905 w 6053670"/>
              <a:gd name="connsiteY43" fmla="*/ 165916 h 7139732"/>
              <a:gd name="connsiteX44" fmla="*/ 4954323 w 6053670"/>
              <a:gd name="connsiteY44" fmla="*/ 152899 h 7139732"/>
              <a:gd name="connsiteX45" fmla="*/ 5092347 w 6053670"/>
              <a:gd name="connsiteY45" fmla="*/ 138629 h 7139732"/>
              <a:gd name="connsiteX46" fmla="*/ 5228555 w 6053670"/>
              <a:gd name="connsiteY46" fmla="*/ 123574 h 7139732"/>
              <a:gd name="connsiteX47" fmla="*/ 5366578 w 6053670"/>
              <a:gd name="connsiteY47" fmla="*/ 106010 h 7139732"/>
              <a:gd name="connsiteX48" fmla="*/ 5503997 w 6053670"/>
              <a:gd name="connsiteY48" fmla="*/ 87192 h 7139732"/>
              <a:gd name="connsiteX49" fmla="*/ 5642020 w 6053670"/>
              <a:gd name="connsiteY49" fmla="*/ 68530 h 7139732"/>
              <a:gd name="connsiteX50" fmla="*/ 5779438 w 6053670"/>
              <a:gd name="connsiteY50" fmla="*/ 46733 h 7139732"/>
              <a:gd name="connsiteX51" fmla="*/ 5916251 w 6053670"/>
              <a:gd name="connsiteY51" fmla="*/ 24464 h 71397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7139732">
                <a:moveTo>
                  <a:pt x="6053670" y="1098"/>
                </a:moveTo>
                <a:lnTo>
                  <a:pt x="6053670" y="1084479"/>
                </a:lnTo>
                <a:lnTo>
                  <a:pt x="6053670" y="1254558"/>
                </a:lnTo>
                <a:lnTo>
                  <a:pt x="6053670" y="7139732"/>
                </a:lnTo>
                <a:lnTo>
                  <a:pt x="0" y="7139732"/>
                </a:lnTo>
                <a:lnTo>
                  <a:pt x="0" y="1249853"/>
                </a:lnTo>
                <a:lnTo>
                  <a:pt x="0" y="1084479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1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90" y="227859"/>
                </a:lnTo>
                <a:lnTo>
                  <a:pt x="3875560" y="223938"/>
                </a:lnTo>
                <a:lnTo>
                  <a:pt x="4007530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21" name="Freeform 5">
            <a:extLst>
              <a:ext uri="{FF2B5EF4-FFF2-40B4-BE49-F238E27FC236}">
                <a16:creationId xmlns:a16="http://schemas.microsoft.com/office/drawing/2014/main" id="{1F23E73A-FDC8-462C-83C1-3AA89614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4087" y="1130603"/>
            <a:ext cx="3342442" cy="4596794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EBEBEB"/>
                </a:solidFill>
              </a:rPr>
              <a:t>Cognitive Biases - Examples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90077" y="437513"/>
            <a:ext cx="5502614" cy="59543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/>
              <a:t>The Bandwagon Effect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The more people who believe something, the more likely it is that other people will believe it too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Information doesn’t change because more people believe it, but your brain doesn’t know that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Linked to herd behaviour – these people must know something that I don’t, so I’ll agree with them</a:t>
            </a:r>
          </a:p>
          <a:p>
            <a:pPr lvl="1">
              <a:lnSpc>
                <a:spcPct val="90000"/>
              </a:lnSpc>
            </a:pPr>
            <a:r>
              <a:rPr lang="en-GB" sz="2000" dirty="0"/>
              <a:t>On websites you need to show how many people have liked, registered for, bought or shared something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“A million people can’t be wrong!”</a:t>
            </a:r>
          </a:p>
          <a:p>
            <a:pPr lvl="2">
              <a:lnSpc>
                <a:spcPct val="90000"/>
              </a:lnSpc>
            </a:pPr>
            <a:r>
              <a:rPr lang="en-GB" sz="2000" dirty="0"/>
              <a:t>Oh yes they can! </a:t>
            </a:r>
            <a:r>
              <a:rPr lang="en-GB" sz="2000" dirty="0">
                <a:sym typeface="Wingdings" panose="05000000000000000000" pitchFamily="2" charset="2"/>
              </a:rPr>
              <a:t>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1494177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70C2B8F-6B1B-46D5-86E6-40F36C695F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Freeform 5">
            <a:extLst>
              <a:ext uri="{FF2B5EF4-FFF2-40B4-BE49-F238E27FC236}">
                <a16:creationId xmlns:a16="http://schemas.microsoft.com/office/drawing/2014/main" id="{DB521824-592C-476A-AB0A-CA0C6D1F3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5922489">
            <a:off x="4698352" y="1826078"/>
            <a:ext cx="3299407" cy="440924"/>
          </a:xfrm>
          <a:custGeom>
            <a:avLst/>
            <a:gdLst/>
            <a:ahLst/>
            <a:cxnLst/>
            <a:rect l="l" t="t" r="r" b="b"/>
            <a:pathLst>
              <a:path w="10000" h="5291">
                <a:moveTo>
                  <a:pt x="85" y="2532"/>
                </a:moveTo>
                <a:cubicBezTo>
                  <a:pt x="1736" y="3911"/>
                  <a:pt x="7524" y="5298"/>
                  <a:pt x="9958" y="5291"/>
                </a:cubicBezTo>
                <a:cubicBezTo>
                  <a:pt x="9989" y="1958"/>
                  <a:pt x="9969" y="3333"/>
                  <a:pt x="10000" y="0"/>
                </a:cubicBezTo>
                <a:lnTo>
                  <a:pt x="10000" y="0"/>
                </a:lnTo>
                <a:lnTo>
                  <a:pt x="9667" y="204"/>
                </a:lnTo>
                <a:lnTo>
                  <a:pt x="9334" y="400"/>
                </a:lnTo>
                <a:lnTo>
                  <a:pt x="9001" y="590"/>
                </a:lnTo>
                <a:lnTo>
                  <a:pt x="8667" y="753"/>
                </a:lnTo>
                <a:lnTo>
                  <a:pt x="8333" y="917"/>
                </a:lnTo>
                <a:lnTo>
                  <a:pt x="7999" y="1071"/>
                </a:lnTo>
                <a:lnTo>
                  <a:pt x="7669" y="1202"/>
                </a:lnTo>
                <a:lnTo>
                  <a:pt x="7333" y="1325"/>
                </a:lnTo>
                <a:lnTo>
                  <a:pt x="7000" y="1440"/>
                </a:lnTo>
                <a:lnTo>
                  <a:pt x="6673" y="1538"/>
                </a:lnTo>
                <a:lnTo>
                  <a:pt x="6340" y="1636"/>
                </a:lnTo>
                <a:lnTo>
                  <a:pt x="6013" y="1719"/>
                </a:lnTo>
                <a:lnTo>
                  <a:pt x="5686" y="1784"/>
                </a:lnTo>
                <a:lnTo>
                  <a:pt x="5359" y="1850"/>
                </a:lnTo>
                <a:lnTo>
                  <a:pt x="5036" y="1906"/>
                </a:lnTo>
                <a:lnTo>
                  <a:pt x="4717" y="1948"/>
                </a:lnTo>
                <a:lnTo>
                  <a:pt x="4396" y="1980"/>
                </a:lnTo>
                <a:lnTo>
                  <a:pt x="4079" y="2013"/>
                </a:lnTo>
                <a:lnTo>
                  <a:pt x="3766" y="2029"/>
                </a:lnTo>
                <a:lnTo>
                  <a:pt x="3454" y="2046"/>
                </a:lnTo>
                <a:lnTo>
                  <a:pt x="3145" y="2053"/>
                </a:lnTo>
                <a:lnTo>
                  <a:pt x="2839" y="2046"/>
                </a:lnTo>
                <a:lnTo>
                  <a:pt x="2537" y="2046"/>
                </a:lnTo>
                <a:lnTo>
                  <a:pt x="2238" y="2029"/>
                </a:lnTo>
                <a:lnTo>
                  <a:pt x="1943" y="2004"/>
                </a:lnTo>
                <a:lnTo>
                  <a:pt x="1653" y="1980"/>
                </a:lnTo>
                <a:lnTo>
                  <a:pt x="1368" y="1955"/>
                </a:lnTo>
                <a:lnTo>
                  <a:pt x="1085" y="1915"/>
                </a:lnTo>
                <a:lnTo>
                  <a:pt x="806" y="1873"/>
                </a:lnTo>
                <a:lnTo>
                  <a:pt x="533" y="1833"/>
                </a:lnTo>
                <a:lnTo>
                  <a:pt x="0" y="1726"/>
                </a:lnTo>
                <a:cubicBezTo>
                  <a:pt x="28" y="1995"/>
                  <a:pt x="57" y="2263"/>
                  <a:pt x="85" y="2532"/>
                </a:cubicBez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A2749EFA-8EE4-4EB8-9424-8E593B9320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950898" y="638067"/>
            <a:ext cx="6053670" cy="5581866"/>
          </a:xfrm>
          <a:custGeom>
            <a:avLst/>
            <a:gdLst>
              <a:gd name="connsiteX0" fmla="*/ 6053670 w 6053670"/>
              <a:gd name="connsiteY0" fmla="*/ 1098 h 5581866"/>
              <a:gd name="connsiteX1" fmla="*/ 6053670 w 6053670"/>
              <a:gd name="connsiteY1" fmla="*/ 514028 h 5581866"/>
              <a:gd name="connsiteX2" fmla="*/ 6053670 w 6053670"/>
              <a:gd name="connsiteY2" fmla="*/ 1254558 h 5581866"/>
              <a:gd name="connsiteX3" fmla="*/ 6053670 w 6053670"/>
              <a:gd name="connsiteY3" fmla="*/ 5581866 h 5581866"/>
              <a:gd name="connsiteX4" fmla="*/ 0 w 6053670"/>
              <a:gd name="connsiteY4" fmla="*/ 5581866 h 5581866"/>
              <a:gd name="connsiteX5" fmla="*/ 0 w 6053670"/>
              <a:gd name="connsiteY5" fmla="*/ 1249853 h 5581866"/>
              <a:gd name="connsiteX6" fmla="*/ 0 w 6053670"/>
              <a:gd name="connsiteY6" fmla="*/ 514028 h 5581866"/>
              <a:gd name="connsiteX7" fmla="*/ 0 w 6053670"/>
              <a:gd name="connsiteY7" fmla="*/ 0 h 5581866"/>
              <a:gd name="connsiteX8" fmla="*/ 35717 w 6053670"/>
              <a:gd name="connsiteY8" fmla="*/ 5488 h 5581866"/>
              <a:gd name="connsiteX9" fmla="*/ 140445 w 6053670"/>
              <a:gd name="connsiteY9" fmla="*/ 21641 h 5581866"/>
              <a:gd name="connsiteX10" fmla="*/ 216722 w 6053670"/>
              <a:gd name="connsiteY10" fmla="*/ 32932 h 5581866"/>
              <a:gd name="connsiteX11" fmla="*/ 307527 w 6053670"/>
              <a:gd name="connsiteY11" fmla="*/ 44850 h 5581866"/>
              <a:gd name="connsiteX12" fmla="*/ 415282 w 6053670"/>
              <a:gd name="connsiteY12" fmla="*/ 59121 h 5581866"/>
              <a:gd name="connsiteX13" fmla="*/ 534539 w 6053670"/>
              <a:gd name="connsiteY13" fmla="*/ 74175 h 5581866"/>
              <a:gd name="connsiteX14" fmla="*/ 668931 w 6053670"/>
              <a:gd name="connsiteY14" fmla="*/ 90014 h 5581866"/>
              <a:gd name="connsiteX15" fmla="*/ 815430 w 6053670"/>
              <a:gd name="connsiteY15" fmla="*/ 106794 h 5581866"/>
              <a:gd name="connsiteX16" fmla="*/ 974641 w 6053670"/>
              <a:gd name="connsiteY16" fmla="*/ 123574 h 5581866"/>
              <a:gd name="connsiteX17" fmla="*/ 1144144 w 6053670"/>
              <a:gd name="connsiteY17" fmla="*/ 140667 h 5581866"/>
              <a:gd name="connsiteX18" fmla="*/ 1326965 w 6053670"/>
              <a:gd name="connsiteY18" fmla="*/ 156506 h 5581866"/>
              <a:gd name="connsiteX19" fmla="*/ 1518261 w 6053670"/>
              <a:gd name="connsiteY19" fmla="*/ 171717 h 5581866"/>
              <a:gd name="connsiteX20" fmla="*/ 1720453 w 6053670"/>
              <a:gd name="connsiteY20" fmla="*/ 185518 h 5581866"/>
              <a:gd name="connsiteX21" fmla="*/ 1931121 w 6053670"/>
              <a:gd name="connsiteY21" fmla="*/ 198690 h 5581866"/>
              <a:gd name="connsiteX22" fmla="*/ 2150869 w 6053670"/>
              <a:gd name="connsiteY22" fmla="*/ 211079 h 5581866"/>
              <a:gd name="connsiteX23" fmla="*/ 2263467 w 6053670"/>
              <a:gd name="connsiteY23" fmla="*/ 215470 h 5581866"/>
              <a:gd name="connsiteX24" fmla="*/ 2378487 w 6053670"/>
              <a:gd name="connsiteY24" fmla="*/ 220332 h 5581866"/>
              <a:gd name="connsiteX25" fmla="*/ 2495323 w 6053670"/>
              <a:gd name="connsiteY25" fmla="*/ 224879 h 5581866"/>
              <a:gd name="connsiteX26" fmla="*/ 2612764 w 6053670"/>
              <a:gd name="connsiteY26" fmla="*/ 227859 h 5581866"/>
              <a:gd name="connsiteX27" fmla="*/ 2732627 w 6053670"/>
              <a:gd name="connsiteY27" fmla="*/ 230525 h 5581866"/>
              <a:gd name="connsiteX28" fmla="*/ 2853700 w 6053670"/>
              <a:gd name="connsiteY28" fmla="*/ 233348 h 5581866"/>
              <a:gd name="connsiteX29" fmla="*/ 2977195 w 6053670"/>
              <a:gd name="connsiteY29" fmla="*/ 235229 h 5581866"/>
              <a:gd name="connsiteX30" fmla="*/ 3101900 w 6053670"/>
              <a:gd name="connsiteY30" fmla="*/ 235229 h 5581866"/>
              <a:gd name="connsiteX31" fmla="*/ 3227817 w 6053670"/>
              <a:gd name="connsiteY31" fmla="*/ 236170 h 5581866"/>
              <a:gd name="connsiteX32" fmla="*/ 3354944 w 6053670"/>
              <a:gd name="connsiteY32" fmla="*/ 235229 h 5581866"/>
              <a:gd name="connsiteX33" fmla="*/ 3483887 w 6053670"/>
              <a:gd name="connsiteY33" fmla="*/ 233348 h 5581866"/>
              <a:gd name="connsiteX34" fmla="*/ 3612830 w 6053670"/>
              <a:gd name="connsiteY34" fmla="*/ 231623 h 5581866"/>
              <a:gd name="connsiteX35" fmla="*/ 3743589 w 6053670"/>
              <a:gd name="connsiteY35" fmla="*/ 227859 h 5581866"/>
              <a:gd name="connsiteX36" fmla="*/ 3875559 w 6053670"/>
              <a:gd name="connsiteY36" fmla="*/ 223938 h 5581866"/>
              <a:gd name="connsiteX37" fmla="*/ 4007529 w 6053670"/>
              <a:gd name="connsiteY37" fmla="*/ 219391 h 5581866"/>
              <a:gd name="connsiteX38" fmla="*/ 4140710 w 6053670"/>
              <a:gd name="connsiteY38" fmla="*/ 212961 h 5581866"/>
              <a:gd name="connsiteX39" fmla="*/ 4275102 w 6053670"/>
              <a:gd name="connsiteY39" fmla="*/ 205277 h 5581866"/>
              <a:gd name="connsiteX40" fmla="*/ 4410098 w 6053670"/>
              <a:gd name="connsiteY40" fmla="*/ 197907 h 5581866"/>
              <a:gd name="connsiteX41" fmla="*/ 4545096 w 6053670"/>
              <a:gd name="connsiteY41" fmla="*/ 188498 h 5581866"/>
              <a:gd name="connsiteX42" fmla="*/ 4681909 w 6053670"/>
              <a:gd name="connsiteY42" fmla="*/ 177207 h 5581866"/>
              <a:gd name="connsiteX43" fmla="*/ 4816905 w 6053670"/>
              <a:gd name="connsiteY43" fmla="*/ 165916 h 5581866"/>
              <a:gd name="connsiteX44" fmla="*/ 4954323 w 6053670"/>
              <a:gd name="connsiteY44" fmla="*/ 152899 h 5581866"/>
              <a:gd name="connsiteX45" fmla="*/ 5092347 w 6053670"/>
              <a:gd name="connsiteY45" fmla="*/ 138629 h 5581866"/>
              <a:gd name="connsiteX46" fmla="*/ 5228555 w 6053670"/>
              <a:gd name="connsiteY46" fmla="*/ 123574 h 5581866"/>
              <a:gd name="connsiteX47" fmla="*/ 5366578 w 6053670"/>
              <a:gd name="connsiteY47" fmla="*/ 106010 h 5581866"/>
              <a:gd name="connsiteX48" fmla="*/ 5503997 w 6053670"/>
              <a:gd name="connsiteY48" fmla="*/ 87192 h 5581866"/>
              <a:gd name="connsiteX49" fmla="*/ 5642020 w 6053670"/>
              <a:gd name="connsiteY49" fmla="*/ 68530 h 5581866"/>
              <a:gd name="connsiteX50" fmla="*/ 5779438 w 6053670"/>
              <a:gd name="connsiteY50" fmla="*/ 46733 h 5581866"/>
              <a:gd name="connsiteX51" fmla="*/ 5916251 w 6053670"/>
              <a:gd name="connsiteY51" fmla="*/ 24464 h 558186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053670" h="5581866">
                <a:moveTo>
                  <a:pt x="6053670" y="1098"/>
                </a:moveTo>
                <a:lnTo>
                  <a:pt x="6053670" y="514028"/>
                </a:lnTo>
                <a:lnTo>
                  <a:pt x="6053670" y="1254558"/>
                </a:lnTo>
                <a:lnTo>
                  <a:pt x="6053670" y="5581866"/>
                </a:lnTo>
                <a:lnTo>
                  <a:pt x="0" y="5581866"/>
                </a:lnTo>
                <a:lnTo>
                  <a:pt x="0" y="1249853"/>
                </a:lnTo>
                <a:lnTo>
                  <a:pt x="0" y="514028"/>
                </a:lnTo>
                <a:lnTo>
                  <a:pt x="0" y="0"/>
                </a:lnTo>
                <a:lnTo>
                  <a:pt x="35717" y="5488"/>
                </a:lnTo>
                <a:lnTo>
                  <a:pt x="140445" y="21641"/>
                </a:lnTo>
                <a:lnTo>
                  <a:pt x="216722" y="32932"/>
                </a:lnTo>
                <a:lnTo>
                  <a:pt x="307527" y="44850"/>
                </a:lnTo>
                <a:lnTo>
                  <a:pt x="415282" y="59121"/>
                </a:lnTo>
                <a:lnTo>
                  <a:pt x="534539" y="74175"/>
                </a:lnTo>
                <a:lnTo>
                  <a:pt x="668931" y="90014"/>
                </a:lnTo>
                <a:lnTo>
                  <a:pt x="815430" y="106794"/>
                </a:lnTo>
                <a:lnTo>
                  <a:pt x="974641" y="123574"/>
                </a:lnTo>
                <a:lnTo>
                  <a:pt x="1144144" y="140667"/>
                </a:lnTo>
                <a:lnTo>
                  <a:pt x="1326965" y="156506"/>
                </a:lnTo>
                <a:lnTo>
                  <a:pt x="1518261" y="171717"/>
                </a:lnTo>
                <a:lnTo>
                  <a:pt x="1720453" y="185518"/>
                </a:lnTo>
                <a:lnTo>
                  <a:pt x="1931121" y="198690"/>
                </a:lnTo>
                <a:lnTo>
                  <a:pt x="2150869" y="211079"/>
                </a:lnTo>
                <a:lnTo>
                  <a:pt x="2263467" y="215470"/>
                </a:lnTo>
                <a:lnTo>
                  <a:pt x="2378487" y="220332"/>
                </a:lnTo>
                <a:lnTo>
                  <a:pt x="2495323" y="224879"/>
                </a:lnTo>
                <a:lnTo>
                  <a:pt x="2612764" y="227859"/>
                </a:lnTo>
                <a:lnTo>
                  <a:pt x="2732627" y="230525"/>
                </a:lnTo>
                <a:lnTo>
                  <a:pt x="2853700" y="233348"/>
                </a:lnTo>
                <a:lnTo>
                  <a:pt x="2977195" y="235229"/>
                </a:lnTo>
                <a:lnTo>
                  <a:pt x="3101900" y="235229"/>
                </a:lnTo>
                <a:lnTo>
                  <a:pt x="3227817" y="236170"/>
                </a:lnTo>
                <a:lnTo>
                  <a:pt x="3354944" y="235229"/>
                </a:lnTo>
                <a:lnTo>
                  <a:pt x="3483887" y="233348"/>
                </a:lnTo>
                <a:lnTo>
                  <a:pt x="3612830" y="231623"/>
                </a:lnTo>
                <a:lnTo>
                  <a:pt x="3743589" y="227859"/>
                </a:lnTo>
                <a:lnTo>
                  <a:pt x="3875559" y="223938"/>
                </a:lnTo>
                <a:lnTo>
                  <a:pt x="4007529" y="219391"/>
                </a:lnTo>
                <a:lnTo>
                  <a:pt x="4140710" y="212961"/>
                </a:lnTo>
                <a:lnTo>
                  <a:pt x="4275102" y="205277"/>
                </a:lnTo>
                <a:lnTo>
                  <a:pt x="4410098" y="197907"/>
                </a:lnTo>
                <a:lnTo>
                  <a:pt x="4545096" y="188498"/>
                </a:lnTo>
                <a:lnTo>
                  <a:pt x="4681909" y="177207"/>
                </a:lnTo>
                <a:lnTo>
                  <a:pt x="4816905" y="165916"/>
                </a:lnTo>
                <a:lnTo>
                  <a:pt x="4954323" y="152899"/>
                </a:lnTo>
                <a:lnTo>
                  <a:pt x="5092347" y="138629"/>
                </a:lnTo>
                <a:lnTo>
                  <a:pt x="5228555" y="123574"/>
                </a:lnTo>
                <a:lnTo>
                  <a:pt x="5366578" y="106010"/>
                </a:lnTo>
                <a:lnTo>
                  <a:pt x="5503997" y="87192"/>
                </a:lnTo>
                <a:lnTo>
                  <a:pt x="5642020" y="68530"/>
                </a:lnTo>
                <a:lnTo>
                  <a:pt x="5779438" y="46733"/>
                </a:lnTo>
                <a:lnTo>
                  <a:pt x="5916251" y="24464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16" name="Freeform 5">
            <a:extLst>
              <a:ext uri="{FF2B5EF4-FFF2-40B4-BE49-F238E27FC236}">
                <a16:creationId xmlns:a16="http://schemas.microsoft.com/office/drawing/2014/main" id="{B5C860C9-D4F9-4350-80DA-0D1CD36C7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1587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639098" y="629265"/>
            <a:ext cx="5132438" cy="162232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EBEBEB"/>
                </a:solidFill>
              </a:rPr>
              <a:t>Cognitive Biases - Examples</a:t>
            </a:r>
          </a:p>
        </p:txBody>
      </p:sp>
      <p:pic>
        <p:nvPicPr>
          <p:cNvPr id="7" name="Graphic 6" descr="Scale">
            <a:extLst>
              <a:ext uri="{FF2B5EF4-FFF2-40B4-BE49-F238E27FC236}">
                <a16:creationId xmlns:a16="http://schemas.microsoft.com/office/drawing/2014/main" id="{EE5443B3-88B1-5ACA-C068-C8541958D9D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714836" y="1023437"/>
            <a:ext cx="4828707" cy="4828707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538A90C8-AE0E-4EBA-9AF8-EEDB206020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39098" y="2418735"/>
            <a:ext cx="5132439" cy="3811742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Negativity Bias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People pay more attention and give more weight to negative experiences than positive ones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Any negative experience impacts the UX, so try to avoid them</a:t>
            </a:r>
          </a:p>
          <a:p>
            <a:pPr lvl="1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Error messages need to be positively worded so as to avoid negativity bias</a:t>
            </a:r>
          </a:p>
          <a:p>
            <a:pPr lvl="2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Avoid: You have not entered any billing information</a:t>
            </a:r>
          </a:p>
          <a:p>
            <a:pPr lvl="2">
              <a:lnSpc>
                <a:spcPct val="90000"/>
              </a:lnSpc>
            </a:pPr>
            <a:r>
              <a:rPr lang="en-GB" dirty="0">
                <a:solidFill>
                  <a:srgbClr val="FFFFFF"/>
                </a:solidFill>
              </a:rPr>
              <a:t>Use instead: Your account balance is at 0. You can edit and save documents but will only be able to print or email them once you have added funds to your account</a:t>
            </a:r>
          </a:p>
        </p:txBody>
      </p:sp>
    </p:spTree>
    <p:extLst>
      <p:ext uri="{BB962C8B-B14F-4D97-AF65-F5344CB8AC3E}">
        <p14:creationId xmlns:p14="http://schemas.microsoft.com/office/powerpoint/2010/main" val="68535377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6DBDBE7B-6FA0-46FB-AA52-4426EB35C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353758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0A0C8B9D-9EB7-4CEE-9F2E-57E91EBF96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F83D7DDF-17C0-4989-9770-F2115973EB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Online Media 2" descr="What Is UX Design? - An Introduction (Full Guide)">
            <a:hlinkClick r:id="" action="ppaction://media"/>
            <a:extLst>
              <a:ext uri="{FF2B5EF4-FFF2-40B4-BE49-F238E27FC236}">
                <a16:creationId xmlns:a16="http://schemas.microsoft.com/office/drawing/2014/main" id="{FF517619-1A86-164E-A20B-F3B0B44C5CF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840334" y="1024549"/>
            <a:ext cx="8511330" cy="4808902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01A995-2C77-6040-91B2-0422CE6EC3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0599" cy="304799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DB335909-C317-074B-A96D-42869647840D}" type="datetime1">
              <a:rPr lang="en-US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3/11/22</a:t>
            </a:fld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1322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Cognitive Biases - Examples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54296" y="1087732"/>
            <a:ext cx="6973378" cy="4686903"/>
          </a:xfrm>
        </p:spPr>
        <p:txBody>
          <a:bodyPr anchor="ctr">
            <a:noAutofit/>
          </a:bodyPr>
          <a:lstStyle/>
          <a:p>
            <a:r>
              <a:rPr lang="en-GB" sz="2000" dirty="0">
                <a:solidFill>
                  <a:schemeClr val="tx1"/>
                </a:solidFill>
              </a:rPr>
              <a:t>Decoy Effect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Suppose you want to subscribe to a magazine, and these are the choices: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Web Only: £10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Print Only: £25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Print &amp; Web: £25</a:t>
            </a:r>
          </a:p>
          <a:p>
            <a:pPr lvl="1"/>
            <a:endParaRPr lang="en-GB" sz="2000" dirty="0">
              <a:solidFill>
                <a:schemeClr val="tx1"/>
              </a:solidFill>
            </a:endParaRP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Which is the best deal?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About 80% of people will opt for Print &amp; Web</a:t>
            </a:r>
          </a:p>
          <a:p>
            <a:pPr lvl="1"/>
            <a:r>
              <a:rPr lang="en-GB" sz="2000" dirty="0">
                <a:solidFill>
                  <a:schemeClr val="tx1"/>
                </a:solidFill>
              </a:rPr>
              <a:t>Why? 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The Print Only choice is a decoy – no-one will choose it</a:t>
            </a:r>
          </a:p>
          <a:p>
            <a:pPr lvl="2"/>
            <a:r>
              <a:rPr lang="en-GB" sz="2000" dirty="0">
                <a:solidFill>
                  <a:schemeClr val="tx1"/>
                </a:solidFill>
              </a:rPr>
              <a:t>Without it, about 60% of people will take Web Only</a:t>
            </a:r>
          </a:p>
        </p:txBody>
      </p:sp>
    </p:spTree>
    <p:extLst>
      <p:ext uri="{BB962C8B-B14F-4D97-AF65-F5344CB8AC3E}">
        <p14:creationId xmlns:p14="http://schemas.microsoft.com/office/powerpoint/2010/main" val="10607673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27448" y="602882"/>
            <a:ext cx="8761413" cy="706964"/>
          </a:xfrm>
        </p:spPr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63352" y="5957900"/>
            <a:ext cx="12169352" cy="1800200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Go to </a:t>
            </a:r>
            <a:r>
              <a:rPr lang="en-GB" sz="2000" dirty="0">
                <a:hlinkClick r:id="rId2"/>
              </a:rPr>
              <a:t>https://en.wikipedia.org/wiki/List_of_cognitive_biases</a:t>
            </a:r>
            <a:r>
              <a:rPr lang="en-GB" sz="2000" dirty="0"/>
              <a:t>, </a:t>
            </a:r>
            <a:r>
              <a:rPr lang="en-GB" dirty="0"/>
              <a:t>select 4 of the following cognitive biases and identify a way that you might use them to influence a user’s actions</a:t>
            </a:r>
          </a:p>
        </p:txBody>
      </p:sp>
      <p:graphicFrame>
        <p:nvGraphicFramePr>
          <p:cNvPr id="6" name="Content Placeholder 1">
            <a:extLst>
              <a:ext uri="{FF2B5EF4-FFF2-40B4-BE49-F238E27FC236}">
                <a16:creationId xmlns:a16="http://schemas.microsoft.com/office/drawing/2014/main" id="{4DC79FDA-6597-6B9D-0044-7F38CC2B965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479392527"/>
              </p:ext>
            </p:extLst>
          </p:nvPr>
        </p:nvGraphicFramePr>
        <p:xfrm>
          <a:off x="1981200" y="1680632"/>
          <a:ext cx="8229600" cy="39460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585377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Illusion of Choice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9CAC5171-C51B-CCB3-CB1C-3EAEF30F3E0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68246178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2753162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Illusion of Choice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8834E083-2757-2F9D-3FEA-2EF5E742F7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00053204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18860517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F448CB3-7B4F-45D7-B7C0-DF553DF61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5C5305EA-7A88-413D-BE8A-47A02476F0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FCA94DB5-FE56-4A3D-BC48-31B559519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68388" y="665409"/>
            <a:ext cx="8761413" cy="70696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Illusion of Choice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9ED434F-8767-46CC-B26B-5AF62FF01E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9FFB66E9-551B-31C2-5EF2-921CB977D9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3375093"/>
              </p:ext>
            </p:extLst>
          </p:nvPr>
        </p:nvGraphicFramePr>
        <p:xfrm>
          <a:off x="1283308" y="1327150"/>
          <a:ext cx="9625383" cy="34226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2111810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1109B5D-BC35-4376-98A2-F53B03E4E1B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Freeform 5">
            <a:extLst>
              <a:ext uri="{FF2B5EF4-FFF2-40B4-BE49-F238E27FC236}">
                <a16:creationId xmlns:a16="http://schemas.microsoft.com/office/drawing/2014/main" id="{94D90C11-98A3-40E3-B04C-A3025D6458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0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67791" y="1449324"/>
            <a:ext cx="2621734" cy="4391640"/>
          </a:xfrm>
        </p:spPr>
        <p:txBody>
          <a:bodyPr anchor="t">
            <a:normAutofit/>
          </a:bodyPr>
          <a:lstStyle/>
          <a:p>
            <a:r>
              <a:rPr lang="en-GB" sz="2800">
                <a:solidFill>
                  <a:schemeClr val="tx1"/>
                </a:solidFill>
              </a:rPr>
              <a:t>Attention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3B28FB1-97C9-4A9E-A45B-356508C2C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3466549" y="870536"/>
            <a:ext cx="7657063" cy="5116927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Before you can get a user to make a choice you need to have the user’s attention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Attention is focussed – if you want to change that focus you need to either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Have the new centre of focus near the old one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Make the new centre of focus really, really obvious</a:t>
            </a:r>
          </a:p>
          <a:p>
            <a:pPr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Attention-getters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Motion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Surprise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Big text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Sound</a:t>
            </a:r>
          </a:p>
          <a:p>
            <a:pPr lvl="1">
              <a:lnSpc>
                <a:spcPct val="90000"/>
              </a:lnSpc>
            </a:pPr>
            <a:r>
              <a:rPr lang="en-GB" sz="2000" dirty="0">
                <a:solidFill>
                  <a:schemeClr val="tx1"/>
                </a:solidFill>
              </a:rPr>
              <a:t>Contrast and colour</a:t>
            </a:r>
          </a:p>
          <a:p>
            <a:pPr marL="411480" lvl="1" indent="0">
              <a:lnSpc>
                <a:spcPct val="90000"/>
              </a:lnSpc>
              <a:buNone/>
            </a:pPr>
            <a:r>
              <a:rPr lang="en-GB" sz="2000" dirty="0">
                <a:solidFill>
                  <a:schemeClr val="tx1"/>
                </a:solidFill>
                <a:hlinkClick r:id="rId3"/>
              </a:rPr>
              <a:t>https://www.youtube.com/watch?v=vJG698U2Mvo</a:t>
            </a:r>
            <a:endParaRPr lang="en-GB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4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Activity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1">
            <a:extLst>
              <a:ext uri="{FF2B5EF4-FFF2-40B4-BE49-F238E27FC236}">
                <a16:creationId xmlns:a16="http://schemas.microsoft.com/office/drawing/2014/main" id="{FC572434-7D8E-9183-524D-F63590F56F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5980876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011480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91000"/>
                <a:satMod val="164000"/>
                <a:lumMod val="74000"/>
              </a:schemeClr>
              <a:schemeClr val="bg2">
                <a:hueMod val="124000"/>
                <a:satMod val="140000"/>
                <a:lumMod val="14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314C310-850D-4491-AA52-C75BEA68B6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4EC3799-3F52-48CE-85CC-83AED368EB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FC2939-BF10-4CBC-904B-74A17D4B9C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no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266B6D5D-11B6-40A6-9CEF-F0B0D104C5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6247" y="1085549"/>
            <a:ext cx="3430947" cy="4686903"/>
          </a:xfrm>
        </p:spPr>
        <p:txBody>
          <a:bodyPr anchor="ctr">
            <a:normAutofit/>
          </a:bodyPr>
          <a:lstStyle/>
          <a:p>
            <a:pPr algn="r"/>
            <a:r>
              <a:rPr lang="en-GB">
                <a:solidFill>
                  <a:schemeClr val="tx1"/>
                </a:solidFill>
              </a:rPr>
              <a:t>Memory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789E20C7-BB50-4317-93C7-90C8ED80B2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930986"/>
            <a:ext cx="0" cy="3200400"/>
          </a:xfrm>
          <a:prstGeom prst="line">
            <a:avLst/>
          </a:prstGeom>
          <a:ln w="15875" cap="sq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041399" y="1085549"/>
            <a:ext cx="5579707" cy="4686903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A lot of decisions are based on things you remember, but you may not remember things correctly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Every time you remember something you change that memory forever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The brain puts more emphasis on experiences that elicit strong feelings, novelty, and patterns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Remind users of the good parts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Create habits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Personalise things</a:t>
            </a:r>
          </a:p>
          <a:p>
            <a:pPr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Memory is not good – record interviews and take notes</a:t>
            </a:r>
          </a:p>
          <a:p>
            <a:pPr lvl="1">
              <a:lnSpc>
                <a:spcPct val="90000"/>
              </a:lnSpc>
            </a:pPr>
            <a:r>
              <a:rPr lang="en-GB">
                <a:solidFill>
                  <a:schemeClr val="tx1"/>
                </a:solidFill>
              </a:rPr>
              <a:t>Which cognitive biases did you investigate earlier?</a:t>
            </a:r>
          </a:p>
        </p:txBody>
      </p:sp>
    </p:spTree>
    <p:extLst>
      <p:ext uri="{BB962C8B-B14F-4D97-AF65-F5344CB8AC3E}">
        <p14:creationId xmlns:p14="http://schemas.microsoft.com/office/powerpoint/2010/main" val="315214003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26BBB11-5DCB-0C47-8BC5-67AE77E9C5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0A951F-5DEA-9343-AF7F-FDD2842E1B98}" type="datetime1">
              <a:rPr lang="en-US" smtClean="0"/>
              <a:t>3/11/22</a:t>
            </a:fld>
            <a:endParaRPr lang="en-US" dirty="0"/>
          </a:p>
        </p:txBody>
      </p:sp>
      <p:pic>
        <p:nvPicPr>
          <p:cNvPr id="3" name="Online Media 2" descr="Change Blindness - Cognitive Psychology Experiment - Take Part!!">
            <a:hlinkClick r:id="" action="ppaction://media"/>
            <a:extLst>
              <a:ext uri="{FF2B5EF4-FFF2-40B4-BE49-F238E27FC236}">
                <a16:creationId xmlns:a16="http://schemas.microsoft.com/office/drawing/2014/main" id="{F0670215-392F-0743-9C18-01DB1A412E17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127448" y="0"/>
            <a:ext cx="9192344" cy="68942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6444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>
            <a:extLst>
              <a:ext uri="{FF2B5EF4-FFF2-40B4-BE49-F238E27FC236}">
                <a16:creationId xmlns:a16="http://schemas.microsoft.com/office/drawing/2014/main" id="{08BCF048-8940-4354-B9EC-5AD74E283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D024C14A-78BD-44B0-82BE-6A0D0A2706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3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809F3D29-EDB1-4F1C-A0E0-36F28CE17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6" name="Oval 75">
              <a:extLst>
                <a:ext uri="{FF2B5EF4-FFF2-40B4-BE49-F238E27FC236}">
                  <a16:creationId xmlns:a16="http://schemas.microsoft.com/office/drawing/2014/main" id="{5282F4AB-C7B8-4A86-9927-AA106AA27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7" name="Rectangle 76">
              <a:extLst>
                <a:ext uri="{FF2B5EF4-FFF2-40B4-BE49-F238E27FC236}">
                  <a16:creationId xmlns:a16="http://schemas.microsoft.com/office/drawing/2014/main" id="{60B26874-5AFA-4D1E-94A9-53AF9790D7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Freeform 5">
              <a:extLst>
                <a:ext uri="{FF2B5EF4-FFF2-40B4-BE49-F238E27FC236}">
                  <a16:creationId xmlns:a16="http://schemas.microsoft.com/office/drawing/2014/main" id="{A1DA6C95-40F8-4305-89F6-17F6167C0B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79" name="Freeform 5">
              <a:extLst>
                <a:ext uri="{FF2B5EF4-FFF2-40B4-BE49-F238E27FC236}">
                  <a16:creationId xmlns:a16="http://schemas.microsoft.com/office/drawing/2014/main" id="{A2FA2D29-AEEE-4FFA-B233-94FBE84C9B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80" name="Freeform 5">
              <a:extLst>
                <a:ext uri="{FF2B5EF4-FFF2-40B4-BE49-F238E27FC236}">
                  <a16:creationId xmlns:a16="http://schemas.microsoft.com/office/drawing/2014/main" id="{6DA5143E-FA8E-4EC1-99F7-35AE5AD4E3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EditPoint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55650" name="Rectangle 2"/>
          <p:cNvSpPr>
            <a:spLocks noGrp="1" noChangeArrowheads="1"/>
          </p:cNvSpPr>
          <p:nvPr>
            <p:ph type="title"/>
          </p:nvPr>
        </p:nvSpPr>
        <p:spPr>
          <a:xfrm>
            <a:off x="1154955" y="973667"/>
            <a:ext cx="2942210" cy="483374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>
                <a:solidFill>
                  <a:srgbClr val="EBEBEB"/>
                </a:solidFill>
              </a:rPr>
              <a:t>Coming Soon…</a:t>
            </a:r>
            <a:endParaRPr lang="en-US">
              <a:solidFill>
                <a:srgbClr val="EBEBEB"/>
              </a:solidFill>
            </a:endParaRPr>
          </a:p>
        </p:txBody>
      </p:sp>
      <p:sp>
        <p:nvSpPr>
          <p:cNvPr id="82" name="Rectangle 81">
            <a:extLst>
              <a:ext uri="{FF2B5EF4-FFF2-40B4-BE49-F238E27FC236}">
                <a16:creationId xmlns:a16="http://schemas.microsoft.com/office/drawing/2014/main" id="{CC28BCC9-4093-4FD5-83EB-7EC297F513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55653" name="Rectangle 3">
            <a:extLst>
              <a:ext uri="{FF2B5EF4-FFF2-40B4-BE49-F238E27FC236}">
                <a16:creationId xmlns:a16="http://schemas.microsoft.com/office/drawing/2014/main" id="{14CCC24F-CBF9-46D7-FD4D-63CAE3684A8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33600833"/>
              </p:ext>
            </p:extLst>
          </p:nvPr>
        </p:nvGraphicFramePr>
        <p:xfrm>
          <a:off x="5194300" y="808038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{ABA95917-BE78-C043-88C6-8D791E4D05D2}tf10001076</Template>
  <TotalTime>10087</TotalTime>
  <Words>1187</Words>
  <Application>Microsoft Macintosh PowerPoint</Application>
  <PresentationFormat>Widescreen</PresentationFormat>
  <Paragraphs>150</Paragraphs>
  <Slides>21</Slides>
  <Notes>2</Notes>
  <HiddenSlides>0</HiddenSlides>
  <MMClips>4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Century Gothic</vt:lpstr>
      <vt:lpstr>Times</vt:lpstr>
      <vt:lpstr>Wingdings</vt:lpstr>
      <vt:lpstr>Wingdings 3</vt:lpstr>
      <vt:lpstr>Ion Boardroom</vt:lpstr>
      <vt:lpstr>User Experience Design</vt:lpstr>
      <vt:lpstr>Designing Behaviour</vt:lpstr>
      <vt:lpstr>Intuition</vt:lpstr>
      <vt:lpstr>PowerPoint Presentation</vt:lpstr>
      <vt:lpstr>Activity</vt:lpstr>
      <vt:lpstr>Cognitive Bias</vt:lpstr>
      <vt:lpstr>PowerPoint Presentation</vt:lpstr>
      <vt:lpstr>Cognitive Biases - Examples</vt:lpstr>
      <vt:lpstr>Cognitive Biases - Examples</vt:lpstr>
      <vt:lpstr>Cognitive Biases - Examples</vt:lpstr>
      <vt:lpstr>PowerPoint Presentation</vt:lpstr>
      <vt:lpstr>Cognitive Biases - Examples</vt:lpstr>
      <vt:lpstr>Activity</vt:lpstr>
      <vt:lpstr>Illusion of Choice</vt:lpstr>
      <vt:lpstr>Illusion of Choice</vt:lpstr>
      <vt:lpstr>Illusion of Choice</vt:lpstr>
      <vt:lpstr>Attention</vt:lpstr>
      <vt:lpstr>Activity</vt:lpstr>
      <vt:lpstr>Memory</vt:lpstr>
      <vt:lpstr>PowerPoint Presentation</vt:lpstr>
      <vt:lpstr>Coming Soon…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Human-Computer Interaction</dc:title>
  <dc:subject>The Human</dc:subject>
  <dc:creator>Nik Whitehead</dc:creator>
  <cp:lastModifiedBy>Nabeel Masih</cp:lastModifiedBy>
  <cp:revision>198</cp:revision>
  <dcterms:created xsi:type="dcterms:W3CDTF">2003-09-29T11:49:22Z</dcterms:created>
  <dcterms:modified xsi:type="dcterms:W3CDTF">2022-03-11T12:53:43Z</dcterms:modified>
</cp:coreProperties>
</file>