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notesMasterIdLst>
    <p:notesMasterId r:id="rId11"/>
  </p:notesMasterIdLst>
  <p:handoutMasterIdLst>
    <p:handoutMasterId r:id="rId12"/>
  </p:handoutMasterIdLst>
  <p:sldIdLst>
    <p:sldId id="259" r:id="rId2"/>
    <p:sldId id="269" r:id="rId3"/>
    <p:sldId id="270" r:id="rId4"/>
    <p:sldId id="260" r:id="rId5"/>
    <p:sldId id="266" r:id="rId6"/>
    <p:sldId id="261" r:id="rId7"/>
    <p:sldId id="267" r:id="rId8"/>
    <p:sldId id="268" r:id="rId9"/>
    <p:sldId id="262" r:id="rId10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orient="horz" pos="304" userDrawn="1">
          <p15:clr>
            <a:srgbClr val="A4A3A4"/>
          </p15:clr>
        </p15:guide>
        <p15:guide id="3" orient="horz" pos="4144" userDrawn="1">
          <p15:clr>
            <a:srgbClr val="A4A3A4"/>
          </p15:clr>
        </p15:guide>
        <p15:guide id="4" orient="horz" pos="3952" userDrawn="1">
          <p15:clr>
            <a:srgbClr val="A4A3A4"/>
          </p15:clr>
        </p15:guide>
        <p15:guide id="5" orient="horz" pos="1136" userDrawn="1">
          <p15:clr>
            <a:srgbClr val="A4A3A4"/>
          </p15:clr>
        </p15:guide>
        <p15:guide id="6" pos="3839" userDrawn="1">
          <p15:clr>
            <a:srgbClr val="A4A3A4"/>
          </p15:clr>
        </p15:guide>
        <p15:guide id="7" pos="191" userDrawn="1">
          <p15:clr>
            <a:srgbClr val="A4A3A4"/>
          </p15:clr>
        </p15:guide>
        <p15:guide id="8" pos="7486" userDrawn="1">
          <p15:clr>
            <a:srgbClr val="A4A3A4"/>
          </p15:clr>
        </p15:guide>
        <p15:guide id="9" pos="576" userDrawn="1">
          <p15:clr>
            <a:srgbClr val="A4A3A4"/>
          </p15:clr>
        </p15:guide>
        <p15:guide id="10" pos="710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084DE5-041C-442B-A7D6-0BB2529B5E82}" v="32" dt="2023-01-15T16:05:06.388"/>
  </p1510:revLst>
</p1510:revInfo>
</file>

<file path=ppt/tableStyles.xml><?xml version="1.0" encoding="utf-8"?>
<a:tblStyleLst xmlns:a="http://schemas.openxmlformats.org/drawingml/2006/main" def="{D03447BB-5D67-496B-8E87-E561075AD55C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91" d="100"/>
          <a:sy n="91" d="100"/>
        </p:scale>
        <p:origin x="322" y="72"/>
      </p:cViewPr>
      <p:guideLst>
        <p:guide orient="horz" pos="2160"/>
        <p:guide orient="horz" pos="304"/>
        <p:guide orient="horz" pos="4144"/>
        <p:guide orient="horz" pos="3952"/>
        <p:guide orient="horz" pos="1136"/>
        <p:guide pos="3839"/>
        <p:guide pos="191"/>
        <p:guide pos="7486"/>
        <p:guide pos="576"/>
        <p:guide pos="7102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6" d="100"/>
          <a:sy n="76" d="100"/>
        </p:scale>
        <p:origin x="1680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burniene" userId="f92fcf0a4b27b48a" providerId="LiveId" clId="{D5084DE5-041C-442B-A7D6-0BB2529B5E82}"/>
    <pc:docChg chg="custSel addSld delSld modSld sldOrd">
      <pc:chgData name="laura burniene" userId="f92fcf0a4b27b48a" providerId="LiveId" clId="{D5084DE5-041C-442B-A7D6-0BB2529B5E82}" dt="2023-01-15T16:47:02.153" v="3293" actId="20577"/>
      <pc:docMkLst>
        <pc:docMk/>
      </pc:docMkLst>
      <pc:sldChg chg="modSp mod">
        <pc:chgData name="laura burniene" userId="f92fcf0a4b27b48a" providerId="LiveId" clId="{D5084DE5-041C-442B-A7D6-0BB2529B5E82}" dt="2023-01-15T16:43:51.673" v="3277" actId="1076"/>
        <pc:sldMkLst>
          <pc:docMk/>
          <pc:sldMk cId="3912520735" sldId="260"/>
        </pc:sldMkLst>
        <pc:spChg chg="mod">
          <ac:chgData name="laura burniene" userId="f92fcf0a4b27b48a" providerId="LiveId" clId="{D5084DE5-041C-442B-A7D6-0BB2529B5E82}" dt="2023-01-15T14:09:27.761" v="361" actId="20577"/>
          <ac:spMkLst>
            <pc:docMk/>
            <pc:sldMk cId="3912520735" sldId="260"/>
            <ac:spMk id="13" creationId="{00000000-0000-0000-0000-000000000000}"/>
          </ac:spMkLst>
        </pc:spChg>
        <pc:spChg chg="mod">
          <ac:chgData name="laura burniene" userId="f92fcf0a4b27b48a" providerId="LiveId" clId="{D5084DE5-041C-442B-A7D6-0BB2529B5E82}" dt="2023-01-15T16:43:51.673" v="3277" actId="1076"/>
          <ac:spMkLst>
            <pc:docMk/>
            <pc:sldMk cId="3912520735" sldId="260"/>
            <ac:spMk id="14" creationId="{00000000-0000-0000-0000-000000000000}"/>
          </ac:spMkLst>
        </pc:spChg>
      </pc:sldChg>
      <pc:sldChg chg="addSp delSp modSp mod ord modClrScheme chgLayout">
        <pc:chgData name="laura burniene" userId="f92fcf0a4b27b48a" providerId="LiveId" clId="{D5084DE5-041C-442B-A7D6-0BB2529B5E82}" dt="2023-01-15T16:08:13.575" v="3106" actId="20577"/>
        <pc:sldMkLst>
          <pc:docMk/>
          <pc:sldMk cId="2726954714" sldId="261"/>
        </pc:sldMkLst>
        <pc:spChg chg="mod ord">
          <ac:chgData name="laura burniene" userId="f92fcf0a4b27b48a" providerId="LiveId" clId="{D5084DE5-041C-442B-A7D6-0BB2529B5E82}" dt="2023-01-15T15:57:51.370" v="3050" actId="700"/>
          <ac:spMkLst>
            <pc:docMk/>
            <pc:sldMk cId="2726954714" sldId="261"/>
            <ac:spMk id="2" creationId="{00000000-0000-0000-0000-000000000000}"/>
          </ac:spMkLst>
        </pc:spChg>
        <pc:spChg chg="add del mod">
          <ac:chgData name="laura burniene" userId="f92fcf0a4b27b48a" providerId="LiveId" clId="{D5084DE5-041C-442B-A7D6-0BB2529B5E82}" dt="2023-01-15T15:50:16.842" v="2918"/>
          <ac:spMkLst>
            <pc:docMk/>
            <pc:sldMk cId="2726954714" sldId="261"/>
            <ac:spMk id="4" creationId="{31F7A5F2-3253-4C0E-1E8A-ACDD7E5125A5}"/>
          </ac:spMkLst>
        </pc:spChg>
        <pc:spChg chg="add del mod ord">
          <ac:chgData name="laura burniene" userId="f92fcf0a4b27b48a" providerId="LiveId" clId="{D5084DE5-041C-442B-A7D6-0BB2529B5E82}" dt="2023-01-15T15:50:36.602" v="2920" actId="700"/>
          <ac:spMkLst>
            <pc:docMk/>
            <pc:sldMk cId="2726954714" sldId="261"/>
            <ac:spMk id="7" creationId="{314E5AE9-CF9D-8830-13D0-CB10E2A40776}"/>
          </ac:spMkLst>
        </pc:spChg>
        <pc:spChg chg="add del mod ord">
          <ac:chgData name="laura burniene" userId="f92fcf0a4b27b48a" providerId="LiveId" clId="{D5084DE5-041C-442B-A7D6-0BB2529B5E82}" dt="2023-01-15T15:50:36.602" v="2920" actId="700"/>
          <ac:spMkLst>
            <pc:docMk/>
            <pc:sldMk cId="2726954714" sldId="261"/>
            <ac:spMk id="8" creationId="{2E6805FA-76D5-8FC6-99F7-5BEE30CD41C7}"/>
          </ac:spMkLst>
        </pc:spChg>
        <pc:spChg chg="add del mod ord">
          <ac:chgData name="laura burniene" userId="f92fcf0a4b27b48a" providerId="LiveId" clId="{D5084DE5-041C-442B-A7D6-0BB2529B5E82}" dt="2023-01-15T15:50:36.602" v="2920" actId="700"/>
          <ac:spMkLst>
            <pc:docMk/>
            <pc:sldMk cId="2726954714" sldId="261"/>
            <ac:spMk id="9" creationId="{C8859953-9E16-6E56-0220-20B38660F9CD}"/>
          </ac:spMkLst>
        </pc:spChg>
        <pc:spChg chg="add del mod ord">
          <ac:chgData name="laura burniene" userId="f92fcf0a4b27b48a" providerId="LiveId" clId="{D5084DE5-041C-442B-A7D6-0BB2529B5E82}" dt="2023-01-15T15:50:40.266" v="2921"/>
          <ac:spMkLst>
            <pc:docMk/>
            <pc:sldMk cId="2726954714" sldId="261"/>
            <ac:spMk id="10" creationId="{0EDA2184-88DF-CBBC-FA79-AD6845C3FF2C}"/>
          </ac:spMkLst>
        </pc:spChg>
        <pc:spChg chg="add del mod">
          <ac:chgData name="laura burniene" userId="f92fcf0a4b27b48a" providerId="LiveId" clId="{D5084DE5-041C-442B-A7D6-0BB2529B5E82}" dt="2023-01-15T15:51:09.810" v="2923"/>
          <ac:spMkLst>
            <pc:docMk/>
            <pc:sldMk cId="2726954714" sldId="261"/>
            <ac:spMk id="13" creationId="{B87872E2-2D28-6D63-AE76-90999075C719}"/>
          </ac:spMkLst>
        </pc:spChg>
        <pc:spChg chg="add del mod ord">
          <ac:chgData name="laura burniene" userId="f92fcf0a4b27b48a" providerId="LiveId" clId="{D5084DE5-041C-442B-A7D6-0BB2529B5E82}" dt="2023-01-15T16:04:03.160" v="3052"/>
          <ac:spMkLst>
            <pc:docMk/>
            <pc:sldMk cId="2726954714" sldId="261"/>
            <ac:spMk id="16" creationId="{81420082-38FA-EDBE-F031-A12D4D12EC60}"/>
          </ac:spMkLst>
        </pc:spChg>
        <pc:spChg chg="add del mod ord">
          <ac:chgData name="laura burniene" userId="f92fcf0a4b27b48a" providerId="LiveId" clId="{D5084DE5-041C-442B-A7D6-0BB2529B5E82}" dt="2023-01-15T15:57:13.523" v="3047" actId="700"/>
          <ac:spMkLst>
            <pc:docMk/>
            <pc:sldMk cId="2726954714" sldId="261"/>
            <ac:spMk id="17" creationId="{A47C9A31-3303-145F-11CB-0CB0A310B433}"/>
          </ac:spMkLst>
        </pc:spChg>
        <pc:spChg chg="add del mod ord">
          <ac:chgData name="laura burniene" userId="f92fcf0a4b27b48a" providerId="LiveId" clId="{D5084DE5-041C-442B-A7D6-0BB2529B5E82}" dt="2023-01-15T15:57:13.523" v="3047" actId="700"/>
          <ac:spMkLst>
            <pc:docMk/>
            <pc:sldMk cId="2726954714" sldId="261"/>
            <ac:spMk id="18" creationId="{C162DF7F-CF50-E32C-E716-BE302B219547}"/>
          </ac:spMkLst>
        </pc:spChg>
        <pc:spChg chg="add mod ord">
          <ac:chgData name="laura burniene" userId="f92fcf0a4b27b48a" providerId="LiveId" clId="{D5084DE5-041C-442B-A7D6-0BB2529B5E82}" dt="2023-01-15T16:08:02.322" v="3105" actId="255"/>
          <ac:spMkLst>
            <pc:docMk/>
            <pc:sldMk cId="2726954714" sldId="261"/>
            <ac:spMk id="19" creationId="{16435791-B6D1-854B-C65D-AF111E30A2E3}"/>
          </ac:spMkLst>
        </pc:spChg>
        <pc:spChg chg="add mod ord">
          <ac:chgData name="laura burniene" userId="f92fcf0a4b27b48a" providerId="LiveId" clId="{D5084DE5-041C-442B-A7D6-0BB2529B5E82}" dt="2023-01-15T16:08:13.575" v="3106" actId="20577"/>
          <ac:spMkLst>
            <pc:docMk/>
            <pc:sldMk cId="2726954714" sldId="261"/>
            <ac:spMk id="20" creationId="{415508EA-2007-C1B4-A581-1C1CCD1CEA9D}"/>
          </ac:spMkLst>
        </pc:spChg>
        <pc:graphicFrameChg chg="add del mod ord">
          <ac:chgData name="laura burniene" userId="f92fcf0a4b27b48a" providerId="LiveId" clId="{D5084DE5-041C-442B-A7D6-0BB2529B5E82}" dt="2023-01-15T15:51:46.762" v="2924" actId="21"/>
          <ac:graphicFrameMkLst>
            <pc:docMk/>
            <pc:sldMk cId="2726954714" sldId="261"/>
            <ac:graphicFrameMk id="5" creationId="{36C86B7B-32C4-9759-6171-3CA77B6AAEFE}"/>
          </ac:graphicFrameMkLst>
        </pc:graphicFrameChg>
        <pc:graphicFrameChg chg="del">
          <ac:chgData name="laura burniene" userId="f92fcf0a4b27b48a" providerId="LiveId" clId="{D5084DE5-041C-442B-A7D6-0BB2529B5E82}" dt="2023-01-15T15:50:13.755" v="2917" actId="21"/>
          <ac:graphicFrameMkLst>
            <pc:docMk/>
            <pc:sldMk cId="2726954714" sldId="261"/>
            <ac:graphicFrameMk id="6" creationId="{00000000-0000-0000-0000-000000000000}"/>
          </ac:graphicFrameMkLst>
        </pc:graphicFrameChg>
        <pc:graphicFrameChg chg="add del mod">
          <ac:chgData name="laura burniene" userId="f92fcf0a4b27b48a" providerId="LiveId" clId="{D5084DE5-041C-442B-A7D6-0BB2529B5E82}" dt="2023-01-15T15:50:41.720" v="2922" actId="478"/>
          <ac:graphicFrameMkLst>
            <pc:docMk/>
            <pc:sldMk cId="2726954714" sldId="261"/>
            <ac:graphicFrameMk id="11" creationId="{505BFC7F-D19E-005C-6661-EA48898629BD}"/>
          </ac:graphicFrameMkLst>
        </pc:graphicFrameChg>
        <pc:picChg chg="add mod ord">
          <ac:chgData name="laura burniene" userId="f92fcf0a4b27b48a" providerId="LiveId" clId="{D5084DE5-041C-442B-A7D6-0BB2529B5E82}" dt="2023-01-15T16:05:33.664" v="3066" actId="14100"/>
          <ac:picMkLst>
            <pc:docMk/>
            <pc:sldMk cId="2726954714" sldId="261"/>
            <ac:picMk id="14" creationId="{D5161E6D-1924-1794-2D89-FBEFC0408CC7}"/>
          </ac:picMkLst>
        </pc:picChg>
        <pc:picChg chg="add mod">
          <ac:chgData name="laura burniene" userId="f92fcf0a4b27b48a" providerId="LiveId" clId="{D5084DE5-041C-442B-A7D6-0BB2529B5E82}" dt="2023-01-15T16:05:06.388" v="3062" actId="1076"/>
          <ac:picMkLst>
            <pc:docMk/>
            <pc:sldMk cId="2726954714" sldId="261"/>
            <ac:picMk id="5122" creationId="{71A5F17C-7E61-C370-9867-09267BDA0B67}"/>
          </ac:picMkLst>
        </pc:picChg>
      </pc:sldChg>
      <pc:sldChg chg="addSp delSp modSp mod modClrScheme chgLayout">
        <pc:chgData name="laura burniene" userId="f92fcf0a4b27b48a" providerId="LiveId" clId="{D5084DE5-041C-442B-A7D6-0BB2529B5E82}" dt="2023-01-15T16:39:52.646" v="3248" actId="27636"/>
        <pc:sldMkLst>
          <pc:docMk/>
          <pc:sldMk cId="2471472061" sldId="262"/>
        </pc:sldMkLst>
        <pc:spChg chg="mod ord">
          <ac:chgData name="laura burniene" userId="f92fcf0a4b27b48a" providerId="LiveId" clId="{D5084DE5-041C-442B-A7D6-0BB2529B5E82}" dt="2023-01-15T15:10:53.950" v="2315" actId="700"/>
          <ac:spMkLst>
            <pc:docMk/>
            <pc:sldMk cId="2471472061" sldId="262"/>
            <ac:spMk id="2" creationId="{00000000-0000-0000-0000-000000000000}"/>
          </ac:spMkLst>
        </pc:spChg>
        <pc:spChg chg="add del mod ord">
          <ac:chgData name="laura burniene" userId="f92fcf0a4b27b48a" providerId="LiveId" clId="{D5084DE5-041C-442B-A7D6-0BB2529B5E82}" dt="2023-01-15T15:10:53.950" v="2315" actId="700"/>
          <ac:spMkLst>
            <pc:docMk/>
            <pc:sldMk cId="2471472061" sldId="262"/>
            <ac:spMk id="5" creationId="{6E5264D9-8D68-EA0D-0FF0-899C70D9FB2B}"/>
          </ac:spMkLst>
        </pc:spChg>
        <pc:spChg chg="add mod ord">
          <ac:chgData name="laura burniene" userId="f92fcf0a4b27b48a" providerId="LiveId" clId="{D5084DE5-041C-442B-A7D6-0BB2529B5E82}" dt="2023-01-15T16:39:52.646" v="3248" actId="27636"/>
          <ac:spMkLst>
            <pc:docMk/>
            <pc:sldMk cId="2471472061" sldId="262"/>
            <ac:spMk id="6" creationId="{306E7F2E-4843-9BBF-B1F5-B0719D4D7856}"/>
          </ac:spMkLst>
        </pc:spChg>
        <pc:spChg chg="del mod">
          <ac:chgData name="laura burniene" userId="f92fcf0a4b27b48a" providerId="LiveId" clId="{D5084DE5-041C-442B-A7D6-0BB2529B5E82}" dt="2023-01-15T15:10:53.950" v="2315" actId="700"/>
          <ac:spMkLst>
            <pc:docMk/>
            <pc:sldMk cId="2471472061" sldId="262"/>
            <ac:spMk id="11" creationId="{00000000-0000-0000-0000-000000000000}"/>
          </ac:spMkLst>
        </pc:spChg>
        <pc:graphicFrameChg chg="del">
          <ac:chgData name="laura burniene" userId="f92fcf0a4b27b48a" providerId="LiveId" clId="{D5084DE5-041C-442B-A7D6-0BB2529B5E82}" dt="2023-01-15T15:10:21.118" v="2193" actId="478"/>
          <ac:graphicFrameMkLst>
            <pc:docMk/>
            <pc:sldMk cId="2471472061" sldId="262"/>
            <ac:graphicFrameMk id="4" creationId="{00000000-0000-0000-0000-000000000000}"/>
          </ac:graphicFrameMkLst>
        </pc:graphicFrameChg>
      </pc:sldChg>
      <pc:sldChg chg="del">
        <pc:chgData name="laura burniene" userId="f92fcf0a4b27b48a" providerId="LiveId" clId="{D5084DE5-041C-442B-A7D6-0BB2529B5E82}" dt="2023-01-15T14:39:27.113" v="2033" actId="2696"/>
        <pc:sldMkLst>
          <pc:docMk/>
          <pc:sldMk cId="2235230872" sldId="263"/>
        </pc:sldMkLst>
      </pc:sldChg>
      <pc:sldChg chg="addSp delSp modSp new del mod ord">
        <pc:chgData name="laura burniene" userId="f92fcf0a4b27b48a" providerId="LiveId" clId="{D5084DE5-041C-442B-A7D6-0BB2529B5E82}" dt="2023-01-15T15:06:18.194" v="2154" actId="2696"/>
        <pc:sldMkLst>
          <pc:docMk/>
          <pc:sldMk cId="867080905" sldId="264"/>
        </pc:sldMkLst>
        <pc:spChg chg="mod">
          <ac:chgData name="laura burniene" userId="f92fcf0a4b27b48a" providerId="LiveId" clId="{D5084DE5-041C-442B-A7D6-0BB2529B5E82}" dt="2023-01-15T14:28:24.051" v="1383" actId="5793"/>
          <ac:spMkLst>
            <pc:docMk/>
            <pc:sldMk cId="867080905" sldId="264"/>
            <ac:spMk id="2" creationId="{4CF03567-CA4B-0EA1-245D-DF5BCB33B4AD}"/>
          </ac:spMkLst>
        </pc:spChg>
        <pc:spChg chg="del mod">
          <ac:chgData name="laura burniene" userId="f92fcf0a4b27b48a" providerId="LiveId" clId="{D5084DE5-041C-442B-A7D6-0BB2529B5E82}" dt="2023-01-15T15:01:30.494" v="2130"/>
          <ac:spMkLst>
            <pc:docMk/>
            <pc:sldMk cId="867080905" sldId="264"/>
            <ac:spMk id="3" creationId="{C850ED8B-B6CF-F6EE-A6F4-4F2510DBF641}"/>
          </ac:spMkLst>
        </pc:spChg>
        <pc:spChg chg="add del mod">
          <ac:chgData name="laura burniene" userId="f92fcf0a4b27b48a" providerId="LiveId" clId="{D5084DE5-041C-442B-A7D6-0BB2529B5E82}" dt="2023-01-15T15:04:09.560" v="2132"/>
          <ac:spMkLst>
            <pc:docMk/>
            <pc:sldMk cId="867080905" sldId="264"/>
            <ac:spMk id="4" creationId="{EBA1246F-384C-BEF7-9C7A-D2703D0AADAD}"/>
          </ac:spMkLst>
        </pc:spChg>
        <pc:spChg chg="add del mod">
          <ac:chgData name="laura burniene" userId="f92fcf0a4b27b48a" providerId="LiveId" clId="{D5084DE5-041C-442B-A7D6-0BB2529B5E82}" dt="2023-01-15T15:04:48.422" v="2135"/>
          <ac:spMkLst>
            <pc:docMk/>
            <pc:sldMk cId="867080905" sldId="264"/>
            <ac:spMk id="6" creationId="{793CC99E-021E-7080-82C6-3ED69F5C0059}"/>
          </ac:spMkLst>
        </pc:spChg>
        <pc:picChg chg="add del mod">
          <ac:chgData name="laura burniene" userId="f92fcf0a4b27b48a" providerId="LiveId" clId="{D5084DE5-041C-442B-A7D6-0BB2529B5E82}" dt="2023-01-15T15:04:20.824" v="2133" actId="21"/>
          <ac:picMkLst>
            <pc:docMk/>
            <pc:sldMk cId="867080905" sldId="264"/>
            <ac:picMk id="5" creationId="{3D0AD868-0FEA-DD4D-6829-7C6E90EF24A3}"/>
          </ac:picMkLst>
        </pc:picChg>
        <pc:picChg chg="add mod">
          <ac:chgData name="laura burniene" userId="f92fcf0a4b27b48a" providerId="LiveId" clId="{D5084DE5-041C-442B-A7D6-0BB2529B5E82}" dt="2023-01-15T15:05:40.636" v="2138" actId="14100"/>
          <ac:picMkLst>
            <pc:docMk/>
            <pc:sldMk cId="867080905" sldId="264"/>
            <ac:picMk id="7" creationId="{06103490-2ED6-7590-2A11-4307376BC435}"/>
          </ac:picMkLst>
        </pc:picChg>
        <pc:picChg chg="add del mod">
          <ac:chgData name="laura burniene" userId="f92fcf0a4b27b48a" providerId="LiveId" clId="{D5084DE5-041C-442B-A7D6-0BB2529B5E82}" dt="2023-01-15T15:01:52.579" v="2131" actId="21"/>
          <ac:picMkLst>
            <pc:docMk/>
            <pc:sldMk cId="867080905" sldId="264"/>
            <ac:picMk id="1026" creationId="{62020C11-6D95-AA69-86FC-9E688438BC68}"/>
          </ac:picMkLst>
        </pc:picChg>
      </pc:sldChg>
      <pc:sldChg chg="modSp new del mod ord">
        <pc:chgData name="laura burniene" userId="f92fcf0a4b27b48a" providerId="LiveId" clId="{D5084DE5-041C-442B-A7D6-0BB2529B5E82}" dt="2023-01-15T15:11:51.821" v="2317" actId="47"/>
        <pc:sldMkLst>
          <pc:docMk/>
          <pc:sldMk cId="4183419943" sldId="265"/>
        </pc:sldMkLst>
        <pc:spChg chg="mod">
          <ac:chgData name="laura burniene" userId="f92fcf0a4b27b48a" providerId="LiveId" clId="{D5084DE5-041C-442B-A7D6-0BB2529B5E82}" dt="2023-01-15T14:29:12.950" v="1432" actId="20577"/>
          <ac:spMkLst>
            <pc:docMk/>
            <pc:sldMk cId="4183419943" sldId="265"/>
            <ac:spMk id="2" creationId="{C10D65A9-686C-0219-E0A5-53474FDE2BC1}"/>
          </ac:spMkLst>
        </pc:spChg>
        <pc:spChg chg="mod">
          <ac:chgData name="laura burniene" userId="f92fcf0a4b27b48a" providerId="LiveId" clId="{D5084DE5-041C-442B-A7D6-0BB2529B5E82}" dt="2023-01-15T14:31:36.519" v="1637" actId="20577"/>
          <ac:spMkLst>
            <pc:docMk/>
            <pc:sldMk cId="4183419943" sldId="265"/>
            <ac:spMk id="3" creationId="{0D8CE6F5-85CB-9636-99D9-8448FE5A2E4E}"/>
          </ac:spMkLst>
        </pc:spChg>
      </pc:sldChg>
      <pc:sldChg chg="modSp new mod">
        <pc:chgData name="laura burniene" userId="f92fcf0a4b27b48a" providerId="LiveId" clId="{D5084DE5-041C-442B-A7D6-0BB2529B5E82}" dt="2023-01-15T16:42:30.552" v="3273" actId="1076"/>
        <pc:sldMkLst>
          <pc:docMk/>
          <pc:sldMk cId="1754370649" sldId="266"/>
        </pc:sldMkLst>
        <pc:spChg chg="mod">
          <ac:chgData name="laura burniene" userId="f92fcf0a4b27b48a" providerId="LiveId" clId="{D5084DE5-041C-442B-A7D6-0BB2529B5E82}" dt="2023-01-15T14:32:06.739" v="1650" actId="20577"/>
          <ac:spMkLst>
            <pc:docMk/>
            <pc:sldMk cId="1754370649" sldId="266"/>
            <ac:spMk id="2" creationId="{EF336DDA-545A-8289-6623-31BC74A323E8}"/>
          </ac:spMkLst>
        </pc:spChg>
        <pc:spChg chg="mod">
          <ac:chgData name="laura burniene" userId="f92fcf0a4b27b48a" providerId="LiveId" clId="{D5084DE5-041C-442B-A7D6-0BB2529B5E82}" dt="2023-01-15T16:42:30.552" v="3273" actId="1076"/>
          <ac:spMkLst>
            <pc:docMk/>
            <pc:sldMk cId="1754370649" sldId="266"/>
            <ac:spMk id="3" creationId="{AB999B4D-690D-A1DA-A02B-983CB9853093}"/>
          </ac:spMkLst>
        </pc:spChg>
      </pc:sldChg>
      <pc:sldChg chg="addSp delSp modSp new mod modClrScheme chgLayout">
        <pc:chgData name="laura burniene" userId="f92fcf0a4b27b48a" providerId="LiveId" clId="{D5084DE5-041C-442B-A7D6-0BB2529B5E82}" dt="2023-01-15T15:27:35.289" v="2767" actId="1076"/>
        <pc:sldMkLst>
          <pc:docMk/>
          <pc:sldMk cId="3143541516" sldId="267"/>
        </pc:sldMkLst>
        <pc:spChg chg="mod ord">
          <ac:chgData name="laura burniene" userId="f92fcf0a4b27b48a" providerId="LiveId" clId="{D5084DE5-041C-442B-A7D6-0BB2529B5E82}" dt="2023-01-15T15:25:26.686" v="2737" actId="700"/>
          <ac:spMkLst>
            <pc:docMk/>
            <pc:sldMk cId="3143541516" sldId="267"/>
            <ac:spMk id="2" creationId="{F3492D76-ED31-329B-D2D0-7513DBBCD0FA}"/>
          </ac:spMkLst>
        </pc:spChg>
        <pc:spChg chg="del mod">
          <ac:chgData name="laura burniene" userId="f92fcf0a4b27b48a" providerId="LiveId" clId="{D5084DE5-041C-442B-A7D6-0BB2529B5E82}" dt="2023-01-15T15:25:05.234" v="2736"/>
          <ac:spMkLst>
            <pc:docMk/>
            <pc:sldMk cId="3143541516" sldId="267"/>
            <ac:spMk id="3" creationId="{2CAC7F98-AE5C-9507-2B6B-954B0FBF29AD}"/>
          </ac:spMkLst>
        </pc:spChg>
        <pc:spChg chg="add mod ord">
          <ac:chgData name="laura burniene" userId="f92fcf0a4b27b48a" providerId="LiveId" clId="{D5084DE5-041C-442B-A7D6-0BB2529B5E82}" dt="2023-01-15T15:27:35.289" v="2767" actId="1076"/>
          <ac:spMkLst>
            <pc:docMk/>
            <pc:sldMk cId="3143541516" sldId="267"/>
            <ac:spMk id="4" creationId="{D4D0E90E-5160-78DB-D965-C9DAEC7E2938}"/>
          </ac:spMkLst>
        </pc:spChg>
        <pc:picChg chg="add mod ord">
          <ac:chgData name="laura burniene" userId="f92fcf0a4b27b48a" providerId="LiveId" clId="{D5084DE5-041C-442B-A7D6-0BB2529B5E82}" dt="2023-01-15T15:25:47.532" v="2741" actId="1076"/>
          <ac:picMkLst>
            <pc:docMk/>
            <pc:sldMk cId="3143541516" sldId="267"/>
            <ac:picMk id="3074" creationId="{767FA748-1B96-A36D-7FDA-91493AD24690}"/>
          </ac:picMkLst>
        </pc:picChg>
      </pc:sldChg>
      <pc:sldChg chg="addSp delSp modSp new mod modClrScheme chgLayout">
        <pc:chgData name="laura burniene" userId="f92fcf0a4b27b48a" providerId="LiveId" clId="{D5084DE5-041C-442B-A7D6-0BB2529B5E82}" dt="2023-01-15T15:36:45.016" v="2799" actId="27636"/>
        <pc:sldMkLst>
          <pc:docMk/>
          <pc:sldMk cId="3689219185" sldId="268"/>
        </pc:sldMkLst>
        <pc:spChg chg="mod ord">
          <ac:chgData name="laura burniene" userId="f92fcf0a4b27b48a" providerId="LiveId" clId="{D5084DE5-041C-442B-A7D6-0BB2529B5E82}" dt="2023-01-15T15:34:36.335" v="2776" actId="700"/>
          <ac:spMkLst>
            <pc:docMk/>
            <pc:sldMk cId="3689219185" sldId="268"/>
            <ac:spMk id="2" creationId="{84EFA518-1B28-2A32-4AC9-076912BB008D}"/>
          </ac:spMkLst>
        </pc:spChg>
        <pc:spChg chg="del mod">
          <ac:chgData name="laura burniene" userId="f92fcf0a4b27b48a" providerId="LiveId" clId="{D5084DE5-041C-442B-A7D6-0BB2529B5E82}" dt="2023-01-15T15:34:21.886" v="2775"/>
          <ac:spMkLst>
            <pc:docMk/>
            <pc:sldMk cId="3689219185" sldId="268"/>
            <ac:spMk id="3" creationId="{CD575220-8903-687B-F386-97324A540E81}"/>
          </ac:spMkLst>
        </pc:spChg>
        <pc:spChg chg="add mod ord">
          <ac:chgData name="laura burniene" userId="f92fcf0a4b27b48a" providerId="LiveId" clId="{D5084DE5-041C-442B-A7D6-0BB2529B5E82}" dt="2023-01-15T15:36:45.016" v="2799" actId="27636"/>
          <ac:spMkLst>
            <pc:docMk/>
            <pc:sldMk cId="3689219185" sldId="268"/>
            <ac:spMk id="4" creationId="{A93A97C5-6CB0-DD05-0EE3-AE41FC244331}"/>
          </ac:spMkLst>
        </pc:spChg>
        <pc:picChg chg="add mod ord">
          <ac:chgData name="laura burniene" userId="f92fcf0a4b27b48a" providerId="LiveId" clId="{D5084DE5-041C-442B-A7D6-0BB2529B5E82}" dt="2023-01-15T15:35:10.102" v="2782" actId="1076"/>
          <ac:picMkLst>
            <pc:docMk/>
            <pc:sldMk cId="3689219185" sldId="268"/>
            <ac:picMk id="4098" creationId="{95D154F3-DC24-552D-53F2-777E7FD5426A}"/>
          </ac:picMkLst>
        </pc:picChg>
      </pc:sldChg>
      <pc:sldChg chg="addSp delSp modSp new mod modClrScheme chgLayout">
        <pc:chgData name="laura burniene" userId="f92fcf0a4b27b48a" providerId="LiveId" clId="{D5084DE5-041C-442B-A7D6-0BB2529B5E82}" dt="2023-01-15T15:28:12.080" v="2771" actId="27636"/>
        <pc:sldMkLst>
          <pc:docMk/>
          <pc:sldMk cId="31523964" sldId="269"/>
        </pc:sldMkLst>
        <pc:spChg chg="mod ord">
          <ac:chgData name="laura burniene" userId="f92fcf0a4b27b48a" providerId="LiveId" clId="{D5084DE5-041C-442B-A7D6-0BB2529B5E82}" dt="2023-01-15T15:08:13.755" v="2158" actId="700"/>
          <ac:spMkLst>
            <pc:docMk/>
            <pc:sldMk cId="31523964" sldId="269"/>
            <ac:spMk id="2" creationId="{86E7E897-61BF-A99E-5B3D-22005BECFFAE}"/>
          </ac:spMkLst>
        </pc:spChg>
        <pc:spChg chg="del">
          <ac:chgData name="laura burniene" userId="f92fcf0a4b27b48a" providerId="LiveId" clId="{D5084DE5-041C-442B-A7D6-0BB2529B5E82}" dt="2023-01-15T15:05:55.600" v="2140"/>
          <ac:spMkLst>
            <pc:docMk/>
            <pc:sldMk cId="31523964" sldId="269"/>
            <ac:spMk id="3" creationId="{CF71AA93-01DA-B293-C7F4-4E1CD5843624}"/>
          </ac:spMkLst>
        </pc:spChg>
        <pc:spChg chg="add del mod ord">
          <ac:chgData name="laura burniene" userId="f92fcf0a4b27b48a" providerId="LiveId" clId="{D5084DE5-041C-442B-A7D6-0BB2529B5E82}" dt="2023-01-15T15:07:34.420" v="2156" actId="700"/>
          <ac:spMkLst>
            <pc:docMk/>
            <pc:sldMk cId="31523964" sldId="269"/>
            <ac:spMk id="4" creationId="{FE88445E-C3B7-8717-F084-A97BD17D037E}"/>
          </ac:spMkLst>
        </pc:spChg>
        <pc:spChg chg="add mod ord">
          <ac:chgData name="laura burniene" userId="f92fcf0a4b27b48a" providerId="LiveId" clId="{D5084DE5-041C-442B-A7D6-0BB2529B5E82}" dt="2023-01-15T15:28:12.080" v="2771" actId="27636"/>
          <ac:spMkLst>
            <pc:docMk/>
            <pc:sldMk cId="31523964" sldId="269"/>
            <ac:spMk id="5" creationId="{717EF22C-B169-BF36-2610-3449F7569D1E}"/>
          </ac:spMkLst>
        </pc:spChg>
        <pc:picChg chg="add mod ord">
          <ac:chgData name="laura burniene" userId="f92fcf0a4b27b48a" providerId="LiveId" clId="{D5084DE5-041C-442B-A7D6-0BB2529B5E82}" dt="2023-01-15T15:08:46.080" v="2163" actId="1076"/>
          <ac:picMkLst>
            <pc:docMk/>
            <pc:sldMk cId="31523964" sldId="269"/>
            <ac:picMk id="2050" creationId="{327647CE-68D3-14C0-75CD-BD3EAF259F5D}"/>
          </ac:picMkLst>
        </pc:picChg>
      </pc:sldChg>
      <pc:sldChg chg="addSp delSp modSp new mod modClrScheme chgLayout">
        <pc:chgData name="laura burniene" userId="f92fcf0a4b27b48a" providerId="LiveId" clId="{D5084DE5-041C-442B-A7D6-0BB2529B5E82}" dt="2023-01-15T16:47:02.153" v="3293" actId="20577"/>
        <pc:sldMkLst>
          <pc:docMk/>
          <pc:sldMk cId="4247520583" sldId="270"/>
        </pc:sldMkLst>
        <pc:spChg chg="del mod ord">
          <ac:chgData name="laura burniene" userId="f92fcf0a4b27b48a" providerId="LiveId" clId="{D5084DE5-041C-442B-A7D6-0BB2529B5E82}" dt="2023-01-15T15:12:15.645" v="2319" actId="700"/>
          <ac:spMkLst>
            <pc:docMk/>
            <pc:sldMk cId="4247520583" sldId="270"/>
            <ac:spMk id="2" creationId="{39917FE7-CAB6-99D2-F12E-4AEF9DC87FB9}"/>
          </ac:spMkLst>
        </pc:spChg>
        <pc:spChg chg="del mod ord">
          <ac:chgData name="laura burniene" userId="f92fcf0a4b27b48a" providerId="LiveId" clId="{D5084DE5-041C-442B-A7D6-0BB2529B5E82}" dt="2023-01-15T15:12:15.645" v="2319" actId="700"/>
          <ac:spMkLst>
            <pc:docMk/>
            <pc:sldMk cId="4247520583" sldId="270"/>
            <ac:spMk id="3" creationId="{0DF29697-6B9D-0166-0F1F-FA60F4DFC25C}"/>
          </ac:spMkLst>
        </pc:spChg>
        <pc:spChg chg="del">
          <ac:chgData name="laura burniene" userId="f92fcf0a4b27b48a" providerId="LiveId" clId="{D5084DE5-041C-442B-A7D6-0BB2529B5E82}" dt="2023-01-15T15:12:15.645" v="2319" actId="700"/>
          <ac:spMkLst>
            <pc:docMk/>
            <pc:sldMk cId="4247520583" sldId="270"/>
            <ac:spMk id="4" creationId="{0FBBA595-0856-D38A-D202-54FF8437A97C}"/>
          </ac:spMkLst>
        </pc:spChg>
        <pc:spChg chg="add mod ord">
          <ac:chgData name="laura burniene" userId="f92fcf0a4b27b48a" providerId="LiveId" clId="{D5084DE5-041C-442B-A7D6-0BB2529B5E82}" dt="2023-01-15T15:17:25.353" v="2554" actId="122"/>
          <ac:spMkLst>
            <pc:docMk/>
            <pc:sldMk cId="4247520583" sldId="270"/>
            <ac:spMk id="5" creationId="{BC1E6F54-6F5D-B62B-303A-27BC96892022}"/>
          </ac:spMkLst>
        </pc:spChg>
        <pc:spChg chg="add mod ord">
          <ac:chgData name="laura burniene" userId="f92fcf0a4b27b48a" providerId="LiveId" clId="{D5084DE5-041C-442B-A7D6-0BB2529B5E82}" dt="2023-01-15T16:47:02.153" v="3293" actId="20577"/>
          <ac:spMkLst>
            <pc:docMk/>
            <pc:sldMk cId="4247520583" sldId="270"/>
            <ac:spMk id="6" creationId="{B16CB173-BE25-0D60-0F62-7EDEE041AC2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54C6E1-AF92-4FB7-A013-0B520EBC30AE}" type="datetimeFigureOut">
              <a:rPr lang="en-US"/>
              <a:t>1/15/2023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2D9BF-D574-4807-B36C-9E2A025BE82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067921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C10850-0874-4A61-99B4-D613C5E8D9EA}" type="datetimeFigureOut">
              <a:rPr lang="en-US"/>
              <a:t>1/15/2023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11EC53-F507-411E-9ADC-FBCFECE09D3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58182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1EC53-F507-411E-9ADC-FBCFECE09D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644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8246" y="1828800"/>
            <a:ext cx="9220200" cy="2147926"/>
          </a:xfrm>
        </p:spPr>
        <p:txBody>
          <a:bodyPr anchor="ctr">
            <a:normAutofit/>
          </a:bodyPr>
          <a:lstStyle>
            <a:lvl1pPr algn="ctr">
              <a:defRPr sz="4400" cap="all" normalizeH="0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8246" y="4063998"/>
            <a:ext cx="9220200" cy="10160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1/15/2023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163" y="1803401"/>
            <a:ext cx="10360501" cy="4470400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1/15/2023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30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3" y="1524002"/>
            <a:ext cx="9751060" cy="1992597"/>
          </a:xfrm>
        </p:spPr>
        <p:txBody>
          <a:bodyPr anchor="b" anchorCtr="0">
            <a:noAutofit/>
          </a:bodyPr>
          <a:lstStyle>
            <a:lvl1pPr algn="ctr">
              <a:defRPr sz="4400" b="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3632200"/>
            <a:ext cx="9751060" cy="1016000"/>
          </a:xfrm>
        </p:spPr>
        <p:txBody>
          <a:bodyPr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2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6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1/15/2023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90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162" y="1803401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1400"/>
            </a:lvl6pPr>
            <a:lvl7pPr marL="2669581">
              <a:defRPr sz="1400"/>
            </a:lvl7pPr>
            <a:lvl8pPr marL="2669581">
              <a:defRPr sz="1400"/>
            </a:lvl8pPr>
            <a:lvl9pPr marL="2669581"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803401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 marL="2669581">
              <a:defRPr sz="1400" baseline="0"/>
            </a:lvl6pPr>
            <a:lvl7pPr marL="2669581">
              <a:defRPr sz="1400" baseline="0"/>
            </a:lvl7pPr>
            <a:lvl8pPr marL="2669581">
              <a:defRPr sz="1400" baseline="0"/>
            </a:lvl8pPr>
            <a:lvl9pPr marL="2669581"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1/15/2023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5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162" y="1803400"/>
            <a:ext cx="4977104" cy="914400"/>
          </a:xfrm>
        </p:spPr>
        <p:txBody>
          <a:bodyPr anchor="ctr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2" indent="0">
              <a:buNone/>
              <a:defRPr sz="2100" b="1"/>
            </a:lvl5pPr>
            <a:lvl6pPr marL="3047466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162" y="2717800"/>
            <a:ext cx="4977104" cy="3556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 marL="2669581">
              <a:defRPr sz="1400"/>
            </a:lvl6pPr>
            <a:lvl7pPr marL="2669581">
              <a:defRPr sz="1400"/>
            </a:lvl7pPr>
            <a:lvl8pPr marL="2669581">
              <a:defRPr sz="1400"/>
            </a:lvl8pPr>
            <a:lvl9pPr marL="2669581"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7559" y="1803400"/>
            <a:ext cx="4977104" cy="914400"/>
          </a:xfrm>
        </p:spPr>
        <p:txBody>
          <a:bodyPr anchor="ctr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2" indent="0">
              <a:buNone/>
              <a:defRPr sz="2100" b="1"/>
            </a:lvl5pPr>
            <a:lvl6pPr marL="3047466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717800"/>
            <a:ext cx="4977104" cy="3556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 marL="2669581">
              <a:defRPr sz="1400"/>
            </a:lvl6pPr>
            <a:lvl7pPr marL="2669581">
              <a:defRPr sz="1400"/>
            </a:lvl7pPr>
            <a:lvl8pPr marL="2669581">
              <a:defRPr sz="1400" baseline="0"/>
            </a:lvl8pPr>
            <a:lvl9pPr marL="2669581"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1/15/2023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68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1/15/2023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684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1/15/2023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342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1163" y="482600"/>
            <a:ext cx="3961368" cy="1422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0" y="-1115"/>
            <a:ext cx="7618016" cy="68591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sz="24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white">
          <a:xfrm>
            <a:off x="507868" y="482602"/>
            <a:ext cx="6602280" cy="584200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1163" y="2108200"/>
            <a:ext cx="3961368" cy="4267200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1600"/>
              </a:spcBef>
              <a:buNone/>
              <a:defRPr sz="2000">
                <a:solidFill>
                  <a:schemeClr val="tx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2" indent="0">
              <a:buNone/>
              <a:defRPr sz="1200"/>
            </a:lvl5pPr>
            <a:lvl6pPr marL="3047466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1/15/2023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31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9134" y="1905000"/>
            <a:ext cx="5180251" cy="1727200"/>
          </a:xfrm>
        </p:spPr>
        <p:txBody>
          <a:bodyPr anchor="b" anchorCtr="0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0" y="-1115"/>
            <a:ext cx="6093594" cy="68591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sz="240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507870" y="482601"/>
            <a:ext cx="5077859" cy="5862706"/>
          </a:xfrm>
          <a:noFill/>
          <a:ln w="9525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 algn="ctr">
              <a:buNone/>
              <a:defRPr sz="27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2" indent="0">
              <a:buNone/>
              <a:defRPr sz="2700"/>
            </a:lvl5pPr>
            <a:lvl6pPr marL="3047466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99134" y="3733800"/>
            <a:ext cx="5180251" cy="1727200"/>
          </a:xfrm>
        </p:spPr>
        <p:txBody>
          <a:bodyPr>
            <a:normAutofit/>
          </a:bodyPr>
          <a:lstStyle>
            <a:lvl1pPr marL="0" indent="0">
              <a:spcBef>
                <a:spcPts val="1600"/>
              </a:spcBef>
              <a:buNone/>
              <a:defRPr sz="2000">
                <a:solidFill>
                  <a:schemeClr val="tx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2" indent="0">
              <a:buNone/>
              <a:defRPr sz="1200"/>
            </a:lvl5pPr>
            <a:lvl6pPr marL="3047466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1/15/2023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99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lternate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1163" y="482600"/>
            <a:ext cx="3961368" cy="1422400"/>
          </a:xfrm>
        </p:spPr>
        <p:txBody>
          <a:bodyPr anchor="b" anchorCtr="0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0" y="-1115"/>
            <a:ext cx="7618016" cy="68591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sz="240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507869" y="482602"/>
            <a:ext cx="6602281" cy="5842001"/>
          </a:xfrm>
          <a:noFill/>
          <a:ln w="9525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 algn="ctr">
              <a:buNone/>
              <a:defRPr sz="27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2" indent="0">
              <a:buNone/>
              <a:defRPr sz="2700"/>
            </a:lvl5pPr>
            <a:lvl6pPr marL="3047466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1163" y="2108200"/>
            <a:ext cx="3961368" cy="4267200"/>
          </a:xfrm>
        </p:spPr>
        <p:txBody>
          <a:bodyPr>
            <a:normAutofit/>
          </a:bodyPr>
          <a:lstStyle>
            <a:lvl1pPr marL="0" indent="0">
              <a:spcBef>
                <a:spcPts val="1600"/>
              </a:spcBef>
              <a:buNone/>
              <a:defRPr sz="2000">
                <a:solidFill>
                  <a:schemeClr val="tx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2" indent="0">
              <a:buNone/>
              <a:defRPr sz="1200"/>
            </a:lvl5pPr>
            <a:lvl6pPr marL="3047466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1/15/2023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744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2669581">
              <a:defRPr baseline="0"/>
            </a:lvl6pPr>
            <a:lvl7pPr marL="2669581">
              <a:defRPr baseline="0"/>
            </a:lvl7pPr>
            <a:lvl8pPr marL="2669581">
              <a:defRPr baseline="0"/>
            </a:lvl8pPr>
            <a:lvl9pPr marL="2669581"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1/15/2023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47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40043" y="685800"/>
            <a:ext cx="1843982" cy="5588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163" y="685800"/>
            <a:ext cx="9040045" cy="5588002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1/15/2023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76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  <a:prstGeom prst="rect">
            <a:avLst/>
          </a:prstGeom>
          <a:effectLst/>
        </p:spPr>
        <p:txBody>
          <a:bodyPr vert="horz" lIns="121899" tIns="60949" rIns="121899" bIns="60949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163" y="1803401"/>
            <a:ext cx="10360501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163" y="6375400"/>
            <a:ext cx="7414869" cy="195072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735324" y="6375400"/>
            <a:ext cx="1422030" cy="195072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3B9B9059-F1D6-41D0-95CF-D21CAA096B3A}" type="datetimeFigureOut">
              <a:rPr lang="en-US" smtClean="0"/>
              <a:pPr/>
              <a:t>1/15/2023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41760" y="6375400"/>
            <a:ext cx="832903" cy="195072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9488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1218987" rtl="0" eaLnBrk="1" latinLnBrk="0" hangingPunct="1">
        <a:lnSpc>
          <a:spcPct val="90000"/>
        </a:lnSpc>
        <a:spcBef>
          <a:spcPts val="1600"/>
        </a:spcBef>
        <a:buClr>
          <a:schemeClr val="accent1"/>
        </a:buClr>
        <a:buSzPct val="90000"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90000"/>
        <a:buFont typeface="Cambria" pitchFamily="18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100000"/>
        <a:buFont typeface="Cambria" pitchFamily="18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99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100000"/>
        <a:buFont typeface="Cambria" pitchFamily="18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59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100000"/>
        <a:buFont typeface="Cambria" pitchFamily="18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2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6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Literature review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8246" y="3501008"/>
            <a:ext cx="8946646" cy="3312368"/>
          </a:xfrm>
        </p:spPr>
        <p:txBody>
          <a:bodyPr>
            <a:normAutofit/>
          </a:bodyPr>
          <a:lstStyle/>
          <a:p>
            <a:r>
              <a:rPr lang="en-US" dirty="0"/>
              <a:t>What is the main cause of registered nurses leaving the British National Health Service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By Laura Burniene 2115498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029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7E897-61BF-A99E-5B3D-22005BECF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</a:t>
            </a:r>
            <a:endParaRPr lang="en-GB" dirty="0"/>
          </a:p>
        </p:txBody>
      </p:sp>
      <p:pic>
        <p:nvPicPr>
          <p:cNvPr id="2050" name="Picture 2" descr="A group of nurses looks at the camera.">
            <a:extLst>
              <a:ext uri="{FF2B5EF4-FFF2-40B4-BE49-F238E27FC236}">
                <a16:creationId xmlns:a16="http://schemas.microsoft.com/office/drawing/2014/main" id="{327647CE-68D3-14C0-75CD-BD3EAF259F5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22004" y="1810395"/>
            <a:ext cx="6548164" cy="368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17EF22C-B169-BF36-2610-3449F7569D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07534" y="5492774"/>
            <a:ext cx="4977104" cy="240481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dirty="0"/>
              <a:t>(Fierce health care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3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C1E6F54-6F5D-B62B-303A-27BC96892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Methodology and methods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6CB173-BE25-0D60-0F62-7EDEE041A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163" y="2924943"/>
            <a:ext cx="10360501" cy="334885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Researching credible sources 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Using the bullion method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Applying the CRAAP test 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Applying a search for England, Wales, and the United Kingdom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Search results can be seen on the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520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Journals researched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0" y="2060848"/>
            <a:ext cx="12188824" cy="4470400"/>
          </a:xfrm>
        </p:spPr>
        <p:txBody>
          <a:bodyPr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Journal A: Mind the gap: the extent of the NHS nursing shortage.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Journal B: Managing complexity of nurses shortages: A case study of bank and agency staffing in an acute Trust in Wales, UK.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Journal C: The impact of Covid -19 on work, training, and well-being experiences of nursing association in England: A cross-sectional survey.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Journal D: NHS payment reform: lessons from the past and directions for the future.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Journal E: In short supply: pay policy and nurse numbers.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Journal F: Leaving nursing: an event-history analysis of nurses careers.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Journal G: Investigating the quitting decision of nurses: Panel Data Evidence from the British National Health Service.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Journal H: Improving nurse retention in the National Health Service in England: the impact of job satisfaction on intention to quit. </a:t>
            </a:r>
          </a:p>
        </p:txBody>
      </p:sp>
    </p:spTree>
    <p:extLst>
      <p:ext uri="{BB962C8B-B14F-4D97-AF65-F5344CB8AC3E}">
        <p14:creationId xmlns:p14="http://schemas.microsoft.com/office/powerpoint/2010/main" val="391252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36DDA-545A-8289-6623-31BC74A32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Main body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99B4D-690D-A1DA-A02B-983CB9853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7659" y="2420888"/>
            <a:ext cx="10360501" cy="3165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Researching credible literature will provide differences and similarities found between all journals.</a:t>
            </a:r>
          </a:p>
          <a:p>
            <a:pPr marL="0" indent="0">
              <a:buNone/>
            </a:pPr>
            <a:r>
              <a:rPr lang="en-US" sz="1800" dirty="0"/>
              <a:t> All journals agree on topics such as  </a:t>
            </a:r>
          </a:p>
          <a:p>
            <a:r>
              <a:rPr lang="en-US" sz="1800" dirty="0"/>
              <a:t>Job satisfaction.</a:t>
            </a:r>
          </a:p>
          <a:p>
            <a:r>
              <a:rPr lang="en-US" sz="1800" dirty="0"/>
              <a:t>High turnover. </a:t>
            </a:r>
            <a:endParaRPr lang="en-GB" sz="1800" dirty="0"/>
          </a:p>
          <a:p>
            <a:r>
              <a:rPr lang="en-GB" sz="1800" dirty="0"/>
              <a:t>Low pay.</a:t>
            </a:r>
          </a:p>
          <a:p>
            <a:r>
              <a:rPr lang="en-GB" sz="1800" dirty="0"/>
              <a:t>Safety and quality health care, journal H disagrees with the rest of the journals.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54370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title="Title and Content Layout with Chart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How registered nurses population changed in 10 years and what impact Non-</a:t>
            </a:r>
            <a:r>
              <a:rPr lang="en-US" dirty="0" err="1"/>
              <a:t>uk</a:t>
            </a:r>
            <a:r>
              <a:rPr lang="en-US" dirty="0"/>
              <a:t> nurses have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16435791-B6D1-854B-C65D-AF111E30A2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3772" y="5461000"/>
            <a:ext cx="4977104" cy="344264"/>
          </a:xfrm>
        </p:spPr>
        <p:txBody>
          <a:bodyPr/>
          <a:lstStyle/>
          <a:p>
            <a:r>
              <a:rPr lang="en-US" sz="1200" dirty="0"/>
              <a:t>(Statista 2021).</a:t>
            </a:r>
            <a:endParaRPr lang="en-GB" sz="1200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415508EA-2007-C1B4-A581-1C1CCD1CEA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5589240"/>
            <a:ext cx="5337144" cy="216024"/>
          </a:xfrm>
        </p:spPr>
        <p:txBody>
          <a:bodyPr/>
          <a:lstStyle/>
          <a:p>
            <a:endParaRPr lang="en-US" sz="1200" dirty="0"/>
          </a:p>
          <a:p>
            <a:r>
              <a:rPr lang="en-US" sz="1200" dirty="0"/>
              <a:t>(The Health Foundation 2021). </a:t>
            </a:r>
            <a:endParaRPr lang="en-GB" sz="1200" dirty="0"/>
          </a:p>
          <a:p>
            <a:endParaRPr lang="en-GB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D5161E6D-1924-1794-2D89-FBEFC0408CC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061748" y="1701801"/>
            <a:ext cx="5577280" cy="3746242"/>
          </a:xfrm>
          <a:prstGeom prst="rect">
            <a:avLst/>
          </a:prstGeom>
        </p:spPr>
      </p:pic>
      <p:pic>
        <p:nvPicPr>
          <p:cNvPr id="5122" name="Picture 2" descr="Number of nurses in the United Kingdom 2021 | Statista">
            <a:extLst>
              <a:ext uri="{FF2B5EF4-FFF2-40B4-BE49-F238E27FC236}">
                <a16:creationId xmlns:a16="http://schemas.microsoft.com/office/drawing/2014/main" id="{71A5F17C-7E61-C370-9867-09267BDA0B6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98" y="1701800"/>
            <a:ext cx="5760640" cy="3746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695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92D76-ED31-329B-D2D0-7513DBBCD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Gaps in the research </a:t>
            </a: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67FA748-1B96-A36D-7FDA-91493AD2469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22004" y="1916832"/>
            <a:ext cx="7196236" cy="3382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D0E90E-5160-78DB-D965-C9DAEC7E2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94212" y="5299437"/>
            <a:ext cx="4604187" cy="23548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Ausmed</a:t>
            </a:r>
            <a:r>
              <a:rPr lang="en-US" dirty="0"/>
              <a:t>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54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FA518-1B28-2A32-4AC9-076912BB0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 and Recommendations </a:t>
            </a:r>
            <a:endParaRPr lang="en-GB" dirty="0"/>
          </a:p>
        </p:txBody>
      </p:sp>
      <p:pic>
        <p:nvPicPr>
          <p:cNvPr id="4098" name="Picture 2" descr="Fair Pay for Nursing | Campaigns | Royal College of Nursing">
            <a:extLst>
              <a:ext uri="{FF2B5EF4-FFF2-40B4-BE49-F238E27FC236}">
                <a16:creationId xmlns:a16="http://schemas.microsoft.com/office/drawing/2014/main" id="{95D154F3-DC24-552D-53F2-777E7FD5426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53136" y="2004121"/>
            <a:ext cx="6476156" cy="3642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3A97C5-6CB0-DD05-0EE3-AE41FC2443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02124" y="5646959"/>
            <a:ext cx="5383450" cy="23031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dirty="0"/>
              <a:t>(RCN 2023).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21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 list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6E7F2E-4843-9BBF-B1F5-B0719D4D7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163" y="1701801"/>
            <a:ext cx="11012897" cy="4572000"/>
          </a:xfrm>
        </p:spPr>
        <p:txBody>
          <a:bodyPr>
            <a:normAutofit fontScale="55000" lnSpcReduction="20000"/>
          </a:bodyPr>
          <a:lstStyle/>
          <a:p>
            <a:pPr algn="l">
              <a:lnSpc>
                <a:spcPct val="170000"/>
              </a:lnSpc>
            </a:pP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5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usmed</a:t>
            </a:r>
            <a:r>
              <a:rPr lang="en-US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(2018). Closing the Theory-Practice Gap: Is it Possible? [online] Ausmed.com. Available at: https://www.ausmed.com/cpd/articles/close-theory-practice-gap.</a:t>
            </a:r>
          </a:p>
          <a:p>
            <a:pPr algn="l">
              <a:lnSpc>
                <a:spcPct val="170000"/>
              </a:lnSpc>
            </a:pPr>
            <a:r>
              <a:rPr lang="en-US" sz="25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Muoio</a:t>
            </a:r>
            <a:r>
              <a:rPr lang="en-US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 (2021). 2022 forecast: 5 trends that will make or break healthcare’s labor shortages. [online] </a:t>
            </a:r>
            <a:r>
              <a:rPr lang="en-US" sz="25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FierceHealthcare</a:t>
            </a:r>
            <a:r>
              <a:rPr lang="en-US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https://www.fiercehealthcare.com/hospitals/these-5-trends-will-shape-healthcare-s-labor-shortages-2022-and-beyond.</a:t>
            </a:r>
          </a:p>
          <a:p>
            <a:pPr algn="l">
              <a:lnSpc>
                <a:spcPct val="170000"/>
              </a:lnSpc>
            </a:pPr>
            <a:r>
              <a:rPr lang="en-US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(2021). NHS is again turning to non-UK workers to plug large gaps in the nursing workforce. [online] www.health.org.uk. Available at: https://www.health.org.uk/news-and-comment/news/health-foundation-response-to-nmc-data-and-hee-budget-confirmation.</a:t>
            </a:r>
          </a:p>
          <a:p>
            <a:pPr algn="l">
              <a:lnSpc>
                <a:spcPct val="170000"/>
              </a:lnSpc>
            </a:pPr>
            <a:r>
              <a:rPr lang="en-US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RCN (2022). Fair Pay for Nursing | Campaigns | Royal College of Nursing | Royal College of Nursing. [online] The Royal College of Nursing. Available at: https://www.rcn.org.uk/get-involved/campaign-with-us/fair-pay-for-nursing.</a:t>
            </a:r>
          </a:p>
          <a:p>
            <a:pPr algn="l">
              <a:lnSpc>
                <a:spcPct val="170000"/>
              </a:lnSpc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tatista (2010). Number of nurses in the United Kingdom 2010-2018 | Statista. [online] Statista. Available at: https://www.statista.com/statistics/318922/number-of-nurses-in-the-uk/.</a:t>
            </a:r>
          </a:p>
          <a:p>
            <a:pPr marL="0" indent="0">
              <a:lnSpc>
                <a:spcPct val="17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47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Crimson landscape design templat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</a:schemeClr>
            </a:gs>
            <a:gs pos="65000">
              <a:schemeClr val="phClr">
                <a:tint val="100000"/>
                <a:shade val="40000"/>
                <a:satMod val="100000"/>
              </a:schemeClr>
            </a:gs>
            <a:gs pos="100000">
              <a:schemeClr val="phClr">
                <a:shade val="5000"/>
                <a:satMod val="100000"/>
              </a:schemeClr>
            </a:gs>
          </a:gsLst>
          <a:path path="circle">
            <a:fillToRect l="25000" t="25000" r="25000" b="25000"/>
          </a:path>
        </a:gradFill>
        <a:gradFill flip="none" rotWithShape="1">
          <a:gsLst>
            <a:gs pos="17000">
              <a:schemeClr val="phClr"/>
            </a:gs>
            <a:gs pos="71000">
              <a:schemeClr val="phClr">
                <a:tint val="100000"/>
                <a:shade val="40000"/>
                <a:satMod val="100000"/>
              </a:schemeClr>
            </a:gs>
            <a:gs pos="100000">
              <a:schemeClr val="phClr">
                <a:shade val="5000"/>
                <a:satMod val="10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>
        <a:ln w="19050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F03460512.potx" id="{FAD57A1D-FD3F-410E-BC16-DC0572F34EA3}" vid="{8B1535A0-4296-40FA-BB7E-C6BB75A63359}"/>
    </a:ext>
  </a:extLst>
</a:theme>
</file>

<file path=ppt/theme/theme2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Crimson landscape design slides</Template>
  <TotalTime>173</TotalTime>
  <Words>525</Words>
  <Application>Microsoft Office PowerPoint</Application>
  <PresentationFormat>Custom</PresentationFormat>
  <Paragraphs>47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Cambria</vt:lpstr>
      <vt:lpstr>Century Gothic</vt:lpstr>
      <vt:lpstr>Crimson landscape design template</vt:lpstr>
      <vt:lpstr>Literature review </vt:lpstr>
      <vt:lpstr>introduction</vt:lpstr>
      <vt:lpstr>Methodology and methods </vt:lpstr>
      <vt:lpstr>              Journals researched </vt:lpstr>
      <vt:lpstr>Main body </vt:lpstr>
      <vt:lpstr>How registered nurses population changed in 10 years and what impact Non-uk nurses have</vt:lpstr>
      <vt:lpstr>Gaps in the research </vt:lpstr>
      <vt:lpstr>Conclusion and Recommendations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Literature review </dc:title>
  <dc:creator>laura burniene</dc:creator>
  <cp:lastModifiedBy>laura burniene</cp:lastModifiedBy>
  <cp:revision>1</cp:revision>
  <dcterms:created xsi:type="dcterms:W3CDTF">2023-01-15T13:53:55Z</dcterms:created>
  <dcterms:modified xsi:type="dcterms:W3CDTF">2023-01-15T16:47:12Z</dcterms:modified>
</cp:coreProperties>
</file>