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handoutMasterIdLst>
    <p:handoutMasterId r:id="rId13"/>
  </p:handoutMasterIdLst>
  <p:sldIdLst>
    <p:sldId id="306" r:id="rId2"/>
    <p:sldId id="307" r:id="rId3"/>
    <p:sldId id="308" r:id="rId4"/>
    <p:sldId id="309" r:id="rId5"/>
    <p:sldId id="310" r:id="rId6"/>
    <p:sldId id="311" r:id="rId7"/>
    <p:sldId id="316" r:id="rId8"/>
    <p:sldId id="313" r:id="rId9"/>
    <p:sldId id="314" r:id="rId10"/>
    <p:sldId id="315" r:id="rId11"/>
    <p:sldId id="312" r:id="rId1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40" autoAdjust="0"/>
    <p:restoredTop sz="94660" autoAdjust="0"/>
  </p:normalViewPr>
  <p:slideViewPr>
    <p:cSldViewPr>
      <p:cViewPr varScale="1">
        <p:scale>
          <a:sx n="74" d="100"/>
          <a:sy n="74" d="100"/>
        </p:scale>
        <p:origin x="39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75D165-DDC6-4924-84A7-81554A98C1FA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CA5482-779D-4154-97E0-62F2EF680E61}">
      <dgm:prSet phldrT="[Text]"/>
      <dgm:spPr/>
      <dgm:t>
        <a:bodyPr/>
        <a:lstStyle/>
        <a:p>
          <a:r>
            <a:rPr lang="en-GB" dirty="0" smtClean="0"/>
            <a:t>plan</a:t>
          </a:r>
          <a:endParaRPr lang="en-US" dirty="0"/>
        </a:p>
      </dgm:t>
    </dgm:pt>
    <dgm:pt modelId="{7788682E-E59B-4DA9-8072-60C7A0AD1A6F}" type="parTrans" cxnId="{571B7465-7129-4178-8AF6-5B8015006856}">
      <dgm:prSet/>
      <dgm:spPr/>
      <dgm:t>
        <a:bodyPr/>
        <a:lstStyle/>
        <a:p>
          <a:endParaRPr lang="en-US"/>
        </a:p>
      </dgm:t>
    </dgm:pt>
    <dgm:pt modelId="{FA5C77AC-4646-43C7-A1CC-213FC050F0D8}" type="sibTrans" cxnId="{571B7465-7129-4178-8AF6-5B8015006856}">
      <dgm:prSet/>
      <dgm:spPr/>
      <dgm:t>
        <a:bodyPr/>
        <a:lstStyle/>
        <a:p>
          <a:endParaRPr lang="en-US"/>
        </a:p>
      </dgm:t>
    </dgm:pt>
    <dgm:pt modelId="{B2351148-2247-4601-B63F-2D6528F4C1E6}">
      <dgm:prSet phldrT="[Text]"/>
      <dgm:spPr/>
      <dgm:t>
        <a:bodyPr/>
        <a:lstStyle/>
        <a:p>
          <a:r>
            <a:rPr lang="en-GB" dirty="0" smtClean="0"/>
            <a:t>intervention</a:t>
          </a:r>
          <a:endParaRPr lang="en-US" dirty="0"/>
        </a:p>
      </dgm:t>
    </dgm:pt>
    <dgm:pt modelId="{3A268385-347D-4100-8E6A-FF8D9E55A140}" type="parTrans" cxnId="{28D104A1-71FC-404D-BA08-BCFF806EA7B8}">
      <dgm:prSet/>
      <dgm:spPr/>
      <dgm:t>
        <a:bodyPr/>
        <a:lstStyle/>
        <a:p>
          <a:endParaRPr lang="en-US"/>
        </a:p>
      </dgm:t>
    </dgm:pt>
    <dgm:pt modelId="{C3334B66-4EFD-44A2-BEA9-1D8F68359A86}" type="sibTrans" cxnId="{28D104A1-71FC-404D-BA08-BCFF806EA7B8}">
      <dgm:prSet/>
      <dgm:spPr/>
      <dgm:t>
        <a:bodyPr/>
        <a:lstStyle/>
        <a:p>
          <a:endParaRPr lang="en-US"/>
        </a:p>
      </dgm:t>
    </dgm:pt>
    <dgm:pt modelId="{5EFC9716-0E84-4943-B033-9CAE497C26BC}">
      <dgm:prSet phldrT="[Text]"/>
      <dgm:spPr/>
      <dgm:t>
        <a:bodyPr/>
        <a:lstStyle/>
        <a:p>
          <a:r>
            <a:rPr lang="en-GB" dirty="0" smtClean="0"/>
            <a:t>Evidence (quantitative and/or qualitative) </a:t>
          </a:r>
          <a:endParaRPr lang="en-US" dirty="0"/>
        </a:p>
      </dgm:t>
    </dgm:pt>
    <dgm:pt modelId="{D9BA9C24-E829-4F5A-9961-AE5D9C0E09BA}" type="parTrans" cxnId="{30ADF25C-2606-4895-A4CA-34A5AC5F9654}">
      <dgm:prSet/>
      <dgm:spPr/>
      <dgm:t>
        <a:bodyPr/>
        <a:lstStyle/>
        <a:p>
          <a:endParaRPr lang="en-US"/>
        </a:p>
      </dgm:t>
    </dgm:pt>
    <dgm:pt modelId="{36A20F66-E009-4EDF-B474-C99A9C5DBDF0}" type="sibTrans" cxnId="{30ADF25C-2606-4895-A4CA-34A5AC5F9654}">
      <dgm:prSet/>
      <dgm:spPr/>
      <dgm:t>
        <a:bodyPr/>
        <a:lstStyle/>
        <a:p>
          <a:endParaRPr lang="en-US"/>
        </a:p>
      </dgm:t>
    </dgm:pt>
    <dgm:pt modelId="{4789FE02-A79C-4D17-B4DB-47241D994BE0}">
      <dgm:prSet phldrT="[Text]"/>
      <dgm:spPr/>
      <dgm:t>
        <a:bodyPr/>
        <a:lstStyle/>
        <a:p>
          <a:r>
            <a:rPr lang="en-GB" dirty="0" smtClean="0"/>
            <a:t>analysis</a:t>
          </a:r>
          <a:endParaRPr lang="en-US" dirty="0"/>
        </a:p>
      </dgm:t>
    </dgm:pt>
    <dgm:pt modelId="{3341F914-099D-4FB6-8E9B-01DB0BE7FA1E}" type="parTrans" cxnId="{748EB459-F389-4FFF-A14F-532EFB39F03D}">
      <dgm:prSet/>
      <dgm:spPr/>
      <dgm:t>
        <a:bodyPr/>
        <a:lstStyle/>
        <a:p>
          <a:endParaRPr lang="en-US"/>
        </a:p>
      </dgm:t>
    </dgm:pt>
    <dgm:pt modelId="{965F8B93-E14C-49EA-968E-4989AB6B9C9B}" type="sibTrans" cxnId="{748EB459-F389-4FFF-A14F-532EFB39F03D}">
      <dgm:prSet/>
      <dgm:spPr/>
      <dgm:t>
        <a:bodyPr/>
        <a:lstStyle/>
        <a:p>
          <a:endParaRPr lang="en-US"/>
        </a:p>
      </dgm:t>
    </dgm:pt>
    <dgm:pt modelId="{A5B2D3BE-E4C1-4CA7-94DB-7D2F47EF8043}">
      <dgm:prSet phldrT="[Text]"/>
      <dgm:spPr/>
      <dgm:t>
        <a:bodyPr/>
        <a:lstStyle/>
        <a:p>
          <a:r>
            <a:rPr lang="en-GB" dirty="0" smtClean="0"/>
            <a:t>conclusions</a:t>
          </a:r>
          <a:endParaRPr lang="en-US" dirty="0"/>
        </a:p>
      </dgm:t>
    </dgm:pt>
    <dgm:pt modelId="{26E12049-3A74-4457-B1AA-6684FEF87644}" type="parTrans" cxnId="{8675CA9A-7A3F-4D27-AE05-74F4EAB595EC}">
      <dgm:prSet/>
      <dgm:spPr/>
      <dgm:t>
        <a:bodyPr/>
        <a:lstStyle/>
        <a:p>
          <a:endParaRPr lang="en-US"/>
        </a:p>
      </dgm:t>
    </dgm:pt>
    <dgm:pt modelId="{0C08B96B-095B-4C83-B760-0C0C8D0AB601}" type="sibTrans" cxnId="{8675CA9A-7A3F-4D27-AE05-74F4EAB595EC}">
      <dgm:prSet/>
      <dgm:spPr/>
      <dgm:t>
        <a:bodyPr/>
        <a:lstStyle/>
        <a:p>
          <a:endParaRPr lang="en-US"/>
        </a:p>
      </dgm:t>
    </dgm:pt>
    <dgm:pt modelId="{793504E6-DE71-4426-BE56-CE2C5A468D1C}" type="pres">
      <dgm:prSet presAssocID="{7175D165-DDC6-4924-84A7-81554A98C1F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402463C-C8C7-4CBF-831A-B1BC4861AC08}" type="pres">
      <dgm:prSet presAssocID="{41CA5482-779D-4154-97E0-62F2EF680E6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168C57-59A9-44CA-B957-477B1AE29F8E}" type="pres">
      <dgm:prSet presAssocID="{41CA5482-779D-4154-97E0-62F2EF680E61}" presName="spNode" presStyleCnt="0"/>
      <dgm:spPr/>
    </dgm:pt>
    <dgm:pt modelId="{3255D8EB-B28D-425E-A97A-6804D23C51E8}" type="pres">
      <dgm:prSet presAssocID="{FA5C77AC-4646-43C7-A1CC-213FC050F0D8}" presName="sibTrans" presStyleLbl="sibTrans1D1" presStyleIdx="0" presStyleCnt="5"/>
      <dgm:spPr/>
      <dgm:t>
        <a:bodyPr/>
        <a:lstStyle/>
        <a:p>
          <a:endParaRPr lang="en-GB"/>
        </a:p>
      </dgm:t>
    </dgm:pt>
    <dgm:pt modelId="{6997846B-82D6-4B98-8E64-4A8A6599557F}" type="pres">
      <dgm:prSet presAssocID="{B2351148-2247-4601-B63F-2D6528F4C1E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D41F1A4-3359-41AB-9E3F-3DD7ECEDE62A}" type="pres">
      <dgm:prSet presAssocID="{B2351148-2247-4601-B63F-2D6528F4C1E6}" presName="spNode" presStyleCnt="0"/>
      <dgm:spPr/>
    </dgm:pt>
    <dgm:pt modelId="{6858E16B-75DB-48E6-86F7-A220F5B2B93A}" type="pres">
      <dgm:prSet presAssocID="{C3334B66-4EFD-44A2-BEA9-1D8F68359A86}" presName="sibTrans" presStyleLbl="sibTrans1D1" presStyleIdx="1" presStyleCnt="5"/>
      <dgm:spPr/>
      <dgm:t>
        <a:bodyPr/>
        <a:lstStyle/>
        <a:p>
          <a:endParaRPr lang="en-GB"/>
        </a:p>
      </dgm:t>
    </dgm:pt>
    <dgm:pt modelId="{850944EC-4EE3-483F-9E70-0A6D462CD4BC}" type="pres">
      <dgm:prSet presAssocID="{5EFC9716-0E84-4943-B033-9CAE497C26B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FF0323-E7A3-4B54-8B18-F4FA707C82EA}" type="pres">
      <dgm:prSet presAssocID="{5EFC9716-0E84-4943-B033-9CAE497C26BC}" presName="spNode" presStyleCnt="0"/>
      <dgm:spPr/>
    </dgm:pt>
    <dgm:pt modelId="{95A83EA5-5884-4D6B-9AD1-819B393CFC66}" type="pres">
      <dgm:prSet presAssocID="{36A20F66-E009-4EDF-B474-C99A9C5DBDF0}" presName="sibTrans" presStyleLbl="sibTrans1D1" presStyleIdx="2" presStyleCnt="5"/>
      <dgm:spPr/>
      <dgm:t>
        <a:bodyPr/>
        <a:lstStyle/>
        <a:p>
          <a:endParaRPr lang="en-GB"/>
        </a:p>
      </dgm:t>
    </dgm:pt>
    <dgm:pt modelId="{C55A7A34-E170-4ED7-8D2B-A3DF00021F94}" type="pres">
      <dgm:prSet presAssocID="{4789FE02-A79C-4D17-B4DB-47241D994BE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ED8D5C-1639-466F-A55B-B25E002B5D28}" type="pres">
      <dgm:prSet presAssocID="{4789FE02-A79C-4D17-B4DB-47241D994BE0}" presName="spNode" presStyleCnt="0"/>
      <dgm:spPr/>
    </dgm:pt>
    <dgm:pt modelId="{A16F56FC-A708-4B88-9953-5A3FFCB12F57}" type="pres">
      <dgm:prSet presAssocID="{965F8B93-E14C-49EA-968E-4989AB6B9C9B}" presName="sibTrans" presStyleLbl="sibTrans1D1" presStyleIdx="3" presStyleCnt="5"/>
      <dgm:spPr/>
      <dgm:t>
        <a:bodyPr/>
        <a:lstStyle/>
        <a:p>
          <a:endParaRPr lang="en-GB"/>
        </a:p>
      </dgm:t>
    </dgm:pt>
    <dgm:pt modelId="{5797F9D8-BE52-42D8-B791-3856606968BB}" type="pres">
      <dgm:prSet presAssocID="{A5B2D3BE-E4C1-4CA7-94DB-7D2F47EF804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A6AE7C-FC0B-44FB-A4CF-67C31862A1E6}" type="pres">
      <dgm:prSet presAssocID="{A5B2D3BE-E4C1-4CA7-94DB-7D2F47EF8043}" presName="spNode" presStyleCnt="0"/>
      <dgm:spPr/>
    </dgm:pt>
    <dgm:pt modelId="{75D1050B-E737-4119-9CB6-99723DE58613}" type="pres">
      <dgm:prSet presAssocID="{0C08B96B-095B-4C83-B760-0C0C8D0AB601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8ABE9076-90CA-4C59-80E4-F7FD19B0DC14}" type="presOf" srcId="{A5B2D3BE-E4C1-4CA7-94DB-7D2F47EF8043}" destId="{5797F9D8-BE52-42D8-B791-3856606968BB}" srcOrd="0" destOrd="0" presId="urn:microsoft.com/office/officeart/2005/8/layout/cycle5"/>
    <dgm:cxn modelId="{CC62705A-6336-48D7-B29A-E3EB00B3756B}" type="presOf" srcId="{36A20F66-E009-4EDF-B474-C99A9C5DBDF0}" destId="{95A83EA5-5884-4D6B-9AD1-819B393CFC66}" srcOrd="0" destOrd="0" presId="urn:microsoft.com/office/officeart/2005/8/layout/cycle5"/>
    <dgm:cxn modelId="{30ADF25C-2606-4895-A4CA-34A5AC5F9654}" srcId="{7175D165-DDC6-4924-84A7-81554A98C1FA}" destId="{5EFC9716-0E84-4943-B033-9CAE497C26BC}" srcOrd="2" destOrd="0" parTransId="{D9BA9C24-E829-4F5A-9961-AE5D9C0E09BA}" sibTransId="{36A20F66-E009-4EDF-B474-C99A9C5DBDF0}"/>
    <dgm:cxn modelId="{6EC1A8BF-45B9-4BBB-ABD7-8371D1AAE8F6}" type="presOf" srcId="{7175D165-DDC6-4924-84A7-81554A98C1FA}" destId="{793504E6-DE71-4426-BE56-CE2C5A468D1C}" srcOrd="0" destOrd="0" presId="urn:microsoft.com/office/officeart/2005/8/layout/cycle5"/>
    <dgm:cxn modelId="{8675CA9A-7A3F-4D27-AE05-74F4EAB595EC}" srcId="{7175D165-DDC6-4924-84A7-81554A98C1FA}" destId="{A5B2D3BE-E4C1-4CA7-94DB-7D2F47EF8043}" srcOrd="4" destOrd="0" parTransId="{26E12049-3A74-4457-B1AA-6684FEF87644}" sibTransId="{0C08B96B-095B-4C83-B760-0C0C8D0AB601}"/>
    <dgm:cxn modelId="{4F928E7E-7D47-4288-B8E4-D56822B4A05F}" type="presOf" srcId="{41CA5482-779D-4154-97E0-62F2EF680E61}" destId="{5402463C-C8C7-4CBF-831A-B1BC4861AC08}" srcOrd="0" destOrd="0" presId="urn:microsoft.com/office/officeart/2005/8/layout/cycle5"/>
    <dgm:cxn modelId="{F8B8EF65-EBE4-4698-AC4B-706D1E470922}" type="presOf" srcId="{B2351148-2247-4601-B63F-2D6528F4C1E6}" destId="{6997846B-82D6-4B98-8E64-4A8A6599557F}" srcOrd="0" destOrd="0" presId="urn:microsoft.com/office/officeart/2005/8/layout/cycle5"/>
    <dgm:cxn modelId="{571B7465-7129-4178-8AF6-5B8015006856}" srcId="{7175D165-DDC6-4924-84A7-81554A98C1FA}" destId="{41CA5482-779D-4154-97E0-62F2EF680E61}" srcOrd="0" destOrd="0" parTransId="{7788682E-E59B-4DA9-8072-60C7A0AD1A6F}" sibTransId="{FA5C77AC-4646-43C7-A1CC-213FC050F0D8}"/>
    <dgm:cxn modelId="{748EB459-F389-4FFF-A14F-532EFB39F03D}" srcId="{7175D165-DDC6-4924-84A7-81554A98C1FA}" destId="{4789FE02-A79C-4D17-B4DB-47241D994BE0}" srcOrd="3" destOrd="0" parTransId="{3341F914-099D-4FB6-8E9B-01DB0BE7FA1E}" sibTransId="{965F8B93-E14C-49EA-968E-4989AB6B9C9B}"/>
    <dgm:cxn modelId="{B4BDC91E-811A-4E14-AA91-A12AAE6EDA3F}" type="presOf" srcId="{C3334B66-4EFD-44A2-BEA9-1D8F68359A86}" destId="{6858E16B-75DB-48E6-86F7-A220F5B2B93A}" srcOrd="0" destOrd="0" presId="urn:microsoft.com/office/officeart/2005/8/layout/cycle5"/>
    <dgm:cxn modelId="{E69CBC43-9EA6-4575-99D3-881A2E0A8D40}" type="presOf" srcId="{FA5C77AC-4646-43C7-A1CC-213FC050F0D8}" destId="{3255D8EB-B28D-425E-A97A-6804D23C51E8}" srcOrd="0" destOrd="0" presId="urn:microsoft.com/office/officeart/2005/8/layout/cycle5"/>
    <dgm:cxn modelId="{28D104A1-71FC-404D-BA08-BCFF806EA7B8}" srcId="{7175D165-DDC6-4924-84A7-81554A98C1FA}" destId="{B2351148-2247-4601-B63F-2D6528F4C1E6}" srcOrd="1" destOrd="0" parTransId="{3A268385-347D-4100-8E6A-FF8D9E55A140}" sibTransId="{C3334B66-4EFD-44A2-BEA9-1D8F68359A86}"/>
    <dgm:cxn modelId="{FBAB4BD1-1103-4D15-BCC9-2C56A723CE28}" type="presOf" srcId="{965F8B93-E14C-49EA-968E-4989AB6B9C9B}" destId="{A16F56FC-A708-4B88-9953-5A3FFCB12F57}" srcOrd="0" destOrd="0" presId="urn:microsoft.com/office/officeart/2005/8/layout/cycle5"/>
    <dgm:cxn modelId="{3BA6EA84-2598-4994-8FE9-C01D0AB3E799}" type="presOf" srcId="{4789FE02-A79C-4D17-B4DB-47241D994BE0}" destId="{C55A7A34-E170-4ED7-8D2B-A3DF00021F94}" srcOrd="0" destOrd="0" presId="urn:microsoft.com/office/officeart/2005/8/layout/cycle5"/>
    <dgm:cxn modelId="{606BFA94-656F-4F20-8562-6350959487ED}" type="presOf" srcId="{5EFC9716-0E84-4943-B033-9CAE497C26BC}" destId="{850944EC-4EE3-483F-9E70-0A6D462CD4BC}" srcOrd="0" destOrd="0" presId="urn:microsoft.com/office/officeart/2005/8/layout/cycle5"/>
    <dgm:cxn modelId="{F9ABB1F2-E594-454E-AAD9-7DDD84E8133D}" type="presOf" srcId="{0C08B96B-095B-4C83-B760-0C0C8D0AB601}" destId="{75D1050B-E737-4119-9CB6-99723DE58613}" srcOrd="0" destOrd="0" presId="urn:microsoft.com/office/officeart/2005/8/layout/cycle5"/>
    <dgm:cxn modelId="{5DD337D6-E2BD-4A6D-8B53-C6FBA89E405B}" type="presParOf" srcId="{793504E6-DE71-4426-BE56-CE2C5A468D1C}" destId="{5402463C-C8C7-4CBF-831A-B1BC4861AC08}" srcOrd="0" destOrd="0" presId="urn:microsoft.com/office/officeart/2005/8/layout/cycle5"/>
    <dgm:cxn modelId="{E18210B8-5CED-4633-9547-1CD61BA321EF}" type="presParOf" srcId="{793504E6-DE71-4426-BE56-CE2C5A468D1C}" destId="{94168C57-59A9-44CA-B957-477B1AE29F8E}" srcOrd="1" destOrd="0" presId="urn:microsoft.com/office/officeart/2005/8/layout/cycle5"/>
    <dgm:cxn modelId="{6F1FB8BA-70B2-40F7-8753-84FC85E9BBAC}" type="presParOf" srcId="{793504E6-DE71-4426-BE56-CE2C5A468D1C}" destId="{3255D8EB-B28D-425E-A97A-6804D23C51E8}" srcOrd="2" destOrd="0" presId="urn:microsoft.com/office/officeart/2005/8/layout/cycle5"/>
    <dgm:cxn modelId="{9806728F-57F4-44D7-9480-15FB467E4ABF}" type="presParOf" srcId="{793504E6-DE71-4426-BE56-CE2C5A468D1C}" destId="{6997846B-82D6-4B98-8E64-4A8A6599557F}" srcOrd="3" destOrd="0" presId="urn:microsoft.com/office/officeart/2005/8/layout/cycle5"/>
    <dgm:cxn modelId="{838F4819-040D-4E3C-A9D1-270E43516387}" type="presParOf" srcId="{793504E6-DE71-4426-BE56-CE2C5A468D1C}" destId="{3D41F1A4-3359-41AB-9E3F-3DD7ECEDE62A}" srcOrd="4" destOrd="0" presId="urn:microsoft.com/office/officeart/2005/8/layout/cycle5"/>
    <dgm:cxn modelId="{FB20484E-7052-4278-B80A-52C5A55DE57C}" type="presParOf" srcId="{793504E6-DE71-4426-BE56-CE2C5A468D1C}" destId="{6858E16B-75DB-48E6-86F7-A220F5B2B93A}" srcOrd="5" destOrd="0" presId="urn:microsoft.com/office/officeart/2005/8/layout/cycle5"/>
    <dgm:cxn modelId="{61BC85BE-BED2-4E06-A8EF-841AD5A10D25}" type="presParOf" srcId="{793504E6-DE71-4426-BE56-CE2C5A468D1C}" destId="{850944EC-4EE3-483F-9E70-0A6D462CD4BC}" srcOrd="6" destOrd="0" presId="urn:microsoft.com/office/officeart/2005/8/layout/cycle5"/>
    <dgm:cxn modelId="{7DED5E85-3264-4FDC-ACF8-051FE213A972}" type="presParOf" srcId="{793504E6-DE71-4426-BE56-CE2C5A468D1C}" destId="{5EFF0323-E7A3-4B54-8B18-F4FA707C82EA}" srcOrd="7" destOrd="0" presId="urn:microsoft.com/office/officeart/2005/8/layout/cycle5"/>
    <dgm:cxn modelId="{E6AF8758-67ED-4F1D-8C81-B7348FB2F8E7}" type="presParOf" srcId="{793504E6-DE71-4426-BE56-CE2C5A468D1C}" destId="{95A83EA5-5884-4D6B-9AD1-819B393CFC66}" srcOrd="8" destOrd="0" presId="urn:microsoft.com/office/officeart/2005/8/layout/cycle5"/>
    <dgm:cxn modelId="{5C184F18-A700-4B3F-A8D7-613C9B460B45}" type="presParOf" srcId="{793504E6-DE71-4426-BE56-CE2C5A468D1C}" destId="{C55A7A34-E170-4ED7-8D2B-A3DF00021F94}" srcOrd="9" destOrd="0" presId="urn:microsoft.com/office/officeart/2005/8/layout/cycle5"/>
    <dgm:cxn modelId="{5B93BB22-D465-4087-9904-6D397B0B89DB}" type="presParOf" srcId="{793504E6-DE71-4426-BE56-CE2C5A468D1C}" destId="{28ED8D5C-1639-466F-A55B-B25E002B5D28}" srcOrd="10" destOrd="0" presId="urn:microsoft.com/office/officeart/2005/8/layout/cycle5"/>
    <dgm:cxn modelId="{8657B462-202E-4D7A-A70E-B33588DADCC1}" type="presParOf" srcId="{793504E6-DE71-4426-BE56-CE2C5A468D1C}" destId="{A16F56FC-A708-4B88-9953-5A3FFCB12F57}" srcOrd="11" destOrd="0" presId="urn:microsoft.com/office/officeart/2005/8/layout/cycle5"/>
    <dgm:cxn modelId="{E917A6FC-0270-4DF4-A37E-D4202A68D575}" type="presParOf" srcId="{793504E6-DE71-4426-BE56-CE2C5A468D1C}" destId="{5797F9D8-BE52-42D8-B791-3856606968BB}" srcOrd="12" destOrd="0" presId="urn:microsoft.com/office/officeart/2005/8/layout/cycle5"/>
    <dgm:cxn modelId="{DDB0F77D-B067-4285-9048-6DB2E2075A60}" type="presParOf" srcId="{793504E6-DE71-4426-BE56-CE2C5A468D1C}" destId="{01A6AE7C-FC0B-44FB-A4CF-67C31862A1E6}" srcOrd="13" destOrd="0" presId="urn:microsoft.com/office/officeart/2005/8/layout/cycle5"/>
    <dgm:cxn modelId="{36681105-E6F5-4F7D-94E9-ECB67DFC024E}" type="presParOf" srcId="{793504E6-DE71-4426-BE56-CE2C5A468D1C}" destId="{75D1050B-E737-4119-9CB6-99723DE58613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E3263A-C22F-496D-9D26-F70DC2DDCE69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BB499739-46BD-4233-89EC-12C8B971ACB7}">
      <dgm:prSet phldrT="[Text]"/>
      <dgm:spPr/>
      <dgm:t>
        <a:bodyPr/>
        <a:lstStyle/>
        <a:p>
          <a:r>
            <a:rPr lang="en-GB" dirty="0" smtClean="0"/>
            <a:t>What are last steps? (finishing thesis?!) Date?</a:t>
          </a:r>
          <a:endParaRPr lang="en-US" dirty="0"/>
        </a:p>
      </dgm:t>
    </dgm:pt>
    <dgm:pt modelId="{07D6BBC5-0CEE-4972-A8C7-3DAC8C6B3642}" type="parTrans" cxnId="{23F60128-4868-427A-BFE7-42F66D64A9DC}">
      <dgm:prSet/>
      <dgm:spPr/>
      <dgm:t>
        <a:bodyPr/>
        <a:lstStyle/>
        <a:p>
          <a:endParaRPr lang="en-US"/>
        </a:p>
      </dgm:t>
    </dgm:pt>
    <dgm:pt modelId="{1619E102-F75C-402E-9202-A0CB4D2B22E4}" type="sibTrans" cxnId="{23F60128-4868-427A-BFE7-42F66D64A9DC}">
      <dgm:prSet/>
      <dgm:spPr/>
      <dgm:t>
        <a:bodyPr/>
        <a:lstStyle/>
        <a:p>
          <a:endParaRPr lang="en-US"/>
        </a:p>
      </dgm:t>
    </dgm:pt>
    <dgm:pt modelId="{397486ED-E49A-456A-B30C-60AC235C78A0}">
      <dgm:prSet phldrT="[Text]"/>
      <dgm:spPr/>
      <dgm:t>
        <a:bodyPr/>
        <a:lstStyle/>
        <a:p>
          <a:r>
            <a:rPr lang="en-GB" dirty="0" smtClean="0"/>
            <a:t>What comes next?</a:t>
          </a:r>
          <a:endParaRPr lang="en-US" dirty="0"/>
        </a:p>
      </dgm:t>
    </dgm:pt>
    <dgm:pt modelId="{35322A7E-3209-493D-AFE3-80B63EE1F583}" type="parTrans" cxnId="{D360B379-B2D3-48B1-8681-403FA9586378}">
      <dgm:prSet/>
      <dgm:spPr/>
      <dgm:t>
        <a:bodyPr/>
        <a:lstStyle/>
        <a:p>
          <a:endParaRPr lang="en-US"/>
        </a:p>
      </dgm:t>
    </dgm:pt>
    <dgm:pt modelId="{E02CEA89-C8DD-4DDE-BBF8-ADCF1FEDD906}" type="sibTrans" cxnId="{D360B379-B2D3-48B1-8681-403FA9586378}">
      <dgm:prSet/>
      <dgm:spPr/>
      <dgm:t>
        <a:bodyPr/>
        <a:lstStyle/>
        <a:p>
          <a:endParaRPr lang="en-US"/>
        </a:p>
      </dgm:t>
    </dgm:pt>
    <dgm:pt modelId="{20A24DDA-5317-44A1-A9DC-3A30D00761AE}">
      <dgm:prSet phldrT="[Text]"/>
      <dgm:spPr/>
      <dgm:t>
        <a:bodyPr/>
        <a:lstStyle/>
        <a:p>
          <a:r>
            <a:rPr lang="en-GB" dirty="0" smtClean="0"/>
            <a:t>Start! (date?)</a:t>
          </a:r>
          <a:endParaRPr lang="en-US" dirty="0"/>
        </a:p>
      </dgm:t>
    </dgm:pt>
    <dgm:pt modelId="{1C8AFE13-F9FC-4431-A80C-19DE06B35B41}" type="parTrans" cxnId="{0A6F5B79-0F8E-435B-BF2F-996D0259DE46}">
      <dgm:prSet/>
      <dgm:spPr/>
      <dgm:t>
        <a:bodyPr/>
        <a:lstStyle/>
        <a:p>
          <a:endParaRPr lang="en-US"/>
        </a:p>
      </dgm:t>
    </dgm:pt>
    <dgm:pt modelId="{4F4AE88C-A0BE-4538-AF86-28130E8AC3B8}" type="sibTrans" cxnId="{0A6F5B79-0F8E-435B-BF2F-996D0259DE46}">
      <dgm:prSet/>
      <dgm:spPr/>
      <dgm:t>
        <a:bodyPr/>
        <a:lstStyle/>
        <a:p>
          <a:endParaRPr lang="en-US"/>
        </a:p>
      </dgm:t>
    </dgm:pt>
    <dgm:pt modelId="{54E706EB-6A66-49D5-B384-DCBBFA81D632}" type="pres">
      <dgm:prSet presAssocID="{57E3263A-C22F-496D-9D26-F70DC2DDCE69}" presName="CompostProcess" presStyleCnt="0">
        <dgm:presLayoutVars>
          <dgm:dir/>
          <dgm:resizeHandles val="exact"/>
        </dgm:presLayoutVars>
      </dgm:prSet>
      <dgm:spPr/>
    </dgm:pt>
    <dgm:pt modelId="{5F392562-A966-4E0B-A031-E4C68EC13190}" type="pres">
      <dgm:prSet presAssocID="{57E3263A-C22F-496D-9D26-F70DC2DDCE69}" presName="arrow" presStyleLbl="bgShp" presStyleIdx="0" presStyleCnt="1"/>
      <dgm:spPr/>
    </dgm:pt>
    <dgm:pt modelId="{C97E7BC2-7540-4FFA-BEDC-5CE549B8F144}" type="pres">
      <dgm:prSet presAssocID="{57E3263A-C22F-496D-9D26-F70DC2DDCE69}" presName="linearProcess" presStyleCnt="0"/>
      <dgm:spPr/>
    </dgm:pt>
    <dgm:pt modelId="{6560BEEA-38C5-4535-9BC8-CDE343983A56}" type="pres">
      <dgm:prSet presAssocID="{BB499739-46BD-4233-89EC-12C8B971ACB7}" presName="textNode" presStyleLbl="node1" presStyleIdx="0" presStyleCnt="3">
        <dgm:presLayoutVars>
          <dgm:bulletEnabled val="1"/>
        </dgm:presLayoutVars>
      </dgm:prSet>
      <dgm:spPr/>
    </dgm:pt>
    <dgm:pt modelId="{0AFCFE53-E5BD-40DE-841B-6044BF60038A}" type="pres">
      <dgm:prSet presAssocID="{1619E102-F75C-402E-9202-A0CB4D2B22E4}" presName="sibTrans" presStyleCnt="0"/>
      <dgm:spPr/>
    </dgm:pt>
    <dgm:pt modelId="{1253F674-FAF2-4F5E-9340-D2B528E1E8A7}" type="pres">
      <dgm:prSet presAssocID="{397486ED-E49A-456A-B30C-60AC235C78A0}" presName="textNode" presStyleLbl="node1" presStyleIdx="1" presStyleCnt="3">
        <dgm:presLayoutVars>
          <dgm:bulletEnabled val="1"/>
        </dgm:presLayoutVars>
      </dgm:prSet>
      <dgm:spPr/>
    </dgm:pt>
    <dgm:pt modelId="{3AE8D51B-D156-4190-90D0-D27A00D5D12C}" type="pres">
      <dgm:prSet presAssocID="{E02CEA89-C8DD-4DDE-BBF8-ADCF1FEDD906}" presName="sibTrans" presStyleCnt="0"/>
      <dgm:spPr/>
    </dgm:pt>
    <dgm:pt modelId="{44BFA70D-C171-46F6-9B12-BFE22A5990F8}" type="pres">
      <dgm:prSet presAssocID="{20A24DDA-5317-44A1-A9DC-3A30D00761AE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0A6F5B79-0F8E-435B-BF2F-996D0259DE46}" srcId="{57E3263A-C22F-496D-9D26-F70DC2DDCE69}" destId="{20A24DDA-5317-44A1-A9DC-3A30D00761AE}" srcOrd="2" destOrd="0" parTransId="{1C8AFE13-F9FC-4431-A80C-19DE06B35B41}" sibTransId="{4F4AE88C-A0BE-4538-AF86-28130E8AC3B8}"/>
    <dgm:cxn modelId="{4BB537AC-127F-4B78-8515-884F5A07A6F9}" type="presOf" srcId="{397486ED-E49A-456A-B30C-60AC235C78A0}" destId="{1253F674-FAF2-4F5E-9340-D2B528E1E8A7}" srcOrd="0" destOrd="0" presId="urn:microsoft.com/office/officeart/2005/8/layout/hProcess9"/>
    <dgm:cxn modelId="{23F60128-4868-427A-BFE7-42F66D64A9DC}" srcId="{57E3263A-C22F-496D-9D26-F70DC2DDCE69}" destId="{BB499739-46BD-4233-89EC-12C8B971ACB7}" srcOrd="0" destOrd="0" parTransId="{07D6BBC5-0CEE-4972-A8C7-3DAC8C6B3642}" sibTransId="{1619E102-F75C-402E-9202-A0CB4D2B22E4}"/>
    <dgm:cxn modelId="{D360B379-B2D3-48B1-8681-403FA9586378}" srcId="{57E3263A-C22F-496D-9D26-F70DC2DDCE69}" destId="{397486ED-E49A-456A-B30C-60AC235C78A0}" srcOrd="1" destOrd="0" parTransId="{35322A7E-3209-493D-AFE3-80B63EE1F583}" sibTransId="{E02CEA89-C8DD-4DDE-BBF8-ADCF1FEDD906}"/>
    <dgm:cxn modelId="{36050697-9D23-46BA-898D-B3BD7C6BA342}" type="presOf" srcId="{57E3263A-C22F-496D-9D26-F70DC2DDCE69}" destId="{54E706EB-6A66-49D5-B384-DCBBFA81D632}" srcOrd="0" destOrd="0" presId="urn:microsoft.com/office/officeart/2005/8/layout/hProcess9"/>
    <dgm:cxn modelId="{CE5A3542-4673-40AB-A336-835BBE728299}" type="presOf" srcId="{BB499739-46BD-4233-89EC-12C8B971ACB7}" destId="{6560BEEA-38C5-4535-9BC8-CDE343983A56}" srcOrd="0" destOrd="0" presId="urn:microsoft.com/office/officeart/2005/8/layout/hProcess9"/>
    <dgm:cxn modelId="{0B326943-92B5-4FC5-9C27-115182BC1725}" type="presOf" srcId="{20A24DDA-5317-44A1-A9DC-3A30D00761AE}" destId="{44BFA70D-C171-46F6-9B12-BFE22A5990F8}" srcOrd="0" destOrd="0" presId="urn:microsoft.com/office/officeart/2005/8/layout/hProcess9"/>
    <dgm:cxn modelId="{1180FFFB-3E25-4337-9E2A-2CE4AAB4B0D9}" type="presParOf" srcId="{54E706EB-6A66-49D5-B384-DCBBFA81D632}" destId="{5F392562-A966-4E0B-A031-E4C68EC13190}" srcOrd="0" destOrd="0" presId="urn:microsoft.com/office/officeart/2005/8/layout/hProcess9"/>
    <dgm:cxn modelId="{AB4C2E94-197D-42B4-856A-F76BCE9B7264}" type="presParOf" srcId="{54E706EB-6A66-49D5-B384-DCBBFA81D632}" destId="{C97E7BC2-7540-4FFA-BEDC-5CE549B8F144}" srcOrd="1" destOrd="0" presId="urn:microsoft.com/office/officeart/2005/8/layout/hProcess9"/>
    <dgm:cxn modelId="{35D5D539-2056-4869-B997-48560769713C}" type="presParOf" srcId="{C97E7BC2-7540-4FFA-BEDC-5CE549B8F144}" destId="{6560BEEA-38C5-4535-9BC8-CDE343983A56}" srcOrd="0" destOrd="0" presId="urn:microsoft.com/office/officeart/2005/8/layout/hProcess9"/>
    <dgm:cxn modelId="{4878174A-71A4-474A-9F35-4BEFCEE91C7A}" type="presParOf" srcId="{C97E7BC2-7540-4FFA-BEDC-5CE549B8F144}" destId="{0AFCFE53-E5BD-40DE-841B-6044BF60038A}" srcOrd="1" destOrd="0" presId="urn:microsoft.com/office/officeart/2005/8/layout/hProcess9"/>
    <dgm:cxn modelId="{3C3B5B54-D4C1-4A45-A617-9DCE65F78E55}" type="presParOf" srcId="{C97E7BC2-7540-4FFA-BEDC-5CE549B8F144}" destId="{1253F674-FAF2-4F5E-9340-D2B528E1E8A7}" srcOrd="2" destOrd="0" presId="urn:microsoft.com/office/officeart/2005/8/layout/hProcess9"/>
    <dgm:cxn modelId="{81820221-DD5E-4135-8E4B-B10AC1E40F61}" type="presParOf" srcId="{C97E7BC2-7540-4FFA-BEDC-5CE549B8F144}" destId="{3AE8D51B-D156-4190-90D0-D27A00D5D12C}" srcOrd="3" destOrd="0" presId="urn:microsoft.com/office/officeart/2005/8/layout/hProcess9"/>
    <dgm:cxn modelId="{0EC16C63-96DA-4F80-93DF-8593966A996C}" type="presParOf" srcId="{C97E7BC2-7540-4FFA-BEDC-5CE549B8F144}" destId="{44BFA70D-C171-46F6-9B12-BFE22A5990F8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2463C-C8C7-4CBF-831A-B1BC4861AC08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plan</a:t>
          </a:r>
          <a:endParaRPr lang="en-US" sz="1300" kern="1200" dirty="0"/>
        </a:p>
      </dsp:txBody>
      <dsp:txXfrm>
        <a:off x="2422865" y="44730"/>
        <a:ext cx="1250268" cy="783022"/>
      </dsp:txXfrm>
    </dsp:sp>
    <dsp:sp modelId="{3255D8EB-B28D-425E-A97A-6804D23C51E8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578672" y="220630"/>
              </a:moveTo>
              <a:arcTo wR="1732594" hR="1732594" stAng="17953853" swAng="12108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97846B-82D6-4B98-8E64-4A8A6599557F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intervention</a:t>
          </a:r>
          <a:endParaRPr lang="en-US" sz="1300" kern="1200" dirty="0"/>
        </a:p>
      </dsp:txBody>
      <dsp:txXfrm>
        <a:off x="4070661" y="1241923"/>
        <a:ext cx="1250268" cy="783022"/>
      </dsp:txXfrm>
    </dsp:sp>
    <dsp:sp modelId="{6858E16B-75DB-48E6-86F7-A220F5B2B93A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1025" y="1852639"/>
              </a:moveTo>
              <a:arcTo wR="1732594" hR="1732594" stAng="21838381" swAng="13592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0944EC-4EE3-483F-9E70-0A6D462CD4BC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Evidence (quantitative and/or qualitative) </a:t>
          </a:r>
          <a:endParaRPr lang="en-US" sz="1300" kern="1200" dirty="0"/>
        </a:p>
      </dsp:txBody>
      <dsp:txXfrm>
        <a:off x="3441259" y="3179023"/>
        <a:ext cx="1250268" cy="783022"/>
      </dsp:txXfrm>
    </dsp:sp>
    <dsp:sp modelId="{95A83EA5-5884-4D6B-9AD1-819B393CFC66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945042" y="3452114"/>
              </a:moveTo>
              <a:arcTo wR="1732594" hR="1732594" stAng="4977406" swAng="84518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5A7A34-E170-4ED7-8D2B-A3DF00021F94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analysis</a:t>
          </a:r>
          <a:endParaRPr lang="en-US" sz="1300" kern="1200" dirty="0"/>
        </a:p>
      </dsp:txBody>
      <dsp:txXfrm>
        <a:off x="1404472" y="3179023"/>
        <a:ext cx="1250268" cy="783022"/>
      </dsp:txXfrm>
    </dsp:sp>
    <dsp:sp modelId="{A16F56FC-A708-4B88-9953-5A3FFCB12F57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83747" y="2509097"/>
              </a:moveTo>
              <a:arcTo wR="1732594" hR="1732594" stAng="9202406" swAng="13592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97F9D8-BE52-42D8-B791-3856606968BB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conclusions</a:t>
          </a:r>
          <a:endParaRPr lang="en-US" sz="1300" kern="1200" dirty="0"/>
        </a:p>
      </dsp:txBody>
      <dsp:txXfrm>
        <a:off x="775070" y="1241923"/>
        <a:ext cx="1250268" cy="783022"/>
      </dsp:txXfrm>
    </dsp:sp>
    <dsp:sp modelId="{75D1050B-E737-4119-9CB6-99723DE58613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416846" y="605345"/>
              </a:moveTo>
              <a:arcTo wR="1732594" hR="1732594" stAng="13235271" swAng="12108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392562-A966-4E0B-A031-E4C68EC13190}">
      <dsp:nvSpPr>
        <dsp:cNvPr id="0" name=""/>
        <dsp:cNvSpPr/>
      </dsp:nvSpPr>
      <dsp:spPr>
        <a:xfrm>
          <a:off x="617219" y="0"/>
          <a:ext cx="6995160" cy="39163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60BEEA-38C5-4535-9BC8-CDE343983A56}">
      <dsp:nvSpPr>
        <dsp:cNvPr id="0" name=""/>
        <dsp:cNvSpPr/>
      </dsp:nvSpPr>
      <dsp:spPr>
        <a:xfrm>
          <a:off x="8840" y="1174908"/>
          <a:ext cx="2648902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What are last steps? (finishing thesis?!) Date?</a:t>
          </a:r>
          <a:endParaRPr lang="en-US" sz="2500" kern="1200" dirty="0"/>
        </a:p>
      </dsp:txBody>
      <dsp:txXfrm>
        <a:off x="85312" y="1251380"/>
        <a:ext cx="2495958" cy="1413601"/>
      </dsp:txXfrm>
    </dsp:sp>
    <dsp:sp modelId="{1253F674-FAF2-4F5E-9340-D2B528E1E8A7}">
      <dsp:nvSpPr>
        <dsp:cNvPr id="0" name=""/>
        <dsp:cNvSpPr/>
      </dsp:nvSpPr>
      <dsp:spPr>
        <a:xfrm>
          <a:off x="2790348" y="1174908"/>
          <a:ext cx="2648902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What comes next?</a:t>
          </a:r>
          <a:endParaRPr lang="en-US" sz="2500" kern="1200" dirty="0"/>
        </a:p>
      </dsp:txBody>
      <dsp:txXfrm>
        <a:off x="2866820" y="1251380"/>
        <a:ext cx="2495958" cy="1413601"/>
      </dsp:txXfrm>
    </dsp:sp>
    <dsp:sp modelId="{44BFA70D-C171-46F6-9B12-BFE22A5990F8}">
      <dsp:nvSpPr>
        <dsp:cNvPr id="0" name=""/>
        <dsp:cNvSpPr/>
      </dsp:nvSpPr>
      <dsp:spPr>
        <a:xfrm>
          <a:off x="5571857" y="1174908"/>
          <a:ext cx="2648902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Start! (date?)</a:t>
          </a:r>
          <a:endParaRPr lang="en-US" sz="2500" kern="1200" dirty="0"/>
        </a:p>
      </dsp:txBody>
      <dsp:txXfrm>
        <a:off x="5648329" y="1251380"/>
        <a:ext cx="2495958" cy="14136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6FAC3A61-2AAF-4E7F-AE9E-27365C522D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4191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EF8742-80AE-4D0D-AD41-8D25D1A08DD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30D152-688B-4870-AD58-C0914959CEB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DB0097-8B5B-4042-992F-14397931381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473D70-5D06-488F-8D16-4935F1A06FA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BF1E7A-A69A-4FC6-A9C0-C167CAE22DA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BBDBCC-C3C4-46AF-8F5B-DAB44EB02B7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44F29F-3660-416C-8461-72A77FDEB94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C43A8D-2FD6-4F5A-BCF1-1C6E657852A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FC3373-63AF-4CB5-B631-D9108F1721F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E0836-FA7E-4D42-8436-915A0B6242A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35C674-E8D0-496F-8081-D65436DEDCC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4A04ED6-E1A0-4FFA-B543-1E4BED9EA5A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libguides.usc.edu/writingguide/researchdesig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57400"/>
            <a:ext cx="7772400" cy="201106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b="1" dirty="0" smtClean="0">
                <a:solidFill>
                  <a:schemeClr val="accent2"/>
                </a:solidFill>
              </a:rPr>
              <a:t>Revisiting methodology</a:t>
            </a:r>
            <a:r>
              <a:rPr lang="en-US" b="1" dirty="0">
                <a:solidFill>
                  <a:schemeClr val="accent2"/>
                </a:solidFill>
              </a:rPr>
              <a:t/>
            </a:r>
            <a:br>
              <a:rPr lang="en-US" b="1" dirty="0">
                <a:solidFill>
                  <a:schemeClr val="accent2"/>
                </a:solidFill>
              </a:rPr>
            </a:br>
            <a:endParaRPr lang="en-GB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8089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Key points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76200" y="1295400"/>
            <a:ext cx="4876800" cy="4293841"/>
          </a:xfrm>
        </p:spPr>
        <p:txBody>
          <a:bodyPr>
            <a:normAutofit/>
          </a:bodyPr>
          <a:lstStyle/>
          <a:p>
            <a:r>
              <a:rPr lang="en-GB" dirty="0" smtClean="0"/>
              <a:t>Aim for simplicity in the design</a:t>
            </a:r>
          </a:p>
          <a:p>
            <a:r>
              <a:rPr lang="en-GB" dirty="0" smtClean="0"/>
              <a:t>Be clear about main methods</a:t>
            </a:r>
          </a:p>
          <a:p>
            <a:r>
              <a:rPr lang="en-GB" dirty="0" smtClean="0"/>
              <a:t>Be able to justify the design and methods</a:t>
            </a:r>
          </a:p>
          <a:p>
            <a:r>
              <a:rPr lang="en-GB" dirty="0" smtClean="0"/>
              <a:t>Think ahead: what sort of data do you need?</a:t>
            </a:r>
          </a:p>
          <a:p>
            <a:r>
              <a:rPr lang="en-GB" dirty="0" smtClean="0"/>
              <a:t>Have a plan and timeline</a:t>
            </a:r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600" y="2133600"/>
            <a:ext cx="2806130" cy="1856581"/>
          </a:xfrm>
        </p:spPr>
      </p:pic>
    </p:spTree>
    <p:extLst>
      <p:ext uri="{BB962C8B-B14F-4D97-AF65-F5344CB8AC3E}">
        <p14:creationId xmlns:p14="http://schemas.microsoft.com/office/powerpoint/2010/main" val="84507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…and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676400"/>
            <a:ext cx="4038600" cy="3276599"/>
          </a:xfrm>
        </p:spPr>
        <p:txBody>
          <a:bodyPr/>
          <a:lstStyle/>
          <a:p>
            <a:r>
              <a:rPr lang="en-GB" dirty="0" smtClean="0"/>
              <a:t>Be methodical</a:t>
            </a:r>
          </a:p>
          <a:p>
            <a:r>
              <a:rPr lang="en-GB" dirty="0" smtClean="0"/>
              <a:t>Be flexible</a:t>
            </a:r>
          </a:p>
          <a:p>
            <a:r>
              <a:rPr lang="en-GB" dirty="0" smtClean="0"/>
              <a:t>Keep reading</a:t>
            </a:r>
          </a:p>
          <a:p>
            <a:r>
              <a:rPr lang="en-GB" dirty="0"/>
              <a:t>Keep </a:t>
            </a:r>
            <a:r>
              <a:rPr lang="en-GB" dirty="0" smtClean="0"/>
              <a:t>thinking!</a:t>
            </a:r>
            <a:endParaRPr lang="en-GB" dirty="0"/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05000"/>
            <a:ext cx="4038600" cy="2132302"/>
          </a:xfrm>
        </p:spPr>
      </p:pic>
    </p:spTree>
    <p:extLst>
      <p:ext uri="{BB962C8B-B14F-4D97-AF65-F5344CB8AC3E}">
        <p14:creationId xmlns:p14="http://schemas.microsoft.com/office/powerpoint/2010/main" val="3161328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1259634" y="2440346"/>
            <a:ext cx="4248470" cy="1518520"/>
            <a:chOff x="1281422" y="941325"/>
            <a:chExt cx="4382021" cy="1586540"/>
          </a:xfrm>
        </p:grpSpPr>
        <p:sp>
          <p:nvSpPr>
            <p:cNvPr id="5" name="TextBox 4"/>
            <p:cNvSpPr txBox="1"/>
            <p:nvPr/>
          </p:nvSpPr>
          <p:spPr>
            <a:xfrm>
              <a:off x="1882608" y="941325"/>
              <a:ext cx="3510808" cy="4823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 smtClean="0"/>
                <a:t>Eg</a:t>
              </a:r>
              <a:r>
                <a:rPr lang="en-GB" sz="2400" dirty="0" smtClean="0"/>
                <a:t>. survey;  interviews</a:t>
              </a:r>
              <a:endParaRPr lang="en-US" sz="2400" dirty="0"/>
            </a:p>
          </p:txBody>
        </p:sp>
        <p:sp>
          <p:nvSpPr>
            <p:cNvPr id="2" name="Down Arrow 1"/>
            <p:cNvSpPr/>
            <p:nvPr/>
          </p:nvSpPr>
          <p:spPr>
            <a:xfrm>
              <a:off x="2781211" y="1459157"/>
              <a:ext cx="209560" cy="57493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281422" y="2109833"/>
              <a:ext cx="4382021" cy="4180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smtClean="0"/>
                <a:t>quantitative data;   qualitative data</a:t>
              </a:r>
              <a:endParaRPr lang="en-US" sz="2000" dirty="0"/>
            </a:p>
          </p:txBody>
        </p:sp>
      </p:grpSp>
      <p:sp>
        <p:nvSpPr>
          <p:cNvPr id="16" name="Down Arrow 15"/>
          <p:cNvSpPr/>
          <p:nvPr/>
        </p:nvSpPr>
        <p:spPr>
          <a:xfrm>
            <a:off x="3314270" y="1932261"/>
            <a:ext cx="203173" cy="5502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07004" y="1425940"/>
            <a:ext cx="2391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‘mixed’ design</a:t>
            </a:r>
            <a:endParaRPr lang="en-US" sz="2400" dirty="0"/>
          </a:p>
        </p:txBody>
      </p:sp>
      <p:sp>
        <p:nvSpPr>
          <p:cNvPr id="18" name="Down Arrow 17"/>
          <p:cNvSpPr/>
          <p:nvPr/>
        </p:nvSpPr>
        <p:spPr>
          <a:xfrm>
            <a:off x="4139952" y="2893261"/>
            <a:ext cx="203173" cy="5502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5364088" y="456442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C00000"/>
                </a:solidFill>
              </a:rPr>
              <a:t>Mixed methodology</a:t>
            </a:r>
            <a:endParaRPr lang="en-US" sz="2400" dirty="0">
              <a:solidFill>
                <a:srgbClr val="C00000"/>
              </a:solidFill>
            </a:endParaRPr>
          </a:p>
          <a:p>
            <a:r>
              <a:rPr lang="en-GB" sz="2400" dirty="0" smtClean="0">
                <a:solidFill>
                  <a:srgbClr val="C00000"/>
                </a:solidFill>
              </a:rPr>
              <a:t>Design</a:t>
            </a:r>
          </a:p>
          <a:p>
            <a:r>
              <a:rPr lang="en-GB" sz="2400" dirty="0" smtClean="0">
                <a:solidFill>
                  <a:srgbClr val="C00000"/>
                </a:solidFill>
              </a:rPr>
              <a:t> (</a:t>
            </a:r>
            <a:r>
              <a:rPr lang="en-GB" sz="2400" dirty="0" err="1" smtClean="0">
                <a:solidFill>
                  <a:srgbClr val="C00000"/>
                </a:solidFill>
              </a:rPr>
              <a:t>eg</a:t>
            </a:r>
            <a:r>
              <a:rPr lang="en-GB" sz="2400" dirty="0" smtClean="0">
                <a:solidFill>
                  <a:srgbClr val="C00000"/>
                </a:solidFill>
              </a:rPr>
              <a:t>. sequential)</a:t>
            </a:r>
            <a:endParaRPr lang="en-US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03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67544" y="2434654"/>
            <a:ext cx="6912767" cy="2065126"/>
            <a:chOff x="464433" y="935379"/>
            <a:chExt cx="7130071" cy="2157631"/>
          </a:xfrm>
        </p:grpSpPr>
        <p:sp>
          <p:nvSpPr>
            <p:cNvPr id="5" name="TextBox 4"/>
            <p:cNvSpPr txBox="1"/>
            <p:nvPr/>
          </p:nvSpPr>
          <p:spPr>
            <a:xfrm>
              <a:off x="464433" y="935379"/>
              <a:ext cx="7130071" cy="4823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 smtClean="0"/>
                <a:t>Eg</a:t>
              </a:r>
              <a:r>
                <a:rPr lang="en-GB" sz="2400" dirty="0" smtClean="0"/>
                <a:t>. documents;  interviews; pictorial evidence </a:t>
              </a:r>
              <a:r>
                <a:rPr lang="en-GB" sz="2400" dirty="0" err="1" smtClean="0"/>
                <a:t>etc</a:t>
              </a:r>
              <a:endParaRPr lang="en-US" sz="2400" dirty="0"/>
            </a:p>
          </p:txBody>
        </p:sp>
        <p:sp>
          <p:nvSpPr>
            <p:cNvPr id="2" name="Down Arrow 1"/>
            <p:cNvSpPr/>
            <p:nvPr/>
          </p:nvSpPr>
          <p:spPr>
            <a:xfrm>
              <a:off x="2781211" y="1459157"/>
              <a:ext cx="209560" cy="57493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Down Arrow 3"/>
            <p:cNvSpPr/>
            <p:nvPr/>
          </p:nvSpPr>
          <p:spPr>
            <a:xfrm>
              <a:off x="3338560" y="2518072"/>
              <a:ext cx="209560" cy="57493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801322" y="2054895"/>
              <a:ext cx="3936394" cy="4180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dirty="0" smtClean="0"/>
                <a:t>Mixed data (specific to case)</a:t>
              </a:r>
              <a:endParaRPr lang="en-US" sz="2000" dirty="0"/>
            </a:p>
          </p:txBody>
        </p:sp>
      </p:grpSp>
      <p:sp>
        <p:nvSpPr>
          <p:cNvPr id="16" name="Down Arrow 15"/>
          <p:cNvSpPr/>
          <p:nvPr/>
        </p:nvSpPr>
        <p:spPr>
          <a:xfrm>
            <a:off x="3314270" y="1932261"/>
            <a:ext cx="203173" cy="5502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129096" y="1425940"/>
            <a:ext cx="3101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Case study design</a:t>
            </a:r>
            <a:endParaRPr lang="en-US" sz="2400" dirty="0"/>
          </a:p>
        </p:txBody>
      </p:sp>
      <p:sp>
        <p:nvSpPr>
          <p:cNvPr id="18" name="Down Arrow 17"/>
          <p:cNvSpPr/>
          <p:nvPr/>
        </p:nvSpPr>
        <p:spPr>
          <a:xfrm>
            <a:off x="3902223" y="2921794"/>
            <a:ext cx="203173" cy="5502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6588224" y="417442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Case Study</a:t>
            </a:r>
            <a:endParaRPr lang="en-US" sz="2400" dirty="0">
              <a:solidFill>
                <a:srgbClr val="C00000"/>
              </a:solidFill>
            </a:endParaRPr>
          </a:p>
          <a:p>
            <a:r>
              <a:rPr lang="en-GB" sz="2400" dirty="0" smtClean="0">
                <a:solidFill>
                  <a:srgbClr val="C00000"/>
                </a:solidFill>
              </a:rPr>
              <a:t>Design </a:t>
            </a:r>
            <a:endParaRPr lang="en-US" sz="2400" dirty="0">
              <a:solidFill>
                <a:srgbClr val="C0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095172" y="4491817"/>
            <a:ext cx="388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Different analysis strategies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7015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08149797"/>
              </p:ext>
            </p:extLst>
          </p:nvPr>
        </p:nvGraphicFramePr>
        <p:xfrm>
          <a:off x="1104292" y="963827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899592" y="332656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00000"/>
                </a:solidFill>
              </a:rPr>
              <a:t>Action research design</a:t>
            </a:r>
            <a:endParaRPr lang="en-US" sz="2400" dirty="0">
              <a:solidFill>
                <a:srgbClr val="C00000"/>
              </a:solidFill>
            </a:endParaRPr>
          </a:p>
        </p:txBody>
      </p:sp>
      <p:sp>
        <p:nvSpPr>
          <p:cNvPr id="4" name="Right Brace 3"/>
          <p:cNvSpPr/>
          <p:nvPr/>
        </p:nvSpPr>
        <p:spPr>
          <a:xfrm>
            <a:off x="7020272" y="2204864"/>
            <a:ext cx="360040" cy="273630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193468" y="3249850"/>
            <a:ext cx="1895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Implementation of methods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39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and timeline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8604901"/>
              </p:ext>
            </p:extLst>
          </p:nvPr>
        </p:nvGraphicFramePr>
        <p:xfrm>
          <a:off x="467932" y="1417638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5296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7620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Methods and Results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831" y="1228860"/>
            <a:ext cx="4038600" cy="398904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Be clear about </a:t>
            </a:r>
            <a:r>
              <a:rPr lang="en-GB" dirty="0" smtClean="0"/>
              <a:t>each Method, and all participants, </a:t>
            </a:r>
            <a:r>
              <a:rPr lang="en-GB" dirty="0"/>
              <a:t>before you begin, and have written details/ instructions before </a:t>
            </a:r>
            <a:r>
              <a:rPr lang="en-GB" dirty="0" smtClean="0"/>
              <a:t>you start each step 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28860"/>
            <a:ext cx="4038600" cy="398904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Note results as you as you obtain them, indicating date, participant </a:t>
            </a:r>
            <a:r>
              <a:rPr lang="en-GB" dirty="0" err="1" smtClean="0"/>
              <a:t>etc</a:t>
            </a:r>
            <a:r>
              <a:rPr lang="en-GB" dirty="0" smtClean="0"/>
              <a:t> (less is not more!!)</a:t>
            </a:r>
          </a:p>
          <a:p>
            <a:r>
              <a:rPr lang="en-GB" dirty="0" smtClean="0"/>
              <a:t>Note any issues, unexpected events</a:t>
            </a:r>
          </a:p>
          <a:p>
            <a:r>
              <a:rPr lang="en-GB" dirty="0" smtClean="0"/>
              <a:t>Note why you might change aspects of a method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149" y="2209800"/>
            <a:ext cx="950051" cy="230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077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65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Problems?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3443"/>
            <a:ext cx="4953000" cy="398904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 smtClean="0"/>
              <a:t>Speak to one or both supervisors</a:t>
            </a:r>
          </a:p>
          <a:p>
            <a:r>
              <a:rPr lang="en-GB" dirty="0" smtClean="0"/>
              <a:t>Take advice from individuals in your workplace</a:t>
            </a:r>
          </a:p>
          <a:p>
            <a:r>
              <a:rPr lang="en-GB" dirty="0" smtClean="0"/>
              <a:t>Check articles: what happened in past research?</a:t>
            </a:r>
          </a:p>
          <a:p>
            <a:r>
              <a:rPr lang="en-GB" dirty="0" smtClean="0"/>
              <a:t>Check data: have you missed something?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612" y="1845469"/>
            <a:ext cx="1704975" cy="2686050"/>
          </a:xfrm>
        </p:spPr>
      </p:pic>
    </p:spTree>
    <p:extLst>
      <p:ext uri="{BB962C8B-B14F-4D97-AF65-F5344CB8AC3E}">
        <p14:creationId xmlns:p14="http://schemas.microsoft.com/office/powerpoint/2010/main" val="3851140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9144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tips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914400"/>
            <a:ext cx="5638800" cy="4648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Write everything down</a:t>
            </a:r>
          </a:p>
          <a:p>
            <a:r>
              <a:rPr lang="en-GB" dirty="0" smtClean="0"/>
              <a:t>Keep writing!</a:t>
            </a:r>
          </a:p>
          <a:p>
            <a:r>
              <a:rPr lang="en-GB" dirty="0" smtClean="0"/>
              <a:t>Keep reading</a:t>
            </a:r>
          </a:p>
          <a:p>
            <a:r>
              <a:rPr lang="en-GB" dirty="0" smtClean="0"/>
              <a:t>Keep thinking</a:t>
            </a:r>
          </a:p>
          <a:p>
            <a:r>
              <a:rPr lang="en-GB" dirty="0" smtClean="0"/>
              <a:t>Keep discussing</a:t>
            </a:r>
          </a:p>
          <a:p>
            <a:r>
              <a:rPr lang="en-GB" dirty="0" smtClean="0"/>
              <a:t>Try to bring things together at regular intervals</a:t>
            </a:r>
          </a:p>
          <a:p>
            <a:r>
              <a:rPr lang="en-GB" dirty="0" smtClean="0"/>
              <a:t>Review and evaluate your work at regular intervals</a:t>
            </a:r>
          </a:p>
          <a:p>
            <a:r>
              <a:rPr lang="en-GB" dirty="0" smtClean="0"/>
              <a:t>Stick to your timeline: putting things off is dangerous!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200" y="1477169"/>
            <a:ext cx="3352800" cy="3352800"/>
          </a:xfrm>
        </p:spPr>
      </p:pic>
    </p:spTree>
    <p:extLst>
      <p:ext uri="{BB962C8B-B14F-4D97-AF65-F5344CB8AC3E}">
        <p14:creationId xmlns:p14="http://schemas.microsoft.com/office/powerpoint/2010/main" val="2903530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Some guidance on </a:t>
            </a:r>
            <a:r>
              <a:rPr lang="en-GB" dirty="0"/>
              <a:t>research designs: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libguides.usc.edu/writingguide/researchdesigns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97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1516 UWTSD PowerPoint Presentation Template</Template>
  <TotalTime>722</TotalTime>
  <Words>281</Words>
  <Application>Microsoft Office PowerPoint</Application>
  <PresentationFormat>On-screen Show (4:3)</PresentationFormat>
  <Paragraphs>55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Tahoma</vt:lpstr>
      <vt:lpstr>Times New Roman</vt:lpstr>
      <vt:lpstr>20140311PresentationUWTSDTemplate</vt:lpstr>
      <vt:lpstr>Revisiting methodology </vt:lpstr>
      <vt:lpstr>Key points</vt:lpstr>
      <vt:lpstr>…and</vt:lpstr>
      <vt:lpstr>PowerPoint Presentation</vt:lpstr>
      <vt:lpstr>PowerPoint Presentation</vt:lpstr>
      <vt:lpstr>PowerPoint Presentation</vt:lpstr>
      <vt:lpstr>Design and timeline</vt:lpstr>
      <vt:lpstr>Methods and Results</vt:lpstr>
      <vt:lpstr>Problems?</vt:lpstr>
      <vt:lpstr>tips</vt:lpstr>
      <vt:lpstr>PowerPoint Presentation</vt:lpstr>
    </vt:vector>
  </TitlesOfParts>
  <Company>UHV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johnsonj</dc:creator>
  <cp:lastModifiedBy>CPD</cp:lastModifiedBy>
  <cp:revision>53</cp:revision>
  <dcterms:created xsi:type="dcterms:W3CDTF">2004-01-29T16:51:04Z</dcterms:created>
  <dcterms:modified xsi:type="dcterms:W3CDTF">2017-10-12T08:56:41Z</dcterms:modified>
</cp:coreProperties>
</file>