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84" r:id="rId4"/>
  </p:sldMasterIdLst>
  <p:notesMasterIdLst>
    <p:notesMasterId r:id="rId6"/>
  </p:notesMasterIdLst>
  <p:handoutMasterIdLst>
    <p:handoutMasterId r:id="rId7"/>
  </p:handout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014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3725" autoAdjust="0"/>
  </p:normalViewPr>
  <p:slideViewPr>
    <p:cSldViewPr snapToGrid="0">
      <p:cViewPr varScale="1">
        <p:scale>
          <a:sx n="61" d="100"/>
          <a:sy n="61" d="100"/>
        </p:scale>
        <p:origin x="150" y="119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1836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47A63F-9D06-479D-A04D-717692D4326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1F70DC-6EDE-457C-B55A-39AC7DE41A3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7C06C4-C5A6-48FB-97F5-B20A44F857E9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6987CF-42F5-4BB0-AD0D-1D64C359446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368FB4-296C-4F8C-BFA3-D7C3AD617B6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55657-0A12-495F-9FFA-D8F7554E7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4322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F2B2CC-0155-4E5E-A890-531D58ADF5B2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780FBB-F712-42E7-8C2F-226D98798B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1535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3FB0C32-F044-4939-92E4-8BA39B7A3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-66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584BE8A-3E34-4967-9E7C-13EC8F6A9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-663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BFF676-EC35-4FFD-8894-CA4F28307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2DA1557-E095-4C82-B659-3AF550080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2746250" y="-663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F34E5EF-94D7-4AE0-BDD1-81A3ECDE6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77040" y="1193411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D829E57E-3199-4AAA-B2D5-F93264FDA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6442672" y="193606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7" name="Picture 16" descr="Tag=CustomerPhoto&#10;Crop=1&#10;Align=N/A">
            <a:extLst>
              <a:ext uri="{FF2B5EF4-FFF2-40B4-BE49-F238E27FC236}">
                <a16:creationId xmlns:a16="http://schemas.microsoft.com/office/drawing/2014/main" id="{8A791822-0971-4E61-A5E4-9AAD258F58E3}"/>
              </a:ext>
            </a:extLst>
          </p:cNvPr>
          <p:cNvPicPr>
            <a:picLocks/>
          </p:cNvPicPr>
          <p:nvPr userDrawn="1"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" y="-663"/>
            <a:ext cx="12188952" cy="6858000"/>
          </a:xfrm>
          <a:prstGeom prst="rect">
            <a:avLst/>
          </a:prstGeom>
        </p:spPr>
      </p:pic>
      <p:sp>
        <p:nvSpPr>
          <p:cNvPr id="18" name="Title 1">
            <a:extLst>
              <a:ext uri="{FF2B5EF4-FFF2-40B4-BE49-F238E27FC236}">
                <a16:creationId xmlns:a16="http://schemas.microsoft.com/office/drawing/2014/main" id="{B86D7D99-F789-4EDA-861D-B6B994F05F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50" y="1121700"/>
            <a:ext cx="9144000" cy="2387600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mbria" panose="02040503050406030204" pitchFamily="18" charset="0"/>
                <a:cs typeface="Sabon Next LT" panose="020B0502040204020203" pitchFamily="2" charset="0"/>
              </a:rPr>
              <a:t>Click to edit Master title style</a:t>
            </a:r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mbria" panose="02040503050406030204" pitchFamily="18" charset="0"/>
              <a:cs typeface="Sabon Next LT" panose="020B0502040204020203" pitchFamily="2" charset="0"/>
            </a:endParaRP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2B39487B-EA73-4D7B-93AA-D63B49F4DA7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527050" y="3600450"/>
            <a:ext cx="9144000" cy="24511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  <a:effectLst/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55544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3F98AFCE-98D2-46C5-82A8-E45659B17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ame 11">
            <a:extLst>
              <a:ext uri="{FF2B5EF4-FFF2-40B4-BE49-F238E27FC236}">
                <a16:creationId xmlns:a16="http://schemas.microsoft.com/office/drawing/2014/main" id="{F69999FB-8585-40F0-990C-6A0BAD1C80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768738E-7449-46C1-B7D3-844FE2BA7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4399"/>
            <a:ext cx="5992550" cy="2827422"/>
          </a:xfrm>
        </p:spPr>
        <p:txBody>
          <a:bodyPr anchor="t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  <a:endParaRPr lang="en-US" sz="4400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0FF04F9-E792-4C19-9FD5-44800CEB2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6085" y="914400"/>
            <a:ext cx="4377714" cy="282742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</a:lstStyle>
          <a:p>
            <a:pPr marL="228600" lvl="0" indent="-228600"/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F2F9DF6-DFB9-44A8-B629-57F58893AD2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538" y="4059936"/>
            <a:ext cx="2807208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927BC207-43FE-4B6A-AEBE-875B69CF97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91840" y="4059936"/>
            <a:ext cx="2807208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EBBF5499-9A70-4846-B98E-316EC17F9FC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9048" y="4059936"/>
            <a:ext cx="2807208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7" name="Picture Placeholder 13">
            <a:extLst>
              <a:ext uri="{FF2B5EF4-FFF2-40B4-BE49-F238E27FC236}">
                <a16:creationId xmlns:a16="http://schemas.microsoft.com/office/drawing/2014/main" id="{C7A79F30-D473-48F6-9AC2-286C7B70F3E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06256" y="4059936"/>
            <a:ext cx="2807208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914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B910AFBC-7932-43F4-ABEA-C89B26986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  <a:endParaRPr lang="en-US" sz="4400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178A42D-5ED2-4AB6-BE4B-410907432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190875"/>
            <a:ext cx="5914938" cy="2986087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2000"/>
            </a:lvl1pPr>
          </a:lstStyle>
          <a:p>
            <a:pPr marL="228600" lvl="0" indent="-228600"/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29" name="Date Placeholder 1">
            <a:extLst>
              <a:ext uri="{FF2B5EF4-FFF2-40B4-BE49-F238E27FC236}">
                <a16:creationId xmlns:a16="http://schemas.microsoft.com/office/drawing/2014/main" id="{4D9A7D07-2BA3-438D-972B-EA578370D50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29375"/>
            <a:ext cx="2743200" cy="365125"/>
          </a:xfrm>
        </p:spPr>
        <p:txBody>
          <a:bodyPr/>
          <a:lstStyle>
            <a:lvl1pPr>
              <a:defRPr>
                <a:solidFill>
                  <a:schemeClr val="tx2">
                    <a:alpha val="60000"/>
                  </a:schemeClr>
                </a:solidFill>
              </a:defRPr>
            </a:lvl1pPr>
          </a:lstStyle>
          <a:p>
            <a:r>
              <a:rPr lang="en-US"/>
              <a:t>3/1/20XX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C8720583-BC84-48EB-85BC-AE71214A30A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0" y="0"/>
            <a:ext cx="4599432" cy="2286000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Picture Placeholder 23">
            <a:extLst>
              <a:ext uri="{FF2B5EF4-FFF2-40B4-BE49-F238E27FC236}">
                <a16:creationId xmlns:a16="http://schemas.microsoft.com/office/drawing/2014/main" id="{C3F0A5CD-C47A-4CDF-BE99-75F3A81B18F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589520" y="2286000"/>
            <a:ext cx="4599432" cy="2286000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7329454B-9275-4E86-B32E-91C0DB62AA7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89520" y="4572000"/>
            <a:ext cx="4599432" cy="2286000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Footer Placeholder 2">
            <a:extLst>
              <a:ext uri="{FF2B5EF4-FFF2-40B4-BE49-F238E27FC236}">
                <a16:creationId xmlns:a16="http://schemas.microsoft.com/office/drawing/2014/main" id="{21E9E1BF-D594-4F96-8DBE-5A8DD51D3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29375"/>
            <a:ext cx="4114800" cy="365125"/>
          </a:xfrm>
        </p:spPr>
        <p:txBody>
          <a:bodyPr/>
          <a:lstStyle>
            <a:lvl1pPr algn="l">
              <a:defRPr>
                <a:solidFill>
                  <a:schemeClr val="tx2">
                    <a:alpha val="60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1" name="Slide Number Placeholder 3">
            <a:extLst>
              <a:ext uri="{FF2B5EF4-FFF2-40B4-BE49-F238E27FC236}">
                <a16:creationId xmlns:a16="http://schemas.microsoft.com/office/drawing/2014/main" id="{C30FDEF8-F3F3-42D5-9EE1-EDDF18B35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792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BE04ED02-B678-4D1E-BEDA-7E28F9038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77" y="9278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5E2C5A2-B8B2-47C5-8E1B-3A97E2C9B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325" y="9278"/>
            <a:ext cx="12188952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3FD8455-A2E1-40B3-B6C4-36070AF58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0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Freeform: Shape 7">
            <a:extLst>
              <a:ext uri="{FF2B5EF4-FFF2-40B4-BE49-F238E27FC236}">
                <a16:creationId xmlns:a16="http://schemas.microsoft.com/office/drawing/2014/main" id="{0F53BE70-C6B1-407C-9333-7251BDC77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3186" y="9279"/>
            <a:ext cx="5770017" cy="2411171"/>
          </a:xfrm>
          <a:custGeom>
            <a:avLst/>
            <a:gdLst>
              <a:gd name="connsiteX0" fmla="*/ 0 w 5770017"/>
              <a:gd name="connsiteY0" fmla="*/ 0 h 2411171"/>
              <a:gd name="connsiteX1" fmla="*/ 5770017 w 5770017"/>
              <a:gd name="connsiteY1" fmla="*/ 0 h 2411171"/>
              <a:gd name="connsiteX2" fmla="*/ 5715824 w 5770017"/>
              <a:gd name="connsiteY2" fmla="*/ 124746 h 2411171"/>
              <a:gd name="connsiteX3" fmla="*/ 4925072 w 5770017"/>
              <a:gd name="connsiteY3" fmla="*/ 1254414 h 2411171"/>
              <a:gd name="connsiteX4" fmla="*/ 125602 w 5770017"/>
              <a:gd name="connsiteY4" fmla="*/ 1864423 h 2411171"/>
              <a:gd name="connsiteX5" fmla="*/ 0 w 5770017"/>
              <a:gd name="connsiteY5" fmla="*/ 1785927 h 24111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70017" h="2411171">
                <a:moveTo>
                  <a:pt x="0" y="0"/>
                </a:moveTo>
                <a:lnTo>
                  <a:pt x="5770017" y="0"/>
                </a:lnTo>
                <a:lnTo>
                  <a:pt x="5715824" y="124746"/>
                </a:lnTo>
                <a:cubicBezTo>
                  <a:pt x="5526044" y="533784"/>
                  <a:pt x="5262460" y="917027"/>
                  <a:pt x="4925072" y="1254414"/>
                </a:cubicBezTo>
                <a:cubicBezTo>
                  <a:pt x="3623720" y="2555767"/>
                  <a:pt x="1640148" y="2759102"/>
                  <a:pt x="125602" y="1864423"/>
                </a:cubicBezTo>
                <a:lnTo>
                  <a:pt x="0" y="1785927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1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ame 8">
            <a:extLst>
              <a:ext uri="{FF2B5EF4-FFF2-40B4-BE49-F238E27FC236}">
                <a16:creationId xmlns:a16="http://schemas.microsoft.com/office/drawing/2014/main" id="{05864DDE-75C0-4BE6-93FF-A960706AD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0"/>
            <a:ext cx="12188952" cy="6858000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BC3FA0F-EAE5-4DCE-ACFF-9AD00ED39F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7477" y="1131641"/>
            <a:ext cx="5322618" cy="2387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r>
              <a:rPr lang="en-US">
                <a:solidFill>
                  <a:srgbClr val="FFFFFF"/>
                </a:solidFill>
                <a:ea typeface="Cambria" panose="02040503050406030204" pitchFamily="18" charset="0"/>
                <a:cs typeface="Sabon Next LT" panose="020B0502040204020203" pitchFamily="2" charset="0"/>
              </a:rPr>
              <a:t>Click to edit Master title style</a:t>
            </a:r>
            <a:endParaRPr lang="en-US" dirty="0">
              <a:solidFill>
                <a:srgbClr val="FFFFFF"/>
              </a:solidFill>
              <a:ea typeface="Cambria" panose="02040503050406030204" pitchFamily="18" charset="0"/>
              <a:cs typeface="Sabon Next LT" panose="020B0502040204020203" pitchFamily="2" charset="0"/>
            </a:endParaRP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71FA5E0E-BEE1-4976-92B1-61EF64E343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84848" y="905256"/>
            <a:ext cx="4581144" cy="24505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7">
            <a:extLst>
              <a:ext uri="{FF2B5EF4-FFF2-40B4-BE49-F238E27FC236}">
                <a16:creationId xmlns:a16="http://schemas.microsoft.com/office/drawing/2014/main" id="{03379FE8-A6CE-4F5A-BE1A-B2267589BE8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784848" y="3520440"/>
            <a:ext cx="4581144" cy="24505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DD090CA-24E8-46A7-889A-A4FDD00A33E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200" y="3600450"/>
            <a:ext cx="5322888" cy="2451100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0935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able Chart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6859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03B5BF0-238D-481F-A15B-206D1E2FE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578E43B-8F1B-4CBD-B09E-5AD9A247E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8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ame 13">
            <a:extLst>
              <a:ext uri="{FF2B5EF4-FFF2-40B4-BE49-F238E27FC236}">
                <a16:creationId xmlns:a16="http://schemas.microsoft.com/office/drawing/2014/main" id="{737C17C2-E2A6-4219-AE02-C8EAF943C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89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AE7BC3CE-3806-41F3-B4F6-EBB2C3E9EA2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" y="484632"/>
            <a:ext cx="12179808" cy="5907024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DC036CF-E92D-4E80-8E6B-1B06EDDFD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71016"/>
            <a:ext cx="4800600" cy="3749040"/>
          </a:xfrm>
        </p:spPr>
        <p:txBody>
          <a:bodyPr anchor="b" anchorCtr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BADCFE1B-ABA2-4B11-B7DE-02CE383D6F2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8200" y="4835779"/>
            <a:ext cx="4800600" cy="1066800"/>
          </a:xfrm>
        </p:spPr>
        <p:txBody>
          <a:bodyPr>
            <a:normAutofit/>
          </a:bodyPr>
          <a:lstStyle>
            <a:lvl1pPr marL="228600" indent="0">
              <a:buNone/>
              <a:defRPr sz="2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905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1B84B862-7F1F-4B98-B437-936D8A73A91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664" y="2240280"/>
            <a:ext cx="2286000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C76B23B2-3605-4292-9F96-F34651B689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38728" y="2240280"/>
            <a:ext cx="2286000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Picture Placeholder 14">
            <a:extLst>
              <a:ext uri="{FF2B5EF4-FFF2-40B4-BE49-F238E27FC236}">
                <a16:creationId xmlns:a16="http://schemas.microsoft.com/office/drawing/2014/main" id="{AB1E9EC3-2FB6-4E1C-8211-306450FDEE7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45936" y="2267712"/>
            <a:ext cx="2286000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4">
            <a:extLst>
              <a:ext uri="{FF2B5EF4-FFF2-40B4-BE49-F238E27FC236}">
                <a16:creationId xmlns:a16="http://schemas.microsoft.com/office/drawing/2014/main" id="{F3628146-045F-4FBC-A365-3D1D4B3DA6E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53144" y="2267712"/>
            <a:ext cx="2286000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B50972B-CA23-4B92-987F-EE48ECCFF59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1363" y="4733925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8DE19225-DA72-4A39-8CFD-695BFBB93E6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0664" y="5343144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4" name="Text Placeholder 19">
            <a:extLst>
              <a:ext uri="{FF2B5EF4-FFF2-40B4-BE49-F238E27FC236}">
                <a16:creationId xmlns:a16="http://schemas.microsoft.com/office/drawing/2014/main" id="{E66A7C97-DBB6-4333-B12F-E26C38E6975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38728" y="4733925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041FA0B5-660E-478A-AF8A-196DBD6AE43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538029" y="5343144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Text Placeholder 19">
            <a:extLst>
              <a:ext uri="{FF2B5EF4-FFF2-40B4-BE49-F238E27FC236}">
                <a16:creationId xmlns:a16="http://schemas.microsoft.com/office/drawing/2014/main" id="{77C92085-3D01-44E4-BA12-E39F1EA0ACE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67973" y="4733544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35DA97BC-7224-440A-A227-8F4A1018043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67274" y="5342763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8" name="Text Placeholder 19">
            <a:extLst>
              <a:ext uri="{FF2B5EF4-FFF2-40B4-BE49-F238E27FC236}">
                <a16:creationId xmlns:a16="http://schemas.microsoft.com/office/drawing/2014/main" id="{C236524B-4724-42FA-A2B2-33566478FD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64639" y="4737100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9" name="Text Placeholder 19">
            <a:extLst>
              <a:ext uri="{FF2B5EF4-FFF2-40B4-BE49-F238E27FC236}">
                <a16:creationId xmlns:a16="http://schemas.microsoft.com/office/drawing/2014/main" id="{5F7DE4ED-8F4D-465C-86B4-2372AE291F5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63940" y="5346319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455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60320"/>
            <a:ext cx="5157787" cy="3446463"/>
          </a:xfrm>
          <a:solidFill>
            <a:schemeClr val="bg1"/>
          </a:solidFill>
        </p:spPr>
        <p:txBody>
          <a:bodyPr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8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8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8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8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60320"/>
            <a:ext cx="5183188" cy="3446463"/>
          </a:xfrm>
        </p:spPr>
        <p:txBody>
          <a:bodyPr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8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8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8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8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351C83D0-CBAB-4E41-89AB-89FF36D38A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9C302BB0-D231-4195-8083-264C01DF99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7" y="2011680"/>
            <a:ext cx="5157787" cy="530352"/>
          </a:xfrm>
        </p:spPr>
        <p:txBody>
          <a:bodyPr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5B2A70FA-99E0-466C-AC57-33C48353BBD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69027" y="2011680"/>
            <a:ext cx="5183187" cy="530352"/>
          </a:xfrm>
        </p:spPr>
        <p:txBody>
          <a:bodyPr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5747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10515600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383280" cy="530352"/>
          </a:xfrm>
        </p:spPr>
        <p:txBody>
          <a:bodyPr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60320"/>
            <a:ext cx="3383280" cy="3446463"/>
          </a:xfrm>
        </p:spPr>
        <p:txBody>
          <a:bodyPr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04360" y="2011680"/>
            <a:ext cx="3383280" cy="530352"/>
          </a:xfrm>
        </p:spPr>
        <p:txBody>
          <a:bodyPr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04360" y="2560320"/>
            <a:ext cx="3383280" cy="3446463"/>
          </a:xfrm>
        </p:spPr>
        <p:txBody>
          <a:bodyPr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422881CE-A366-4A3A-AE00-9B14BEFE4A9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68934" y="2011680"/>
            <a:ext cx="3383280" cy="530352"/>
          </a:xfrm>
        </p:spPr>
        <p:txBody>
          <a:bodyPr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3CF16E98-73C9-47B5-B88B-9120BEB9F09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68934" y="2560320"/>
            <a:ext cx="3383280" cy="3446463"/>
          </a:xfrm>
        </p:spPr>
        <p:txBody>
          <a:bodyPr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8783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73294AE-7408-47DB-898D-41F8C069B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57251"/>
            <a:ext cx="6156051" cy="2076450"/>
          </a:xfrm>
        </p:spPr>
        <p:txBody>
          <a:bodyPr anchor="b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  <a:endParaRPr lang="en-US" sz="4400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973052A-4118-4E04-81F8-A44EC172F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7" y="3190875"/>
            <a:ext cx="6156052" cy="298608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</a:lstStyle>
          <a:p>
            <a:pPr marL="228600" lvl="0" indent="-228600"/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8988D1E1-6064-4D6A-9EB1-578E20A2A0ED}"/>
              </a:ext>
            </a:extLst>
          </p:cNvPr>
          <p:cNvSpPr txBox="1">
            <a:spLocks/>
          </p:cNvSpPr>
          <p:nvPr userDrawn="1"/>
        </p:nvSpPr>
        <p:spPr>
          <a:xfrm>
            <a:off x="841248" y="6429375"/>
            <a:ext cx="26467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AB23B9F-B223-42FC-B961-B8BFC75D2259}" type="datetime1">
              <a:rPr lang="en-US" smtClean="0">
                <a:solidFill>
                  <a:schemeClr val="tx2">
                    <a:alpha val="60000"/>
                  </a:schemeClr>
                </a:solidFill>
              </a:rPr>
              <a:pPr/>
              <a:t>6/16/2022</a:t>
            </a:fld>
            <a:endParaRPr lang="en-US" dirty="0">
              <a:solidFill>
                <a:schemeClr val="tx2">
                  <a:alpha val="60000"/>
                </a:schemeClr>
              </a:solidFill>
            </a:endParaRP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BD47C5CB-0317-4DC6-A76F-38A5BB1FD1C2}"/>
              </a:ext>
            </a:extLst>
          </p:cNvPr>
          <p:cNvSpPr txBox="1">
            <a:spLocks/>
          </p:cNvSpPr>
          <p:nvPr userDrawn="1"/>
        </p:nvSpPr>
        <p:spPr>
          <a:xfrm>
            <a:off x="4044696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tx2">
                    <a:alpha val="60000"/>
                  </a:schemeClr>
                </a:solidFill>
              </a:rPr>
              <a:t>Sample footer text</a:t>
            </a:r>
            <a:endParaRPr lang="en-US" dirty="0">
              <a:solidFill>
                <a:schemeClr val="tx2">
                  <a:alpha val="60000"/>
                </a:schemeClr>
              </a:solidFill>
            </a:endParaRP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8CCF6E15-0BE7-453B-BBD4-B379C390AD22}"/>
              </a:ext>
            </a:extLst>
          </p:cNvPr>
          <p:cNvSpPr txBox="1">
            <a:spLocks/>
          </p:cNvSpPr>
          <p:nvPr userDrawn="1"/>
        </p:nvSpPr>
        <p:spPr>
          <a:xfrm>
            <a:off x="8613648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8844951-7827-47D4-8276-7DDE1FA7D85A}" type="slidenum">
              <a:rPr lang="en-US" smtClean="0">
                <a:solidFill>
                  <a:schemeClr val="tx2">
                    <a:alpha val="60000"/>
                  </a:schemeClr>
                </a:solidFill>
              </a:rPr>
              <a:pPr/>
              <a:t>‹#›</a:t>
            </a:fld>
            <a:endParaRPr lang="en-US" dirty="0">
              <a:solidFill>
                <a:schemeClr val="tx2">
                  <a:alpha val="60000"/>
                </a:schemeClr>
              </a:solidFill>
            </a:endParaRP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E092228-4487-4E3A-AEE3-12DC34A061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24928" y="484632"/>
            <a:ext cx="4279392" cy="286207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6AB20921-6E7F-4BD8-9399-D18CABB64B9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24928" y="3511296"/>
            <a:ext cx="4279392" cy="286207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2304300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0022B425-A1C3-4DFE-BF49-1B9F96D46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893769"/>
            <a:ext cx="5992550" cy="2319306"/>
          </a:xfrm>
        </p:spPr>
        <p:txBody>
          <a:bodyPr anchor="t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  <a:endParaRPr lang="en-US" sz="4400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2AEC60F9-EA79-4A18-B040-024AFB62FD5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3776" y="484632"/>
            <a:ext cx="11210544" cy="319125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B88B7B-A749-40EA-A140-38D1E04EF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9133" y="3893770"/>
            <a:ext cx="4377714" cy="2319306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</a:lstStyle>
          <a:p>
            <a:pPr marL="228600" lvl="0" indent="-228600"/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18489"/>
            <a:ext cx="2743200" cy="365125"/>
          </a:xfrm>
        </p:spPr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3200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0951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8768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1295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730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8130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6152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085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1524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3/1/20XX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514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6" r:id="rId2"/>
    <p:sldLayoutId id="2147483699" r:id="rId3"/>
    <p:sldLayoutId id="2147483698" r:id="rId4"/>
    <p:sldLayoutId id="2147483686" r:id="rId5"/>
    <p:sldLayoutId id="2147483700" r:id="rId6"/>
    <p:sldLayoutId id="2147483705" r:id="rId7"/>
    <p:sldLayoutId id="2147483689" r:id="rId8"/>
    <p:sldLayoutId id="2147483704" r:id="rId9"/>
    <p:sldLayoutId id="2147483702" r:id="rId10"/>
    <p:sldLayoutId id="2147483701" r:id="rId11"/>
    <p:sldLayoutId id="2147483703" r:id="rId12"/>
    <p:sldLayoutId id="2147483685" r:id="rId13"/>
    <p:sldLayoutId id="2147483687" r:id="rId14"/>
    <p:sldLayoutId id="2147483688" r:id="rId15"/>
    <p:sldLayoutId id="2147483690" r:id="rId16"/>
    <p:sldLayoutId id="2147483692" r:id="rId17"/>
    <p:sldLayoutId id="2147483693" r:id="rId18"/>
  </p:sldLayoutIdLst>
  <p:hf hdr="0"/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32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9A7C78-91FD-4B88-953D-5A4363761B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208016" y="318782"/>
            <a:ext cx="8204687" cy="648654"/>
          </a:xfrm>
        </p:spPr>
        <p:txBody>
          <a:bodyPr anchor="b" anchorCtr="0">
            <a:normAutofit/>
          </a:bodyPr>
          <a:lstStyle/>
          <a:p>
            <a:r>
              <a:rPr lang="en-US" sz="2000" b="1" dirty="0" err="1"/>
              <a:t>Tableros</a:t>
            </a:r>
            <a:r>
              <a:rPr lang="en-US" sz="2000" b="1" dirty="0"/>
              <a:t> de </a:t>
            </a:r>
            <a:r>
              <a:rPr lang="en-US" sz="2000" b="1" dirty="0" err="1"/>
              <a:t>precios</a:t>
            </a:r>
            <a:r>
              <a:rPr lang="en-US" sz="2000" b="1" dirty="0"/>
              <a:t> – Price Board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D04BED3-CF2E-4CAD-8CE8-ED3ED12AEBD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492992" y="1173445"/>
            <a:ext cx="8334672" cy="826271"/>
          </a:xfrm>
        </p:spPr>
        <p:txBody>
          <a:bodyPr/>
          <a:lstStyle/>
          <a:p>
            <a:r>
              <a:rPr lang="en-US" b="1" dirty="0">
                <a:solidFill>
                  <a:schemeClr val="tx2">
                    <a:lumMod val="10000"/>
                    <a:lumOff val="90000"/>
                  </a:schemeClr>
                </a:solidFill>
              </a:rPr>
              <a:t>HOTEL PALACE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BD918D33-C40E-4210-BB66-850E0A5125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8537318"/>
              </p:ext>
            </p:extLst>
          </p:nvPr>
        </p:nvGraphicFramePr>
        <p:xfrm>
          <a:off x="410200" y="1871531"/>
          <a:ext cx="5990601" cy="3662180"/>
        </p:xfrm>
        <a:graphic>
          <a:graphicData uri="http://schemas.openxmlformats.org/drawingml/2006/table">
            <a:tbl>
              <a:tblPr firstRow="1">
                <a:tableStyleId>{00A15C55-8517-42AA-B614-E9B94910E393}</a:tableStyleId>
              </a:tblPr>
              <a:tblGrid>
                <a:gridCol w="1996867">
                  <a:extLst>
                    <a:ext uri="{9D8B030D-6E8A-4147-A177-3AD203B41FA5}">
                      <a16:colId xmlns:a16="http://schemas.microsoft.com/office/drawing/2014/main" val="104317482"/>
                    </a:ext>
                  </a:extLst>
                </a:gridCol>
                <a:gridCol w="1996867">
                  <a:extLst>
                    <a:ext uri="{9D8B030D-6E8A-4147-A177-3AD203B41FA5}">
                      <a16:colId xmlns:a16="http://schemas.microsoft.com/office/drawing/2014/main" val="1342780340"/>
                    </a:ext>
                  </a:extLst>
                </a:gridCol>
                <a:gridCol w="1996867">
                  <a:extLst>
                    <a:ext uri="{9D8B030D-6E8A-4147-A177-3AD203B41FA5}">
                      <a16:colId xmlns:a16="http://schemas.microsoft.com/office/drawing/2014/main" val="2341154851"/>
                    </a:ext>
                  </a:extLst>
                </a:gridCol>
              </a:tblGrid>
              <a:tr h="548109">
                <a:tc>
                  <a:txBody>
                    <a:bodyPr/>
                    <a:lstStyle/>
                    <a:p>
                      <a:r>
                        <a:rPr lang="en-GB"/>
                        <a:t>HABITACION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PRECIO (no </a:t>
                      </a:r>
                      <a:r>
                        <a:rPr lang="en-GB" dirty="0" err="1"/>
                        <a:t>miembros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PRECIO (</a:t>
                      </a:r>
                      <a:r>
                        <a:rPr lang="en-GB" dirty="0" err="1"/>
                        <a:t>miembros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1741671"/>
                  </a:ext>
                </a:extLst>
              </a:tr>
              <a:tr h="548109">
                <a:tc>
                  <a:txBody>
                    <a:bodyPr/>
                    <a:lstStyle/>
                    <a:p>
                      <a:r>
                        <a:rPr lang="en-GB" dirty="0"/>
                        <a:t>Individual (1 </a:t>
                      </a:r>
                      <a:r>
                        <a:rPr lang="en-GB" dirty="0" err="1"/>
                        <a:t>Cama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3743983"/>
                  </a:ext>
                </a:extLst>
              </a:tr>
              <a:tr h="6679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Doble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6493603"/>
                  </a:ext>
                </a:extLst>
              </a:tr>
              <a:tr h="313205">
                <a:tc>
                  <a:txBody>
                    <a:bodyPr/>
                    <a:lstStyle/>
                    <a:p>
                      <a:r>
                        <a:rPr lang="en-GB" dirty="0"/>
                        <a:t>Doble </a:t>
                      </a:r>
                      <a:r>
                        <a:rPr lang="en-GB" dirty="0" err="1"/>
                        <a:t>delux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£70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6721946"/>
                  </a:ext>
                </a:extLst>
              </a:tr>
              <a:tr h="548109">
                <a:tc>
                  <a:txBody>
                    <a:bodyPr/>
                    <a:lstStyle/>
                    <a:p>
                      <a:r>
                        <a:rPr lang="en-GB" dirty="0"/>
                        <a:t>Salas de </a:t>
                      </a:r>
                      <a:r>
                        <a:rPr lang="en-GB" dirty="0" err="1"/>
                        <a:t>estudio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8903739"/>
                  </a:ext>
                </a:extLst>
              </a:tr>
              <a:tr h="400116">
                <a:tc>
                  <a:txBody>
                    <a:bodyPr/>
                    <a:lstStyle/>
                    <a:p>
                      <a:r>
                        <a:rPr lang="en-GB" dirty="0"/>
                        <a:t>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£105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1543465"/>
                  </a:ext>
                </a:extLst>
              </a:tr>
              <a:tr h="400116">
                <a:tc>
                  <a:txBody>
                    <a:bodyPr/>
                    <a:lstStyle/>
                    <a:p>
                      <a:r>
                        <a:rPr lang="en-GB" dirty="0"/>
                        <a:t>Con Vista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2736866"/>
                  </a:ext>
                </a:extLst>
              </a:tr>
            </a:tbl>
          </a:graphicData>
        </a:graphic>
      </p:graphicFrame>
      <p:graphicFrame>
        <p:nvGraphicFramePr>
          <p:cNvPr id="3" name="Table 5">
            <a:extLst>
              <a:ext uri="{FF2B5EF4-FFF2-40B4-BE49-F238E27FC236}">
                <a16:creationId xmlns:a16="http://schemas.microsoft.com/office/drawing/2014/main" id="{02E65D5F-0BB7-4D30-925F-C1AB3A3236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0610725"/>
              </p:ext>
            </p:extLst>
          </p:nvPr>
        </p:nvGraphicFramePr>
        <p:xfrm>
          <a:off x="6528987" y="2200085"/>
          <a:ext cx="5383851" cy="2909049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794617">
                  <a:extLst>
                    <a:ext uri="{9D8B030D-6E8A-4147-A177-3AD203B41FA5}">
                      <a16:colId xmlns:a16="http://schemas.microsoft.com/office/drawing/2014/main" val="3571738514"/>
                    </a:ext>
                  </a:extLst>
                </a:gridCol>
                <a:gridCol w="1794617">
                  <a:extLst>
                    <a:ext uri="{9D8B030D-6E8A-4147-A177-3AD203B41FA5}">
                      <a16:colId xmlns:a16="http://schemas.microsoft.com/office/drawing/2014/main" val="3101236029"/>
                    </a:ext>
                  </a:extLst>
                </a:gridCol>
                <a:gridCol w="1794617">
                  <a:extLst>
                    <a:ext uri="{9D8B030D-6E8A-4147-A177-3AD203B41FA5}">
                      <a16:colId xmlns:a16="http://schemas.microsoft.com/office/drawing/2014/main" val="2920474352"/>
                    </a:ext>
                  </a:extLst>
                </a:gridCol>
              </a:tblGrid>
              <a:tr h="850877">
                <a:tc>
                  <a:txBody>
                    <a:bodyPr/>
                    <a:lstStyle/>
                    <a:p>
                      <a:r>
                        <a:rPr lang="en-GB" dirty="0"/>
                        <a:t>EXTRAS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PRECIO (no </a:t>
                      </a:r>
                      <a:r>
                        <a:rPr lang="en-GB" dirty="0" err="1"/>
                        <a:t>miembros</a:t>
                      </a:r>
                      <a:r>
                        <a:rPr lang="en-GB" dirty="0"/>
                        <a:t>)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PRECIO (</a:t>
                      </a:r>
                      <a:r>
                        <a:rPr lang="en-GB" dirty="0" err="1"/>
                        <a:t>miembros</a:t>
                      </a:r>
                      <a:r>
                        <a:rPr lang="en-GB" dirty="0"/>
                        <a:t>)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3230265"/>
                  </a:ext>
                </a:extLst>
              </a:tr>
              <a:tr h="451523">
                <a:tc>
                  <a:txBody>
                    <a:bodyPr/>
                    <a:lstStyle/>
                    <a:p>
                      <a:r>
                        <a:rPr lang="en-GB" dirty="0"/>
                        <a:t>Internet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3095202"/>
                  </a:ext>
                </a:extLst>
              </a:tr>
              <a:tr h="451523">
                <a:tc>
                  <a:txBody>
                    <a:bodyPr/>
                    <a:lstStyle/>
                    <a:p>
                      <a:r>
                        <a:rPr lang="en-GB" dirty="0"/>
                        <a:t>Parking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3034265"/>
                  </a:ext>
                </a:extLst>
              </a:tr>
              <a:tr h="595614">
                <a:tc>
                  <a:txBody>
                    <a:bodyPr/>
                    <a:lstStyle/>
                    <a:p>
                      <a:r>
                        <a:rPr lang="en-GB" dirty="0" err="1"/>
                        <a:t>Servicio</a:t>
                      </a:r>
                      <a:r>
                        <a:rPr lang="en-GB" dirty="0"/>
                        <a:t> de </a:t>
                      </a:r>
                      <a:r>
                        <a:rPr lang="en-GB" dirty="0" err="1"/>
                        <a:t>habitaciones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6708345"/>
                  </a:ext>
                </a:extLst>
              </a:tr>
              <a:tr h="451523">
                <a:tc>
                  <a:txBody>
                    <a:bodyPr/>
                    <a:lstStyle/>
                    <a:p>
                      <a:r>
                        <a:rPr lang="en-GB" dirty="0" err="1"/>
                        <a:t>Gimnasio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253322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98A63D4-B384-4190-989B-E80CF9A3B2DE}"/>
              </a:ext>
            </a:extLst>
          </p:cNvPr>
          <p:cNvSpPr txBox="1"/>
          <p:nvPr/>
        </p:nvSpPr>
        <p:spPr>
          <a:xfrm>
            <a:off x="4289990" y="5741619"/>
            <a:ext cx="5685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 err="1">
                <a:solidFill>
                  <a:schemeClr val="tx2">
                    <a:lumMod val="10000"/>
                    <a:lumOff val="90000"/>
                  </a:schemeClr>
                </a:solidFill>
              </a:rPr>
              <a:t>Direccion</a:t>
            </a:r>
            <a:r>
              <a:rPr lang="en-GB" sz="1800" b="1" dirty="0">
                <a:solidFill>
                  <a:schemeClr val="tx2">
                    <a:lumMod val="10000"/>
                    <a:lumOff val="90000"/>
                  </a:schemeClr>
                </a:solidFill>
              </a:rPr>
              <a:t>: Cl. Hotel Palacio</a:t>
            </a:r>
            <a:br>
              <a:rPr lang="en-GB" sz="1800" b="1" dirty="0">
                <a:solidFill>
                  <a:schemeClr val="tx2">
                    <a:lumMod val="10000"/>
                    <a:lumOff val="90000"/>
                  </a:schemeClr>
                </a:solidFill>
              </a:rPr>
            </a:br>
            <a:r>
              <a:rPr lang="en-GB" sz="1800" b="1" dirty="0">
                <a:solidFill>
                  <a:schemeClr val="tx2">
                    <a:lumMod val="10000"/>
                    <a:lumOff val="90000"/>
                  </a:schemeClr>
                </a:solidFill>
              </a:rPr>
              <a:t>45012 Toledo, Toledo, Spain.</a:t>
            </a:r>
          </a:p>
          <a:p>
            <a:r>
              <a:rPr lang="en-GB" sz="1800" b="1" dirty="0" err="1">
                <a:solidFill>
                  <a:schemeClr val="tx2">
                    <a:lumMod val="10000"/>
                    <a:lumOff val="90000"/>
                  </a:schemeClr>
                </a:solidFill>
              </a:rPr>
              <a:t>Telefono</a:t>
            </a:r>
            <a:r>
              <a:rPr lang="en-GB" sz="1800" b="1" dirty="0">
                <a:solidFill>
                  <a:schemeClr val="tx2">
                    <a:lumMod val="10000"/>
                    <a:lumOff val="90000"/>
                  </a:schemeClr>
                </a:solidFill>
              </a:rPr>
              <a:t>:+34 55 767 898</a:t>
            </a:r>
            <a:br>
              <a:rPr lang="en-GB" sz="1800" dirty="0">
                <a:solidFill>
                  <a:srgbClr val="FFFFFF"/>
                </a:solidFill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3580386"/>
      </p:ext>
    </p:extLst>
  </p:cSld>
  <p:clrMapOvr>
    <a:masterClrMapping/>
  </p:clrMapOvr>
</p:sld>
</file>

<file path=ppt/theme/theme1.xml><?xml version="1.0" encoding="utf-8"?>
<a:theme xmlns:a="http://schemas.openxmlformats.org/drawingml/2006/main" name="LuminousVTI">
  <a:themeElements>
    <a:clrScheme name="Custom 54">
      <a:dk1>
        <a:sysClr val="windowText" lastClr="000000"/>
      </a:dk1>
      <a:lt1>
        <a:sysClr val="window" lastClr="FFFFFF"/>
      </a:lt1>
      <a:dk2>
        <a:srgbClr val="201449"/>
      </a:dk2>
      <a:lt2>
        <a:srgbClr val="EEEEEE"/>
      </a:lt2>
      <a:accent1>
        <a:srgbClr val="F900A0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8477FE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AFE2A1-77F8-441E-9B9F-DD61C354F4FE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5CF4B188-9E41-4609-81DC-EA2587D009A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6052644-F409-493B-8E91-969D43897F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{2F16E108-07F8-42A0-ACA5-CAC3D1B38ABF}tf00537603_win32</Template>
  <TotalTime>26</TotalTime>
  <Words>109</Words>
  <Application>Microsoft Office PowerPoint</Application>
  <PresentationFormat>Widescreen</PresentationFormat>
  <Paragraphs>40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Avenir Next LT Pro</vt:lpstr>
      <vt:lpstr>Calibri</vt:lpstr>
      <vt:lpstr>Sabon Next LT</vt:lpstr>
      <vt:lpstr>Wingdings</vt:lpstr>
      <vt:lpstr>LuminousVTI</vt:lpstr>
      <vt:lpstr>Tableros de precios – Price Board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Tableros de precios – Price Board</dc:title>
  <dc:creator>Shamia Akther</dc:creator>
  <cp:lastModifiedBy>Shamia Akther</cp:lastModifiedBy>
  <cp:revision>3</cp:revision>
  <dcterms:created xsi:type="dcterms:W3CDTF">2022-06-15T14:41:02Z</dcterms:created>
  <dcterms:modified xsi:type="dcterms:W3CDTF">2022-06-16T13:12:53Z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SIP_Label_aa6745fb-3f26-4c57-86f8-58701135f02c_Enabled">
    <vt:lpwstr>true</vt:lpwstr>
  </property>
  <property fmtid="{D5CDD505-2E9C-101B-9397-08002B2CF9AE}" pid="4" name="MSIP_Label_aa6745fb-3f26-4c57-86f8-58701135f02c_SetDate">
    <vt:lpwstr>2022-06-15T15:01:39Z</vt:lpwstr>
  </property>
  <property fmtid="{D5CDD505-2E9C-101B-9397-08002B2CF9AE}" pid="5" name="MSIP_Label_aa6745fb-3f26-4c57-86f8-58701135f02c_Method">
    <vt:lpwstr>Privileged</vt:lpwstr>
  </property>
  <property fmtid="{D5CDD505-2E9C-101B-9397-08002B2CF9AE}" pid="6" name="MSIP_Label_aa6745fb-3f26-4c57-86f8-58701135f02c_Name">
    <vt:lpwstr>NO MARKING (PUBLIC)</vt:lpwstr>
  </property>
  <property fmtid="{D5CDD505-2E9C-101B-9397-08002B2CF9AE}" pid="7" name="MSIP_Label_aa6745fb-3f26-4c57-86f8-58701135f02c_SiteId">
    <vt:lpwstr>4c6898a9-8fca-42f9-aa92-82cb3e252bc6</vt:lpwstr>
  </property>
  <property fmtid="{D5CDD505-2E9C-101B-9397-08002B2CF9AE}" pid="8" name="MSIP_Label_aa6745fb-3f26-4c57-86f8-58701135f02c_ActionId">
    <vt:lpwstr>dfd54044-83ad-4492-a098-00001cd02f65</vt:lpwstr>
  </property>
  <property fmtid="{D5CDD505-2E9C-101B-9397-08002B2CF9AE}" pid="9" name="MSIP_Label_aa6745fb-3f26-4c57-86f8-58701135f02c_ContentBits">
    <vt:lpwstr>0</vt:lpwstr>
  </property>
</Properties>
</file>