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08B917E-ABD4-492F-A7DF-BC6C83101453}" type="datetimeFigureOut">
              <a:rPr lang="en-GB" smtClean="0"/>
              <a:pPr/>
              <a:t>14/10/2013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77411F7-DB55-4CEB-97BD-F6FE6AF74B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Getting the most out of supervision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the purpose of the supervisor?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supervisor is both your advisor and your marker.</a:t>
            </a:r>
          </a:p>
          <a:p>
            <a:r>
              <a:rPr lang="en-GB" dirty="0" smtClean="0"/>
              <a:t>They are there to provide you with help and advice, as well as guidance regarding your topic.</a:t>
            </a:r>
          </a:p>
          <a:p>
            <a:r>
              <a:rPr lang="en-GB" dirty="0" smtClean="0"/>
              <a:t>However, they are also your marker. This means that how much they can guide you is restricted.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what can you get out of your supervisor?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Bibliographical advice</a:t>
            </a:r>
          </a:p>
          <a:p>
            <a:r>
              <a:rPr lang="en-GB" dirty="0" smtClean="0"/>
              <a:t>Advice on arguments, problems with sources, and ways to overcome them.</a:t>
            </a:r>
          </a:p>
          <a:p>
            <a:r>
              <a:rPr lang="en-GB" dirty="0" smtClean="0"/>
              <a:t>Advice on modern scholarship and debates.</a:t>
            </a:r>
          </a:p>
          <a:p>
            <a:r>
              <a:rPr lang="en-GB" dirty="0" smtClean="0"/>
              <a:t>Advice on whether you need to narrow down or open up your topic.</a:t>
            </a:r>
          </a:p>
          <a:p>
            <a:r>
              <a:rPr lang="en-GB" dirty="0" smtClean="0"/>
              <a:t>Advice on the originality of your project and your approach.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help?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Your supervisor can help you.</a:t>
            </a:r>
          </a:p>
          <a:p>
            <a:r>
              <a:rPr lang="en-GB" dirty="0" smtClean="0"/>
              <a:t>If they think it necessary, they can read specific small parts of your dissertation.</a:t>
            </a:r>
          </a:p>
          <a:p>
            <a:r>
              <a:rPr lang="en-GB" dirty="0" smtClean="0"/>
              <a:t>They can help you access resources and sources that you are able to access on your own.</a:t>
            </a:r>
          </a:p>
          <a:p>
            <a:r>
              <a:rPr lang="en-GB" dirty="0" smtClean="0"/>
              <a:t>For example, if you really need to understand the nuances of a passage but no translation in English exists.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Specific supervision sessions?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4 supervision sessions. You need to make the most of them.</a:t>
            </a:r>
          </a:p>
          <a:p>
            <a:r>
              <a:rPr lang="en-GB" dirty="0" smtClean="0"/>
              <a:t>It is worth contacting your supervisor at least a week in advance as to what they would like you to prepare for your discussion.</a:t>
            </a:r>
          </a:p>
          <a:p>
            <a:r>
              <a:rPr lang="en-GB" dirty="0" smtClean="0"/>
              <a:t>Also don’t forget to contact, or go see, your supervisor if they have requested that you do so.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smtClean="0"/>
              <a:t>So, what should I be talking about with my supervisor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 smart. And be prepared.</a:t>
            </a:r>
          </a:p>
          <a:p>
            <a:r>
              <a:rPr lang="en-GB" dirty="0" smtClean="0"/>
              <a:t>Make sure that your supervisor has had a chance to judge the validity of your overall argument.</a:t>
            </a:r>
          </a:p>
          <a:p>
            <a:r>
              <a:rPr lang="en-GB" dirty="0" smtClean="0"/>
              <a:t>Make sure that you take the time to discuss any difficult sources or modern scholarly debates with them.</a:t>
            </a:r>
          </a:p>
          <a:p>
            <a:r>
              <a:rPr lang="en-GB" dirty="0" smtClean="0"/>
              <a:t>Make sure that you plan ahead as to needing specific help and you arrange with your supervisor in advance.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now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 both prepare for supervision sessions and reflect upon them after you’ve had them.</a:t>
            </a:r>
          </a:p>
          <a:p>
            <a:r>
              <a:rPr lang="en-GB" dirty="0" smtClean="0"/>
              <a:t>Something that you may have discussed in October may not come into play until February.</a:t>
            </a:r>
          </a:p>
          <a:p>
            <a:r>
              <a:rPr lang="en-GB" dirty="0" smtClean="0"/>
              <a:t>Take notes and revisit them, so that you know what you discussed and what your action plan is.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dissertation action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need to make a clear action plan as to how you will tackle your dissertation and the research for it.</a:t>
            </a:r>
          </a:p>
          <a:p>
            <a:r>
              <a:rPr lang="en-GB" dirty="0" smtClean="0"/>
              <a:t>What will you do and when?</a:t>
            </a:r>
          </a:p>
          <a:p>
            <a:r>
              <a:rPr lang="en-GB" dirty="0" smtClean="0"/>
              <a:t>What resources do you need to access?</a:t>
            </a:r>
          </a:p>
          <a:p>
            <a:r>
              <a:rPr lang="en-GB" dirty="0" smtClean="0"/>
              <a:t>When and for what do you need to ask for help from your supervisor?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Detail is what saves the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other modules, you have a clear timetable but also a clear and specific schedule of what you are doing when.</a:t>
            </a:r>
          </a:p>
          <a:p>
            <a:r>
              <a:rPr lang="en-GB" dirty="0" smtClean="0"/>
              <a:t>For the dissertation you need to do this on your own.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 example: How less democratic was Athens in the 4</a:t>
            </a:r>
            <a:r>
              <a:rPr lang="en-GB" baseline="30000" dirty="0" smtClean="0"/>
              <a:t>th</a:t>
            </a:r>
            <a:r>
              <a:rPr lang="en-GB" dirty="0" smtClean="0"/>
              <a:t> century?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Monday Oct </a:t>
            </a:r>
            <a:r>
              <a:rPr lang="en-GB" dirty="0" smtClean="0"/>
              <a:t>14: </a:t>
            </a:r>
            <a:r>
              <a:rPr lang="en-GB" dirty="0" smtClean="0"/>
              <a:t>Read Aristotle </a:t>
            </a:r>
            <a:r>
              <a:rPr lang="en-GB" i="1" dirty="0" smtClean="0"/>
              <a:t>Athenian constitution</a:t>
            </a:r>
          </a:p>
          <a:p>
            <a:r>
              <a:rPr lang="en-GB" dirty="0" smtClean="0"/>
              <a:t>Tuesday Oct </a:t>
            </a:r>
            <a:r>
              <a:rPr lang="en-GB" dirty="0" smtClean="0"/>
              <a:t>15: </a:t>
            </a:r>
            <a:r>
              <a:rPr lang="en-GB" dirty="0" smtClean="0"/>
              <a:t>Read commentaries on Aristotle </a:t>
            </a:r>
            <a:r>
              <a:rPr lang="en-GB" dirty="0" err="1" smtClean="0"/>
              <a:t>AthPol</a:t>
            </a:r>
            <a:endParaRPr lang="en-GB" dirty="0" smtClean="0"/>
          </a:p>
          <a:p>
            <a:r>
              <a:rPr lang="en-GB" dirty="0" smtClean="0"/>
              <a:t>Monday </a:t>
            </a:r>
            <a:r>
              <a:rPr lang="en-GB" dirty="0" smtClean="0"/>
              <a:t>21 </a:t>
            </a:r>
            <a:r>
              <a:rPr lang="en-GB" dirty="0" smtClean="0"/>
              <a:t>Oct: Check out modern scholarship on Aristotle (any major issues?)</a:t>
            </a:r>
          </a:p>
          <a:p>
            <a:r>
              <a:rPr lang="en-GB" dirty="0" smtClean="0"/>
              <a:t>Tuesday </a:t>
            </a:r>
            <a:r>
              <a:rPr lang="en-GB" dirty="0" smtClean="0"/>
              <a:t>22 </a:t>
            </a:r>
            <a:r>
              <a:rPr lang="en-GB" dirty="0" smtClean="0"/>
              <a:t>Oct: Go through </a:t>
            </a:r>
            <a:r>
              <a:rPr lang="en-GB" dirty="0" err="1" smtClean="0"/>
              <a:t>AthPol</a:t>
            </a:r>
            <a:r>
              <a:rPr lang="en-GB" dirty="0" smtClean="0"/>
              <a:t> again. Any changes to my opinion from first read?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42</TotalTime>
  <Words>544</Words>
  <Application>Microsoft Office PowerPoint</Application>
  <PresentationFormat>On-screen Show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NewsPrint</vt:lpstr>
      <vt:lpstr>CLSK6002</vt:lpstr>
      <vt:lpstr>What is the purpose of the supervisor?</vt:lpstr>
      <vt:lpstr>So what can you get out of your supervisor?</vt:lpstr>
      <vt:lpstr>What about help?</vt:lpstr>
      <vt:lpstr>Specific supervision sessions?</vt:lpstr>
      <vt:lpstr>So, what should I be talking about with my supervisor</vt:lpstr>
      <vt:lpstr>So now what?</vt:lpstr>
      <vt:lpstr>The dissertation action plan</vt:lpstr>
      <vt:lpstr>Detail is what saves the day</vt:lpstr>
      <vt:lpstr>An example: How less democratic was Athens in the 4th century?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HUSK6002 for Classics students</dc:title>
  <dc:creator>Errietta Bissa</dc:creator>
  <cp:lastModifiedBy>K Erickson</cp:lastModifiedBy>
  <cp:revision>21</cp:revision>
  <dcterms:created xsi:type="dcterms:W3CDTF">2011-10-03T07:19:18Z</dcterms:created>
  <dcterms:modified xsi:type="dcterms:W3CDTF">2013-10-14T12:26:01Z</dcterms:modified>
</cp:coreProperties>
</file>