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94660"/>
  </p:normalViewPr>
  <p:slideViewPr>
    <p:cSldViewPr snapToGrid="0">
      <p:cViewPr>
        <p:scale>
          <a:sx n="57" d="100"/>
          <a:sy n="57" d="100"/>
        </p:scale>
        <p:origin x="36" y="3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akeem rasool" userId="1a57831ce323c4d7" providerId="LiveId" clId="{32ADC58B-C6BE-4390-B18B-54F1C831CBA9}"/>
    <pc:docChg chg="custSel modSld">
      <pc:chgData name="hakeem rasool" userId="1a57831ce323c4d7" providerId="LiveId" clId="{32ADC58B-C6BE-4390-B18B-54F1C831CBA9}" dt="2026-07-15T12:19:04.428" v="346" actId="20577"/>
      <pc:docMkLst>
        <pc:docMk/>
      </pc:docMkLst>
      <pc:sldChg chg="modSp mod">
        <pc:chgData name="hakeem rasool" userId="1a57831ce323c4d7" providerId="LiveId" clId="{32ADC58B-C6BE-4390-B18B-54F1C831CBA9}" dt="2026-07-15T12:18:20.260" v="312" actId="20577"/>
        <pc:sldMkLst>
          <pc:docMk/>
          <pc:sldMk cId="1463944371" sldId="262"/>
        </pc:sldMkLst>
        <pc:spChg chg="mod">
          <ac:chgData name="hakeem rasool" userId="1a57831ce323c4d7" providerId="LiveId" clId="{32ADC58B-C6BE-4390-B18B-54F1C831CBA9}" dt="2026-07-15T12:18:20.260" v="312" actId="20577"/>
          <ac:spMkLst>
            <pc:docMk/>
            <pc:sldMk cId="1463944371" sldId="262"/>
            <ac:spMk id="3" creationId="{7A0FFD55-F213-4B1B-6B8E-51D1A74B146B}"/>
          </ac:spMkLst>
        </pc:spChg>
      </pc:sldChg>
      <pc:sldChg chg="modSp mod">
        <pc:chgData name="hakeem rasool" userId="1a57831ce323c4d7" providerId="LiveId" clId="{32ADC58B-C6BE-4390-B18B-54F1C831CBA9}" dt="2026-07-15T12:19:04.428" v="346" actId="20577"/>
        <pc:sldMkLst>
          <pc:docMk/>
          <pc:sldMk cId="3272145358" sldId="263"/>
        </pc:sldMkLst>
        <pc:spChg chg="mod">
          <ac:chgData name="hakeem rasool" userId="1a57831ce323c4d7" providerId="LiveId" clId="{32ADC58B-C6BE-4390-B18B-54F1C831CBA9}" dt="2026-07-15T12:19:04.428" v="346" actId="20577"/>
          <ac:spMkLst>
            <pc:docMk/>
            <pc:sldMk cId="3272145358" sldId="263"/>
            <ac:spMk id="3" creationId="{F5D58524-0583-97F1-38A7-BE3C55EABBA2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14C60EB-40A6-4EC6-875D-802CA49B1C7A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BEA89D-FE45-4685-A728-9CA22AD3705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1573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BEA89D-FE45-4685-A728-9CA22AD3705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12698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6BEA89D-FE45-4685-A728-9CA22AD3705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3437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13DC18-21C6-A0FE-B76D-3B7104B406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86A3C98-8D1B-83E6-7055-315D3EF0F4A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F5610-5EC6-2F07-819B-C41C83577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51DA2-6082-4EE6-9EA9-AE4F62512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FB45EC-2AE0-C256-AD08-931281613D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3555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735920-3B89-FA4E-6D87-AD540B5337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7B0685-A5B7-31D7-EDB1-7866DD7732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DB4D95-D5DE-84EA-66F3-A5DDF12D08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040D34-8C69-E8B2-AC48-14C467A68D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D3B8004-8626-FB7E-3C7E-A5148B674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9639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F016C5-6410-E9DB-977B-35F1CAC45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15B287-66ED-77AF-BBBF-FDDCF3B358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F9A1E-2DFC-BA89-13A8-CE23B42ABA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D33768-856D-2D00-B572-F9F27AFEA2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6F4F64-9EC5-B26F-90B0-8EB8C3D331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69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770070-F9C4-5ED9-EDC4-3DD10C42B2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7AB097-72FC-FCCE-55C7-D6809C4C6D3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6570E5-C67C-7BA0-236B-1A9DFB0ECED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6ACE36D-B0F2-F683-EF43-A5B4F1CED3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1A5C070-0CF6-850E-F5A4-69E8FE104D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93DAF88-272D-0899-ADB7-B38C7E00E8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9323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CB1D69-8102-66C7-39F0-85D2DEF2E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668E0E1-7902-4653-D62B-0FCCBDADECA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E06CA5-5906-EC7C-CD00-1AE1F1FE940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25E7F8-4335-D353-FB2B-C7A55D27CBF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F959959-0F0D-2286-7EA7-F8B219A534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3263C5-3A6F-34D0-20E3-20EB4BE85B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89DA564-2D0C-072B-95B4-F4D487905B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42E903-D948-F772-B327-7C4A50F7EE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18969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7AC407-C799-3873-959C-6E5BBE8EAB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88BD37F-F598-A9E1-A644-70D5D06C65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E5DE3B0-24FA-9AD6-C993-214386400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210093-75A2-505F-EDEE-9787163AF3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9855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D8BE6D-48F9-194B-C2AE-F91ED4866C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D0D955C-A783-17AF-F11E-00197BEEE2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668591-CC7B-EAE5-37D8-6784BFE4CF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65477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B860F6-98FB-D06D-0E30-44780024AB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DF33C5-7C7F-A610-3C4B-37CB423CB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C2D1C6E-D0FE-9634-CA5B-AA4F5A1C3A0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B00329-6CE0-278B-E941-215B37313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1A3019-8072-2336-E9C5-7ECFBEDDC1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78336A6-F113-308D-C897-C0E9E57872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97697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D452-FA49-1431-BA0C-6653F04D20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914D197-DF29-1D1D-FF18-E1CC4C3E568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769D0D-E29F-9579-450F-4EBA381A78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A08DDC-579B-2CB3-E095-3F170E27A2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F1707D-327E-FBAE-751D-779DECBE51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02B9D1-54BC-8B28-FCB6-54314B44D0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0295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C51B6-F3E6-5761-1CD9-52C8F740B9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0EE1B9-AAC9-801D-95EE-9D27159CEF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2E1F376-CFFD-36FF-4E47-BC95D87B2A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876060-77BF-8261-A387-89A43EEBAC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1F2DB-F2C7-62A9-0887-1D076D3732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1243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8FA6E74-3F1B-3913-6155-23C27D4001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3AC7C9-9975-4F4D-9045-7D321901219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8DAFCC5-5B2B-A52F-E800-08691838ED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8FB9BD-4B82-6DF3-4255-CCDB98D40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F97C2E-281F-9D20-5622-B78D0BAF5A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7333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31FB4B9-1ED3-300A-5836-C81A26EEA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12A1E7-F2BE-2B4B-3E68-4F1BEB18CE1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C22810-5FBF-DF95-7B3C-856EA4DE5CD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431A1E0-00B7-4CF7-94DF-87BE3A680FDC}" type="datetimeFigureOut">
              <a:rPr lang="en-GB" smtClean="0"/>
              <a:t>15/07/2026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2EF441-0777-5661-33C6-56AB5C12174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5304EC-596B-8CE3-9D47-F99F8E8CC5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5D691A1-C780-4C63-B9B8-72A33B1CB97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2417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22D644-51A2-ABB7-C564-86C5F2AFEB3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DS3 Digital Portfolio &amp; Reflection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CAF983F-A948-7F20-CD9C-7437D3F5E8B3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Digital Lie Module</a:t>
            </a:r>
          </a:p>
          <a:p>
            <a:r>
              <a:rPr lang="en-GB" dirty="0"/>
              <a:t>Student Name: Abdul Rasool</a:t>
            </a:r>
          </a:p>
          <a:p>
            <a:r>
              <a:rPr lang="en-GB" dirty="0"/>
              <a:t>13/07/2026</a:t>
            </a:r>
          </a:p>
        </p:txBody>
      </p:sp>
    </p:spTree>
    <p:extLst>
      <p:ext uri="{BB962C8B-B14F-4D97-AF65-F5344CB8AC3E}">
        <p14:creationId xmlns:p14="http://schemas.microsoft.com/office/powerpoint/2010/main" val="4972846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C0763A76-9F1C-4FC5-82B7-DD475DA461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1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81BF4F6-F2CF-4984-9D14-D6966D92F9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8522446" cy="2285999"/>
          </a:xfrm>
          <a:prstGeom prst="rect">
            <a:avLst/>
          </a:prstGeom>
          <a:ln>
            <a:noFill/>
          </a:ln>
          <a:effectLst>
            <a:outerShdw blurRad="596900" dist="304800" dir="7140000" sx="90000" sy="90000" algn="t" rotWithShape="0">
              <a:srgbClr val="000000">
                <a:alpha val="1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CE7E1D-5BDE-083E-7E60-D276E795F8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1803" y="350196"/>
            <a:ext cx="4646904" cy="1624520"/>
          </a:xfrm>
        </p:spPr>
        <p:txBody>
          <a:bodyPr anchor="ctr">
            <a:normAutofit/>
          </a:bodyPr>
          <a:lstStyle/>
          <a:p>
            <a:r>
              <a:rPr lang="en-GB" sz="4000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D4B1CC-3256-0D40-1CF4-B72A3E26DE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1802" y="2743200"/>
            <a:ext cx="4646905" cy="361314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endParaRPr lang="en-GB" sz="1700"/>
          </a:p>
          <a:p>
            <a:r>
              <a:rPr lang="en-GB" sz="1700"/>
              <a:t>4 key examples of my digital work from this module</a:t>
            </a:r>
          </a:p>
          <a:p>
            <a:r>
              <a:rPr lang="en-GB" sz="1700"/>
              <a:t>The skills I’ve built and tools I’ve mastered</a:t>
            </a:r>
          </a:p>
          <a:p>
            <a:r>
              <a:rPr lang="en-GB" sz="1700"/>
              <a:t>My progress from the start to now </a:t>
            </a:r>
          </a:p>
          <a:p>
            <a:r>
              <a:rPr lang="en-GB" sz="1700"/>
              <a:t>Why I chose these examples</a:t>
            </a:r>
          </a:p>
          <a:p>
            <a:r>
              <a:rPr lang="en-GB" sz="1700"/>
              <a:t>They cover communication, study, research and daily digital skills</a:t>
            </a:r>
          </a:p>
          <a:p>
            <a:r>
              <a:rPr lang="en-GB" sz="1700"/>
              <a:t>They show what I found hard what I improved and what I can do confidently now</a:t>
            </a:r>
          </a:p>
          <a:p>
            <a:pPr marL="0" indent="0">
              <a:buNone/>
            </a:pPr>
            <a:endParaRPr lang="en-GB" sz="1700"/>
          </a:p>
          <a:p>
            <a:pPr marL="0" indent="0">
              <a:buNone/>
            </a:pPr>
            <a:endParaRPr lang="en-GB" sz="1700"/>
          </a:p>
        </p:txBody>
      </p:sp>
      <p:pic>
        <p:nvPicPr>
          <p:cNvPr id="5" name="Picture 4" descr="An abstract design with lines and financial symbols">
            <a:extLst>
              <a:ext uri="{FF2B5EF4-FFF2-40B4-BE49-F238E27FC236}">
                <a16:creationId xmlns:a16="http://schemas.microsoft.com/office/drawing/2014/main" id="{4920877D-BA2D-C3F9-8ABF-7EEE87B9226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9966" r="20857"/>
          <a:stretch>
            <a:fillRect/>
          </a:stretch>
        </p:blipFill>
        <p:spPr>
          <a:xfrm>
            <a:off x="6096000" y="1"/>
            <a:ext cx="61028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570870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2679492-7988-4050-9056-5424444524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CB3C3F-30AD-0BBF-C3E4-4FFAAD1D7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92584" y="501651"/>
            <a:ext cx="4434720" cy="171625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500"/>
              <a:t>Work Example 1 Communication Tools (Whatsapp &amp; Gmail)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5ABDEAA-B248-4182-B67C-A925338E77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008" y="252743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2723B11D-177F-97E0-DEE1-07AC27499E8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925046" y="539762"/>
            <a:ext cx="1135543" cy="2468573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091B163-7D61-4891-ABCF-5C13D9C418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5449" y="3548095"/>
            <a:ext cx="4739619" cy="304261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C85AD3A-6980-BE45-10EE-07FC8930903A}"/>
              </a:ext>
            </a:extLst>
          </p:cNvPr>
          <p:cNvSpPr txBox="1"/>
          <p:nvPr/>
        </p:nvSpPr>
        <p:spPr>
          <a:xfrm>
            <a:off x="6392583" y="2645922"/>
            <a:ext cx="4434721" cy="3710427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A breakdown of the tools I used for personal and formal communication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Skills Shown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Comparing tools for different purposes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Using digital tools to stay connected and manage admin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b="1" dirty="0"/>
              <a:t>What I learned: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When to use instant messaging vs email for different needs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900" dirty="0"/>
              <a:t>How to adjust how I communicate depending on the tool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6468D22-AD51-7DEF-3211-7F0115ACDFC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654351" y="3891902"/>
            <a:ext cx="4281815" cy="2354997"/>
          </a:xfrm>
          <a:prstGeom prst="rect">
            <a:avLst/>
          </a:prstGeom>
        </p:spPr>
      </p:pic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723157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1293230-B0F6-45B1-96D1-13D18E2429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A1E0707-4985-454B-ACE0-4855BB5587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5653438" cy="6858000"/>
          </a:xfrm>
          <a:custGeom>
            <a:avLst/>
            <a:gdLst>
              <a:gd name="connsiteX0" fmla="*/ 0 w 6096000"/>
              <a:gd name="connsiteY0" fmla="*/ 0 h 6858000"/>
              <a:gd name="connsiteX1" fmla="*/ 5567517 w 6096000"/>
              <a:gd name="connsiteY1" fmla="*/ 0 h 6858000"/>
              <a:gd name="connsiteX2" fmla="*/ 5566938 w 6096000"/>
              <a:gd name="connsiteY2" fmla="*/ 1705 h 6858000"/>
              <a:gd name="connsiteX3" fmla="*/ 5551594 w 6096000"/>
              <a:gd name="connsiteY3" fmla="*/ 17287 h 6858000"/>
              <a:gd name="connsiteX4" fmla="*/ 5545641 w 6096000"/>
              <a:gd name="connsiteY4" fmla="*/ 130336 h 6858000"/>
              <a:gd name="connsiteX5" fmla="*/ 5538289 w 6096000"/>
              <a:gd name="connsiteY5" fmla="*/ 187093 h 6858000"/>
              <a:gd name="connsiteX6" fmla="*/ 5545790 w 6096000"/>
              <a:gd name="connsiteY6" fmla="*/ 265704 h 6858000"/>
              <a:gd name="connsiteX7" fmla="*/ 5542313 w 6096000"/>
              <a:gd name="connsiteY7" fmla="*/ 354566 h 6858000"/>
              <a:gd name="connsiteX8" fmla="*/ 5524126 w 6096000"/>
              <a:gd name="connsiteY8" fmla="*/ 472000 h 6858000"/>
              <a:gd name="connsiteX9" fmla="*/ 5522170 w 6096000"/>
              <a:gd name="connsiteY9" fmla="*/ 473782 h 6858000"/>
              <a:gd name="connsiteX10" fmla="*/ 5521798 w 6096000"/>
              <a:gd name="connsiteY10" fmla="*/ 491380 h 6858000"/>
              <a:gd name="connsiteX11" fmla="*/ 5536419 w 6096000"/>
              <a:gd name="connsiteY11" fmla="*/ 531675 h 6858000"/>
              <a:gd name="connsiteX12" fmla="*/ 5533435 w 6096000"/>
              <a:gd name="connsiteY12" fmla="*/ 536015 h 6858000"/>
              <a:gd name="connsiteX13" fmla="*/ 5538088 w 6096000"/>
              <a:gd name="connsiteY13" fmla="*/ 572092 h 6858000"/>
              <a:gd name="connsiteX14" fmla="*/ 5536061 w 6096000"/>
              <a:gd name="connsiteY14" fmla="*/ 572511 h 6858000"/>
              <a:gd name="connsiteX15" fmla="*/ 5528218 w 6096000"/>
              <a:gd name="connsiteY15" fmla="*/ 582332 h 6858000"/>
              <a:gd name="connsiteX16" fmla="*/ 5518011 w 6096000"/>
              <a:gd name="connsiteY16" fmla="*/ 601285 h 6858000"/>
              <a:gd name="connsiteX17" fmla="*/ 5473174 w 6096000"/>
              <a:gd name="connsiteY17" fmla="*/ 681608 h 6858000"/>
              <a:gd name="connsiteX18" fmla="*/ 5472963 w 6096000"/>
              <a:gd name="connsiteY18" fmla="*/ 689151 h 6858000"/>
              <a:gd name="connsiteX19" fmla="*/ 5472485 w 6096000"/>
              <a:gd name="connsiteY19" fmla="*/ 689289 h 6858000"/>
              <a:gd name="connsiteX20" fmla="*/ 5471326 w 6096000"/>
              <a:gd name="connsiteY20" fmla="*/ 697222 h 6858000"/>
              <a:gd name="connsiteX21" fmla="*/ 5472164 w 6096000"/>
              <a:gd name="connsiteY21" fmla="*/ 717531 h 6858000"/>
              <a:gd name="connsiteX22" fmla="*/ 5468891 w 6096000"/>
              <a:gd name="connsiteY22" fmla="*/ 722494 h 6858000"/>
              <a:gd name="connsiteX23" fmla="*/ 5463081 w 6096000"/>
              <a:gd name="connsiteY23" fmla="*/ 724368 h 6858000"/>
              <a:gd name="connsiteX24" fmla="*/ 5446981 w 6096000"/>
              <a:gd name="connsiteY24" fmla="*/ 752692 h 6858000"/>
              <a:gd name="connsiteX25" fmla="*/ 5417190 w 6096000"/>
              <a:gd name="connsiteY25" fmla="*/ 816346 h 6858000"/>
              <a:gd name="connsiteX26" fmla="*/ 5388958 w 6096000"/>
              <a:gd name="connsiteY26" fmla="*/ 889417 h 6858000"/>
              <a:gd name="connsiteX27" fmla="*/ 5307044 w 6096000"/>
              <a:gd name="connsiteY27" fmla="*/ 1063288 h 6858000"/>
              <a:gd name="connsiteX28" fmla="*/ 5303837 w 6096000"/>
              <a:gd name="connsiteY28" fmla="*/ 1157176 h 6858000"/>
              <a:gd name="connsiteX29" fmla="*/ 5286494 w 6096000"/>
              <a:gd name="connsiteY29" fmla="*/ 1210776 h 6858000"/>
              <a:gd name="connsiteX30" fmla="*/ 5282463 w 6096000"/>
              <a:gd name="connsiteY30" fmla="*/ 1301993 h 6858000"/>
              <a:gd name="connsiteX31" fmla="*/ 5252235 w 6096000"/>
              <a:gd name="connsiteY31" fmla="*/ 1360879 h 6858000"/>
              <a:gd name="connsiteX32" fmla="*/ 5244497 w 6096000"/>
              <a:gd name="connsiteY32" fmla="*/ 1404045 h 6858000"/>
              <a:gd name="connsiteX33" fmla="*/ 5223823 w 6096000"/>
              <a:gd name="connsiteY33" fmla="*/ 1429568 h 6858000"/>
              <a:gd name="connsiteX34" fmla="*/ 5224851 w 6096000"/>
              <a:gd name="connsiteY34" fmla="*/ 1430305 h 6858000"/>
              <a:gd name="connsiteX35" fmla="*/ 5212394 w 6096000"/>
              <a:gd name="connsiteY35" fmla="*/ 1463304 h 6858000"/>
              <a:gd name="connsiteX36" fmla="*/ 5209958 w 6096000"/>
              <a:gd name="connsiteY36" fmla="*/ 1514846 h 6858000"/>
              <a:gd name="connsiteX37" fmla="*/ 5206417 w 6096000"/>
              <a:gd name="connsiteY37" fmla="*/ 1519731 h 6858000"/>
              <a:gd name="connsiteX38" fmla="*/ 5206640 w 6096000"/>
              <a:gd name="connsiteY38" fmla="*/ 1519929 h 6858000"/>
              <a:gd name="connsiteX39" fmla="*/ 5207632 w 6096000"/>
              <a:gd name="connsiteY39" fmla="*/ 1546022 h 6858000"/>
              <a:gd name="connsiteX40" fmla="*/ 5212030 w 6096000"/>
              <a:gd name="connsiteY40" fmla="*/ 1578752 h 6858000"/>
              <a:gd name="connsiteX41" fmla="*/ 5203533 w 6096000"/>
              <a:gd name="connsiteY41" fmla="*/ 1647555 h 6858000"/>
              <a:gd name="connsiteX42" fmla="*/ 5190877 w 6096000"/>
              <a:gd name="connsiteY42" fmla="*/ 1715685 h 6858000"/>
              <a:gd name="connsiteX43" fmla="*/ 5184235 w 6096000"/>
              <a:gd name="connsiteY43" fmla="*/ 1740358 h 6858000"/>
              <a:gd name="connsiteX44" fmla="*/ 5181475 w 6096000"/>
              <a:gd name="connsiteY44" fmla="*/ 1784314 h 6858000"/>
              <a:gd name="connsiteX45" fmla="*/ 5185845 w 6096000"/>
              <a:gd name="connsiteY45" fmla="*/ 1804434 h 6858000"/>
              <a:gd name="connsiteX46" fmla="*/ 5185068 w 6096000"/>
              <a:gd name="connsiteY46" fmla="*/ 1805316 h 6858000"/>
              <a:gd name="connsiteX47" fmla="*/ 5188593 w 6096000"/>
              <a:gd name="connsiteY47" fmla="*/ 1807109 h 6858000"/>
              <a:gd name="connsiteX48" fmla="*/ 5185920 w 6096000"/>
              <a:gd name="connsiteY48" fmla="*/ 1821003 h 6858000"/>
              <a:gd name="connsiteX49" fmla="*/ 5183543 w 6096000"/>
              <a:gd name="connsiteY49" fmla="*/ 1824832 h 6858000"/>
              <a:gd name="connsiteX50" fmla="*/ 5182235 w 6096000"/>
              <a:gd name="connsiteY50" fmla="*/ 1830429 h 6858000"/>
              <a:gd name="connsiteX51" fmla="*/ 5182525 w 6096000"/>
              <a:gd name="connsiteY51" fmla="*/ 1830569 h 6858000"/>
              <a:gd name="connsiteX52" fmla="*/ 5180663 w 6096000"/>
              <a:gd name="connsiteY52" fmla="*/ 1835810 h 6858000"/>
              <a:gd name="connsiteX53" fmla="*/ 5167452 w 6096000"/>
              <a:gd name="connsiteY53" fmla="*/ 1861483 h 6858000"/>
              <a:gd name="connsiteX54" fmla="*/ 5174266 w 6096000"/>
              <a:gd name="connsiteY54" fmla="*/ 1892417 h 6858000"/>
              <a:gd name="connsiteX55" fmla="*/ 5189262 w 6096000"/>
              <a:gd name="connsiteY55" fmla="*/ 1895114 h 6858000"/>
              <a:gd name="connsiteX56" fmla="*/ 5187100 w 6096000"/>
              <a:gd name="connsiteY56" fmla="*/ 1899379 h 6858000"/>
              <a:gd name="connsiteX57" fmla="*/ 5180471 w 6096000"/>
              <a:gd name="connsiteY57" fmla="*/ 1907867 h 6858000"/>
              <a:gd name="connsiteX58" fmla="*/ 5181361 w 6096000"/>
              <a:gd name="connsiteY58" fmla="*/ 1910265 h 6858000"/>
              <a:gd name="connsiteX59" fmla="*/ 5178268 w 6096000"/>
              <a:gd name="connsiteY59" fmla="*/ 1935584 h 6858000"/>
              <a:gd name="connsiteX60" fmla="*/ 5183619 w 6096000"/>
              <a:gd name="connsiteY60" fmla="*/ 1942021 h 6858000"/>
              <a:gd name="connsiteX61" fmla="*/ 5184480 w 6096000"/>
              <a:gd name="connsiteY61" fmla="*/ 1945112 h 6858000"/>
              <a:gd name="connsiteX62" fmla="*/ 5172776 w 6096000"/>
              <a:gd name="connsiteY62" fmla="*/ 1961162 h 6858000"/>
              <a:gd name="connsiteX63" fmla="*/ 5168513 w 6096000"/>
              <a:gd name="connsiteY63" fmla="*/ 1969445 h 6858000"/>
              <a:gd name="connsiteX64" fmla="*/ 5126597 w 6096000"/>
              <a:gd name="connsiteY64" fmla="*/ 2024270 h 6858000"/>
              <a:gd name="connsiteX65" fmla="*/ 5119528 w 6096000"/>
              <a:gd name="connsiteY65" fmla="*/ 2107942 h 6858000"/>
              <a:gd name="connsiteX66" fmla="*/ 5110356 w 6096000"/>
              <a:gd name="connsiteY66" fmla="*/ 2193455 h 6858000"/>
              <a:gd name="connsiteX67" fmla="*/ 5104992 w 6096000"/>
              <a:gd name="connsiteY67" fmla="*/ 2260088 h 6858000"/>
              <a:gd name="connsiteX68" fmla="*/ 5059439 w 6096000"/>
              <a:gd name="connsiteY68" fmla="*/ 2335735 h 6858000"/>
              <a:gd name="connsiteX69" fmla="*/ 5022061 w 6096000"/>
              <a:gd name="connsiteY69" fmla="*/ 2408995 h 6858000"/>
              <a:gd name="connsiteX70" fmla="*/ 5022253 w 6096000"/>
              <a:gd name="connsiteY70" fmla="*/ 2445869 h 6858000"/>
              <a:gd name="connsiteX71" fmla="*/ 5011426 w 6096000"/>
              <a:gd name="connsiteY71" fmla="*/ 2496499 h 6858000"/>
              <a:gd name="connsiteX72" fmla="*/ 4994224 w 6096000"/>
              <a:gd name="connsiteY72" fmla="*/ 2549900 h 6858000"/>
              <a:gd name="connsiteX73" fmla="*/ 4995245 w 6096000"/>
              <a:gd name="connsiteY73" fmla="*/ 2596456 h 6858000"/>
              <a:gd name="connsiteX74" fmla="*/ 4988570 w 6096000"/>
              <a:gd name="connsiteY74" fmla="*/ 2606088 h 6858000"/>
              <a:gd name="connsiteX75" fmla="*/ 4988371 w 6096000"/>
              <a:gd name="connsiteY75" fmla="*/ 2635351 h 6858000"/>
              <a:gd name="connsiteX76" fmla="*/ 4983212 w 6096000"/>
              <a:gd name="connsiteY76" fmla="*/ 2665666 h 6858000"/>
              <a:gd name="connsiteX77" fmla="*/ 4968234 w 6096000"/>
              <a:gd name="connsiteY77" fmla="*/ 2715895 h 6858000"/>
              <a:gd name="connsiteX78" fmla="*/ 4975888 w 6096000"/>
              <a:gd name="connsiteY78" fmla="*/ 2725052 h 6858000"/>
              <a:gd name="connsiteX79" fmla="*/ 4980195 w 6096000"/>
              <a:gd name="connsiteY79" fmla="*/ 2726489 h 6858000"/>
              <a:gd name="connsiteX80" fmla="*/ 4976218 w 6096000"/>
              <a:gd name="connsiteY80" fmla="*/ 2740278 h 6858000"/>
              <a:gd name="connsiteX81" fmla="*/ 4980571 w 6096000"/>
              <a:gd name="connsiteY81" fmla="*/ 2751112 h 6858000"/>
              <a:gd name="connsiteX82" fmla="*/ 4973893 w 6096000"/>
              <a:gd name="connsiteY82" fmla="*/ 2760208 h 6858000"/>
              <a:gd name="connsiteX83" fmla="*/ 4979005 w 6096000"/>
              <a:gd name="connsiteY83" fmla="*/ 2790136 h 6858000"/>
              <a:gd name="connsiteX84" fmla="*/ 4986137 w 6096000"/>
              <a:gd name="connsiteY84" fmla="*/ 2804183 h 6858000"/>
              <a:gd name="connsiteX85" fmla="*/ 4986175 w 6096000"/>
              <a:gd name="connsiteY85" fmla="*/ 2825860 h 6858000"/>
              <a:gd name="connsiteX86" fmla="*/ 4993936 w 6096000"/>
              <a:gd name="connsiteY86" fmla="*/ 2911749 h 6858000"/>
              <a:gd name="connsiteX87" fmla="*/ 4992563 w 6096000"/>
              <a:gd name="connsiteY87" fmla="*/ 2977278 h 6858000"/>
              <a:gd name="connsiteX88" fmla="*/ 4980516 w 6096000"/>
              <a:gd name="connsiteY88" fmla="*/ 2991092 h 6858000"/>
              <a:gd name="connsiteX89" fmla="*/ 4992801 w 6096000"/>
              <a:gd name="connsiteY89" fmla="*/ 3020247 h 6858000"/>
              <a:gd name="connsiteX90" fmla="*/ 5014805 w 6096000"/>
              <a:gd name="connsiteY90" fmla="*/ 3065434 h 6858000"/>
              <a:gd name="connsiteX91" fmla="*/ 5002733 w 6096000"/>
              <a:gd name="connsiteY91" fmla="*/ 3103777 h 6858000"/>
              <a:gd name="connsiteX92" fmla="*/ 5002941 w 6096000"/>
              <a:gd name="connsiteY92" fmla="*/ 3151828 h 6858000"/>
              <a:gd name="connsiteX93" fmla="*/ 5002883 w 6096000"/>
              <a:gd name="connsiteY93" fmla="*/ 3180546 h 6858000"/>
              <a:gd name="connsiteX94" fmla="*/ 5016711 w 6096000"/>
              <a:gd name="connsiteY94" fmla="*/ 3258677 h 6858000"/>
              <a:gd name="connsiteX95" fmla="*/ 5017918 w 6096000"/>
              <a:gd name="connsiteY95" fmla="*/ 3262610 h 6858000"/>
              <a:gd name="connsiteX96" fmla="*/ 5011672 w 6096000"/>
              <a:gd name="connsiteY96" fmla="*/ 3277179 h 6858000"/>
              <a:gd name="connsiteX97" fmla="*/ 5009344 w 6096000"/>
              <a:gd name="connsiteY97" fmla="*/ 3278130 h 6858000"/>
              <a:gd name="connsiteX98" fmla="*/ 5026770 w 6096000"/>
              <a:gd name="connsiteY98" fmla="*/ 3325671 h 6858000"/>
              <a:gd name="connsiteX99" fmla="*/ 5024571 w 6096000"/>
              <a:gd name="connsiteY99" fmla="*/ 3332072 h 6858000"/>
              <a:gd name="connsiteX100" fmla="*/ 5041705 w 6096000"/>
              <a:gd name="connsiteY100" fmla="*/ 3362948 h 6858000"/>
              <a:gd name="connsiteX101" fmla="*/ 5047477 w 6096000"/>
              <a:gd name="connsiteY101" fmla="*/ 3378959 h 6858000"/>
              <a:gd name="connsiteX102" fmla="*/ 5060758 w 6096000"/>
              <a:gd name="connsiteY102" fmla="*/ 3407057 h 6858000"/>
              <a:gd name="connsiteX103" fmla="*/ 5058968 w 6096000"/>
              <a:gd name="connsiteY103" fmla="*/ 3409825 h 6858000"/>
              <a:gd name="connsiteX104" fmla="*/ 5062667 w 6096000"/>
              <a:gd name="connsiteY104" fmla="*/ 3415218 h 6858000"/>
              <a:gd name="connsiteX105" fmla="*/ 5060928 w 6096000"/>
              <a:gd name="connsiteY105" fmla="*/ 3419880 h 6858000"/>
              <a:gd name="connsiteX106" fmla="*/ 5062923 w 6096000"/>
              <a:gd name="connsiteY106" fmla="*/ 3424545 h 6858000"/>
              <a:gd name="connsiteX107" fmla="*/ 5064623 w 6096000"/>
              <a:gd name="connsiteY107" fmla="*/ 3476412 h 6858000"/>
              <a:gd name="connsiteX108" fmla="*/ 5069684 w 6096000"/>
              <a:gd name="connsiteY108" fmla="*/ 3486850 h 6858000"/>
              <a:gd name="connsiteX109" fmla="*/ 5063339 w 6096000"/>
              <a:gd name="connsiteY109" fmla="*/ 3496391 h 6858000"/>
              <a:gd name="connsiteX110" fmla="*/ 5070139 w 6096000"/>
              <a:gd name="connsiteY110" fmla="*/ 3531201 h 6858000"/>
              <a:gd name="connsiteX111" fmla="*/ 5079896 w 6096000"/>
              <a:gd name="connsiteY111" fmla="*/ 3542019 h 6858000"/>
              <a:gd name="connsiteX112" fmla="*/ 5087540 w 6096000"/>
              <a:gd name="connsiteY112" fmla="*/ 3552249 h 6858000"/>
              <a:gd name="connsiteX113" fmla="*/ 5087902 w 6096000"/>
              <a:gd name="connsiteY113" fmla="*/ 3553678 h 6858000"/>
              <a:gd name="connsiteX114" fmla="*/ 5091509 w 6096000"/>
              <a:gd name="connsiteY114" fmla="*/ 3568021 h 6858000"/>
              <a:gd name="connsiteX115" fmla="*/ 5091934 w 6096000"/>
              <a:gd name="connsiteY115" fmla="*/ 3569719 h 6858000"/>
              <a:gd name="connsiteX116" fmla="*/ 5089362 w 6096000"/>
              <a:gd name="connsiteY116" fmla="*/ 3586412 h 6858000"/>
              <a:gd name="connsiteX117" fmla="*/ 5092358 w 6096000"/>
              <a:gd name="connsiteY117" fmla="*/ 3597336 h 6858000"/>
              <a:gd name="connsiteX118" fmla="*/ 5084254 w 6096000"/>
              <a:gd name="connsiteY118" fmla="*/ 3606007 h 6858000"/>
              <a:gd name="connsiteX119" fmla="*/ 5084281 w 6096000"/>
              <a:gd name="connsiteY119" fmla="*/ 3641228 h 6858000"/>
              <a:gd name="connsiteX120" fmla="*/ 5091848 w 6096000"/>
              <a:gd name="connsiteY120" fmla="*/ 3653088 h 6858000"/>
              <a:gd name="connsiteX121" fmla="*/ 5097436 w 6096000"/>
              <a:gd name="connsiteY121" fmla="*/ 3664114 h 6858000"/>
              <a:gd name="connsiteX122" fmla="*/ 5097518 w 6096000"/>
              <a:gd name="connsiteY122" fmla="*/ 3665569 h 6858000"/>
              <a:gd name="connsiteX123" fmla="*/ 5099829 w 6096000"/>
              <a:gd name="connsiteY123" fmla="*/ 3707357 h 6858000"/>
              <a:gd name="connsiteX124" fmla="*/ 5114696 w 6096000"/>
              <a:gd name="connsiteY124" fmla="*/ 3778166 h 6858000"/>
              <a:gd name="connsiteX125" fmla="*/ 5135379 w 6096000"/>
              <a:gd name="connsiteY125" fmla="*/ 3878222 h 6858000"/>
              <a:gd name="connsiteX126" fmla="*/ 5130138 w 6096000"/>
              <a:gd name="connsiteY126" fmla="*/ 4048117 h 6858000"/>
              <a:gd name="connsiteX127" fmla="*/ 5090040 w 6096000"/>
              <a:gd name="connsiteY127" fmla="*/ 4219510 h 6858000"/>
              <a:gd name="connsiteX128" fmla="*/ 5092812 w 6096000"/>
              <a:gd name="connsiteY128" fmla="*/ 4411258 h 6858000"/>
              <a:gd name="connsiteX129" fmla="*/ 5084599 w 6096000"/>
              <a:gd name="connsiteY129" fmla="*/ 4488531 h 6858000"/>
              <a:gd name="connsiteX130" fmla="*/ 5084072 w 6096000"/>
              <a:gd name="connsiteY130" fmla="*/ 4539168 h 6858000"/>
              <a:gd name="connsiteX131" fmla="*/ 5068936 w 6096000"/>
              <a:gd name="connsiteY131" fmla="*/ 4625153 h 6858000"/>
              <a:gd name="connsiteX132" fmla="*/ 5059114 w 6096000"/>
              <a:gd name="connsiteY132" fmla="*/ 4733115 h 6858000"/>
              <a:gd name="connsiteX133" fmla="*/ 5037209 w 6096000"/>
              <a:gd name="connsiteY133" fmla="*/ 4844323 h 6858000"/>
              <a:gd name="connsiteX134" fmla="*/ 5020638 w 6096000"/>
              <a:gd name="connsiteY134" fmla="*/ 4877992 h 6858000"/>
              <a:gd name="connsiteX135" fmla="*/ 5006413 w 6096000"/>
              <a:gd name="connsiteY135" fmla="*/ 4925805 h 6858000"/>
              <a:gd name="connsiteX136" fmla="*/ 4971037 w 6096000"/>
              <a:gd name="connsiteY136" fmla="*/ 5009272 h 6858000"/>
              <a:gd name="connsiteX137" fmla="*/ 4963105 w 6096000"/>
              <a:gd name="connsiteY137" fmla="*/ 5111369 h 6858000"/>
              <a:gd name="connsiteX138" fmla="*/ 4976341 w 6096000"/>
              <a:gd name="connsiteY138" fmla="*/ 5210876 h 6858000"/>
              <a:gd name="connsiteX139" fmla="*/ 4980617 w 6096000"/>
              <a:gd name="connsiteY139" fmla="*/ 5269726 h 6858000"/>
              <a:gd name="connsiteX140" fmla="*/ 4997733 w 6096000"/>
              <a:gd name="connsiteY140" fmla="*/ 5464225 h 6858000"/>
              <a:gd name="connsiteX141" fmla="*/ 5001400 w 6096000"/>
              <a:gd name="connsiteY141" fmla="*/ 5594585 h 6858000"/>
              <a:gd name="connsiteX142" fmla="*/ 4983700 w 6096000"/>
              <a:gd name="connsiteY142" fmla="*/ 5667896 h 6858000"/>
              <a:gd name="connsiteX143" fmla="*/ 4968506 w 6096000"/>
              <a:gd name="connsiteY143" fmla="*/ 5769225 h 6858000"/>
              <a:gd name="connsiteX144" fmla="*/ 4969765 w 6096000"/>
              <a:gd name="connsiteY144" fmla="*/ 5823324 h 6858000"/>
              <a:gd name="connsiteX145" fmla="*/ 4966129 w 6096000"/>
              <a:gd name="connsiteY145" fmla="*/ 5862699 h 6858000"/>
              <a:gd name="connsiteX146" fmla="*/ 4970695 w 6096000"/>
              <a:gd name="connsiteY146" fmla="*/ 5906467 h 6858000"/>
              <a:gd name="connsiteX147" fmla="*/ 4991568 w 6096000"/>
              <a:gd name="connsiteY147" fmla="*/ 5939847 h 6858000"/>
              <a:gd name="connsiteX148" fmla="*/ 4986815 w 6096000"/>
              <a:gd name="connsiteY148" fmla="*/ 5973994 h 6858000"/>
              <a:gd name="connsiteX149" fmla="*/ 4987776 w 6096000"/>
              <a:gd name="connsiteY149" fmla="*/ 6089693 h 6858000"/>
              <a:gd name="connsiteX150" fmla="*/ 4991621 w 6096000"/>
              <a:gd name="connsiteY150" fmla="*/ 6224938 h 6858000"/>
              <a:gd name="connsiteX151" fmla="*/ 5017157 w 6096000"/>
              <a:gd name="connsiteY151" fmla="*/ 6370251 h 6858000"/>
              <a:gd name="connsiteX152" fmla="*/ 5040797 w 6096000"/>
              <a:gd name="connsiteY152" fmla="*/ 6541313 h 6858000"/>
              <a:gd name="connsiteX153" fmla="*/ 5045375 w 6096000"/>
              <a:gd name="connsiteY153" fmla="*/ 6640957 h 6858000"/>
              <a:gd name="connsiteX154" fmla="*/ 5058442 w 6096000"/>
              <a:gd name="connsiteY154" fmla="*/ 6705297 h 6858000"/>
              <a:gd name="connsiteX155" fmla="*/ 5071125 w 6096000"/>
              <a:gd name="connsiteY155" fmla="*/ 6759582 h 6858000"/>
              <a:gd name="connsiteX156" fmla="*/ 5069172 w 6096000"/>
              <a:gd name="connsiteY156" fmla="*/ 6817746 h 6858000"/>
              <a:gd name="connsiteX157" fmla="*/ 5072322 w 6096000"/>
              <a:gd name="connsiteY157" fmla="*/ 6843646 h 6858000"/>
              <a:gd name="connsiteX158" fmla="*/ 5091388 w 6096000"/>
              <a:gd name="connsiteY158" fmla="*/ 6857998 h 6858000"/>
              <a:gd name="connsiteX159" fmla="*/ 6096000 w 6096000"/>
              <a:gd name="connsiteY159" fmla="*/ 6857998 h 6858000"/>
              <a:gd name="connsiteX160" fmla="*/ 6096000 w 6096000"/>
              <a:gd name="connsiteY160" fmla="*/ 6858000 h 6858000"/>
              <a:gd name="connsiteX161" fmla="*/ 0 w 6096000"/>
              <a:gd name="connsiteY16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</a:cxnLst>
            <a:rect l="l" t="t" r="r" b="b"/>
            <a:pathLst>
              <a:path w="6096000" h="6858000">
                <a:moveTo>
                  <a:pt x="0" y="0"/>
                </a:moveTo>
                <a:lnTo>
                  <a:pt x="5567517" y="0"/>
                </a:lnTo>
                <a:lnTo>
                  <a:pt x="5566938" y="1705"/>
                </a:lnTo>
                <a:cubicBezTo>
                  <a:pt x="5563126" y="8440"/>
                  <a:pt x="5558112" y="13784"/>
                  <a:pt x="5551594" y="17287"/>
                </a:cubicBezTo>
                <a:cubicBezTo>
                  <a:pt x="5562364" y="82036"/>
                  <a:pt x="5510349" y="69804"/>
                  <a:pt x="5545641" y="130336"/>
                </a:cubicBezTo>
                <a:cubicBezTo>
                  <a:pt x="5526953" y="117589"/>
                  <a:pt x="5536978" y="162458"/>
                  <a:pt x="5538289" y="187093"/>
                </a:cubicBezTo>
                <a:cubicBezTo>
                  <a:pt x="5536205" y="226511"/>
                  <a:pt x="5545722" y="205530"/>
                  <a:pt x="5545790" y="265704"/>
                </a:cubicBezTo>
                <a:cubicBezTo>
                  <a:pt x="5542296" y="317533"/>
                  <a:pt x="5543813" y="325288"/>
                  <a:pt x="5542313" y="354566"/>
                </a:cubicBezTo>
                <a:lnTo>
                  <a:pt x="5524126" y="472000"/>
                </a:lnTo>
                <a:lnTo>
                  <a:pt x="5522170" y="473782"/>
                </a:lnTo>
                <a:cubicBezTo>
                  <a:pt x="5517847" y="482008"/>
                  <a:pt x="5518682" y="487340"/>
                  <a:pt x="5521798" y="491380"/>
                </a:cubicBezTo>
                <a:lnTo>
                  <a:pt x="5536419" y="531675"/>
                </a:lnTo>
                <a:lnTo>
                  <a:pt x="5533435" y="536015"/>
                </a:lnTo>
                <a:lnTo>
                  <a:pt x="5538088" y="572092"/>
                </a:lnTo>
                <a:lnTo>
                  <a:pt x="5536061" y="572511"/>
                </a:lnTo>
                <a:cubicBezTo>
                  <a:pt x="5531611" y="574271"/>
                  <a:pt x="5528529" y="577121"/>
                  <a:pt x="5528218" y="582332"/>
                </a:cubicBezTo>
                <a:cubicBezTo>
                  <a:pt x="5498002" y="573171"/>
                  <a:pt x="5516262" y="585107"/>
                  <a:pt x="5518011" y="601285"/>
                </a:cubicBezTo>
                <a:cubicBezTo>
                  <a:pt x="5508838" y="617831"/>
                  <a:pt x="5480684" y="666964"/>
                  <a:pt x="5473174" y="681608"/>
                </a:cubicBezTo>
                <a:cubicBezTo>
                  <a:pt x="5473102" y="684122"/>
                  <a:pt x="5473033" y="686637"/>
                  <a:pt x="5472963" y="689151"/>
                </a:cubicBezTo>
                <a:lnTo>
                  <a:pt x="5472485" y="689289"/>
                </a:lnTo>
                <a:cubicBezTo>
                  <a:pt x="5471434" y="690905"/>
                  <a:pt x="5470986" y="693376"/>
                  <a:pt x="5471326" y="697222"/>
                </a:cubicBezTo>
                <a:cubicBezTo>
                  <a:pt x="5471606" y="703992"/>
                  <a:pt x="5471884" y="710761"/>
                  <a:pt x="5472164" y="717531"/>
                </a:cubicBezTo>
                <a:lnTo>
                  <a:pt x="5468891" y="722494"/>
                </a:lnTo>
                <a:lnTo>
                  <a:pt x="5463081" y="724368"/>
                </a:lnTo>
                <a:lnTo>
                  <a:pt x="5446981" y="752692"/>
                </a:lnTo>
                <a:cubicBezTo>
                  <a:pt x="5454691" y="764380"/>
                  <a:pt x="5422719" y="808083"/>
                  <a:pt x="5417190" y="816346"/>
                </a:cubicBezTo>
                <a:lnTo>
                  <a:pt x="5388958" y="889417"/>
                </a:lnTo>
                <a:cubicBezTo>
                  <a:pt x="5320491" y="969963"/>
                  <a:pt x="5321907" y="1005331"/>
                  <a:pt x="5307044" y="1063288"/>
                </a:cubicBezTo>
                <a:cubicBezTo>
                  <a:pt x="5313332" y="1111028"/>
                  <a:pt x="5317096" y="1110140"/>
                  <a:pt x="5303837" y="1157176"/>
                </a:cubicBezTo>
                <a:cubicBezTo>
                  <a:pt x="5301103" y="1192124"/>
                  <a:pt x="5301884" y="1197232"/>
                  <a:pt x="5286494" y="1210776"/>
                </a:cubicBezTo>
                <a:lnTo>
                  <a:pt x="5282463" y="1301993"/>
                </a:lnTo>
                <a:lnTo>
                  <a:pt x="5252235" y="1360879"/>
                </a:lnTo>
                <a:lnTo>
                  <a:pt x="5244497" y="1404045"/>
                </a:lnTo>
                <a:lnTo>
                  <a:pt x="5223823" y="1429568"/>
                </a:lnTo>
                <a:lnTo>
                  <a:pt x="5224851" y="1430305"/>
                </a:lnTo>
                <a:cubicBezTo>
                  <a:pt x="5226697" y="1432466"/>
                  <a:pt x="5214738" y="1459891"/>
                  <a:pt x="5212394" y="1463304"/>
                </a:cubicBezTo>
                <a:cubicBezTo>
                  <a:pt x="5209912" y="1477394"/>
                  <a:pt x="5213027" y="1501295"/>
                  <a:pt x="5209958" y="1514846"/>
                </a:cubicBezTo>
                <a:lnTo>
                  <a:pt x="5206417" y="1519731"/>
                </a:lnTo>
                <a:lnTo>
                  <a:pt x="5206640" y="1519929"/>
                </a:lnTo>
                <a:cubicBezTo>
                  <a:pt x="5206490" y="1521210"/>
                  <a:pt x="5209710" y="1543635"/>
                  <a:pt x="5207632" y="1546022"/>
                </a:cubicBezTo>
                <a:lnTo>
                  <a:pt x="5212030" y="1578752"/>
                </a:lnTo>
                <a:cubicBezTo>
                  <a:pt x="5206147" y="1605585"/>
                  <a:pt x="5226381" y="1622803"/>
                  <a:pt x="5203533" y="1647555"/>
                </a:cubicBezTo>
                <a:cubicBezTo>
                  <a:pt x="5198128" y="1672675"/>
                  <a:pt x="5203213" y="1694404"/>
                  <a:pt x="5190877" y="1715685"/>
                </a:cubicBezTo>
                <a:cubicBezTo>
                  <a:pt x="5196815" y="1724301"/>
                  <a:pt x="5198098" y="1732435"/>
                  <a:pt x="5184235" y="1740358"/>
                </a:cubicBezTo>
                <a:cubicBezTo>
                  <a:pt x="5182625" y="1763793"/>
                  <a:pt x="5198368" y="1769422"/>
                  <a:pt x="5181475" y="1784314"/>
                </a:cubicBezTo>
                <a:cubicBezTo>
                  <a:pt x="5205987" y="1797417"/>
                  <a:pt x="5195246" y="1798221"/>
                  <a:pt x="5185845" y="1804434"/>
                </a:cubicBezTo>
                <a:lnTo>
                  <a:pt x="5185068" y="1805316"/>
                </a:lnTo>
                <a:lnTo>
                  <a:pt x="5188593" y="1807109"/>
                </a:lnTo>
                <a:lnTo>
                  <a:pt x="5185920" y="1821003"/>
                </a:lnTo>
                <a:lnTo>
                  <a:pt x="5183543" y="1824832"/>
                </a:lnTo>
                <a:cubicBezTo>
                  <a:pt x="5182284" y="1827468"/>
                  <a:pt x="5181937" y="1829219"/>
                  <a:pt x="5182235" y="1830429"/>
                </a:cubicBezTo>
                <a:lnTo>
                  <a:pt x="5182525" y="1830569"/>
                </a:lnTo>
                <a:lnTo>
                  <a:pt x="5180663" y="1835810"/>
                </a:lnTo>
                <a:cubicBezTo>
                  <a:pt x="5176779" y="1844665"/>
                  <a:pt x="5172297" y="1853278"/>
                  <a:pt x="5167452" y="1861483"/>
                </a:cubicBezTo>
                <a:cubicBezTo>
                  <a:pt x="5179827" y="1866643"/>
                  <a:pt x="5166788" y="1884999"/>
                  <a:pt x="5174266" y="1892417"/>
                </a:cubicBezTo>
                <a:lnTo>
                  <a:pt x="5189262" y="1895114"/>
                </a:lnTo>
                <a:lnTo>
                  <a:pt x="5187100" y="1899379"/>
                </a:lnTo>
                <a:lnTo>
                  <a:pt x="5180471" y="1907867"/>
                </a:lnTo>
                <a:cubicBezTo>
                  <a:pt x="5179609" y="1909162"/>
                  <a:pt x="5179647" y="1909994"/>
                  <a:pt x="5181361" y="1910265"/>
                </a:cubicBezTo>
                <a:cubicBezTo>
                  <a:pt x="5180995" y="1914884"/>
                  <a:pt x="5177893" y="1930292"/>
                  <a:pt x="5178268" y="1935584"/>
                </a:cubicBezTo>
                <a:lnTo>
                  <a:pt x="5183619" y="1942021"/>
                </a:lnTo>
                <a:lnTo>
                  <a:pt x="5184480" y="1945112"/>
                </a:lnTo>
                <a:lnTo>
                  <a:pt x="5172776" y="1961162"/>
                </a:lnTo>
                <a:lnTo>
                  <a:pt x="5168513" y="1969445"/>
                </a:lnTo>
                <a:lnTo>
                  <a:pt x="5126597" y="2024270"/>
                </a:lnTo>
                <a:lnTo>
                  <a:pt x="5119528" y="2107942"/>
                </a:lnTo>
                <a:cubicBezTo>
                  <a:pt x="5089290" y="2138038"/>
                  <a:pt x="5110415" y="2159228"/>
                  <a:pt x="5110356" y="2193455"/>
                </a:cubicBezTo>
                <a:cubicBezTo>
                  <a:pt x="5101302" y="2220953"/>
                  <a:pt x="5110381" y="2224200"/>
                  <a:pt x="5104992" y="2260088"/>
                </a:cubicBezTo>
                <a:cubicBezTo>
                  <a:pt x="5096504" y="2291744"/>
                  <a:pt x="5078225" y="2299003"/>
                  <a:pt x="5059439" y="2335735"/>
                </a:cubicBezTo>
                <a:cubicBezTo>
                  <a:pt x="5029465" y="2329020"/>
                  <a:pt x="5058046" y="2407546"/>
                  <a:pt x="5022061" y="2408995"/>
                </a:cubicBezTo>
                <a:cubicBezTo>
                  <a:pt x="5023289" y="2413465"/>
                  <a:pt x="5019654" y="2441580"/>
                  <a:pt x="5022253" y="2445869"/>
                </a:cubicBezTo>
                <a:cubicBezTo>
                  <a:pt x="5022440" y="2449625"/>
                  <a:pt x="5011241" y="2492743"/>
                  <a:pt x="5011426" y="2496499"/>
                </a:cubicBezTo>
                <a:lnTo>
                  <a:pt x="4994224" y="2549900"/>
                </a:lnTo>
                <a:cubicBezTo>
                  <a:pt x="4992353" y="2564757"/>
                  <a:pt x="4998952" y="2582253"/>
                  <a:pt x="4995245" y="2596456"/>
                </a:cubicBezTo>
                <a:lnTo>
                  <a:pt x="4988570" y="2606088"/>
                </a:lnTo>
                <a:cubicBezTo>
                  <a:pt x="4988504" y="2615842"/>
                  <a:pt x="4988436" y="2625597"/>
                  <a:pt x="4988371" y="2635351"/>
                </a:cubicBezTo>
                <a:lnTo>
                  <a:pt x="4983212" y="2665666"/>
                </a:lnTo>
                <a:lnTo>
                  <a:pt x="4968234" y="2715895"/>
                </a:lnTo>
                <a:lnTo>
                  <a:pt x="4975888" y="2725052"/>
                </a:lnTo>
                <a:lnTo>
                  <a:pt x="4980195" y="2726489"/>
                </a:lnTo>
                <a:lnTo>
                  <a:pt x="4976218" y="2740278"/>
                </a:lnTo>
                <a:lnTo>
                  <a:pt x="4980571" y="2751112"/>
                </a:lnTo>
                <a:lnTo>
                  <a:pt x="4973893" y="2760208"/>
                </a:lnTo>
                <a:lnTo>
                  <a:pt x="4979005" y="2790136"/>
                </a:lnTo>
                <a:lnTo>
                  <a:pt x="4986137" y="2804183"/>
                </a:lnTo>
                <a:cubicBezTo>
                  <a:pt x="4986150" y="2811409"/>
                  <a:pt x="4986162" y="2818634"/>
                  <a:pt x="4986175" y="2825860"/>
                </a:cubicBezTo>
                <a:cubicBezTo>
                  <a:pt x="4987474" y="2843788"/>
                  <a:pt x="4992871" y="2886513"/>
                  <a:pt x="4993936" y="2911749"/>
                </a:cubicBezTo>
                <a:cubicBezTo>
                  <a:pt x="4993313" y="2946689"/>
                  <a:pt x="4980300" y="2954448"/>
                  <a:pt x="4992563" y="2977278"/>
                </a:cubicBezTo>
                <a:cubicBezTo>
                  <a:pt x="4985688" y="2983455"/>
                  <a:pt x="4982051" y="2987749"/>
                  <a:pt x="4980516" y="2991092"/>
                </a:cubicBezTo>
                <a:cubicBezTo>
                  <a:pt x="4975910" y="3001119"/>
                  <a:pt x="4990216" y="3002537"/>
                  <a:pt x="4992801" y="3020247"/>
                </a:cubicBezTo>
                <a:cubicBezTo>
                  <a:pt x="4998517" y="3032637"/>
                  <a:pt x="5013148" y="3051512"/>
                  <a:pt x="5014805" y="3065434"/>
                </a:cubicBezTo>
                <a:cubicBezTo>
                  <a:pt x="4998836" y="3057428"/>
                  <a:pt x="5016840" y="3105196"/>
                  <a:pt x="5002733" y="3103777"/>
                </a:cubicBezTo>
                <a:cubicBezTo>
                  <a:pt x="5022381" y="3124610"/>
                  <a:pt x="4997365" y="3128169"/>
                  <a:pt x="5002941" y="3151828"/>
                </a:cubicBezTo>
                <a:cubicBezTo>
                  <a:pt x="5010264" y="3163902"/>
                  <a:pt x="5011356" y="3171780"/>
                  <a:pt x="5002883" y="3180546"/>
                </a:cubicBezTo>
                <a:cubicBezTo>
                  <a:pt x="5038586" y="3236545"/>
                  <a:pt x="5003723" y="3210316"/>
                  <a:pt x="5016711" y="3258677"/>
                </a:cubicBezTo>
                <a:lnTo>
                  <a:pt x="5017918" y="3262610"/>
                </a:lnTo>
                <a:lnTo>
                  <a:pt x="5011672" y="3277179"/>
                </a:lnTo>
                <a:lnTo>
                  <a:pt x="5009344" y="3278130"/>
                </a:lnTo>
                <a:lnTo>
                  <a:pt x="5026770" y="3325671"/>
                </a:lnTo>
                <a:lnTo>
                  <a:pt x="5024571" y="3332072"/>
                </a:lnTo>
                <a:lnTo>
                  <a:pt x="5041705" y="3362948"/>
                </a:lnTo>
                <a:lnTo>
                  <a:pt x="5047477" y="3378959"/>
                </a:lnTo>
                <a:lnTo>
                  <a:pt x="5060758" y="3407057"/>
                </a:lnTo>
                <a:lnTo>
                  <a:pt x="5058968" y="3409825"/>
                </a:lnTo>
                <a:lnTo>
                  <a:pt x="5062667" y="3415218"/>
                </a:lnTo>
                <a:lnTo>
                  <a:pt x="5060928" y="3419880"/>
                </a:lnTo>
                <a:lnTo>
                  <a:pt x="5062923" y="3424545"/>
                </a:lnTo>
                <a:cubicBezTo>
                  <a:pt x="5063537" y="3433967"/>
                  <a:pt x="5063494" y="3466028"/>
                  <a:pt x="5064623" y="3476412"/>
                </a:cubicBezTo>
                <a:lnTo>
                  <a:pt x="5069684" y="3486850"/>
                </a:lnTo>
                <a:lnTo>
                  <a:pt x="5063339" y="3496391"/>
                </a:lnTo>
                <a:lnTo>
                  <a:pt x="5070139" y="3531201"/>
                </a:lnTo>
                <a:lnTo>
                  <a:pt x="5079896" y="3542019"/>
                </a:lnTo>
                <a:lnTo>
                  <a:pt x="5087540" y="3552249"/>
                </a:lnTo>
                <a:lnTo>
                  <a:pt x="5087902" y="3553678"/>
                </a:lnTo>
                <a:lnTo>
                  <a:pt x="5091509" y="3568021"/>
                </a:lnTo>
                <a:lnTo>
                  <a:pt x="5091934" y="3569719"/>
                </a:lnTo>
                <a:lnTo>
                  <a:pt x="5089362" y="3586412"/>
                </a:lnTo>
                <a:lnTo>
                  <a:pt x="5092358" y="3597336"/>
                </a:lnTo>
                <a:lnTo>
                  <a:pt x="5084254" y="3606007"/>
                </a:lnTo>
                <a:cubicBezTo>
                  <a:pt x="5084262" y="3617747"/>
                  <a:pt x="5084273" y="3629488"/>
                  <a:pt x="5084281" y="3641228"/>
                </a:cubicBezTo>
                <a:lnTo>
                  <a:pt x="5091848" y="3653088"/>
                </a:lnTo>
                <a:lnTo>
                  <a:pt x="5097436" y="3664114"/>
                </a:lnTo>
                <a:cubicBezTo>
                  <a:pt x="5097463" y="3664599"/>
                  <a:pt x="5097491" y="3665084"/>
                  <a:pt x="5097518" y="3665569"/>
                </a:cubicBezTo>
                <a:cubicBezTo>
                  <a:pt x="5097915" y="3672776"/>
                  <a:pt x="5096966" y="3688591"/>
                  <a:pt x="5099829" y="3707357"/>
                </a:cubicBezTo>
                <a:cubicBezTo>
                  <a:pt x="5100505" y="3724716"/>
                  <a:pt x="5118078" y="3760234"/>
                  <a:pt x="5114696" y="3778166"/>
                </a:cubicBezTo>
                <a:cubicBezTo>
                  <a:pt x="5141627" y="3845122"/>
                  <a:pt x="5125427" y="3821305"/>
                  <a:pt x="5135379" y="3878222"/>
                </a:cubicBezTo>
                <a:cubicBezTo>
                  <a:pt x="5161519" y="3905047"/>
                  <a:pt x="5125417" y="4015047"/>
                  <a:pt x="5130138" y="4048117"/>
                </a:cubicBezTo>
                <a:cubicBezTo>
                  <a:pt x="5081804" y="4192084"/>
                  <a:pt x="5096262" y="4158987"/>
                  <a:pt x="5090040" y="4219510"/>
                </a:cubicBezTo>
                <a:cubicBezTo>
                  <a:pt x="5104553" y="4280033"/>
                  <a:pt x="5065380" y="4345686"/>
                  <a:pt x="5092812" y="4411258"/>
                </a:cubicBezTo>
                <a:cubicBezTo>
                  <a:pt x="5090630" y="4437329"/>
                  <a:pt x="5083878" y="4473140"/>
                  <a:pt x="5084599" y="4488531"/>
                </a:cubicBezTo>
                <a:cubicBezTo>
                  <a:pt x="5084423" y="4505410"/>
                  <a:pt x="5084248" y="4522289"/>
                  <a:pt x="5084072" y="4539168"/>
                </a:cubicBezTo>
                <a:cubicBezTo>
                  <a:pt x="5072114" y="4567830"/>
                  <a:pt x="5064305" y="4588197"/>
                  <a:pt x="5068936" y="4625153"/>
                </a:cubicBezTo>
                <a:cubicBezTo>
                  <a:pt x="5077433" y="4662889"/>
                  <a:pt x="5065899" y="4679357"/>
                  <a:pt x="5059114" y="4733115"/>
                </a:cubicBezTo>
                <a:cubicBezTo>
                  <a:pt x="5068687" y="4752352"/>
                  <a:pt x="5055370" y="4832308"/>
                  <a:pt x="5037209" y="4844323"/>
                </a:cubicBezTo>
                <a:cubicBezTo>
                  <a:pt x="5033444" y="4857054"/>
                  <a:pt x="5040194" y="4871554"/>
                  <a:pt x="5020638" y="4877992"/>
                </a:cubicBezTo>
                <a:cubicBezTo>
                  <a:pt x="4997151" y="4888353"/>
                  <a:pt x="5034418" y="4931200"/>
                  <a:pt x="5006413" y="4925805"/>
                </a:cubicBezTo>
                <a:cubicBezTo>
                  <a:pt x="5031964" y="4956261"/>
                  <a:pt x="4982840" y="4982633"/>
                  <a:pt x="4971037" y="5009272"/>
                </a:cubicBezTo>
                <a:cubicBezTo>
                  <a:pt x="4973259" y="5034036"/>
                  <a:pt x="4968375" y="5053859"/>
                  <a:pt x="4963105" y="5111369"/>
                </a:cubicBezTo>
                <a:cubicBezTo>
                  <a:pt x="4973224" y="5141336"/>
                  <a:pt x="4937413" y="5161742"/>
                  <a:pt x="4976341" y="5210876"/>
                </a:cubicBezTo>
                <a:cubicBezTo>
                  <a:pt x="4972455" y="5212581"/>
                  <a:pt x="4977054" y="5227501"/>
                  <a:pt x="4980617" y="5269726"/>
                </a:cubicBezTo>
                <a:cubicBezTo>
                  <a:pt x="4984182" y="5311951"/>
                  <a:pt x="4990390" y="5400671"/>
                  <a:pt x="4997733" y="5464225"/>
                </a:cubicBezTo>
                <a:cubicBezTo>
                  <a:pt x="5001765" y="5536542"/>
                  <a:pt x="4990225" y="5517959"/>
                  <a:pt x="5001400" y="5594585"/>
                </a:cubicBezTo>
                <a:cubicBezTo>
                  <a:pt x="4999908" y="5619318"/>
                  <a:pt x="4974042" y="5647975"/>
                  <a:pt x="4983700" y="5667896"/>
                </a:cubicBezTo>
                <a:cubicBezTo>
                  <a:pt x="4976834" y="5696311"/>
                  <a:pt x="4975579" y="5738356"/>
                  <a:pt x="4968506" y="5769225"/>
                </a:cubicBezTo>
                <a:cubicBezTo>
                  <a:pt x="4968926" y="5787258"/>
                  <a:pt x="4969344" y="5805291"/>
                  <a:pt x="4969765" y="5823324"/>
                </a:cubicBezTo>
                <a:cubicBezTo>
                  <a:pt x="4966122" y="5853058"/>
                  <a:pt x="4965608" y="5838948"/>
                  <a:pt x="4966129" y="5862699"/>
                </a:cubicBezTo>
                <a:lnTo>
                  <a:pt x="4970695" y="5906467"/>
                </a:lnTo>
                <a:lnTo>
                  <a:pt x="4991568" y="5939847"/>
                </a:lnTo>
                <a:cubicBezTo>
                  <a:pt x="4998848" y="5955713"/>
                  <a:pt x="4974731" y="5940131"/>
                  <a:pt x="4986815" y="5973994"/>
                </a:cubicBezTo>
                <a:cubicBezTo>
                  <a:pt x="4961187" y="5997051"/>
                  <a:pt x="4983444" y="6032039"/>
                  <a:pt x="4987776" y="6089693"/>
                </a:cubicBezTo>
                <a:lnTo>
                  <a:pt x="4991621" y="6224938"/>
                </a:lnTo>
                <a:cubicBezTo>
                  <a:pt x="4988442" y="6270972"/>
                  <a:pt x="5008962" y="6317522"/>
                  <a:pt x="5017157" y="6370251"/>
                </a:cubicBezTo>
                <a:cubicBezTo>
                  <a:pt x="5025353" y="6422980"/>
                  <a:pt x="5039938" y="6490855"/>
                  <a:pt x="5040797" y="6541313"/>
                </a:cubicBezTo>
                <a:cubicBezTo>
                  <a:pt x="5039898" y="6576319"/>
                  <a:pt x="5031912" y="6591883"/>
                  <a:pt x="5045375" y="6640957"/>
                </a:cubicBezTo>
                <a:cubicBezTo>
                  <a:pt x="5057505" y="6669536"/>
                  <a:pt x="5052276" y="6675394"/>
                  <a:pt x="5058442" y="6705297"/>
                </a:cubicBezTo>
                <a:cubicBezTo>
                  <a:pt x="5057367" y="6727133"/>
                  <a:pt x="5067901" y="6732087"/>
                  <a:pt x="5071125" y="6759582"/>
                </a:cubicBezTo>
                <a:cubicBezTo>
                  <a:pt x="5055614" y="6796071"/>
                  <a:pt x="5051656" y="6769544"/>
                  <a:pt x="5069172" y="6817746"/>
                </a:cubicBezTo>
                <a:cubicBezTo>
                  <a:pt x="5060956" y="6828354"/>
                  <a:pt x="5064525" y="6836369"/>
                  <a:pt x="5072322" y="6843646"/>
                </a:cubicBezTo>
                <a:lnTo>
                  <a:pt x="5091388" y="6857998"/>
                </a:lnTo>
                <a:lnTo>
                  <a:pt x="6096000" y="6857998"/>
                </a:lnTo>
                <a:lnTo>
                  <a:pt x="6096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9FB462-9E6D-B0DE-9AAA-BE81DB99A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3427" y="609599"/>
            <a:ext cx="3686174" cy="132288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400"/>
              <a:t>Study &amp; Organisation Tools (Word, Powerpoint, Calendar, Drive 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443EA67-725E-9854-C6C0-1C235626A61D}"/>
              </a:ext>
            </a:extLst>
          </p:cNvPr>
          <p:cNvSpPr txBox="1"/>
          <p:nvPr/>
        </p:nvSpPr>
        <p:spPr>
          <a:xfrm>
            <a:off x="733427" y="2194101"/>
            <a:ext cx="3543298" cy="397333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What this work is: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An overview of tools I use to plan, create and save my university work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Skills Shown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Planning and tracking deadlines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Creating, saving and sharing work securely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Accessing files from any device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b="1" dirty="0"/>
              <a:t>What I learned 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Cloud storage makes working much more flexible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700" dirty="0"/>
              <a:t>Good planning tools stop me from missing important dates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05614BE2-41D2-49A8-0F8F-2E452299FC4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204526" y="1073835"/>
            <a:ext cx="2163537" cy="471033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C0A6398-A34D-274E-257E-D0E768291C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73211" y="1073835"/>
            <a:ext cx="2177762" cy="4710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79118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5C01129-3453-464D-A870-ED71C6E89D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9D2781A6-5C82-4764-B489-F9A599C0A7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98833" y="685800"/>
            <a:ext cx="5004061" cy="5486400"/>
          </a:xfrm>
          <a:prstGeom prst="rect">
            <a:avLst/>
          </a:prstGeom>
          <a:solidFill>
            <a:schemeClr val="tx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746A9D1-63FB-0C5D-75CC-F53D12298C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086447" y="1084521"/>
            <a:ext cx="4019107" cy="1361347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2800" kern="1200">
                <a:solidFill>
                  <a:schemeClr val="bg1">
                    <a:alpha val="60000"/>
                  </a:schemeClr>
                </a:solidFill>
                <a:latin typeface="+mj-lt"/>
                <a:ea typeface="+mj-ea"/>
                <a:cs typeface="+mj-cs"/>
              </a:rPr>
              <a:t>Research &amp; Learning tools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CF20CBC-4D8D-E8B6-0B8B-E32E523513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4117" r="1" b="1"/>
          <a:stretch>
            <a:fillRect/>
          </a:stretch>
        </p:blipFill>
        <p:spPr>
          <a:xfrm>
            <a:off x="680483" y="685795"/>
            <a:ext cx="2931299" cy="54864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510E46C2-2704-57A0-B6E6-EA53CF76CB88}"/>
              </a:ext>
            </a:extLst>
          </p:cNvPr>
          <p:cNvSpPr txBox="1"/>
          <p:nvPr/>
        </p:nvSpPr>
        <p:spPr>
          <a:xfrm>
            <a:off x="4107712" y="2732739"/>
            <a:ext cx="3976577" cy="30832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How I find information and learn new skills online </a:t>
            </a:r>
          </a:p>
          <a:p>
            <a:pPr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Skills Shown: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Searching for reliable information 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Using video tutorials to learn new software or difficult topics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b="1" dirty="0">
                <a:solidFill>
                  <a:schemeClr val="bg1"/>
                </a:solidFill>
              </a:rPr>
              <a:t>What I learned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Not all online information is reliable I’ve got better at checking my sources</a:t>
            </a:r>
          </a:p>
          <a:p>
            <a:pPr marL="285750" indent="-228600" algn="ctr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600" dirty="0">
                <a:solidFill>
                  <a:schemeClr val="bg1"/>
                </a:solidFill>
              </a:rPr>
              <a:t>Tutorials are a great way to teach myself new skills without asking for help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01DAE26-87E4-A932-6BBB-C7990114A26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 t="12708" r="2" b="2"/>
          <a:stretch>
            <a:fillRect/>
          </a:stretch>
        </p:blipFill>
        <p:spPr>
          <a:xfrm>
            <a:off x="8606117" y="685805"/>
            <a:ext cx="2905400" cy="54863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3940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88BE84-1736-2685-E7BB-C8C2A599F2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Daily &amp; Lifestyle Tools (Netflix, Spotify And Banking Apps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A2A528D-253B-161D-192E-B2F8B120C04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47223" y="1614487"/>
            <a:ext cx="1685925" cy="3629025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5EEBBC1-DDE7-12AB-5276-B5E08BDE37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91277" y="1614487"/>
            <a:ext cx="1743075" cy="37719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0C75A1-7CBB-191D-7FE5-3380E74609D5}"/>
              </a:ext>
            </a:extLst>
          </p:cNvPr>
          <p:cNvSpPr txBox="1"/>
          <p:nvPr/>
        </p:nvSpPr>
        <p:spPr>
          <a:xfrm>
            <a:off x="5018049" y="1962615"/>
            <a:ext cx="577633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What this work is: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Tool I use to manage my free time and persona tasks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Skills Shown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Using digital tools to save time on everyday tasks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Balancing productive use of tech with relaxation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/>
              <a:t>What I Learned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Digital tools can make daily life much easier, but its important not to overuse them</a:t>
            </a:r>
          </a:p>
        </p:txBody>
      </p:sp>
    </p:spTree>
    <p:extLst>
      <p:ext uri="{BB962C8B-B14F-4D97-AF65-F5344CB8AC3E}">
        <p14:creationId xmlns:p14="http://schemas.microsoft.com/office/powerpoint/2010/main" val="27078188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B856B4-289C-0FCC-1B99-C9DEF3B093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My Development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0FFD55-F213-4B1B-6B8E-51D1A74B14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5042035"/>
          </a:xfrm>
        </p:spPr>
        <p:txBody>
          <a:bodyPr>
            <a:normAutofit lnSpcReduction="10000"/>
          </a:bodyPr>
          <a:lstStyle/>
          <a:p>
            <a:r>
              <a:rPr lang="en-GB" sz="2000" b="1" dirty="0"/>
              <a:t>What was hard at the start</a:t>
            </a:r>
          </a:p>
          <a:p>
            <a:r>
              <a:rPr lang="en-GB" sz="2000" dirty="0"/>
              <a:t>I didn’t know how to use cloud storage properly, and found organising files confusing</a:t>
            </a:r>
          </a:p>
          <a:p>
            <a:r>
              <a:rPr lang="en-GB" sz="2000" dirty="0"/>
              <a:t>I struggled to know which tool to use for different jobs</a:t>
            </a:r>
          </a:p>
          <a:p>
            <a:r>
              <a:rPr lang="en-GB" sz="2000" b="1" dirty="0"/>
              <a:t>What improved:</a:t>
            </a:r>
          </a:p>
          <a:p>
            <a:r>
              <a:rPr lang="en-GB" sz="2000" dirty="0"/>
              <a:t>I can now organise my files clearly and access them anywhere</a:t>
            </a:r>
          </a:p>
          <a:p>
            <a:r>
              <a:rPr lang="en-GB" sz="2000" dirty="0" err="1"/>
              <a:t>Im</a:t>
            </a:r>
            <a:r>
              <a:rPr lang="en-GB" sz="2000" dirty="0"/>
              <a:t> much faster at picking the right tools for the task I need to do </a:t>
            </a:r>
          </a:p>
          <a:p>
            <a:r>
              <a:rPr lang="en-GB" sz="2000" b="1" dirty="0"/>
              <a:t>What I want to improve</a:t>
            </a:r>
          </a:p>
          <a:p>
            <a:r>
              <a:rPr lang="en-GB" sz="2000" dirty="0"/>
              <a:t>Internet safety: Phishing, privacy </a:t>
            </a:r>
            <a:r>
              <a:rPr lang="en-GB" sz="2000" dirty="0" err="1"/>
              <a:t>setiings</a:t>
            </a:r>
            <a:r>
              <a:rPr lang="en-GB" sz="2000" dirty="0"/>
              <a:t>, and protect my personal date </a:t>
            </a:r>
          </a:p>
          <a:p>
            <a:r>
              <a:rPr lang="en-GB" sz="2000" dirty="0"/>
              <a:t>Excel/data skills Super important for my future business carer</a:t>
            </a:r>
          </a:p>
        </p:txBody>
      </p:sp>
    </p:spTree>
    <p:extLst>
      <p:ext uri="{BB962C8B-B14F-4D97-AF65-F5344CB8AC3E}">
        <p14:creationId xmlns:p14="http://schemas.microsoft.com/office/powerpoint/2010/main" val="1463944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BB6128F-8F02-F5BA-349A-23936B76D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Reflection 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D58524-0583-97F1-38A7-BE3C55EABBA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b="1" dirty="0"/>
              <a:t>What I learned overall:</a:t>
            </a:r>
          </a:p>
          <a:p>
            <a:r>
              <a:rPr lang="en-GB" dirty="0"/>
              <a:t>Digital skills are useful for every part of my life not just university </a:t>
            </a:r>
          </a:p>
          <a:p>
            <a:r>
              <a:rPr lang="en-GB" dirty="0"/>
              <a:t>I can teach myself mew tools if I take it step by step</a:t>
            </a:r>
          </a:p>
          <a:p>
            <a:r>
              <a:rPr lang="en-GB" b="1" dirty="0"/>
              <a:t>How these skills help me:</a:t>
            </a:r>
          </a:p>
          <a:p>
            <a:r>
              <a:rPr lang="en-GB" dirty="0"/>
              <a:t>Study: I can work faster, stay organised and find information easily </a:t>
            </a:r>
          </a:p>
          <a:p>
            <a:pPr lvl="1"/>
            <a:r>
              <a:rPr lang="en-GB" dirty="0"/>
              <a:t>Work: These are basic skills every employer looks for especially for business roles</a:t>
            </a:r>
          </a:p>
          <a:p>
            <a:pPr lvl="1"/>
            <a:r>
              <a:rPr lang="en-GB" dirty="0"/>
              <a:t>Daily Life: I can manage my money, plans and stay connected with people simply </a:t>
            </a:r>
          </a:p>
        </p:txBody>
      </p:sp>
    </p:spTree>
    <p:extLst>
      <p:ext uri="{BB962C8B-B14F-4D97-AF65-F5344CB8AC3E}">
        <p14:creationId xmlns:p14="http://schemas.microsoft.com/office/powerpoint/2010/main" val="327214535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503</Words>
  <Application>Microsoft Office PowerPoint</Application>
  <PresentationFormat>Widescreen</PresentationFormat>
  <Paragraphs>66</Paragraphs>
  <Slides>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Aptos Display</vt:lpstr>
      <vt:lpstr>Arial</vt:lpstr>
      <vt:lpstr>Calibri</vt:lpstr>
      <vt:lpstr>Office Theme</vt:lpstr>
      <vt:lpstr>DS3 Digital Portfolio &amp; Reflection</vt:lpstr>
      <vt:lpstr>Introduction</vt:lpstr>
      <vt:lpstr>Work Example 1 Communication Tools (Whatsapp &amp; Gmail)</vt:lpstr>
      <vt:lpstr>Study &amp; Organisation Tools (Word, Powerpoint, Calendar, Drive )</vt:lpstr>
      <vt:lpstr>Research &amp; Learning tools</vt:lpstr>
      <vt:lpstr>Daily &amp; Lifestyle Tools (Netflix, Spotify And Banking Apps</vt:lpstr>
      <vt:lpstr>My Development </vt:lpstr>
      <vt:lpstr>Reflection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hakeem rasool</dc:creator>
  <cp:lastModifiedBy>hakeem rasool</cp:lastModifiedBy>
  <cp:revision>1</cp:revision>
  <dcterms:created xsi:type="dcterms:W3CDTF">2026-07-15T11:38:52Z</dcterms:created>
  <dcterms:modified xsi:type="dcterms:W3CDTF">2026-07-15T12:33:23Z</dcterms:modified>
</cp:coreProperties>
</file>