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8" r:id="rId9"/>
    <p:sldId id="269" r:id="rId10"/>
    <p:sldId id="280" r:id="rId11"/>
    <p:sldId id="277" r:id="rId12"/>
    <p:sldId id="278" r:id="rId13"/>
    <p:sldId id="279" r:id="rId14"/>
    <p:sldId id="281" r:id="rId15"/>
    <p:sldId id="276" r:id="rId16"/>
    <p:sldId id="270" r:id="rId17"/>
    <p:sldId id="271" r:id="rId18"/>
    <p:sldId id="272" r:id="rId19"/>
    <p:sldId id="273" r:id="rId20"/>
    <p:sldId id="274" r:id="rId21"/>
    <p:sldId id="275" r:id="rId22"/>
    <p:sldId id="258" r:id="rId23"/>
    <p:sldId id="259" r:id="rId24"/>
    <p:sldId id="261" r:id="rId25"/>
    <p:sldId id="260" r:id="rId26"/>
    <p:sldId id="282" r:id="rId27"/>
    <p:sldId id="283" r:id="rId28"/>
    <p:sldId id="284" r:id="rId29"/>
    <p:sldId id="285" r:id="rId30"/>
    <p:sldId id="286" r:id="rId31"/>
    <p:sldId id="287" r:id="rId32"/>
    <p:sldId id="289" r:id="rId33"/>
    <p:sldId id="28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69721-359E-1657-3AEC-C1F29EC59B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B22556-5006-8A02-A331-A78C5296EA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8E944-1316-2CC3-4DD7-8B6CC3726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867404-61AC-F466-205C-07C3A9052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DCFC-3594-586E-5466-C8D0932AE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273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C01B3-21F3-D4A7-19ED-F9EFF5C16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C057C-E43A-13DF-B2B0-771081DE9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903D4-F029-58B3-1EAE-1FB6CBC42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1E75A-8932-2C16-5F81-32B8507EA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D895DF-6B3D-647A-0C02-D9367AE46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648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528C3-FEB2-07B1-D193-3AF6D1670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9F70D-64E8-6916-461C-F4AFD541F2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9B917-B8EB-5FCC-779C-12B74F650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FE797-E35E-6846-9F25-C183011A8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4B13C-FF1A-729D-19D5-2C64639CF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502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D80CF-4DDE-C16F-3CF1-26E96BEF4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88A0B-A3C3-79B1-E43D-CF69EB684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B06E84-DC59-6160-5248-3FA597A260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AB2B0B-993C-EA86-43E6-954B40FCC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23C43-2BAC-053F-9DBC-8FDF390D6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56CCC4-17C0-9EAB-70D2-3A50D5AE7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90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9F527-48EF-3EB2-87A7-A0FD06B9D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A9F80-B436-69E9-CE69-30430ECFF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7C943F-D9B4-F2F6-20D9-893A37D70E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64F0A7-494C-7973-3099-C9A9F2B792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CC7DD-1CD4-2947-3122-14D73F7517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61CCB3-FC5E-D5AE-398E-D953D671C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B81AF5-2E04-0B4F-A9F3-C698282ED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1FBA7-9F83-AF41-11E5-8A9002AC7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584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72987-0213-C204-B404-563D26132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40A99A-EBB7-B4B2-9AE3-846FA4648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1B2DFD-8F24-54E9-C48A-B81623429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3A253B-5541-34ED-19B4-022525666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549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035CED-61CB-E746-915E-054E59FE6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B74183-7FA0-5FB5-7BDE-28FFFA079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E7D120-12F9-0559-B169-F6C223401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829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05507-3B87-0461-83FA-525990669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5E99A-D2F6-3461-F7B8-EBC6F857F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5393F6-63C0-17DC-D451-D135B5210C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981CF6-7F01-A5E4-D700-52BCE288C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E4048D-0BB4-FFB8-33AF-62EC2439A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D18AA4-5117-4A72-64AC-9AFAF2F1D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685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D5D33-C297-80E6-8A7A-22AA2A260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934FE-A1FB-FB6D-1ECC-C9C4B8B7D3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B8E842-6012-2194-2AD0-91566F567B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DAEADA-0A1F-029D-D824-5C72DC4F8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36C2E4-7929-83E7-5251-356DC7F97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87EE82-9E25-F38A-3AC0-C448B305E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590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2F4D8-F24D-DA04-E279-89E89A38C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8781B5-F84F-1F24-442F-CE04A7E54F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CD05B-B03C-C50F-4C1F-2822EA095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76736-CA9E-D372-E196-F55641137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1C14B-35B4-214D-A4F6-D6E0CB5DD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33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F04501-3331-691B-5F52-7D8CD08A9D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066828-43FF-1B41-2FF8-9FA873ADA1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F54068-72F3-2140-0E87-5342AB9A2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43817-64BC-E604-71E9-609C80A2D1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0ED40-D6F1-3617-FFEE-EF738C8FD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822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FC3392-B57D-E683-BA7D-D233D33D0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2F6211-4184-4D36-CFFA-388BB1DCA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40EE4-05E3-F2F9-C8FF-5650D1DBDD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16F889-2CC6-4712-AAFC-C32E02AB3ACB}" type="datetimeFigureOut">
              <a:rPr lang="en-GB" smtClean="0"/>
              <a:t>29/11/2024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48346-4FA0-1443-B884-964B0E4404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1E896F-D61E-8188-528B-E7B5E7B6B0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82530B-4A8B-4729-8443-E0C5A9439E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411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69B47-3418-901F-6B04-0B14632A47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Recap session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C9361F-A117-832B-DAAD-CB42142B3D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353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30FFE4-A9D0-F81F-AF52-A35C2FB77A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8E887-5EFE-4A8B-6F69-AD7E483DB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Recap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91B07-4E83-0C8D-E269-43F584E01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400" dirty="0"/>
              <a:t>Theft Act 1968</a:t>
            </a:r>
          </a:p>
          <a:p>
            <a:r>
              <a:rPr lang="en-GB" sz="2400" dirty="0"/>
              <a:t>Robbery</a:t>
            </a:r>
          </a:p>
          <a:p>
            <a:r>
              <a:rPr lang="en-GB" sz="2400" dirty="0"/>
              <a:t>Burglary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02986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EE6AE-CEE7-E12F-DEAE-9E49AF9C4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/>
              <a:t>Knowledge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DD652-9E4A-A410-3462-71EC02C7E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000"/>
              <a:t>Join at menti.com use code 71 45 68 6</a:t>
            </a:r>
          </a:p>
          <a:p>
            <a:endParaRPr lang="en-GB" sz="2000"/>
          </a:p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1931BE-C4E3-556B-7714-EFAAEBDF2E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1268133"/>
            <a:ext cx="4170530" cy="435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95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984FE4-9282-7E14-53A2-5AB919B62B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120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8DC1C-61DB-C858-CBA7-55A3086A8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5402" y="743447"/>
            <a:ext cx="344576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/>
              <a:t>What is the definition of Theft?</a:t>
            </a:r>
          </a:p>
        </p:txBody>
      </p:sp>
    </p:spTree>
    <p:extLst>
      <p:ext uri="{BB962C8B-B14F-4D97-AF65-F5344CB8AC3E}">
        <p14:creationId xmlns:p14="http://schemas.microsoft.com/office/powerpoint/2010/main" val="2191765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48333E-89C9-3585-785B-DA08DE3BAD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559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E01AB77-93FD-FE5B-B4E8-B68BAE886B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663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782D8A-F9F8-C8AC-8931-B5983EA495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269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1379F7-6D7E-8047-45DF-22657606BD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581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1E2726-43FF-9E33-B9C5-9195299F18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261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ollage of animals and mushrooms&#10;&#10;Description automatically generated">
            <a:extLst>
              <a:ext uri="{FF2B5EF4-FFF2-40B4-BE49-F238E27FC236}">
                <a16:creationId xmlns:a16="http://schemas.microsoft.com/office/drawing/2014/main" id="{2915D9C3-0A78-8FBF-1E50-E1BC1B8DF2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999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6B46B-38AB-A5DD-7949-5E1D0B7D7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There is no such thing as Identity Theft!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89B96-F8FE-289A-C115-BCCEBA9F6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914400" fontAlgn="auto">
              <a:spcAft>
                <a:spcPts val="0"/>
              </a:spcAft>
              <a:buNone/>
            </a:pPr>
            <a:r>
              <a:rPr lang="en-US" altLang="en-US" sz="2800" dirty="0"/>
              <a:t>Confidential personal data is </a:t>
            </a:r>
            <a:r>
              <a:rPr lang="en-US" altLang="en-US" sz="2800" b="1" dirty="0"/>
              <a:t>not property </a:t>
            </a:r>
            <a:r>
              <a:rPr lang="en-US" altLang="en-US" sz="2800" dirty="0"/>
              <a:t>and</a:t>
            </a:r>
            <a:r>
              <a:rPr lang="en-US" altLang="en-US" sz="2800" b="1" dirty="0"/>
              <a:t> cannot be stolen</a:t>
            </a:r>
          </a:p>
          <a:p>
            <a:pPr marL="0" indent="-228600" defTabSz="914400" fontAlgn="auto">
              <a:spcAft>
                <a:spcPts val="0"/>
              </a:spcAft>
            </a:pPr>
            <a:endParaRPr lang="en-US" altLang="en-US" sz="2800" b="1" dirty="0"/>
          </a:p>
          <a:p>
            <a:pPr marL="0" indent="0" defTabSz="914400" fontAlgn="auto">
              <a:spcAft>
                <a:spcPts val="0"/>
              </a:spcAft>
              <a:buNone/>
            </a:pPr>
            <a:r>
              <a:rPr lang="en-US" altLang="en-US" sz="2800" dirty="0"/>
              <a:t>There is </a:t>
            </a:r>
            <a:r>
              <a:rPr lang="en-US" altLang="en-US" sz="2800" b="1" dirty="0"/>
              <a:t>no such thing as ‘identity theft’!</a:t>
            </a:r>
          </a:p>
          <a:p>
            <a:pPr marL="0" indent="-228600" defTabSz="914400" fontAlgn="auto">
              <a:spcAft>
                <a:spcPts val="0"/>
              </a:spcAft>
            </a:pPr>
            <a:endParaRPr lang="en-US" altLang="en-US" sz="2800" b="1" dirty="0"/>
          </a:p>
          <a:p>
            <a:pPr marL="0" indent="0" defTabSz="914400" fontAlgn="auto">
              <a:spcAft>
                <a:spcPts val="0"/>
              </a:spcAft>
              <a:buNone/>
            </a:pPr>
            <a:r>
              <a:rPr lang="en-US" altLang="en-US" sz="2800" dirty="0"/>
              <a:t>For example – you</a:t>
            </a:r>
            <a:r>
              <a:rPr lang="en-US" altLang="en-US" sz="2800" b="1" dirty="0"/>
              <a:t> cannot steal </a:t>
            </a:r>
            <a:r>
              <a:rPr lang="en-US" altLang="en-US" sz="2800" dirty="0"/>
              <a:t>someone’s </a:t>
            </a:r>
            <a:r>
              <a:rPr lang="en-US" altLang="en-US" sz="2800" b="1" dirty="0"/>
              <a:t>National Insurance number.</a:t>
            </a:r>
          </a:p>
          <a:p>
            <a:pPr marL="0" indent="0" defTabSz="914400" fontAlgn="auto">
              <a:spcAft>
                <a:spcPts val="0"/>
              </a:spcAft>
              <a:buNone/>
            </a:pPr>
            <a:endParaRPr lang="en-US" altLang="en-US" sz="2800" b="1" dirty="0"/>
          </a:p>
          <a:p>
            <a:pPr marL="0" indent="0" defTabSz="914400" fontAlgn="auto">
              <a:spcAft>
                <a:spcPts val="0"/>
              </a:spcAft>
              <a:buNone/>
            </a:pPr>
            <a:r>
              <a:rPr lang="en-US" altLang="en-US" sz="2800" b="1" dirty="0"/>
              <a:t>=FRAUD through false representation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225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2B0436-16B5-8655-952A-865DB30D15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670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D4A11-54BC-6B67-BFF2-70C5BD289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BA3D7-33B4-31CD-93EF-1FD3575600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691FFD-8B7D-31B0-57D0-885E79DD95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925" y="971550"/>
            <a:ext cx="8820150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538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B124CB15-DFC3-747B-3BE2-7BC64E78F3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437500-B949-C6D3-3326-F1369751F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9559" y="2911936"/>
            <a:ext cx="7812882" cy="1034129"/>
          </a:xfrm>
          <a:solidFill>
            <a:srgbClr val="FFFFFF">
              <a:alpha val="80000"/>
            </a:srgbClr>
          </a:solidFill>
          <a:ln w="38100" cap="sq">
            <a:solidFill>
              <a:srgbClr val="404040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4800" dirty="0">
                <a:solidFill>
                  <a:srgbClr val="262626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7138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254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24255-EA18-CCAB-3549-144973D63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Robbery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4E10343-D27D-9E45-BA68-01C19C069E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965348"/>
            <a:ext cx="7188199" cy="4923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132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99FCDF-8BF5-E86C-FCF1-32BAF8FCD1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1656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9634A-348C-617C-96C8-5904CE516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/>
              <a:t>	Remember……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A0EB9-D6FA-797B-7B77-ADD5647D2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000"/>
              <a:t>A </a:t>
            </a:r>
            <a:r>
              <a:rPr lang="en-GB" sz="2000" b="1"/>
              <a:t>theft </a:t>
            </a:r>
            <a:r>
              <a:rPr lang="en-GB" sz="2000"/>
              <a:t>that is aggravated by the </a:t>
            </a:r>
            <a:r>
              <a:rPr lang="en-GB" sz="2000" b="1"/>
              <a:t>use</a:t>
            </a:r>
            <a:r>
              <a:rPr lang="en-GB" sz="2000"/>
              <a:t> of </a:t>
            </a:r>
          </a:p>
          <a:p>
            <a:endParaRPr lang="en-GB" sz="2000"/>
          </a:p>
          <a:p>
            <a:r>
              <a:rPr lang="en-GB" sz="2000"/>
              <a:t>or</a:t>
            </a:r>
          </a:p>
          <a:p>
            <a:endParaRPr lang="en-GB" sz="2000"/>
          </a:p>
          <a:p>
            <a:r>
              <a:rPr lang="en-GB" sz="2000" b="1"/>
              <a:t>Threat</a:t>
            </a:r>
            <a:r>
              <a:rPr lang="en-GB" sz="2000"/>
              <a:t> of </a:t>
            </a:r>
            <a:r>
              <a:rPr lang="en-GB" sz="2000" b="1"/>
              <a:t>force</a:t>
            </a:r>
          </a:p>
          <a:p>
            <a:endParaRPr lang="en-GB" sz="2000" b="1"/>
          </a:p>
          <a:p>
            <a:r>
              <a:rPr lang="en-GB" sz="2000"/>
              <a:t>Triable on Indictment – Life Imprisonment.</a:t>
            </a:r>
          </a:p>
          <a:p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12F68D-93C8-09ED-C7F9-E135451FD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757191"/>
            <a:ext cx="5458968" cy="3343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8477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DD663D-6975-0F37-6104-6A2AA121FF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8" r="2209" b="-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C1A9FE-4E74-0D89-15F3-397454B6B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5402" y="743447"/>
            <a:ext cx="344576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/>
              <a:t>What is the definition of Robbery?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3F7E5-6BEA-7B88-CA57-4E9634B9F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5403" y="4629234"/>
            <a:ext cx="344576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Write the definition down </a:t>
            </a:r>
          </a:p>
        </p:txBody>
      </p:sp>
    </p:spTree>
    <p:extLst>
      <p:ext uri="{BB962C8B-B14F-4D97-AF65-F5344CB8AC3E}">
        <p14:creationId xmlns:p14="http://schemas.microsoft.com/office/powerpoint/2010/main" val="1856059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1C80D54-8EDA-C6E4-F995-370C07DA5E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049" r="71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9566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CB99E-5DE2-C53A-C40B-3965C6A7F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Threat of 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C090D-4468-318F-6D9D-A2DD94CA7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 rtl="0" fontAlgn="base">
              <a:buNone/>
            </a:pPr>
            <a:r>
              <a:rPr lang="en-GB" sz="2000" b="0" i="0" dirty="0">
                <a:effectLst/>
                <a:latin typeface="Calibri" panose="020F0502020204030204" pitchFamily="34" charset="0"/>
              </a:rPr>
              <a:t>The force threatened </a:t>
            </a:r>
            <a:r>
              <a:rPr lang="en-GB" sz="2000" b="1" i="0" dirty="0">
                <a:effectLst/>
                <a:latin typeface="Calibri" panose="020F0502020204030204" pitchFamily="34" charset="0"/>
              </a:rPr>
              <a:t>must be capable of being carried out,</a:t>
            </a:r>
            <a:r>
              <a:rPr lang="en-GB" sz="2000" b="0" i="0" dirty="0">
                <a:effectLst/>
                <a:latin typeface="Calibri" panose="020F0502020204030204" pitchFamily="34" charset="0"/>
              </a:rPr>
              <a:t> </a:t>
            </a:r>
          </a:p>
          <a:p>
            <a:pPr marL="0" indent="0" rtl="0" fontAlgn="base">
              <a:buNone/>
            </a:pPr>
            <a:r>
              <a:rPr lang="en-GB" sz="2000" b="1" i="0" u="sng" dirty="0">
                <a:effectLst/>
                <a:latin typeface="Calibri" panose="020F0502020204030204" pitchFamily="34" charset="0"/>
              </a:rPr>
              <a:t>there &amp; then</a:t>
            </a:r>
            <a:r>
              <a:rPr lang="en-GB" sz="2000" b="1" i="0" dirty="0">
                <a:effectLst/>
                <a:latin typeface="Calibri" panose="020F0502020204030204" pitchFamily="34" charset="0"/>
              </a:rPr>
              <a:t> at the time of the threat</a:t>
            </a:r>
            <a:r>
              <a:rPr lang="en-GB" sz="2000" b="0" i="0" dirty="0">
                <a:effectLst/>
                <a:latin typeface="Calibri" panose="020F0502020204030204" pitchFamily="34" charset="0"/>
              </a:rPr>
              <a:t>.  </a:t>
            </a:r>
          </a:p>
          <a:p>
            <a:pPr marL="0" indent="0">
              <a:buNone/>
            </a:pPr>
            <a:r>
              <a:rPr lang="en-GB" sz="2000" b="0" i="0" dirty="0">
                <a:effectLst/>
                <a:latin typeface="Calibri" panose="020F0502020204030204" pitchFamily="34" charset="0"/>
              </a:rPr>
              <a:t>Any threat of </a:t>
            </a:r>
            <a:r>
              <a:rPr lang="en-GB" sz="2000" b="1" i="0" dirty="0">
                <a:effectLst/>
                <a:latin typeface="Calibri" panose="020F0502020204030204" pitchFamily="34" charset="0"/>
              </a:rPr>
              <a:t>future force</a:t>
            </a:r>
            <a:r>
              <a:rPr lang="en-GB" sz="2000" b="0" i="0" dirty="0">
                <a:effectLst/>
                <a:latin typeface="Calibri" panose="020F0502020204030204" pitchFamily="34" charset="0"/>
              </a:rPr>
              <a:t> will </a:t>
            </a:r>
            <a:r>
              <a:rPr lang="en-GB" sz="2000" b="1" i="0" u="sng" dirty="0">
                <a:effectLst/>
                <a:latin typeface="Calibri" panose="020F0502020204030204" pitchFamily="34" charset="0"/>
              </a:rPr>
              <a:t>not</a:t>
            </a:r>
            <a:r>
              <a:rPr lang="en-GB" sz="2000" b="0" i="0" dirty="0">
                <a:effectLst/>
                <a:latin typeface="Calibri" panose="020F0502020204030204" pitchFamily="34" charset="0"/>
              </a:rPr>
              <a:t> be robbery, but it will be blackmail. </a:t>
            </a: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C9599C-5860-7A42-54F3-243976378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37254"/>
            <a:ext cx="4788505" cy="365123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2189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277DEB-7DF3-7EBB-95A3-71600A5D29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05" r="6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2235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A1BAD9-1E13-F3D5-2F9A-9411B1C905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39" r="633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1891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A59AFB-603A-E164-23FF-53F3F53E53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822" b="69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29E7A-E04A-8704-A1CA-9E4140815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Let's go to Greggs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91645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71DB041F-FC47-4839-5E76-3C1C859AC1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0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F1F17-0C00-D0EB-FB2F-3D1BAD1C2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5402" y="743447"/>
            <a:ext cx="344576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363690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578AA1-18C3-04AA-BB76-A246C43741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5405" b="130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020988-04B4-0234-EFF0-7FA19BCA8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13" y="2985802"/>
            <a:ext cx="3414373" cy="886397"/>
          </a:xfr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Burglary</a:t>
            </a:r>
          </a:p>
        </p:txBody>
      </p:sp>
    </p:spTree>
    <p:extLst>
      <p:ext uri="{BB962C8B-B14F-4D97-AF65-F5344CB8AC3E}">
        <p14:creationId xmlns:p14="http://schemas.microsoft.com/office/powerpoint/2010/main" val="31546529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ADEAE5-B080-4DEC-819A-00E41A93F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9FB580A-BA0E-4D5E-90F4-C42767A78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E09CE-B9F9-0C17-CB7E-BA60E161D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275" y="3655371"/>
            <a:ext cx="9679449" cy="1463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Knowledge check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980696-4600-C374-606E-DCB74B2CEC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0006" y="1263817"/>
            <a:ext cx="11111988" cy="1722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007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8C6C5-7489-1F9C-C254-06D36B345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DEA85-6C92-0985-B226-A4068E6E80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B5DBD1-6C3B-F25D-78AB-827C7023A5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390525"/>
            <a:ext cx="10934700" cy="607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2381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2CFB32-E2D9-87F5-A151-DF1C7C60DF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4462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C4DFEA-EDF2-3EB2-23DB-036873EB19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8664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7E6D68-4B4E-64AE-9636-A858122D26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1708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text&#10;&#10;Description automatically generated">
            <a:extLst>
              <a:ext uri="{FF2B5EF4-FFF2-40B4-BE49-F238E27FC236}">
                <a16:creationId xmlns:a16="http://schemas.microsoft.com/office/drawing/2014/main" id="{C01E1C0B-1E7B-444E-84BD-D5A1AA441A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12" r="160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9586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402018-336B-1268-BF56-64CB10E1E0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139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B7825057-F33C-A46F-730B-636F6961E8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C00929-FEE8-EC64-C1C8-032556A4A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9559" y="2911936"/>
            <a:ext cx="7812882" cy="1034129"/>
          </a:xfrm>
          <a:solidFill>
            <a:srgbClr val="FFFFFF">
              <a:alpha val="80000"/>
            </a:srgbClr>
          </a:solidFill>
          <a:ln w="38100" cap="sq">
            <a:solidFill>
              <a:srgbClr val="404040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4800" dirty="0">
                <a:solidFill>
                  <a:srgbClr val="262626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07796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165</Words>
  <Application>Microsoft Office PowerPoint</Application>
  <PresentationFormat>Widescreen</PresentationFormat>
  <Paragraphs>38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Aptos</vt:lpstr>
      <vt:lpstr>Aptos Display</vt:lpstr>
      <vt:lpstr>Arial</vt:lpstr>
      <vt:lpstr>Calibri</vt:lpstr>
      <vt:lpstr>Office Theme</vt:lpstr>
      <vt:lpstr>Recap session </vt:lpstr>
      <vt:lpstr>Recap session </vt:lpstr>
      <vt:lpstr>Knowledge test</vt:lpstr>
      <vt:lpstr>What is the definition of Theft?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There is no such thing as Identity Theft!</vt:lpstr>
      <vt:lpstr>PowerPoint Presentation</vt:lpstr>
      <vt:lpstr>PowerPoint Presentation</vt:lpstr>
      <vt:lpstr>Any Questions?</vt:lpstr>
      <vt:lpstr>Robbery</vt:lpstr>
      <vt:lpstr>PowerPoint Presentation</vt:lpstr>
      <vt:lpstr> Remember……</vt:lpstr>
      <vt:lpstr>What is the definition of Robbery?</vt:lpstr>
      <vt:lpstr>PowerPoint Presentation</vt:lpstr>
      <vt:lpstr>Threat of Force</vt:lpstr>
      <vt:lpstr>PowerPoint Presentation</vt:lpstr>
      <vt:lpstr>PowerPoint Presentation</vt:lpstr>
      <vt:lpstr>Let's go to Greggs</vt:lpstr>
      <vt:lpstr>Any Questions?</vt:lpstr>
      <vt:lpstr>Burglary</vt:lpstr>
      <vt:lpstr>Knowledge check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Kelly Andrews</dc:creator>
  <cp:lastModifiedBy>Kelly Andrews</cp:lastModifiedBy>
  <cp:revision>2</cp:revision>
  <dcterms:created xsi:type="dcterms:W3CDTF">2024-11-29T09:50:42Z</dcterms:created>
  <dcterms:modified xsi:type="dcterms:W3CDTF">2024-11-29T14:57:06Z</dcterms:modified>
</cp:coreProperties>
</file>