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37.xml"/>
  <Override ContentType="application/vnd.openxmlformats-officedocument.presentationml.slideLayout+xml" PartName="/ppt/slideLayouts/slideLayout62.xml"/>
  <Override ContentType="application/vnd.openxmlformats-officedocument.presentationml.slideLayout+xml" PartName="/ppt/slideLayouts/slideLayout54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29.xml"/>
  <Override ContentType="application/vnd.openxmlformats-officedocument.presentationml.slideLayout+xml" PartName="/ppt/slideLayouts/slideLayout46.xml"/>
  <Override ContentType="application/vnd.openxmlformats-officedocument.presentationml.slideLayout+xml" PartName="/ppt/slideLayouts/slideLayout70.xml"/>
  <Override ContentType="application/vnd.openxmlformats-officedocument.presentationml.slideLayout+xml" PartName="/ppt/slideLayouts/slideLayout20.xml"/>
  <Override ContentType="application/vnd.openxmlformats-officedocument.presentationml.slideLayout+xml" PartName="/ppt/slideLayouts/slideLayout55.xml"/>
  <Override ContentType="application/vnd.openxmlformats-officedocument.presentationml.slideLayout+xml" PartName="/ppt/slideLayouts/slideLayout61.xml"/>
  <Override ContentType="application/vnd.openxmlformats-officedocument.presentationml.slideLayout+xml" PartName="/ppt/slideLayouts/slideLayout38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52.xml"/>
  <Override ContentType="application/vnd.openxmlformats-officedocument.presentationml.slideLayout+xml" PartName="/ppt/slideLayouts/slideLayout64.xml"/>
  <Override ContentType="application/vnd.openxmlformats-officedocument.presentationml.slideLayout+xml" PartName="/ppt/slideLayouts/slideLayout21.xml"/>
  <Override ContentType="application/vnd.openxmlformats-officedocument.presentationml.slideLayout+xml" PartName="/ppt/slideLayouts/slideLayout60.xml"/>
  <Override ContentType="application/vnd.openxmlformats-officedocument.presentationml.slideLayout+xml" PartName="/ppt/slideLayouts/slideLayout47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8.xml"/>
  <Override ContentType="application/vnd.openxmlformats-officedocument.presentationml.slideLayout+xml" PartName="/ppt/slideLayouts/slideLayout78.xml"/>
  <Override ContentType="application/vnd.openxmlformats-officedocument.presentationml.slideLayout+xml" PartName="/ppt/slideLayouts/slideLayout65.xml"/>
  <Override ContentType="application/vnd.openxmlformats-officedocument.presentationml.slideLayout+xml" PartName="/ppt/slideLayouts/slideLayout22.xml"/>
  <Override ContentType="application/vnd.openxmlformats-officedocument.presentationml.slideLayout+xml" PartName="/ppt/slideLayouts/slideLayout35.xml"/>
  <Override ContentType="application/vnd.openxmlformats-officedocument.presentationml.slideLayout+xml" PartName="/ppt/slideLayouts/slideLayout48.xml"/>
  <Override ContentType="application/vnd.openxmlformats-officedocument.presentationml.slideLayout+xml" PartName="/ppt/slideLayouts/slideLayout72.xml"/>
  <Override ContentType="application/vnd.openxmlformats-officedocument.presentationml.slideLayout+xml" PartName="/ppt/slideLayouts/slideLayout49.xml"/>
  <Override ContentType="application/vnd.openxmlformats-officedocument.presentationml.slideLayout+xml" PartName="/ppt/slideLayouts/slideLayout79.xml"/>
  <Override ContentType="application/vnd.openxmlformats-officedocument.presentationml.slideLayout+xml" PartName="/ppt/slideLayouts/slideLayout19.xml"/>
  <Override ContentType="application/vnd.openxmlformats-officedocument.presentationml.slideLayout+xml" PartName="/ppt/slideLayouts/slideLayout36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66.xml"/>
  <Override ContentType="application/vnd.openxmlformats-officedocument.presentationml.slideLayout+xml" PartName="/ppt/slideLayouts/slideLayout53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1.xml"/>
  <Override ContentType="application/vnd.openxmlformats-officedocument.presentationml.slideLayout+xml" PartName="/ppt/slideLayouts/slideLayout41.xml"/>
  <Override ContentType="application/vnd.openxmlformats-officedocument.presentationml.slideLayout+xml" PartName="/ppt/slideLayouts/slideLayout23.xml"/>
  <Override ContentType="application/vnd.openxmlformats-officedocument.presentationml.slideLayout+xml" PartName="/ppt/slideLayouts/slideLayout84.xml"/>
  <Override ContentType="application/vnd.openxmlformats-officedocument.presentationml.slideLayout+xml" PartName="/ppt/slideLayouts/slideLayout24.xml"/>
  <Override ContentType="application/vnd.openxmlformats-officedocument.presentationml.slideLayout+xml" PartName="/ppt/slideLayouts/slideLayout67.xml"/>
  <Override ContentType="application/vnd.openxmlformats-officedocument.presentationml.slideLayout+xml" PartName="/ppt/slideLayouts/slideLayout83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40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76.xml"/>
  <Override ContentType="application/vnd.openxmlformats-officedocument.presentationml.slideLayout+xml" PartName="/ppt/slideLayouts/slideLayout59.xml"/>
  <Override ContentType="application/vnd.openxmlformats-officedocument.presentationml.slideLayout+xml" PartName="/ppt/slideLayouts/slideLayout33.xml"/>
  <Override ContentType="application/vnd.openxmlformats-officedocument.presentationml.slideLayout+xml" PartName="/ppt/slideLayouts/slideLayout25.xml"/>
  <Override ContentType="application/vnd.openxmlformats-officedocument.presentationml.slideLayout+xml" PartName="/ppt/slideLayouts/slideLayout7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42.xml"/>
  <Override ContentType="application/vnd.openxmlformats-officedocument.presentationml.slideLayout+xml" PartName="/ppt/slideLayouts/slideLayout68.xml"/>
  <Override ContentType="application/vnd.openxmlformats-officedocument.presentationml.slideLayout+xml" PartName="/ppt/slideLayouts/slideLayout34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7.xml"/>
  <Override ContentType="application/vnd.openxmlformats-officedocument.presentationml.slideLayout+xml" PartName="/ppt/slideLayouts/slideLayout82.xml"/>
  <Override ContentType="application/vnd.openxmlformats-officedocument.presentationml.slideLayout+xml" PartName="/ppt/slideLayouts/slideLayout30.xml"/>
  <Override ContentType="application/vnd.openxmlformats-officedocument.presentationml.slideLayout+xml" PartName="/ppt/slideLayouts/slideLayout73.xml"/>
  <Override ContentType="application/vnd.openxmlformats-officedocument.presentationml.slideLayout+xml" PartName="/ppt/slideLayouts/slideLayout56.xml"/>
  <Override ContentType="application/vnd.openxmlformats-officedocument.presentationml.slideLayout+xml" PartName="/ppt/slideLayouts/slideLayout81.xml"/>
  <Override ContentType="application/vnd.openxmlformats-officedocument.presentationml.slideLayout+xml" PartName="/ppt/slideLayouts/slideLayout43.xml"/>
  <Override ContentType="application/vnd.openxmlformats-officedocument.presentationml.slideLayout+xml" PartName="/ppt/slideLayouts/slideLayout26.xml"/>
  <Override ContentType="application/vnd.openxmlformats-officedocument.presentationml.slideLayout+xml" PartName="/ppt/slideLayouts/slideLayout51.xml"/>
  <Override ContentType="application/vnd.openxmlformats-officedocument.presentationml.slideLayout+xml" PartName="/ppt/slideLayouts/slideLayout69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39.xml"/>
  <Override ContentType="application/vnd.openxmlformats-officedocument.presentationml.slideLayout+xml" PartName="/ppt/slideLayouts/slideLayout5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31.xml"/>
  <Override ContentType="application/vnd.openxmlformats-officedocument.presentationml.slideLayout+xml" PartName="/ppt/slideLayouts/slideLayout50.xml"/>
  <Override ContentType="application/vnd.openxmlformats-officedocument.presentationml.slideLayout+xml" PartName="/ppt/slideLayouts/slideLayout80.xml"/>
  <Override ContentType="application/vnd.openxmlformats-officedocument.presentationml.slideLayout+xml" PartName="/ppt/slideLayouts/slideLayout4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63.xml"/>
  <Override ContentType="application/vnd.openxmlformats-officedocument.presentationml.slideLayout+xml" PartName="/ppt/slideLayouts/slideLayout28.xml"/>
  <Override ContentType="application/vnd.openxmlformats-officedocument.presentationml.slideLayout+xml" PartName="/ppt/slideLayouts/slideLayout27.xml"/>
  <Override ContentType="application/vnd.openxmlformats-officedocument.presentationml.slideLayout+xml" PartName="/ppt/slideLayouts/slideLayout58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75.xml"/>
  <Override ContentType="application/vnd.openxmlformats-officedocument.presentationml.slideLayout+xml" PartName="/ppt/slideLayouts/slideLayout45.xml"/>
  <Override ContentType="application/vnd.openxmlformats-officedocument.presentationml.slideLayout+xml" PartName="/ppt/slideLayouts/slideLayout32.xml"/>
  <Override ContentType="application/vnd.openxmlformats-officedocument.presentationml.slideMaster+xml" PartName="/ppt/slideMasters/slideMaster3.xml"/>
  <Override ContentType="application/vnd.openxmlformats-officedocument.presentationml.slideMaster+xml" PartName="/ppt/slideMasters/slideMaster2.xml"/>
  <Override ContentType="application/vnd.openxmlformats-officedocument.presentationml.slideMaster+xml" PartName="/ppt/slideMasters/slideMaster1.xml"/>
  <Override ContentType="application/vnd.openxmlformats-officedocument.presentationml.slideMaster+xml" PartName="/ppt/slideMasters/slideMaster4.xml"/>
  <Override ContentType="application/vnd.openxmlformats-officedocument.presentationml.slideMaster+xml" PartName="/ppt/slideMasters/slideMaster7.xml"/>
  <Override ContentType="application/vnd.openxmlformats-officedocument.presentationml.slideMaster+xml" PartName="/ppt/slideMasters/slideMaster6.xml"/>
  <Override ContentType="application/vnd.openxmlformats-officedocument.presentationml.slideMaster+xml" PartName="/ppt/slideMasters/slideMaster5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7.xml"/>
  <Override ContentType="application/vnd.openxmlformats-officedocument.theme+xml" PartName="/ppt/theme/theme6.xml"/>
  <Override ContentType="application/vnd.openxmlformats-officedocument.theme+xml" PartName="/ppt/theme/theme2.xml"/>
  <Override ContentType="application/vnd.openxmlformats-officedocument.theme+xml" PartName="/ppt/theme/theme3.xml"/>
  <Override ContentType="application/vnd.openxmlformats-officedocument.theme+xml" PartName="/ppt/theme/theme4.xml"/>
  <Override ContentType="application/vnd.openxmlformats-officedocument.theme+xml" PartName="/ppt/theme/theme5.xml"/>
  <Override ContentType="application/vnd.openxmlformats-officedocument.theme+xml" PartName="/ppt/theme/theme8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732" r:id="rId3"/>
    <p:sldMasterId id="2147483733" r:id="rId4"/>
    <p:sldMasterId id="2147483734" r:id="rId5"/>
    <p:sldMasterId id="2147483735" r:id="rId6"/>
    <p:sldMasterId id="2147483736" r:id="rId7"/>
    <p:sldMasterId id="2147483737" r:id="rId8"/>
    <p:sldMasterId id="2147483738" r:id="rId9"/>
  </p:sldMasterIdLst>
  <p:notesMasterIdLst>
    <p:notesMasterId r:id="rId10"/>
  </p:notesMasterIdLst>
  <p:sldIdLst>
    <p:sldId id="256" r:id="rId11"/>
    <p:sldId id="257" r:id="rId12"/>
    <p:sldId id="258" r:id="rId13"/>
    <p:sldId id="259" r:id="rId14"/>
    <p:sldId id="260" r:id="rId15"/>
    <p:sldId id="261" r:id="rId16"/>
    <p:sldId id="262" r:id="rId17"/>
    <p:sldId id="263" r:id="rId18"/>
  </p:sldIdLst>
  <p:sldSz cy="5143500" cx="9144000"/>
  <p:notesSz cx="6858000" cy="9144000"/>
  <p:embeddedFontLst>
    <p:embeddedFont>
      <p:font typeface="Oswald"/>
      <p:regular r:id="rId19"/>
      <p:bold r:id="rId20"/>
    </p:embeddedFont>
    <p:embeddedFont>
      <p:font typeface="Merriweather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Oswald-bold.fntdata"/><Relationship Id="rId11" Type="http://schemas.openxmlformats.org/officeDocument/2006/relationships/slide" Target="slides/slide1.xml"/><Relationship Id="rId22" Type="http://schemas.openxmlformats.org/officeDocument/2006/relationships/font" Target="fonts/Merriweather-bold.fntdata"/><Relationship Id="rId10" Type="http://schemas.openxmlformats.org/officeDocument/2006/relationships/notesMaster" Target="notesMasters/notesMaster1.xml"/><Relationship Id="rId21" Type="http://schemas.openxmlformats.org/officeDocument/2006/relationships/font" Target="fonts/Merriweather-regular.fntdata"/><Relationship Id="rId13" Type="http://schemas.openxmlformats.org/officeDocument/2006/relationships/slide" Target="slides/slide3.xml"/><Relationship Id="rId24" Type="http://schemas.openxmlformats.org/officeDocument/2006/relationships/font" Target="fonts/Merriweather-boldItalic.fntdata"/><Relationship Id="rId12" Type="http://schemas.openxmlformats.org/officeDocument/2006/relationships/slide" Target="slides/slide2.xml"/><Relationship Id="rId23" Type="http://schemas.openxmlformats.org/officeDocument/2006/relationships/font" Target="fonts/Merriweather-italic.fntdata"/><Relationship Id="rId1" Type="http://schemas.openxmlformats.org/officeDocument/2006/relationships/theme" Target="theme/theme2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5" Type="http://schemas.openxmlformats.org/officeDocument/2006/relationships/slide" Target="slides/slide5.xml"/><Relationship Id="rId14" Type="http://schemas.openxmlformats.org/officeDocument/2006/relationships/slide" Target="slides/slide4.xml"/><Relationship Id="rId17" Type="http://schemas.openxmlformats.org/officeDocument/2006/relationships/slide" Target="slides/slide7.xml"/><Relationship Id="rId16" Type="http://schemas.openxmlformats.org/officeDocument/2006/relationships/slide" Target="slides/slide6.xml"/><Relationship Id="rId5" Type="http://schemas.openxmlformats.org/officeDocument/2006/relationships/slideMaster" Target="slideMasters/slideMaster3.xml"/><Relationship Id="rId19" Type="http://schemas.openxmlformats.org/officeDocument/2006/relationships/font" Target="fonts/Oswald-regular.fntdata"/><Relationship Id="rId6" Type="http://schemas.openxmlformats.org/officeDocument/2006/relationships/slideMaster" Target="slideMasters/slideMaster4.xml"/><Relationship Id="rId18" Type="http://schemas.openxmlformats.org/officeDocument/2006/relationships/slide" Target="slides/slide8.xml"/><Relationship Id="rId7" Type="http://schemas.openxmlformats.org/officeDocument/2006/relationships/slideMaster" Target="slideMasters/slideMaster5.xml"/><Relationship Id="rId8" Type="http://schemas.openxmlformats.org/officeDocument/2006/relationships/slideMaster" Target="slideMasters/slideMaster6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1" name="Shape 3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2" name="Google Shape;392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3" name="Google Shape;393;p1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0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2" name="Google Shape;402;p2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9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" name="Google Shape;410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11" name="Google Shape;411;p3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0" name="Google Shape;420;p4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7" name="Shape 4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8" name="Google Shape;428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9" name="Google Shape;429;p5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7" name="Shape 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8" name="Google Shape;438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9" name="Google Shape;439;p6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2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4" name="Google Shape;454;p7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3" name="Shape 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4" name="Google Shape;474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5" name="Google Shape;475;p8:notes"/>
          <p:cNvSpPr/>
          <p:nvPr>
            <p:ph idx="2" type="sldImg"/>
          </p:nvPr>
        </p:nvSpPr>
        <p:spPr>
          <a:xfrm>
            <a:off x="1143225" y="685800"/>
            <a:ext cx="457222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2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" name="Google Shape;34;p4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5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" name="Google Shape;38;p5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7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43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5" name="Google Shape;45;p8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8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7" name="Google Shape;47;p8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0" name="Google Shape;50;p9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9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9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10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10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10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11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1" name="Google Shape;61;p11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12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5" name="Google Shape;65;p12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6" name="Google Shape;66;p12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12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13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13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2" name="Google Shape;72;p13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3" name="Google Shape;73;p13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13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3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6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7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8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1" name="Google Shape;91;p18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1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8" name="Google Shape;98;p21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9" name="Google Shape;99;p21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0" name="Google Shape;100;p21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2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3" name="Google Shape;103;p22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4" name="Google Shape;104;p22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5" name="Google Shape;105;p22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2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8" name="Google Shape;108;p23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09" name="Google Shape;109;p23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0" name="Google Shape;110;p23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2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3" name="Google Shape;113;p24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4" name="Google Shape;114;p24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115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2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7" name="Google Shape;117;p25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8" name="Google Shape;118;p25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19" name="Google Shape;119;p25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0" name="Google Shape;120;p25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2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3" name="Google Shape;123;p26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4" name="Google Shape;124;p26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5" name="Google Shape;125;p26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6" name="Google Shape;126;p26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7" name="Google Shape;127;p26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28" name="Google Shape;128;p26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37" name="Google Shape;137;p29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3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0" name="Google Shape;140;p30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3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3" name="Google Shape;143;p31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44" name="Google Shape;144;p31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3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147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33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Google Shape;150;p3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1" name="Google Shape;151;p34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2" name="Google Shape;152;p34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3" name="Google Shape;153;p34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154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3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6" name="Google Shape;156;p35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7" name="Google Shape;157;p35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58" name="Google Shape;158;p35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3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1" name="Google Shape;161;p36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2" name="Google Shape;162;p36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3" name="Google Shape;163;p36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3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6" name="Google Shape;166;p37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67" name="Google Shape;167;p37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3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0" name="Google Shape;170;p38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1" name="Google Shape;171;p38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2" name="Google Shape;172;p38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3" name="Google Shape;173;p38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3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6" name="Google Shape;176;p39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7" name="Google Shape;177;p39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8" name="Google Shape;178;p39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9" name="Google Shape;179;p39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0" name="Google Shape;180;p39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1" name="Google Shape;181;p39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4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0" name="Google Shape;190;p42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4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3" name="Google Shape;193;p43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4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6" name="Google Shape;196;p44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97" name="Google Shape;197;p44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4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46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4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4" name="Google Shape;204;p47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5" name="Google Shape;205;p47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6" name="Google Shape;206;p47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207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4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09" name="Google Shape;209;p48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0" name="Google Shape;210;p48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1" name="Google Shape;211;p48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212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4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4" name="Google Shape;214;p49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5" name="Google Shape;215;p49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6" name="Google Shape;216;p49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217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p5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9" name="Google Shape;219;p50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0" name="Google Shape;220;p50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22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5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3" name="Google Shape;223;p51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4" name="Google Shape;224;p51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5" name="Google Shape;225;p51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6" name="Google Shape;226;p51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5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29" name="Google Shape;229;p52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0" name="Google Shape;230;p52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1" name="Google Shape;231;p52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2" name="Google Shape;232;p52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3" name="Google Shape;233;p52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4" name="Google Shape;234;p52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241" name="Shape 2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2" name="Google Shape;242;p5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3" name="Google Shape;243;p55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244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p5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6" name="Google Shape;246;p56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247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p5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9" name="Google Shape;249;p57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0" name="Google Shape;250;p57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5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59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p6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7" name="Google Shape;257;p60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8" name="Google Shape;258;p60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59" name="Google Shape;259;p60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260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6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2" name="Google Shape;262;p61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3" name="Google Shape;263;p61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4" name="Google Shape;264;p61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6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7" name="Google Shape;267;p62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8" name="Google Shape;268;p62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69" name="Google Shape;269;p62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p6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2" name="Google Shape;272;p63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3" name="Google Shape;273;p63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6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6" name="Google Shape;276;p64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7" name="Google Shape;277;p64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8" name="Google Shape;278;p64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9" name="Google Shape;279;p64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6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2" name="Google Shape;282;p65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3" name="Google Shape;283;p65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4" name="Google Shape;284;p65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5" name="Google Shape;285;p65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6" name="Google Shape;286;p65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87" name="Google Shape;287;p65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291" name="Shape 29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292" name="Shape 2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3" name="Google Shape;293;p6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4" name="Google Shape;294;p68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295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6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7" name="Google Shape;297;p69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298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7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0" name="Google Shape;300;p70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1" name="Google Shape;301;p70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7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72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7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8" name="Google Shape;308;p73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9" name="Google Shape;309;p73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0" name="Google Shape;310;p73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31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7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3" name="Google Shape;313;p74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4" name="Google Shape;314;p74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5" name="Google Shape;315;p74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75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8" name="Google Shape;318;p75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19" name="Google Shape;319;p75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0" name="Google Shape;320;p75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321" name="Shape 3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" name="Google Shape;322;p7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3" name="Google Shape;323;p76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4" name="Google Shape;324;p76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7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7" name="Google Shape;327;p77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8" name="Google Shape;328;p77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29" name="Google Shape;329;p77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0" name="Google Shape;330;p77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7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3" name="Google Shape;333;p78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4" name="Google Shape;334;p78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5" name="Google Shape;335;p78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6" name="Google Shape;336;p78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7" name="Google Shape;337;p78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8" name="Google Shape;338;p78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 Slide" type="blank">
  <p:cSld name="BLANK">
    <p:spTree>
      <p:nvGrpSpPr>
        <p:cNvPr id="343" name="Shape 34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x">
  <p:cSld name="TITLE_AND_BODY"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8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6" name="Google Shape;346;p81"/>
          <p:cNvSpPr txBox="1"/>
          <p:nvPr>
            <p:ph idx="1" type="subTitle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" type="obj">
  <p:cSld name="OBJECT"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82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49" name="Google Shape;349;p82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" type="twoObj">
  <p:cSld name="TWO_OBJECTS"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83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2" name="Google Shape;352;p83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3" name="Google Shape;353;p83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54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5" name="Google Shape;355;p84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entered Text" type="objOnly">
  <p:cSld name="OBJECT_ONLY">
    <p:spTree>
      <p:nvGrpSpPr>
        <p:cNvPr id="356" name="Shape 3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7" name="Google Shape;357;p85"/>
          <p:cNvSpPr txBox="1"/>
          <p:nvPr>
            <p:ph idx="1" type="subTitle"/>
          </p:nvPr>
        </p:nvSpPr>
        <p:spPr>
          <a:xfrm>
            <a:off x="2357280" y="2237040"/>
            <a:ext cx="4428720" cy="38462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and Content" type="twoObjAndObj">
  <p:cSld name="TWO_OBJECTS_AND_OBJECT"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86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0" name="Google Shape;360;p86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1" name="Google Shape;361;p86"/>
          <p:cNvSpPr txBox="1"/>
          <p:nvPr>
            <p:ph idx="2" type="body"/>
          </p:nvPr>
        </p:nvSpPr>
        <p:spPr>
          <a:xfrm>
            <a:off x="467424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2" name="Google Shape;362;p86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Content and 2 Content" type="objAndTwoObj">
  <p:cSld name="OBJECT_AND_TWO_OBJECTS">
    <p:spTree>
      <p:nvGrpSpPr>
        <p:cNvPr id="363" name="Shape 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4" name="Google Shape;364;p87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5" name="Google Shape;365;p87"/>
          <p:cNvSpPr txBox="1"/>
          <p:nvPr>
            <p:ph idx="1" type="body"/>
          </p:nvPr>
        </p:nvSpPr>
        <p:spPr>
          <a:xfrm>
            <a:off x="457200" y="1203480"/>
            <a:ext cx="401580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6" name="Google Shape;366;p87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7" name="Google Shape;367;p87"/>
          <p:cNvSpPr txBox="1"/>
          <p:nvPr>
            <p:ph idx="3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2 Content over Content" type="twoObjOverTx">
  <p:cSld name="TWO_OBJECTS_OVER_TEXT">
    <p:spTree>
      <p:nvGrpSpPr>
        <p:cNvPr id="368" name="Shape 3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9" name="Google Shape;369;p88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0" name="Google Shape;370;p88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1" name="Google Shape;371;p88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2" name="Google Shape;372;p88"/>
          <p:cNvSpPr txBox="1"/>
          <p:nvPr>
            <p:ph idx="3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Content over Content" type="objOverTx">
  <p:cSld name="OBJECT_OVER_TEXT"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8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5" name="Google Shape;375;p89"/>
          <p:cNvSpPr txBox="1"/>
          <p:nvPr>
            <p:ph idx="1" type="body"/>
          </p:nvPr>
        </p:nvSpPr>
        <p:spPr>
          <a:xfrm>
            <a:off x="457200" y="120348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6" name="Google Shape;376;p89"/>
          <p:cNvSpPr txBox="1"/>
          <p:nvPr>
            <p:ph idx="2" type="body"/>
          </p:nvPr>
        </p:nvSpPr>
        <p:spPr>
          <a:xfrm>
            <a:off x="457200" y="2761920"/>
            <a:ext cx="822924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4 Content" type="fourObj">
  <p:cSld name="FOUR_OBJECTS">
    <p:spTree>
      <p:nvGrpSpPr>
        <p:cNvPr id="377" name="Shape 3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" name="Google Shape;378;p90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9" name="Google Shape;379;p90"/>
          <p:cNvSpPr txBox="1"/>
          <p:nvPr>
            <p:ph idx="1" type="body"/>
          </p:nvPr>
        </p:nvSpPr>
        <p:spPr>
          <a:xfrm>
            <a:off x="45720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0" name="Google Shape;380;p90"/>
          <p:cNvSpPr txBox="1"/>
          <p:nvPr>
            <p:ph idx="2" type="body"/>
          </p:nvPr>
        </p:nvSpPr>
        <p:spPr>
          <a:xfrm>
            <a:off x="4674240" y="120348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1" name="Google Shape;381;p90"/>
          <p:cNvSpPr txBox="1"/>
          <p:nvPr>
            <p:ph idx="3" type="body"/>
          </p:nvPr>
        </p:nvSpPr>
        <p:spPr>
          <a:xfrm>
            <a:off x="45720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2" name="Google Shape;382;p90"/>
          <p:cNvSpPr txBox="1"/>
          <p:nvPr>
            <p:ph idx="4" type="body"/>
          </p:nvPr>
        </p:nvSpPr>
        <p:spPr>
          <a:xfrm>
            <a:off x="4674240" y="2761920"/>
            <a:ext cx="40158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, 6 Content">
  <p:cSld name="Title, 6 Content">
    <p:spTree>
      <p:nvGrpSpPr>
        <p:cNvPr id="383" name="Shape 3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4" name="Google Shape;384;p91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5" name="Google Shape;385;p91"/>
          <p:cNvSpPr txBox="1"/>
          <p:nvPr>
            <p:ph idx="1" type="body"/>
          </p:nvPr>
        </p:nvSpPr>
        <p:spPr>
          <a:xfrm>
            <a:off x="45720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6" name="Google Shape;386;p91"/>
          <p:cNvSpPr txBox="1"/>
          <p:nvPr>
            <p:ph idx="2" type="body"/>
          </p:nvPr>
        </p:nvSpPr>
        <p:spPr>
          <a:xfrm>
            <a:off x="323964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7" name="Google Shape;387;p91"/>
          <p:cNvSpPr txBox="1"/>
          <p:nvPr>
            <p:ph idx="3" type="body"/>
          </p:nvPr>
        </p:nvSpPr>
        <p:spPr>
          <a:xfrm>
            <a:off x="6022080" y="120348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8" name="Google Shape;388;p91"/>
          <p:cNvSpPr txBox="1"/>
          <p:nvPr>
            <p:ph idx="4" type="body"/>
          </p:nvPr>
        </p:nvSpPr>
        <p:spPr>
          <a:xfrm>
            <a:off x="45720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89" name="Google Shape;389;p91"/>
          <p:cNvSpPr txBox="1"/>
          <p:nvPr>
            <p:ph idx="5" type="body"/>
          </p:nvPr>
        </p:nvSpPr>
        <p:spPr>
          <a:xfrm>
            <a:off x="323964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0" name="Google Shape;390;p91"/>
          <p:cNvSpPr txBox="1"/>
          <p:nvPr>
            <p:ph idx="6" type="body"/>
          </p:nvPr>
        </p:nvSpPr>
        <p:spPr>
          <a:xfrm>
            <a:off x="6022080" y="2761920"/>
            <a:ext cx="2649600" cy="142272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indent="-228600" lvl="1" marL="914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indent="-228600" lvl="2" marL="1371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indent="-228600" lvl="3" marL="1828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indent="-228600" lvl="4" marL="22860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indent="-228600" lvl="5" marL="27432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indent="-228600" lvl="6" marL="32004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indent="-228600" lvl="7" marL="36576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indent="-228600" lvl="8" marL="411480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_rels/slideMaster2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3" Type="http://schemas.openxmlformats.org/officeDocument/2006/relationships/theme" Target="../theme/theme3.xml"/><Relationship Id="rId1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13.xml"/><Relationship Id="rId2" Type="http://schemas.openxmlformats.org/officeDocument/2006/relationships/slideLayout" Target="../slideLayouts/slideLayout14.xml"/><Relationship Id="rId3" Type="http://schemas.openxmlformats.org/officeDocument/2006/relationships/slideLayout" Target="../slideLayouts/slideLayout15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5" Type="http://schemas.openxmlformats.org/officeDocument/2006/relationships/slideLayout" Target="../slideLayouts/slideLayout17.xml"/><Relationship Id="rId6" Type="http://schemas.openxmlformats.org/officeDocument/2006/relationships/slideLayout" Target="../slideLayouts/slideLayout18.xml"/><Relationship Id="rId7" Type="http://schemas.openxmlformats.org/officeDocument/2006/relationships/slideLayout" Target="../slideLayouts/slideLayout19.xml"/><Relationship Id="rId8" Type="http://schemas.openxmlformats.org/officeDocument/2006/relationships/slideLayout" Target="../slideLayouts/slideLayout20.xml"/></Relationships>
</file>

<file path=ppt/slideMasters/_rels/slideMaster3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35.xml"/><Relationship Id="rId10" Type="http://schemas.openxmlformats.org/officeDocument/2006/relationships/slideLayout" Target="../slideLayouts/slideLayout34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6.xml"/><Relationship Id="rId3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1.xml"/><Relationship Id="rId8" Type="http://schemas.openxmlformats.org/officeDocument/2006/relationships/slideLayout" Target="../slideLayouts/slideLayout32.xml"/></Relationships>
</file>

<file path=ppt/slideMasters/_rels/slideMaster4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6.xml"/><Relationship Id="rId13" Type="http://schemas.openxmlformats.org/officeDocument/2006/relationships/theme" Target="../theme/theme6.xml"/><Relationship Id="rId12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7.xml"/><Relationship Id="rId2" Type="http://schemas.openxmlformats.org/officeDocument/2006/relationships/slideLayout" Target="../slideLayouts/slideLayout38.xml"/><Relationship Id="rId3" Type="http://schemas.openxmlformats.org/officeDocument/2006/relationships/slideLayout" Target="../slideLayouts/slideLayout39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1.xml"/><Relationship Id="rId6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3.xml"/><Relationship Id="rId8" Type="http://schemas.openxmlformats.org/officeDocument/2006/relationships/slideLayout" Target="../slideLayouts/slideLayout44.xml"/></Relationships>
</file>

<file path=ppt/slideMasters/_rels/slideMaster5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59.xml"/><Relationship Id="rId10" Type="http://schemas.openxmlformats.org/officeDocument/2006/relationships/slideLayout" Target="../slideLayouts/slideLayout58.xml"/><Relationship Id="rId13" Type="http://schemas.openxmlformats.org/officeDocument/2006/relationships/theme" Target="../theme/theme4.xml"/><Relationship Id="rId12" Type="http://schemas.openxmlformats.org/officeDocument/2006/relationships/slideLayout" Target="../slideLayouts/slideLayout60.xml"/><Relationship Id="rId1" Type="http://schemas.openxmlformats.org/officeDocument/2006/relationships/slideLayout" Target="../slideLayouts/slideLayout49.xml"/><Relationship Id="rId2" Type="http://schemas.openxmlformats.org/officeDocument/2006/relationships/slideLayout" Target="../slideLayouts/slideLayout50.xml"/><Relationship Id="rId3" Type="http://schemas.openxmlformats.org/officeDocument/2006/relationships/slideLayout" Target="../slideLayouts/slideLayout51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5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4.xml"/><Relationship Id="rId7" Type="http://schemas.openxmlformats.org/officeDocument/2006/relationships/slideLayout" Target="../slideLayouts/slideLayout55.xml"/><Relationship Id="rId8" Type="http://schemas.openxmlformats.org/officeDocument/2006/relationships/slideLayout" Target="../slideLayouts/slideLayout56.xml"/></Relationships>
</file>

<file path=ppt/slideMasters/_rels/slideMaster6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0.xml"/><Relationship Id="rId13" Type="http://schemas.openxmlformats.org/officeDocument/2006/relationships/theme" Target="../theme/theme8.xml"/><Relationship Id="rId12" Type="http://schemas.openxmlformats.org/officeDocument/2006/relationships/slideLayout" Target="../slideLayouts/slideLayout72.xml"/><Relationship Id="rId1" Type="http://schemas.openxmlformats.org/officeDocument/2006/relationships/slideLayout" Target="../slideLayouts/slideLayout61.xml"/><Relationship Id="rId2" Type="http://schemas.openxmlformats.org/officeDocument/2006/relationships/slideLayout" Target="../slideLayouts/slideLayout62.xml"/><Relationship Id="rId3" Type="http://schemas.openxmlformats.org/officeDocument/2006/relationships/slideLayout" Target="../slideLayouts/slideLayout63.xml"/><Relationship Id="rId4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9.xml"/><Relationship Id="rId5" Type="http://schemas.openxmlformats.org/officeDocument/2006/relationships/slideLayout" Target="../slideLayouts/slideLayout65.xml"/><Relationship Id="rId6" Type="http://schemas.openxmlformats.org/officeDocument/2006/relationships/slideLayout" Target="../slideLayouts/slideLayout66.xml"/><Relationship Id="rId7" Type="http://schemas.openxmlformats.org/officeDocument/2006/relationships/slideLayout" Target="../slideLayouts/slideLayout67.xml"/><Relationship Id="rId8" Type="http://schemas.openxmlformats.org/officeDocument/2006/relationships/slideLayout" Target="../slideLayouts/slideLayout68.xml"/></Relationships>
</file>

<file path=ppt/slideMasters/_rels/slideMaster7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83.xml"/><Relationship Id="rId10" Type="http://schemas.openxmlformats.org/officeDocument/2006/relationships/slideLayout" Target="../slideLayouts/slideLayout82.xml"/><Relationship Id="rId13" Type="http://schemas.openxmlformats.org/officeDocument/2006/relationships/theme" Target="../theme/theme5.xml"/><Relationship Id="rId12" Type="http://schemas.openxmlformats.org/officeDocument/2006/relationships/slideLayout" Target="../slideLayouts/slideLayout84.xml"/><Relationship Id="rId1" Type="http://schemas.openxmlformats.org/officeDocument/2006/relationships/slideLayout" Target="../slideLayouts/slideLayout73.xml"/><Relationship Id="rId2" Type="http://schemas.openxmlformats.org/officeDocument/2006/relationships/slideLayout" Target="../slideLayouts/slideLayout74.xml"/><Relationship Id="rId3" Type="http://schemas.openxmlformats.org/officeDocument/2006/relationships/slideLayout" Target="../slideLayouts/slideLayout75.xml"/><Relationship Id="rId4" Type="http://schemas.openxmlformats.org/officeDocument/2006/relationships/slideLayout" Target="../slideLayouts/slideLayout76.xml"/><Relationship Id="rId9" Type="http://schemas.openxmlformats.org/officeDocument/2006/relationships/slideLayout" Target="../slideLayouts/slideLayout81.xml"/><Relationship Id="rId5" Type="http://schemas.openxmlformats.org/officeDocument/2006/relationships/slideLayout" Target="../slideLayouts/slideLayout77.xml"/><Relationship Id="rId6" Type="http://schemas.openxmlformats.org/officeDocument/2006/relationships/slideLayout" Target="../slideLayouts/slideLayout78.xml"/><Relationship Id="rId7" Type="http://schemas.openxmlformats.org/officeDocument/2006/relationships/slideLayout" Target="../slideLayouts/slideLayout79.xml"/><Relationship Id="rId8" Type="http://schemas.openxmlformats.org/officeDocument/2006/relationships/slideLayout" Target="../slideLayouts/slideLayout8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/>
          <p:nvPr/>
        </p:nvSpPr>
        <p:spPr>
          <a:xfrm>
            <a:off x="-83520" y="-50760"/>
            <a:ext cx="5252040" cy="4223880"/>
          </a:xfrm>
          <a:custGeom>
            <a:rect b="b" l="l" r="r" t="t"/>
            <a:pathLst>
              <a:path extrusionOk="0" h="52738" w="52737">
                <a:moveTo>
                  <a:pt x="0" y="1"/>
                </a:moveTo>
                <a:lnTo>
                  <a:pt x="0" y="52737"/>
                </a:lnTo>
                <a:lnTo>
                  <a:pt x="52737" y="52737"/>
                </a:lnTo>
                <a:lnTo>
                  <a:pt x="52737" y="1"/>
                </a:lnTo>
                <a:close/>
              </a:path>
            </a:pathLst>
          </a:custGeom>
          <a:solidFill>
            <a:srgbClr val="EBEBEB"/>
          </a:solidFill>
          <a:ln>
            <a:noFill/>
          </a:ln>
        </p:spPr>
      </p:sp>
      <p:sp>
        <p:nvSpPr>
          <p:cNvPr id="7" name="Google Shape;7;p1"/>
          <p:cNvSpPr txBox="1"/>
          <p:nvPr>
            <p:ph type="title"/>
          </p:nvPr>
        </p:nvSpPr>
        <p:spPr>
          <a:xfrm>
            <a:off x="1165320" y="897120"/>
            <a:ext cx="6476760" cy="205236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600" y="4663080"/>
            <a:ext cx="548280" cy="39312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l">
              <a:lnSpc>
                <a:spcPct val="100000"/>
              </a:lnSpc>
              <a:spcBef>
                <a:spcPts val="0"/>
              </a:spcBef>
              <a:buNone/>
              <a:defRPr b="0" i="0" sz="14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grpSp>
        <p:nvGrpSpPr>
          <p:cNvPr id="9" name="Google Shape;9;p1"/>
          <p:cNvGrpSpPr/>
          <p:nvPr/>
        </p:nvGrpSpPr>
        <p:grpSpPr>
          <a:xfrm>
            <a:off x="8065440" y="-417600"/>
            <a:ext cx="2119680" cy="5758920"/>
            <a:chOff x="8065440" y="-417600"/>
            <a:chExt cx="2119680" cy="5758920"/>
          </a:xfrm>
        </p:grpSpPr>
        <p:sp>
          <p:nvSpPr>
            <p:cNvPr id="10" name="Google Shape;10;p1"/>
            <p:cNvSpPr/>
            <p:nvPr/>
          </p:nvSpPr>
          <p:spPr>
            <a:xfrm>
              <a:off x="8065440" y="-417600"/>
              <a:ext cx="1670040" cy="1670040"/>
            </a:xfrm>
            <a:custGeom>
              <a:rect b="b" l="l" r="r" t="t"/>
              <a:pathLst>
                <a:path extrusionOk="0" h="15807" w="15807">
                  <a:moveTo>
                    <a:pt x="14894" y="1"/>
                  </a:moveTo>
                  <a:lnTo>
                    <a:pt x="0" y="14895"/>
                  </a:lnTo>
                  <a:lnTo>
                    <a:pt x="0" y="15807"/>
                  </a:lnTo>
                  <a:lnTo>
                    <a:pt x="15806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1" name="Google Shape;11;p1"/>
            <p:cNvSpPr/>
            <p:nvPr/>
          </p:nvSpPr>
          <p:spPr>
            <a:xfrm>
              <a:off x="8065440" y="-417600"/>
              <a:ext cx="2116440" cy="2116440"/>
            </a:xfrm>
            <a:custGeom>
              <a:rect b="b" l="l" r="r" t="t"/>
              <a:pathLst>
                <a:path extrusionOk="0" h="20032" w="20032">
                  <a:moveTo>
                    <a:pt x="19150" y="1"/>
                  </a:moveTo>
                  <a:lnTo>
                    <a:pt x="0" y="19120"/>
                  </a:lnTo>
                  <a:lnTo>
                    <a:pt x="0" y="20032"/>
                  </a:lnTo>
                  <a:lnTo>
                    <a:pt x="20031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2" name="Google Shape;12;p1"/>
            <p:cNvSpPr/>
            <p:nvPr/>
          </p:nvSpPr>
          <p:spPr>
            <a:xfrm>
              <a:off x="8065440" y="-417600"/>
              <a:ext cx="330480" cy="330480"/>
            </a:xfrm>
            <a:custGeom>
              <a:rect b="b" l="l" r="r" t="t"/>
              <a:pathLst>
                <a:path extrusionOk="0" h="3132" w="3132">
                  <a:moveTo>
                    <a:pt x="2219" y="1"/>
                  </a:moveTo>
                  <a:lnTo>
                    <a:pt x="0" y="2220"/>
                  </a:lnTo>
                  <a:lnTo>
                    <a:pt x="0" y="3132"/>
                  </a:lnTo>
                  <a:lnTo>
                    <a:pt x="3131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3" name="Google Shape;13;p1"/>
            <p:cNvSpPr/>
            <p:nvPr/>
          </p:nvSpPr>
          <p:spPr>
            <a:xfrm>
              <a:off x="8065440" y="2168280"/>
              <a:ext cx="2119680" cy="2212920"/>
            </a:xfrm>
            <a:custGeom>
              <a:rect b="b" l="l" r="r" t="t"/>
              <a:pathLst>
                <a:path extrusionOk="0" h="20943" w="20062">
                  <a:moveTo>
                    <a:pt x="20062" y="0"/>
                  </a:moveTo>
                  <a:lnTo>
                    <a:pt x="0" y="20031"/>
                  </a:lnTo>
                  <a:lnTo>
                    <a:pt x="0" y="20943"/>
                  </a:lnTo>
                  <a:lnTo>
                    <a:pt x="20062" y="882"/>
                  </a:lnTo>
                  <a:lnTo>
                    <a:pt x="20062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4" name="Google Shape;14;p1"/>
            <p:cNvSpPr/>
            <p:nvPr/>
          </p:nvSpPr>
          <p:spPr>
            <a:xfrm>
              <a:off x="8065440" y="1271880"/>
              <a:ext cx="2119680" cy="2212920"/>
            </a:xfrm>
            <a:custGeom>
              <a:rect b="b" l="l" r="r" t="t"/>
              <a:pathLst>
                <a:path extrusionOk="0" h="20944" w="20062">
                  <a:moveTo>
                    <a:pt x="20062" y="1"/>
                  </a:moveTo>
                  <a:lnTo>
                    <a:pt x="0" y="20062"/>
                  </a:lnTo>
                  <a:lnTo>
                    <a:pt x="0" y="20943"/>
                  </a:lnTo>
                  <a:lnTo>
                    <a:pt x="20062" y="913"/>
                  </a:lnTo>
                  <a:lnTo>
                    <a:pt x="20062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5" name="Google Shape;15;p1"/>
            <p:cNvSpPr/>
            <p:nvPr/>
          </p:nvSpPr>
          <p:spPr>
            <a:xfrm>
              <a:off x="8065440" y="-417600"/>
              <a:ext cx="1223640" cy="1220400"/>
            </a:xfrm>
            <a:custGeom>
              <a:rect b="b" l="l" r="r" t="t"/>
              <a:pathLst>
                <a:path extrusionOk="0" h="11552" w="11582">
                  <a:moveTo>
                    <a:pt x="10669" y="1"/>
                  </a:moveTo>
                  <a:lnTo>
                    <a:pt x="0" y="10670"/>
                  </a:lnTo>
                  <a:lnTo>
                    <a:pt x="0" y="11551"/>
                  </a:lnTo>
                  <a:lnTo>
                    <a:pt x="11581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6" name="Google Shape;16;p1"/>
            <p:cNvSpPr/>
            <p:nvPr/>
          </p:nvSpPr>
          <p:spPr>
            <a:xfrm>
              <a:off x="8065440" y="-67320"/>
              <a:ext cx="2119680" cy="2212920"/>
            </a:xfrm>
            <a:custGeom>
              <a:rect b="b" l="l" r="r" t="t"/>
              <a:pathLst>
                <a:path extrusionOk="0" h="20944" w="20062">
                  <a:moveTo>
                    <a:pt x="20062" y="1"/>
                  </a:moveTo>
                  <a:lnTo>
                    <a:pt x="0" y="20062"/>
                  </a:lnTo>
                  <a:lnTo>
                    <a:pt x="0" y="20944"/>
                  </a:lnTo>
                  <a:lnTo>
                    <a:pt x="20062" y="913"/>
                  </a:lnTo>
                  <a:lnTo>
                    <a:pt x="20062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7" name="Google Shape;17;p1"/>
            <p:cNvSpPr/>
            <p:nvPr/>
          </p:nvSpPr>
          <p:spPr>
            <a:xfrm>
              <a:off x="8065440" y="-417600"/>
              <a:ext cx="774000" cy="774000"/>
            </a:xfrm>
            <a:custGeom>
              <a:rect b="b" l="l" r="r" t="t"/>
              <a:pathLst>
                <a:path extrusionOk="0" h="7327" w="7326">
                  <a:moveTo>
                    <a:pt x="6475" y="1"/>
                  </a:moveTo>
                  <a:lnTo>
                    <a:pt x="0" y="6414"/>
                  </a:lnTo>
                  <a:lnTo>
                    <a:pt x="0" y="7326"/>
                  </a:lnTo>
                  <a:lnTo>
                    <a:pt x="7326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8" name="Google Shape;18;p1"/>
            <p:cNvSpPr/>
            <p:nvPr/>
          </p:nvSpPr>
          <p:spPr>
            <a:xfrm>
              <a:off x="9247320" y="4522680"/>
              <a:ext cx="822240" cy="818640"/>
            </a:xfrm>
            <a:custGeom>
              <a:rect b="b" l="l" r="r" t="t"/>
              <a:pathLst>
                <a:path extrusionOk="0" h="7752" w="7783">
                  <a:moveTo>
                    <a:pt x="7782" y="0"/>
                  </a:moveTo>
                  <a:lnTo>
                    <a:pt x="1" y="7751"/>
                  </a:lnTo>
                  <a:lnTo>
                    <a:pt x="913" y="7751"/>
                  </a:lnTo>
                  <a:lnTo>
                    <a:pt x="7782" y="912"/>
                  </a:lnTo>
                  <a:lnTo>
                    <a:pt x="7782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19" name="Google Shape;19;p1"/>
            <p:cNvSpPr/>
            <p:nvPr/>
          </p:nvSpPr>
          <p:spPr>
            <a:xfrm>
              <a:off x="8065440" y="379080"/>
              <a:ext cx="2119680" cy="2216160"/>
            </a:xfrm>
            <a:custGeom>
              <a:rect b="b" l="l" r="r" t="t"/>
              <a:pathLst>
                <a:path extrusionOk="0" h="20974" w="20062">
                  <a:moveTo>
                    <a:pt x="20062" y="1"/>
                  </a:moveTo>
                  <a:lnTo>
                    <a:pt x="0" y="20062"/>
                  </a:lnTo>
                  <a:lnTo>
                    <a:pt x="0" y="20974"/>
                  </a:lnTo>
                  <a:lnTo>
                    <a:pt x="20062" y="913"/>
                  </a:lnTo>
                  <a:lnTo>
                    <a:pt x="20062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0" name="Google Shape;20;p1"/>
            <p:cNvSpPr/>
            <p:nvPr/>
          </p:nvSpPr>
          <p:spPr>
            <a:xfrm>
              <a:off x="9696960" y="4972320"/>
              <a:ext cx="372240" cy="369000"/>
            </a:xfrm>
            <a:custGeom>
              <a:rect b="b" l="l" r="r" t="t"/>
              <a:pathLst>
                <a:path extrusionOk="0" h="3497" w="3527">
                  <a:moveTo>
                    <a:pt x="3526" y="1"/>
                  </a:moveTo>
                  <a:lnTo>
                    <a:pt x="0" y="3496"/>
                  </a:lnTo>
                  <a:lnTo>
                    <a:pt x="851" y="3496"/>
                  </a:lnTo>
                  <a:lnTo>
                    <a:pt x="3526" y="852"/>
                  </a:lnTo>
                  <a:lnTo>
                    <a:pt x="3526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1" name="Google Shape;21;p1"/>
            <p:cNvSpPr/>
            <p:nvPr/>
          </p:nvSpPr>
          <p:spPr>
            <a:xfrm>
              <a:off x="8354520" y="3626280"/>
              <a:ext cx="1715040" cy="1715040"/>
            </a:xfrm>
            <a:custGeom>
              <a:rect b="b" l="l" r="r" t="t"/>
              <a:pathLst>
                <a:path extrusionOk="0" h="16233" w="16233">
                  <a:moveTo>
                    <a:pt x="16232" y="1"/>
                  </a:moveTo>
                  <a:lnTo>
                    <a:pt x="1" y="16232"/>
                  </a:lnTo>
                  <a:lnTo>
                    <a:pt x="882" y="16232"/>
                  </a:lnTo>
                  <a:lnTo>
                    <a:pt x="16232" y="913"/>
                  </a:lnTo>
                  <a:lnTo>
                    <a:pt x="16232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2" name="Google Shape;22;p1"/>
            <p:cNvSpPr/>
            <p:nvPr/>
          </p:nvSpPr>
          <p:spPr>
            <a:xfrm>
              <a:off x="8800920" y="4075920"/>
              <a:ext cx="1268640" cy="1265400"/>
            </a:xfrm>
            <a:custGeom>
              <a:rect b="b" l="l" r="r" t="t"/>
              <a:pathLst>
                <a:path extrusionOk="0" h="11977" w="12008">
                  <a:moveTo>
                    <a:pt x="12007" y="0"/>
                  </a:moveTo>
                  <a:lnTo>
                    <a:pt x="1" y="11976"/>
                  </a:lnTo>
                  <a:lnTo>
                    <a:pt x="913" y="11976"/>
                  </a:lnTo>
                  <a:lnTo>
                    <a:pt x="12007" y="912"/>
                  </a:lnTo>
                  <a:lnTo>
                    <a:pt x="12007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3" name="Google Shape;23;p1"/>
            <p:cNvSpPr/>
            <p:nvPr/>
          </p:nvSpPr>
          <p:spPr>
            <a:xfrm>
              <a:off x="8065440" y="828720"/>
              <a:ext cx="2119680" cy="2209680"/>
            </a:xfrm>
            <a:custGeom>
              <a:rect b="b" l="l" r="r" t="t"/>
              <a:pathLst>
                <a:path extrusionOk="0" h="20913" w="20062">
                  <a:moveTo>
                    <a:pt x="20062" y="0"/>
                  </a:moveTo>
                  <a:lnTo>
                    <a:pt x="0" y="20001"/>
                  </a:lnTo>
                  <a:lnTo>
                    <a:pt x="0" y="20913"/>
                  </a:lnTo>
                  <a:lnTo>
                    <a:pt x="20062" y="851"/>
                  </a:lnTo>
                  <a:lnTo>
                    <a:pt x="20062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4" name="Google Shape;24;p1"/>
            <p:cNvSpPr/>
            <p:nvPr/>
          </p:nvSpPr>
          <p:spPr>
            <a:xfrm>
              <a:off x="8065440" y="1718280"/>
              <a:ext cx="2119680" cy="2216160"/>
            </a:xfrm>
            <a:custGeom>
              <a:rect b="b" l="l" r="r" t="t"/>
              <a:pathLst>
                <a:path extrusionOk="0" h="20974" w="20062">
                  <a:moveTo>
                    <a:pt x="20062" y="1"/>
                  </a:moveTo>
                  <a:lnTo>
                    <a:pt x="0" y="20062"/>
                  </a:lnTo>
                  <a:lnTo>
                    <a:pt x="0" y="20974"/>
                  </a:lnTo>
                  <a:lnTo>
                    <a:pt x="20062" y="913"/>
                  </a:lnTo>
                  <a:lnTo>
                    <a:pt x="20062" y="1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5" name="Google Shape;25;p1"/>
            <p:cNvSpPr/>
            <p:nvPr/>
          </p:nvSpPr>
          <p:spPr>
            <a:xfrm>
              <a:off x="8065440" y="3061080"/>
              <a:ext cx="2119680" cy="2216160"/>
            </a:xfrm>
            <a:custGeom>
              <a:rect b="b" l="l" r="r" t="t"/>
              <a:pathLst>
                <a:path extrusionOk="0" h="20974" w="20062">
                  <a:moveTo>
                    <a:pt x="20062" y="0"/>
                  </a:moveTo>
                  <a:lnTo>
                    <a:pt x="0" y="20061"/>
                  </a:lnTo>
                  <a:lnTo>
                    <a:pt x="0" y="20973"/>
                  </a:lnTo>
                  <a:lnTo>
                    <a:pt x="20062" y="912"/>
                  </a:lnTo>
                  <a:lnTo>
                    <a:pt x="20062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  <p:sp>
          <p:nvSpPr>
            <p:cNvPr id="26" name="Google Shape;26;p1"/>
            <p:cNvSpPr/>
            <p:nvPr/>
          </p:nvSpPr>
          <p:spPr>
            <a:xfrm>
              <a:off x="8065440" y="2614680"/>
              <a:ext cx="2119680" cy="2216160"/>
            </a:xfrm>
            <a:custGeom>
              <a:rect b="b" l="l" r="r" t="t"/>
              <a:pathLst>
                <a:path extrusionOk="0" h="20974" w="20062">
                  <a:moveTo>
                    <a:pt x="20062" y="0"/>
                  </a:moveTo>
                  <a:lnTo>
                    <a:pt x="0" y="20061"/>
                  </a:lnTo>
                  <a:lnTo>
                    <a:pt x="0" y="20973"/>
                  </a:lnTo>
                  <a:lnTo>
                    <a:pt x="20062" y="912"/>
                  </a:lnTo>
                  <a:lnTo>
                    <a:pt x="20062" y="0"/>
                  </a:lnTo>
                  <a:close/>
                </a:path>
              </a:pathLst>
            </a:custGeom>
            <a:solidFill>
              <a:srgbClr val="0D1720"/>
            </a:solidFill>
            <a:ln>
              <a:noFill/>
            </a:ln>
          </p:spPr>
        </p:sp>
      </p:grpSp>
      <p:sp>
        <p:nvSpPr>
          <p:cNvPr id="27" name="Google Shape;27;p1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4"/>
          <p:cNvSpPr/>
          <p:nvPr/>
        </p:nvSpPr>
        <p:spPr>
          <a:xfrm>
            <a:off x="7461360" y="4117320"/>
            <a:ext cx="1735560" cy="459000"/>
          </a:xfrm>
          <a:custGeom>
            <a:rect b="b" l="l" r="r" t="t"/>
            <a:pathLst>
              <a:path extrusionOk="0" h="5442" w="26658">
                <a:moveTo>
                  <a:pt x="1" y="1"/>
                </a:moveTo>
                <a:lnTo>
                  <a:pt x="1" y="5442"/>
                </a:lnTo>
                <a:lnTo>
                  <a:pt x="26658" y="5442"/>
                </a:lnTo>
                <a:lnTo>
                  <a:pt x="2665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8" name="Google Shape;78;p14"/>
          <p:cNvSpPr/>
          <p:nvPr/>
        </p:nvSpPr>
        <p:spPr>
          <a:xfrm>
            <a:off x="601200" y="246600"/>
            <a:ext cx="4989960" cy="4989600"/>
          </a:xfrm>
          <a:custGeom>
            <a:rect b="b" l="l" r="r" t="t"/>
            <a:pathLst>
              <a:path extrusionOk="0" h="51430" w="51431">
                <a:moveTo>
                  <a:pt x="1" y="0"/>
                </a:moveTo>
                <a:lnTo>
                  <a:pt x="1" y="51429"/>
                </a:lnTo>
                <a:lnTo>
                  <a:pt x="51430" y="51429"/>
                </a:lnTo>
                <a:lnTo>
                  <a:pt x="51430" y="0"/>
                </a:lnTo>
                <a:close/>
              </a:path>
            </a:pathLst>
          </a:custGeom>
          <a:solidFill>
            <a:srgbClr val="EBEBEB"/>
          </a:solidFill>
          <a:ln>
            <a:noFill/>
          </a:ln>
        </p:spPr>
      </p:sp>
      <p:sp>
        <p:nvSpPr>
          <p:cNvPr id="79" name="Google Shape;79;p14"/>
          <p:cNvSpPr txBox="1"/>
          <p:nvPr>
            <p:ph type="title"/>
          </p:nvPr>
        </p:nvSpPr>
        <p:spPr>
          <a:xfrm>
            <a:off x="2900160" y="555480"/>
            <a:ext cx="552348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80" name="Google Shape;80;p14"/>
          <p:cNvSpPr txBox="1"/>
          <p:nvPr>
            <p:ph idx="1" type="body"/>
          </p:nvPr>
        </p:nvSpPr>
        <p:spPr>
          <a:xfrm>
            <a:off x="5423040" y="2092680"/>
            <a:ext cx="3229200" cy="16945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7"/>
          <p:cNvSpPr/>
          <p:nvPr/>
        </p:nvSpPr>
        <p:spPr>
          <a:xfrm>
            <a:off x="8068320" y="-112320"/>
            <a:ext cx="1128240" cy="5589360"/>
          </a:xfrm>
          <a:custGeom>
            <a:rect b="b" l="l" r="r" t="t"/>
            <a:pathLst>
              <a:path extrusionOk="0" h="66233" w="13375">
                <a:moveTo>
                  <a:pt x="1" y="1"/>
                </a:moveTo>
                <a:lnTo>
                  <a:pt x="1" y="66233"/>
                </a:lnTo>
                <a:lnTo>
                  <a:pt x="13375" y="66233"/>
                </a:lnTo>
                <a:lnTo>
                  <a:pt x="13375" y="1"/>
                </a:lnTo>
                <a:close/>
              </a:path>
            </a:pathLst>
          </a:custGeom>
          <a:solidFill>
            <a:schemeClr val="dk1"/>
          </a:solidFill>
          <a:ln>
            <a:noFill/>
          </a:ln>
        </p:spPr>
      </p:sp>
      <p:sp>
        <p:nvSpPr>
          <p:cNvPr id="131" name="Google Shape;131;p27"/>
          <p:cNvSpPr txBox="1"/>
          <p:nvPr>
            <p:ph type="title"/>
          </p:nvPr>
        </p:nvSpPr>
        <p:spPr>
          <a:xfrm>
            <a:off x="720000" y="555480"/>
            <a:ext cx="395640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132" name="Google Shape;132;p27"/>
          <p:cNvSpPr/>
          <p:nvPr/>
        </p:nvSpPr>
        <p:spPr>
          <a:xfrm>
            <a:off x="-69840" y="4117320"/>
            <a:ext cx="1735560" cy="459000"/>
          </a:xfrm>
          <a:custGeom>
            <a:rect b="b" l="l" r="r" t="t"/>
            <a:pathLst>
              <a:path extrusionOk="0" h="5442" w="26658">
                <a:moveTo>
                  <a:pt x="1" y="1"/>
                </a:moveTo>
                <a:lnTo>
                  <a:pt x="1" y="5442"/>
                </a:lnTo>
                <a:lnTo>
                  <a:pt x="26658" y="5442"/>
                </a:lnTo>
                <a:lnTo>
                  <a:pt x="2665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3" name="Google Shape;133;p27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  <p:sldLayoutId id="2147483683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p40"/>
          <p:cNvSpPr/>
          <p:nvPr/>
        </p:nvSpPr>
        <p:spPr>
          <a:xfrm>
            <a:off x="601200" y="246600"/>
            <a:ext cx="4989960" cy="4989600"/>
          </a:xfrm>
          <a:custGeom>
            <a:rect b="b" l="l" r="r" t="t"/>
            <a:pathLst>
              <a:path extrusionOk="0" h="51430" w="51431">
                <a:moveTo>
                  <a:pt x="1" y="0"/>
                </a:moveTo>
                <a:lnTo>
                  <a:pt x="1" y="51429"/>
                </a:lnTo>
                <a:lnTo>
                  <a:pt x="51430" y="51429"/>
                </a:lnTo>
                <a:lnTo>
                  <a:pt x="51430" y="0"/>
                </a:lnTo>
                <a:close/>
              </a:path>
            </a:pathLst>
          </a:custGeom>
          <a:solidFill>
            <a:srgbClr val="EBEBEB"/>
          </a:solidFill>
          <a:ln>
            <a:noFill/>
          </a:ln>
        </p:spPr>
      </p:sp>
      <p:sp>
        <p:nvSpPr>
          <p:cNvPr id="184" name="Google Shape;184;p40"/>
          <p:cNvSpPr txBox="1"/>
          <p:nvPr>
            <p:ph type="title"/>
          </p:nvPr>
        </p:nvSpPr>
        <p:spPr>
          <a:xfrm>
            <a:off x="5194440" y="555480"/>
            <a:ext cx="322920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185" name="Google Shape;185;p40"/>
          <p:cNvSpPr txBox="1"/>
          <p:nvPr>
            <p:ph idx="1" type="body"/>
          </p:nvPr>
        </p:nvSpPr>
        <p:spPr>
          <a:xfrm>
            <a:off x="5194440" y="1618200"/>
            <a:ext cx="2984040" cy="16945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186" name="Google Shape;186;p40"/>
          <p:cNvSpPr/>
          <p:nvPr/>
        </p:nvSpPr>
        <p:spPr>
          <a:xfrm>
            <a:off x="-54000" y="4771800"/>
            <a:ext cx="2518200" cy="459000"/>
          </a:xfrm>
          <a:custGeom>
            <a:rect b="b" l="l" r="r" t="t"/>
            <a:pathLst>
              <a:path extrusionOk="0" h="5442" w="26658">
                <a:moveTo>
                  <a:pt x="1" y="1"/>
                </a:moveTo>
                <a:lnTo>
                  <a:pt x="1" y="5442"/>
                </a:lnTo>
                <a:lnTo>
                  <a:pt x="26658" y="5442"/>
                </a:lnTo>
                <a:lnTo>
                  <a:pt x="26658" y="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  <p:sldLayoutId id="2147483695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235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Google Shape;236;p53"/>
          <p:cNvSpPr/>
          <p:nvPr/>
        </p:nvSpPr>
        <p:spPr>
          <a:xfrm>
            <a:off x="4000680" y="1481760"/>
            <a:ext cx="5960160" cy="1413720"/>
          </a:xfrm>
          <a:custGeom>
            <a:rect b="b" l="l" r="r" t="t"/>
            <a:pathLst>
              <a:path extrusionOk="0" h="51430" w="51431">
                <a:moveTo>
                  <a:pt x="1" y="0"/>
                </a:moveTo>
                <a:lnTo>
                  <a:pt x="1" y="51429"/>
                </a:lnTo>
                <a:lnTo>
                  <a:pt x="51430" y="51429"/>
                </a:lnTo>
                <a:lnTo>
                  <a:pt x="51430" y="0"/>
                </a:lnTo>
                <a:close/>
              </a:path>
            </a:pathLst>
          </a:custGeom>
          <a:solidFill>
            <a:srgbClr val="EBEBEB"/>
          </a:solidFill>
          <a:ln>
            <a:noFill/>
          </a:ln>
        </p:spPr>
      </p:sp>
      <p:sp>
        <p:nvSpPr>
          <p:cNvPr id="237" name="Google Shape;237;p53"/>
          <p:cNvSpPr txBox="1"/>
          <p:nvPr>
            <p:ph type="title"/>
          </p:nvPr>
        </p:nvSpPr>
        <p:spPr>
          <a:xfrm>
            <a:off x="2900160" y="555480"/>
            <a:ext cx="552348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238" name="Google Shape;238;p53"/>
          <p:cNvSpPr/>
          <p:nvPr/>
        </p:nvSpPr>
        <p:spPr>
          <a:xfrm>
            <a:off x="4000680" y="3177000"/>
            <a:ext cx="5960160" cy="1413720"/>
          </a:xfrm>
          <a:custGeom>
            <a:rect b="b" l="l" r="r" t="t"/>
            <a:pathLst>
              <a:path extrusionOk="0" h="51430" w="51431">
                <a:moveTo>
                  <a:pt x="1" y="0"/>
                </a:moveTo>
                <a:lnTo>
                  <a:pt x="1" y="51429"/>
                </a:lnTo>
                <a:lnTo>
                  <a:pt x="51430" y="51429"/>
                </a:lnTo>
                <a:lnTo>
                  <a:pt x="51430" y="0"/>
                </a:lnTo>
                <a:close/>
              </a:path>
            </a:pathLst>
          </a:custGeom>
          <a:solidFill>
            <a:srgbClr val="EBEBEB"/>
          </a:solidFill>
          <a:ln>
            <a:noFill/>
          </a:ln>
        </p:spPr>
      </p:sp>
      <p:sp>
        <p:nvSpPr>
          <p:cNvPr id="239" name="Google Shape;239;p53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  <p:sldLayoutId id="2147483707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8" name="Shape 2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Google Shape;289;p66"/>
          <p:cNvSpPr txBox="1"/>
          <p:nvPr>
            <p:ph type="title"/>
          </p:nvPr>
        </p:nvSpPr>
        <p:spPr>
          <a:xfrm>
            <a:off x="457200" y="205200"/>
            <a:ext cx="8229240" cy="858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0" lIns="0" spcFirstLastPara="1" rIns="0" wrap="square" tIns="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290" name="Google Shape;290;p66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FFFF"/>
        </a:solidFill>
      </p:bgPr>
    </p:bg>
    <p:spTree>
      <p:nvGrpSpPr>
        <p:cNvPr id="339" name="Shape 3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" name="Google Shape;340;p79"/>
          <p:cNvSpPr txBox="1"/>
          <p:nvPr>
            <p:ph type="title"/>
          </p:nvPr>
        </p:nvSpPr>
        <p:spPr>
          <a:xfrm>
            <a:off x="2357280" y="2237040"/>
            <a:ext cx="4428720" cy="82944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341" name="Google Shape;341;p79"/>
          <p:cNvSpPr txBox="1"/>
          <p:nvPr>
            <p:ph idx="2" type="title"/>
          </p:nvPr>
        </p:nvSpPr>
        <p:spPr>
          <a:xfrm>
            <a:off x="2357280" y="2847960"/>
            <a:ext cx="4428720" cy="466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  <p:sp>
        <p:nvSpPr>
          <p:cNvPr id="342" name="Google Shape;342;p79"/>
          <p:cNvSpPr txBox="1"/>
          <p:nvPr>
            <p:ph idx="1" type="body"/>
          </p:nvPr>
        </p:nvSpPr>
        <p:spPr>
          <a:xfrm>
            <a:off x="457200" y="1203480"/>
            <a:ext cx="8229240" cy="2982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5.jpg"/><Relationship Id="rId4" Type="http://schemas.openxmlformats.org/officeDocument/2006/relationships/image" Target="../media/image12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jpg"/><Relationship Id="rId4" Type="http://schemas.openxmlformats.org/officeDocument/2006/relationships/image" Target="../media/image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Relationship Id="rId4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5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Relationship Id="rId4" Type="http://schemas.openxmlformats.org/officeDocument/2006/relationships/image" Target="../media/image1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7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4.jpg"/><Relationship Id="rId4" Type="http://schemas.openxmlformats.org/officeDocument/2006/relationships/image" Target="../media/image14.png"/><Relationship Id="rId5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9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3.jpg"/><Relationship Id="rId4" Type="http://schemas.openxmlformats.org/officeDocument/2006/relationships/image" Target="../media/image8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1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en.wikipedia.org/wiki/30_St_Mary_Axe" TargetMode="External"/><Relationship Id="rId4" Type="http://schemas.openxmlformats.org/officeDocument/2006/relationships/hyperlink" Target="https://en.wikipedia.org/wiki/Statue_of_Sherlock_Holmes,_London" TargetMode="External"/><Relationship Id="rId9" Type="http://schemas.openxmlformats.org/officeDocument/2006/relationships/image" Target="../media/image6.png"/><Relationship Id="rId5" Type="http://schemas.openxmlformats.org/officeDocument/2006/relationships/hyperlink" Target="https://en.wikipedia.org/wiki/London_Bridge" TargetMode="External"/><Relationship Id="rId6" Type="http://schemas.openxmlformats.org/officeDocument/2006/relationships/hyperlink" Target="https://www.the-shard.com/" TargetMode="External"/><Relationship Id="rId7" Type="http://schemas.openxmlformats.org/officeDocument/2006/relationships/hyperlink" Target="https://en.wikipedia.org/wiki/Big_Ben" TargetMode="External"/><Relationship Id="rId8" Type="http://schemas.openxmlformats.org/officeDocument/2006/relationships/hyperlink" Target="https://en.wikipedia.org/wiki/Canary_Wharf" TargetMode="External"/></Relationships>
</file>

<file path=ppt/slides/_rels/slide8.xml.rels><?xml version="1.0" encoding="UTF-8" standalone="yes"?><Relationships xmlns="http://schemas.openxmlformats.org/package/2006/relationships"><Relationship Id="rId11" Type="http://schemas.openxmlformats.org/officeDocument/2006/relationships/hyperlink" Target="https://www.flaticon.com/free-icon/hand-finger-pointing-down_25700" TargetMode="External"/><Relationship Id="rId10" Type="http://schemas.openxmlformats.org/officeDocument/2006/relationships/hyperlink" Target="https://toppng.com/cash-in-hand-icon-PNG-free-PNG-Images_77405" TargetMode="External"/><Relationship Id="rId1" Type="http://schemas.openxmlformats.org/officeDocument/2006/relationships/slideLayout" Target="../slideLayouts/slideLayout73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0.jpg"/><Relationship Id="rId4" Type="http://schemas.openxmlformats.org/officeDocument/2006/relationships/hyperlink" Target="https://photorator.com/photo/20455/looking-up-at-the-shard-on-a-rare-clear-london-evening-x-" TargetMode="External"/><Relationship Id="rId9" Type="http://schemas.openxmlformats.org/officeDocument/2006/relationships/hyperlink" Target="https://wallhere.com/en/wallpaper/946640" TargetMode="External"/><Relationship Id="rId5" Type="http://schemas.openxmlformats.org/officeDocument/2006/relationships/hyperlink" Target="https://www.startrescue.co.uk/breakdown-cover/motoring-advice/motoring-costs/london-low-emission-zone-lez-a-complete-guide" TargetMode="External"/><Relationship Id="rId6" Type="http://schemas.openxmlformats.org/officeDocument/2006/relationships/hyperlink" Target="https://photos.com/featured/big-ben-westminster-bridge-london-joe-daniel-price.html" TargetMode="External"/><Relationship Id="rId7" Type="http://schemas.openxmlformats.org/officeDocument/2006/relationships/hyperlink" Target="https://www.magellan-pr.com/news/statues-of-stature-sherlock-holmes-of-baker-street/" TargetMode="External"/><Relationship Id="rId8" Type="http://schemas.openxmlformats.org/officeDocument/2006/relationships/hyperlink" Target="https://www.incentive-fmgroup.com/blog/one-canada-squ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4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5" name="Google Shape;395;p92"/>
          <p:cNvPicPr preferRelativeResize="0"/>
          <p:nvPr/>
        </p:nvPicPr>
        <p:blipFill rotWithShape="1">
          <a:blip r:embed="rId3">
            <a:alphaModFix/>
          </a:blip>
          <a:srcRect b="19861" l="6103" r="2263" t="0"/>
          <a:stretch/>
        </p:blipFill>
        <p:spPr>
          <a:xfrm>
            <a:off x="597240" y="538920"/>
            <a:ext cx="6539760" cy="4065480"/>
          </a:xfrm>
          <a:prstGeom prst="rect">
            <a:avLst/>
          </a:prstGeom>
          <a:noFill/>
          <a:ln>
            <a:noFill/>
          </a:ln>
        </p:spPr>
      </p:pic>
      <p:sp>
        <p:nvSpPr>
          <p:cNvPr id="396" name="Google Shape;396;p92"/>
          <p:cNvSpPr txBox="1"/>
          <p:nvPr/>
        </p:nvSpPr>
        <p:spPr>
          <a:xfrm>
            <a:off x="3435480" y="3367440"/>
            <a:ext cx="3804840" cy="3931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</a:rPr>
              <a:t>By Veronika Marinova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397" name="Google Shape;397;p92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70600" y="538920"/>
            <a:ext cx="6566400" cy="4065480"/>
          </a:xfrm>
          <a:prstGeom prst="rect">
            <a:avLst/>
          </a:prstGeom>
          <a:noFill/>
          <a:ln>
            <a:noFill/>
          </a:ln>
        </p:spPr>
      </p:pic>
      <p:sp>
        <p:nvSpPr>
          <p:cNvPr id="398" name="Google Shape;398;p92"/>
          <p:cNvSpPr txBox="1"/>
          <p:nvPr/>
        </p:nvSpPr>
        <p:spPr>
          <a:xfrm>
            <a:off x="1165320" y="897120"/>
            <a:ext cx="6476760" cy="205236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62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Veronika and Co. Consultancy</a:t>
            </a:r>
            <a:endParaRPr b="0" i="0" sz="6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9" name="Google Shape;399;p92"/>
          <p:cNvSpPr/>
          <p:nvPr/>
        </p:nvSpPr>
        <p:spPr>
          <a:xfrm>
            <a:off x="3209760" y="3317760"/>
            <a:ext cx="4300200" cy="523440"/>
          </a:xfrm>
          <a:custGeom>
            <a:rect b="b" l="l" r="r" t="t"/>
            <a:pathLst>
              <a:path extrusionOk="0" h="8724" w="31856">
                <a:moveTo>
                  <a:pt x="1" y="0"/>
                </a:moveTo>
                <a:lnTo>
                  <a:pt x="1" y="8724"/>
                </a:lnTo>
                <a:lnTo>
                  <a:pt x="31855" y="8724"/>
                </a:lnTo>
                <a:lnTo>
                  <a:pt x="31855" y="0"/>
                </a:lnTo>
                <a:close/>
              </a:path>
            </a:pathLst>
          </a:custGeom>
          <a:solidFill>
            <a:srgbClr val="FF6C6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00000"/>
                </a:solidFill>
                <a:highlight>
                  <a:srgbClr val="FF6C63"/>
                </a:highlight>
                <a:latin typeface="Arial"/>
                <a:ea typeface="Arial"/>
                <a:cs typeface="Arial"/>
                <a:sym typeface="Arial"/>
              </a:rPr>
              <a:t>By Veronika Marinova</a:t>
            </a:r>
            <a:endParaRPr b="0" i="0" sz="1400" u="none" cap="none" strike="noStrike">
              <a:highlight>
                <a:srgbClr val="FF6C63"/>
              </a:highlight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3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93"/>
          <p:cNvSpPr/>
          <p:nvPr/>
        </p:nvSpPr>
        <p:spPr>
          <a:xfrm>
            <a:off x="4911120" y="2169000"/>
            <a:ext cx="511560" cy="714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5" name="Google Shape;405;p93"/>
          <p:cNvSpPr txBox="1"/>
          <p:nvPr/>
        </p:nvSpPr>
        <p:spPr>
          <a:xfrm>
            <a:off x="2900160" y="555480"/>
            <a:ext cx="552348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40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THE CONSULTANCY</a:t>
            </a:r>
            <a:endParaRPr b="0" i="0" sz="4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06" name="Google Shape;406;p93"/>
          <p:cNvPicPr preferRelativeResize="0"/>
          <p:nvPr/>
        </p:nvPicPr>
        <p:blipFill rotWithShape="1">
          <a:blip r:embed="rId3">
            <a:alphaModFix/>
          </a:blip>
          <a:srcRect b="0" l="0" r="0" t="14739"/>
          <a:stretch/>
        </p:blipFill>
        <p:spPr>
          <a:xfrm>
            <a:off x="976680" y="486000"/>
            <a:ext cx="3465720" cy="4426560"/>
          </a:xfrm>
          <a:prstGeom prst="rect">
            <a:avLst/>
          </a:prstGeom>
          <a:noFill/>
          <a:ln>
            <a:noFill/>
          </a:ln>
        </p:spPr>
      </p:pic>
      <p:sp>
        <p:nvSpPr>
          <p:cNvPr id="407" name="Google Shape;407;p93"/>
          <p:cNvSpPr txBox="1"/>
          <p:nvPr/>
        </p:nvSpPr>
        <p:spPr>
          <a:xfrm>
            <a:off x="5423040" y="1311480"/>
            <a:ext cx="3562920" cy="349884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The company is based in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London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Professionals who worked at some of the best hotels in the world (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Four Seasons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Emirates Palace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Hotel The Plaza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Have 15 offices worldwide (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London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New York City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Los Angeles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Taipei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,...)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Among our clients are: Montcalm Royal London House-City of London, The Athenaeum Hotel &amp; Residences and </a:t>
            </a:r>
            <a:r>
              <a:rPr b="0" i="0" lang="en-GB" sz="1400" u="none" cap="none" strike="noStrike">
                <a:solidFill>
                  <a:srgbClr val="000000"/>
                </a:solidFill>
                <a:latin typeface="Merriweather"/>
                <a:ea typeface="Merriweather"/>
                <a:cs typeface="Merriweather"/>
                <a:sym typeface="Merriweather"/>
              </a:rPr>
              <a:t>Ham Yard Hotel by Firmdale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08" name="Google Shape;408;p93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975240" y="486000"/>
            <a:ext cx="3465720" cy="44265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0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12" name="Shape 4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3" name="Google Shape;413;p94"/>
          <p:cNvSpPr/>
          <p:nvPr/>
        </p:nvSpPr>
        <p:spPr>
          <a:xfrm>
            <a:off x="685080" y="1891440"/>
            <a:ext cx="511560" cy="71496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14" name="Google Shape;414;p9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630320" y="0"/>
            <a:ext cx="3432960" cy="5143320"/>
          </a:xfrm>
          <a:prstGeom prst="rect">
            <a:avLst/>
          </a:prstGeom>
          <a:noFill/>
          <a:ln>
            <a:noFill/>
          </a:ln>
        </p:spPr>
      </p:pic>
      <p:sp>
        <p:nvSpPr>
          <p:cNvPr id="415" name="Google Shape;415;p94"/>
          <p:cNvSpPr txBox="1"/>
          <p:nvPr/>
        </p:nvSpPr>
        <p:spPr>
          <a:xfrm>
            <a:off x="92520" y="116280"/>
            <a:ext cx="4451760" cy="182772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40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THINGS WE TAKE INTO CONSIDERATION</a:t>
            </a:r>
            <a:endParaRPr b="0" i="0" sz="4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16" name="Google Shape;416;p94"/>
          <p:cNvSpPr txBox="1"/>
          <p:nvPr/>
        </p:nvSpPr>
        <p:spPr>
          <a:xfrm>
            <a:off x="92520" y="1800000"/>
            <a:ext cx="4025520" cy="30409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M Club Lounge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Wealthy Guests who travel a lot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Takes only 15 minutes to reach the closest Heathrow terminal from the hotel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Has a rating of 8.5 on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Booking.com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One of the best Marriott hotels in London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Main competitors: Hilton and Radisson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17" name="Google Shape;417;p9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620960" y="0"/>
            <a:ext cx="3442320" cy="5143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1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95"/>
          <p:cNvSpPr/>
          <p:nvPr/>
        </p:nvSpPr>
        <p:spPr>
          <a:xfrm>
            <a:off x="685080" y="1891440"/>
            <a:ext cx="511560" cy="71496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en-GB" sz="60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1</a:t>
            </a:r>
            <a:endParaRPr b="0" i="0" sz="60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23" name="Google Shape;423;p9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4129560" cy="5143320"/>
          </a:xfrm>
          <a:prstGeom prst="rect">
            <a:avLst/>
          </a:prstGeom>
          <a:noFill/>
          <a:ln>
            <a:noFill/>
          </a:ln>
        </p:spPr>
      </p:pic>
      <p:sp>
        <p:nvSpPr>
          <p:cNvPr id="424" name="Google Shape;424;p95"/>
          <p:cNvSpPr txBox="1"/>
          <p:nvPr/>
        </p:nvSpPr>
        <p:spPr>
          <a:xfrm>
            <a:off x="5067360" y="288000"/>
            <a:ext cx="2996640" cy="7084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28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CONSTRAINTS</a:t>
            </a:r>
            <a:endParaRPr b="0" i="0" sz="2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25" name="Google Shape;425;p9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0" y="0"/>
            <a:ext cx="4933440" cy="5142960"/>
          </a:xfrm>
          <a:prstGeom prst="rect">
            <a:avLst/>
          </a:prstGeom>
          <a:noFill/>
          <a:ln>
            <a:noFill/>
          </a:ln>
        </p:spPr>
      </p:pic>
      <p:sp>
        <p:nvSpPr>
          <p:cNvPr id="426" name="Google Shape;426;p95"/>
          <p:cNvSpPr txBox="1"/>
          <p:nvPr/>
        </p:nvSpPr>
        <p:spPr>
          <a:xfrm>
            <a:off x="5011200" y="1229760"/>
            <a:ext cx="2996640" cy="38473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Location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- the location of the hotel are not affiliated in any way with the quality of services it provides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Airport noises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- Unpleasant sounds, that originate from outside the hotel are not affiliated in any way with the quality of services it provides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UK leaving the EU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- less Europeans will have the choice to remain in on British land long-term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2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96"/>
          <p:cNvSpPr txBox="1"/>
          <p:nvPr/>
        </p:nvSpPr>
        <p:spPr>
          <a:xfrm>
            <a:off x="4680000" y="276120"/>
            <a:ext cx="432000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38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WHAT WE OFFER</a:t>
            </a:r>
            <a:endParaRPr b="0" i="0" sz="38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2" name="Google Shape;432;p96"/>
          <p:cNvSpPr txBox="1"/>
          <p:nvPr/>
        </p:nvSpPr>
        <p:spPr>
          <a:xfrm>
            <a:off x="5194440" y="927720"/>
            <a:ext cx="3558600" cy="280044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Do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research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of each and every department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Provide a </a:t>
            </a:r>
            <a:r>
              <a:rPr lang="en-GB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point-based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 report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with each department rated and give advice which parts of the hotel or services  need improvement, be removed or changed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The placement will take no longer than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12 weeks</a:t>
            </a:r>
            <a:endParaRPr b="0" i="0" sz="1400" u="none" cap="none" strike="noStrike">
              <a:solidFill>
                <a:srgbClr val="FF6C63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17160" lvl="0" marL="457200" marR="0" rtl="0" algn="just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D1720"/>
              </a:buClr>
              <a:buSzPts val="1400"/>
              <a:buFont typeface="Merriweather"/>
              <a:buChar char="★"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Advice given by </a:t>
            </a:r>
            <a:r>
              <a:rPr b="0" i="0" lang="en-GB" sz="1400" u="none" cap="none" strike="noStrike">
                <a:solidFill>
                  <a:srgbClr val="FF6C63"/>
                </a:solidFill>
                <a:latin typeface="Merriweather"/>
                <a:ea typeface="Merriweather"/>
                <a:cs typeface="Merriweather"/>
                <a:sym typeface="Merriweather"/>
              </a:rPr>
              <a:t>world-class</a:t>
            </a: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 experts</a:t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599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33" name="Google Shape;433;p96"/>
          <p:cNvPicPr preferRelativeResize="0"/>
          <p:nvPr/>
        </p:nvPicPr>
        <p:blipFill rotWithShape="1">
          <a:blip r:embed="rId3">
            <a:alphaModFix/>
          </a:blip>
          <a:srcRect b="0" l="20180" r="9749" t="0"/>
          <a:stretch/>
        </p:blipFill>
        <p:spPr>
          <a:xfrm>
            <a:off x="1229400" y="1053720"/>
            <a:ext cx="3338280" cy="31791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34" name="Google Shape;434;p9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1229400" y="1031760"/>
            <a:ext cx="3338280" cy="3222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435" name="Google Shape;435;p9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930280" y="3960720"/>
            <a:ext cx="1156320" cy="1182600"/>
          </a:xfrm>
          <a:prstGeom prst="rect">
            <a:avLst/>
          </a:prstGeom>
          <a:noFill/>
          <a:ln>
            <a:noFill/>
          </a:ln>
        </p:spPr>
      </p:pic>
      <p:sp>
        <p:nvSpPr>
          <p:cNvPr id="436" name="Google Shape;436;p96"/>
          <p:cNvSpPr/>
          <p:nvPr/>
        </p:nvSpPr>
        <p:spPr>
          <a:xfrm>
            <a:off x="7185600" y="4114800"/>
            <a:ext cx="1875600" cy="8773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1155CC"/>
                </a:solidFill>
                <a:latin typeface="Merriweather"/>
                <a:ea typeface="Merriweather"/>
                <a:cs typeface="Merriweather"/>
                <a:sym typeface="Merriweather"/>
              </a:rPr>
              <a:t>Total fee (12 weeks + research + report = </a:t>
            </a:r>
            <a:r>
              <a:rPr b="0" i="0" lang="en-GB" sz="1600" u="none" cap="none" strike="noStrike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£</a:t>
            </a:r>
            <a:r>
              <a:rPr b="0" i="0" lang="en-GB" sz="1400" u="none" cap="none" strike="noStrike">
                <a:solidFill>
                  <a:srgbClr val="1155CC"/>
                </a:solidFill>
                <a:latin typeface="Merriweather"/>
                <a:ea typeface="Merriweather"/>
                <a:cs typeface="Merriweather"/>
                <a:sym typeface="Merriweather"/>
              </a:rPr>
              <a:t>15,000)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0" name="Shape 4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1" name="Google Shape;441;p9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3432960" cy="5143320"/>
          </a:xfrm>
          <a:prstGeom prst="rect">
            <a:avLst/>
          </a:prstGeom>
          <a:noFill/>
          <a:ln>
            <a:noFill/>
          </a:ln>
        </p:spPr>
      </p:pic>
      <p:sp>
        <p:nvSpPr>
          <p:cNvPr id="442" name="Google Shape;442;p97"/>
          <p:cNvSpPr txBox="1"/>
          <p:nvPr/>
        </p:nvSpPr>
        <p:spPr>
          <a:xfrm>
            <a:off x="2900160" y="555480"/>
            <a:ext cx="5523480" cy="75528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40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THE TEAM</a:t>
            </a:r>
            <a:endParaRPr b="0" i="0" sz="40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3" name="Google Shape;443;p97"/>
          <p:cNvSpPr txBox="1"/>
          <p:nvPr/>
        </p:nvSpPr>
        <p:spPr>
          <a:xfrm>
            <a:off x="4392000" y="1514520"/>
            <a:ext cx="2088000" cy="2854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3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VERONIKA MARINOVA</a:t>
            </a:r>
            <a:endParaRPr b="0" i="0" sz="13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4" name="Google Shape;444;p97"/>
          <p:cNvSpPr txBox="1"/>
          <p:nvPr/>
        </p:nvSpPr>
        <p:spPr>
          <a:xfrm>
            <a:off x="4400640" y="1790640"/>
            <a:ext cx="1919520" cy="108936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7+ years of experience as a Project Manager at Marriott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599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5" name="Google Shape;445;p97"/>
          <p:cNvSpPr txBox="1"/>
          <p:nvPr/>
        </p:nvSpPr>
        <p:spPr>
          <a:xfrm>
            <a:off x="4400640" y="3170520"/>
            <a:ext cx="2079360" cy="2854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6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HARRY BERRETON</a:t>
            </a:r>
            <a:endParaRPr b="0" i="0" sz="16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6" name="Google Shape;446;p97"/>
          <p:cNvSpPr txBox="1"/>
          <p:nvPr/>
        </p:nvSpPr>
        <p:spPr>
          <a:xfrm>
            <a:off x="4400640" y="3528000"/>
            <a:ext cx="2207880" cy="108936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Makes sure all rooms are spotless and germ-free. Has 13+ years of experience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599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7" name="Google Shape;447;p97"/>
          <p:cNvSpPr txBox="1"/>
          <p:nvPr/>
        </p:nvSpPr>
        <p:spPr>
          <a:xfrm>
            <a:off x="6608520" y="1481040"/>
            <a:ext cx="2391480" cy="2854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6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RICHARD JEFFERSON</a:t>
            </a:r>
            <a:endParaRPr b="0" i="0" sz="16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8" name="Google Shape;448;p97"/>
          <p:cNvSpPr txBox="1"/>
          <p:nvPr/>
        </p:nvSpPr>
        <p:spPr>
          <a:xfrm>
            <a:off x="6608520" y="1766520"/>
            <a:ext cx="2319480" cy="108936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Makes sure guests eat the fines and safest meals. Has 10+ years of experience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599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9" name="Google Shape;449;p97"/>
          <p:cNvSpPr txBox="1"/>
          <p:nvPr/>
        </p:nvSpPr>
        <p:spPr>
          <a:xfrm>
            <a:off x="6619680" y="3168000"/>
            <a:ext cx="1959480" cy="2854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600" u="none" cap="none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GWEN HIGLETON</a:t>
            </a:r>
            <a:endParaRPr b="0" i="0" sz="16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0" name="Google Shape;450;p97"/>
          <p:cNvSpPr txBox="1"/>
          <p:nvPr/>
        </p:nvSpPr>
        <p:spPr>
          <a:xfrm>
            <a:off x="6608520" y="3518640"/>
            <a:ext cx="2435040" cy="108936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400" u="none" cap="none" strike="noStrike">
                <a:solidFill>
                  <a:srgbClr val="0D1720"/>
                </a:solidFill>
                <a:latin typeface="Merriweather"/>
                <a:ea typeface="Merriweather"/>
                <a:cs typeface="Merriweather"/>
                <a:sym typeface="Merriweather"/>
              </a:rPr>
              <a:t>Knows how Sales and Human Resources Departments work. Has 10+ years of experience</a:t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1599"/>
              </a:spcBef>
              <a:spcAft>
                <a:spcPts val="0"/>
              </a:spcAft>
              <a:buNone/>
            </a:pPr>
            <a:r>
              <a:t/>
            </a:r>
            <a:endParaRPr b="0" i="0" sz="1400" u="none" cap="none" strike="noStrike"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451" name="Google Shape;451;p9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-7920" y="0"/>
            <a:ext cx="3449160" cy="51429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4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6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7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8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E2A47"/>
        </a:solidFill>
      </p:bgPr>
    </p:bg>
    <p:spTree>
      <p:nvGrpSpPr>
        <p:cNvPr id="455" name="Shape 4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6" name="Google Shape;456;p98"/>
          <p:cNvSpPr txBox="1"/>
          <p:nvPr/>
        </p:nvSpPr>
        <p:spPr>
          <a:xfrm>
            <a:off x="1068120" y="933480"/>
            <a:ext cx="7047000" cy="48204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24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Thank you for listening to our presentation</a:t>
            </a:r>
            <a:endParaRPr b="0" i="0" sz="2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7" name="Google Shape;457;p98"/>
          <p:cNvSpPr txBox="1"/>
          <p:nvPr/>
        </p:nvSpPr>
        <p:spPr>
          <a:xfrm>
            <a:off x="423000" y="1458000"/>
            <a:ext cx="8395920" cy="43992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GB" sz="1200" u="none" cap="none" strike="noStrike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If you enjoyed and would like to know more about the pictures in the presentation, make sure you press the button below.</a:t>
            </a:r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2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pSp>
        <p:nvGrpSpPr>
          <p:cNvPr id="458" name="Google Shape;458;p98"/>
          <p:cNvGrpSpPr/>
          <p:nvPr/>
        </p:nvGrpSpPr>
        <p:grpSpPr>
          <a:xfrm>
            <a:off x="5823000" y="3677040"/>
            <a:ext cx="1852920" cy="753840"/>
            <a:chOff x="5823000" y="3677040"/>
            <a:chExt cx="1852920" cy="753840"/>
          </a:xfrm>
        </p:grpSpPr>
        <p:sp>
          <p:nvSpPr>
            <p:cNvPr id="459" name="Google Shape;459;p98"/>
            <p:cNvSpPr/>
            <p:nvPr/>
          </p:nvSpPr>
          <p:spPr>
            <a:xfrm>
              <a:off x="688500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FF0000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0" name="Google Shape;460;p98"/>
            <p:cNvSpPr/>
            <p:nvPr/>
          </p:nvSpPr>
          <p:spPr>
            <a:xfrm>
              <a:off x="582300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FF9900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1" name="Google Shape;461;p98"/>
            <p:cNvSpPr/>
            <p:nvPr/>
          </p:nvSpPr>
          <p:spPr>
            <a:xfrm>
              <a:off x="5823000" y="3834360"/>
              <a:ext cx="790920" cy="4395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i="0" lang="en-GB" sz="1000" u="none" cap="none" strike="noStrike">
                  <a:solidFill>
                    <a:srgbClr val="0097A7"/>
                  </a:solidFill>
                  <a:latin typeface="Arial"/>
                  <a:ea typeface="Arial"/>
                  <a:cs typeface="Arial"/>
                  <a:sym typeface="Arial"/>
                </a:rPr>
                <a:t>    </a:t>
              </a:r>
              <a:r>
                <a:rPr b="1" i="0" lang="en-GB" sz="1000" u="sng" cap="none" strike="noStrike">
                  <a:solidFill>
                    <a:schemeClr val="hlink"/>
                  </a:solidFill>
                  <a:latin typeface="Arial"/>
                  <a:ea typeface="Arial"/>
                  <a:cs typeface="Arial"/>
                  <a:sym typeface="Arial"/>
                  <a:hlinkClick r:id="rId3"/>
                </a:rPr>
                <a:t>THE GHERKIN</a:t>
              </a:r>
              <a:endParaRPr b="0" sz="1000" strike="noStrike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2" name="Google Shape;462;p98"/>
            <p:cNvSpPr/>
            <p:nvPr/>
          </p:nvSpPr>
          <p:spPr>
            <a:xfrm>
              <a:off x="6885000" y="3834360"/>
              <a:ext cx="790920" cy="4395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850" u="sng" strike="noStrike">
                  <a:solidFill>
                    <a:schemeClr val="hlink"/>
                  </a:solidFill>
                  <a:latin typeface="Arial"/>
                  <a:ea typeface="Arial"/>
                  <a:cs typeface="Arial"/>
                  <a:sym typeface="Arial"/>
                  <a:hlinkClick r:id="rId4"/>
                </a:rPr>
                <a:t>SHERLOCK HOLMES STATUE</a:t>
              </a:r>
              <a:endParaRPr b="1" sz="850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grpSp>
        <p:nvGrpSpPr>
          <p:cNvPr id="463" name="Google Shape;463;p98"/>
          <p:cNvGrpSpPr/>
          <p:nvPr/>
        </p:nvGrpSpPr>
        <p:grpSpPr>
          <a:xfrm>
            <a:off x="1532520" y="3677040"/>
            <a:ext cx="3998103" cy="753840"/>
            <a:chOff x="1532520" y="3677040"/>
            <a:chExt cx="3998103" cy="753840"/>
          </a:xfrm>
        </p:grpSpPr>
        <p:sp>
          <p:nvSpPr>
            <p:cNvPr id="464" name="Google Shape;464;p98"/>
            <p:cNvSpPr/>
            <p:nvPr/>
          </p:nvSpPr>
          <p:spPr>
            <a:xfrm>
              <a:off x="259452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0B5394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5" name="Google Shape;465;p98"/>
            <p:cNvSpPr/>
            <p:nvPr/>
          </p:nvSpPr>
          <p:spPr>
            <a:xfrm>
              <a:off x="365652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00FF00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6" name="Google Shape;466;p98"/>
            <p:cNvSpPr/>
            <p:nvPr/>
          </p:nvSpPr>
          <p:spPr>
            <a:xfrm>
              <a:off x="471816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FFFF00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7" name="Google Shape;467;p98"/>
            <p:cNvSpPr/>
            <p:nvPr/>
          </p:nvSpPr>
          <p:spPr>
            <a:xfrm>
              <a:off x="1532520" y="3677040"/>
              <a:ext cx="790920" cy="753840"/>
            </a:xfrm>
            <a:prstGeom prst="roundRect">
              <a:avLst>
                <a:gd fmla="val 16667" name="adj"/>
              </a:avLst>
            </a:prstGeom>
            <a:solidFill>
              <a:srgbClr val="351C75"/>
            </a:solidFill>
            <a:ln cap="flat" cmpd="sng" w="9525">
              <a:solidFill>
                <a:srgbClr val="FFFFFF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8" name="Google Shape;468;p98"/>
            <p:cNvSpPr/>
            <p:nvPr/>
          </p:nvSpPr>
          <p:spPr>
            <a:xfrm>
              <a:off x="1532530" y="3834182"/>
              <a:ext cx="7908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 strike="noStrike">
                  <a:solidFill>
                    <a:schemeClr val="hlink"/>
                  </a:solidFill>
                  <a:uFill>
                    <a:noFill/>
                  </a:uFill>
                  <a:latin typeface="Arial"/>
                  <a:ea typeface="Arial"/>
                  <a:cs typeface="Arial"/>
                  <a:sym typeface="Arial"/>
                  <a:hlinkClick r:id="rId5"/>
                </a:rPr>
                <a:t>LONDON BRIDGE</a:t>
              </a:r>
              <a:endParaRPr b="0" sz="1100" strike="noStrike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69" name="Google Shape;469;p98"/>
            <p:cNvSpPr/>
            <p:nvPr/>
          </p:nvSpPr>
          <p:spPr>
            <a:xfrm>
              <a:off x="2594520" y="3744000"/>
              <a:ext cx="790920" cy="576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300" u="sng" strike="noStrike">
                  <a:solidFill>
                    <a:schemeClr val="hlink"/>
                  </a:solidFill>
                  <a:latin typeface="Arial"/>
                  <a:ea typeface="Arial"/>
                  <a:cs typeface="Arial"/>
                  <a:sym typeface="Arial"/>
                  <a:hlinkClick r:id="rId6"/>
                </a:rPr>
                <a:t>THE    SHARD</a:t>
              </a:r>
              <a:endParaRPr b="1" sz="1300" strike="noStrike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0" name="Google Shape;470;p98"/>
            <p:cNvSpPr/>
            <p:nvPr/>
          </p:nvSpPr>
          <p:spPr>
            <a:xfrm>
              <a:off x="3744000" y="3744000"/>
              <a:ext cx="648000" cy="6480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500" u="sng" strike="noStrike">
                  <a:solidFill>
                    <a:schemeClr val="hlink"/>
                  </a:solidFill>
                  <a:latin typeface="Arial"/>
                  <a:ea typeface="Arial"/>
                  <a:cs typeface="Arial"/>
                  <a:sym typeface="Arial"/>
                  <a:hlinkClick r:id="rId7"/>
                </a:rPr>
                <a:t>BIG BEN</a:t>
              </a:r>
              <a:endParaRPr b="0" sz="1500" strike="noStrike"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71" name="Google Shape;471;p98"/>
            <p:cNvSpPr/>
            <p:nvPr/>
          </p:nvSpPr>
          <p:spPr>
            <a:xfrm>
              <a:off x="4739823" y="3834185"/>
              <a:ext cx="790800" cy="43950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marR="0" rtl="0" algn="ctr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1" lang="en-GB" sz="1100" strike="noStrike">
                  <a:solidFill>
                    <a:schemeClr val="hlink"/>
                  </a:solidFill>
                  <a:uFill>
                    <a:noFill/>
                  </a:uFill>
                  <a:latin typeface="Arial"/>
                  <a:ea typeface="Arial"/>
                  <a:cs typeface="Arial"/>
                  <a:sym typeface="Arial"/>
                  <a:hlinkClick r:id="rId8"/>
                </a:rPr>
                <a:t>CANARY WHARF</a:t>
              </a:r>
              <a:endParaRPr b="1" sz="1100" strike="noStrike">
                <a:latin typeface="Arial"/>
                <a:ea typeface="Arial"/>
                <a:cs typeface="Arial"/>
                <a:sym typeface="Arial"/>
              </a:endParaRPr>
            </a:p>
          </p:txBody>
        </p:sp>
      </p:grpSp>
      <p:pic>
        <p:nvPicPr>
          <p:cNvPr id="472" name="Google Shape;472;p9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3751920" y="1827720"/>
            <a:ext cx="1639440" cy="1639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2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3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476" name="Shape 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7" name="Google Shape;477;p99"/>
          <p:cNvSpPr/>
          <p:nvPr/>
        </p:nvSpPr>
        <p:spPr>
          <a:xfrm>
            <a:off x="241920" y="650520"/>
            <a:ext cx="8501400" cy="4084200"/>
          </a:xfrm>
          <a:custGeom>
            <a:rect b="b" l="l" r="r" t="t"/>
            <a:pathLst>
              <a:path extrusionOk="0" h="51430" w="51431">
                <a:moveTo>
                  <a:pt x="1" y="0"/>
                </a:moveTo>
                <a:lnTo>
                  <a:pt x="1" y="51429"/>
                </a:lnTo>
                <a:lnTo>
                  <a:pt x="51430" y="51429"/>
                </a:lnTo>
                <a:lnTo>
                  <a:pt x="51430" y="0"/>
                </a:lnTo>
                <a:close/>
              </a:path>
            </a:pathLst>
          </a:custGeom>
          <a:solidFill>
            <a:srgbClr val="0D1720"/>
          </a:solidFill>
          <a:ln>
            <a:noFill/>
          </a:ln>
        </p:spPr>
      </p:sp>
      <p:sp>
        <p:nvSpPr>
          <p:cNvPr id="478" name="Google Shape;478;p99"/>
          <p:cNvSpPr txBox="1"/>
          <p:nvPr/>
        </p:nvSpPr>
        <p:spPr>
          <a:xfrm>
            <a:off x="423720" y="1483560"/>
            <a:ext cx="7987320" cy="314388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4"/>
              </a:rPr>
              <a:t>https://photorator.com/photo/20455/looking-up-at-the-shard-on-a-rare-clear-london-evening-x-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5"/>
              </a:rPr>
              <a:t>https://www.startrescue.co.uk/breakdown-cover/motoring-advice/motoring-costs/london-low-emission-zone-lez-a-complete-guide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6"/>
              </a:rPr>
              <a:t>https://photos.com/featured/big-ben-westminster-bridge-london-joe-daniel-price.html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7"/>
              </a:rPr>
              <a:t>https://www.magellan-pr.com/news/statues-of-stature-sherlock-holmes-of-baker-street/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8"/>
              </a:rPr>
              <a:t>https://www.incentive-fmgroup.com/blog/one-canada-square/</a:t>
            </a: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9"/>
              </a:rPr>
              <a:t>https://wallhere.com/en/wallpaper/946640https://wallhere.com/en/wallpaper/946640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10"/>
              </a:rPr>
              <a:t>https://toppng.com/cash-in-hand-icon-PNG-free-PNG-Images_77405</a:t>
            </a:r>
            <a:br>
              <a:rPr lang="en-GB" sz="1800">
                <a:solidFill>
                  <a:srgbClr val="FFFFFF"/>
                </a:solidFill>
              </a:rPr>
            </a:br>
            <a:r>
              <a:rPr b="0" lang="en-GB" sz="1300" u="sng" strike="noStrike">
                <a:solidFill>
                  <a:srgbClr val="FFFFFF"/>
                </a:solidFill>
                <a:latin typeface="Merriweather"/>
                <a:ea typeface="Merriweather"/>
                <a:cs typeface="Merriweather"/>
                <a:sym typeface="Merriweather"/>
                <a:hlinkClick r:id="rId11"/>
              </a:rPr>
              <a:t>https://www.flaticon.com/free-icon/hand-finger-pointing-down_25700</a:t>
            </a:r>
            <a:br>
              <a:rPr lang="en-GB" sz="1800"/>
            </a:br>
            <a:endParaRPr b="0" sz="1300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79" name="Google Shape;479;p99"/>
          <p:cNvSpPr txBox="1"/>
          <p:nvPr/>
        </p:nvSpPr>
        <p:spPr>
          <a:xfrm>
            <a:off x="529560" y="835920"/>
            <a:ext cx="2134440" cy="46656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3000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SOURCES</a:t>
            </a:r>
            <a:endParaRPr b="0" sz="3000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0" name="Google Shape;480;p99"/>
          <p:cNvSpPr/>
          <p:nvPr/>
        </p:nvSpPr>
        <p:spPr>
          <a:xfrm>
            <a:off x="-75600" y="285840"/>
            <a:ext cx="794880" cy="7138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9600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“</a:t>
            </a:r>
            <a:endParaRPr b="0" sz="9600" strike="noStrike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1" name="Google Shape;481;p99"/>
          <p:cNvSpPr/>
          <p:nvPr/>
        </p:nvSpPr>
        <p:spPr>
          <a:xfrm rot="10800000">
            <a:off x="9144000" y="5143680"/>
            <a:ext cx="794880" cy="71388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0" lang="en-GB" sz="9600" strike="noStrike">
                <a:solidFill>
                  <a:srgbClr val="FF6C63"/>
                </a:solidFill>
                <a:latin typeface="Oswald"/>
                <a:ea typeface="Oswald"/>
                <a:cs typeface="Oswald"/>
                <a:sym typeface="Oswald"/>
              </a:rPr>
              <a:t>“</a:t>
            </a:r>
            <a:endParaRPr b="0" sz="9600" strike="noStrike"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10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47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FF6C63"/>
      </a:dk2>
      <a:lt2>
        <a:srgbClr val="EBEBEB"/>
      </a:lt2>
      <a:accent1>
        <a:srgbClr val="FF6C63"/>
      </a:accent1>
      <a:accent2>
        <a:srgbClr val="0D1720"/>
      </a:accent2>
      <a:accent3>
        <a:srgbClr val="EBEBEB"/>
      </a:accent3>
      <a:accent4>
        <a:srgbClr val="FF6C63"/>
      </a:accent4>
      <a:accent5>
        <a:srgbClr val="0D1720"/>
      </a:accent5>
      <a:accent6>
        <a:srgbClr val="FF6C63"/>
      </a:accent6>
      <a:hlink>
        <a:srgbClr val="0D1720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5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6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7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8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