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15BE40-E3DC-40AB-BF79-7BCBF2BFA0B8}" v="3" dt="2026-04-20T14:10:01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Davies" userId="4afbe15e-aae4-463c-8e77-84202db36ed2" providerId="ADAL" clId="{B2E2CBD6-5A1B-4071-9389-47CE8B6E497E}"/>
    <pc:docChg chg="custSel addSld modSld">
      <pc:chgData name="Menna Davies" userId="4afbe15e-aae4-463c-8e77-84202db36ed2" providerId="ADAL" clId="{B2E2CBD6-5A1B-4071-9389-47CE8B6E497E}" dt="2026-04-20T14:11:06.361" v="64" actId="798"/>
      <pc:docMkLst>
        <pc:docMk/>
      </pc:docMkLst>
      <pc:sldChg chg="addSp modSp">
        <pc:chgData name="Menna Davies" userId="4afbe15e-aae4-463c-8e77-84202db36ed2" providerId="ADAL" clId="{B2E2CBD6-5A1B-4071-9389-47CE8B6E497E}" dt="2026-04-20T14:09:53.173" v="0"/>
        <pc:sldMkLst>
          <pc:docMk/>
          <pc:sldMk cId="3247717010" sldId="256"/>
        </pc:sldMkLst>
        <pc:graphicFrameChg chg="add mod">
          <ac:chgData name="Menna Davies" userId="4afbe15e-aae4-463c-8e77-84202db36ed2" providerId="ADAL" clId="{B2E2CBD6-5A1B-4071-9389-47CE8B6E497E}" dt="2026-04-20T14:09:53.173" v="0"/>
          <ac:graphicFrameMkLst>
            <pc:docMk/>
            <pc:sldMk cId="3247717010" sldId="256"/>
            <ac:graphicFrameMk id="6" creationId="{2216D258-03C5-C5AE-BB60-74E99962E223}"/>
          </ac:graphicFrameMkLst>
        </pc:graphicFrameChg>
      </pc:sldChg>
      <pc:sldChg chg="modSp add mod">
        <pc:chgData name="Menna Davies" userId="4afbe15e-aae4-463c-8e77-84202db36ed2" providerId="ADAL" clId="{B2E2CBD6-5A1B-4071-9389-47CE8B6E497E}" dt="2026-04-20T14:11:06.361" v="64" actId="798"/>
        <pc:sldMkLst>
          <pc:docMk/>
          <pc:sldMk cId="1333364859" sldId="257"/>
        </pc:sldMkLst>
        <pc:graphicFrameChg chg="modGraphic">
          <ac:chgData name="Menna Davies" userId="4afbe15e-aae4-463c-8e77-84202db36ed2" providerId="ADAL" clId="{B2E2CBD6-5A1B-4071-9389-47CE8B6E497E}" dt="2026-04-20T14:11:06.361" v="64" actId="798"/>
          <ac:graphicFrameMkLst>
            <pc:docMk/>
            <pc:sldMk cId="1333364859" sldId="257"/>
            <ac:graphicFrameMk id="5" creationId="{0FF9415C-CE2F-CDCB-A7F7-5C4EFB88198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7B604B4-1D81-F2F5-2D09-8F29A0640C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E46C52BB-4E13-FB51-5C04-F19496619A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9FF1BD1-9747-33AD-77D7-0E6EAD78A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AD66645F-5DBB-4824-4142-1D2575601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F31E416D-9373-6987-B7BB-7B9A80139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77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29B1515-73C1-A3B1-285B-B25518255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090DE89-DF11-3448-0394-983293720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482327F-FD5A-C631-51B4-C5605D396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EDEBAFCB-4B52-A766-F7D6-3E9A286A3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35113CD-86D9-AEE4-557A-1C558797B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05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17AA059-F267-B659-A70F-70F9516DF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32A37014-1F10-B08F-FE33-A51944E04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2988E89-2593-2209-50F6-4B3F72EEE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1D5C8109-E854-494C-0310-132D2E74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99E81E8-33DD-91E1-9EB0-4FD93EA79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719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52A5839-D184-D996-BB22-28332F74C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1AC66A61-D5F5-8C75-2FF3-AF35B59E40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194A9666-6F91-8217-CC77-86660F252A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F9ADA20E-2F32-FDAB-38F6-2F755F8A5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BE5B6544-158A-144B-BA3E-F0574DD59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27192A71-3697-BBD8-DE9E-BBA8B36AB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614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DC89C95-8079-7A4F-A9AB-B635F9238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20AA09AA-4823-738A-7209-34A4C4E9C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EC6228AF-A263-4FBB-9570-D9364E9847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4F3BC81F-6803-A773-14C9-D718793895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E3C9DD2D-1942-8EF4-EA9C-8423B60E50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D64A584B-E05E-D581-7A4E-41BBE46A7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853D7CE3-6AEB-89B2-6436-A92CFAE57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F9138A1E-55EF-FAB9-1C34-AEB533B73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76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C0FA044-811C-6E67-81D6-9F0DBDEF1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5B87A57D-003C-7091-A7C8-4AB801C3E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09F43B5E-C627-2373-F54E-88F559ED0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BE6CAC05-B4F0-F38F-08D5-23C65D151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7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FF854C63-6C4F-9DDB-B736-4513F757D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A03B2B6C-31B7-8C5D-2900-E5F758F5F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2CB2F12C-3B8A-242E-B306-89B7765BB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23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5EDFE9A-AEAA-0378-B10F-9988CB942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50ADE3A-1284-BAFD-5973-B2C2EC783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C019DC0A-0240-89C5-2BBC-66452BF71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15A1BBB9-4E34-3F7C-8DE4-706C32698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A6EE85A5-6EB4-E764-7CC3-85BF4ABD1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4EE35382-8103-C5FC-6245-958B76F16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601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9945885-3BC2-2595-DAB9-E0A37B85E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3F4199D5-EF58-5BB8-4625-84C20E62F0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1A0A10B7-C9BA-260E-0517-8EBBD35A72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E3CC2EE9-5DCF-932C-B691-44A923191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31319A6A-AFAA-1939-FCF5-3EEF69078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D0B8D6A9-3EDD-1B2C-CB87-9F907FC45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08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0BB4671-E7C2-C18D-CBFA-29C4CF347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DAD4BA56-3D70-123B-C000-C507E9306E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82376FED-37F1-7010-B9E0-8D60C3C63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53DC7D2-5EF4-C7E7-7409-C3AD050DC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698889B3-D39D-3165-F1F6-5CD12404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78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CB8CC8C1-9EC3-5B90-DC5C-4052F41436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DD5A5320-423C-C73C-01E9-5AFB67A8C6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1B9C5AE9-9204-3C38-BDC7-A93AF3410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0309A47C-531A-C9AC-DADF-089FAF0EE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172DB00-03A5-D968-1147-4023DA20F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82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C37EE910-25A2-A5C9-B74A-E7C67BA59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  <a:endParaRPr lang="en-GB"/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227FA62-CD65-DD17-20D8-B6E839C33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GB"/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56F7027E-3DDE-1F65-8355-366B67EC53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BB31E7-A635-46E4-A877-7BBF271DB90D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D595465A-CAAB-3E4D-F83C-C4AC5785B4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51413A1C-F3B0-C214-35B1-587748EB4E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AA0085-2A11-4CB0-8B7D-78056F293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489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 4">
            <a:extLst>
              <a:ext uri="{FF2B5EF4-FFF2-40B4-BE49-F238E27FC236}">
                <a16:creationId xmlns:a16="http://schemas.microsoft.com/office/drawing/2014/main" id="{BD827AD8-C33A-3EC7-35C4-CAE65CB4FC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4546831"/>
              </p:ext>
            </p:extLst>
          </p:nvPr>
        </p:nvGraphicFramePr>
        <p:xfrm>
          <a:off x="238297" y="227215"/>
          <a:ext cx="11787448" cy="47576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862">
                  <a:extLst>
                    <a:ext uri="{9D8B030D-6E8A-4147-A177-3AD203B41FA5}">
                      <a16:colId xmlns:a16="http://schemas.microsoft.com/office/drawing/2014/main" val="2047469021"/>
                    </a:ext>
                  </a:extLst>
                </a:gridCol>
                <a:gridCol w="2946862">
                  <a:extLst>
                    <a:ext uri="{9D8B030D-6E8A-4147-A177-3AD203B41FA5}">
                      <a16:colId xmlns:a16="http://schemas.microsoft.com/office/drawing/2014/main" val="185691391"/>
                    </a:ext>
                  </a:extLst>
                </a:gridCol>
                <a:gridCol w="2946862">
                  <a:extLst>
                    <a:ext uri="{9D8B030D-6E8A-4147-A177-3AD203B41FA5}">
                      <a16:colId xmlns:a16="http://schemas.microsoft.com/office/drawing/2014/main" val="1733366860"/>
                    </a:ext>
                  </a:extLst>
                </a:gridCol>
                <a:gridCol w="2946862">
                  <a:extLst>
                    <a:ext uri="{9D8B030D-6E8A-4147-A177-3AD203B41FA5}">
                      <a16:colId xmlns:a16="http://schemas.microsoft.com/office/drawing/2014/main" val="760180989"/>
                    </a:ext>
                  </a:extLst>
                </a:gridCol>
              </a:tblGrid>
              <a:tr h="709352"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Model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Syniad craidd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Cryfderau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Cyfyngiadau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7622529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686671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9645873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3408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7717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D6C49-32FD-5F8F-48E1-A38CDEFD77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 4">
            <a:extLst>
              <a:ext uri="{FF2B5EF4-FFF2-40B4-BE49-F238E27FC236}">
                <a16:creationId xmlns:a16="http://schemas.microsoft.com/office/drawing/2014/main" id="{0FF9415C-CE2F-CDCB-A7F7-5C4EFB8819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050797"/>
              </p:ext>
            </p:extLst>
          </p:nvPr>
        </p:nvGraphicFramePr>
        <p:xfrm>
          <a:off x="238297" y="227215"/>
          <a:ext cx="11787448" cy="47576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862">
                  <a:extLst>
                    <a:ext uri="{9D8B030D-6E8A-4147-A177-3AD203B41FA5}">
                      <a16:colId xmlns:a16="http://schemas.microsoft.com/office/drawing/2014/main" val="2047469021"/>
                    </a:ext>
                  </a:extLst>
                </a:gridCol>
                <a:gridCol w="8840586">
                  <a:extLst>
                    <a:ext uri="{9D8B030D-6E8A-4147-A177-3AD203B41FA5}">
                      <a16:colId xmlns:a16="http://schemas.microsoft.com/office/drawing/2014/main" val="185691391"/>
                    </a:ext>
                  </a:extLst>
                </a:gridCol>
              </a:tblGrid>
              <a:tr h="709352"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Model 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dirty="0">
                          <a:solidFill>
                            <a:srgbClr val="FF0000"/>
                          </a:solidFill>
                        </a:rPr>
                        <a:t>Cysylltiad gyda’r cwricwlwm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7622529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686671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9645873"/>
                  </a:ext>
                </a:extLst>
              </a:tr>
              <a:tr h="134943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3408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3364859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</Words>
  <Application>Microsoft Office PowerPoint</Application>
  <PresentationFormat>Sgrin Lydan</PresentationFormat>
  <Paragraphs>6</Paragraphs>
  <Slides>2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Thema Office</vt:lpstr>
      <vt:lpstr>Cyflwyniad PowerPoint</vt:lpstr>
      <vt:lpstr>Cyflwyniad PowerPoint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Menna Davies</dc:creator>
  <cp:lastModifiedBy>Menna Davies</cp:lastModifiedBy>
  <cp:revision>1</cp:revision>
  <dcterms:created xsi:type="dcterms:W3CDTF">2026-04-20T14:07:41Z</dcterms:created>
  <dcterms:modified xsi:type="dcterms:W3CDTF">2026-04-20T14:11:10Z</dcterms:modified>
</cp:coreProperties>
</file>