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8B2A79-597D-405C-BD90-ED3D063017A7}" v="268" dt="2022-06-10T13:37:55.107"/>
    <p1510:client id="{99BF2908-287A-4849-AD31-A75C60A87A14}" v="978" dt="2022-06-10T12:57:20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95B78F-1761-4568-B327-8C0104E6E971}" type="datetimeFigureOut">
              <a:t>6/10/2022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71421-2526-480B-95DE-284AE8C0BE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63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HOTEL TRINITY</a:t>
            </a:r>
            <a:br>
              <a:rPr lang="en-US" dirty="0"/>
            </a:br>
            <a:r>
              <a:rPr lang="en-US" dirty="0"/>
              <a:t>take away menu</a:t>
            </a:r>
            <a:br>
              <a:rPr lang="en-US" dirty="0"/>
            </a:b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b="1" u="sng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b="1" u="sng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STARTERS</a:t>
            </a:r>
            <a:endParaRPr lang="en-US" dirty="0">
              <a:cs typeface="Calibri"/>
            </a:endParaRP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NUSSELS |7.95</a:t>
            </a:r>
            <a:r>
              <a:rPr lang="en-US" dirty="0"/>
              <a:t> 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with creamy tomato and red wine sauce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HOME MADE FISH PATE|7.5$</a:t>
            </a:r>
            <a:r>
              <a:rPr lang="en-US" dirty="0"/>
              <a:t> 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with granary toast and sweet chili maya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THAI FISHCAKES AND HADDOCK KIEVES| 6.01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On baby leaf salad with a sweet chili dip and plum sauce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PLATTERS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i="1" dirty="0"/>
              <a:t>CHICKEN GRILLED|9</a:t>
            </a:r>
            <a:r>
              <a:rPr lang="en-US" i="1" dirty="0"/>
              <a:t>.00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butterfly chicken breast with orange salsa, raw slaw &amp; fries, Vegan salad 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CRAB STEW|12.00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Crab meat fish, Seafood chowder ,Salt water salad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FISH &amp; CHIPS |10.00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fried buttered fish, homemade butter, tartare, sauce, Caesar salad &amp; fried chips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i="1" dirty="0"/>
              <a:t>FISH FILLETS|12.00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 buttered fish, tartare sauce and fries tomatoes ponzu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SALMON| 11.00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Avocado, corn cream and Shrimp salad  </a:t>
            </a:r>
            <a:r>
              <a:rPr lang="en-US" dirty="0"/>
              <a:t> 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OYSTER STEW|10.00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Crab meat fish,  tartare, sauce, Corn soup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CRUMBED FISH|15.00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i="1" dirty="0"/>
              <a:t>served on a green stir-fry or rice. </a:t>
            </a:r>
            <a:r>
              <a:rPr lang="en-US" i="1" dirty="0" err="1"/>
              <a:t>Pinotgrigio,Friuli</a:t>
            </a:r>
            <a:r>
              <a:rPr lang="en-US" i="1" dirty="0"/>
              <a:t>-Venezia Julia </a:t>
            </a: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endParaRPr lang="en-US" dirty="0"/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b="1" dirty="0"/>
              <a:t>IF YOU HAVE AN ALLERGY TO A SPECIFIC DISH, YOU MUST CONSULT WITH A STAFF MEMBER TO ENSURE THAT YOUR ORDER CONTAINS NO ALLERGENS OR TO REQUEST ADDITIONAL INFORMATION.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171421-2526-480B-95DE-284AE8C0BEB8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941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 dirty="0"/>
              <a:t>HOTEL TRINITY</a:t>
            </a: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u="sng" dirty="0"/>
              <a:t>SOFT DRINKS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Coca-Cola 250ml        1.50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Sprite  250ml              1.50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Fanta 250ml                1.50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Pepsi  250ml               2.00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Fruit Juice 300ml        2.15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Fruit Cocktail  300ml  2.15</a:t>
            </a:r>
            <a:endParaRPr lang="en-US" dirty="0"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171421-2526-480B-95DE-284AE8C0BEB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235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6363"/>
            <a:ext cx="2631057" cy="6624128"/>
          </a:xfrm>
        </p:spPr>
        <p:txBody>
          <a:bodyPr>
            <a:normAutofit fontScale="90000"/>
          </a:bodyPr>
          <a:lstStyle/>
          <a:p>
            <a:r>
              <a:rPr lang="en-US" sz="2400" dirty="0">
                <a:solidFill>
                  <a:srgbClr val="FF0000"/>
                </a:solidFill>
                <a:cs typeface="Calibri Light"/>
              </a:rPr>
              <a:t>HOTEL TRINITY</a:t>
            </a:r>
            <a:br>
              <a:rPr lang="en-US" sz="2400" dirty="0">
                <a:cs typeface="+mj-lt"/>
              </a:rPr>
            </a:br>
            <a:r>
              <a:rPr lang="en-US" sz="2400" dirty="0">
                <a:ea typeface="+mj-lt"/>
                <a:cs typeface="+mj-lt"/>
              </a:rPr>
              <a:t>take away menu</a:t>
            </a:r>
            <a:br>
              <a:rPr lang="en-US" sz="2400" dirty="0">
                <a:cs typeface="Calibri Light"/>
              </a:rPr>
            </a:br>
            <a:br>
              <a:rPr lang="en-US" sz="2400" dirty="0">
                <a:cs typeface="Calibri Light"/>
              </a:rPr>
            </a:br>
            <a:br>
              <a:rPr lang="en-US" sz="2400" dirty="0">
                <a:cs typeface="Calibri Light"/>
              </a:rPr>
            </a:br>
            <a:br>
              <a:rPr lang="en-US" sz="2400" dirty="0">
                <a:cs typeface="Calibri Light"/>
              </a:rPr>
            </a:br>
            <a:br>
              <a:rPr lang="en-US" dirty="0">
                <a:cs typeface="Calibri Light"/>
              </a:rPr>
            </a:br>
            <a:br>
              <a:rPr lang="en-US" dirty="0">
                <a:cs typeface="Calibri Light"/>
              </a:rPr>
            </a:br>
            <a:br>
              <a:rPr lang="en-US" dirty="0">
                <a:cs typeface="Calibri Light"/>
              </a:rPr>
            </a:br>
            <a:br>
              <a:rPr lang="en-US" dirty="0">
                <a:cs typeface="Calibri Light"/>
              </a:rPr>
            </a:br>
            <a:br>
              <a:rPr lang="en-US" dirty="0">
                <a:cs typeface="Calibri Light"/>
              </a:rPr>
            </a:br>
            <a:br>
              <a:rPr lang="en-US" dirty="0">
                <a:cs typeface="Calibri Light"/>
              </a:rPr>
            </a:br>
            <a:endParaRPr lang="en-US" sz="24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99872" y="3905"/>
            <a:ext cx="6268128" cy="6792271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US" b="1" u="sng" dirty="0">
                <a:cs typeface="Calibri"/>
              </a:rPr>
              <a:t>STARTERS</a:t>
            </a:r>
          </a:p>
          <a:p>
            <a:r>
              <a:rPr lang="en-US" b="1" dirty="0">
                <a:ea typeface="+mn-lt"/>
                <a:cs typeface="+mn-lt"/>
              </a:rPr>
              <a:t>NUSSELS |7.95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r>
              <a:rPr lang="en-US" i="1" dirty="0">
                <a:ea typeface="+mn-lt"/>
                <a:cs typeface="+mn-lt"/>
              </a:rPr>
              <a:t>with creamy tomato and red wine sauce</a:t>
            </a:r>
            <a:endParaRPr lang="en-US" i="1" dirty="0"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HOME MADE FISH PATE|7.5$</a:t>
            </a:r>
            <a:r>
              <a:rPr lang="en-US" dirty="0">
                <a:ea typeface="+mn-lt"/>
                <a:cs typeface="+mn-lt"/>
              </a:rPr>
              <a:t> </a:t>
            </a:r>
          </a:p>
          <a:p>
            <a:r>
              <a:rPr lang="en-US" i="1" dirty="0">
                <a:ea typeface="+mn-lt"/>
                <a:cs typeface="+mn-lt"/>
              </a:rPr>
              <a:t>with granary toast and sweet chili maya</a:t>
            </a:r>
            <a:endParaRPr lang="en-US" i="1"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THAI FISHCAKES AND HADDOCK KIEVES| 6.01 </a:t>
            </a:r>
          </a:p>
          <a:p>
            <a:r>
              <a:rPr lang="en-US" i="1" dirty="0">
                <a:ea typeface="+mn-lt"/>
                <a:cs typeface="+mn-lt"/>
              </a:rPr>
              <a:t>On baby leaf salad with a sweet chili dip and plum sauce</a:t>
            </a:r>
            <a:endParaRPr lang="en-US" i="1" dirty="0">
              <a:cs typeface="Calibri"/>
            </a:endParaRPr>
          </a:p>
          <a:p>
            <a:r>
              <a:rPr lang="en-US" b="1" u="sng" dirty="0">
                <a:cs typeface="Calibri"/>
              </a:rPr>
              <a:t>PLATTERS</a:t>
            </a:r>
          </a:p>
          <a:p>
            <a:r>
              <a:rPr lang="en-US" b="1" i="1" dirty="0">
                <a:ea typeface="+mn-lt"/>
                <a:cs typeface="+mn-lt"/>
              </a:rPr>
              <a:t>CHICKEN GRILLED|9</a:t>
            </a:r>
            <a:r>
              <a:rPr lang="en-US" i="1" dirty="0">
                <a:ea typeface="+mn-lt"/>
                <a:cs typeface="+mn-lt"/>
              </a:rPr>
              <a:t>.00</a:t>
            </a:r>
          </a:p>
          <a:p>
            <a:r>
              <a:rPr lang="en-US" i="1" dirty="0">
                <a:ea typeface="+mn-lt"/>
                <a:cs typeface="+mn-lt"/>
              </a:rPr>
              <a:t>butterfly chicken breast with orange salsa, raw slaw &amp; fries, Vegan salad  </a:t>
            </a:r>
            <a:endParaRPr lang="en-US" i="1" dirty="0"/>
          </a:p>
          <a:p>
            <a:r>
              <a:rPr lang="en-US" b="1" dirty="0">
                <a:ea typeface="+mn-lt"/>
                <a:cs typeface="+mn-lt"/>
              </a:rPr>
              <a:t>CRAB STEW|12.00</a:t>
            </a:r>
            <a:endParaRPr lang="en-US" b="1" dirty="0"/>
          </a:p>
          <a:p>
            <a:r>
              <a:rPr lang="en-US" i="1" dirty="0">
                <a:ea typeface="+mn-lt"/>
                <a:cs typeface="+mn-lt"/>
              </a:rPr>
              <a:t>Crab meat fish, Seafood chowder ,Salt water salad </a:t>
            </a:r>
            <a:endParaRPr lang="en-US" b="1" dirty="0">
              <a:cs typeface="Calibri"/>
            </a:endParaRPr>
          </a:p>
          <a:p>
            <a:r>
              <a:rPr lang="en-US" b="1" dirty="0">
                <a:cs typeface="Calibri"/>
              </a:rPr>
              <a:t>FISH &amp; CHIPS |10.00</a:t>
            </a:r>
            <a:endParaRPr lang="en-US" b="1" dirty="0">
              <a:ea typeface="+mn-lt"/>
              <a:cs typeface="+mn-lt"/>
            </a:endParaRPr>
          </a:p>
          <a:p>
            <a:r>
              <a:rPr lang="en-US" i="1" dirty="0">
                <a:ea typeface="+mn-lt"/>
                <a:cs typeface="+mn-lt"/>
              </a:rPr>
              <a:t>fried buttered fish, homemade butter, tartare, sauce, Caesar salad &amp; fried chips</a:t>
            </a:r>
          </a:p>
          <a:p>
            <a:r>
              <a:rPr lang="en-US" b="1" i="1" dirty="0">
                <a:ea typeface="+mn-lt"/>
                <a:cs typeface="+mn-lt"/>
              </a:rPr>
              <a:t>FISH FILLETS|12.00 </a:t>
            </a:r>
          </a:p>
          <a:p>
            <a:r>
              <a:rPr lang="en-US" i="1" dirty="0">
                <a:ea typeface="+mn-lt"/>
                <a:cs typeface="+mn-lt"/>
              </a:rPr>
              <a:t> buttered fish, tartare sauce and fries tomatoes ponzu</a:t>
            </a:r>
            <a:endParaRPr lang="en-US" i="1" dirty="0"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SALMON| 11.00 </a:t>
            </a:r>
          </a:p>
          <a:p>
            <a:r>
              <a:rPr lang="en-US" i="1" dirty="0">
                <a:ea typeface="+mn-lt"/>
                <a:cs typeface="+mn-lt"/>
              </a:rPr>
              <a:t>Avocado, corn cream and Shrimp salad  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 dirty="0"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OYSTER STEW|10.00</a:t>
            </a:r>
            <a:endParaRPr lang="en-US" b="1" dirty="0"/>
          </a:p>
          <a:p>
            <a:r>
              <a:rPr lang="en-US" i="1" dirty="0">
                <a:ea typeface="+mn-lt"/>
                <a:cs typeface="+mn-lt"/>
              </a:rPr>
              <a:t>Crab meat fish,  tartare, sauce, Corn soup </a:t>
            </a:r>
            <a:endParaRPr lang="en-US" i="1"/>
          </a:p>
          <a:p>
            <a:r>
              <a:rPr lang="en-US" b="1" dirty="0">
                <a:ea typeface="+mn-lt"/>
                <a:cs typeface="+mn-lt"/>
              </a:rPr>
              <a:t>CRUMBED FISH|15.00</a:t>
            </a:r>
            <a:endParaRPr lang="en-US" b="1" dirty="0"/>
          </a:p>
          <a:p>
            <a:r>
              <a:rPr lang="en-US" i="1" dirty="0">
                <a:ea typeface="+mn-lt"/>
                <a:cs typeface="+mn-lt"/>
              </a:rPr>
              <a:t>served on a green stir-fry or rice. Pinotgrigio,Friuli-Venezia Julia </a:t>
            </a:r>
            <a:endParaRPr lang="en-US" i="1" dirty="0"/>
          </a:p>
          <a:p>
            <a:endParaRPr lang="en-US" dirty="0">
              <a:cs typeface="Calibri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</a:rPr>
              <a:t>IF YOU HAVE AN ALLERGY TO A SPECIFIC DISH, YOU MUST CONSULT WITH A STAFF MEMBER TO ENSURE THAT YOUR ORDER CONTAINS NO ALLERGENS OR TO REQUEST ADDITIONAL INFORMATION.</a:t>
            </a:r>
            <a:endParaRPr lang="en-US" b="1" dirty="0"/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12FA49BE-4D64-40B8-D54B-3441AF8D88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3207" y="730690"/>
            <a:ext cx="1794295" cy="1779918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CEF47BDD-E841-677C-3B9B-748692FDF7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6442" y="2616101"/>
            <a:ext cx="1830956" cy="130151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67904BB0-AE0A-9ACE-2805-156781C032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6443" y="4086045"/>
            <a:ext cx="1862706" cy="1112089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73EDF696-0D88-AD17-7218-9C77973354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7399" y="5362727"/>
            <a:ext cx="1854201" cy="132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3ABC1-4FF3-958F-C108-CF2495032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cs typeface="Calibri Light"/>
              </a:rPr>
              <a:t>HOTEL TRINITY</a:t>
            </a:r>
            <a:endParaRPr lang="en-US" b="1" u="sng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87EEB-9FE1-758A-AACB-2710FF017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256" y="2228191"/>
            <a:ext cx="3154393" cy="39200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 dirty="0">
                <a:cs typeface="Calibri"/>
              </a:rPr>
              <a:t>SOFT DRINKS</a:t>
            </a:r>
            <a:r>
              <a:rPr lang="en-US" dirty="0"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Coca-Cola 250ml        1.50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Sprite  250ml              1.50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Fanta 250ml                1.50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Pepsi  250ml               2.00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Fruit Juice 300ml        2.15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Fruit Cocktail  300ml  2.15</a:t>
            </a:r>
            <a:r>
              <a:rPr lang="en-US" dirty="0">
                <a:cs typeface="Calibri"/>
              </a:rPr>
              <a:t> 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1EA070-25AF-AD51-EAD3-6942A8F1EEC3}"/>
              </a:ext>
            </a:extLst>
          </p:cNvPr>
          <p:cNvSpPr txBox="1"/>
          <p:nvPr/>
        </p:nvSpPr>
        <p:spPr>
          <a:xfrm>
            <a:off x="4623759" y="368061"/>
            <a:ext cx="4756029" cy="71711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 dirty="0">
                <a:ea typeface="+mn-lt"/>
                <a:cs typeface="+mn-lt"/>
              </a:rPr>
              <a:t>WINE  </a:t>
            </a:r>
            <a:endParaRPr lang="en-US" sz="2000" b="1" u="sng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English sparkling wine with lobster 23.00 </a:t>
            </a:r>
          </a:p>
          <a:p>
            <a:r>
              <a:rPr lang="en-US" sz="2000" dirty="0">
                <a:cs typeface="Calibri"/>
              </a:rPr>
              <a:t>Riesling wine with catfish                  22.89</a:t>
            </a:r>
          </a:p>
          <a:p>
            <a:r>
              <a:rPr lang="en-US" sz="2000" dirty="0">
                <a:ea typeface="+mn-lt"/>
                <a:cs typeface="+mn-lt"/>
              </a:rPr>
              <a:t>Oaked white chardonnay wine with mussels                                                                23.15</a:t>
            </a:r>
            <a:endParaRPr lang="en-US" sz="2000" dirty="0">
              <a:cs typeface="Calibri"/>
            </a:endParaRPr>
          </a:p>
          <a:p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</a:rPr>
              <a:t>Merlot with oysters                           22.16</a:t>
            </a:r>
            <a:endParaRPr lang="en-US" sz="200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Light bodied red wine (Pinot)  with scallop                                                                     23.43</a:t>
            </a:r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 b="1" dirty="0">
                <a:cs typeface="Calibri"/>
              </a:rPr>
              <a:t>CONTACT DETAILS</a:t>
            </a:r>
            <a:endParaRPr lang="en-US" sz="2000" b="1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TRINITY HOTEL ADDRESS 41, BAY ROAD, SWANSEA 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OPENING TIME: 8.OOAM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CLOSING TIME: 11:00PM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TEL: 07673541219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ONLINE VISA CARD PAYMENT</a:t>
            </a:r>
            <a:endParaRPr lang="en-US" sz="2000" b="1" dirty="0"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DELIVERY SERVICES ONLY</a:t>
            </a:r>
            <a:endParaRPr lang="en-US" sz="2000" b="1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endParaRPr lang="en-US" sz="2000" b="1" u="sng" dirty="0">
              <a:cs typeface="Calibri"/>
            </a:endParaRPr>
          </a:p>
          <a:p>
            <a:endParaRPr lang="en-US" sz="2000" dirty="0">
              <a:cs typeface="Calibri"/>
            </a:endParaRPr>
          </a:p>
        </p:txBody>
      </p:sp>
      <p:pic>
        <p:nvPicPr>
          <p:cNvPr id="5" name="Picture 5" descr="A picture containing indoor, several&#10;&#10;Description automatically generated">
            <a:extLst>
              <a:ext uri="{FF2B5EF4-FFF2-40B4-BE49-F238E27FC236}">
                <a16:creationId xmlns:a16="http://schemas.microsoft.com/office/drawing/2014/main" id="{5C78C414-39BC-9449-3012-B85ABA09B5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5900" y="4015956"/>
            <a:ext cx="2837371" cy="2837371"/>
          </a:xfrm>
          <a:prstGeom prst="rect">
            <a:avLst/>
          </a:prstGeom>
        </p:spPr>
      </p:pic>
      <p:pic>
        <p:nvPicPr>
          <p:cNvPr id="9" name="Picture 9" descr="A picture containing cup, beverage, dessert, fruit drink&#10;&#10;Description automatically generated">
            <a:extLst>
              <a:ext uri="{FF2B5EF4-FFF2-40B4-BE49-F238E27FC236}">
                <a16:creationId xmlns:a16="http://schemas.microsoft.com/office/drawing/2014/main" id="{94CE57D5-7858-DB37-B6F3-5A52803753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5899" y="564131"/>
            <a:ext cx="2650466" cy="3357475"/>
          </a:xfrm>
          <a:prstGeom prst="rect">
            <a:avLst/>
          </a:prstGeom>
        </p:spPr>
      </p:pic>
      <p:pic>
        <p:nvPicPr>
          <p:cNvPr id="11" name="Picture 11" descr="A picture containing red, engine&#10;&#10;Description automatically generated">
            <a:extLst>
              <a:ext uri="{FF2B5EF4-FFF2-40B4-BE49-F238E27FC236}">
                <a16:creationId xmlns:a16="http://schemas.microsoft.com/office/drawing/2014/main" id="{FC9D71D7-4EC4-DFB6-350B-843813AC5E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6428" y="5173962"/>
            <a:ext cx="2247900" cy="1384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73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62F888-9399-40FA-3895-EF79D944C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 b="1" u="sng">
                <a:solidFill>
                  <a:srgbClr val="FFFFFF"/>
                </a:solidFill>
                <a:cs typeface="Calibri Light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C05A8-67AC-4B84-9BC3-52C9B7482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Clarke, Theresa B., Jamie Murphy, and Jami Adler 2016. "Celebrity chef adoption and implementation of social media, particularly pinterest: A diffusion of innovations approach." </a:t>
            </a:r>
            <a:r>
              <a:rPr lang="en-US" sz="2200" i="1">
                <a:ea typeface="+mn-lt"/>
                <a:cs typeface="+mn-lt"/>
              </a:rPr>
              <a:t>International Journal of Hospitality Management</a:t>
            </a:r>
            <a:r>
              <a:rPr lang="en-US" sz="2200">
                <a:ea typeface="+mn-lt"/>
                <a:cs typeface="+mn-lt"/>
              </a:rPr>
              <a:t> 57 : 84-92.</a:t>
            </a:r>
            <a:endParaRPr lang="en-US" sz="2200"/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Harman, W.M., 1903. The Proposed Camp at the Annual Meeting at Swansea. </a:t>
            </a:r>
            <a:r>
              <a:rPr lang="en-US" sz="2200" i="1">
                <a:ea typeface="+mn-lt"/>
                <a:cs typeface="+mn-lt"/>
              </a:rPr>
              <a:t>British Medical Journal</a:t>
            </a:r>
            <a:r>
              <a:rPr lang="en-US" sz="2200">
                <a:ea typeface="+mn-lt"/>
                <a:cs typeface="+mn-lt"/>
              </a:rPr>
              <a:t>, </a:t>
            </a:r>
            <a:r>
              <a:rPr lang="en-US" sz="2200" i="1">
                <a:ea typeface="+mn-lt"/>
                <a:cs typeface="+mn-lt"/>
              </a:rPr>
              <a:t>1</a:t>
            </a:r>
            <a:r>
              <a:rPr lang="en-US" sz="2200">
                <a:ea typeface="+mn-lt"/>
                <a:cs typeface="+mn-lt"/>
              </a:rPr>
              <a:t>(2217), p.1522.</a:t>
            </a:r>
            <a:endParaRPr lang="en-US" sz="2200"/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Natasia, G., 2020. </a:t>
            </a:r>
            <a:r>
              <a:rPr lang="en-US" sz="2200" i="1">
                <a:ea typeface="+mn-lt"/>
                <a:cs typeface="+mn-lt"/>
              </a:rPr>
              <a:t>Associative meaning used in Pinterest posters</a:t>
            </a:r>
            <a:r>
              <a:rPr lang="en-US" sz="2200">
                <a:ea typeface="+mn-lt"/>
                <a:cs typeface="+mn-lt"/>
              </a:rPr>
              <a:t> (Doctoral dissertation, Universitas Islam Negeri Sunan Ampel Surabaya).</a:t>
            </a:r>
            <a:endParaRPr lang="en-US" sz="2200"/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Serna-Saldivar, S.O., 2022. Snacks from Animal, Poultry, and Sea Foods. In </a:t>
            </a:r>
            <a:r>
              <a:rPr lang="en-US" sz="2200" i="1">
                <a:ea typeface="+mn-lt"/>
                <a:cs typeface="+mn-lt"/>
              </a:rPr>
              <a:t>Snack Foods</a:t>
            </a:r>
            <a:r>
              <a:rPr lang="en-US" sz="2200">
                <a:ea typeface="+mn-lt"/>
                <a:cs typeface="+mn-lt"/>
              </a:rPr>
              <a:t> (pp. 449-476). CRC Press.</a:t>
            </a:r>
          </a:p>
          <a:p>
            <a:pPr marL="0" indent="0">
              <a:buNone/>
            </a:pPr>
            <a:endParaRPr lang="en-US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5393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HOTEL TRINITY take away menu          </vt:lpstr>
      <vt:lpstr>HOTEL TRINITY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406</cp:revision>
  <dcterms:created xsi:type="dcterms:W3CDTF">2022-06-10T10:23:35Z</dcterms:created>
  <dcterms:modified xsi:type="dcterms:W3CDTF">2022-06-10T13:38:01Z</dcterms:modified>
</cp:coreProperties>
</file>