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065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0F6221-A360-95C3-CAA6-2154D2A145F2}" v="2" dt="2024-11-07T12:04:13.8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6C0F6221-A360-95C3-CAA6-2154D2A145F2}"/>
    <pc:docChg chg="addSld delSld">
      <pc:chgData name="Mari Powell" userId="S::mari.powell@uwtsd.ac.uk::a1b98dd7-29dc-4131-8e37-1423e6a9ecca" providerId="AD" clId="Web-{6C0F6221-A360-95C3-CAA6-2154D2A145F2}" dt="2024-11-07T12:04:13.864" v="1"/>
      <pc:docMkLst>
        <pc:docMk/>
      </pc:docMkLst>
      <pc:sldChg chg="del">
        <pc:chgData name="Mari Powell" userId="S::mari.powell@uwtsd.ac.uk::a1b98dd7-29dc-4131-8e37-1423e6a9ecca" providerId="AD" clId="Web-{6C0F6221-A360-95C3-CAA6-2154D2A145F2}" dt="2024-11-07T12:04:13.864" v="1"/>
        <pc:sldMkLst>
          <pc:docMk/>
          <pc:sldMk cId="109857222" sldId="256"/>
        </pc:sldMkLst>
      </pc:sldChg>
      <pc:sldChg chg="add">
        <pc:chgData name="Mari Powell" userId="S::mari.powell@uwtsd.ac.uk::a1b98dd7-29dc-4131-8e37-1423e6a9ecca" providerId="AD" clId="Web-{6C0F6221-A360-95C3-CAA6-2154D2A145F2}" dt="2024-11-07T12:04:11.427" v="0"/>
        <pc:sldMkLst>
          <pc:docMk/>
          <pc:sldMk cId="2023811516" sldId="206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DA32BF-5339-471A-9071-27ACFB4726EA}" type="datetimeFigureOut">
              <a:t>11/7/2024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6F3598-5E57-4584-9685-2192A988275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815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20577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FDD017-C159-BC70-424F-CCA49C84C1F5}"/>
              </a:ext>
            </a:extLst>
          </p:cNvPr>
          <p:cNvSpPr txBox="1"/>
          <p:nvPr/>
        </p:nvSpPr>
        <p:spPr>
          <a:xfrm>
            <a:off x="3908743" y="170746"/>
            <a:ext cx="4375580" cy="510778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err="1">
                <a:solidFill>
                  <a:schemeClr val="bg1"/>
                </a:solidFill>
                <a:latin typeface="Aptos"/>
                <a:cs typeface="Arial"/>
              </a:rPr>
              <a:t>Cynllun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err="1">
                <a:solidFill>
                  <a:schemeClr val="bg1"/>
                </a:solidFill>
                <a:latin typeface="Aptos"/>
                <a:cs typeface="Arial"/>
              </a:rPr>
              <a:t>Gwers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  </a:t>
            </a:r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Lesson Plan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DB12038-6563-21DB-660A-EAD68AFDB22C}"/>
              </a:ext>
            </a:extLst>
          </p:cNvPr>
          <p:cNvGraphicFramePr>
            <a:graphicFrameLocks noGrp="1"/>
          </p:cNvGraphicFramePr>
          <p:nvPr/>
        </p:nvGraphicFramePr>
        <p:xfrm>
          <a:off x="157046" y="883617"/>
          <a:ext cx="11887198" cy="509262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400425">
                  <a:extLst>
                    <a:ext uri="{9D8B030D-6E8A-4147-A177-3AD203B41FA5}">
                      <a16:colId xmlns:a16="http://schemas.microsoft.com/office/drawing/2014/main" val="1590422023"/>
                    </a:ext>
                  </a:extLst>
                </a:gridCol>
                <a:gridCol w="4237463">
                  <a:extLst>
                    <a:ext uri="{9D8B030D-6E8A-4147-A177-3AD203B41FA5}">
                      <a16:colId xmlns:a16="http://schemas.microsoft.com/office/drawing/2014/main" val="1519707528"/>
                    </a:ext>
                  </a:extLst>
                </a:gridCol>
                <a:gridCol w="4249310">
                  <a:extLst>
                    <a:ext uri="{9D8B030D-6E8A-4147-A177-3AD203B41FA5}">
                      <a16:colId xmlns:a16="http://schemas.microsoft.com/office/drawing/2014/main" val="2916761981"/>
                    </a:ext>
                  </a:extLst>
                </a:gridCol>
              </a:tblGrid>
              <a:tr h="818779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Blwyddyn: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Year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Maes Dysgu a Phrofiad: </a:t>
                      </a:r>
                      <a:endParaRPr lang="cy-GB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Area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of 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Learning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Experience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endParaRPr lang="cy-GB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Amcan y wers:</a:t>
                      </a:r>
                      <a:endParaRPr lang="cy-GB" b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Aims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of the 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lesson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endParaRPr lang="cy-GB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562860"/>
                  </a:ext>
                </a:extLst>
              </a:tr>
              <a:tr h="1952474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Gwybodaeth flaenorol: </a:t>
                      </a:r>
                      <a:endParaRPr lang="en-US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Previous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knowledge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Geirfa allweddol / Ffocws iaith:</a:t>
                      </a:r>
                      <a:endParaRPr lang="cy-GB" sz="160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Key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vocabulary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/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Language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focus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Gweithgareddau Addysgu a Dysgu: </a:t>
                      </a:r>
                      <a:endParaRPr lang="en-US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Teaching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Learning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Activities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0573747"/>
                  </a:ext>
                </a:extLst>
              </a:tr>
              <a:tr h="2321375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Adnoddau:</a:t>
                      </a:r>
                      <a:endParaRPr lang="cy-GB" sz="160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Resources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8781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38115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4</cp:revision>
  <dcterms:created xsi:type="dcterms:W3CDTF">2013-07-15T20:26:40Z</dcterms:created>
  <dcterms:modified xsi:type="dcterms:W3CDTF">2024-11-07T12:04:21Z</dcterms:modified>
</cp:coreProperties>
</file>