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ink/ink1.xml" ContentType="application/inkml+xml"/>
  <Override PartName="/ppt/ink/ink2.xml" ContentType="application/inkml+xml"/>
  <Override PartName="/ppt/ink/ink3.xml" ContentType="application/inkml+xml"/>
  <Override PartName="/ppt/ink/ink4.xml" ContentType="application/inkml+xml"/>
  <Override PartName="/ppt/ink/ink5.xml" ContentType="application/inkml+xml"/>
  <Override PartName="/ppt/ink/ink6.xml" ContentType="application/inkml+xml"/>
  <Override PartName="/ppt/ink/ink7.xml" ContentType="application/inkml+xml"/>
  <Override PartName="/ppt/ink/ink8.xml" ContentType="application/inkml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145" r:id="rId1"/>
  </p:sldMasterIdLst>
  <p:sldIdLst>
    <p:sldId id="256" r:id="rId2"/>
    <p:sldId id="257" r:id="rId3"/>
    <p:sldId id="264" r:id="rId4"/>
    <p:sldId id="259" r:id="rId5"/>
    <p:sldId id="261" r:id="rId6"/>
    <p:sldId id="262" r:id="rId7"/>
    <p:sldId id="263" r:id="rId8"/>
  </p:sldIdLst>
  <p:sldSz cx="5305425" cy="7591425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066E025-27BE-9A02-47B6-E46F9B16B00A}" v="413" dt="2021-03-01T19:09:17.071"/>
    <p1510:client id="{0172FFF6-060F-4F0A-B16A-AEA85A40DF2E}" v="2184" dt="2021-02-26T17:14:23.202"/>
    <p1510:client id="{0EE711EB-CCB0-EDDE-5523-3BB15894ECAB}" v="27" dt="2021-02-28T22:09:40.039"/>
    <p1510:client id="{16C02848-E8AA-CFF3-A5FE-29AA995E297C}" v="19" dt="2021-03-22T08:38:33.661"/>
    <p1510:client id="{2460079D-C780-E03F-5344-7EA463FB3E79}" v="9" dt="2021-02-27T02:02:05.761"/>
    <p1510:client id="{50ABB584-FCD6-1EB9-DB62-CF7A4DF50293}" v="718" dt="2021-03-01T19:40:02.215"/>
    <p1510:client id="{5CAEF640-E2AE-E72C-D826-6A3EC125CF6F}" v="368" dt="2021-03-01T22:29:51.161"/>
    <p1510:client id="{631382F2-E819-7728-2F8A-D62A135E66C9}" v="157" dt="2021-02-27T03:34:07.982"/>
    <p1510:client id="{6A6C6787-FB36-E4A0-EDC2-FD41B2CF94FA}" v="423" dt="2021-03-25T19:47:23.384"/>
    <p1510:client id="{6DB4B69F-1014-B000-DB9F-54D0D0A9199B}" v="397" dt="2021-03-22T09:14:00.232"/>
    <p1510:client id="{7E2BA5A5-8889-634A-17E6-9AD92F41E967}" v="1907" dt="2021-03-22T08:03:57.922"/>
    <p1510:client id="{90A05943-919D-92F6-AD43-ACFB2989A25C}" v="9" dt="2021-03-01T22:34:00.335"/>
    <p1510:client id="{93FC3FEC-8508-70CF-28D6-9D4188117643}" v="17" dt="2021-02-27T01:56:10.625"/>
    <p1510:client id="{A16E9134-CC08-5B57-E0E8-FBE2DEFB62D6}" v="46" dt="2021-02-26T17:48:32.397"/>
    <p1510:client id="{A54DB3C9-8158-BF96-4874-37D9CC7402A3}" v="707" dt="2021-02-27T19:40:18.425"/>
    <p1510:client id="{A674017B-5B64-392D-49CE-650D86F24A0D}" v="715" dt="2021-03-03T22:33:12.185"/>
    <p1510:client id="{A94522BA-324A-0FE9-1036-2D20BFCF4315}" v="400" dt="2021-03-22T08:13:41.555"/>
    <p1510:client id="{B9FE4E2D-553A-DBA8-AFC2-DDE3355E3C08}" v="5" dt="2021-02-27T20:28:03.468"/>
    <p1510:client id="{DD0ECE48-C22C-391A-610E-9CCC7275D30E}" v="12" dt="2021-02-27T21:13:04.173"/>
    <p1510:client id="{E8C53C87-CC77-0846-E22F-796A2C842327}" v="100" dt="2021-02-27T04:38:05.502"/>
    <p1510:client id="{F1A98ADA-5681-D2E8-49C1-E451B78FA03C}" v="16" dt="2021-03-22T08:27:29.59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1-02-26T17:26:52.481"/>
    </inkml:context>
    <inkml:brush xml:id="br0">
      <inkml:brushProperty name="width" value="0.1" units="cm"/>
      <inkml:brushProperty name="height" value="0.1" units="cm"/>
      <inkml:brushProperty name="color" value="#E71224"/>
    </inkml:brush>
  </inkml:definitions>
  <inkml:trace contextRef="#ctx0" brushRef="#br0">11079 5754 16383 0 0,'0'0'-16383'0'0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1-02-26T17:26:52.482"/>
    </inkml:context>
    <inkml:brush xml:id="br0">
      <inkml:brushProperty name="width" value="0.1" units="cm"/>
      <inkml:brushProperty name="height" value="0.1" units="cm"/>
      <inkml:brushProperty name="color" value="#E71224"/>
    </inkml:brush>
  </inkml:definitions>
  <inkml:trace contextRef="#ctx0" brushRef="#br0">10387 6214 16383 0 0,'0'0'-16383'0'0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1-02-26T17:26:52.483"/>
    </inkml:context>
    <inkml:brush xml:id="br0">
      <inkml:brushProperty name="width" value="0.1" units="cm"/>
      <inkml:brushProperty name="height" value="0.1" units="cm"/>
      <inkml:brushProperty name="color" value="#E71224"/>
    </inkml:brush>
  </inkml:definitions>
  <inkml:trace contextRef="#ctx0" brushRef="#br0">10387 6214 16383 0 0,'0'0'-16383'0'0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1-02-26T17:08:54.824"/>
    </inkml:context>
    <inkml:brush xml:id="br0">
      <inkml:brushProperty name="width" value="0.1" units="cm"/>
      <inkml:brushProperty name="height" value="0.1" units="cm"/>
      <inkml:brushProperty name="color" value="#E71224"/>
    </inkml:brush>
  </inkml:definitions>
  <inkml:trace contextRef="#ctx0" brushRef="#br0">22143 1400 16383 0 0,'0'0'-16383'0'0</inkml:trace>
</inkml:ink>
</file>

<file path=ppt/ink/ink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1-02-26T17:26:52.485"/>
    </inkml:context>
    <inkml:brush xml:id="br0">
      <inkml:brushProperty name="width" value="0.1" units="cm"/>
      <inkml:brushProperty name="height" value="0.1" units="cm"/>
      <inkml:brushProperty name="color" value="#E71224"/>
    </inkml:brush>
  </inkml:definitions>
  <inkml:trace contextRef="#ctx0" brushRef="#br0">1418 3154 16383 0 0,'0'0'-16383'0'0</inkml:trace>
</inkml:ink>
</file>

<file path=ppt/ink/ink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1-02-26T17:26:52.487"/>
    </inkml:context>
    <inkml:brush xml:id="br0">
      <inkml:brushProperty name="width" value="0.1" units="cm"/>
      <inkml:brushProperty name="height" value="0.1" units="cm"/>
      <inkml:brushProperty name="color" value="#E71224"/>
    </inkml:brush>
  </inkml:definitions>
  <inkml:trace contextRef="#ctx0" brushRef="#br0">1299 1060 16383 0 0,'0'0'-16383'0'0</inkml:trace>
</inkml:ink>
</file>

<file path=ppt/ink/ink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1-02-26T17:08:54.825"/>
    </inkml:context>
    <inkml:brush xml:id="br0">
      <inkml:brushProperty name="width" value="0.1" units="cm"/>
      <inkml:brushProperty name="height" value="0.1" units="cm"/>
      <inkml:brushProperty name="color" value="#E71224"/>
    </inkml:brush>
  </inkml:definitions>
  <inkml:trace contextRef="#ctx0" brushRef="#br0">23539 1905 16383 0 0,'0'0'-16383'0'0</inkml:trace>
</inkml:ink>
</file>

<file path=ppt/ink/ink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1-02-26T17:08:54.826"/>
    </inkml:context>
    <inkml:brush xml:id="br0">
      <inkml:brushProperty name="width" value="0.1" units="cm"/>
      <inkml:brushProperty name="height" value="0.1" units="cm"/>
      <inkml:brushProperty name="color" value="#E71224"/>
    </inkml:brush>
  </inkml:definitions>
  <inkml:trace contextRef="#ctx0" brushRef="#br0">25609 530 16383 0 0,'0'0'-16383'0'0</inkml:trace>
</inkml:ink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27006" y="2783524"/>
            <a:ext cx="3829637" cy="2504773"/>
          </a:xfrm>
        </p:spPr>
        <p:txBody>
          <a:bodyPr anchor="b">
            <a:normAutofit/>
          </a:bodyPr>
          <a:lstStyle>
            <a:lvl1pPr>
              <a:defRPr sz="3774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27006" y="5288295"/>
            <a:ext cx="3829637" cy="124673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31953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39074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95861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278148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59768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191722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23676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55629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3A977F-2504-E741-85B4-8F01994E1F25}" type="datetimeFigureOut">
              <a:rPr lang="en-US" dirty="0"/>
              <a:t>3/25/2021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8"/>
          <p:cNvSpPr/>
          <p:nvPr/>
        </p:nvSpPr>
        <p:spPr bwMode="auto">
          <a:xfrm>
            <a:off x="-18403" y="4783282"/>
            <a:ext cx="809665" cy="865388"/>
          </a:xfrm>
          <a:custGeom>
            <a:avLst/>
            <a:gdLst/>
            <a:ahLst/>
            <a:cxnLst/>
            <a:rect l="l" t="t" r="r" b="b"/>
            <a:pathLst>
              <a:path w="8042" h="10000">
                <a:moveTo>
                  <a:pt x="5799" y="10000"/>
                </a:moveTo>
                <a:cubicBezTo>
                  <a:pt x="5880" y="10000"/>
                  <a:pt x="5934" y="9940"/>
                  <a:pt x="5961" y="9880"/>
                </a:cubicBezTo>
                <a:cubicBezTo>
                  <a:pt x="5961" y="9820"/>
                  <a:pt x="5988" y="9820"/>
                  <a:pt x="5988" y="9820"/>
                </a:cubicBezTo>
                <a:lnTo>
                  <a:pt x="8042" y="5260"/>
                </a:lnTo>
                <a:cubicBezTo>
                  <a:pt x="8096" y="5140"/>
                  <a:pt x="8096" y="4901"/>
                  <a:pt x="8042" y="4721"/>
                </a:cubicBezTo>
                <a:lnTo>
                  <a:pt x="5988" y="221"/>
                </a:lnTo>
                <a:cubicBezTo>
                  <a:pt x="5988" y="160"/>
                  <a:pt x="5961" y="160"/>
                  <a:pt x="5961" y="160"/>
                </a:cubicBezTo>
                <a:cubicBezTo>
                  <a:pt x="5934" y="101"/>
                  <a:pt x="5880" y="41"/>
                  <a:pt x="5799" y="41"/>
                </a:cubicBezTo>
                <a:lnTo>
                  <a:pt x="18" y="0"/>
                </a:lnTo>
                <a:cubicBezTo>
                  <a:pt x="12" y="3330"/>
                  <a:pt x="6" y="6661"/>
                  <a:pt x="0" y="9991"/>
                </a:cubicBezTo>
                <a:lnTo>
                  <a:pt x="5799" y="1000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245622" y="5013951"/>
            <a:ext cx="339409" cy="404173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811679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8622" y="690855"/>
            <a:ext cx="3823108" cy="1417874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27005" y="2361777"/>
            <a:ext cx="3824725" cy="418161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B9A02F-357D-AF42-B110-A7740AFDCA1B}" type="datetimeFigureOut">
              <a:rPr lang="en-US" dirty="0"/>
              <a:t>3/25/2021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34" y="787253"/>
            <a:ext cx="788129" cy="562333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08956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7005" y="2296425"/>
            <a:ext cx="3824725" cy="1625880"/>
          </a:xfrm>
        </p:spPr>
        <p:txBody>
          <a:bodyPr anchor="b"/>
          <a:lstStyle>
            <a:lvl1pPr algn="l">
              <a:defRPr sz="2796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7005" y="3964411"/>
            <a:ext cx="3824725" cy="952415"/>
          </a:xfrm>
        </p:spPr>
        <p:txBody>
          <a:bodyPr anchor="t"/>
          <a:lstStyle>
            <a:lvl1pPr marL="0" indent="0" algn="l">
              <a:buNone/>
              <a:defRPr sz="1398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319537" indent="0">
              <a:buNone/>
              <a:defRPr sz="1258">
                <a:solidFill>
                  <a:schemeClr val="tx1">
                    <a:tint val="75000"/>
                  </a:schemeClr>
                </a:solidFill>
              </a:defRPr>
            </a:lvl2pPr>
            <a:lvl3pPr marL="639074" indent="0">
              <a:buNone/>
              <a:defRPr sz="1118">
                <a:solidFill>
                  <a:schemeClr val="tx1">
                    <a:tint val="75000"/>
                  </a:schemeClr>
                </a:solidFill>
              </a:defRPr>
            </a:lvl3pPr>
            <a:lvl4pPr marL="958611" indent="0">
              <a:buNone/>
              <a:defRPr sz="978">
                <a:solidFill>
                  <a:schemeClr val="tx1">
                    <a:tint val="75000"/>
                  </a:schemeClr>
                </a:solidFill>
              </a:defRPr>
            </a:lvl4pPr>
            <a:lvl5pPr marL="1278148" indent="0">
              <a:buNone/>
              <a:defRPr sz="978">
                <a:solidFill>
                  <a:schemeClr val="tx1">
                    <a:tint val="75000"/>
                  </a:schemeClr>
                </a:solidFill>
              </a:defRPr>
            </a:lvl5pPr>
            <a:lvl6pPr marL="1597685" indent="0">
              <a:buNone/>
              <a:defRPr sz="978">
                <a:solidFill>
                  <a:schemeClr val="tx1">
                    <a:tint val="75000"/>
                  </a:schemeClr>
                </a:solidFill>
              </a:defRPr>
            </a:lvl6pPr>
            <a:lvl7pPr marL="1917222" indent="0">
              <a:buNone/>
              <a:defRPr sz="978">
                <a:solidFill>
                  <a:schemeClr val="tx1">
                    <a:tint val="75000"/>
                  </a:schemeClr>
                </a:solidFill>
              </a:defRPr>
            </a:lvl7pPr>
            <a:lvl8pPr marL="2236760" indent="0">
              <a:buNone/>
              <a:defRPr sz="978">
                <a:solidFill>
                  <a:schemeClr val="tx1">
                    <a:tint val="75000"/>
                  </a:schemeClr>
                </a:solidFill>
              </a:defRPr>
            </a:lvl8pPr>
            <a:lvl9pPr marL="2556297" indent="0">
              <a:buNone/>
              <a:defRPr sz="978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BB9B27-4D02-2940-AED5-BC8F2B3B1507}" type="datetimeFigureOut">
              <a:rPr lang="en-US" dirty="0"/>
              <a:t>3/25/2021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34" y="3505170"/>
            <a:ext cx="788129" cy="562333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296619" y="3591083"/>
            <a:ext cx="339409" cy="404173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794391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27006" y="2365215"/>
            <a:ext cx="1855234" cy="4170299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096750" y="2365215"/>
            <a:ext cx="1854980" cy="4170299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F7878-2C98-7449-BB8F-764A5EA8E558}" type="datetimeFigureOut">
              <a:rPr lang="en-US" dirty="0"/>
              <a:t>3/25/2021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34" y="787253"/>
            <a:ext cx="788129" cy="562333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296619" y="872033"/>
            <a:ext cx="339409" cy="404173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983554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14376" y="2464751"/>
            <a:ext cx="1667865" cy="637890"/>
          </a:xfrm>
        </p:spPr>
        <p:txBody>
          <a:bodyPr anchor="b">
            <a:noAutofit/>
          </a:bodyPr>
          <a:lstStyle>
            <a:lvl1pPr marL="0" indent="0">
              <a:buNone/>
              <a:defRPr sz="1677" b="0"/>
            </a:lvl1pPr>
            <a:lvl2pPr marL="319537" indent="0">
              <a:buNone/>
              <a:defRPr sz="1398" b="1"/>
            </a:lvl2pPr>
            <a:lvl3pPr marL="639074" indent="0">
              <a:buNone/>
              <a:defRPr sz="1258" b="1"/>
            </a:lvl3pPr>
            <a:lvl4pPr marL="958611" indent="0">
              <a:buNone/>
              <a:defRPr sz="1118" b="1"/>
            </a:lvl4pPr>
            <a:lvl5pPr marL="1278148" indent="0">
              <a:buNone/>
              <a:defRPr sz="1118" b="1"/>
            </a:lvl5pPr>
            <a:lvl6pPr marL="1597685" indent="0">
              <a:buNone/>
              <a:defRPr sz="1118" b="1"/>
            </a:lvl6pPr>
            <a:lvl7pPr marL="1917222" indent="0">
              <a:buNone/>
              <a:defRPr sz="1118" b="1"/>
            </a:lvl7pPr>
            <a:lvl8pPr marL="2236760" indent="0">
              <a:buNone/>
              <a:defRPr sz="1118" b="1"/>
            </a:lvl8pPr>
            <a:lvl9pPr marL="2556297" indent="0">
              <a:buNone/>
              <a:defRPr sz="1118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27005" y="3102642"/>
            <a:ext cx="1855235" cy="3437841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281748" y="2461178"/>
            <a:ext cx="1667077" cy="637890"/>
          </a:xfrm>
        </p:spPr>
        <p:txBody>
          <a:bodyPr anchor="b">
            <a:noAutofit/>
          </a:bodyPr>
          <a:lstStyle>
            <a:lvl1pPr marL="0" indent="0">
              <a:buNone/>
              <a:defRPr sz="1677" b="0"/>
            </a:lvl1pPr>
            <a:lvl2pPr marL="319537" indent="0">
              <a:buNone/>
              <a:defRPr sz="1398" b="1"/>
            </a:lvl2pPr>
            <a:lvl3pPr marL="639074" indent="0">
              <a:buNone/>
              <a:defRPr sz="1258" b="1"/>
            </a:lvl3pPr>
            <a:lvl4pPr marL="958611" indent="0">
              <a:buNone/>
              <a:defRPr sz="1118" b="1"/>
            </a:lvl4pPr>
            <a:lvl5pPr marL="1278148" indent="0">
              <a:buNone/>
              <a:defRPr sz="1118" b="1"/>
            </a:lvl5pPr>
            <a:lvl6pPr marL="1597685" indent="0">
              <a:buNone/>
              <a:defRPr sz="1118" b="1"/>
            </a:lvl6pPr>
            <a:lvl7pPr marL="1917222" indent="0">
              <a:buNone/>
              <a:defRPr sz="1118" b="1"/>
            </a:lvl7pPr>
            <a:lvl8pPr marL="2236760" indent="0">
              <a:buNone/>
              <a:defRPr sz="1118" b="1"/>
            </a:lvl8pPr>
            <a:lvl9pPr marL="2556297" indent="0">
              <a:buNone/>
              <a:defRPr sz="1118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094666" y="3099068"/>
            <a:ext cx="1854160" cy="3437841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D2F403-9584-1749-B6AB-5E1C5F94527C}" type="datetimeFigureOut">
              <a:rPr lang="en-US" dirty="0"/>
              <a:t>3/25/2021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34" y="787253"/>
            <a:ext cx="788129" cy="562333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296619" y="872033"/>
            <a:ext cx="339409" cy="404173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595414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8621" y="690855"/>
            <a:ext cx="3823109" cy="1417874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8C0351-EB03-5444-BA93-B7E778374E24}" type="datetimeFigureOut">
              <a:rPr lang="en-US" dirty="0"/>
              <a:t>3/25/2021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34" y="787253"/>
            <a:ext cx="788129" cy="562333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228382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EADB90-FF7E-5041-AB9F-1BC0957AB829}" type="datetimeFigureOut">
              <a:rPr lang="en-US" dirty="0"/>
              <a:t>3/25/2021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34" y="787253"/>
            <a:ext cx="788129" cy="562333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993458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7005" y="493795"/>
            <a:ext cx="1525707" cy="1080723"/>
          </a:xfrm>
        </p:spPr>
        <p:txBody>
          <a:bodyPr anchor="b"/>
          <a:lstStyle>
            <a:lvl1pPr algn="l">
              <a:defRPr sz="1398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752215" y="493796"/>
            <a:ext cx="2199515" cy="5994063"/>
          </a:xfrm>
        </p:spPr>
        <p:txBody>
          <a:bodyPr anchor="ctr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27005" y="1769576"/>
            <a:ext cx="1525707" cy="4718280"/>
          </a:xfrm>
        </p:spPr>
        <p:txBody>
          <a:bodyPr/>
          <a:lstStyle>
            <a:lvl1pPr marL="0" indent="0">
              <a:buNone/>
              <a:defRPr sz="978"/>
            </a:lvl1pPr>
            <a:lvl2pPr marL="319537" indent="0">
              <a:buNone/>
              <a:defRPr sz="839"/>
            </a:lvl2pPr>
            <a:lvl3pPr marL="639074" indent="0">
              <a:buNone/>
              <a:defRPr sz="699"/>
            </a:lvl3pPr>
            <a:lvl4pPr marL="958611" indent="0">
              <a:buNone/>
              <a:defRPr sz="629"/>
            </a:lvl4pPr>
            <a:lvl5pPr marL="1278148" indent="0">
              <a:buNone/>
              <a:defRPr sz="629"/>
            </a:lvl5pPr>
            <a:lvl6pPr marL="1597685" indent="0">
              <a:buNone/>
              <a:defRPr sz="629"/>
            </a:lvl6pPr>
            <a:lvl7pPr marL="1917222" indent="0">
              <a:buNone/>
              <a:defRPr sz="629"/>
            </a:lvl7pPr>
            <a:lvl8pPr marL="2236760" indent="0">
              <a:buNone/>
              <a:defRPr sz="629"/>
            </a:lvl8pPr>
            <a:lvl9pPr marL="2556297" indent="0">
              <a:buNone/>
              <a:defRPr sz="629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EB8CB6-48D8-4E47-B0D3-B56230F429D0}" type="datetimeFigureOut">
              <a:rPr lang="en-US" dirty="0"/>
              <a:t>3/25/2021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34" y="787253"/>
            <a:ext cx="788129" cy="562333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503695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7005" y="5313998"/>
            <a:ext cx="3824725" cy="627347"/>
          </a:xfrm>
        </p:spPr>
        <p:txBody>
          <a:bodyPr anchor="b">
            <a:normAutofit/>
          </a:bodyPr>
          <a:lstStyle>
            <a:lvl1pPr algn="l">
              <a:defRPr sz="1677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27005" y="702871"/>
            <a:ext cx="3824725" cy="4267238"/>
          </a:xfrm>
        </p:spPr>
        <p:txBody>
          <a:bodyPr anchor="t">
            <a:normAutofit/>
          </a:bodyPr>
          <a:lstStyle>
            <a:lvl1pPr marL="0" indent="0" algn="ctr">
              <a:buNone/>
              <a:defRPr sz="1118"/>
            </a:lvl1pPr>
            <a:lvl2pPr marL="319537" indent="0">
              <a:buNone/>
              <a:defRPr sz="1118"/>
            </a:lvl2pPr>
            <a:lvl3pPr marL="639074" indent="0">
              <a:buNone/>
              <a:defRPr sz="1118"/>
            </a:lvl3pPr>
            <a:lvl4pPr marL="958611" indent="0">
              <a:buNone/>
              <a:defRPr sz="1118"/>
            </a:lvl4pPr>
            <a:lvl5pPr marL="1278148" indent="0">
              <a:buNone/>
              <a:defRPr sz="1118"/>
            </a:lvl5pPr>
            <a:lvl6pPr marL="1597685" indent="0">
              <a:buNone/>
              <a:defRPr sz="1118"/>
            </a:lvl6pPr>
            <a:lvl7pPr marL="1917222" indent="0">
              <a:buNone/>
              <a:defRPr sz="1118"/>
            </a:lvl7pPr>
            <a:lvl8pPr marL="2236760" indent="0">
              <a:buNone/>
              <a:defRPr sz="1118"/>
            </a:lvl8pPr>
            <a:lvl9pPr marL="2556297" indent="0">
              <a:buNone/>
              <a:defRPr sz="1118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27005" y="5941345"/>
            <a:ext cx="3824725" cy="546512"/>
          </a:xfrm>
        </p:spPr>
        <p:txBody>
          <a:bodyPr>
            <a:normAutofit/>
          </a:bodyPr>
          <a:lstStyle>
            <a:lvl1pPr marL="0" indent="0">
              <a:buNone/>
              <a:defRPr sz="839"/>
            </a:lvl1pPr>
            <a:lvl2pPr marL="319537" indent="0">
              <a:buNone/>
              <a:defRPr sz="839"/>
            </a:lvl2pPr>
            <a:lvl3pPr marL="639074" indent="0">
              <a:buNone/>
              <a:defRPr sz="699"/>
            </a:lvl3pPr>
            <a:lvl4pPr marL="958611" indent="0">
              <a:buNone/>
              <a:defRPr sz="629"/>
            </a:lvl4pPr>
            <a:lvl5pPr marL="1278148" indent="0">
              <a:buNone/>
              <a:defRPr sz="629"/>
            </a:lvl5pPr>
            <a:lvl6pPr marL="1597685" indent="0">
              <a:buNone/>
              <a:defRPr sz="629"/>
            </a:lvl6pPr>
            <a:lvl7pPr marL="1917222" indent="0">
              <a:buNone/>
              <a:defRPr sz="629"/>
            </a:lvl7pPr>
            <a:lvl8pPr marL="2236760" indent="0">
              <a:buNone/>
              <a:defRPr sz="629"/>
            </a:lvl8pPr>
            <a:lvl9pPr marL="2556297" indent="0">
              <a:buNone/>
              <a:defRPr sz="629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F716D3-DCE8-CC45-8106-AE5DFCD073F9}" type="datetimeFigureOut">
              <a:rPr lang="en-US" dirty="0"/>
              <a:t>3/25/2021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34" y="5435829"/>
            <a:ext cx="788129" cy="562333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296619" y="5516002"/>
            <a:ext cx="339409" cy="404173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807184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7005" y="674793"/>
            <a:ext cx="3824725" cy="3450390"/>
          </a:xfrm>
        </p:spPr>
        <p:txBody>
          <a:bodyPr anchor="ctr">
            <a:normAutofit/>
          </a:bodyPr>
          <a:lstStyle>
            <a:lvl1pPr algn="l">
              <a:defRPr sz="3355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7005" y="4819687"/>
            <a:ext cx="3824725" cy="1722255"/>
          </a:xfrm>
        </p:spPr>
        <p:txBody>
          <a:bodyPr anchor="ctr">
            <a:normAutofit/>
          </a:bodyPr>
          <a:lstStyle>
            <a:lvl1pPr marL="0" indent="0" algn="l">
              <a:buNone/>
              <a:defRPr sz="1258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319537" indent="0">
              <a:buNone/>
              <a:defRPr sz="1258">
                <a:solidFill>
                  <a:schemeClr val="tx1">
                    <a:tint val="75000"/>
                  </a:schemeClr>
                </a:solidFill>
              </a:defRPr>
            </a:lvl2pPr>
            <a:lvl3pPr marL="639074" indent="0">
              <a:buNone/>
              <a:defRPr sz="1118">
                <a:solidFill>
                  <a:schemeClr val="tx1">
                    <a:tint val="75000"/>
                  </a:schemeClr>
                </a:solidFill>
              </a:defRPr>
            </a:lvl3pPr>
            <a:lvl4pPr marL="958611" indent="0">
              <a:buNone/>
              <a:defRPr sz="978">
                <a:solidFill>
                  <a:schemeClr val="tx1">
                    <a:tint val="75000"/>
                  </a:schemeClr>
                </a:solidFill>
              </a:defRPr>
            </a:lvl4pPr>
            <a:lvl5pPr marL="1278148" indent="0">
              <a:buNone/>
              <a:defRPr sz="978">
                <a:solidFill>
                  <a:schemeClr val="tx1">
                    <a:tint val="75000"/>
                  </a:schemeClr>
                </a:solidFill>
              </a:defRPr>
            </a:lvl5pPr>
            <a:lvl6pPr marL="1597685" indent="0">
              <a:buNone/>
              <a:defRPr sz="978">
                <a:solidFill>
                  <a:schemeClr val="tx1">
                    <a:tint val="75000"/>
                  </a:schemeClr>
                </a:solidFill>
              </a:defRPr>
            </a:lvl6pPr>
            <a:lvl7pPr marL="1917222" indent="0">
              <a:buNone/>
              <a:defRPr sz="978">
                <a:solidFill>
                  <a:schemeClr val="tx1">
                    <a:tint val="75000"/>
                  </a:schemeClr>
                </a:solidFill>
              </a:defRPr>
            </a:lvl7pPr>
            <a:lvl8pPr marL="2236760" indent="0">
              <a:buNone/>
              <a:defRPr sz="978">
                <a:solidFill>
                  <a:schemeClr val="tx1">
                    <a:tint val="75000"/>
                  </a:schemeClr>
                </a:solidFill>
              </a:defRPr>
            </a:lvl8pPr>
            <a:lvl9pPr marL="2556297" indent="0">
              <a:buNone/>
              <a:defRPr sz="978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4F351F-53B1-3B4C-8CD4-15B0457E8E3F}" type="datetimeFigureOut">
              <a:rPr lang="en-US" dirty="0"/>
              <a:t>3/25/2021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34" y="3505170"/>
            <a:ext cx="788129" cy="562333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296619" y="3591083"/>
            <a:ext cx="339409" cy="404173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410091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69568" y="674794"/>
            <a:ext cx="3544833" cy="3205268"/>
          </a:xfrm>
        </p:spPr>
        <p:txBody>
          <a:bodyPr anchor="ctr">
            <a:normAutofit/>
          </a:bodyPr>
          <a:lstStyle>
            <a:lvl1pPr algn="l">
              <a:defRPr sz="3355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01767" y="3880062"/>
            <a:ext cx="3280433" cy="421746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118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319537" indent="0">
              <a:buFontTx/>
              <a:buNone/>
              <a:defRPr/>
            </a:lvl2pPr>
            <a:lvl3pPr marL="639074" indent="0">
              <a:buFontTx/>
              <a:buNone/>
              <a:defRPr/>
            </a:lvl3pPr>
            <a:lvl4pPr marL="958611" indent="0">
              <a:buFontTx/>
              <a:buNone/>
              <a:defRPr/>
            </a:lvl4pPr>
            <a:lvl5pPr marL="1278148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7005" y="4819687"/>
            <a:ext cx="3824725" cy="1722255"/>
          </a:xfrm>
        </p:spPr>
        <p:txBody>
          <a:bodyPr anchor="ctr">
            <a:normAutofit/>
          </a:bodyPr>
          <a:lstStyle>
            <a:lvl1pPr marL="0" indent="0" algn="l">
              <a:buNone/>
              <a:defRPr sz="1258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319537" indent="0">
              <a:buNone/>
              <a:defRPr sz="1258">
                <a:solidFill>
                  <a:schemeClr val="tx1">
                    <a:tint val="75000"/>
                  </a:schemeClr>
                </a:solidFill>
              </a:defRPr>
            </a:lvl2pPr>
            <a:lvl3pPr marL="639074" indent="0">
              <a:buNone/>
              <a:defRPr sz="1118">
                <a:solidFill>
                  <a:schemeClr val="tx1">
                    <a:tint val="75000"/>
                  </a:schemeClr>
                </a:solidFill>
              </a:defRPr>
            </a:lvl3pPr>
            <a:lvl4pPr marL="958611" indent="0">
              <a:buNone/>
              <a:defRPr sz="978">
                <a:solidFill>
                  <a:schemeClr val="tx1">
                    <a:tint val="75000"/>
                  </a:schemeClr>
                </a:solidFill>
              </a:defRPr>
            </a:lvl4pPr>
            <a:lvl5pPr marL="1278148" indent="0">
              <a:buNone/>
              <a:defRPr sz="978">
                <a:solidFill>
                  <a:schemeClr val="tx1">
                    <a:tint val="75000"/>
                  </a:schemeClr>
                </a:solidFill>
              </a:defRPr>
            </a:lvl5pPr>
            <a:lvl6pPr marL="1597685" indent="0">
              <a:buNone/>
              <a:defRPr sz="978">
                <a:solidFill>
                  <a:schemeClr val="tx1">
                    <a:tint val="75000"/>
                  </a:schemeClr>
                </a:solidFill>
              </a:defRPr>
            </a:lvl6pPr>
            <a:lvl7pPr marL="1917222" indent="0">
              <a:buNone/>
              <a:defRPr sz="978">
                <a:solidFill>
                  <a:schemeClr val="tx1">
                    <a:tint val="75000"/>
                  </a:schemeClr>
                </a:solidFill>
              </a:defRPr>
            </a:lvl7pPr>
            <a:lvl8pPr marL="2236760" indent="0">
              <a:buNone/>
              <a:defRPr sz="978">
                <a:solidFill>
                  <a:schemeClr val="tx1">
                    <a:tint val="75000"/>
                  </a:schemeClr>
                </a:solidFill>
              </a:defRPr>
            </a:lvl8pPr>
            <a:lvl9pPr marL="2556297" indent="0">
              <a:buNone/>
              <a:defRPr sz="978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B1E8F6-4F69-E448-82E4-3FF8C30628E4}" type="datetimeFigureOut">
              <a:rPr lang="en-US" dirty="0"/>
              <a:t>3/25/2021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9" name="Freeform 11"/>
          <p:cNvSpPr/>
          <p:nvPr/>
        </p:nvSpPr>
        <p:spPr bwMode="auto">
          <a:xfrm flipV="1">
            <a:off x="34" y="3505170"/>
            <a:ext cx="788129" cy="562333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296619" y="3591083"/>
            <a:ext cx="339409" cy="404173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1049200" y="717305"/>
            <a:ext cx="265340" cy="647315"/>
          </a:xfrm>
          <a:prstGeom prst="rect">
            <a:avLst/>
          </a:prstGeom>
        </p:spPr>
        <p:txBody>
          <a:bodyPr vert="horz" lIns="63905" tIns="31952" rIns="63905" bIns="31952" rtlCol="0" anchor="ctr">
            <a:noAutofit/>
          </a:bodyPr>
          <a:lstStyle/>
          <a:p>
            <a:pPr lvl="0"/>
            <a:r>
              <a:rPr lang="en-US" sz="5591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4740032" y="3216012"/>
            <a:ext cx="265340" cy="647315"/>
          </a:xfrm>
          <a:prstGeom prst="rect">
            <a:avLst/>
          </a:prstGeom>
        </p:spPr>
        <p:txBody>
          <a:bodyPr vert="horz" lIns="63905" tIns="31952" rIns="63905" bIns="31952" rtlCol="0" anchor="ctr">
            <a:noAutofit/>
          </a:bodyPr>
          <a:lstStyle/>
          <a:p>
            <a:pPr lvl="0"/>
            <a:r>
              <a:rPr lang="en-US" sz="5591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2325011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7005" y="2699175"/>
            <a:ext cx="3824725" cy="3016252"/>
          </a:xfrm>
        </p:spPr>
        <p:txBody>
          <a:bodyPr anchor="b">
            <a:normAutofit/>
          </a:bodyPr>
          <a:lstStyle>
            <a:lvl1pPr algn="l">
              <a:defRPr sz="3355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27005" y="5735743"/>
            <a:ext cx="3824725" cy="807651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90BAD4-EC93-8B4C-97AE-9AB5F3271B19}" type="datetimeFigureOut">
              <a:rPr lang="en-US" dirty="0"/>
              <a:t>3/25/2021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34" y="5435829"/>
            <a:ext cx="788129" cy="562333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296619" y="5516002"/>
            <a:ext cx="339409" cy="404173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360175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"/>
          <p:cNvSpPr>
            <a:spLocks noGrp="1"/>
          </p:cNvSpPr>
          <p:nvPr>
            <p:ph type="title"/>
          </p:nvPr>
        </p:nvSpPr>
        <p:spPr>
          <a:xfrm>
            <a:off x="1269568" y="674794"/>
            <a:ext cx="3544833" cy="3205268"/>
          </a:xfrm>
        </p:spPr>
        <p:txBody>
          <a:bodyPr anchor="ctr">
            <a:normAutofit/>
          </a:bodyPr>
          <a:lstStyle>
            <a:lvl1pPr algn="l">
              <a:defRPr sz="3355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27005" y="4807902"/>
            <a:ext cx="3880603" cy="927841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1677">
                <a:solidFill>
                  <a:schemeClr val="accent1"/>
                </a:solidFill>
              </a:defRPr>
            </a:lvl1pPr>
            <a:lvl2pPr marL="319537" indent="0">
              <a:buFontTx/>
              <a:buNone/>
              <a:defRPr/>
            </a:lvl2pPr>
            <a:lvl3pPr marL="639074" indent="0">
              <a:buFontTx/>
              <a:buNone/>
              <a:defRPr/>
            </a:lvl3pPr>
            <a:lvl4pPr marL="958611" indent="0">
              <a:buFontTx/>
              <a:buNone/>
              <a:defRPr/>
            </a:lvl4pPr>
            <a:lvl5pPr marL="1278148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27005" y="5735743"/>
            <a:ext cx="3880603" cy="807651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C9050E-E079-6441-81E7-806D30677343}" type="datetimeFigureOut">
              <a:rPr lang="en-US" dirty="0"/>
              <a:t>3/25/2021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20" name="Freeform 11"/>
          <p:cNvSpPr/>
          <p:nvPr/>
        </p:nvSpPr>
        <p:spPr bwMode="auto">
          <a:xfrm flipV="1">
            <a:off x="34" y="5435829"/>
            <a:ext cx="788129" cy="562333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296619" y="5516002"/>
            <a:ext cx="339409" cy="404173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1" name="TextBox 10"/>
          <p:cNvSpPr txBox="1"/>
          <p:nvPr/>
        </p:nvSpPr>
        <p:spPr>
          <a:xfrm>
            <a:off x="1049200" y="717305"/>
            <a:ext cx="265340" cy="647315"/>
          </a:xfrm>
          <a:prstGeom prst="rect">
            <a:avLst/>
          </a:prstGeom>
        </p:spPr>
        <p:txBody>
          <a:bodyPr vert="horz" lIns="63905" tIns="31952" rIns="63905" bIns="31952" rtlCol="0" anchor="ctr">
            <a:noAutofit/>
          </a:bodyPr>
          <a:lstStyle/>
          <a:p>
            <a:pPr lvl="0"/>
            <a:r>
              <a:rPr lang="en-US" sz="5591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4740032" y="3216012"/>
            <a:ext cx="265340" cy="647315"/>
          </a:xfrm>
          <a:prstGeom prst="rect">
            <a:avLst/>
          </a:prstGeom>
        </p:spPr>
        <p:txBody>
          <a:bodyPr vert="horz" lIns="63905" tIns="31952" rIns="63905" bIns="31952" rtlCol="0" anchor="ctr">
            <a:noAutofit/>
          </a:bodyPr>
          <a:lstStyle/>
          <a:p>
            <a:pPr lvl="0"/>
            <a:r>
              <a:rPr lang="en-US" sz="5591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0975363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7006" y="694505"/>
            <a:ext cx="3824724" cy="3188022"/>
          </a:xfrm>
        </p:spPr>
        <p:txBody>
          <a:bodyPr anchor="ctr">
            <a:normAutofit/>
          </a:bodyPr>
          <a:lstStyle>
            <a:lvl1pPr algn="l">
              <a:defRPr sz="3355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27005" y="4807902"/>
            <a:ext cx="3824725" cy="927841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1677">
                <a:solidFill>
                  <a:schemeClr val="accent1"/>
                </a:solidFill>
              </a:defRPr>
            </a:lvl1pPr>
            <a:lvl2pPr marL="319537" indent="0">
              <a:buFontTx/>
              <a:buNone/>
              <a:defRPr/>
            </a:lvl2pPr>
            <a:lvl3pPr marL="639074" indent="0">
              <a:buFontTx/>
              <a:buNone/>
              <a:defRPr/>
            </a:lvl3pPr>
            <a:lvl4pPr marL="958611" indent="0">
              <a:buFontTx/>
              <a:buNone/>
              <a:defRPr/>
            </a:lvl4pPr>
            <a:lvl5pPr marL="1278148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27005" y="5735743"/>
            <a:ext cx="3824725" cy="807651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B230AF-FFB7-DE42-B481-AAC2589869DA}" type="datetimeFigureOut">
              <a:rPr lang="en-US" dirty="0"/>
              <a:t>3/25/2021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34" y="5435829"/>
            <a:ext cx="788129" cy="562333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296619" y="5516002"/>
            <a:ext cx="339409" cy="404173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800389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9A7C16-FAF2-2C41-B697-563997C522AD}" type="datetimeFigureOut">
              <a:rPr lang="en-US" dirty="0"/>
              <a:t>3/25/2021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34" y="787253"/>
            <a:ext cx="788129" cy="562333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698843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3990983" y="694504"/>
            <a:ext cx="960902" cy="5848892"/>
          </a:xfrm>
        </p:spPr>
        <p:txBody>
          <a:bodyPr vert="eaVert" anchor="ctr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27006" y="694504"/>
            <a:ext cx="2736464" cy="5848892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19D9EA-0687-604F-B97A-763B6765DF9F}" type="datetimeFigureOut">
              <a:rPr lang="en-US" dirty="0"/>
              <a:t>3/25/2021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34" y="787253"/>
            <a:ext cx="788129" cy="562333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178211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6" name="Group 35"/>
          <p:cNvGrpSpPr/>
          <p:nvPr/>
        </p:nvGrpSpPr>
        <p:grpSpPr>
          <a:xfrm>
            <a:off x="0" y="253048"/>
            <a:ext cx="1149509" cy="7348592"/>
            <a:chOff x="2487613" y="285750"/>
            <a:chExt cx="2428875" cy="5654676"/>
          </a:xfrm>
        </p:grpSpPr>
        <p:sp>
          <p:nvSpPr>
            <p:cNvPr id="37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8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9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0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1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2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3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4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5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6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7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8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49" name="Group 48"/>
          <p:cNvGrpSpPr/>
          <p:nvPr/>
        </p:nvGrpSpPr>
        <p:grpSpPr>
          <a:xfrm>
            <a:off x="11849" y="226"/>
            <a:ext cx="1132724" cy="7585945"/>
            <a:chOff x="6627813" y="195650"/>
            <a:chExt cx="1952625" cy="5678101"/>
          </a:xfrm>
        </p:grpSpPr>
        <p:sp>
          <p:nvSpPr>
            <p:cNvPr id="50" name="Freeform 27"/>
            <p:cNvSpPr/>
            <p:nvPr/>
          </p:nvSpPr>
          <p:spPr bwMode="auto">
            <a:xfrm>
              <a:off x="6627813" y="195650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1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2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3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4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5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6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7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8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9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60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61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62" name="Rectangle 61"/>
          <p:cNvSpPr/>
          <p:nvPr/>
        </p:nvSpPr>
        <p:spPr>
          <a:xfrm>
            <a:off x="0" y="0"/>
            <a:ext cx="106109" cy="7591425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28621" y="690855"/>
            <a:ext cx="3823109" cy="1417874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7005" y="2361776"/>
            <a:ext cx="3824725" cy="430180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09611" y="6791203"/>
            <a:ext cx="444660" cy="40975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629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D9FFFB4-400D-1240-AB24-6F86C96D4DFB}" type="datetimeFigureOut">
              <a:rPr lang="en-US" dirty="0"/>
              <a:t>3/25/2021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27005" y="6792000"/>
            <a:ext cx="3316754" cy="40417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629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296619" y="872033"/>
            <a:ext cx="339409" cy="40417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398">
                <a:solidFill>
                  <a:srgbClr val="FEFFFF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429277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146" r:id="rId1"/>
    <p:sldLayoutId id="2147484147" r:id="rId2"/>
    <p:sldLayoutId id="2147484148" r:id="rId3"/>
    <p:sldLayoutId id="2147484149" r:id="rId4"/>
    <p:sldLayoutId id="2147484150" r:id="rId5"/>
    <p:sldLayoutId id="2147484151" r:id="rId6"/>
    <p:sldLayoutId id="2147484152" r:id="rId7"/>
    <p:sldLayoutId id="2147484153" r:id="rId8"/>
    <p:sldLayoutId id="2147484154" r:id="rId9"/>
    <p:sldLayoutId id="2147484155" r:id="rId10"/>
    <p:sldLayoutId id="2147484156" r:id="rId11"/>
    <p:sldLayoutId id="2147484157" r:id="rId12"/>
    <p:sldLayoutId id="2147484158" r:id="rId13"/>
    <p:sldLayoutId id="2147484159" r:id="rId14"/>
    <p:sldLayoutId id="2147484160" r:id="rId15"/>
    <p:sldLayoutId id="2147484161" r:id="rId16"/>
  </p:sldLayoutIdLst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customXml" Target="../ink/ink5.xml"/><Relationship Id="rId3" Type="http://schemas.openxmlformats.org/officeDocument/2006/relationships/customXml" Target="../ink/ink1.xml"/><Relationship Id="rId7" Type="http://schemas.openxmlformats.org/officeDocument/2006/relationships/customXml" Target="../ink/ink4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customXml" Target="../ink/ink3.xml"/><Relationship Id="rId11" Type="http://schemas.openxmlformats.org/officeDocument/2006/relationships/customXml" Target="../ink/ink8.xml"/><Relationship Id="rId5" Type="http://schemas.openxmlformats.org/officeDocument/2006/relationships/customXml" Target="../ink/ink2.xml"/><Relationship Id="rId10" Type="http://schemas.openxmlformats.org/officeDocument/2006/relationships/customXml" Target="../ink/ink7.xml"/><Relationship Id="rId4" Type="http://schemas.openxmlformats.org/officeDocument/2006/relationships/image" Target="../media/image4.png"/><Relationship Id="rId9" Type="http://schemas.openxmlformats.org/officeDocument/2006/relationships/customXml" Target="../ink/ink6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Relationship Id="rId6" Type="http://schemas.openxmlformats.org/officeDocument/2006/relationships/hyperlink" Target="https://gadgetsin.com/handmade-double-layered-fabric-face-mask.htm" TargetMode="External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4" Type="http://schemas.openxmlformats.org/officeDocument/2006/relationships/hyperlink" Target="mailto:email/1912554@student.uwtsd.ac.uk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hs.uk/conditions/coronavirus-covid-19/symptoms/" TargetMode="External"/><Relationship Id="rId2" Type="http://schemas.openxmlformats.org/officeDocument/2006/relationships/hyperlink" Target="https://www.nhs.uk/conditions/coronavirus-covid-19/coronavirus-vaccination/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s://www.istockphoto.com/" TargetMode="External"/><Relationship Id="rId5" Type="http://schemas.openxmlformats.org/officeDocument/2006/relationships/hyperlink" Target="https://rotaryactiongroupforpeace.org/2017/01/16/15-martin-luther-king-jr-s-inspiring-motivational-quotes/" TargetMode="External"/><Relationship Id="rId4" Type="http://schemas.openxmlformats.org/officeDocument/2006/relationships/hyperlink" Target="https://www.parkleisureholidays.co.uk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hade val="92000"/>
                <a:satMod val="160000"/>
              </a:schemeClr>
            </a:gs>
            <a:gs pos="77000">
              <a:schemeClr val="bg2">
                <a:tint val="100000"/>
                <a:shade val="73000"/>
                <a:satMod val="155000"/>
              </a:schemeClr>
            </a:gs>
            <a:gs pos="100000">
              <a:schemeClr val="bg2">
                <a:tint val="100000"/>
                <a:shade val="67000"/>
                <a:satMod val="145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2">
            <a:extLst>
              <a:ext uri="{FF2B5EF4-FFF2-40B4-BE49-F238E27FC236}">
                <a16:creationId xmlns:a16="http://schemas.microsoft.com/office/drawing/2014/main" id="{C0CF179A-9CF5-4F24-B0E2-3F8DDD6C9A9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alphaModFix amt="75000"/>
          </a:blip>
          <a:srcRect l="10231" r="18225"/>
          <a:stretch/>
        </p:blipFill>
        <p:spPr>
          <a:xfrm>
            <a:off x="-2937789" y="-238709"/>
            <a:ext cx="10862386" cy="7591409"/>
          </a:xfrm>
          <a:prstGeom prst="rect">
            <a:avLst/>
          </a:prstGeom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-1387097" y="2314912"/>
            <a:ext cx="8079621" cy="2867871"/>
          </a:xfrm>
        </p:spPr>
        <p:txBody>
          <a:bodyPr vert="horz" lIns="330200" tIns="330200" rIns="330200" bIns="0" rtlCol="0">
            <a:normAutofit/>
          </a:bodyPr>
          <a:lstStyle>
            <a:defPPr>
              <a:defRPr lang="en-US"/>
            </a:defPPr>
            <a:lvl1pPr marL="0" algn="l" defTabSz="703448" rtl="0" eaLnBrk="1" latinLnBrk="0" hangingPunct="1">
              <a:defRPr sz="138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51724" algn="l" defTabSz="703448" rtl="0" eaLnBrk="1" latinLnBrk="0" hangingPunct="1">
              <a:defRPr sz="138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703448" algn="l" defTabSz="703448" rtl="0" eaLnBrk="1" latinLnBrk="0" hangingPunct="1">
              <a:defRPr sz="138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55172" algn="l" defTabSz="703448" rtl="0" eaLnBrk="1" latinLnBrk="0" hangingPunct="1">
              <a:defRPr sz="138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06896" algn="l" defTabSz="703448" rtl="0" eaLnBrk="1" latinLnBrk="0" hangingPunct="1">
              <a:defRPr sz="138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58620" algn="l" defTabSz="703448" rtl="0" eaLnBrk="1" latinLnBrk="0" hangingPunct="1">
              <a:defRPr sz="138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110344" algn="l" defTabSz="703448" rtl="0" eaLnBrk="1" latinLnBrk="0" hangingPunct="1">
              <a:defRPr sz="138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62068" algn="l" defTabSz="703448" rtl="0" eaLnBrk="1" latinLnBrk="0" hangingPunct="1">
              <a:defRPr sz="138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813792" algn="l" defTabSz="703448" rtl="0" eaLnBrk="1" latinLnBrk="0" hangingPunct="1">
              <a:defRPr sz="138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000" dirty="0">
                <a:latin typeface="Arial"/>
                <a:cs typeface="Calibri Light"/>
              </a:rPr>
              <a:t>Name: Rose </a:t>
            </a:r>
            <a:r>
              <a:rPr lang="en-US" sz="2000" dirty="0" err="1">
                <a:latin typeface="Arial"/>
                <a:cs typeface="Calibri Light"/>
              </a:rPr>
              <a:t>Mckenzie</a:t>
            </a:r>
            <a:br>
              <a:rPr lang="en-US" sz="2000">
                <a:latin typeface="Arial"/>
                <a:cs typeface="Calibri Light"/>
              </a:rPr>
            </a:br>
            <a:r>
              <a:rPr lang="en-US" sz="2000" dirty="0">
                <a:latin typeface="Arial"/>
                <a:cs typeface="Calibri Light"/>
              </a:rPr>
              <a:t>Student ID number 1912554</a:t>
            </a:r>
            <a:br>
              <a:rPr lang="en-US" sz="2000">
                <a:latin typeface="Arial"/>
                <a:cs typeface="Calibri Light"/>
              </a:rPr>
            </a:br>
            <a:r>
              <a:rPr lang="en-US" sz="2000" dirty="0" err="1">
                <a:latin typeface="Arial"/>
                <a:cs typeface="Calibri Light"/>
              </a:rPr>
              <a:t>Programme</a:t>
            </a:r>
            <a:r>
              <a:rPr lang="en-US" sz="2000" dirty="0">
                <a:latin typeface="Arial"/>
                <a:cs typeface="Calibri Light"/>
              </a:rPr>
              <a:t>: BSc Health and social care</a:t>
            </a:r>
            <a:br>
              <a:rPr lang="en-US" sz="2000">
                <a:latin typeface="Arial"/>
                <a:cs typeface="Calibri Light"/>
              </a:rPr>
            </a:br>
            <a:r>
              <a:rPr lang="en-US" sz="2000" dirty="0">
                <a:latin typeface="Arial"/>
                <a:cs typeface="Calibri Light"/>
              </a:rPr>
              <a:t>Module: Changemakers: Creativity and Value Creation</a:t>
            </a:r>
            <a:br>
              <a:rPr lang="en-US" sz="2000">
                <a:latin typeface="Arial"/>
                <a:cs typeface="Calibri Light"/>
              </a:rPr>
            </a:br>
            <a:r>
              <a:rPr lang="en-US" sz="2000" dirty="0">
                <a:latin typeface="Arial"/>
                <a:cs typeface="Calibri Light"/>
              </a:rPr>
              <a:t>Module code :BMHP5014-Birm</a:t>
            </a:r>
            <a:br>
              <a:rPr lang="en-US" sz="2000">
                <a:latin typeface="Arial"/>
                <a:cs typeface="Calibri Light"/>
              </a:rPr>
            </a:br>
            <a:r>
              <a:rPr lang="en-US" sz="2000" dirty="0">
                <a:latin typeface="Arial"/>
                <a:cs typeface="Calibri Light"/>
              </a:rPr>
              <a:t>Lecturer : Dr Azora Hurd</a:t>
            </a:r>
            <a:br>
              <a:rPr lang="en-US" sz="2000">
                <a:latin typeface="Arial"/>
                <a:cs typeface="Calibri Light"/>
              </a:rPr>
            </a:br>
            <a:r>
              <a:rPr lang="en-US" sz="2000" dirty="0">
                <a:latin typeface="Arial"/>
                <a:cs typeface="Calibri Light"/>
              </a:rPr>
              <a:t>Assignment Title: E-Portfolio Evidence of learning</a:t>
            </a:r>
            <a:br>
              <a:rPr lang="en-US" sz="2000">
                <a:latin typeface="Arial"/>
                <a:cs typeface="Calibri Light"/>
              </a:rPr>
            </a:br>
            <a:r>
              <a:rPr lang="en-US" sz="2000" dirty="0">
                <a:latin typeface="Arial"/>
                <a:cs typeface="Calibri Light"/>
              </a:rPr>
              <a:t>                                   </a:t>
            </a:r>
            <a:endParaRPr lang="en-US" sz="2000" dirty="0">
              <a:latin typeface="Arial"/>
              <a:ea typeface="Meiryo"/>
              <a:cs typeface="Calibri Light"/>
            </a:endParaRP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23" name="Ink 22">
                <a:extLst>
                  <a:ext uri="{FF2B5EF4-FFF2-40B4-BE49-F238E27FC236}">
                    <a16:creationId xmlns:a16="http://schemas.microsoft.com/office/drawing/2014/main" id="{2EB4FB7A-4C29-4D9F-8482-5702EE0F4327}"/>
                  </a:ext>
                </a:extLst>
              </p14:cNvPr>
              <p14:cNvContentPartPr/>
              <p14:nvPr/>
            </p14:nvContentPartPr>
            <p14:xfrm>
              <a:off x="5149539" y="4154055"/>
              <a:ext cx="27517" cy="27517"/>
            </p14:xfrm>
          </p:contentPart>
        </mc:Choice>
        <mc:Fallback xmlns="">
          <p:pic>
            <p:nvPicPr>
              <p:cNvPr id="23" name="Ink 22">
                <a:extLst>
                  <a:ext uri="{FF2B5EF4-FFF2-40B4-BE49-F238E27FC236}">
                    <a16:creationId xmlns:a16="http://schemas.microsoft.com/office/drawing/2014/main" id="{2EB4FB7A-4C29-4D9F-8482-5702EE0F4327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3773689" y="2778205"/>
                <a:ext cx="2751700" cy="27517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25" name="Ink 24">
                <a:extLst>
                  <a:ext uri="{FF2B5EF4-FFF2-40B4-BE49-F238E27FC236}">
                    <a16:creationId xmlns:a16="http://schemas.microsoft.com/office/drawing/2014/main" id="{4FC0643B-9496-4B6A-A58E-DED4C374E9B6}"/>
                  </a:ext>
                </a:extLst>
              </p14:cNvPr>
              <p14:cNvContentPartPr/>
              <p14:nvPr/>
            </p14:nvContentPartPr>
            <p14:xfrm>
              <a:off x="4429943" y="4632284"/>
              <a:ext cx="27517" cy="27517"/>
            </p14:xfrm>
          </p:contentPart>
        </mc:Choice>
        <mc:Fallback xmlns="">
          <p:pic>
            <p:nvPicPr>
              <p:cNvPr id="25" name="Ink 24">
                <a:extLst>
                  <a:ext uri="{FF2B5EF4-FFF2-40B4-BE49-F238E27FC236}">
                    <a16:creationId xmlns:a16="http://schemas.microsoft.com/office/drawing/2014/main" id="{4FC0643B-9496-4B6A-A58E-DED4C374E9B6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3054093" y="3256434"/>
                <a:ext cx="2751700" cy="27517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">
            <p14:nvContentPartPr>
              <p14:cNvPr id="26" name="Ink 25">
                <a:extLst>
                  <a:ext uri="{FF2B5EF4-FFF2-40B4-BE49-F238E27FC236}">
                    <a16:creationId xmlns:a16="http://schemas.microsoft.com/office/drawing/2014/main" id="{3F66121F-30D9-4332-9993-A9F95B353520}"/>
                  </a:ext>
                </a:extLst>
              </p14:cNvPr>
              <p14:cNvContentPartPr/>
              <p14:nvPr/>
            </p14:nvContentPartPr>
            <p14:xfrm>
              <a:off x="4429943" y="4632284"/>
              <a:ext cx="27517" cy="27517"/>
            </p14:xfrm>
          </p:contentPart>
        </mc:Choice>
        <mc:Fallback xmlns="">
          <p:pic>
            <p:nvPicPr>
              <p:cNvPr id="26" name="Ink 25">
                <a:extLst>
                  <a:ext uri="{FF2B5EF4-FFF2-40B4-BE49-F238E27FC236}">
                    <a16:creationId xmlns:a16="http://schemas.microsoft.com/office/drawing/2014/main" id="{3F66121F-30D9-4332-9993-A9F95B353520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3054093" y="3256434"/>
                <a:ext cx="2751700" cy="27517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">
            <p14:nvContentPartPr>
              <p14:cNvPr id="6" name="Ink 5">
                <a:extLst>
                  <a:ext uri="{FF2B5EF4-FFF2-40B4-BE49-F238E27FC236}">
                    <a16:creationId xmlns:a16="http://schemas.microsoft.com/office/drawing/2014/main" id="{60940403-5E25-463A-9434-1A8940A7F282}"/>
                  </a:ext>
                </a:extLst>
              </p14:cNvPr>
              <p14:cNvContentPartPr/>
              <p14:nvPr/>
            </p14:nvContentPartPr>
            <p14:xfrm>
              <a:off x="10067016" y="-470114"/>
              <a:ext cx="27517" cy="27517"/>
            </p14:xfrm>
          </p:contentPart>
        </mc:Choice>
        <mc:Fallback xmlns="">
          <p:pic>
            <p:nvPicPr>
              <p:cNvPr id="6" name="Ink 5">
                <a:extLst>
                  <a:ext uri="{FF2B5EF4-FFF2-40B4-BE49-F238E27FC236}">
                    <a16:creationId xmlns:a16="http://schemas.microsoft.com/office/drawing/2014/main" id="{60940403-5E25-463A-9434-1A8940A7F282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8691166" y="-1845964"/>
                <a:ext cx="2751700" cy="27517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8">
            <p14:nvContentPartPr>
              <p14:cNvPr id="35" name="Ink 34">
                <a:extLst>
                  <a:ext uri="{FF2B5EF4-FFF2-40B4-BE49-F238E27FC236}">
                    <a16:creationId xmlns:a16="http://schemas.microsoft.com/office/drawing/2014/main" id="{57D437CF-10C4-4E04-BFFA-C166A7947231}"/>
                  </a:ext>
                </a:extLst>
              </p14:cNvPr>
              <p14:cNvContentPartPr/>
              <p14:nvPr/>
            </p14:nvContentPartPr>
            <p14:xfrm>
              <a:off x="-4121832" y="1450474"/>
              <a:ext cx="27517" cy="27517"/>
            </p14:xfrm>
          </p:contentPart>
        </mc:Choice>
        <mc:Fallback xmlns="">
          <p:pic>
            <p:nvPicPr>
              <p:cNvPr id="35" name="Ink 34">
                <a:extLst>
                  <a:ext uri="{FF2B5EF4-FFF2-40B4-BE49-F238E27FC236}">
                    <a16:creationId xmlns:a16="http://schemas.microsoft.com/office/drawing/2014/main" id="{57D437CF-10C4-4E04-BFFA-C166A7947231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-5497682" y="74624"/>
                <a:ext cx="2751700" cy="27517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9">
            <p14:nvContentPartPr>
              <p14:cNvPr id="37" name="Ink 36">
                <a:extLst>
                  <a:ext uri="{FF2B5EF4-FFF2-40B4-BE49-F238E27FC236}">
                    <a16:creationId xmlns:a16="http://schemas.microsoft.com/office/drawing/2014/main" id="{EEC46544-D8CB-4EAA-93E1-210106ABF49F}"/>
                  </a:ext>
                </a:extLst>
              </p14:cNvPr>
              <p14:cNvContentPartPr/>
              <p14:nvPr/>
            </p14:nvContentPartPr>
            <p14:xfrm>
              <a:off x="-4245179" y="-727252"/>
              <a:ext cx="27517" cy="27517"/>
            </p14:xfrm>
          </p:contentPart>
        </mc:Choice>
        <mc:Fallback xmlns="">
          <p:pic>
            <p:nvPicPr>
              <p:cNvPr id="37" name="Ink 36">
                <a:extLst>
                  <a:ext uri="{FF2B5EF4-FFF2-40B4-BE49-F238E27FC236}">
                    <a16:creationId xmlns:a16="http://schemas.microsoft.com/office/drawing/2014/main" id="{EEC46544-D8CB-4EAA-93E1-210106ABF49F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-5621029" y="-2103102"/>
                <a:ext cx="2751700" cy="27517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0">
            <p14:nvContentPartPr>
              <p14:cNvPr id="13" name="Ink 12">
                <a:extLst>
                  <a:ext uri="{FF2B5EF4-FFF2-40B4-BE49-F238E27FC236}">
                    <a16:creationId xmlns:a16="http://schemas.microsoft.com/office/drawing/2014/main" id="{0FD51E2A-13BD-42E4-A90E-48C0684F4F66}"/>
                  </a:ext>
                </a:extLst>
              </p14:cNvPr>
              <p14:cNvContentPartPr/>
              <p14:nvPr/>
            </p14:nvContentPartPr>
            <p14:xfrm>
              <a:off x="5942423" y="-16896"/>
              <a:ext cx="27517" cy="27517"/>
            </p14:xfrm>
          </p:contentPart>
        </mc:Choice>
        <mc:Fallback xmlns="">
          <p:pic>
            <p:nvPicPr>
              <p:cNvPr id="13" name="Ink 12">
                <a:extLst>
                  <a:ext uri="{FF2B5EF4-FFF2-40B4-BE49-F238E27FC236}">
                    <a16:creationId xmlns:a16="http://schemas.microsoft.com/office/drawing/2014/main" id="{0FD51E2A-13BD-42E4-A90E-48C0684F4F66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4566573" y="-1392746"/>
                <a:ext cx="2751700" cy="27517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1">
            <p14:nvContentPartPr>
              <p14:cNvPr id="15" name="Ink 14">
                <a:extLst>
                  <a:ext uri="{FF2B5EF4-FFF2-40B4-BE49-F238E27FC236}">
                    <a16:creationId xmlns:a16="http://schemas.microsoft.com/office/drawing/2014/main" id="{0F1D4673-283B-496D-9929-7765B78932F2}"/>
                  </a:ext>
                </a:extLst>
              </p14:cNvPr>
              <p14:cNvContentPartPr/>
              <p14:nvPr/>
            </p14:nvContentPartPr>
            <p14:xfrm>
              <a:off x="7800051" y="-505862"/>
              <a:ext cx="27517" cy="27517"/>
            </p14:xfrm>
          </p:contentPart>
        </mc:Choice>
        <mc:Fallback xmlns="">
          <p:pic>
            <p:nvPicPr>
              <p:cNvPr id="15" name="Ink 14">
                <a:extLst>
                  <a:ext uri="{FF2B5EF4-FFF2-40B4-BE49-F238E27FC236}">
                    <a16:creationId xmlns:a16="http://schemas.microsoft.com/office/drawing/2014/main" id="{0F1D4673-283B-496D-9929-7765B78932F2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6424201" y="-1881712"/>
                <a:ext cx="2751700" cy="275170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TextBox 24">
            <a:extLst>
              <a:ext uri="{FF2B5EF4-FFF2-40B4-BE49-F238E27FC236}">
                <a16:creationId xmlns:a16="http://schemas.microsoft.com/office/drawing/2014/main" id="{FE84111E-EE56-4615-ACB6-F8B7427C4629}"/>
              </a:ext>
            </a:extLst>
          </p:cNvPr>
          <p:cNvSpPr txBox="1"/>
          <p:nvPr/>
        </p:nvSpPr>
        <p:spPr>
          <a:xfrm>
            <a:off x="1601089" y="1755282"/>
            <a:ext cx="4239280" cy="788037"/>
          </a:xfrm>
          <a:prstGeom prst="rect">
            <a:avLst/>
          </a:prstGeom>
        </p:spPr>
        <p:txBody>
          <a:bodyPr rot="0" spcFirstLastPara="0" vertOverflow="overflow" horzOverflow="overflow" vert="horz" lIns="130840" tIns="65420" rIns="130840" bIns="65420" numCol="1" spcCol="0" rtlCol="0" fromWordArt="0" anchor="ctr" anchorCtr="0" forceAA="0" compatLnSpc="1">
            <a:prstTxWarp prst="textNoShape">
              <a:avLst/>
            </a:prstTxWarp>
            <a:normAutofit fontScale="85000" lnSpcReduction="20000"/>
          </a:bodyPr>
          <a:lstStyle>
            <a:defPPr>
              <a:defRPr lang="en-US"/>
            </a:defPPr>
            <a:lvl1pPr marL="0" algn="l" defTabSz="703448" rtl="0" eaLnBrk="1" latinLnBrk="0" hangingPunct="1">
              <a:defRPr sz="138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51724" algn="l" defTabSz="703448" rtl="0" eaLnBrk="1" latinLnBrk="0" hangingPunct="1">
              <a:defRPr sz="138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703448" algn="l" defTabSz="703448" rtl="0" eaLnBrk="1" latinLnBrk="0" hangingPunct="1">
              <a:defRPr sz="138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55172" algn="l" defTabSz="703448" rtl="0" eaLnBrk="1" latinLnBrk="0" hangingPunct="1">
              <a:defRPr sz="138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06896" algn="l" defTabSz="703448" rtl="0" eaLnBrk="1" latinLnBrk="0" hangingPunct="1">
              <a:defRPr sz="138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58620" algn="l" defTabSz="703448" rtl="0" eaLnBrk="1" latinLnBrk="0" hangingPunct="1">
              <a:defRPr sz="138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110344" algn="l" defTabSz="703448" rtl="0" eaLnBrk="1" latinLnBrk="0" hangingPunct="1">
              <a:defRPr sz="138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62068" algn="l" defTabSz="703448" rtl="0" eaLnBrk="1" latinLnBrk="0" hangingPunct="1">
              <a:defRPr sz="138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813792" algn="l" defTabSz="703448" rtl="0" eaLnBrk="1" latinLnBrk="0" hangingPunct="1">
              <a:defRPr sz="138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308415">
              <a:lnSpc>
                <a:spcPct val="90000"/>
              </a:lnSpc>
              <a:spcBef>
                <a:spcPct val="0"/>
              </a:spcBef>
              <a:spcAft>
                <a:spcPts val="859"/>
              </a:spcAft>
            </a:pPr>
            <a:endParaRPr lang="en-US" sz="5867" dirty="0">
              <a:solidFill>
                <a:schemeClr val="tx1">
                  <a:lumMod val="75000"/>
                  <a:lumOff val="25000"/>
                </a:schemeClr>
              </a:solidFill>
              <a:latin typeface="+mj-lt"/>
            </a:endParaRPr>
          </a:p>
          <a:p>
            <a:pPr defTabSz="1308415">
              <a:lnSpc>
                <a:spcPct val="90000"/>
              </a:lnSpc>
              <a:spcBef>
                <a:spcPct val="0"/>
              </a:spcBef>
              <a:spcAft>
                <a:spcPts val="859"/>
              </a:spcAft>
            </a:pPr>
            <a:endParaRPr lang="en-US" sz="5867">
              <a:solidFill>
                <a:schemeClr val="tx1">
                  <a:lumMod val="75000"/>
                  <a:lumOff val="25000"/>
                </a:schemeClr>
              </a:solidFill>
              <a:latin typeface="+mj-lt"/>
            </a:endParaRPr>
          </a:p>
          <a:p>
            <a:pPr defTabSz="1308415">
              <a:lnSpc>
                <a:spcPct val="90000"/>
              </a:lnSpc>
              <a:spcBef>
                <a:spcPct val="0"/>
              </a:spcBef>
              <a:spcAft>
                <a:spcPts val="859"/>
              </a:spcAft>
            </a:pPr>
            <a:endParaRPr lang="en-US" sz="5867">
              <a:solidFill>
                <a:schemeClr val="tx1">
                  <a:lumMod val="75000"/>
                  <a:lumOff val="25000"/>
                </a:schemeClr>
              </a:solidFill>
              <a:latin typeface="+mj-lt"/>
            </a:endParaRPr>
          </a:p>
          <a:p>
            <a:pPr marL="857250" indent="-857250" defTabSz="1308415">
              <a:lnSpc>
                <a:spcPct val="90000"/>
              </a:lnSpc>
              <a:spcBef>
                <a:spcPct val="0"/>
              </a:spcBef>
              <a:spcAft>
                <a:spcPts val="859"/>
              </a:spcAft>
              <a:buFont typeface="Wingdings"/>
              <a:buChar char="Ø"/>
            </a:pPr>
            <a:endParaRPr lang="en-US" sz="5867">
              <a:solidFill>
                <a:schemeClr val="tx1">
                  <a:lumMod val="75000"/>
                  <a:lumOff val="25000"/>
                </a:schemeClr>
              </a:solidFill>
              <a:latin typeface="+mj-lt"/>
            </a:endParaRPr>
          </a:p>
          <a:p>
            <a:pPr defTabSz="1308415">
              <a:lnSpc>
                <a:spcPct val="90000"/>
              </a:lnSpc>
              <a:spcBef>
                <a:spcPct val="0"/>
              </a:spcBef>
              <a:spcAft>
                <a:spcPts val="859"/>
              </a:spcAft>
            </a:pPr>
            <a:endParaRPr lang="en-US" sz="5867">
              <a:solidFill>
                <a:schemeClr val="tx1">
                  <a:lumMod val="75000"/>
                  <a:lumOff val="25000"/>
                </a:schemeClr>
              </a:solidFill>
              <a:latin typeface="+mj-lt"/>
            </a:endParaRPr>
          </a:p>
          <a:p>
            <a:pPr defTabSz="1308415">
              <a:lnSpc>
                <a:spcPct val="90000"/>
              </a:lnSpc>
              <a:spcBef>
                <a:spcPct val="0"/>
              </a:spcBef>
              <a:spcAft>
                <a:spcPts val="859"/>
              </a:spcAft>
            </a:pPr>
            <a:endParaRPr lang="en-US" sz="5867">
              <a:solidFill>
                <a:schemeClr val="tx1">
                  <a:lumMod val="75000"/>
                  <a:lumOff val="25000"/>
                </a:schemeClr>
              </a:solidFill>
              <a:latin typeface="+mj-lt"/>
            </a:endParaRPr>
          </a:p>
          <a:p>
            <a:pPr defTabSz="1308415">
              <a:lnSpc>
                <a:spcPct val="90000"/>
              </a:lnSpc>
              <a:spcBef>
                <a:spcPct val="0"/>
              </a:spcBef>
              <a:spcAft>
                <a:spcPts val="859"/>
              </a:spcAft>
            </a:pPr>
            <a:endParaRPr lang="en-US" sz="5867">
              <a:solidFill>
                <a:schemeClr val="tx1">
                  <a:lumMod val="75000"/>
                  <a:lumOff val="25000"/>
                </a:schemeClr>
              </a:solidFill>
              <a:latin typeface="+mj-lt"/>
            </a:endParaRPr>
          </a:p>
          <a:p>
            <a:pPr defTabSz="1308415">
              <a:lnSpc>
                <a:spcPct val="90000"/>
              </a:lnSpc>
              <a:spcBef>
                <a:spcPct val="0"/>
              </a:spcBef>
              <a:spcAft>
                <a:spcPts val="859"/>
              </a:spcAft>
            </a:pPr>
            <a:endParaRPr lang="en-US" sz="5867">
              <a:solidFill>
                <a:schemeClr val="tx1">
                  <a:lumMod val="75000"/>
                  <a:lumOff val="25000"/>
                </a:schemeClr>
              </a:solidFill>
              <a:latin typeface="+mj-lt"/>
            </a:endParaRPr>
          </a:p>
          <a:p>
            <a:pPr defTabSz="1308415">
              <a:lnSpc>
                <a:spcPct val="90000"/>
              </a:lnSpc>
              <a:spcBef>
                <a:spcPct val="0"/>
              </a:spcBef>
              <a:spcAft>
                <a:spcPts val="859"/>
              </a:spcAft>
            </a:pPr>
            <a:endParaRPr lang="en-US" sz="5867">
              <a:solidFill>
                <a:schemeClr val="tx1">
                  <a:lumMod val="75000"/>
                  <a:lumOff val="25000"/>
                </a:schemeClr>
              </a:solidFill>
              <a:latin typeface="+mj-lt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2D5866D-09BD-4587-90D7-653B091CCC2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9956" y="1220783"/>
            <a:ext cx="5148555" cy="4612579"/>
          </a:xfrm>
          <a:noFill/>
        </p:spPr>
        <p:txBody>
          <a:bodyPr vert="horz" lIns="130840" tIns="65420" rIns="130840" bIns="65420" rtlCol="0" anchor="t">
            <a:normAutofit/>
          </a:bodyPr>
          <a:lstStyle>
            <a:defPPr>
              <a:defRPr lang="en-US"/>
            </a:defPPr>
            <a:lvl1pPr marL="0" algn="l" defTabSz="703448" rtl="0" eaLnBrk="1" latinLnBrk="0" hangingPunct="1">
              <a:defRPr sz="138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51724" algn="l" defTabSz="703448" rtl="0" eaLnBrk="1" latinLnBrk="0" hangingPunct="1">
              <a:defRPr sz="138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703448" algn="l" defTabSz="703448" rtl="0" eaLnBrk="1" latinLnBrk="0" hangingPunct="1">
              <a:defRPr sz="138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55172" algn="l" defTabSz="703448" rtl="0" eaLnBrk="1" latinLnBrk="0" hangingPunct="1">
              <a:defRPr sz="138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06896" algn="l" defTabSz="703448" rtl="0" eaLnBrk="1" latinLnBrk="0" hangingPunct="1">
              <a:defRPr sz="138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58620" algn="l" defTabSz="703448" rtl="0" eaLnBrk="1" latinLnBrk="0" hangingPunct="1">
              <a:defRPr sz="138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110344" algn="l" defTabSz="703448" rtl="0" eaLnBrk="1" latinLnBrk="0" hangingPunct="1">
              <a:defRPr sz="138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62068" algn="l" defTabSz="703448" rtl="0" eaLnBrk="1" latinLnBrk="0" hangingPunct="1">
              <a:defRPr sz="138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813792" algn="l" defTabSz="703448" rtl="0" eaLnBrk="1" latinLnBrk="0" hangingPunct="1">
              <a:defRPr sz="138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308415">
              <a:lnSpc>
                <a:spcPct val="90000"/>
              </a:lnSpc>
              <a:spcAft>
                <a:spcPts val="867"/>
              </a:spcAft>
            </a:pPr>
            <a:endParaRPr lang="en-US" sz="1350">
              <a:latin typeface="Arial"/>
              <a:cs typeface="Arial"/>
            </a:endParaRPr>
          </a:p>
          <a:p>
            <a:pPr indent="-261620" defTabSz="1308415">
              <a:lnSpc>
                <a:spcPct val="90000"/>
              </a:lnSpc>
              <a:spcAft>
                <a:spcPts val="867"/>
              </a:spcAft>
              <a:buFont typeface="Garamond" pitchFamily="18" charset="0"/>
              <a:buChar char="◦"/>
            </a:pPr>
            <a:endParaRPr lang="en-US" sz="2289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indent="-261620" defTabSz="1308415">
              <a:lnSpc>
                <a:spcPct val="90000"/>
              </a:lnSpc>
              <a:spcAft>
                <a:spcPts val="867"/>
              </a:spcAft>
              <a:buFont typeface="Garamond" pitchFamily="18" charset="0"/>
              <a:buChar char="◦"/>
            </a:pPr>
            <a:endParaRPr lang="en-US" sz="1145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indent="-261620" defTabSz="1308415">
              <a:lnSpc>
                <a:spcPct val="90000"/>
              </a:lnSpc>
              <a:spcAft>
                <a:spcPts val="867"/>
              </a:spcAft>
              <a:buFont typeface="Garamond" pitchFamily="18" charset="0"/>
              <a:buChar char="◦"/>
            </a:pPr>
            <a:endParaRPr lang="en-US" sz="1145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indent="-261620" defTabSz="1308415">
              <a:lnSpc>
                <a:spcPct val="90000"/>
              </a:lnSpc>
              <a:spcAft>
                <a:spcPts val="867"/>
              </a:spcAft>
              <a:buFont typeface="Garamond" pitchFamily="18" charset="0"/>
              <a:buChar char="◦"/>
            </a:pPr>
            <a:endParaRPr lang="en-US" sz="1145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indent="-261620" defTabSz="1308415">
              <a:lnSpc>
                <a:spcPct val="90000"/>
              </a:lnSpc>
              <a:spcAft>
                <a:spcPts val="867"/>
              </a:spcAft>
              <a:buFont typeface="Garamond" pitchFamily="18" charset="0"/>
              <a:buChar char="◦"/>
            </a:pPr>
            <a:endParaRPr lang="en-US" sz="1145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indent="-261620" defTabSz="1308415">
              <a:lnSpc>
                <a:spcPct val="90000"/>
              </a:lnSpc>
              <a:spcAft>
                <a:spcPts val="867"/>
              </a:spcAft>
              <a:buFont typeface="Garamond" pitchFamily="18" charset="0"/>
              <a:buChar char="◦"/>
            </a:pPr>
            <a:endParaRPr lang="en-US" sz="1145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indent="-261620" defTabSz="1308415">
              <a:lnSpc>
                <a:spcPct val="90000"/>
              </a:lnSpc>
              <a:spcAft>
                <a:spcPts val="867"/>
              </a:spcAft>
              <a:buFont typeface="Garamond" pitchFamily="18" charset="0"/>
              <a:buChar char="◦"/>
            </a:pPr>
            <a:r>
              <a:rPr lang="en-US" sz="11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  </a:t>
            </a:r>
          </a:p>
        </p:txBody>
      </p:sp>
      <p:sp>
        <p:nvSpPr>
          <p:cNvPr id="2" name="Subtitle 2">
            <a:extLst>
              <a:ext uri="{FF2B5EF4-FFF2-40B4-BE49-F238E27FC236}">
                <a16:creationId xmlns:a16="http://schemas.microsoft.com/office/drawing/2014/main" id="{9C6466C4-E03C-4510-8E12-56B8057C4671}"/>
              </a:ext>
            </a:extLst>
          </p:cNvPr>
          <p:cNvSpPr txBox="1">
            <a:spLocks/>
          </p:cNvSpPr>
          <p:nvPr/>
        </p:nvSpPr>
        <p:spPr>
          <a:xfrm>
            <a:off x="162695" y="688845"/>
            <a:ext cx="5148555" cy="6983900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tx1"/>
            </a:solidFill>
          </a:ln>
        </p:spPr>
        <p:txBody>
          <a:bodyPr vert="horz" lIns="130840" tIns="65420" rIns="130840" bIns="65420" rtlCol="0" anchor="t">
            <a:noAutofit/>
          </a:bodyPr>
          <a:lstStyle>
            <a:defPPr>
              <a:defRPr lang="en-US"/>
            </a:defPPr>
            <a:lvl1pPr marL="0" indent="0" algn="l" defTabSz="703448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None/>
              <a:defRPr sz="138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51724" indent="0" algn="l" defTabSz="703448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None/>
              <a:defRPr sz="138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703448" indent="0" algn="l" defTabSz="703448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None/>
              <a:defRPr sz="138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55172" indent="0" algn="l" defTabSz="703448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None/>
              <a:defRPr sz="138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06896" indent="0" algn="l" defTabSz="703448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None/>
              <a:defRPr sz="138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58620" indent="0" algn="l" defTabSz="703448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None/>
              <a:defRPr sz="138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110344" indent="0" algn="l" defTabSz="703448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None/>
              <a:defRPr sz="138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62068" indent="0" algn="l" defTabSz="703448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None/>
              <a:defRPr sz="138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813792" indent="0" algn="l" defTabSz="703448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None/>
              <a:defRPr sz="138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 defTabSz="1308415">
              <a:lnSpc>
                <a:spcPct val="90000"/>
              </a:lnSpc>
              <a:spcAft>
                <a:spcPts val="867"/>
              </a:spcAft>
              <a:buFont typeface="Wingdings"/>
              <a:buChar char="§"/>
            </a:pPr>
            <a:r>
              <a:rPr lang="en-US" sz="2000" dirty="0">
                <a:latin typeface="Arial"/>
                <a:cs typeface="Arial"/>
              </a:rPr>
              <a:t> Knowledge is wisdom</a:t>
            </a:r>
          </a:p>
          <a:p>
            <a:pPr marL="342900" indent="-342900" defTabSz="1308415">
              <a:lnSpc>
                <a:spcPct val="90000"/>
              </a:lnSpc>
              <a:spcAft>
                <a:spcPts val="867"/>
              </a:spcAft>
              <a:buFont typeface="Wingdings"/>
              <a:buChar char="§"/>
            </a:pPr>
            <a:r>
              <a:rPr lang="en-US" sz="2000" dirty="0">
                <a:solidFill>
                  <a:srgbClr val="000000"/>
                </a:solidFill>
                <a:latin typeface="Arial"/>
                <a:cs typeface="Arial"/>
              </a:rPr>
              <a:t>Vaccination outreach</a:t>
            </a:r>
          </a:p>
          <a:p>
            <a:pPr marL="342900" indent="-342900" defTabSz="1308415">
              <a:lnSpc>
                <a:spcPct val="90000"/>
              </a:lnSpc>
              <a:spcAft>
                <a:spcPts val="867"/>
              </a:spcAft>
              <a:buFont typeface="Wingdings"/>
              <a:buChar char="§"/>
            </a:pPr>
            <a:r>
              <a:rPr lang="en-US" sz="2000" dirty="0">
                <a:solidFill>
                  <a:srgbClr val="000000"/>
                </a:solidFill>
                <a:latin typeface="Arial"/>
                <a:cs typeface="Arial"/>
              </a:rPr>
              <a:t>Frontline workers, and all who are at risk</a:t>
            </a:r>
          </a:p>
          <a:p>
            <a:pPr marL="342900" indent="-342900" defTabSz="1308415">
              <a:lnSpc>
                <a:spcPct val="90000"/>
              </a:lnSpc>
              <a:spcAft>
                <a:spcPts val="867"/>
              </a:spcAft>
              <a:buFont typeface="Wingdings"/>
              <a:buChar char="§"/>
            </a:pPr>
            <a:r>
              <a:rPr lang="en-US" sz="2000" dirty="0">
                <a:solidFill>
                  <a:srgbClr val="000000"/>
                </a:solidFill>
                <a:latin typeface="Arial"/>
                <a:cs typeface="Arial"/>
              </a:rPr>
              <a:t>Stop listening to misleading information about covid</a:t>
            </a:r>
          </a:p>
          <a:p>
            <a:pPr marL="342900" indent="-342900" defTabSz="1308415">
              <a:lnSpc>
                <a:spcPct val="90000"/>
              </a:lnSpc>
              <a:spcAft>
                <a:spcPts val="867"/>
              </a:spcAft>
              <a:buFont typeface="Wingdings"/>
              <a:buChar char="§"/>
            </a:pPr>
            <a:r>
              <a:rPr lang="en-US" sz="2000" dirty="0">
                <a:solidFill>
                  <a:srgbClr val="000000"/>
                </a:solidFill>
                <a:latin typeface="Arial"/>
                <a:cs typeface="Arial"/>
              </a:rPr>
              <a:t>Make an inform decision</a:t>
            </a:r>
          </a:p>
          <a:p>
            <a:pPr marL="342900" indent="-342900" defTabSz="1308415">
              <a:lnSpc>
                <a:spcPct val="90000"/>
              </a:lnSpc>
              <a:spcAft>
                <a:spcPts val="867"/>
              </a:spcAft>
              <a:buFont typeface="Wingdings"/>
              <a:buChar char="§"/>
            </a:pPr>
            <a:r>
              <a:rPr lang="en-US" sz="2000" dirty="0">
                <a:solidFill>
                  <a:srgbClr val="000000"/>
                </a:solidFill>
                <a:latin typeface="Arial"/>
                <a:cs typeface="Arial"/>
              </a:rPr>
              <a:t>Join the fight against covid-!9 virus</a:t>
            </a:r>
          </a:p>
          <a:p>
            <a:pPr marL="342900" indent="-342900" defTabSz="1308415">
              <a:lnSpc>
                <a:spcPct val="90000"/>
              </a:lnSpc>
              <a:spcAft>
                <a:spcPts val="867"/>
              </a:spcAft>
              <a:buFont typeface="Wingdings"/>
              <a:buChar char="§"/>
            </a:pPr>
            <a:r>
              <a:rPr lang="en-US" sz="2000" dirty="0">
                <a:solidFill>
                  <a:srgbClr val="000000"/>
                </a:solidFill>
                <a:latin typeface="Arial"/>
                <a:cs typeface="Arial"/>
              </a:rPr>
              <a:t>Take the step back to normality</a:t>
            </a:r>
          </a:p>
          <a:p>
            <a:pPr marL="342900" indent="-342900" defTabSz="1308415">
              <a:lnSpc>
                <a:spcPct val="90000"/>
              </a:lnSpc>
              <a:spcAft>
                <a:spcPts val="867"/>
              </a:spcAft>
              <a:buFont typeface="Wingdings"/>
              <a:buChar char="§"/>
            </a:pPr>
            <a:r>
              <a:rPr lang="en-US" sz="2000" dirty="0">
                <a:solidFill>
                  <a:srgbClr val="000000"/>
                </a:solidFill>
                <a:latin typeface="Arial"/>
                <a:cs typeface="Arial"/>
              </a:rPr>
              <a:t>Get vaccinated against covid-19 virus</a:t>
            </a:r>
          </a:p>
          <a:p>
            <a:pPr marL="342900" indent="-342900" defTabSz="1308415">
              <a:lnSpc>
                <a:spcPct val="90000"/>
              </a:lnSpc>
              <a:spcAft>
                <a:spcPts val="867"/>
              </a:spcAft>
              <a:buFont typeface="Wingdings"/>
              <a:buChar char="§"/>
            </a:pPr>
            <a:r>
              <a:rPr lang="en-US" sz="2000" dirty="0">
                <a:solidFill>
                  <a:srgbClr val="000000"/>
                </a:solidFill>
                <a:latin typeface="Arial"/>
                <a:cs typeface="Arial"/>
              </a:rPr>
              <a:t>We can change tomorrow if we all have the same aim and desire</a:t>
            </a:r>
          </a:p>
          <a:p>
            <a:pPr marL="342900" indent="-342900" defTabSz="1308415">
              <a:lnSpc>
                <a:spcPct val="90000"/>
              </a:lnSpc>
              <a:spcAft>
                <a:spcPts val="867"/>
              </a:spcAft>
              <a:buFont typeface="Wingdings"/>
              <a:buChar char="§"/>
            </a:pPr>
            <a:r>
              <a:rPr lang="en-US" sz="2000" dirty="0">
                <a:solidFill>
                  <a:srgbClr val="000000"/>
                </a:solidFill>
                <a:latin typeface="Arial"/>
                <a:cs typeface="Arial"/>
              </a:rPr>
              <a:t>Covid –19 will be defeated</a:t>
            </a:r>
          </a:p>
          <a:p>
            <a:pPr marL="342900" indent="-342900" defTabSz="1308415">
              <a:lnSpc>
                <a:spcPct val="90000"/>
              </a:lnSpc>
              <a:spcAft>
                <a:spcPts val="867"/>
              </a:spcAft>
              <a:buFont typeface="Wingdings"/>
              <a:buChar char="§"/>
            </a:pPr>
            <a:r>
              <a:rPr lang="en-US" sz="2000" dirty="0">
                <a:solidFill>
                  <a:srgbClr val="000000"/>
                </a:solidFill>
                <a:latin typeface="Arial"/>
                <a:cs typeface="Arial"/>
              </a:rPr>
              <a:t>According to (king Jr,2021 )</a:t>
            </a:r>
            <a:r>
              <a:rPr lang="en-US" sz="2000" dirty="0">
                <a:ea typeface="+mn-lt"/>
                <a:cs typeface="+mn-lt"/>
              </a:rPr>
              <a:t>“Faith is taking the first step even when you don’t see the whole staircase.”</a:t>
            </a:r>
          </a:p>
          <a:p>
            <a:pPr marL="342900" indent="-342900" defTabSz="1308415">
              <a:lnSpc>
                <a:spcPct val="90000"/>
              </a:lnSpc>
              <a:spcAft>
                <a:spcPts val="867"/>
              </a:spcAft>
              <a:buFont typeface="Wingdings"/>
              <a:buChar char="§"/>
            </a:pPr>
            <a:endParaRPr lang="en-US" sz="2000" dirty="0">
              <a:solidFill>
                <a:srgbClr val="000000"/>
              </a:solidFill>
              <a:latin typeface="Century Gothic" panose="020B0502020202020204"/>
              <a:cs typeface="Arial"/>
            </a:endParaRPr>
          </a:p>
          <a:p>
            <a:pPr marL="342900" indent="-342900" defTabSz="1308415">
              <a:lnSpc>
                <a:spcPct val="90000"/>
              </a:lnSpc>
              <a:spcAft>
                <a:spcPts val="867"/>
              </a:spcAft>
              <a:buFont typeface="Wingdings"/>
              <a:buChar char="§"/>
            </a:pPr>
            <a:endParaRPr lang="en-US" sz="2000" dirty="0">
              <a:solidFill>
                <a:srgbClr val="000000"/>
              </a:solidFill>
              <a:latin typeface="Arial"/>
              <a:cs typeface="Arial"/>
            </a:endParaRPr>
          </a:p>
          <a:p>
            <a:pPr marL="342900" indent="-342900" defTabSz="1308415">
              <a:lnSpc>
                <a:spcPct val="90000"/>
              </a:lnSpc>
              <a:spcAft>
                <a:spcPts val="867"/>
              </a:spcAft>
              <a:buFont typeface="Wingdings"/>
              <a:buChar char="§"/>
            </a:pPr>
            <a:endParaRPr lang="en-US" sz="2000" dirty="0">
              <a:solidFill>
                <a:srgbClr val="000000"/>
              </a:solidFill>
              <a:latin typeface="Arial"/>
              <a:cs typeface="Arial"/>
            </a:endParaRPr>
          </a:p>
          <a:p>
            <a:pPr marL="342900" indent="-342900" defTabSz="1308415">
              <a:lnSpc>
                <a:spcPct val="90000"/>
              </a:lnSpc>
              <a:spcAft>
                <a:spcPts val="867"/>
              </a:spcAft>
              <a:buFont typeface="Wingdings"/>
              <a:buChar char="§"/>
            </a:pPr>
            <a:endParaRPr lang="en-US" sz="2000" dirty="0">
              <a:solidFill>
                <a:srgbClr val="000000"/>
              </a:solidFill>
              <a:latin typeface="Arial"/>
              <a:cs typeface="Arial"/>
            </a:endParaRPr>
          </a:p>
          <a:p>
            <a:pPr marL="342900" indent="-342900" defTabSz="1308415">
              <a:lnSpc>
                <a:spcPct val="90000"/>
              </a:lnSpc>
              <a:spcAft>
                <a:spcPts val="867"/>
              </a:spcAft>
              <a:buFont typeface="Wingdings"/>
              <a:buChar char="§"/>
            </a:pPr>
            <a:endParaRPr lang="en-US" sz="2000" dirty="0">
              <a:solidFill>
                <a:srgbClr val="000000"/>
              </a:solidFill>
              <a:latin typeface="Arial"/>
              <a:cs typeface="Arial"/>
            </a:endParaRPr>
          </a:p>
          <a:p>
            <a:pPr marL="342900" indent="-342900" defTabSz="1308415">
              <a:lnSpc>
                <a:spcPct val="90000"/>
              </a:lnSpc>
              <a:spcAft>
                <a:spcPts val="867"/>
              </a:spcAft>
              <a:buFont typeface="Wingdings"/>
              <a:buChar char="§"/>
            </a:pPr>
            <a:endParaRPr lang="en-US" sz="2000" dirty="0">
              <a:solidFill>
                <a:srgbClr val="000000"/>
              </a:solidFill>
              <a:latin typeface="Arial"/>
              <a:cs typeface="Arial"/>
            </a:endParaRPr>
          </a:p>
          <a:p>
            <a:pPr marL="342900" indent="-342900" defTabSz="1308415">
              <a:lnSpc>
                <a:spcPct val="90000"/>
              </a:lnSpc>
              <a:spcAft>
                <a:spcPts val="867"/>
              </a:spcAft>
              <a:buFont typeface="Wingdings"/>
              <a:buChar char="§"/>
            </a:pPr>
            <a:endParaRPr lang="en-US" sz="2000" dirty="0">
              <a:solidFill>
                <a:srgbClr val="000000"/>
              </a:solidFill>
              <a:latin typeface="Arial"/>
              <a:cs typeface="Arial"/>
            </a:endParaRPr>
          </a:p>
          <a:p>
            <a:pPr marL="342900" indent="-342900" defTabSz="1308415">
              <a:lnSpc>
                <a:spcPct val="90000"/>
              </a:lnSpc>
              <a:spcAft>
                <a:spcPts val="867"/>
              </a:spcAft>
              <a:buFont typeface="Wingdings"/>
              <a:buChar char="§"/>
            </a:pPr>
            <a:endParaRPr lang="en-US" sz="2000" dirty="0">
              <a:solidFill>
                <a:srgbClr val="000000"/>
              </a:solidFill>
              <a:latin typeface="Arial"/>
              <a:cs typeface="Arial"/>
            </a:endParaRPr>
          </a:p>
          <a:p>
            <a:pPr marL="81280" indent="-342900" defTabSz="1308415">
              <a:lnSpc>
                <a:spcPct val="90000"/>
              </a:lnSpc>
              <a:spcAft>
                <a:spcPts val="867"/>
              </a:spcAft>
              <a:buFont typeface="Wingdings"/>
              <a:buChar char="§"/>
            </a:pPr>
            <a:endParaRPr lang="en-US" sz="200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indent="-261620" defTabSz="1308415">
              <a:lnSpc>
                <a:spcPct val="90000"/>
              </a:lnSpc>
              <a:spcAft>
                <a:spcPts val="867"/>
              </a:spcAft>
              <a:buFont typeface="Wingdings"/>
              <a:buChar char="§"/>
            </a:pPr>
            <a:endParaRPr lang="en-US" sz="200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indent="-261620" defTabSz="1308415">
              <a:lnSpc>
                <a:spcPct val="90000"/>
              </a:lnSpc>
              <a:spcAft>
                <a:spcPts val="867"/>
              </a:spcAft>
              <a:buFont typeface="Wingdings"/>
              <a:buChar char="§"/>
            </a:pPr>
            <a:endParaRPr lang="en-US" sz="200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indent="-261620" defTabSz="1308415">
              <a:lnSpc>
                <a:spcPct val="90000"/>
              </a:lnSpc>
              <a:spcAft>
                <a:spcPts val="867"/>
              </a:spcAft>
              <a:buFont typeface="Wingdings"/>
              <a:buChar char="§"/>
            </a:pPr>
            <a:endParaRPr lang="en-US" sz="200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indent="-261620" defTabSz="1308415">
              <a:lnSpc>
                <a:spcPct val="90000"/>
              </a:lnSpc>
              <a:spcAft>
                <a:spcPts val="867"/>
              </a:spcAft>
              <a:buFont typeface="Wingdings"/>
              <a:buChar char="§"/>
            </a:pPr>
            <a:endParaRPr lang="en-US" sz="200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indent="-261620" defTabSz="1308415">
              <a:lnSpc>
                <a:spcPct val="90000"/>
              </a:lnSpc>
              <a:spcAft>
                <a:spcPts val="867"/>
              </a:spcAft>
              <a:buFont typeface="Wingdings"/>
              <a:buChar char="§"/>
            </a:pPr>
            <a:endParaRPr lang="en-US" sz="200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indent="-261620" defTabSz="1308415">
              <a:lnSpc>
                <a:spcPct val="90000"/>
              </a:lnSpc>
              <a:spcAft>
                <a:spcPts val="867"/>
              </a:spcAft>
              <a:buFont typeface="Wingdings"/>
              <a:buChar char="§"/>
            </a:pPr>
            <a:r>
              <a:rPr lang="en-US" sz="20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  </a:t>
            </a: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B428CAB7-06A7-4E9B-A67B-E9D71317407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88093923"/>
              </p:ext>
            </p:extLst>
          </p:nvPr>
        </p:nvGraphicFramePr>
        <p:xfrm>
          <a:off x="254915" y="143234"/>
          <a:ext cx="4976452" cy="46629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976452">
                  <a:extLst>
                    <a:ext uri="{9D8B030D-6E8A-4147-A177-3AD203B41FA5}">
                      <a16:colId xmlns:a16="http://schemas.microsoft.com/office/drawing/2014/main" val="2279105343"/>
                    </a:ext>
                  </a:extLst>
                </a:gridCol>
              </a:tblGrid>
              <a:tr h="466290">
                <a:tc>
                  <a:txBody>
                    <a:bodyPr/>
                    <a:lstStyle/>
                    <a:p>
                      <a:r>
                        <a:rPr lang="en-US" b="1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Rose </a:t>
                      </a:r>
                      <a:r>
                        <a:rPr lang="en-US" b="1" dirty="0" err="1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Mckenzie</a:t>
                      </a:r>
                      <a:r>
                        <a:rPr lang="en-US" b="1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 /1912554  Pitch</a:t>
                      </a:r>
                      <a:endParaRPr lang="en-US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79674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979160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2">
            <a:extLst>
              <a:ext uri="{FF2B5EF4-FFF2-40B4-BE49-F238E27FC236}">
                <a16:creationId xmlns:a16="http://schemas.microsoft.com/office/drawing/2014/main" id="{F18E5BB4-FACA-46B3-9A53-DA438E303D8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69855287"/>
              </p:ext>
            </p:extLst>
          </p:nvPr>
        </p:nvGraphicFramePr>
        <p:xfrm>
          <a:off x="366440" y="127319"/>
          <a:ext cx="4812239" cy="729376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812239">
                  <a:extLst>
                    <a:ext uri="{9D8B030D-6E8A-4147-A177-3AD203B41FA5}">
                      <a16:colId xmlns:a16="http://schemas.microsoft.com/office/drawing/2014/main" val="2936969039"/>
                    </a:ext>
                  </a:extLst>
                </a:gridCol>
              </a:tblGrid>
              <a:tr h="7293763">
                <a:tc>
                  <a:txBody>
                    <a:bodyPr/>
                    <a:lstStyle/>
                    <a:p>
                      <a:pPr marL="285750" lvl="0" indent="-285750">
                        <a:buFont typeface="Wingdings"/>
                        <a:buChar char="§"/>
                      </a:pPr>
                      <a:r>
                        <a:rPr lang="en-US" b="0" dirty="0">
                          <a:solidFill>
                            <a:schemeClr val="tx1"/>
                          </a:solidFill>
                        </a:rPr>
                        <a:t>Speak to professionals about covid 19 vaccines</a:t>
                      </a:r>
                    </a:p>
                    <a:p>
                      <a:pPr marL="285750" lvl="0" indent="-285750">
                        <a:buFont typeface="Wingdings"/>
                        <a:buChar char="§"/>
                      </a:pPr>
                      <a:r>
                        <a:rPr lang="en-US" b="0" dirty="0">
                          <a:solidFill>
                            <a:schemeClr val="tx1"/>
                          </a:solidFill>
                        </a:rPr>
                        <a:t>What is corona virus?</a:t>
                      </a:r>
                    </a:p>
                    <a:p>
                      <a:pPr marL="285750" lvl="0" indent="-285750">
                        <a:buFont typeface="Wingdings"/>
                        <a:buChar char="§"/>
                      </a:pPr>
                      <a:r>
                        <a:rPr lang="en-US" b="0" dirty="0">
                          <a:solidFill>
                            <a:schemeClr val="tx1"/>
                          </a:solidFill>
                        </a:rPr>
                        <a:t>Type of corona virus vaccine available</a:t>
                      </a:r>
                    </a:p>
                    <a:p>
                      <a:pPr marL="285750" lvl="0" indent="-285750">
                        <a:buFont typeface="Wingdings"/>
                        <a:buChar char="§"/>
                      </a:pPr>
                      <a:r>
                        <a:rPr lang="en-US" b="0" dirty="0">
                          <a:solidFill>
                            <a:schemeClr val="tx1"/>
                          </a:solidFill>
                        </a:rPr>
                        <a:t>Side effects</a:t>
                      </a:r>
                    </a:p>
                    <a:p>
                      <a:pPr marL="285750" lvl="0" indent="-285750">
                        <a:buFont typeface="Wingdings"/>
                        <a:buChar char="§"/>
                      </a:pPr>
                      <a:r>
                        <a:rPr lang="en-US" b="0" dirty="0">
                          <a:solidFill>
                            <a:schemeClr val="tx1"/>
                          </a:solidFill>
                        </a:rPr>
                        <a:t>Who can have the vaccine</a:t>
                      </a:r>
                    </a:p>
                    <a:p>
                      <a:pPr marL="285750" lvl="0" indent="-285750">
                        <a:buFont typeface="Wingdings"/>
                        <a:buChar char="§"/>
                      </a:pPr>
                      <a:r>
                        <a:rPr lang="en-US" b="0" dirty="0">
                          <a:solidFill>
                            <a:schemeClr val="tx1"/>
                          </a:solidFill>
                        </a:rPr>
                        <a:t>Will having the vaccine help with travelling by plane easier.</a:t>
                      </a:r>
                    </a:p>
                    <a:p>
                      <a:pPr marL="285750" lvl="0" indent="-285750">
                        <a:buFont typeface="Wingdings"/>
                        <a:buChar char="§"/>
                      </a:pPr>
                      <a:r>
                        <a:rPr lang="en-US" b="0" dirty="0">
                          <a:solidFill>
                            <a:schemeClr val="tx1"/>
                          </a:solidFill>
                        </a:rPr>
                        <a:t>Can Someone contract corona virus from the covid 19 vaccines</a:t>
                      </a:r>
                    </a:p>
                    <a:p>
                      <a:pPr marL="285750" lvl="0" indent="-285750">
                        <a:buFont typeface="Wingdings"/>
                        <a:buChar char="§"/>
                      </a:pPr>
                      <a:r>
                        <a:rPr lang="en-US" b="0" dirty="0">
                          <a:solidFill>
                            <a:schemeClr val="tx1"/>
                          </a:solidFill>
                        </a:rPr>
                        <a:t>Can I continue working after taking the covid vaccine</a:t>
                      </a:r>
                    </a:p>
                    <a:p>
                      <a:pPr marL="285750" lvl="0" indent="-285750">
                        <a:buFont typeface="Wingdings"/>
                        <a:buChar char="§"/>
                      </a:pPr>
                      <a:r>
                        <a:rPr lang="en-US" b="0" dirty="0">
                          <a:solidFill>
                            <a:schemeClr val="tx1"/>
                          </a:solidFill>
                        </a:rPr>
                        <a:t>Who cannot have the covid 19 vaccine?</a:t>
                      </a:r>
                    </a:p>
                    <a:p>
                      <a:pPr marL="285750" lvl="0" indent="-285750">
                        <a:buFont typeface="Wingdings"/>
                        <a:buChar char="§"/>
                      </a:pPr>
                      <a:r>
                        <a:rPr lang="en-US" b="0" dirty="0">
                          <a:solidFill>
                            <a:schemeClr val="tx1"/>
                          </a:solidFill>
                        </a:rPr>
                        <a:t>What inside the covid 19 vaccines</a:t>
                      </a:r>
                    </a:p>
                    <a:p>
                      <a:pPr marL="285750" lvl="0" indent="-285750">
                        <a:buFont typeface="Wingdings"/>
                        <a:buChar char="§"/>
                      </a:pPr>
                      <a:r>
                        <a:rPr lang="en-US" b="0" dirty="0">
                          <a:solidFill>
                            <a:schemeClr val="tx1"/>
                          </a:solidFill>
                        </a:rPr>
                        <a:t>Open for any other questions about covid 19 vaccines.</a:t>
                      </a:r>
                    </a:p>
                    <a:p>
                      <a:pPr marL="285750" lvl="0" indent="-285750">
                        <a:buFont typeface="Wingdings"/>
                        <a:buChar char="§"/>
                      </a:pPr>
                      <a:r>
                        <a:rPr lang="en-US" b="0" dirty="0">
                          <a:solidFill>
                            <a:schemeClr val="tx1"/>
                          </a:solidFill>
                        </a:rPr>
                        <a:t>More information on coronavirus visit/ </a:t>
                      </a:r>
                    </a:p>
                    <a:p>
                      <a:pPr marL="0" lvl="0" indent="0">
                        <a:buNone/>
                      </a:pPr>
                      <a:r>
                        <a:rPr lang="en-US" b="0" dirty="0">
                          <a:solidFill>
                            <a:schemeClr val="tx1"/>
                          </a:solidFill>
                        </a:rPr>
                        <a:t>    www.nhs.uk/coridvaccinations</a:t>
                      </a:r>
                    </a:p>
                    <a:p>
                      <a:pPr marL="285750" lvl="0" indent="-285750">
                        <a:buFont typeface="Wingdings"/>
                        <a:buChar char="§"/>
                      </a:pPr>
                      <a:endParaRPr lang="en-US" b="0" dirty="0">
                        <a:solidFill>
                          <a:schemeClr val="tx1"/>
                        </a:solidFill>
                      </a:endParaRPr>
                    </a:p>
                    <a:p>
                      <a:pPr marL="285750" lvl="0" indent="-285750">
                        <a:buFont typeface="Wingdings"/>
                        <a:buChar char="§"/>
                      </a:pPr>
                      <a:endParaRPr lang="en-US" b="0" dirty="0">
                        <a:solidFill>
                          <a:schemeClr val="tx1"/>
                        </a:solidFill>
                      </a:endParaRPr>
                    </a:p>
                    <a:p>
                      <a:pPr marL="285750" lvl="0" indent="-285750">
                        <a:buFont typeface="Wingdings"/>
                        <a:buChar char="§"/>
                      </a:pPr>
                      <a:endParaRPr lang="en-US" b="0" dirty="0">
                        <a:solidFill>
                          <a:schemeClr val="tx1"/>
                        </a:solidFill>
                      </a:endParaRPr>
                    </a:p>
                    <a:p>
                      <a:pPr marL="0" lvl="0" indent="0">
                        <a:buNone/>
                      </a:pPr>
                      <a:r>
                        <a:rPr lang="en-US" b="0" dirty="0">
                          <a:solidFill>
                            <a:schemeClr val="tx1"/>
                          </a:solidFill>
                        </a:rPr>
                        <a:t>We are on the right path</a:t>
                      </a:r>
                    </a:p>
                    <a:p>
                      <a:pPr marL="0" lvl="0" indent="0">
                        <a:buNone/>
                      </a:pPr>
                      <a:r>
                        <a:rPr lang="en-US" b="0" dirty="0">
                          <a:solidFill>
                            <a:schemeClr val="tx1"/>
                          </a:solidFill>
                        </a:rPr>
                        <a:t>Take your first step with confidence</a:t>
                      </a:r>
                    </a:p>
                    <a:p>
                      <a:pPr marL="0" lvl="0" indent="0">
                        <a:buNone/>
                      </a:pPr>
                      <a:endParaRPr lang="en-US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>
                        <a:lumMod val="8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19420025"/>
                  </a:ext>
                </a:extLst>
              </a:tr>
            </a:tbl>
          </a:graphicData>
        </a:graphic>
      </p:graphicFrame>
      <p:graphicFrame>
        <p:nvGraphicFramePr>
          <p:cNvPr id="3" name="Table 3">
            <a:extLst>
              <a:ext uri="{FF2B5EF4-FFF2-40B4-BE49-F238E27FC236}">
                <a16:creationId xmlns:a16="http://schemas.microsoft.com/office/drawing/2014/main" id="{ED78CE00-B3E5-4071-9D35-B756720C835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55473253"/>
              </p:ext>
            </p:extLst>
          </p:nvPr>
        </p:nvGraphicFramePr>
        <p:xfrm>
          <a:off x="366440" y="5617972"/>
          <a:ext cx="4810458" cy="4903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810458">
                  <a:extLst>
                    <a:ext uri="{9D8B030D-6E8A-4147-A177-3AD203B41FA5}">
                      <a16:colId xmlns:a16="http://schemas.microsoft.com/office/drawing/2014/main" val="2027019738"/>
                    </a:ext>
                  </a:extLst>
                </a:gridCol>
              </a:tblGrid>
              <a:tr h="490320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dirty="0"/>
                        <a:t>Unity is strength to over the worst problem</a:t>
                      </a:r>
                    </a:p>
                  </a:txBody>
                  <a:tcPr>
                    <a:solidFill>
                      <a:srgbClr val="00B0F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18724002"/>
                  </a:ext>
                </a:extLst>
              </a:tr>
            </a:tbl>
          </a:graphicData>
        </a:graphic>
      </p:graphicFrame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3556F97D-1512-45FF-BB66-0AD3ADE6F2B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96524622"/>
              </p:ext>
            </p:extLst>
          </p:nvPr>
        </p:nvGraphicFramePr>
        <p:xfrm>
          <a:off x="223050" y="6811593"/>
          <a:ext cx="5042085" cy="70959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042085">
                  <a:extLst>
                    <a:ext uri="{9D8B030D-6E8A-4147-A177-3AD203B41FA5}">
                      <a16:colId xmlns:a16="http://schemas.microsoft.com/office/drawing/2014/main" val="579135"/>
                    </a:ext>
                  </a:extLst>
                </a:gridCol>
              </a:tblGrid>
              <a:tr h="709595">
                <a:tc>
                  <a:txBody>
                    <a:bodyPr/>
                    <a:lstStyle/>
                    <a:p>
                      <a:r>
                        <a:rPr lang="en-US" sz="1600" dirty="0"/>
                        <a:t> Rose </a:t>
                      </a:r>
                      <a:r>
                        <a:rPr lang="en-US" sz="1600" dirty="0" err="1"/>
                        <a:t>Mckenzie</a:t>
                      </a:r>
                      <a:r>
                        <a:rPr lang="en-US" sz="1600" dirty="0"/>
                        <a:t>  Tel/0793999004   1912554@student.uwtsd.ac.uk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4833837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059317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CBF82F-031A-4EB3-9615-EC6EA22697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84553" y="690855"/>
            <a:ext cx="2867177" cy="1417874"/>
          </a:xfrm>
        </p:spPr>
        <p:txBody>
          <a:bodyPr/>
          <a:lstStyle/>
          <a:p>
            <a:endParaRPr lang="en-US"/>
          </a:p>
        </p:txBody>
      </p:sp>
      <p:pic>
        <p:nvPicPr>
          <p:cNvPr id="5" name="Picture 5" descr="Holding hands">
            <a:extLst>
              <a:ext uri="{FF2B5EF4-FFF2-40B4-BE49-F238E27FC236}">
                <a16:creationId xmlns:a16="http://schemas.microsoft.com/office/drawing/2014/main" id="{8E5E8A97-A395-4F71-B0F8-9289AAE27D99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2750537" y="2331999"/>
            <a:ext cx="2122487" cy="1415129"/>
          </a:xfrm>
        </p:spPr>
      </p:pic>
      <p:pic>
        <p:nvPicPr>
          <p:cNvPr id="14" name="Picture 14" descr="Person holding needle">
            <a:extLst>
              <a:ext uri="{FF2B5EF4-FFF2-40B4-BE49-F238E27FC236}">
                <a16:creationId xmlns:a16="http://schemas.microsoft.com/office/drawing/2014/main" id="{3777ADDD-EA25-4E3F-B1DE-1A78AC89124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46875" y="4027190"/>
            <a:ext cx="2281167" cy="1415010"/>
          </a:xfrm>
          <a:prstGeom prst="rect">
            <a:avLst/>
          </a:prstGeom>
        </p:spPr>
      </p:pic>
      <p:pic>
        <p:nvPicPr>
          <p:cNvPr id="15" name="Picture 15" descr="Tropical sandy beach">
            <a:extLst>
              <a:ext uri="{FF2B5EF4-FFF2-40B4-BE49-F238E27FC236}">
                <a16:creationId xmlns:a16="http://schemas.microsoft.com/office/drawing/2014/main" id="{BDA7190F-F42F-44C4-BF31-81869A60476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74333" y="5666065"/>
            <a:ext cx="2424556" cy="1527136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609CBE01-9330-4EE8-9D33-1D22F584B051}"/>
              </a:ext>
            </a:extLst>
          </p:cNvPr>
          <p:cNvSpPr txBox="1"/>
          <p:nvPr/>
        </p:nvSpPr>
        <p:spPr>
          <a:xfrm>
            <a:off x="245518" y="3423877"/>
            <a:ext cx="2743200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latin typeface="HGSGothicE"/>
                <a:ea typeface="HGSGothicE"/>
              </a:rPr>
              <a:t>Join the fight and get vaccidated and informed about the covid 19 immunization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70FF9B2C-D2C7-4F7A-B032-FC5C0999C1EE}"/>
              </a:ext>
            </a:extLst>
          </p:cNvPr>
          <p:cNvSpPr/>
          <p:nvPr/>
        </p:nvSpPr>
        <p:spPr>
          <a:xfrm>
            <a:off x="288142" y="6847643"/>
            <a:ext cx="2755286" cy="5092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1400" dirty="0">
                <a:solidFill>
                  <a:schemeClr val="tx1">
                    <a:lumMod val="95000"/>
                    <a:lumOff val="5000"/>
                  </a:schemeClr>
                </a:solidFill>
                <a:latin typeface="Daytona Condensed"/>
              </a:rPr>
              <a:t>email/1912554@student.uwtsd.ac.uk</a:t>
            </a:r>
          </a:p>
          <a:p>
            <a:pPr algn="ctr"/>
            <a:r>
              <a:rPr lang="en-US" sz="1400" dirty="0" err="1">
                <a:solidFill>
                  <a:schemeClr val="tx1"/>
                </a:solidFill>
                <a:latin typeface="Daytona Condensed"/>
              </a:rPr>
              <a:t>tel</a:t>
            </a:r>
            <a:r>
              <a:rPr lang="en-US" sz="1400" dirty="0">
                <a:solidFill>
                  <a:schemeClr val="tx1"/>
                </a:solidFill>
                <a:latin typeface="Daytona Condensed"/>
              </a:rPr>
              <a:t>/0793990044</a:t>
            </a:r>
          </a:p>
        </p:txBody>
      </p:sp>
      <p:sp>
        <p:nvSpPr>
          <p:cNvPr id="6" name="Arrow: Left 5">
            <a:extLst>
              <a:ext uri="{FF2B5EF4-FFF2-40B4-BE49-F238E27FC236}">
                <a16:creationId xmlns:a16="http://schemas.microsoft.com/office/drawing/2014/main" id="{276D5D8F-E4F3-4DC0-9315-C86DF65FB6B5}"/>
              </a:ext>
            </a:extLst>
          </p:cNvPr>
          <p:cNvSpPr/>
          <p:nvPr/>
        </p:nvSpPr>
        <p:spPr>
          <a:xfrm>
            <a:off x="2306383" y="3568952"/>
            <a:ext cx="970811" cy="604767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0BF7ADE-D48C-4E4B-BE36-FC6250427942}"/>
              </a:ext>
            </a:extLst>
          </p:cNvPr>
          <p:cNvSpPr txBox="1"/>
          <p:nvPr/>
        </p:nvSpPr>
        <p:spPr>
          <a:xfrm>
            <a:off x="69235" y="5673741"/>
            <a:ext cx="2743199" cy="86177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 sz="1400" dirty="0">
              <a:latin typeface="Californian FB"/>
            </a:endParaRPr>
          </a:p>
          <a:p>
            <a:r>
              <a:rPr lang="en-US" sz="1200" b="1" dirty="0">
                <a:solidFill>
                  <a:srgbClr val="FF0000"/>
                </a:solidFill>
                <a:latin typeface="Californian FB"/>
              </a:rPr>
              <a:t>More information  on  </a:t>
            </a:r>
            <a:r>
              <a:rPr lang="en-US" sz="1200" b="1" dirty="0" err="1">
                <a:solidFill>
                  <a:srgbClr val="FF0000"/>
                </a:solidFill>
                <a:latin typeface="Californian FB"/>
              </a:rPr>
              <a:t>symtoms</a:t>
            </a:r>
            <a:r>
              <a:rPr lang="en-US" sz="1200" b="1" dirty="0">
                <a:solidFill>
                  <a:srgbClr val="FF0000"/>
                </a:solidFill>
                <a:latin typeface="Californian FB"/>
              </a:rPr>
              <a:t>  visit</a:t>
            </a:r>
            <a:r>
              <a:rPr lang="en-US" sz="1200" dirty="0">
                <a:latin typeface="Californian FB"/>
              </a:rPr>
              <a:t> </a:t>
            </a:r>
            <a:r>
              <a:rPr lang="en-US" sz="1200" b="1" dirty="0">
                <a:solidFill>
                  <a:srgbClr val="7030A0"/>
                </a:solidFill>
                <a:latin typeface="Californian FB"/>
              </a:rPr>
              <a:t>www.nhs.uk/conditions/coronavirus-covid-19/symptoms</a:t>
            </a:r>
            <a:endParaRPr lang="en-US" sz="1200" b="1" dirty="0">
              <a:latin typeface="Californian FB"/>
            </a:endParaRPr>
          </a:p>
        </p:txBody>
      </p:sp>
      <p:pic>
        <p:nvPicPr>
          <p:cNvPr id="12" name="Picture 15" descr="A picture containing person, clothing, outdoor&#10;&#10;Description automatically generated">
            <a:extLst>
              <a:ext uri="{FF2B5EF4-FFF2-40B4-BE49-F238E27FC236}">
                <a16:creationId xmlns:a16="http://schemas.microsoft.com/office/drawing/2014/main" id="{F96A3600-3161-48F1-B102-717F9431BDF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2093654" y="180106"/>
            <a:ext cx="2854726" cy="2202093"/>
          </a:xfrm>
          <a:prstGeom prst="rect">
            <a:avLst/>
          </a:prstGeom>
        </p:spPr>
      </p:pic>
      <p:graphicFrame>
        <p:nvGraphicFramePr>
          <p:cNvPr id="9" name="Table 9">
            <a:extLst>
              <a:ext uri="{FF2B5EF4-FFF2-40B4-BE49-F238E27FC236}">
                <a16:creationId xmlns:a16="http://schemas.microsoft.com/office/drawing/2014/main" id="{632BCC46-5661-47AC-A062-8406F864C90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39110020"/>
              </p:ext>
            </p:extLst>
          </p:nvPr>
        </p:nvGraphicFramePr>
        <p:xfrm>
          <a:off x="95593" y="5092779"/>
          <a:ext cx="2747163" cy="63267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47163">
                  <a:extLst>
                    <a:ext uri="{9D8B030D-6E8A-4147-A177-3AD203B41FA5}">
                      <a16:colId xmlns:a16="http://schemas.microsoft.com/office/drawing/2014/main" val="2095691887"/>
                    </a:ext>
                  </a:extLst>
                </a:gridCol>
              </a:tblGrid>
              <a:tr h="632673">
                <a:tc>
                  <a:txBody>
                    <a:bodyPr/>
                    <a:lstStyle/>
                    <a:p>
                      <a:r>
                        <a:rPr lang="en-US" sz="1600" b="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All images from</a:t>
                      </a:r>
                    </a:p>
                    <a:p>
                      <a:pPr lvl="0">
                        <a:buNone/>
                      </a:pPr>
                      <a:r>
                        <a:rPr lang="en-US" sz="1600" b="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(stock image,2021)</a:t>
                      </a:r>
                    </a:p>
                  </a:txBody>
                  <a:tcPr>
                    <a:solidFill>
                      <a:srgbClr val="92D05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87847481"/>
                  </a:ext>
                </a:extLst>
              </a:tr>
            </a:tbl>
          </a:graphicData>
        </a:graphic>
      </p:graphicFrame>
      <p:sp>
        <p:nvSpPr>
          <p:cNvPr id="10" name="TextBox 9">
            <a:extLst>
              <a:ext uri="{FF2B5EF4-FFF2-40B4-BE49-F238E27FC236}">
                <a16:creationId xmlns:a16="http://schemas.microsoft.com/office/drawing/2014/main" id="{8A42FEBC-3EF0-48B4-AD18-972CAA7ABEB9}"/>
              </a:ext>
            </a:extLst>
          </p:cNvPr>
          <p:cNvSpPr txBox="1"/>
          <p:nvPr/>
        </p:nvSpPr>
        <p:spPr>
          <a:xfrm>
            <a:off x="70265" y="527359"/>
            <a:ext cx="2121843" cy="830997"/>
          </a:xfrm>
          <a:prstGeom prst="rect">
            <a:avLst/>
          </a:prstGeom>
          <a:solidFill>
            <a:srgbClr val="FFFF00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600" dirty="0" err="1">
                <a:latin typeface="Bahnschrift Condensed"/>
              </a:rPr>
              <a:t>Roxdol</a:t>
            </a:r>
            <a:endParaRPr lang="en-US" sz="1600" dirty="0">
              <a:latin typeface="Bahnschrift Condensed"/>
            </a:endParaRPr>
          </a:p>
          <a:p>
            <a:r>
              <a:rPr lang="en-US" sz="1600" dirty="0">
                <a:latin typeface="Bahnschrift Condensed"/>
              </a:rPr>
              <a:t>charity/learn </a:t>
            </a:r>
            <a:r>
              <a:rPr lang="en-US" sz="1600" dirty="0" err="1">
                <a:latin typeface="Bahnschrift Condensed"/>
              </a:rPr>
              <a:t>www,Rox,charity.uk</a:t>
            </a:r>
            <a:endParaRPr lang="en-US" sz="1600" dirty="0">
              <a:latin typeface="Bahnschrift Condensed"/>
            </a:endParaRPr>
          </a:p>
        </p:txBody>
      </p:sp>
    </p:spTree>
    <p:extLst>
      <p:ext uri="{BB962C8B-B14F-4D97-AF65-F5344CB8AC3E}">
        <p14:creationId xmlns:p14="http://schemas.microsoft.com/office/powerpoint/2010/main" val="9579585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Needle and vial">
            <a:extLst>
              <a:ext uri="{FF2B5EF4-FFF2-40B4-BE49-F238E27FC236}">
                <a16:creationId xmlns:a16="http://schemas.microsoft.com/office/drawing/2014/main" id="{F51BF71F-616E-440D-8D9F-CF1B9AC145B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9416" y="923775"/>
            <a:ext cx="3539811" cy="2433568"/>
          </a:xfrm>
          <a:prstGeom prst="rect">
            <a:avLst/>
          </a:prstGeom>
        </p:spPr>
      </p:pic>
      <p:pic>
        <p:nvPicPr>
          <p:cNvPr id="3" name="Picture 3" descr="Happy woman in rain">
            <a:extLst>
              <a:ext uri="{FF2B5EF4-FFF2-40B4-BE49-F238E27FC236}">
                <a16:creationId xmlns:a16="http://schemas.microsoft.com/office/drawing/2014/main" id="{6981EC53-789A-4D75-9481-CB256F80D2B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26197" y="3868261"/>
            <a:ext cx="3253029" cy="2258057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E3C94D5-7B53-43C9-98AE-042995791229}"/>
              </a:ext>
            </a:extLst>
          </p:cNvPr>
          <p:cNvSpPr txBox="1"/>
          <p:nvPr/>
        </p:nvSpPr>
        <p:spPr>
          <a:xfrm>
            <a:off x="1328908" y="6780089"/>
            <a:ext cx="2663540" cy="107721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1600" dirty="0">
                <a:solidFill>
                  <a:srgbClr val="7030A0"/>
                </a:solidFill>
                <a:ea typeface="+mn-lt"/>
                <a:cs typeface="+mn-lt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email/1912554@student.uwtsd.ac.uk</a:t>
            </a:r>
            <a:endParaRPr lang="en-US" sz="1600">
              <a:solidFill>
                <a:srgbClr val="7030A0"/>
              </a:solidFill>
              <a:ea typeface="+mn-lt"/>
              <a:cs typeface="+mn-lt"/>
            </a:endParaRPr>
          </a:p>
          <a:p>
            <a:pPr algn="ctr"/>
            <a:r>
              <a:rPr lang="en-US" sz="1600" dirty="0">
                <a:ea typeface="+mn-lt"/>
                <a:cs typeface="+mn-lt"/>
              </a:rPr>
              <a:t>tell/0793990046</a:t>
            </a:r>
          </a:p>
          <a:p>
            <a:endParaRPr lang="en-US" sz="1600" dirty="0">
              <a:ea typeface="+mn-lt"/>
              <a:cs typeface="+mn-lt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EF3628C-D493-4E51-860E-84C9817BAA6E}"/>
              </a:ext>
            </a:extLst>
          </p:cNvPr>
          <p:cNvSpPr txBox="1"/>
          <p:nvPr/>
        </p:nvSpPr>
        <p:spPr>
          <a:xfrm>
            <a:off x="1423987" y="263024"/>
            <a:ext cx="274320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 dirty="0">
                <a:latin typeface="Cavolini"/>
                <a:cs typeface="Cavolini"/>
              </a:rPr>
              <a:t>Join the fight against covid-19 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DC86773-2839-4C9C-B70E-D717218AD8D3}"/>
              </a:ext>
            </a:extLst>
          </p:cNvPr>
          <p:cNvSpPr txBox="1"/>
          <p:nvPr/>
        </p:nvSpPr>
        <p:spPr>
          <a:xfrm>
            <a:off x="452638" y="3567112"/>
            <a:ext cx="353981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(stock image,2021)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923925D-64DD-40B9-B4F0-453B4E0166D5}"/>
              </a:ext>
            </a:extLst>
          </p:cNvPr>
          <p:cNvSpPr txBox="1"/>
          <p:nvPr/>
        </p:nvSpPr>
        <p:spPr>
          <a:xfrm>
            <a:off x="1009750" y="5814576"/>
            <a:ext cx="3268962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(Stock image, 2021)</a:t>
            </a:r>
          </a:p>
        </p:txBody>
      </p:sp>
    </p:spTree>
    <p:extLst>
      <p:ext uri="{BB962C8B-B14F-4D97-AF65-F5344CB8AC3E}">
        <p14:creationId xmlns:p14="http://schemas.microsoft.com/office/powerpoint/2010/main" val="40997446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DEB11B-A2A2-4448-8DA9-732558EFE6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2520" y="165663"/>
            <a:ext cx="4269210" cy="1433789"/>
          </a:xfrm>
          <a:solidFill>
            <a:srgbClr val="92D050"/>
          </a:solidFill>
          <a:ln>
            <a:solidFill>
              <a:srgbClr val="7030A0"/>
            </a:solidFill>
          </a:ln>
        </p:spPr>
        <p:txBody>
          <a:bodyPr>
            <a:normAutofit fontScale="90000"/>
          </a:bodyPr>
          <a:lstStyle/>
          <a:p>
            <a:r>
              <a:rPr lang="en-US" b="1" dirty="0">
                <a:solidFill>
                  <a:schemeClr val="tx1"/>
                </a:solidFill>
                <a:latin typeface="Eras Bold ITC"/>
              </a:rPr>
              <a:t>Conference Poster/Fight against covid-19</a:t>
            </a:r>
          </a:p>
        </p:txBody>
      </p:sp>
      <p:pic>
        <p:nvPicPr>
          <p:cNvPr id="3" name="Picture 3" descr="Graphical user interface, website&#10;&#10;Description automatically generated">
            <a:extLst>
              <a:ext uri="{FF2B5EF4-FFF2-40B4-BE49-F238E27FC236}">
                <a16:creationId xmlns:a16="http://schemas.microsoft.com/office/drawing/2014/main" id="{59240735-62EF-4957-B346-955E8186648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7155" r="-1081" b="33473"/>
          <a:stretch/>
        </p:blipFill>
        <p:spPr>
          <a:xfrm>
            <a:off x="2154095" y="5777847"/>
            <a:ext cx="3064873" cy="2033929"/>
          </a:xfrm>
          <a:prstGeom prst="rect">
            <a:avLst/>
          </a:prstGeom>
          <a:ln>
            <a:solidFill>
              <a:srgbClr val="7030A0"/>
            </a:solidFill>
          </a:ln>
        </p:spPr>
      </p:pic>
      <p:pic>
        <p:nvPicPr>
          <p:cNvPr id="4" name="Picture 4" descr="Woman receiving needle on arm">
            <a:extLst>
              <a:ext uri="{FF2B5EF4-FFF2-40B4-BE49-F238E27FC236}">
                <a16:creationId xmlns:a16="http://schemas.microsoft.com/office/drawing/2014/main" id="{74741095-9337-4998-80DC-B0603163A90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97044" y="1623945"/>
            <a:ext cx="3922181" cy="1940382"/>
          </a:xfrm>
          <a:prstGeom prst="rect">
            <a:avLst/>
          </a:prstGeom>
          <a:ln>
            <a:solidFill>
              <a:srgbClr val="7030A0"/>
            </a:solidFill>
          </a:ln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5B6C890-A381-4A38-ADA2-1040788D72E9}"/>
              </a:ext>
            </a:extLst>
          </p:cNvPr>
          <p:cNvSpPr txBox="1"/>
          <p:nvPr/>
        </p:nvSpPr>
        <p:spPr>
          <a:xfrm>
            <a:off x="1328908" y="3567112"/>
            <a:ext cx="4033709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Make this happen protect frontline workers and each other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32200AD-691B-495C-A465-5C35FFDBD8D9}"/>
              </a:ext>
            </a:extLst>
          </p:cNvPr>
          <p:cNvSpPr txBox="1"/>
          <p:nvPr/>
        </p:nvSpPr>
        <p:spPr>
          <a:xfrm>
            <a:off x="2331608" y="7131340"/>
            <a:ext cx="2886590" cy="461665"/>
          </a:xfrm>
          <a:prstGeom prst="rect">
            <a:avLst/>
          </a:prstGeom>
          <a:noFill/>
          <a:ln>
            <a:solidFill>
              <a:srgbClr val="7030A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 b="1" dirty="0">
                <a:solidFill>
                  <a:srgbClr val="FF0000"/>
                </a:solidFill>
              </a:rPr>
              <a:t>Tell:07933990044</a:t>
            </a:r>
          </a:p>
          <a:p>
            <a:r>
              <a:rPr lang="en-US" sz="1200" b="1" dirty="0">
                <a:solidFill>
                  <a:srgbClr val="FF0000"/>
                </a:solidFill>
              </a:rPr>
              <a:t>Email: 1912554@student.uwtsd.ac.uk</a:t>
            </a:r>
          </a:p>
        </p:txBody>
      </p:sp>
      <p:pic>
        <p:nvPicPr>
          <p:cNvPr id="9" name="Picture 9" descr="Photographer editing photos on desktop computer">
            <a:extLst>
              <a:ext uri="{FF2B5EF4-FFF2-40B4-BE49-F238E27FC236}">
                <a16:creationId xmlns:a16="http://schemas.microsoft.com/office/drawing/2014/main" id="{B5997F9A-0270-43F9-B9C8-944BE06CC14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32638" y="4154732"/>
            <a:ext cx="2886588" cy="1685118"/>
          </a:xfrm>
          <a:prstGeom prst="rect">
            <a:avLst/>
          </a:prstGeom>
          <a:ln>
            <a:solidFill>
              <a:srgbClr val="7030A0"/>
            </a:solidFill>
          </a:ln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E73C275A-FF22-40E1-B3AC-BB74AE5550F3}"/>
              </a:ext>
            </a:extLst>
          </p:cNvPr>
          <p:cNvSpPr txBox="1"/>
          <p:nvPr/>
        </p:nvSpPr>
        <p:spPr>
          <a:xfrm>
            <a:off x="2237044" y="2930515"/>
            <a:ext cx="2695403" cy="63988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ED0049D-8BC0-4C9C-9432-7402B8432CFB}"/>
              </a:ext>
            </a:extLst>
          </p:cNvPr>
          <p:cNvSpPr/>
          <p:nvPr/>
        </p:nvSpPr>
        <p:spPr>
          <a:xfrm>
            <a:off x="76014" y="4229391"/>
            <a:ext cx="2245455" cy="1686982"/>
          </a:xfrm>
          <a:prstGeom prst="rect">
            <a:avLst/>
          </a:prstGeom>
          <a:solidFill>
            <a:srgbClr val="00B0F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1600" b="1" dirty="0">
                <a:solidFill>
                  <a:srgbClr val="0070C0"/>
                </a:solidFill>
              </a:rPr>
              <a:t>J</a:t>
            </a:r>
            <a:r>
              <a:rPr lang="en-US" sz="1600" b="1" dirty="0">
                <a:solidFill>
                  <a:srgbClr val="FF0000"/>
                </a:solidFill>
              </a:rPr>
              <a:t>oin us on the 26 march. At 14:00 </a:t>
            </a:r>
          </a:p>
          <a:p>
            <a:pPr algn="ctr"/>
            <a:r>
              <a:rPr lang="en-US" sz="1600" b="1" dirty="0">
                <a:solidFill>
                  <a:srgbClr val="FF0000"/>
                </a:solidFill>
              </a:rPr>
              <a:t>Registe your interest at </a:t>
            </a:r>
            <a:r>
              <a:rPr lang="en-US" sz="1600" b="1" dirty="0">
                <a:solidFill>
                  <a:srgbClr val="FF0000"/>
                </a:solidFill>
                <a:ea typeface="+mn-lt"/>
                <a:cs typeface="+mn-lt"/>
              </a:rPr>
              <a:t>Email: 1912554@student.uwtsd.ac.uk</a:t>
            </a:r>
          </a:p>
          <a:p>
            <a:pPr algn="ctr"/>
            <a:endParaRPr lang="en-US" b="1" dirty="0">
              <a:solidFill>
                <a:srgbClr val="FF0000"/>
              </a:solidFill>
            </a:endParaRPr>
          </a:p>
        </p:txBody>
      </p:sp>
      <p:pic>
        <p:nvPicPr>
          <p:cNvPr id="13" name="Picture 13" descr="Stopwatch">
            <a:extLst>
              <a:ext uri="{FF2B5EF4-FFF2-40B4-BE49-F238E27FC236}">
                <a16:creationId xmlns:a16="http://schemas.microsoft.com/office/drawing/2014/main" id="{19B66091-E28F-4E69-A352-20D40D77576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33993" y="5918378"/>
            <a:ext cx="2201506" cy="1897831"/>
          </a:xfrm>
          <a:prstGeom prst="rect">
            <a:avLst/>
          </a:prstGeom>
          <a:ln>
            <a:solidFill>
              <a:srgbClr val="7030A0"/>
            </a:solidFill>
          </a:ln>
        </p:spPr>
      </p:pic>
      <p:sp>
        <p:nvSpPr>
          <p:cNvPr id="14" name="Arrow: Down 13">
            <a:extLst>
              <a:ext uri="{FF2B5EF4-FFF2-40B4-BE49-F238E27FC236}">
                <a16:creationId xmlns:a16="http://schemas.microsoft.com/office/drawing/2014/main" id="{7FF9F7CD-6BB2-40FF-A727-26E0134BDCB4}"/>
              </a:ext>
            </a:extLst>
          </p:cNvPr>
          <p:cNvSpPr/>
          <p:nvPr/>
        </p:nvSpPr>
        <p:spPr>
          <a:xfrm>
            <a:off x="-60125" y="1666551"/>
            <a:ext cx="1162533" cy="2546388"/>
          </a:xfrm>
          <a:prstGeom prst="downArrow">
            <a:avLst/>
          </a:prstGeom>
          <a:solidFill>
            <a:srgbClr val="92D05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bg1"/>
                </a:solidFill>
                <a:latin typeface="Cooper Black"/>
              </a:rPr>
              <a:t>W</a:t>
            </a:r>
          </a:p>
          <a:p>
            <a:pPr algn="ctr"/>
            <a:r>
              <a:rPr lang="en-US" dirty="0">
                <a:solidFill>
                  <a:schemeClr val="bg1"/>
                </a:solidFill>
                <a:latin typeface="Cooper Black"/>
              </a:rPr>
              <a:t>E</a:t>
            </a:r>
          </a:p>
          <a:p>
            <a:pPr algn="ctr"/>
            <a:r>
              <a:rPr lang="en-US" dirty="0">
                <a:solidFill>
                  <a:schemeClr val="bg1"/>
                </a:solidFill>
                <a:latin typeface="Cooper Black"/>
              </a:rPr>
              <a:t>B</a:t>
            </a:r>
          </a:p>
          <a:p>
            <a:pPr algn="ctr"/>
            <a:r>
              <a:rPr lang="en-US" dirty="0">
                <a:solidFill>
                  <a:schemeClr val="bg1"/>
                </a:solidFill>
                <a:latin typeface="Cooper Black"/>
              </a:rPr>
              <a:t>I</a:t>
            </a:r>
          </a:p>
          <a:p>
            <a:pPr algn="ctr"/>
            <a:r>
              <a:rPr lang="en-US" dirty="0">
                <a:solidFill>
                  <a:schemeClr val="bg1"/>
                </a:solidFill>
                <a:latin typeface="Cooper Black"/>
              </a:rPr>
              <a:t>N</a:t>
            </a:r>
          </a:p>
          <a:p>
            <a:pPr algn="ctr"/>
            <a:r>
              <a:rPr lang="en-US" dirty="0">
                <a:solidFill>
                  <a:schemeClr val="bg1"/>
                </a:solidFill>
                <a:latin typeface="Cooper Black"/>
              </a:rPr>
              <a:t>A</a:t>
            </a:r>
          </a:p>
          <a:p>
            <a:pPr algn="ctr"/>
            <a:r>
              <a:rPr lang="en-US" dirty="0">
                <a:solidFill>
                  <a:schemeClr val="bg1"/>
                </a:solidFill>
                <a:latin typeface="Cooper Black"/>
              </a:rPr>
              <a:t>R</a:t>
            </a:r>
          </a:p>
          <a:p>
            <a:pPr algn="ctr"/>
            <a:endParaRPr lang="en-US" dirty="0"/>
          </a:p>
        </p:txBody>
      </p:sp>
      <p:sp>
        <p:nvSpPr>
          <p:cNvPr id="6" name="Rectangle: Single Corner Rounded 5">
            <a:extLst>
              <a:ext uri="{FF2B5EF4-FFF2-40B4-BE49-F238E27FC236}">
                <a16:creationId xmlns:a16="http://schemas.microsoft.com/office/drawing/2014/main" id="{8C798A63-DAC0-42C7-BD56-8821AAEACB48}"/>
              </a:ext>
            </a:extLst>
          </p:cNvPr>
          <p:cNvSpPr/>
          <p:nvPr/>
        </p:nvSpPr>
        <p:spPr>
          <a:xfrm>
            <a:off x="2147716" y="3243021"/>
            <a:ext cx="2564100" cy="334216"/>
          </a:xfrm>
          <a:prstGeom prst="round1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4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(Stock image,2021)</a:t>
            </a:r>
          </a:p>
        </p:txBody>
      </p:sp>
      <p:sp>
        <p:nvSpPr>
          <p:cNvPr id="7" name="Rectangle: Single Corner Rounded 6">
            <a:extLst>
              <a:ext uri="{FF2B5EF4-FFF2-40B4-BE49-F238E27FC236}">
                <a16:creationId xmlns:a16="http://schemas.microsoft.com/office/drawing/2014/main" id="{F6BD540D-50FA-49AD-82BB-8A524B433F51}"/>
              </a:ext>
            </a:extLst>
          </p:cNvPr>
          <p:cNvSpPr/>
          <p:nvPr/>
        </p:nvSpPr>
        <p:spPr>
          <a:xfrm>
            <a:off x="2147201" y="5613988"/>
            <a:ext cx="2898676" cy="302386"/>
          </a:xfrm>
          <a:prstGeom prst="round1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400" dirty="0">
                <a:solidFill>
                  <a:schemeClr val="tx1"/>
                </a:solidFill>
              </a:rPr>
              <a:t>(Stock image, 20210</a:t>
            </a:r>
          </a:p>
        </p:txBody>
      </p:sp>
      <p:sp>
        <p:nvSpPr>
          <p:cNvPr id="10" name="Rectangle: Single Corner Rounded 9">
            <a:extLst>
              <a:ext uri="{FF2B5EF4-FFF2-40B4-BE49-F238E27FC236}">
                <a16:creationId xmlns:a16="http://schemas.microsoft.com/office/drawing/2014/main" id="{0B48A7B4-9350-44C2-A23D-D4ACF97AA0F0}"/>
              </a:ext>
            </a:extLst>
          </p:cNvPr>
          <p:cNvSpPr/>
          <p:nvPr/>
        </p:nvSpPr>
        <p:spPr>
          <a:xfrm>
            <a:off x="-67889" y="7332442"/>
            <a:ext cx="2388844" cy="477449"/>
          </a:xfrm>
          <a:prstGeom prst="round1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rgbClr val="4472C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dirty="0">
                <a:solidFill>
                  <a:schemeClr val="tx1"/>
                </a:solidFill>
                <a:latin typeface="Arial"/>
                <a:cs typeface="Arial"/>
              </a:rPr>
              <a:t>(Stock image, 2021)</a:t>
            </a:r>
          </a:p>
        </p:txBody>
      </p:sp>
    </p:spTree>
    <p:extLst>
      <p:ext uri="{BB962C8B-B14F-4D97-AF65-F5344CB8AC3E}">
        <p14:creationId xmlns:p14="http://schemas.microsoft.com/office/powerpoint/2010/main" val="24093485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BE3B1C-0135-4FF6-825B-D899523E65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 list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B5AD91A-AAEA-49B2-B57B-71BA369988C8}"/>
              </a:ext>
            </a:extLst>
          </p:cNvPr>
          <p:cNvSpPr txBox="1"/>
          <p:nvPr/>
        </p:nvSpPr>
        <p:spPr>
          <a:xfrm>
            <a:off x="181789" y="2408873"/>
            <a:ext cx="4941845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 dirty="0">
                <a:ea typeface="+mn-lt"/>
                <a:cs typeface="+mn-lt"/>
              </a:rPr>
              <a:t> NHS.uk.( 2021).)</a:t>
            </a:r>
            <a:r>
              <a:rPr lang="en-US" sz="1200" i="1" dirty="0">
                <a:ea typeface="+mn-lt"/>
                <a:cs typeface="+mn-lt"/>
              </a:rPr>
              <a:t>Coronavirus (COVID-19) vaccination</a:t>
            </a:r>
            <a:r>
              <a:rPr lang="en-US" sz="1200" dirty="0">
                <a:ea typeface="+mn-lt"/>
                <a:cs typeface="+mn-lt"/>
              </a:rPr>
              <a:t>.  Available at: </a:t>
            </a:r>
            <a:r>
              <a:rPr lang="en-US" sz="1200" dirty="0">
                <a:ea typeface="+mn-lt"/>
                <a:cs typeface="+mn-lt"/>
                <a:hlinkClick r:id="rId2"/>
              </a:rPr>
              <a:t>https://www.nhs.uk/conditions/coronavirus-covid-19/coronavirus-vaccination/</a:t>
            </a:r>
            <a:r>
              <a:rPr lang="en-US" sz="1200" dirty="0">
                <a:ea typeface="+mn-lt"/>
                <a:cs typeface="+mn-lt"/>
              </a:rPr>
              <a:t> (Accessed 22 March 2021).</a:t>
            </a:r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7DD5B01-39B7-4625-9F2D-153E9BD76F5D}"/>
              </a:ext>
            </a:extLst>
          </p:cNvPr>
          <p:cNvSpPr txBox="1"/>
          <p:nvPr/>
        </p:nvSpPr>
        <p:spPr>
          <a:xfrm>
            <a:off x="70265" y="3448739"/>
            <a:ext cx="5164894" cy="397031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 dirty="0">
                <a:ea typeface="+mn-lt"/>
                <a:cs typeface="+mn-lt"/>
              </a:rPr>
              <a:t>NHS.uk. (2021). </a:t>
            </a:r>
            <a:r>
              <a:rPr lang="en-US" sz="1200" i="1" dirty="0">
                <a:ea typeface="+mn-lt"/>
                <a:cs typeface="+mn-lt"/>
              </a:rPr>
              <a:t>Symptoms of coronavirus (COVID-19)</a:t>
            </a:r>
            <a:r>
              <a:rPr lang="en-US" sz="1200" dirty="0">
                <a:ea typeface="+mn-lt"/>
                <a:cs typeface="+mn-lt"/>
              </a:rPr>
              <a:t>.  Available at: </a:t>
            </a:r>
            <a:r>
              <a:rPr lang="en-US" sz="1200" dirty="0">
                <a:ea typeface="+mn-lt"/>
                <a:cs typeface="+mn-lt"/>
                <a:hlinkClick r:id="rId3"/>
              </a:rPr>
              <a:t>https://www.nhs.uk/conditions/coronavirus-covid-19/symptoms/</a:t>
            </a:r>
            <a:r>
              <a:rPr lang="en-US" sz="1200" dirty="0">
                <a:ea typeface="+mn-lt"/>
                <a:cs typeface="+mn-lt"/>
              </a:rPr>
              <a:t>  (Accessed 22 March 2021).</a:t>
            </a:r>
            <a:endParaRPr lang="en-US" dirty="0">
              <a:ea typeface="+mn-lt"/>
              <a:cs typeface="+mn-lt"/>
            </a:endParaRPr>
          </a:p>
          <a:p>
            <a:endParaRPr lang="en-US" sz="1200" dirty="0"/>
          </a:p>
          <a:p>
            <a:r>
              <a:rPr lang="en-US" sz="1200" dirty="0">
                <a:ea typeface="+mn-lt"/>
                <a:cs typeface="+mn-lt"/>
              </a:rPr>
              <a:t>Park Leisure Holidays. (2021).</a:t>
            </a:r>
            <a:r>
              <a:rPr lang="en-US" sz="1200" i="1" dirty="0">
                <a:ea typeface="+mn-lt"/>
                <a:cs typeface="+mn-lt"/>
              </a:rPr>
              <a:t> UK Caravan Holidays &amp; Holiday Parks | Park Leisure Holidays</a:t>
            </a:r>
            <a:r>
              <a:rPr lang="en-US" sz="1200" dirty="0">
                <a:ea typeface="+mn-lt"/>
                <a:cs typeface="+mn-lt"/>
              </a:rPr>
              <a:t>. [online] Available at: </a:t>
            </a:r>
            <a:r>
              <a:rPr lang="en-US" sz="1200" dirty="0">
                <a:ea typeface="+mn-lt"/>
                <a:cs typeface="+mn-lt"/>
                <a:hlinkClick r:id="rId4"/>
              </a:rPr>
              <a:t>https://www.parkleisureholidays.co.uk/</a:t>
            </a:r>
            <a:r>
              <a:rPr lang="en-US" sz="1200" dirty="0">
                <a:ea typeface="+mn-lt"/>
                <a:cs typeface="+mn-lt"/>
              </a:rPr>
              <a:t>( Accessed :3 February 2021). </a:t>
            </a:r>
          </a:p>
          <a:p>
            <a:endParaRPr lang="en-US" sz="1200" dirty="0">
              <a:latin typeface="Century Gothic" panose="020B0502020202020204"/>
              <a:ea typeface="+mn-lt"/>
              <a:cs typeface="Arial"/>
            </a:endParaRPr>
          </a:p>
          <a:p>
            <a:r>
              <a:rPr lang="en-US" sz="1200" dirty="0">
                <a:latin typeface="Arial"/>
                <a:ea typeface="+mn-lt"/>
                <a:cs typeface="Arial"/>
              </a:rPr>
              <a:t>Rotarian Action Group for Peace.( 2021). </a:t>
            </a:r>
            <a:r>
              <a:rPr lang="en-US" sz="1200" i="1" dirty="0">
                <a:latin typeface="Arial"/>
                <a:ea typeface="+mn-lt"/>
                <a:cs typeface="Arial"/>
              </a:rPr>
              <a:t>15 of Martin Luther King Jr.'s Most Inspiring Motivational Quotes - Rotarian Action Group for Peace</a:t>
            </a:r>
            <a:r>
              <a:rPr lang="en-US" sz="1200" dirty="0">
                <a:latin typeface="Arial"/>
                <a:ea typeface="+mn-lt"/>
                <a:cs typeface="Arial"/>
              </a:rPr>
              <a:t>. Available at: </a:t>
            </a:r>
            <a:r>
              <a:rPr lang="en-US" sz="1200" dirty="0">
                <a:latin typeface="Arial"/>
                <a:ea typeface="+mn-lt"/>
                <a:cs typeface="Arial"/>
                <a:hlinkClick r:id="rId5"/>
              </a:rPr>
              <a:t>https://rotaryactiongroupforpeace.org/2017/01/16/15-martin-luther-king-jr-s-inspiring-motivational-quotes/</a:t>
            </a:r>
            <a:r>
              <a:rPr lang="en-US" sz="1200" dirty="0">
                <a:latin typeface="Arial"/>
                <a:ea typeface="+mn-lt"/>
                <a:cs typeface="Arial"/>
              </a:rPr>
              <a:t> (Accessed 22 March 2021).</a:t>
            </a:r>
            <a:endParaRPr lang="en-US" sz="1200" dirty="0">
              <a:ea typeface="+mn-lt"/>
              <a:cs typeface="+mn-lt"/>
            </a:endParaRPr>
          </a:p>
          <a:p>
            <a:endParaRPr lang="en-US" sz="1200" dirty="0">
              <a:ea typeface="+mn-lt"/>
              <a:cs typeface="+mn-lt"/>
            </a:endParaRPr>
          </a:p>
          <a:p>
            <a:endParaRPr lang="en-US" sz="1200" dirty="0">
              <a:ea typeface="+mn-lt"/>
              <a:cs typeface="+mn-lt"/>
            </a:endParaRPr>
          </a:p>
          <a:p>
            <a:r>
              <a:rPr lang="en-US" sz="1200" dirty="0">
                <a:ea typeface="+mn-lt"/>
                <a:cs typeface="+mn-lt"/>
              </a:rPr>
              <a:t>iStockPhoto.com. (2021).</a:t>
            </a:r>
            <a:r>
              <a:rPr lang="en-US" sz="1200" i="1" dirty="0">
                <a:ea typeface="+mn-lt"/>
                <a:cs typeface="+mn-lt"/>
              </a:rPr>
              <a:t> Stock Images, Royalty-Free Pictures, Illustrations &amp; Videos - iStock. </a:t>
            </a:r>
            <a:r>
              <a:rPr lang="en-US" sz="1200" dirty="0">
                <a:ea typeface="+mn-lt"/>
                <a:cs typeface="+mn-lt"/>
              </a:rPr>
              <a:t> Available at: </a:t>
            </a:r>
            <a:r>
              <a:rPr lang="en-US" sz="1200" dirty="0">
                <a:ea typeface="+mn-lt"/>
                <a:cs typeface="+mn-lt"/>
                <a:hlinkClick r:id="rId6"/>
              </a:rPr>
              <a:t>https://www.istockphoto.com/</a:t>
            </a:r>
            <a:r>
              <a:rPr lang="en-US" sz="1200" dirty="0">
                <a:ea typeface="+mn-lt"/>
                <a:cs typeface="+mn-lt"/>
              </a:rPr>
              <a:t> (Accessed 22 March 2021)</a:t>
            </a:r>
            <a:endParaRPr lang="en-US" dirty="0"/>
          </a:p>
          <a:p>
            <a:endParaRPr lang="en-US" sz="1200" dirty="0">
              <a:ea typeface="+mn-lt"/>
              <a:cs typeface="+mn-lt"/>
            </a:endParaRPr>
          </a:p>
          <a:p>
            <a:endParaRPr lang="en-US" sz="1200" dirty="0"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0981017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647252"/>
      </a:dk2>
      <a:lt2>
        <a:srgbClr val="EAE8CF"/>
      </a:lt2>
      <a:accent1>
        <a:srgbClr val="E78712"/>
      </a:accent1>
      <a:accent2>
        <a:srgbClr val="B73C26"/>
      </a:accent2>
      <a:accent3>
        <a:srgbClr val="865331"/>
      </a:accent3>
      <a:accent4>
        <a:srgbClr val="B38648"/>
      </a:accent4>
      <a:accent5>
        <a:srgbClr val="BBB473"/>
      </a:accent5>
      <a:accent6>
        <a:srgbClr val="849276"/>
      </a:accent6>
      <a:hlink>
        <a:srgbClr val="FDAB2A"/>
      </a:hlink>
      <a:folHlink>
        <a:srgbClr val="CCB182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54F6613E-5ED7-40ED-90A8-F639BE712C0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Custom</PresentationFormat>
  <Slides>7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Wisp</vt:lpstr>
      <vt:lpstr>Name: Rose Mckenzie Student ID number 1912554 Programme: BSc Health and social care Module: Changemakers: Creativity and Value Creation Module code :BMHP5014-Birm Lecturer : Dr Azora Hurd Assignment Title: E-Portfolio Evidence of learning                                    </vt:lpstr>
      <vt:lpstr>PowerPoint Presentation</vt:lpstr>
      <vt:lpstr>PowerPoint Presentation</vt:lpstr>
      <vt:lpstr>PowerPoint Presentation</vt:lpstr>
      <vt:lpstr>PowerPoint Presentation</vt:lpstr>
      <vt:lpstr>Conference Poster/Fight against covid-19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1421</cp:revision>
  <dcterms:created xsi:type="dcterms:W3CDTF">2021-02-26T15:14:06Z</dcterms:created>
  <dcterms:modified xsi:type="dcterms:W3CDTF">2021-03-26T06:53:53Z</dcterms:modified>
</cp:coreProperties>
</file>