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F43EB-9486-93D6-2901-45328BEE07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95271" y="1122361"/>
            <a:ext cx="9001463" cy="2387598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7ADDDA-AAFF-6B9B-5292-139605DA47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95271" y="3602041"/>
            <a:ext cx="9001463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4B84B-39C3-CE34-EBB7-F15880FD02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0160E2-AA10-4727-AB96-18FBEE91E189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9824A-36DB-09A0-5849-B7F6FFBB1C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15347-0350-F0F5-EFDE-BE1A028826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17F5B2-B3C4-4BCF-8EFE-56F2D6B17A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66189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701AC-F7ED-480C-E770-353366F6B0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DA0D7-6769-7008-3ABA-78D5E02AFAB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37A31-1C85-A185-C8CB-015DC1645F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83BEE7-3E65-44BE-8721-518516571E16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9984C-E7A5-7DC0-C0D7-C767710B7A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889C2-E08C-2C63-AED6-3564DF06CD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693147-64E5-4DFD-81AF-36025E1305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73667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A1631-B221-3A5E-3C2E-96E5C9119E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29246" y="657225"/>
            <a:ext cx="9733513" cy="285273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E7E9D2-E574-D39B-F595-B32AA60618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29246" y="3602041"/>
            <a:ext cx="9733513" cy="1500182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32415-8FC9-2472-155B-0EB56E873F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483BB8-ACC6-450B-9311-FADE3AA4C206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DBFF5-4F37-14B0-11BB-C5AD37629E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A2476-9B5A-EE3C-6C1E-0508BDE369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B85B82-E5EF-41C8-9AD5-7083ABAC25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314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66294-D9F6-0178-DD30-58D4747B64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4F85D-6C0F-E3F7-3357-5925E54B0B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2088315"/>
            <a:ext cx="5106000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9791B-FFF3-5E36-472D-C1219D10279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3407" y="2088315"/>
            <a:ext cx="5094149" cy="370288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9FECBB-9B74-503E-478F-5933B0146E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54BC75-681C-4DDE-8695-3EE87C6385CE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B5C47-B04E-D481-00CD-66D4FD5D0F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94B260-F565-BCEF-5B73-EEEAE94573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10F1FA-8192-4048-958B-289053BF7C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77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A0BB1-42B8-7BF9-9B61-BF3C90E01F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FB4CF-DD72-4C1B-C6E2-6537882479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41802" y="2088315"/>
            <a:ext cx="4879201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336061-D4E0-7E6A-03E7-99CCC41C303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13796" y="2912235"/>
            <a:ext cx="5107207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2358FE-7ED4-7F9F-986B-4F4164A4F6A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02007" y="2088315"/>
            <a:ext cx="4865549" cy="823910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B224D-38A2-5A3E-DE5B-9841775909A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912235"/>
            <a:ext cx="5095356" cy="28789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C4BF11-D291-CC5E-F303-BD94DD51D7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8FF8D9-2143-42D8-9791-D4AC88C57166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0D593D-D23E-D631-0E8C-BEC5F67654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81D03D-22C3-C951-0094-901201936A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12F67F-2481-4D3C-8D23-FECDF3DE543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586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7E9FF-B120-94FC-2A2D-51AE16572B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E31633-0E76-6E4B-2105-7F00BE8673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12F070-3439-4917-B78A-9EDDEEE5F939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41DACF-DD26-F3D2-60C0-D4FFD58C259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9FBBC-3FD4-F335-4070-930A725D50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0F5D08-A71C-4EB9-AE64-8C64788CF4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32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A95526-C615-16A5-CE94-A70EF7367D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FEEDFF-2AE8-479B-961E-88CB61FE85CC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787997-7D7E-ECD4-4C90-FF4BD2CCCC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3886D3-F2B9-BAC4-D104-2105836645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802BC2-2E1B-47D2-A877-E73F7B9B57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74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48858-D809-A4B3-0513-1872ADC83D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3932240" cy="2362196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D9A8C-1730-8D7E-AB39-95E543FFEA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78065" y="609603"/>
            <a:ext cx="6189491" cy="5181603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A5EF6-81BE-7808-AF48-059D0AC7235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7225" y="2971800"/>
            <a:ext cx="3932240" cy="281939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02D5B9-CB6C-3232-3F5D-BFD633258F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FF8409-F769-44B2-9EEF-57DA41762EB9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591A0-2160-2D06-D1E0-575BA26D42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99249-0509-91AD-10D4-6D696AE4CB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140D66-DAF1-4FCE-A439-82C29B6995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68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B4BD-AADB-B9C8-8C43-0B9B4EA9F1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7225" y="609603"/>
            <a:ext cx="5929774" cy="236219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475EC7-E863-BF7E-70A0-D89252F21FC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24799" y="758878"/>
            <a:ext cx="3255355" cy="488304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D394AA-9A39-76D3-49BF-A8D5C29D805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971800"/>
            <a:ext cx="5934949" cy="2819396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DDF06D-D5AC-D3BE-A98E-5EB1D13388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F40912-7B9D-44F6-A18B-0778AC258487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0E163-E19D-6E68-EEE5-073BC49240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09187-B06D-29CD-85A1-A6724783A2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715492-09CB-48D8-BF7D-03D3EA03EB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05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9F4-14E1-8A67-024F-05CE2630B0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289368"/>
            <a:ext cx="10367567" cy="819357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F06339-06E3-F933-0E7E-C4E41850394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3805" y="621316"/>
            <a:ext cx="10367567" cy="3379732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65B731-7116-4D9B-A1C1-B40A7FFF9B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65995" cy="682471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AF146-2148-1FF0-1BF4-864759F4BB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216F2A-7881-4C0A-8801-C13C082F1C6E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5CE4F-A57F-101D-07E0-69514211CF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080AC-8BD7-208D-7156-FA725116AC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ECCCCB-5F60-4FC7-81D2-1BC231165E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025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C16C6-824F-8F7D-2D98-D255AFE35A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3424857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51F5FBD-AEC8-B7CB-CD94-7ADDED829F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92189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A337F100-211E-0DB4-437D-292BCD94F7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8DB23E-7ECD-461E-94C1-73CB9E29C700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2EB27ED-CCE4-CAAA-7015-423A37D8D3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9BEFE8B4-3FA5-C735-E578-9F1B6C7ADD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462C01-2217-494E-86F4-8D820365F6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2230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670A9-AD86-4135-FAE9-92A94A9A4B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C7B952-918B-69DB-0875-DE81F4E94A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426814"/>
          </a:xfrm>
        </p:spPr>
        <p:txBody>
          <a:bodyPr/>
          <a:lstStyle>
            <a:lvl1pPr marL="0" indent="0" algn="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1E21DA-526A-9EE3-86E6-8AA5684AFE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04822"/>
            <a:ext cx="10353760" cy="1586383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649D5-DDA0-EC3C-0D2D-C84F8E22B6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F47C91-B02F-4A6A-BCAD-25CD4EFE0FAB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9703F-E437-76AB-4EA3-4C1F26E8D5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39908-8089-3BFE-F136-BAEE1CEA41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CE6BB0-9B6F-4635-AF88-F44478B8925F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C0F9671D-057C-9905-5A7B-750BB273DBB9}"/>
              </a:ext>
            </a:extLst>
          </p:cNvPr>
          <p:cNvSpPr txBox="1"/>
          <p:nvPr/>
        </p:nvSpPr>
        <p:spPr>
          <a:xfrm>
            <a:off x="836611" y="73524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7D5E8D31-A142-03A2-4F63-A788A4088CEE}"/>
              </a:ext>
            </a:extLst>
          </p:cNvPr>
          <p:cNvSpPr txBox="1"/>
          <p:nvPr/>
        </p:nvSpPr>
        <p:spPr>
          <a:xfrm>
            <a:off x="10657953" y="297209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7296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CC70-A912-465C-8F74-5E270EF8A5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2126940"/>
            <a:ext cx="10355323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7FEB4D7-77A6-FDE8-AD6D-C41CB56C26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650556"/>
            <a:ext cx="10353760" cy="114064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DB03CD7-5F90-53B2-07F7-A045FA9DDA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3F036-EC25-405C-81D9-939093D2E8BA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4C62458-E3F6-2518-2392-AF6C34E678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F2AD280-7205-D1AC-34EA-CC26B61815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EB1C00-70BB-48DC-94D7-E276D4FABB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0904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3B32-3E58-C4DA-3B78-EFB1F632B2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DC283-C28E-BE49-7F95-79A9EFFB3E2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088315"/>
            <a:ext cx="3298954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8352-A788-7168-099C-E181A1DE29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911623"/>
            <a:ext cx="3298954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B28A6C-3E37-1E02-CF39-C0882319041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088315"/>
            <a:ext cx="3298560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A7B5E65-FFC7-010E-BA80-F7FF25838DE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4880" y="2911623"/>
            <a:ext cx="3299822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109339AC-7AD1-7414-EA6C-BCF79F7BE4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2088315"/>
            <a:ext cx="3291209" cy="823307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C597AB7-6176-4042-4411-57D91705720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6347" y="2911623"/>
            <a:ext cx="3291209" cy="287957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E2982C88-C8B6-025C-F4E1-7AAE3C5CD0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89F6A4-8BAE-4417-A956-095CC37DE606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9FE4CE-A9D3-BDEB-0DC1-5AE3ED1833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5ED329B8-6244-43BE-B37E-6D190829F2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5D4FCB-F8FA-4D74-BDDD-54E453407F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73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8302E-0771-A0FF-3AC2-87C8151F47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EB6E-493F-532A-6291-5E1C2597832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195898"/>
            <a:ext cx="3298954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3A7ED59E-B78D-9B97-8A7C-783E4D837B3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92022" y="2298984"/>
            <a:ext cx="2940052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4B17182-D6DA-4D09-4EEB-1C6A813226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772162"/>
            <a:ext cx="32989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6C5A4AFB-11C9-3111-404E-86FB354AA5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03" y="4195898"/>
            <a:ext cx="329898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49853A67-912E-692D-1E89-792DFD57A19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68991" y="2298984"/>
            <a:ext cx="2930523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5D7DC88-2250-BDB3-97E0-707E8737CC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350" y="4772162"/>
            <a:ext cx="330033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E03D099-5AB3-3168-C09C-FEF90525F0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421" y="4195898"/>
            <a:ext cx="3289901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4EAB961-54F3-7935-F61B-0B06B6139D8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2799" y="2298984"/>
            <a:ext cx="2932115" cy="1524003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BEF9B9D-F080-16AE-9241-6075E8DE052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73293" y="4772162"/>
            <a:ext cx="3294254" cy="1019034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EF0849EE-CA13-93AC-B6C3-50C870D0FF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0D2140-D28A-46D8-B458-1E44DC1034BD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553716E4-0E53-B348-EA55-EFDEC07D79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0B6DD07B-77CB-4057-A4FD-819577CA0A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E92B5-2127-40C3-AF3B-2814FD86F6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23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7F6FF-DF48-E343-9854-FD038B57C8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532C84-B0CD-205A-3876-614474ADA7D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D99A8-49A6-FBCB-8F4B-146F86FDDC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51E343-3602-48F1-B994-61FA815A1CEC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50FEB-645B-869A-90DE-8A94CD908F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8CD12-308F-770D-B44E-ACC0157A0B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2990A1-43DA-411A-8299-104086D612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722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431192-BA82-19B3-90E9-F5A976E551C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609603"/>
            <a:ext cx="2542653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85793B-93AB-E04F-24CA-6E1897A9C0A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658703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6724F-615F-0E66-B62A-A5FCF8D685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3C893E-0214-48D6-B704-ADF559E3120F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D2101-D695-8959-DE76-5D5168A28A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21502-5957-5DDB-E38B-1B5F44C291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1BBDA6-4F09-493B-8840-5CD9226877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47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7EF9EB-9718-823B-D6BC-4FC683AB67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13263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94DC5-27DD-7655-4F95-A2FB8EB378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2096060"/>
            <a:ext cx="10353760" cy="36951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0BA57-8DAB-2CC8-0407-14D525ADF5E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01E59FD6-5302-4263-9980-59BC555794A4}" type="datetime1">
              <a:rPr lang="en-GB"/>
              <a:pPr lvl="0"/>
              <a:t>12/10/2022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4F957-1B88-7B05-7523-872C5E9EF9A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648F4-DCDE-25F9-8A8E-E4906D2BFCE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051C2BDB-16FA-4A8B-ACD3-B612CD9F7F5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400" b="1" i="0" u="none" strike="noStrike" kern="1200" cap="all" spc="0" baseline="0">
          <a:solidFill>
            <a:srgbClr val="FFFFFF"/>
          </a:solidFill>
          <a:effectLst>
            <a:outerShdw dist="63494" dir="2700000">
              <a:srgbClr val="000000"/>
            </a:outerShdw>
          </a:effectLst>
          <a:uFillTx/>
          <a:latin typeface="Bookman Old Style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saul-mcleod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implypsychology.org/psychodynamic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9FAE0-3C4C-9FD6-23D6-EC41640510FC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3200"/>
              <a:t>Why is Psychology Important when working as a community youth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78D839-8A6D-D3A4-40E7-64335D331EC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</a:pPr>
            <a:r>
              <a:rPr lang="en-GB" sz="1900"/>
              <a:t>Student name: WARIS QADRI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Student ID: 1921231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BMPH4003: PSYCHOLOGY FOR HEALTH AND SOCIAL CARE</a:t>
            </a:r>
          </a:p>
          <a:p>
            <a:pPr lvl="0">
              <a:lnSpc>
                <a:spcPct val="100000"/>
              </a:lnSpc>
            </a:pPr>
            <a:r>
              <a:rPr lang="en-GB" sz="1900"/>
              <a:t>Lecturer: JOANNE DAVIES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395CB-2C47-D8E7-C8FC-EE9EC775DC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92D050"/>
                </a:solidFill>
              </a:rPr>
              <a:t>COMMUNITY YOUTH WORKER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D845D50A-A93E-CE06-C7C4-C5F66B7F86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95915" y="1729743"/>
            <a:ext cx="3367707" cy="2244120"/>
          </a:xfr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B3F413A4-D92E-A83A-151F-6277B5B5C7D1}"/>
              </a:ext>
            </a:extLst>
          </p:cNvPr>
          <p:cNvSpPr txBox="1"/>
          <p:nvPr/>
        </p:nvSpPr>
        <p:spPr>
          <a:xfrm>
            <a:off x="589275" y="1935921"/>
            <a:ext cx="440943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INTRODUCTION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FC4892B6-6015-97C3-2583-EB1028716556}"/>
              </a:ext>
            </a:extLst>
          </p:cNvPr>
          <p:cNvSpPr txBox="1"/>
          <p:nvPr/>
        </p:nvSpPr>
        <p:spPr>
          <a:xfrm>
            <a:off x="589275" y="2867028"/>
            <a:ext cx="5306692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In this presentation I will be talking about working as a community youth worker: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• Working with young people from different ethical, cultural and religious background.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 •Why it is important to have knowledge of psychological theories as it is an important tool that can be used.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• As well as discussing  Freud’s Psychodynamic Approach.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36E84FFC-F2B0-EAF3-90A5-56D275DD54DD}"/>
              </a:ext>
            </a:extLst>
          </p:cNvPr>
          <p:cNvSpPr txBox="1"/>
          <p:nvPr/>
        </p:nvSpPr>
        <p:spPr>
          <a:xfrm>
            <a:off x="7648571" y="4686299"/>
            <a:ext cx="41529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rPr>
              <a:t>UKEssays. (November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3F82A-F1BE-65B1-D379-B9ACDE7CD90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u="sng">
                <a:solidFill>
                  <a:srgbClr val="DC95AA"/>
                </a:solidFill>
              </a:rPr>
              <a:t>Psychological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2EB2-C81C-3A6A-7EFD-EB98EA1AFA8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Roboto" pitchFamily="2"/>
              </a:rPr>
              <a:t>The psychodynamic theory is a psychological theory by Sigmund Freud, which him and his  followers explained the origins of human behaviour.</a:t>
            </a:r>
          </a:p>
          <a:p>
            <a:pPr lvl="0"/>
            <a:r>
              <a:rPr lang="en-GB">
                <a:latin typeface="Roboto" pitchFamily="2"/>
              </a:rPr>
              <a:t>The psychodynamic approach incorporates  the theories in psychology that see human functioning over  the interaction of drives and forces in the person and the different structures of the personality.</a:t>
            </a:r>
          </a:p>
          <a:p>
            <a:pPr lvl="0"/>
            <a:r>
              <a:rPr lang="en-GB">
                <a:latin typeface="Inter"/>
              </a:rPr>
              <a:t>Freud was an early endorser of </a:t>
            </a:r>
            <a:r>
              <a:rPr lang="en-GB" i="1">
                <a:latin typeface="Inter"/>
              </a:rPr>
              <a:t>talking therapy</a:t>
            </a:r>
            <a:r>
              <a:rPr lang="en-GB">
                <a:latin typeface="Inter"/>
              </a:rPr>
              <a:t>, which says talking about a problem with a psychoanalyst, a person can recognize issues  early in life and  overcome the current internal conflicts of their mind.</a:t>
            </a:r>
            <a:r>
              <a:rPr lang="en-GB">
                <a:solidFill>
                  <a:srgbClr val="414045"/>
                </a:solidFill>
                <a:latin typeface="Inter"/>
              </a:rPr>
              <a:t>.</a:t>
            </a:r>
            <a:endParaRPr lang="en-GB">
              <a:latin typeface="Roboto" pitchFamily="2"/>
            </a:endParaRPr>
          </a:p>
          <a:p>
            <a:pPr lvl="0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85A252-A8D9-9E88-5B8F-B0EA46AFBFB1}"/>
              </a:ext>
            </a:extLst>
          </p:cNvPr>
          <p:cNvSpPr txBox="1"/>
          <p:nvPr/>
        </p:nvSpPr>
        <p:spPr>
          <a:xfrm>
            <a:off x="7905746" y="5766672"/>
            <a:ext cx="363855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de-DE" sz="1800" b="0" i="0" u="none" strike="noStrike" kern="1200" cap="none" spc="0" baseline="0">
                <a:solidFill>
                  <a:srgbClr val="FFFFFF"/>
                </a:solidFill>
                <a:uFillTx/>
                <a:latin typeface="system-ui"/>
              </a:rPr>
              <a:t>Freud, S. and Breuer, J. (1895).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92DAF-8D68-B41D-06AC-FCB41849E1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u="sng">
                <a:solidFill>
                  <a:srgbClr val="65A1CC"/>
                </a:solidFill>
              </a:rPr>
              <a:t>Practical example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3CE4F-7C18-962E-4196-6D4E640E316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47143" y="2162738"/>
            <a:ext cx="10353760" cy="3695136"/>
          </a:xfrm>
        </p:spPr>
        <p:txBody>
          <a:bodyPr/>
          <a:lstStyle/>
          <a:p>
            <a:pPr lvl="0"/>
            <a:r>
              <a:rPr lang="en-GB">
                <a:latin typeface="Georgia" pitchFamily="18"/>
              </a:rPr>
              <a:t>Our childhood experiences shape our behaviours and feelings as adults.</a:t>
            </a:r>
          </a:p>
          <a:p>
            <a:pPr lvl="0"/>
            <a:r>
              <a:rPr lang="en-GB">
                <a:latin typeface="Georgia" pitchFamily="18"/>
              </a:rPr>
              <a:t>Psychodynamic theory states that situation in our childhood have a great impact on our adult lives, making our personality. Matters that happen in childhood can stay in the back of the mind, and cause problems as adults.</a:t>
            </a:r>
          </a:p>
          <a:p>
            <a:pPr marL="0" lvl="0" indent="0">
              <a:buNone/>
            </a:pPr>
            <a:r>
              <a:rPr lang="en-GB"/>
              <a:t>    Once there was an incident reported that a father kept all his 5 children name the same as each other .  And there were girls and boys but all had the same name which impacted their young mentality.</a:t>
            </a:r>
          </a:p>
          <a:p>
            <a:pPr marL="0" lvl="0" indent="0">
              <a:buNone/>
            </a:pPr>
            <a:r>
              <a:rPr lang="en-GB"/>
              <a:t>                                                                                                    </a:t>
            </a:r>
            <a:r>
              <a:rPr lang="en-GB">
                <a:latin typeface="Georgia" pitchFamily="18"/>
              </a:rPr>
              <a:t> </a:t>
            </a:r>
            <a:r>
              <a:rPr lang="en-GB">
                <a:latin typeface="Georgia" pitchFamily="18"/>
                <a:hlinkClick r:id="rId2"/>
              </a:rPr>
              <a:t>Saul McLeod</a:t>
            </a:r>
            <a:r>
              <a:rPr lang="en-GB">
                <a:latin typeface="Georgia" pitchFamily="18"/>
              </a:rPr>
              <a:t>, updated 2020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97E39-D4F2-8D22-A5A7-F93C369E30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6C549-0A11-23CE-E427-A97EDFDA32D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The most important points in my presentation is why it is important to have knowledge of psychological theories as well as working with young people from different backgrounds.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E6C7A-13FA-A5E6-ACB1-3B1172A9D9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0075"/>
            <a:ext cx="10353760" cy="1326318"/>
          </a:xfrm>
        </p:spPr>
        <p:txBody>
          <a:bodyPr/>
          <a:lstStyle/>
          <a:p>
            <a:pPr lvl="0"/>
            <a:r>
              <a:rPr lang="en-GB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F2E3A-6522-FB20-69D7-1A37497BDF1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10000"/>
              </a:lnSpc>
              <a:buNone/>
            </a:pPr>
            <a:r>
              <a:rPr lang="en-GB"/>
              <a:t>•</a:t>
            </a:r>
            <a:r>
              <a:rPr lang="en-GB" sz="1600"/>
              <a:t>UKEssays. (November 2018). Psychology for Social Work Practice. Retrieved from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/>
              <a:t>https://www.ukessays.com/essays/young-people/psychology-for-social-work-practice-young -people-essay-php? Verf = 1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/>
              <a:t>•</a:t>
            </a:r>
            <a:r>
              <a:rPr lang="en-GB" sz="1600">
                <a:latin typeface="Georgia" pitchFamily="18"/>
              </a:rPr>
              <a:t> Wood,J etal. (2014) Youth work presentation for practice London : Routledge 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/>
              <a:t>•</a:t>
            </a:r>
            <a:r>
              <a:rPr lang="en-GB" sz="1600">
                <a:latin typeface="Georgia" pitchFamily="18"/>
              </a:rPr>
              <a:t>•</a:t>
            </a:r>
            <a:r>
              <a:rPr lang="de-DE" sz="1600">
                <a:latin typeface="system-ui"/>
              </a:rPr>
              <a:t>Freud, S. and Breuer, J. (1895) </a:t>
            </a:r>
            <a:r>
              <a:rPr lang="de-DE" sz="1600" i="1">
                <a:latin typeface="system-ui"/>
              </a:rPr>
              <a:t>Studies on Hysteria</a:t>
            </a:r>
            <a:r>
              <a:rPr lang="de-DE" sz="1600">
                <a:latin typeface="system-ui"/>
              </a:rPr>
              <a:t>. Leipzig and Wien: Franz Deuticke.</a:t>
            </a:r>
            <a:endParaRPr lang="en-GB" sz="1600">
              <a:latin typeface="Georgia" pitchFamily="18"/>
            </a:endParaRP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>
                <a:latin typeface="Georgia" pitchFamily="18"/>
              </a:rPr>
              <a:t>• Banks,S.(2010) ethical issues in youth work London: Routledge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/>
              <a:t> •</a:t>
            </a:r>
            <a:r>
              <a:rPr lang="en-GB" sz="1600">
                <a:latin typeface="Georgia" pitchFamily="18"/>
              </a:rPr>
              <a:t>McLeod, S. A. (2017) </a:t>
            </a:r>
            <a:r>
              <a:rPr lang="en-GB" sz="1600" i="1">
                <a:latin typeface="Georgia" pitchFamily="18"/>
              </a:rPr>
              <a:t>Psychodynamic approach</a:t>
            </a:r>
            <a:r>
              <a:rPr lang="en-GB" sz="1600">
                <a:latin typeface="Georgia" pitchFamily="18"/>
              </a:rPr>
              <a:t>. Simply Psychology. </a:t>
            </a:r>
            <a:r>
              <a:rPr lang="en-GB" sz="1600">
                <a:latin typeface="Georgia" pitchFamily="18"/>
                <a:hlinkClick r:id="rId2"/>
              </a:rPr>
              <a:t>www.simplypsychology.org/psychodynamic.html </a:t>
            </a:r>
            <a:r>
              <a:rPr lang="en-GB" sz="1600">
                <a:latin typeface="Georgia" pitchFamily="18"/>
              </a:rPr>
              <a:t>Banks,S.(2010) ethical issues in youth work London: Routledge</a:t>
            </a:r>
          </a:p>
          <a:p>
            <a:pPr marL="0" lvl="0" indent="0">
              <a:lnSpc>
                <a:spcPct val="110000"/>
              </a:lnSpc>
              <a:buNone/>
            </a:pPr>
            <a:r>
              <a:rPr lang="en-GB" sz="1600">
                <a:latin typeface="Georgia" pitchFamily="18"/>
              </a:rPr>
              <a:t>•Ord, J. (2011) critical issues in youth work management London : Routledge</a:t>
            </a:r>
            <a:endParaRPr lang="en-GB" sz="1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E58A8-FFDF-F46D-9A64-039CA615F9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2FA9D-14D2-BFCA-EE22-048D1280149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TM04033921%5b%5bfn=Damask%5d%5d</Template>
  <TotalTime>0</TotalTime>
  <Words>487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Inter</vt:lpstr>
      <vt:lpstr>system-ui</vt:lpstr>
      <vt:lpstr>Arial</vt:lpstr>
      <vt:lpstr>Bookman Old Style</vt:lpstr>
      <vt:lpstr>Georgia</vt:lpstr>
      <vt:lpstr>Roboto</vt:lpstr>
      <vt:lpstr>Rockwell</vt:lpstr>
      <vt:lpstr>Damask</vt:lpstr>
      <vt:lpstr>Why is Psychology Important when working as a community youth worker</vt:lpstr>
      <vt:lpstr>COMMUNITY YOUTH WORKER</vt:lpstr>
      <vt:lpstr>Psychological theories</vt:lpstr>
      <vt:lpstr>Practical example ideas</vt:lpstr>
      <vt:lpstr>conclusion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community youth worker</dc:title>
  <dc:creator>Vimi</dc:creator>
  <cp:lastModifiedBy>Emily Lau</cp:lastModifiedBy>
  <cp:revision>14</cp:revision>
  <dcterms:created xsi:type="dcterms:W3CDTF">2022-10-07T19:13:10Z</dcterms:created>
  <dcterms:modified xsi:type="dcterms:W3CDTF">2022-10-12T08:46:12Z</dcterms:modified>
</cp:coreProperties>
</file>