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405553-9EE6-4E70-AF13-1DB2D8A3D711}" v="78" dt="2026-07-20T20:50:30.9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 Moga" userId="c371410c66d24a95" providerId="LiveId" clId="{405D2B12-CE10-4F28-A195-41FC66FAE83D}"/>
    <pc:docChg chg="undo custSel addSld modSld addMainMaster delMainMaster modMainMaster">
      <pc:chgData name="Bogdan Moga" userId="c371410c66d24a95" providerId="LiveId" clId="{405D2B12-CE10-4F28-A195-41FC66FAE83D}" dt="2026-07-20T20:52:06.735" v="1067" actId="1076"/>
      <pc:docMkLst>
        <pc:docMk/>
      </pc:docMkLst>
      <pc:sldChg chg="addSp delSp modSp new mod modClrScheme chgLayout">
        <pc:chgData name="Bogdan Moga" userId="c371410c66d24a95" providerId="LiveId" clId="{405D2B12-CE10-4F28-A195-41FC66FAE83D}" dt="2026-07-20T12:42:49.638" v="27" actId="1076"/>
        <pc:sldMkLst>
          <pc:docMk/>
          <pc:sldMk cId="2588698174" sldId="256"/>
        </pc:sldMkLst>
        <pc:spChg chg="mod ord">
          <ac:chgData name="Bogdan Moga" userId="c371410c66d24a95" providerId="LiveId" clId="{405D2B12-CE10-4F28-A195-41FC66FAE83D}" dt="2026-07-20T12:39:39.062" v="7"/>
          <ac:spMkLst>
            <pc:docMk/>
            <pc:sldMk cId="2588698174" sldId="256"/>
            <ac:spMk id="2" creationId="{153A23E4-54EE-D509-6F54-C871D0482BB2}"/>
          </ac:spMkLst>
        </pc:spChg>
        <pc:spChg chg="mod ord">
          <ac:chgData name="Bogdan Moga" userId="c371410c66d24a95" providerId="LiveId" clId="{405D2B12-CE10-4F28-A195-41FC66FAE83D}" dt="2026-07-20T12:41:41.701" v="14" actId="1076"/>
          <ac:spMkLst>
            <pc:docMk/>
            <pc:sldMk cId="2588698174" sldId="256"/>
            <ac:spMk id="3" creationId="{DBCF1CD8-3CA9-B885-EBD7-71BD33851F19}"/>
          </ac:spMkLst>
        </pc:spChg>
        <pc:spChg chg="add del mod">
          <ac:chgData name="Bogdan Moga" userId="c371410c66d24a95" providerId="LiveId" clId="{405D2B12-CE10-4F28-A195-41FC66FAE83D}" dt="2026-07-20T12:38:37.887" v="3" actId="26606"/>
          <ac:spMkLst>
            <pc:docMk/>
            <pc:sldMk cId="2588698174" sldId="256"/>
            <ac:spMk id="8" creationId="{F219FF5C-3490-AF8D-33CE-41EF2E56DC6A}"/>
          </ac:spMkLst>
        </pc:spChg>
        <pc:spChg chg="add del mod">
          <ac:chgData name="Bogdan Moga" userId="c371410c66d24a95" providerId="LiveId" clId="{405D2B12-CE10-4F28-A195-41FC66FAE83D}" dt="2026-07-20T12:39:31.193" v="6" actId="700"/>
          <ac:spMkLst>
            <pc:docMk/>
            <pc:sldMk cId="2588698174" sldId="256"/>
            <ac:spMk id="10" creationId="{3F4FCEAA-9567-F8C6-8569-AD1A9EB09F9E}"/>
          </ac:spMkLst>
        </pc:spChg>
        <pc:picChg chg="add mod">
          <ac:chgData name="Bogdan Moga" userId="c371410c66d24a95" providerId="LiveId" clId="{405D2B12-CE10-4F28-A195-41FC66FAE83D}" dt="2026-07-20T12:42:49.638" v="27" actId="1076"/>
          <ac:picMkLst>
            <pc:docMk/>
            <pc:sldMk cId="2588698174" sldId="256"/>
            <ac:picMk id="5" creationId="{8483DB96-442F-AEB5-770A-9F406F536FFC}"/>
          </ac:picMkLst>
        </pc:picChg>
        <pc:picChg chg="add mod">
          <ac:chgData name="Bogdan Moga" userId="c371410c66d24a95" providerId="LiveId" clId="{405D2B12-CE10-4F28-A195-41FC66FAE83D}" dt="2026-07-20T12:42:47.568" v="26" actId="1076"/>
          <ac:picMkLst>
            <pc:docMk/>
            <pc:sldMk cId="2588698174" sldId="256"/>
            <ac:picMk id="7" creationId="{0B0B95A1-8AEB-8281-EF95-8DA0D4EF0EB5}"/>
          </ac:picMkLst>
        </pc:picChg>
        <pc:picChg chg="add mod">
          <ac:chgData name="Bogdan Moga" userId="c371410c66d24a95" providerId="LiveId" clId="{405D2B12-CE10-4F28-A195-41FC66FAE83D}" dt="2026-07-20T12:42:45.698" v="25" actId="1076"/>
          <ac:picMkLst>
            <pc:docMk/>
            <pc:sldMk cId="2588698174" sldId="256"/>
            <ac:picMk id="11" creationId="{5AE1A6B8-ABCF-8062-6D29-AB0CF20C5DB4}"/>
          </ac:picMkLst>
        </pc:picChg>
      </pc:sldChg>
      <pc:sldChg chg="addSp delSp modSp new mod modNotesTx">
        <pc:chgData name="Bogdan Moga" userId="c371410c66d24a95" providerId="LiveId" clId="{405D2B12-CE10-4F28-A195-41FC66FAE83D}" dt="2026-07-20T12:58:31.983" v="104" actId="14100"/>
        <pc:sldMkLst>
          <pc:docMk/>
          <pc:sldMk cId="302090370" sldId="257"/>
        </pc:sldMkLst>
        <pc:spChg chg="mod">
          <ac:chgData name="Bogdan Moga" userId="c371410c66d24a95" providerId="LiveId" clId="{405D2B12-CE10-4F28-A195-41FC66FAE83D}" dt="2026-07-20T12:46:57.898" v="36" actId="1076"/>
          <ac:spMkLst>
            <pc:docMk/>
            <pc:sldMk cId="302090370" sldId="257"/>
            <ac:spMk id="2" creationId="{B85B067D-4738-E6EF-C6BE-9349DAE84BC7}"/>
          </ac:spMkLst>
        </pc:spChg>
        <pc:spChg chg="mod">
          <ac:chgData name="Bogdan Moga" userId="c371410c66d24a95" providerId="LiveId" clId="{405D2B12-CE10-4F28-A195-41FC66FAE83D}" dt="2026-07-20T12:47:02.923" v="37" actId="1076"/>
          <ac:spMkLst>
            <pc:docMk/>
            <pc:sldMk cId="302090370" sldId="257"/>
            <ac:spMk id="3" creationId="{31A17466-C03F-D52A-EB42-ADE2B5DE4024}"/>
          </ac:spMkLst>
        </pc:spChg>
        <pc:spChg chg="add mod">
          <ac:chgData name="Bogdan Moga" userId="c371410c66d24a95" providerId="LiveId" clId="{405D2B12-CE10-4F28-A195-41FC66FAE83D}" dt="2026-07-20T12:57:52.058" v="101" actId="20577"/>
          <ac:spMkLst>
            <pc:docMk/>
            <pc:sldMk cId="302090370" sldId="257"/>
            <ac:spMk id="4" creationId="{BE6BB251-76CA-60BD-0034-DBB86AED78D0}"/>
          </ac:spMkLst>
        </pc:spChg>
        <pc:spChg chg="add mod">
          <ac:chgData name="Bogdan Moga" userId="c371410c66d24a95" providerId="LiveId" clId="{405D2B12-CE10-4F28-A195-41FC66FAE83D}" dt="2026-07-20T12:57:03.398" v="96" actId="20577"/>
          <ac:spMkLst>
            <pc:docMk/>
            <pc:sldMk cId="302090370" sldId="257"/>
            <ac:spMk id="5" creationId="{EBEE630C-FA03-B631-2FB7-4F2843D7DFDC}"/>
          </ac:spMkLst>
        </pc:spChg>
        <pc:spChg chg="add mod">
          <ac:chgData name="Bogdan Moga" userId="c371410c66d24a95" providerId="LiveId" clId="{405D2B12-CE10-4F28-A195-41FC66FAE83D}" dt="2026-07-20T12:57:45.543" v="100" actId="14100"/>
          <ac:spMkLst>
            <pc:docMk/>
            <pc:sldMk cId="302090370" sldId="257"/>
            <ac:spMk id="7" creationId="{B2C4BCD8-B9BF-E200-499B-7A2C018267D5}"/>
          </ac:spMkLst>
        </pc:spChg>
        <pc:spChg chg="add del mod">
          <ac:chgData name="Bogdan Moga" userId="c371410c66d24a95" providerId="LiveId" clId="{405D2B12-CE10-4F28-A195-41FC66FAE83D}" dt="2026-07-20T12:50:25.214" v="61"/>
          <ac:spMkLst>
            <pc:docMk/>
            <pc:sldMk cId="302090370" sldId="257"/>
            <ac:spMk id="14" creationId="{D67AC83C-3773-8A38-37E9-C536ACA2809B}"/>
          </ac:spMkLst>
        </pc:spChg>
        <pc:spChg chg="add mod">
          <ac:chgData name="Bogdan Moga" userId="c371410c66d24a95" providerId="LiveId" clId="{405D2B12-CE10-4F28-A195-41FC66FAE83D}" dt="2026-07-20T12:58:31.983" v="104" actId="14100"/>
          <ac:spMkLst>
            <pc:docMk/>
            <pc:sldMk cId="302090370" sldId="257"/>
            <ac:spMk id="15" creationId="{24E60A37-5F38-D2A4-4FCA-4C5F9623385A}"/>
          </ac:spMkLst>
        </pc:spChg>
        <pc:picChg chg="add mod">
          <ac:chgData name="Bogdan Moga" userId="c371410c66d24a95" providerId="LiveId" clId="{405D2B12-CE10-4F28-A195-41FC66FAE83D}" dt="2026-07-20T12:57:16.246" v="98" actId="14100"/>
          <ac:picMkLst>
            <pc:docMk/>
            <pc:sldMk cId="302090370" sldId="257"/>
            <ac:picMk id="9" creationId="{F4D74F83-D85C-1923-5F90-2CF3BE3D99F3}"/>
          </ac:picMkLst>
        </pc:picChg>
        <pc:picChg chg="add mod">
          <ac:chgData name="Bogdan Moga" userId="c371410c66d24a95" providerId="LiveId" clId="{405D2B12-CE10-4F28-A195-41FC66FAE83D}" dt="2026-07-20T12:56:35.417" v="91" actId="14100"/>
          <ac:picMkLst>
            <pc:docMk/>
            <pc:sldMk cId="302090370" sldId="257"/>
            <ac:picMk id="11" creationId="{F24F710C-E4C3-F448-85B9-6EB903517175}"/>
          </ac:picMkLst>
        </pc:picChg>
        <pc:picChg chg="add mod">
          <ac:chgData name="Bogdan Moga" userId="c371410c66d24a95" providerId="LiveId" clId="{405D2B12-CE10-4F28-A195-41FC66FAE83D}" dt="2026-07-20T12:56:43.055" v="93" actId="14100"/>
          <ac:picMkLst>
            <pc:docMk/>
            <pc:sldMk cId="302090370" sldId="257"/>
            <ac:picMk id="13" creationId="{9DA0B6FA-855A-7371-924C-9753F94FD257}"/>
          </ac:picMkLst>
        </pc:picChg>
      </pc:sldChg>
      <pc:sldChg chg="addSp delSp modSp new mod modNotesTx">
        <pc:chgData name="Bogdan Moga" userId="c371410c66d24a95" providerId="LiveId" clId="{405D2B12-CE10-4F28-A195-41FC66FAE83D}" dt="2026-07-20T13:23:06.509" v="385" actId="1076"/>
        <pc:sldMkLst>
          <pc:docMk/>
          <pc:sldMk cId="225608123" sldId="258"/>
        </pc:sldMkLst>
        <pc:spChg chg="mod">
          <ac:chgData name="Bogdan Moga" userId="c371410c66d24a95" providerId="LiveId" clId="{405D2B12-CE10-4F28-A195-41FC66FAE83D}" dt="2026-07-20T13:06:48.954" v="190" actId="1076"/>
          <ac:spMkLst>
            <pc:docMk/>
            <pc:sldMk cId="225608123" sldId="258"/>
            <ac:spMk id="2" creationId="{50502FA7-3827-2E7A-7041-235FC911D08C}"/>
          </ac:spMkLst>
        </pc:spChg>
        <pc:spChg chg="mod">
          <ac:chgData name="Bogdan Moga" userId="c371410c66d24a95" providerId="LiveId" clId="{405D2B12-CE10-4F28-A195-41FC66FAE83D}" dt="2026-07-20T13:11:54.618" v="274" actId="27636"/>
          <ac:spMkLst>
            <pc:docMk/>
            <pc:sldMk cId="225608123" sldId="258"/>
            <ac:spMk id="3" creationId="{48AC71CD-94B2-AD75-611F-19ACDC157D46}"/>
          </ac:spMkLst>
        </pc:spChg>
        <pc:spChg chg="add mod">
          <ac:chgData name="Bogdan Moga" userId="c371410c66d24a95" providerId="LiveId" clId="{405D2B12-CE10-4F28-A195-41FC66FAE83D}" dt="2026-07-20T13:13:28.614" v="285" actId="404"/>
          <ac:spMkLst>
            <pc:docMk/>
            <pc:sldMk cId="225608123" sldId="258"/>
            <ac:spMk id="9" creationId="{E9F69A39-0985-1627-F586-8183E0A31C6E}"/>
          </ac:spMkLst>
        </pc:spChg>
        <pc:spChg chg="add mod">
          <ac:chgData name="Bogdan Moga" userId="c371410c66d24a95" providerId="LiveId" clId="{405D2B12-CE10-4F28-A195-41FC66FAE83D}" dt="2026-07-20T13:12:20.992" v="277" actId="404"/>
          <ac:spMkLst>
            <pc:docMk/>
            <pc:sldMk cId="225608123" sldId="258"/>
            <ac:spMk id="11" creationId="{2D2280B1-C272-3111-CD80-37C3AF2E32A3}"/>
          </ac:spMkLst>
        </pc:spChg>
        <pc:spChg chg="add mod">
          <ac:chgData name="Bogdan Moga" userId="c371410c66d24a95" providerId="LiveId" clId="{405D2B12-CE10-4F28-A195-41FC66FAE83D}" dt="2026-07-20T13:14:49.059" v="298" actId="14100"/>
          <ac:spMkLst>
            <pc:docMk/>
            <pc:sldMk cId="225608123" sldId="258"/>
            <ac:spMk id="13" creationId="{3D684B53-BE7E-E93F-982D-F89CB4A42E71}"/>
          </ac:spMkLst>
        </pc:spChg>
        <pc:spChg chg="add mod">
          <ac:chgData name="Bogdan Moga" userId="c371410c66d24a95" providerId="LiveId" clId="{405D2B12-CE10-4F28-A195-41FC66FAE83D}" dt="2026-07-20T13:10:37.738" v="244" actId="404"/>
          <ac:spMkLst>
            <pc:docMk/>
            <pc:sldMk cId="225608123" sldId="258"/>
            <ac:spMk id="15" creationId="{09B33396-657E-F859-5A3B-E059B3E966C4}"/>
          </ac:spMkLst>
        </pc:spChg>
        <pc:spChg chg="add mod">
          <ac:chgData name="Bogdan Moga" userId="c371410c66d24a95" providerId="LiveId" clId="{405D2B12-CE10-4F28-A195-41FC66FAE83D}" dt="2026-07-20T13:11:38.370" v="271" actId="20577"/>
          <ac:spMkLst>
            <pc:docMk/>
            <pc:sldMk cId="225608123" sldId="258"/>
            <ac:spMk id="17" creationId="{08C2A6B7-14D8-D61E-2C71-012EE8D750DF}"/>
          </ac:spMkLst>
        </pc:spChg>
        <pc:spChg chg="add del">
          <ac:chgData name="Bogdan Moga" userId="c371410c66d24a95" providerId="LiveId" clId="{405D2B12-CE10-4F28-A195-41FC66FAE83D}" dt="2026-07-20T13:11:31.138" v="254" actId="22"/>
          <ac:spMkLst>
            <pc:docMk/>
            <pc:sldMk cId="225608123" sldId="258"/>
            <ac:spMk id="19" creationId="{BD50BFB4-C9DA-321E-2A3D-93D8A8915C7F}"/>
          </ac:spMkLst>
        </pc:spChg>
        <pc:spChg chg="add mod">
          <ac:chgData name="Bogdan Moga" userId="c371410c66d24a95" providerId="LiveId" clId="{405D2B12-CE10-4F28-A195-41FC66FAE83D}" dt="2026-07-20T13:13:09.023" v="283" actId="113"/>
          <ac:spMkLst>
            <pc:docMk/>
            <pc:sldMk cId="225608123" sldId="258"/>
            <ac:spMk id="20" creationId="{E16DCF5D-9906-0BAB-5105-156EF5B15527}"/>
          </ac:spMkLst>
        </pc:spChg>
        <pc:spChg chg="add mod">
          <ac:chgData name="Bogdan Moga" userId="c371410c66d24a95" providerId="LiveId" clId="{405D2B12-CE10-4F28-A195-41FC66FAE83D}" dt="2026-07-20T13:14:26.754" v="293" actId="113"/>
          <ac:spMkLst>
            <pc:docMk/>
            <pc:sldMk cId="225608123" sldId="258"/>
            <ac:spMk id="21" creationId="{8603F564-37A8-5B0A-014E-34E5CFBA9A5F}"/>
          </ac:spMkLst>
        </pc:spChg>
        <pc:spChg chg="add mod">
          <ac:chgData name="Bogdan Moga" userId="c371410c66d24a95" providerId="LiveId" clId="{405D2B12-CE10-4F28-A195-41FC66FAE83D}" dt="2026-07-20T13:15:50.675" v="302" actId="404"/>
          <ac:spMkLst>
            <pc:docMk/>
            <pc:sldMk cId="225608123" sldId="258"/>
            <ac:spMk id="22" creationId="{FEF7313D-EB56-55DB-7C37-63BA6B0895B3}"/>
          </ac:spMkLst>
        </pc:spChg>
        <pc:spChg chg="add mod">
          <ac:chgData name="Bogdan Moga" userId="c371410c66d24a95" providerId="LiveId" clId="{405D2B12-CE10-4F28-A195-41FC66FAE83D}" dt="2026-07-20T13:22:57.304" v="383" actId="1076"/>
          <ac:spMkLst>
            <pc:docMk/>
            <pc:sldMk cId="225608123" sldId="258"/>
            <ac:spMk id="23" creationId="{C2605DBF-5C98-4E79-FFF1-632235D9E865}"/>
          </ac:spMkLst>
        </pc:spChg>
        <pc:spChg chg="add mod">
          <ac:chgData name="Bogdan Moga" userId="c371410c66d24a95" providerId="LiveId" clId="{405D2B12-CE10-4F28-A195-41FC66FAE83D}" dt="2026-07-20T13:23:06.509" v="385" actId="1076"/>
          <ac:spMkLst>
            <pc:docMk/>
            <pc:sldMk cId="225608123" sldId="258"/>
            <ac:spMk id="24" creationId="{B334AC86-6A38-5390-9834-EF6A91BB1983}"/>
          </ac:spMkLst>
        </pc:spChg>
        <pc:picChg chg="add mod modCrop">
          <ac:chgData name="Bogdan Moga" userId="c371410c66d24a95" providerId="LiveId" clId="{405D2B12-CE10-4F28-A195-41FC66FAE83D}" dt="2026-07-20T13:22:52.453" v="382" actId="1076"/>
          <ac:picMkLst>
            <pc:docMk/>
            <pc:sldMk cId="225608123" sldId="258"/>
            <ac:picMk id="5" creationId="{6F9CDA08-8BE0-A909-223A-EB76F522B960}"/>
          </ac:picMkLst>
        </pc:picChg>
        <pc:picChg chg="add mod modCrop">
          <ac:chgData name="Bogdan Moga" userId="c371410c66d24a95" providerId="LiveId" clId="{405D2B12-CE10-4F28-A195-41FC66FAE83D}" dt="2026-07-20T13:21:58.577" v="374" actId="14100"/>
          <ac:picMkLst>
            <pc:docMk/>
            <pc:sldMk cId="225608123" sldId="258"/>
            <ac:picMk id="7" creationId="{1C722743-2782-C435-4400-F1C5806E46DA}"/>
          </ac:picMkLst>
        </pc:picChg>
      </pc:sldChg>
      <pc:sldChg chg="addSp modSp new mod modNotesTx">
        <pc:chgData name="Bogdan Moga" userId="c371410c66d24a95" providerId="LiveId" clId="{405D2B12-CE10-4F28-A195-41FC66FAE83D}" dt="2026-07-20T14:09:44.882" v="575" actId="1076"/>
        <pc:sldMkLst>
          <pc:docMk/>
          <pc:sldMk cId="1418011982" sldId="259"/>
        </pc:sldMkLst>
        <pc:spChg chg="mod">
          <ac:chgData name="Bogdan Moga" userId="c371410c66d24a95" providerId="LiveId" clId="{405D2B12-CE10-4F28-A195-41FC66FAE83D}" dt="2026-07-20T13:56:35.302" v="399" actId="1076"/>
          <ac:spMkLst>
            <pc:docMk/>
            <pc:sldMk cId="1418011982" sldId="259"/>
            <ac:spMk id="2" creationId="{7ABE4E47-4287-266D-9C58-F2895B09C664}"/>
          </ac:spMkLst>
        </pc:spChg>
        <pc:spChg chg="mod">
          <ac:chgData name="Bogdan Moga" userId="c371410c66d24a95" providerId="LiveId" clId="{405D2B12-CE10-4F28-A195-41FC66FAE83D}" dt="2026-07-20T14:06:31.380" v="552" actId="1076"/>
          <ac:spMkLst>
            <pc:docMk/>
            <pc:sldMk cId="1418011982" sldId="259"/>
            <ac:spMk id="3" creationId="{E5374B61-697C-139C-9DB9-D8F4A3E240EE}"/>
          </ac:spMkLst>
        </pc:spChg>
        <pc:spChg chg="add mod">
          <ac:chgData name="Bogdan Moga" userId="c371410c66d24a95" providerId="LiveId" clId="{405D2B12-CE10-4F28-A195-41FC66FAE83D}" dt="2026-07-20T14:06:34.666" v="553" actId="1076"/>
          <ac:spMkLst>
            <pc:docMk/>
            <pc:sldMk cId="1418011982" sldId="259"/>
            <ac:spMk id="8" creationId="{E9BA9A9F-CE99-4CD9-C8C0-125C1B11D099}"/>
          </ac:spMkLst>
        </pc:spChg>
        <pc:spChg chg="add mod">
          <ac:chgData name="Bogdan Moga" userId="c371410c66d24a95" providerId="LiveId" clId="{405D2B12-CE10-4F28-A195-41FC66FAE83D}" dt="2026-07-20T14:06:37.369" v="554" actId="1076"/>
          <ac:spMkLst>
            <pc:docMk/>
            <pc:sldMk cId="1418011982" sldId="259"/>
            <ac:spMk id="9" creationId="{D044C05D-14DE-9594-F5AC-E31AC68CB970}"/>
          </ac:spMkLst>
        </pc:spChg>
        <pc:spChg chg="add mod">
          <ac:chgData name="Bogdan Moga" userId="c371410c66d24a95" providerId="LiveId" clId="{405D2B12-CE10-4F28-A195-41FC66FAE83D}" dt="2026-07-20T14:06:40.872" v="555" actId="1076"/>
          <ac:spMkLst>
            <pc:docMk/>
            <pc:sldMk cId="1418011982" sldId="259"/>
            <ac:spMk id="10" creationId="{2CB9A320-46F5-B3AB-C57D-A70028242F46}"/>
          </ac:spMkLst>
        </pc:spChg>
        <pc:spChg chg="add mod">
          <ac:chgData name="Bogdan Moga" userId="c371410c66d24a95" providerId="LiveId" clId="{405D2B12-CE10-4F28-A195-41FC66FAE83D}" dt="2026-07-20T14:06:44.162" v="556" actId="1076"/>
          <ac:spMkLst>
            <pc:docMk/>
            <pc:sldMk cId="1418011982" sldId="259"/>
            <ac:spMk id="11" creationId="{CA4A88C1-B691-FDE0-81A5-AAEBAD77E95A}"/>
          </ac:spMkLst>
        </pc:spChg>
        <pc:spChg chg="add mod">
          <ac:chgData name="Bogdan Moga" userId="c371410c66d24a95" providerId="LiveId" clId="{405D2B12-CE10-4F28-A195-41FC66FAE83D}" dt="2026-07-20T14:09:24.583" v="571" actId="20577"/>
          <ac:spMkLst>
            <pc:docMk/>
            <pc:sldMk cId="1418011982" sldId="259"/>
            <ac:spMk id="12" creationId="{878F19CC-F5BD-E5EB-A853-DF138C2DBE5A}"/>
          </ac:spMkLst>
        </pc:spChg>
        <pc:spChg chg="add mod">
          <ac:chgData name="Bogdan Moga" userId="c371410c66d24a95" providerId="LiveId" clId="{405D2B12-CE10-4F28-A195-41FC66FAE83D}" dt="2026-07-20T14:09:44.882" v="575" actId="1076"/>
          <ac:spMkLst>
            <pc:docMk/>
            <pc:sldMk cId="1418011982" sldId="259"/>
            <ac:spMk id="14" creationId="{290F2BDA-11AA-C5D3-86CF-2331FCFA82BE}"/>
          </ac:spMkLst>
        </pc:spChg>
        <pc:spChg chg="add mod">
          <ac:chgData name="Bogdan Moga" userId="c371410c66d24a95" providerId="LiveId" clId="{405D2B12-CE10-4F28-A195-41FC66FAE83D}" dt="2026-07-20T14:09:33.593" v="573" actId="1076"/>
          <ac:spMkLst>
            <pc:docMk/>
            <pc:sldMk cId="1418011982" sldId="259"/>
            <ac:spMk id="16" creationId="{7C2A4785-56D5-A498-AE0E-4BEEE39A833F}"/>
          </ac:spMkLst>
        </pc:spChg>
        <pc:spChg chg="add mod">
          <ac:chgData name="Bogdan Moga" userId="c371410c66d24a95" providerId="LiveId" clId="{405D2B12-CE10-4F28-A195-41FC66FAE83D}" dt="2026-07-20T14:09:41.121" v="574" actId="1076"/>
          <ac:spMkLst>
            <pc:docMk/>
            <pc:sldMk cId="1418011982" sldId="259"/>
            <ac:spMk id="18" creationId="{B19702AF-B5D8-1B0D-08FB-9CCFF1C3E0F0}"/>
          </ac:spMkLst>
        </pc:spChg>
        <pc:picChg chg="add mod modCrop">
          <ac:chgData name="Bogdan Moga" userId="c371410c66d24a95" providerId="LiveId" clId="{405D2B12-CE10-4F28-A195-41FC66FAE83D}" dt="2026-07-20T14:06:16.597" v="549" actId="14100"/>
          <ac:picMkLst>
            <pc:docMk/>
            <pc:sldMk cId="1418011982" sldId="259"/>
            <ac:picMk id="5" creationId="{DA79359B-4259-D8F6-E4E2-8F6575B17522}"/>
          </ac:picMkLst>
        </pc:picChg>
        <pc:picChg chg="add mod">
          <ac:chgData name="Bogdan Moga" userId="c371410c66d24a95" providerId="LiveId" clId="{405D2B12-CE10-4F28-A195-41FC66FAE83D}" dt="2026-07-20T14:07:06.871" v="561" actId="14100"/>
          <ac:picMkLst>
            <pc:docMk/>
            <pc:sldMk cId="1418011982" sldId="259"/>
            <ac:picMk id="7" creationId="{5B74BED4-0B20-3276-12C8-242F22B379A6}"/>
          </ac:picMkLst>
        </pc:picChg>
      </pc:sldChg>
      <pc:sldChg chg="addSp delSp modSp new mod">
        <pc:chgData name="Bogdan Moga" userId="c371410c66d24a95" providerId="LiveId" clId="{405D2B12-CE10-4F28-A195-41FC66FAE83D}" dt="2026-07-20T15:28:45.071" v="811" actId="1076"/>
        <pc:sldMkLst>
          <pc:docMk/>
          <pc:sldMk cId="721806816" sldId="260"/>
        </pc:sldMkLst>
        <pc:spChg chg="mod">
          <ac:chgData name="Bogdan Moga" userId="c371410c66d24a95" providerId="LiveId" clId="{405D2B12-CE10-4F28-A195-41FC66FAE83D}" dt="2026-07-20T15:28:45.071" v="811" actId="1076"/>
          <ac:spMkLst>
            <pc:docMk/>
            <pc:sldMk cId="721806816" sldId="260"/>
            <ac:spMk id="2" creationId="{44ACA427-EA93-F256-8419-5CB42260D54B}"/>
          </ac:spMkLst>
        </pc:spChg>
        <pc:spChg chg="del mod">
          <ac:chgData name="Bogdan Moga" userId="c371410c66d24a95" providerId="LiveId" clId="{405D2B12-CE10-4F28-A195-41FC66FAE83D}" dt="2026-07-20T14:21:22.474" v="622" actId="478"/>
          <ac:spMkLst>
            <pc:docMk/>
            <pc:sldMk cId="721806816" sldId="260"/>
            <ac:spMk id="3" creationId="{BE9875E2-C3A3-F6CE-7824-983F3D9E26BF}"/>
          </ac:spMkLst>
        </pc:spChg>
        <pc:spChg chg="add mod">
          <ac:chgData name="Bogdan Moga" userId="c371410c66d24a95" providerId="LiveId" clId="{405D2B12-CE10-4F28-A195-41FC66FAE83D}" dt="2026-07-20T14:45:53.349" v="662" actId="1076"/>
          <ac:spMkLst>
            <pc:docMk/>
            <pc:sldMk cId="721806816" sldId="260"/>
            <ac:spMk id="13" creationId="{34161A18-18D1-B401-A25D-07FFBD00D36D}"/>
          </ac:spMkLst>
        </pc:spChg>
        <pc:spChg chg="add mod">
          <ac:chgData name="Bogdan Moga" userId="c371410c66d24a95" providerId="LiveId" clId="{405D2B12-CE10-4F28-A195-41FC66FAE83D}" dt="2026-07-20T14:45:57.463" v="663" actId="1076"/>
          <ac:spMkLst>
            <pc:docMk/>
            <pc:sldMk cId="721806816" sldId="260"/>
            <ac:spMk id="15" creationId="{6A4B8B7A-BFD5-E704-DF33-62F0421827A5}"/>
          </ac:spMkLst>
        </pc:spChg>
        <pc:spChg chg="add mod">
          <ac:chgData name="Bogdan Moga" userId="c371410c66d24a95" providerId="LiveId" clId="{405D2B12-CE10-4F28-A195-41FC66FAE83D}" dt="2026-07-20T14:46:00.226" v="664" actId="1076"/>
          <ac:spMkLst>
            <pc:docMk/>
            <pc:sldMk cId="721806816" sldId="260"/>
            <ac:spMk id="17" creationId="{7006EF41-758B-21B3-9949-36B241418890}"/>
          </ac:spMkLst>
        </pc:spChg>
        <pc:spChg chg="add mod">
          <ac:chgData name="Bogdan Moga" userId="c371410c66d24a95" providerId="LiveId" clId="{405D2B12-CE10-4F28-A195-41FC66FAE83D}" dt="2026-07-20T14:46:02.905" v="665" actId="1076"/>
          <ac:spMkLst>
            <pc:docMk/>
            <pc:sldMk cId="721806816" sldId="260"/>
            <ac:spMk id="19" creationId="{BEF0A870-BCF2-3B4D-FC3E-FC642692ACE2}"/>
          </ac:spMkLst>
        </pc:spChg>
        <pc:spChg chg="add del mod">
          <ac:chgData name="Bogdan Moga" userId="c371410c66d24a95" providerId="LiveId" clId="{405D2B12-CE10-4F28-A195-41FC66FAE83D}" dt="2026-07-20T14:21:25.892" v="623" actId="478"/>
          <ac:spMkLst>
            <pc:docMk/>
            <pc:sldMk cId="721806816" sldId="260"/>
            <ac:spMk id="21" creationId="{E9343C00-4804-0457-CC00-721D8144061C}"/>
          </ac:spMkLst>
        </pc:spChg>
        <pc:spChg chg="add mod">
          <ac:chgData name="Bogdan Moga" userId="c371410c66d24a95" providerId="LiveId" clId="{405D2B12-CE10-4F28-A195-41FC66FAE83D}" dt="2026-07-20T14:46:06.269" v="666" actId="1076"/>
          <ac:spMkLst>
            <pc:docMk/>
            <pc:sldMk cId="721806816" sldId="260"/>
            <ac:spMk id="23" creationId="{6CAB71A0-019C-2B62-E916-4B1371CA5F0E}"/>
          </ac:spMkLst>
        </pc:spChg>
        <pc:spChg chg="add mod">
          <ac:chgData name="Bogdan Moga" userId="c371410c66d24a95" providerId="LiveId" clId="{405D2B12-CE10-4F28-A195-41FC66FAE83D}" dt="2026-07-20T14:46:08.925" v="667" actId="1076"/>
          <ac:spMkLst>
            <pc:docMk/>
            <pc:sldMk cId="721806816" sldId="260"/>
            <ac:spMk id="25" creationId="{6578A7FA-DE28-5186-2ECA-F7D44D3213C3}"/>
          </ac:spMkLst>
        </pc:spChg>
        <pc:spChg chg="add del mod">
          <ac:chgData name="Bogdan Moga" userId="c371410c66d24a95" providerId="LiveId" clId="{405D2B12-CE10-4F28-A195-41FC66FAE83D}" dt="2026-07-20T14:21:52.737" v="630" actId="478"/>
          <ac:spMkLst>
            <pc:docMk/>
            <pc:sldMk cId="721806816" sldId="260"/>
            <ac:spMk id="27" creationId="{DDB6882B-9AA6-FDC1-3916-A3E3B640FDE8}"/>
          </ac:spMkLst>
        </pc:spChg>
        <pc:spChg chg="add mod">
          <ac:chgData name="Bogdan Moga" userId="c371410c66d24a95" providerId="LiveId" clId="{405D2B12-CE10-4F28-A195-41FC66FAE83D}" dt="2026-07-20T14:46:14.207" v="668" actId="1076"/>
          <ac:spMkLst>
            <pc:docMk/>
            <pc:sldMk cId="721806816" sldId="260"/>
            <ac:spMk id="29" creationId="{B1A0D2A3-7C68-AAAD-BC0D-7666ABF5E92A}"/>
          </ac:spMkLst>
        </pc:spChg>
        <pc:spChg chg="add mod">
          <ac:chgData name="Bogdan Moga" userId="c371410c66d24a95" providerId="LiveId" clId="{405D2B12-CE10-4F28-A195-41FC66FAE83D}" dt="2026-07-20T14:46:17.841" v="669" actId="1076"/>
          <ac:spMkLst>
            <pc:docMk/>
            <pc:sldMk cId="721806816" sldId="260"/>
            <ac:spMk id="31" creationId="{C0A87F7D-F769-9465-85DA-244DF81454E0}"/>
          </ac:spMkLst>
        </pc:spChg>
        <pc:spChg chg="add mod">
          <ac:chgData name="Bogdan Moga" userId="c371410c66d24a95" providerId="LiveId" clId="{405D2B12-CE10-4F28-A195-41FC66FAE83D}" dt="2026-07-20T14:46:22.002" v="670" actId="1076"/>
          <ac:spMkLst>
            <pc:docMk/>
            <pc:sldMk cId="721806816" sldId="260"/>
            <ac:spMk id="33" creationId="{B8EB4603-DA25-DCCB-4EEC-434EB1CE9698}"/>
          </ac:spMkLst>
        </pc:spChg>
        <pc:spChg chg="add mod">
          <ac:chgData name="Bogdan Moga" userId="c371410c66d24a95" providerId="LiveId" clId="{405D2B12-CE10-4F28-A195-41FC66FAE83D}" dt="2026-07-20T14:52:19.188" v="745" actId="404"/>
          <ac:spMkLst>
            <pc:docMk/>
            <pc:sldMk cId="721806816" sldId="260"/>
            <ac:spMk id="35" creationId="{DA3D7C67-CE8F-9568-C38A-5A872186D6B4}"/>
          </ac:spMkLst>
        </pc:spChg>
        <pc:spChg chg="add mod">
          <ac:chgData name="Bogdan Moga" userId="c371410c66d24a95" providerId="LiveId" clId="{405D2B12-CE10-4F28-A195-41FC66FAE83D}" dt="2026-07-20T14:52:16.823" v="744" actId="404"/>
          <ac:spMkLst>
            <pc:docMk/>
            <pc:sldMk cId="721806816" sldId="260"/>
            <ac:spMk id="37" creationId="{E262A2C0-1B2D-7D9B-E36C-11202B4925D8}"/>
          </ac:spMkLst>
        </pc:spChg>
        <pc:spChg chg="add mod">
          <ac:chgData name="Bogdan Moga" userId="c371410c66d24a95" providerId="LiveId" clId="{405D2B12-CE10-4F28-A195-41FC66FAE83D}" dt="2026-07-20T14:52:13.922" v="743" actId="404"/>
          <ac:spMkLst>
            <pc:docMk/>
            <pc:sldMk cId="721806816" sldId="260"/>
            <ac:spMk id="39" creationId="{1B29A101-FF63-780D-2FD3-B4B39D5C9DF4}"/>
          </ac:spMkLst>
        </pc:spChg>
        <pc:picChg chg="add mod modCrop">
          <ac:chgData name="Bogdan Moga" userId="c371410c66d24a95" providerId="LiveId" clId="{405D2B12-CE10-4F28-A195-41FC66FAE83D}" dt="2026-07-20T14:47:31.369" v="682" actId="14100"/>
          <ac:picMkLst>
            <pc:docMk/>
            <pc:sldMk cId="721806816" sldId="260"/>
            <ac:picMk id="5" creationId="{0501801A-274D-ACC2-41FB-F5623E8940F8}"/>
          </ac:picMkLst>
        </pc:picChg>
        <pc:picChg chg="add del">
          <ac:chgData name="Bogdan Moga" userId="c371410c66d24a95" providerId="LiveId" clId="{405D2B12-CE10-4F28-A195-41FC66FAE83D}" dt="2026-07-20T14:14:45.715" v="583" actId="22"/>
          <ac:picMkLst>
            <pc:docMk/>
            <pc:sldMk cId="721806816" sldId="260"/>
            <ac:picMk id="7" creationId="{21AA3F67-20E2-40C0-F18D-94F1B9EDF2CA}"/>
          </ac:picMkLst>
        </pc:picChg>
        <pc:picChg chg="add mod modCrop">
          <ac:chgData name="Bogdan Moga" userId="c371410c66d24a95" providerId="LiveId" clId="{405D2B12-CE10-4F28-A195-41FC66FAE83D}" dt="2026-07-20T14:47:34.648" v="683" actId="14100"/>
          <ac:picMkLst>
            <pc:docMk/>
            <pc:sldMk cId="721806816" sldId="260"/>
            <ac:picMk id="9" creationId="{351B9D14-2D38-3A0E-DEF0-77A505B50C11}"/>
          </ac:picMkLst>
        </pc:picChg>
        <pc:picChg chg="add mod modCrop">
          <ac:chgData name="Bogdan Moga" userId="c371410c66d24a95" providerId="LiveId" clId="{405D2B12-CE10-4F28-A195-41FC66FAE83D}" dt="2026-07-20T14:47:37.370" v="684" actId="14100"/>
          <ac:picMkLst>
            <pc:docMk/>
            <pc:sldMk cId="721806816" sldId="260"/>
            <ac:picMk id="11" creationId="{83454D73-F992-1981-90E9-CB64515C0751}"/>
          </ac:picMkLst>
        </pc:picChg>
      </pc:sldChg>
      <pc:sldChg chg="addSp delSp modSp new mod">
        <pc:chgData name="Bogdan Moga" userId="c371410c66d24a95" providerId="LiveId" clId="{405D2B12-CE10-4F28-A195-41FC66FAE83D}" dt="2026-07-20T15:29:10.014" v="815" actId="1076"/>
        <pc:sldMkLst>
          <pc:docMk/>
          <pc:sldMk cId="3220345827" sldId="261"/>
        </pc:sldMkLst>
        <pc:spChg chg="del">
          <ac:chgData name="Bogdan Moga" userId="c371410c66d24a95" providerId="LiveId" clId="{405D2B12-CE10-4F28-A195-41FC66FAE83D}" dt="2026-07-20T14:54:51.231" v="747" actId="478"/>
          <ac:spMkLst>
            <pc:docMk/>
            <pc:sldMk cId="3220345827" sldId="261"/>
            <ac:spMk id="2" creationId="{BE7E9C58-E85C-2633-5B3B-F3EC312F1A84}"/>
          </ac:spMkLst>
        </pc:spChg>
        <pc:spChg chg="del">
          <ac:chgData name="Bogdan Moga" userId="c371410c66d24a95" providerId="LiveId" clId="{405D2B12-CE10-4F28-A195-41FC66FAE83D}" dt="2026-07-20T14:54:53.180" v="748" actId="478"/>
          <ac:spMkLst>
            <pc:docMk/>
            <pc:sldMk cId="3220345827" sldId="261"/>
            <ac:spMk id="3" creationId="{D7A5D527-1B43-A7D1-1C6F-D0B96173B4FD}"/>
          </ac:spMkLst>
        </pc:spChg>
        <pc:spChg chg="add mod">
          <ac:chgData name="Bogdan Moga" userId="c371410c66d24a95" providerId="LiveId" clId="{405D2B12-CE10-4F28-A195-41FC66FAE83D}" dt="2026-07-20T15:29:10.014" v="815" actId="1076"/>
          <ac:spMkLst>
            <pc:docMk/>
            <pc:sldMk cId="3220345827" sldId="261"/>
            <ac:spMk id="5" creationId="{6804CB2A-3292-1DEC-910E-9C7741504911}"/>
          </ac:spMkLst>
        </pc:spChg>
        <pc:spChg chg="add del mod">
          <ac:chgData name="Bogdan Moga" userId="c371410c66d24a95" providerId="LiveId" clId="{405D2B12-CE10-4F28-A195-41FC66FAE83D}" dt="2026-07-20T14:55:43.859" v="761" actId="22"/>
          <ac:spMkLst>
            <pc:docMk/>
            <pc:sldMk cId="3220345827" sldId="261"/>
            <ac:spMk id="7" creationId="{49C965F2-BE00-08ED-1059-F9BC8F873306}"/>
          </ac:spMkLst>
        </pc:spChg>
        <pc:spChg chg="add mod">
          <ac:chgData name="Bogdan Moga" userId="c371410c66d24a95" providerId="LiveId" clId="{405D2B12-CE10-4F28-A195-41FC66FAE83D}" dt="2026-07-20T14:57:43.783" v="782" actId="113"/>
          <ac:spMkLst>
            <pc:docMk/>
            <pc:sldMk cId="3220345827" sldId="261"/>
            <ac:spMk id="9" creationId="{0CAC31FA-0EDF-E960-F61C-345B99550F21}"/>
          </ac:spMkLst>
        </pc:spChg>
        <pc:spChg chg="add mod">
          <ac:chgData name="Bogdan Moga" userId="c371410c66d24a95" providerId="LiveId" clId="{405D2B12-CE10-4F28-A195-41FC66FAE83D}" dt="2026-07-20T14:57:35.175" v="779" actId="1076"/>
          <ac:spMkLst>
            <pc:docMk/>
            <pc:sldMk cId="3220345827" sldId="261"/>
            <ac:spMk id="11" creationId="{BF096FE0-D1BC-E3B5-8B79-558EE58A40F0}"/>
          </ac:spMkLst>
        </pc:spChg>
        <pc:spChg chg="add mod">
          <ac:chgData name="Bogdan Moga" userId="c371410c66d24a95" providerId="LiveId" clId="{405D2B12-CE10-4F28-A195-41FC66FAE83D}" dt="2026-07-20T14:57:41.894" v="781" actId="113"/>
          <ac:spMkLst>
            <pc:docMk/>
            <pc:sldMk cId="3220345827" sldId="261"/>
            <ac:spMk id="13" creationId="{2B19FEA1-67AA-CDF6-BB03-E73306A51A6B}"/>
          </ac:spMkLst>
        </pc:spChg>
        <pc:spChg chg="add mod">
          <ac:chgData name="Bogdan Moga" userId="c371410c66d24a95" providerId="LiveId" clId="{405D2B12-CE10-4F28-A195-41FC66FAE83D}" dt="2026-07-20T14:58:10.285" v="785"/>
          <ac:spMkLst>
            <pc:docMk/>
            <pc:sldMk cId="3220345827" sldId="261"/>
            <ac:spMk id="15" creationId="{DAA939F0-DB22-D547-DB0E-7ADBB3AD8BD4}"/>
          </ac:spMkLst>
        </pc:spChg>
        <pc:spChg chg="add mod">
          <ac:chgData name="Bogdan Moga" userId="c371410c66d24a95" providerId="LiveId" clId="{405D2B12-CE10-4F28-A195-41FC66FAE83D}" dt="2026-07-20T14:58:39.718" v="793" actId="113"/>
          <ac:spMkLst>
            <pc:docMk/>
            <pc:sldMk cId="3220345827" sldId="261"/>
            <ac:spMk id="17" creationId="{C126947A-9B51-C73E-1417-353338A939E9}"/>
          </ac:spMkLst>
        </pc:spChg>
        <pc:spChg chg="add mod">
          <ac:chgData name="Bogdan Moga" userId="c371410c66d24a95" providerId="LiveId" clId="{405D2B12-CE10-4F28-A195-41FC66FAE83D}" dt="2026-07-20T14:58:35.875" v="792" actId="404"/>
          <ac:spMkLst>
            <pc:docMk/>
            <pc:sldMk cId="3220345827" sldId="261"/>
            <ac:spMk id="19" creationId="{27B5235C-2290-EEE3-EC88-E5D6645819B1}"/>
          </ac:spMkLst>
        </pc:spChg>
        <pc:spChg chg="add mod">
          <ac:chgData name="Bogdan Moga" userId="c371410c66d24a95" providerId="LiveId" clId="{405D2B12-CE10-4F28-A195-41FC66FAE83D}" dt="2026-07-20T14:59:25.089" v="797" actId="404"/>
          <ac:spMkLst>
            <pc:docMk/>
            <pc:sldMk cId="3220345827" sldId="261"/>
            <ac:spMk id="21" creationId="{90D23F8A-FEE9-0804-B912-1082E36123B6}"/>
          </ac:spMkLst>
        </pc:spChg>
      </pc:sldChg>
      <pc:sldChg chg="addSp delSp modSp new mod">
        <pc:chgData name="Bogdan Moga" userId="c371410c66d24a95" providerId="LiveId" clId="{405D2B12-CE10-4F28-A195-41FC66FAE83D}" dt="2026-07-20T20:46:56.571" v="1023" actId="20577"/>
        <pc:sldMkLst>
          <pc:docMk/>
          <pc:sldMk cId="4239704313" sldId="262"/>
        </pc:sldMkLst>
        <pc:spChg chg="del mod">
          <ac:chgData name="Bogdan Moga" userId="c371410c66d24a95" providerId="LiveId" clId="{405D2B12-CE10-4F28-A195-41FC66FAE83D}" dt="2026-07-20T15:31:07.641" v="818" actId="478"/>
          <ac:spMkLst>
            <pc:docMk/>
            <pc:sldMk cId="4239704313" sldId="262"/>
            <ac:spMk id="2" creationId="{DFD0976A-D8E2-1D1F-2ADC-26685B44CBB2}"/>
          </ac:spMkLst>
        </pc:spChg>
        <pc:spChg chg="del">
          <ac:chgData name="Bogdan Moga" userId="c371410c66d24a95" providerId="LiveId" clId="{405D2B12-CE10-4F28-A195-41FC66FAE83D}" dt="2026-07-20T15:31:11.172" v="819" actId="478"/>
          <ac:spMkLst>
            <pc:docMk/>
            <pc:sldMk cId="4239704313" sldId="262"/>
            <ac:spMk id="3" creationId="{5307F453-82A3-4617-848D-8B5677475B9B}"/>
          </ac:spMkLst>
        </pc:spChg>
        <pc:spChg chg="add mod">
          <ac:chgData name="Bogdan Moga" userId="c371410c66d24a95" providerId="LiveId" clId="{405D2B12-CE10-4F28-A195-41FC66FAE83D}" dt="2026-07-20T15:32:28.815" v="830" actId="1076"/>
          <ac:spMkLst>
            <pc:docMk/>
            <pc:sldMk cId="4239704313" sldId="262"/>
            <ac:spMk id="5" creationId="{E1EDE2E9-912A-93F5-458A-E2A9D8F94650}"/>
          </ac:spMkLst>
        </pc:spChg>
        <pc:spChg chg="add mod">
          <ac:chgData name="Bogdan Moga" userId="c371410c66d24a95" providerId="LiveId" clId="{405D2B12-CE10-4F28-A195-41FC66FAE83D}" dt="2026-07-20T15:44:56.748" v="931" actId="14100"/>
          <ac:spMkLst>
            <pc:docMk/>
            <pc:sldMk cId="4239704313" sldId="262"/>
            <ac:spMk id="6" creationId="{0EAF2EA1-DACE-083E-62FC-08146F3D0B27}"/>
          </ac:spMkLst>
        </pc:spChg>
        <pc:spChg chg="add mod">
          <ac:chgData name="Bogdan Moga" userId="c371410c66d24a95" providerId="LiveId" clId="{405D2B12-CE10-4F28-A195-41FC66FAE83D}" dt="2026-07-20T20:46:48.283" v="1013" actId="20577"/>
          <ac:spMkLst>
            <pc:docMk/>
            <pc:sldMk cId="4239704313" sldId="262"/>
            <ac:spMk id="7" creationId="{4946AFD5-510A-0DCF-85B1-FBE4CCCB7159}"/>
          </ac:spMkLst>
        </pc:spChg>
        <pc:spChg chg="add mod">
          <ac:chgData name="Bogdan Moga" userId="c371410c66d24a95" providerId="LiveId" clId="{405D2B12-CE10-4F28-A195-41FC66FAE83D}" dt="2026-07-20T20:46:56.571" v="1023" actId="20577"/>
          <ac:spMkLst>
            <pc:docMk/>
            <pc:sldMk cId="4239704313" sldId="262"/>
            <ac:spMk id="9" creationId="{B14780E4-BCD0-E68C-E3E6-B5783F0792EE}"/>
          </ac:spMkLst>
        </pc:spChg>
        <pc:spChg chg="mod">
          <ac:chgData name="Bogdan Moga" userId="c371410c66d24a95" providerId="LiveId" clId="{405D2B12-CE10-4F28-A195-41FC66FAE83D}" dt="2026-07-20T15:33:40.639" v="844" actId="27803"/>
          <ac:spMkLst>
            <pc:docMk/>
            <pc:sldMk cId="4239704313" sldId="262"/>
            <ac:spMk id="17" creationId="{678EE6B4-98B4-5D45-07A2-E9CD6D48CD51}"/>
          </ac:spMkLst>
        </pc:spChg>
        <pc:spChg chg="mod">
          <ac:chgData name="Bogdan Moga" userId="c371410c66d24a95" providerId="LiveId" clId="{405D2B12-CE10-4F28-A195-41FC66FAE83D}" dt="2026-07-20T15:33:40.639" v="844" actId="27803"/>
          <ac:spMkLst>
            <pc:docMk/>
            <pc:sldMk cId="4239704313" sldId="262"/>
            <ac:spMk id="18" creationId="{FFF8CEBA-3676-AB1F-F33A-C1D8C43A9104}"/>
          </ac:spMkLst>
        </pc:spChg>
        <pc:spChg chg="mod">
          <ac:chgData name="Bogdan Moga" userId="c371410c66d24a95" providerId="LiveId" clId="{405D2B12-CE10-4F28-A195-41FC66FAE83D}" dt="2026-07-20T15:33:39.641" v="843" actId="14100"/>
          <ac:spMkLst>
            <pc:docMk/>
            <pc:sldMk cId="4239704313" sldId="262"/>
            <ac:spMk id="19" creationId="{68C60E1E-D3A3-D926-7882-8DEFB4776FDA}"/>
          </ac:spMkLst>
        </pc:spChg>
        <pc:spChg chg="mod">
          <ac:chgData name="Bogdan Moga" userId="c371410c66d24a95" providerId="LiveId" clId="{405D2B12-CE10-4F28-A195-41FC66FAE83D}" dt="2026-07-20T15:33:40.639" v="844" actId="27803"/>
          <ac:spMkLst>
            <pc:docMk/>
            <pc:sldMk cId="4239704313" sldId="262"/>
            <ac:spMk id="21" creationId="{0C709489-DEB8-1650-3B3F-056CF41FC0A6}"/>
          </ac:spMkLst>
        </pc:spChg>
        <pc:spChg chg="mod">
          <ac:chgData name="Bogdan Moga" userId="c371410c66d24a95" providerId="LiveId" clId="{405D2B12-CE10-4F28-A195-41FC66FAE83D}" dt="2026-07-20T15:33:40.639" v="844" actId="27803"/>
          <ac:spMkLst>
            <pc:docMk/>
            <pc:sldMk cId="4239704313" sldId="262"/>
            <ac:spMk id="22" creationId="{BD646306-11AA-4676-CE61-D67AD2F9D0FA}"/>
          </ac:spMkLst>
        </pc:spChg>
        <pc:spChg chg="mod">
          <ac:chgData name="Bogdan Moga" userId="c371410c66d24a95" providerId="LiveId" clId="{405D2B12-CE10-4F28-A195-41FC66FAE83D}" dt="2026-07-20T15:33:40.639" v="844" actId="27803"/>
          <ac:spMkLst>
            <pc:docMk/>
            <pc:sldMk cId="4239704313" sldId="262"/>
            <ac:spMk id="23" creationId="{4000F08D-4897-2122-4428-2BACEF57DD82}"/>
          </ac:spMkLst>
        </pc:spChg>
        <pc:spChg chg="mod">
          <ac:chgData name="Bogdan Moga" userId="c371410c66d24a95" providerId="LiveId" clId="{405D2B12-CE10-4F28-A195-41FC66FAE83D}" dt="2026-07-20T15:33:40.639" v="844" actId="27803"/>
          <ac:spMkLst>
            <pc:docMk/>
            <pc:sldMk cId="4239704313" sldId="262"/>
            <ac:spMk id="24" creationId="{655019DC-F168-A78B-C0E1-7621FC92C782}"/>
          </ac:spMkLst>
        </pc:spChg>
        <pc:spChg chg="mod">
          <ac:chgData name="Bogdan Moga" userId="c371410c66d24a95" providerId="LiveId" clId="{405D2B12-CE10-4F28-A195-41FC66FAE83D}" dt="2026-07-20T15:33:40.639" v="844" actId="27803"/>
          <ac:spMkLst>
            <pc:docMk/>
            <pc:sldMk cId="4239704313" sldId="262"/>
            <ac:spMk id="25" creationId="{62CC77E7-753F-C42F-6A44-0FE7413F5F84}"/>
          </ac:spMkLst>
        </pc:spChg>
        <pc:spChg chg="mod">
          <ac:chgData name="Bogdan Moga" userId="c371410c66d24a95" providerId="LiveId" clId="{405D2B12-CE10-4F28-A195-41FC66FAE83D}" dt="2026-07-20T15:33:40.639" v="844" actId="27803"/>
          <ac:spMkLst>
            <pc:docMk/>
            <pc:sldMk cId="4239704313" sldId="262"/>
            <ac:spMk id="26" creationId="{3FC1C547-EBEC-89A4-32C3-663DDCEF1E27}"/>
          </ac:spMkLst>
        </pc:spChg>
        <pc:spChg chg="add mod">
          <ac:chgData name="Bogdan Moga" userId="c371410c66d24a95" providerId="LiveId" clId="{405D2B12-CE10-4F28-A195-41FC66FAE83D}" dt="2026-07-20T15:40:29.985" v="915" actId="207"/>
          <ac:spMkLst>
            <pc:docMk/>
            <pc:sldMk cId="4239704313" sldId="262"/>
            <ac:spMk id="28" creationId="{D9F90B58-97B1-0196-F28D-FB57FF5C4AC5}"/>
          </ac:spMkLst>
        </pc:spChg>
        <pc:picChg chg="add mod">
          <ac:chgData name="Bogdan Moga" userId="c371410c66d24a95" providerId="LiveId" clId="{405D2B12-CE10-4F28-A195-41FC66FAE83D}" dt="2026-07-20T15:45:26.483" v="939" actId="14100"/>
          <ac:picMkLst>
            <pc:docMk/>
            <pc:sldMk cId="4239704313" sldId="262"/>
            <ac:picMk id="11" creationId="{F14AB4E4-583B-825F-AA1B-3E225991A0C9}"/>
          </ac:picMkLst>
        </pc:picChg>
        <pc:picChg chg="add del mod">
          <ac:chgData name="Bogdan Moga" userId="c371410c66d24a95" providerId="LiveId" clId="{405D2B12-CE10-4F28-A195-41FC66FAE83D}" dt="2026-07-20T15:45:20.248" v="937" actId="14100"/>
          <ac:picMkLst>
            <pc:docMk/>
            <pc:sldMk cId="4239704313" sldId="262"/>
            <ac:picMk id="13" creationId="{68C60E1E-D3A3-D926-7882-8DEFB4776FDA}"/>
          </ac:picMkLst>
        </pc:picChg>
        <pc:picChg chg="add mod">
          <ac:chgData name="Bogdan Moga" userId="c371410c66d24a95" providerId="LiveId" clId="{405D2B12-CE10-4F28-A195-41FC66FAE83D}" dt="2026-07-20T15:45:16.668" v="936" actId="14100"/>
          <ac:picMkLst>
            <pc:docMk/>
            <pc:sldMk cId="4239704313" sldId="262"/>
            <ac:picMk id="15" creationId="{41667B58-9A36-DB37-6C42-E3A7EAFF82BA}"/>
          </ac:picMkLst>
        </pc:picChg>
      </pc:sldChg>
      <pc:sldChg chg="addSp modSp new mod">
        <pc:chgData name="Bogdan Moga" userId="c371410c66d24a95" providerId="LiveId" clId="{405D2B12-CE10-4F28-A195-41FC66FAE83D}" dt="2026-07-20T20:44:01.949" v="1002" actId="207"/>
        <pc:sldMkLst>
          <pc:docMk/>
          <pc:sldMk cId="2557888398" sldId="263"/>
        </pc:sldMkLst>
        <pc:spChg chg="mod">
          <ac:chgData name="Bogdan Moga" userId="c371410c66d24a95" providerId="LiveId" clId="{405D2B12-CE10-4F28-A195-41FC66FAE83D}" dt="2026-07-20T20:28:57.602" v="947" actId="1076"/>
          <ac:spMkLst>
            <pc:docMk/>
            <pc:sldMk cId="2557888398" sldId="263"/>
            <ac:spMk id="2" creationId="{48BBB218-DA39-DBCE-38BF-6EF10142AFBC}"/>
          </ac:spMkLst>
        </pc:spChg>
        <pc:spChg chg="mod">
          <ac:chgData name="Bogdan Moga" userId="c371410c66d24a95" providerId="LiveId" clId="{405D2B12-CE10-4F28-A195-41FC66FAE83D}" dt="2026-07-20T20:37:32.287" v="987" actId="1076"/>
          <ac:spMkLst>
            <pc:docMk/>
            <pc:sldMk cId="2557888398" sldId="263"/>
            <ac:spMk id="3" creationId="{B3CB5EE0-E314-747E-C4D5-47F82E6CB63D}"/>
          </ac:spMkLst>
        </pc:spChg>
        <pc:spChg chg="add mod">
          <ac:chgData name="Bogdan Moga" userId="c371410c66d24a95" providerId="LiveId" clId="{405D2B12-CE10-4F28-A195-41FC66FAE83D}" dt="2026-07-20T20:37:53.255" v="993" actId="113"/>
          <ac:spMkLst>
            <pc:docMk/>
            <pc:sldMk cId="2557888398" sldId="263"/>
            <ac:spMk id="5" creationId="{0574A8E9-BB3F-D4AF-6001-E57A12B6C8D7}"/>
          </ac:spMkLst>
        </pc:spChg>
        <pc:spChg chg="add mod">
          <ac:chgData name="Bogdan Moga" userId="c371410c66d24a95" providerId="LiveId" clId="{405D2B12-CE10-4F28-A195-41FC66FAE83D}" dt="2026-07-20T20:38:17.335" v="994" actId="1076"/>
          <ac:spMkLst>
            <pc:docMk/>
            <pc:sldMk cId="2557888398" sldId="263"/>
            <ac:spMk id="7" creationId="{8F0FB9CC-B521-E3FE-8A4B-4DBE96C367FB}"/>
          </ac:spMkLst>
        </pc:spChg>
        <pc:spChg chg="add mod">
          <ac:chgData name="Bogdan Moga" userId="c371410c66d24a95" providerId="LiveId" clId="{405D2B12-CE10-4F28-A195-41FC66FAE83D}" dt="2026-07-20T20:38:28.910" v="996" actId="14100"/>
          <ac:spMkLst>
            <pc:docMk/>
            <pc:sldMk cId="2557888398" sldId="263"/>
            <ac:spMk id="9" creationId="{C31FD84D-FEBD-F9AF-2944-38ABF64AFDCE}"/>
          </ac:spMkLst>
        </pc:spChg>
        <pc:spChg chg="add mod">
          <ac:chgData name="Bogdan Moga" userId="c371410c66d24a95" providerId="LiveId" clId="{405D2B12-CE10-4F28-A195-41FC66FAE83D}" dt="2026-07-20T20:38:39.705" v="997" actId="1076"/>
          <ac:spMkLst>
            <pc:docMk/>
            <pc:sldMk cId="2557888398" sldId="263"/>
            <ac:spMk id="11" creationId="{6C4758F8-B14F-731C-9373-35C7B2C393E8}"/>
          </ac:spMkLst>
        </pc:spChg>
        <pc:spChg chg="add mod">
          <ac:chgData name="Bogdan Moga" userId="c371410c66d24a95" providerId="LiveId" clId="{405D2B12-CE10-4F28-A195-41FC66FAE83D}" dt="2026-07-20T20:38:57.450" v="1000" actId="20577"/>
          <ac:spMkLst>
            <pc:docMk/>
            <pc:sldMk cId="2557888398" sldId="263"/>
            <ac:spMk id="13" creationId="{EE682334-3BC4-32D3-B054-1838718E7037}"/>
          </ac:spMkLst>
        </pc:spChg>
        <pc:spChg chg="add mod">
          <ac:chgData name="Bogdan Moga" userId="c371410c66d24a95" providerId="LiveId" clId="{405D2B12-CE10-4F28-A195-41FC66FAE83D}" dt="2026-07-20T20:44:01.949" v="1002" actId="207"/>
          <ac:spMkLst>
            <pc:docMk/>
            <pc:sldMk cId="2557888398" sldId="263"/>
            <ac:spMk id="14" creationId="{E42105EA-9A70-0D73-2430-8D863DF272D7}"/>
          </ac:spMkLst>
        </pc:spChg>
      </pc:sldChg>
      <pc:sldChg chg="modSp new mod modNotesTx">
        <pc:chgData name="Bogdan Moga" userId="c371410c66d24a95" providerId="LiveId" clId="{405D2B12-CE10-4F28-A195-41FC66FAE83D}" dt="2026-07-20T20:52:06.735" v="1067" actId="1076"/>
        <pc:sldMkLst>
          <pc:docMk/>
          <pc:sldMk cId="3948465634" sldId="264"/>
        </pc:sldMkLst>
        <pc:spChg chg="mod">
          <ac:chgData name="Bogdan Moga" userId="c371410c66d24a95" providerId="LiveId" clId="{405D2B12-CE10-4F28-A195-41FC66FAE83D}" dt="2026-07-20T20:51:57.250" v="1066" actId="1076"/>
          <ac:spMkLst>
            <pc:docMk/>
            <pc:sldMk cId="3948465634" sldId="264"/>
            <ac:spMk id="2" creationId="{F793AE98-FB41-BE59-CAA6-849E467B3C77}"/>
          </ac:spMkLst>
        </pc:spChg>
        <pc:spChg chg="mod">
          <ac:chgData name="Bogdan Moga" userId="c371410c66d24a95" providerId="LiveId" clId="{405D2B12-CE10-4F28-A195-41FC66FAE83D}" dt="2026-07-20T20:52:06.735" v="1067" actId="1076"/>
          <ac:spMkLst>
            <pc:docMk/>
            <pc:sldMk cId="3948465634" sldId="264"/>
            <ac:spMk id="3" creationId="{9F9DBA43-9A65-1186-7559-AC69B6D9BF14}"/>
          </ac:spMkLst>
        </pc:spChg>
      </pc:sldChg>
      <pc:sldMasterChg chg="add del addSldLayout delSldLayout modSldLayout">
        <pc:chgData name="Bogdan Moga" userId="c371410c66d24a95" providerId="LiveId" clId="{405D2B12-CE10-4F28-A195-41FC66FAE83D}" dt="2026-07-20T12:38:38.087" v="5" actId="26606"/>
        <pc:sldMasterMkLst>
          <pc:docMk/>
          <pc:sldMasterMk cId="785319869" sldId="2147483648"/>
        </pc:sldMasterMkLst>
        <pc:sldLayoutChg chg="add del">
          <pc:chgData name="Bogdan Moga" userId="c371410c66d24a95" providerId="LiveId" clId="{405D2B12-CE10-4F28-A195-41FC66FAE83D}" dt="2026-07-20T12:38:38.087" v="5" actId="26606"/>
          <pc:sldLayoutMkLst>
            <pc:docMk/>
            <pc:sldMasterMk cId="785319869" sldId="2147483648"/>
            <pc:sldLayoutMk cId="3779341384" sldId="2147483649"/>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1513174153" sldId="2147483909"/>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3735307112" sldId="2147483910"/>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2655936425" sldId="2147483911"/>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1644738296" sldId="2147483912"/>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95385735" sldId="2147483913"/>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3279471446" sldId="2147483914"/>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1171064651" sldId="2147483915"/>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2346151306" sldId="2147483916"/>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2647363517" sldId="2147483917"/>
          </pc:sldLayoutMkLst>
        </pc:sldLayoutChg>
        <pc:sldLayoutChg chg="add del replId">
          <pc:chgData name="Bogdan Moga" userId="c371410c66d24a95" providerId="LiveId" clId="{405D2B12-CE10-4F28-A195-41FC66FAE83D}" dt="2026-07-20T12:38:38.087" v="5" actId="26606"/>
          <pc:sldLayoutMkLst>
            <pc:docMk/>
            <pc:sldMasterMk cId="785319869" sldId="2147483648"/>
            <pc:sldLayoutMk cId="538444748" sldId="2147483918"/>
          </pc:sldLayoutMkLst>
        </pc:sldLayoutChg>
      </pc:sldMasterChg>
      <pc:sldMasterChg chg="add del addSldLayout delSldLayout">
        <pc:chgData name="Bogdan Moga" userId="c371410c66d24a95" providerId="LiveId" clId="{405D2B12-CE10-4F28-A195-41FC66FAE83D}" dt="2026-07-20T12:38:37.887" v="3" actId="26606"/>
        <pc:sldMasterMkLst>
          <pc:docMk/>
          <pc:sldMasterMk cId="2888486013" sldId="2147483751"/>
        </pc:sldMasterMkLst>
        <pc:sldLayoutChg chg="add del">
          <pc:chgData name="Bogdan Moga" userId="c371410c66d24a95" providerId="LiveId" clId="{405D2B12-CE10-4F28-A195-41FC66FAE83D}" dt="2026-07-20T12:38:37.887" v="3" actId="26606"/>
          <pc:sldLayoutMkLst>
            <pc:docMk/>
            <pc:sldMasterMk cId="2888486013" sldId="2147483751"/>
            <pc:sldLayoutMk cId="1831014590" sldId="2147483702"/>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054345266" sldId="2147483703"/>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297193344" sldId="2147483704"/>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002545492" sldId="2147483705"/>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360926309" sldId="2147483706"/>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461050840" sldId="2147483707"/>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978640121" sldId="2147483708"/>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411009438" sldId="2147483709"/>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268736140" sldId="2147483710"/>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074900636" sldId="2147483711"/>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753117978" sldId="2147483712"/>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4046716111" sldId="2147483713"/>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050018735" sldId="2147483714"/>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496640186" sldId="2147483715"/>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428516672" sldId="2147483716"/>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343673439" sldId="2147483717"/>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4095768584" sldId="2147483718"/>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369902538" sldId="2147483719"/>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776775889" sldId="2147483720"/>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058067039" sldId="2147483721"/>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937817025" sldId="2147483722"/>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716271514" sldId="2147483723"/>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513291653" sldId="2147483724"/>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600609108" sldId="2147483725"/>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59836201" sldId="2147483726"/>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552707422" sldId="2147483727"/>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938588429" sldId="2147483728"/>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308251979" sldId="2147483729"/>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402047964" sldId="2147483730"/>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503252989" sldId="2147483731"/>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121729869" sldId="2147483732"/>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638902803" sldId="2147483733"/>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4209878629" sldId="2147483734"/>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890707509" sldId="2147483735"/>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937964422" sldId="2147483736"/>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085455883" sldId="2147483737"/>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360681690" sldId="2147483738"/>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637201899" sldId="2147483739"/>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624063279" sldId="2147483740"/>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709519232" sldId="2147483741"/>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098594617" sldId="2147483742"/>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2643104568" sldId="2147483743"/>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274540689" sldId="2147483744"/>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825354688" sldId="2147483745"/>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129036883" sldId="2147483746"/>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493673779" sldId="2147483747"/>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1930144223" sldId="2147483748"/>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3972820932" sldId="2147483749"/>
          </pc:sldLayoutMkLst>
        </pc:sldLayoutChg>
        <pc:sldLayoutChg chg="add del">
          <pc:chgData name="Bogdan Moga" userId="c371410c66d24a95" providerId="LiveId" clId="{405D2B12-CE10-4F28-A195-41FC66FAE83D}" dt="2026-07-20T12:38:37.887" v="3" actId="26606"/>
          <pc:sldLayoutMkLst>
            <pc:docMk/>
            <pc:sldMasterMk cId="2888486013" sldId="2147483751"/>
            <pc:sldLayoutMk cId="4214390153" sldId="2147483750"/>
          </pc:sldLayoutMkLst>
        </pc:sldLayoutChg>
      </pc:sldMasterChg>
      <pc:sldMasterChg chg="add addSldLayout">
        <pc:chgData name="Bogdan Moga" userId="c371410c66d24a95" providerId="LiveId" clId="{405D2B12-CE10-4F28-A195-41FC66FAE83D}" dt="2026-07-20T12:38:38.087" v="5" actId="26606"/>
        <pc:sldMasterMkLst>
          <pc:docMk/>
          <pc:sldMasterMk cId="400812" sldId="2147483858"/>
        </pc:sldMasterMkLst>
        <pc:sldLayoutChg chg="add">
          <pc:chgData name="Bogdan Moga" userId="c371410c66d24a95" providerId="LiveId" clId="{405D2B12-CE10-4F28-A195-41FC66FAE83D}" dt="2026-07-20T12:38:38.087" v="5" actId="26606"/>
          <pc:sldLayoutMkLst>
            <pc:docMk/>
            <pc:sldMasterMk cId="400812" sldId="2147483858"/>
            <pc:sldLayoutMk cId="2084992339" sldId="2147483807"/>
          </pc:sldLayoutMkLst>
        </pc:sldLayoutChg>
        <pc:sldLayoutChg chg="add">
          <pc:chgData name="Bogdan Moga" userId="c371410c66d24a95" providerId="LiveId" clId="{405D2B12-CE10-4F28-A195-41FC66FAE83D}" dt="2026-07-20T12:38:38.087" v="5" actId="26606"/>
          <pc:sldLayoutMkLst>
            <pc:docMk/>
            <pc:sldMasterMk cId="400812" sldId="2147483858"/>
            <pc:sldLayoutMk cId="3378361397" sldId="2147483808"/>
          </pc:sldLayoutMkLst>
        </pc:sldLayoutChg>
        <pc:sldLayoutChg chg="add">
          <pc:chgData name="Bogdan Moga" userId="c371410c66d24a95" providerId="LiveId" clId="{405D2B12-CE10-4F28-A195-41FC66FAE83D}" dt="2026-07-20T12:38:38.087" v="5" actId="26606"/>
          <pc:sldLayoutMkLst>
            <pc:docMk/>
            <pc:sldMasterMk cId="400812" sldId="2147483858"/>
            <pc:sldLayoutMk cId="420850773" sldId="2147483809"/>
          </pc:sldLayoutMkLst>
        </pc:sldLayoutChg>
        <pc:sldLayoutChg chg="add">
          <pc:chgData name="Bogdan Moga" userId="c371410c66d24a95" providerId="LiveId" clId="{405D2B12-CE10-4F28-A195-41FC66FAE83D}" dt="2026-07-20T12:38:38.087" v="5" actId="26606"/>
          <pc:sldLayoutMkLst>
            <pc:docMk/>
            <pc:sldMasterMk cId="400812" sldId="2147483858"/>
            <pc:sldLayoutMk cId="509933909" sldId="2147483810"/>
          </pc:sldLayoutMkLst>
        </pc:sldLayoutChg>
        <pc:sldLayoutChg chg="add">
          <pc:chgData name="Bogdan Moga" userId="c371410c66d24a95" providerId="LiveId" clId="{405D2B12-CE10-4F28-A195-41FC66FAE83D}" dt="2026-07-20T12:38:38.087" v="5" actId="26606"/>
          <pc:sldLayoutMkLst>
            <pc:docMk/>
            <pc:sldMasterMk cId="400812" sldId="2147483858"/>
            <pc:sldLayoutMk cId="3096149862" sldId="2147483811"/>
          </pc:sldLayoutMkLst>
        </pc:sldLayoutChg>
        <pc:sldLayoutChg chg="add">
          <pc:chgData name="Bogdan Moga" userId="c371410c66d24a95" providerId="LiveId" clId="{405D2B12-CE10-4F28-A195-41FC66FAE83D}" dt="2026-07-20T12:38:38.087" v="5" actId="26606"/>
          <pc:sldLayoutMkLst>
            <pc:docMk/>
            <pc:sldMasterMk cId="400812" sldId="2147483858"/>
            <pc:sldLayoutMk cId="3157066761" sldId="2147483812"/>
          </pc:sldLayoutMkLst>
        </pc:sldLayoutChg>
        <pc:sldLayoutChg chg="add">
          <pc:chgData name="Bogdan Moga" userId="c371410c66d24a95" providerId="LiveId" clId="{405D2B12-CE10-4F28-A195-41FC66FAE83D}" dt="2026-07-20T12:38:38.087" v="5" actId="26606"/>
          <pc:sldLayoutMkLst>
            <pc:docMk/>
            <pc:sldMasterMk cId="400812" sldId="2147483858"/>
            <pc:sldLayoutMk cId="300822093" sldId="2147483813"/>
          </pc:sldLayoutMkLst>
        </pc:sldLayoutChg>
        <pc:sldLayoutChg chg="add">
          <pc:chgData name="Bogdan Moga" userId="c371410c66d24a95" providerId="LiveId" clId="{405D2B12-CE10-4F28-A195-41FC66FAE83D}" dt="2026-07-20T12:38:38.087" v="5" actId="26606"/>
          <pc:sldLayoutMkLst>
            <pc:docMk/>
            <pc:sldMasterMk cId="400812" sldId="2147483858"/>
            <pc:sldLayoutMk cId="3465806281" sldId="2147483814"/>
          </pc:sldLayoutMkLst>
        </pc:sldLayoutChg>
        <pc:sldLayoutChg chg="add">
          <pc:chgData name="Bogdan Moga" userId="c371410c66d24a95" providerId="LiveId" clId="{405D2B12-CE10-4F28-A195-41FC66FAE83D}" dt="2026-07-20T12:38:38.087" v="5" actId="26606"/>
          <pc:sldLayoutMkLst>
            <pc:docMk/>
            <pc:sldMasterMk cId="400812" sldId="2147483858"/>
            <pc:sldLayoutMk cId="1011935523" sldId="2147483815"/>
          </pc:sldLayoutMkLst>
        </pc:sldLayoutChg>
        <pc:sldLayoutChg chg="add">
          <pc:chgData name="Bogdan Moga" userId="c371410c66d24a95" providerId="LiveId" clId="{405D2B12-CE10-4F28-A195-41FC66FAE83D}" dt="2026-07-20T12:38:38.087" v="5" actId="26606"/>
          <pc:sldLayoutMkLst>
            <pc:docMk/>
            <pc:sldMasterMk cId="400812" sldId="2147483858"/>
            <pc:sldLayoutMk cId="2917107829" sldId="2147483816"/>
          </pc:sldLayoutMkLst>
        </pc:sldLayoutChg>
        <pc:sldLayoutChg chg="add">
          <pc:chgData name="Bogdan Moga" userId="c371410c66d24a95" providerId="LiveId" clId="{405D2B12-CE10-4F28-A195-41FC66FAE83D}" dt="2026-07-20T12:38:38.087" v="5" actId="26606"/>
          <pc:sldLayoutMkLst>
            <pc:docMk/>
            <pc:sldMasterMk cId="400812" sldId="2147483858"/>
            <pc:sldLayoutMk cId="3986571248" sldId="2147483817"/>
          </pc:sldLayoutMkLst>
        </pc:sldLayoutChg>
        <pc:sldLayoutChg chg="add">
          <pc:chgData name="Bogdan Moga" userId="c371410c66d24a95" providerId="LiveId" clId="{405D2B12-CE10-4F28-A195-41FC66FAE83D}" dt="2026-07-20T12:38:38.087" v="5" actId="26606"/>
          <pc:sldLayoutMkLst>
            <pc:docMk/>
            <pc:sldMasterMk cId="400812" sldId="2147483858"/>
            <pc:sldLayoutMk cId="3905891878" sldId="2147483818"/>
          </pc:sldLayoutMkLst>
        </pc:sldLayoutChg>
        <pc:sldLayoutChg chg="add">
          <pc:chgData name="Bogdan Moga" userId="c371410c66d24a95" providerId="LiveId" clId="{405D2B12-CE10-4F28-A195-41FC66FAE83D}" dt="2026-07-20T12:38:38.087" v="5" actId="26606"/>
          <pc:sldLayoutMkLst>
            <pc:docMk/>
            <pc:sldMasterMk cId="400812" sldId="2147483858"/>
            <pc:sldLayoutMk cId="1064997823" sldId="2147483819"/>
          </pc:sldLayoutMkLst>
        </pc:sldLayoutChg>
        <pc:sldLayoutChg chg="add">
          <pc:chgData name="Bogdan Moga" userId="c371410c66d24a95" providerId="LiveId" clId="{405D2B12-CE10-4F28-A195-41FC66FAE83D}" dt="2026-07-20T12:38:38.087" v="5" actId="26606"/>
          <pc:sldLayoutMkLst>
            <pc:docMk/>
            <pc:sldMasterMk cId="400812" sldId="2147483858"/>
            <pc:sldLayoutMk cId="746072702" sldId="2147483820"/>
          </pc:sldLayoutMkLst>
        </pc:sldLayoutChg>
        <pc:sldLayoutChg chg="add">
          <pc:chgData name="Bogdan Moga" userId="c371410c66d24a95" providerId="LiveId" clId="{405D2B12-CE10-4F28-A195-41FC66FAE83D}" dt="2026-07-20T12:38:38.087" v="5" actId="26606"/>
          <pc:sldLayoutMkLst>
            <pc:docMk/>
            <pc:sldMasterMk cId="400812" sldId="2147483858"/>
            <pc:sldLayoutMk cId="1415115002" sldId="2147483821"/>
          </pc:sldLayoutMkLst>
        </pc:sldLayoutChg>
        <pc:sldLayoutChg chg="add">
          <pc:chgData name="Bogdan Moga" userId="c371410c66d24a95" providerId="LiveId" clId="{405D2B12-CE10-4F28-A195-41FC66FAE83D}" dt="2026-07-20T12:38:38.087" v="5" actId="26606"/>
          <pc:sldLayoutMkLst>
            <pc:docMk/>
            <pc:sldMasterMk cId="400812" sldId="2147483858"/>
            <pc:sldLayoutMk cId="2949213567" sldId="2147483822"/>
          </pc:sldLayoutMkLst>
        </pc:sldLayoutChg>
        <pc:sldLayoutChg chg="add">
          <pc:chgData name="Bogdan Moga" userId="c371410c66d24a95" providerId="LiveId" clId="{405D2B12-CE10-4F28-A195-41FC66FAE83D}" dt="2026-07-20T12:38:38.087" v="5" actId="26606"/>
          <pc:sldLayoutMkLst>
            <pc:docMk/>
            <pc:sldMasterMk cId="400812" sldId="2147483858"/>
            <pc:sldLayoutMk cId="257489936" sldId="2147483823"/>
          </pc:sldLayoutMkLst>
        </pc:sldLayoutChg>
        <pc:sldLayoutChg chg="add">
          <pc:chgData name="Bogdan Moga" userId="c371410c66d24a95" providerId="LiveId" clId="{405D2B12-CE10-4F28-A195-41FC66FAE83D}" dt="2026-07-20T12:38:38.087" v="5" actId="26606"/>
          <pc:sldLayoutMkLst>
            <pc:docMk/>
            <pc:sldMasterMk cId="400812" sldId="2147483858"/>
            <pc:sldLayoutMk cId="84717945" sldId="2147483824"/>
          </pc:sldLayoutMkLst>
        </pc:sldLayoutChg>
        <pc:sldLayoutChg chg="add">
          <pc:chgData name="Bogdan Moga" userId="c371410c66d24a95" providerId="LiveId" clId="{405D2B12-CE10-4F28-A195-41FC66FAE83D}" dt="2026-07-20T12:38:38.087" v="5" actId="26606"/>
          <pc:sldLayoutMkLst>
            <pc:docMk/>
            <pc:sldMasterMk cId="400812" sldId="2147483858"/>
            <pc:sldLayoutMk cId="1792071457" sldId="2147483825"/>
          </pc:sldLayoutMkLst>
        </pc:sldLayoutChg>
        <pc:sldLayoutChg chg="add">
          <pc:chgData name="Bogdan Moga" userId="c371410c66d24a95" providerId="LiveId" clId="{405D2B12-CE10-4F28-A195-41FC66FAE83D}" dt="2026-07-20T12:38:38.087" v="5" actId="26606"/>
          <pc:sldLayoutMkLst>
            <pc:docMk/>
            <pc:sldMasterMk cId="400812" sldId="2147483858"/>
            <pc:sldLayoutMk cId="2886023841" sldId="2147483826"/>
          </pc:sldLayoutMkLst>
        </pc:sldLayoutChg>
        <pc:sldLayoutChg chg="add">
          <pc:chgData name="Bogdan Moga" userId="c371410c66d24a95" providerId="LiveId" clId="{405D2B12-CE10-4F28-A195-41FC66FAE83D}" dt="2026-07-20T12:38:38.087" v="5" actId="26606"/>
          <pc:sldLayoutMkLst>
            <pc:docMk/>
            <pc:sldMasterMk cId="400812" sldId="2147483858"/>
            <pc:sldLayoutMk cId="4007592203" sldId="2147483827"/>
          </pc:sldLayoutMkLst>
        </pc:sldLayoutChg>
        <pc:sldLayoutChg chg="add">
          <pc:chgData name="Bogdan Moga" userId="c371410c66d24a95" providerId="LiveId" clId="{405D2B12-CE10-4F28-A195-41FC66FAE83D}" dt="2026-07-20T12:38:38.087" v="5" actId="26606"/>
          <pc:sldLayoutMkLst>
            <pc:docMk/>
            <pc:sldMasterMk cId="400812" sldId="2147483858"/>
            <pc:sldLayoutMk cId="2298804930" sldId="2147483828"/>
          </pc:sldLayoutMkLst>
        </pc:sldLayoutChg>
        <pc:sldLayoutChg chg="add">
          <pc:chgData name="Bogdan Moga" userId="c371410c66d24a95" providerId="LiveId" clId="{405D2B12-CE10-4F28-A195-41FC66FAE83D}" dt="2026-07-20T12:38:38.087" v="5" actId="26606"/>
          <pc:sldLayoutMkLst>
            <pc:docMk/>
            <pc:sldMasterMk cId="400812" sldId="2147483858"/>
            <pc:sldLayoutMk cId="165316179" sldId="2147483829"/>
          </pc:sldLayoutMkLst>
        </pc:sldLayoutChg>
        <pc:sldLayoutChg chg="add">
          <pc:chgData name="Bogdan Moga" userId="c371410c66d24a95" providerId="LiveId" clId="{405D2B12-CE10-4F28-A195-41FC66FAE83D}" dt="2026-07-20T12:38:38.087" v="5" actId="26606"/>
          <pc:sldLayoutMkLst>
            <pc:docMk/>
            <pc:sldMasterMk cId="400812" sldId="2147483858"/>
            <pc:sldLayoutMk cId="3851907982" sldId="2147483830"/>
          </pc:sldLayoutMkLst>
        </pc:sldLayoutChg>
        <pc:sldLayoutChg chg="add">
          <pc:chgData name="Bogdan Moga" userId="c371410c66d24a95" providerId="LiveId" clId="{405D2B12-CE10-4F28-A195-41FC66FAE83D}" dt="2026-07-20T12:38:38.087" v="5" actId="26606"/>
          <pc:sldLayoutMkLst>
            <pc:docMk/>
            <pc:sldMasterMk cId="400812" sldId="2147483858"/>
            <pc:sldLayoutMk cId="472194429" sldId="2147483831"/>
          </pc:sldLayoutMkLst>
        </pc:sldLayoutChg>
        <pc:sldLayoutChg chg="add">
          <pc:chgData name="Bogdan Moga" userId="c371410c66d24a95" providerId="LiveId" clId="{405D2B12-CE10-4F28-A195-41FC66FAE83D}" dt="2026-07-20T12:38:38.087" v="5" actId="26606"/>
          <pc:sldLayoutMkLst>
            <pc:docMk/>
            <pc:sldMasterMk cId="400812" sldId="2147483858"/>
            <pc:sldLayoutMk cId="655100826" sldId="2147483832"/>
          </pc:sldLayoutMkLst>
        </pc:sldLayoutChg>
        <pc:sldLayoutChg chg="add">
          <pc:chgData name="Bogdan Moga" userId="c371410c66d24a95" providerId="LiveId" clId="{405D2B12-CE10-4F28-A195-41FC66FAE83D}" dt="2026-07-20T12:38:38.087" v="5" actId="26606"/>
          <pc:sldLayoutMkLst>
            <pc:docMk/>
            <pc:sldMasterMk cId="400812" sldId="2147483858"/>
            <pc:sldLayoutMk cId="1092808044" sldId="2147483833"/>
          </pc:sldLayoutMkLst>
        </pc:sldLayoutChg>
        <pc:sldLayoutChg chg="add">
          <pc:chgData name="Bogdan Moga" userId="c371410c66d24a95" providerId="LiveId" clId="{405D2B12-CE10-4F28-A195-41FC66FAE83D}" dt="2026-07-20T12:38:38.087" v="5" actId="26606"/>
          <pc:sldLayoutMkLst>
            <pc:docMk/>
            <pc:sldMasterMk cId="400812" sldId="2147483858"/>
            <pc:sldLayoutMk cId="2614745162" sldId="2147483834"/>
          </pc:sldLayoutMkLst>
        </pc:sldLayoutChg>
        <pc:sldLayoutChg chg="add">
          <pc:chgData name="Bogdan Moga" userId="c371410c66d24a95" providerId="LiveId" clId="{405D2B12-CE10-4F28-A195-41FC66FAE83D}" dt="2026-07-20T12:38:38.087" v="5" actId="26606"/>
          <pc:sldLayoutMkLst>
            <pc:docMk/>
            <pc:sldMasterMk cId="400812" sldId="2147483858"/>
            <pc:sldLayoutMk cId="1397243708" sldId="2147483835"/>
          </pc:sldLayoutMkLst>
        </pc:sldLayoutChg>
        <pc:sldLayoutChg chg="add">
          <pc:chgData name="Bogdan Moga" userId="c371410c66d24a95" providerId="LiveId" clId="{405D2B12-CE10-4F28-A195-41FC66FAE83D}" dt="2026-07-20T12:38:38.087" v="5" actId="26606"/>
          <pc:sldLayoutMkLst>
            <pc:docMk/>
            <pc:sldMasterMk cId="400812" sldId="2147483858"/>
            <pc:sldLayoutMk cId="1893210177" sldId="2147483836"/>
          </pc:sldLayoutMkLst>
        </pc:sldLayoutChg>
        <pc:sldLayoutChg chg="add">
          <pc:chgData name="Bogdan Moga" userId="c371410c66d24a95" providerId="LiveId" clId="{405D2B12-CE10-4F28-A195-41FC66FAE83D}" dt="2026-07-20T12:38:38.087" v="5" actId="26606"/>
          <pc:sldLayoutMkLst>
            <pc:docMk/>
            <pc:sldMasterMk cId="400812" sldId="2147483858"/>
            <pc:sldLayoutMk cId="3405230340" sldId="2147483837"/>
          </pc:sldLayoutMkLst>
        </pc:sldLayoutChg>
        <pc:sldLayoutChg chg="add">
          <pc:chgData name="Bogdan Moga" userId="c371410c66d24a95" providerId="LiveId" clId="{405D2B12-CE10-4F28-A195-41FC66FAE83D}" dt="2026-07-20T12:38:38.087" v="5" actId="26606"/>
          <pc:sldLayoutMkLst>
            <pc:docMk/>
            <pc:sldMasterMk cId="400812" sldId="2147483858"/>
            <pc:sldLayoutMk cId="3734950464" sldId="2147483838"/>
          </pc:sldLayoutMkLst>
        </pc:sldLayoutChg>
        <pc:sldLayoutChg chg="add">
          <pc:chgData name="Bogdan Moga" userId="c371410c66d24a95" providerId="LiveId" clId="{405D2B12-CE10-4F28-A195-41FC66FAE83D}" dt="2026-07-20T12:38:38.087" v="5" actId="26606"/>
          <pc:sldLayoutMkLst>
            <pc:docMk/>
            <pc:sldMasterMk cId="400812" sldId="2147483858"/>
            <pc:sldLayoutMk cId="118990410" sldId="2147483839"/>
          </pc:sldLayoutMkLst>
        </pc:sldLayoutChg>
        <pc:sldLayoutChg chg="add">
          <pc:chgData name="Bogdan Moga" userId="c371410c66d24a95" providerId="LiveId" clId="{405D2B12-CE10-4F28-A195-41FC66FAE83D}" dt="2026-07-20T12:38:38.087" v="5" actId="26606"/>
          <pc:sldLayoutMkLst>
            <pc:docMk/>
            <pc:sldMasterMk cId="400812" sldId="2147483858"/>
            <pc:sldLayoutMk cId="3871719734" sldId="2147483840"/>
          </pc:sldLayoutMkLst>
        </pc:sldLayoutChg>
        <pc:sldLayoutChg chg="add">
          <pc:chgData name="Bogdan Moga" userId="c371410c66d24a95" providerId="LiveId" clId="{405D2B12-CE10-4F28-A195-41FC66FAE83D}" dt="2026-07-20T12:38:38.087" v="5" actId="26606"/>
          <pc:sldLayoutMkLst>
            <pc:docMk/>
            <pc:sldMasterMk cId="400812" sldId="2147483858"/>
            <pc:sldLayoutMk cId="3395580202" sldId="2147483841"/>
          </pc:sldLayoutMkLst>
        </pc:sldLayoutChg>
        <pc:sldLayoutChg chg="add">
          <pc:chgData name="Bogdan Moga" userId="c371410c66d24a95" providerId="LiveId" clId="{405D2B12-CE10-4F28-A195-41FC66FAE83D}" dt="2026-07-20T12:38:38.087" v="5" actId="26606"/>
          <pc:sldLayoutMkLst>
            <pc:docMk/>
            <pc:sldMasterMk cId="400812" sldId="2147483858"/>
            <pc:sldLayoutMk cId="1818315278" sldId="2147483842"/>
          </pc:sldLayoutMkLst>
        </pc:sldLayoutChg>
        <pc:sldLayoutChg chg="add">
          <pc:chgData name="Bogdan Moga" userId="c371410c66d24a95" providerId="LiveId" clId="{405D2B12-CE10-4F28-A195-41FC66FAE83D}" dt="2026-07-20T12:38:38.087" v="5" actId="26606"/>
          <pc:sldLayoutMkLst>
            <pc:docMk/>
            <pc:sldMasterMk cId="400812" sldId="2147483858"/>
            <pc:sldLayoutMk cId="318249781" sldId="2147483843"/>
          </pc:sldLayoutMkLst>
        </pc:sldLayoutChg>
        <pc:sldLayoutChg chg="add">
          <pc:chgData name="Bogdan Moga" userId="c371410c66d24a95" providerId="LiveId" clId="{405D2B12-CE10-4F28-A195-41FC66FAE83D}" dt="2026-07-20T12:38:38.087" v="5" actId="26606"/>
          <pc:sldLayoutMkLst>
            <pc:docMk/>
            <pc:sldMasterMk cId="400812" sldId="2147483858"/>
            <pc:sldLayoutMk cId="2180430365" sldId="2147483844"/>
          </pc:sldLayoutMkLst>
        </pc:sldLayoutChg>
        <pc:sldLayoutChg chg="add">
          <pc:chgData name="Bogdan Moga" userId="c371410c66d24a95" providerId="LiveId" clId="{405D2B12-CE10-4F28-A195-41FC66FAE83D}" dt="2026-07-20T12:38:38.087" v="5" actId="26606"/>
          <pc:sldLayoutMkLst>
            <pc:docMk/>
            <pc:sldMasterMk cId="400812" sldId="2147483858"/>
            <pc:sldLayoutMk cId="143723853" sldId="2147483845"/>
          </pc:sldLayoutMkLst>
        </pc:sldLayoutChg>
        <pc:sldLayoutChg chg="add">
          <pc:chgData name="Bogdan Moga" userId="c371410c66d24a95" providerId="LiveId" clId="{405D2B12-CE10-4F28-A195-41FC66FAE83D}" dt="2026-07-20T12:38:38.087" v="5" actId="26606"/>
          <pc:sldLayoutMkLst>
            <pc:docMk/>
            <pc:sldMasterMk cId="400812" sldId="2147483858"/>
            <pc:sldLayoutMk cId="3700254737" sldId="2147483846"/>
          </pc:sldLayoutMkLst>
        </pc:sldLayoutChg>
        <pc:sldLayoutChg chg="add">
          <pc:chgData name="Bogdan Moga" userId="c371410c66d24a95" providerId="LiveId" clId="{405D2B12-CE10-4F28-A195-41FC66FAE83D}" dt="2026-07-20T12:38:38.087" v="5" actId="26606"/>
          <pc:sldLayoutMkLst>
            <pc:docMk/>
            <pc:sldMasterMk cId="400812" sldId="2147483858"/>
            <pc:sldLayoutMk cId="1424117570" sldId="2147483847"/>
          </pc:sldLayoutMkLst>
        </pc:sldLayoutChg>
        <pc:sldLayoutChg chg="add">
          <pc:chgData name="Bogdan Moga" userId="c371410c66d24a95" providerId="LiveId" clId="{405D2B12-CE10-4F28-A195-41FC66FAE83D}" dt="2026-07-20T12:38:38.087" v="5" actId="26606"/>
          <pc:sldLayoutMkLst>
            <pc:docMk/>
            <pc:sldMasterMk cId="400812" sldId="2147483858"/>
            <pc:sldLayoutMk cId="1080261571" sldId="2147483848"/>
          </pc:sldLayoutMkLst>
        </pc:sldLayoutChg>
        <pc:sldLayoutChg chg="add">
          <pc:chgData name="Bogdan Moga" userId="c371410c66d24a95" providerId="LiveId" clId="{405D2B12-CE10-4F28-A195-41FC66FAE83D}" dt="2026-07-20T12:38:38.087" v="5" actId="26606"/>
          <pc:sldLayoutMkLst>
            <pc:docMk/>
            <pc:sldMasterMk cId="400812" sldId="2147483858"/>
            <pc:sldLayoutMk cId="3986260370" sldId="2147483849"/>
          </pc:sldLayoutMkLst>
        </pc:sldLayoutChg>
        <pc:sldLayoutChg chg="add">
          <pc:chgData name="Bogdan Moga" userId="c371410c66d24a95" providerId="LiveId" clId="{405D2B12-CE10-4F28-A195-41FC66FAE83D}" dt="2026-07-20T12:38:38.087" v="5" actId="26606"/>
          <pc:sldLayoutMkLst>
            <pc:docMk/>
            <pc:sldMasterMk cId="400812" sldId="2147483858"/>
            <pc:sldLayoutMk cId="3172165158" sldId="2147483850"/>
          </pc:sldLayoutMkLst>
        </pc:sldLayoutChg>
        <pc:sldLayoutChg chg="add">
          <pc:chgData name="Bogdan Moga" userId="c371410c66d24a95" providerId="LiveId" clId="{405D2B12-CE10-4F28-A195-41FC66FAE83D}" dt="2026-07-20T12:38:38.087" v="5" actId="26606"/>
          <pc:sldLayoutMkLst>
            <pc:docMk/>
            <pc:sldMasterMk cId="400812" sldId="2147483858"/>
            <pc:sldLayoutMk cId="2692168288" sldId="2147483851"/>
          </pc:sldLayoutMkLst>
        </pc:sldLayoutChg>
        <pc:sldLayoutChg chg="add">
          <pc:chgData name="Bogdan Moga" userId="c371410c66d24a95" providerId="LiveId" clId="{405D2B12-CE10-4F28-A195-41FC66FAE83D}" dt="2026-07-20T12:38:38.087" v="5" actId="26606"/>
          <pc:sldLayoutMkLst>
            <pc:docMk/>
            <pc:sldMasterMk cId="400812" sldId="2147483858"/>
            <pc:sldLayoutMk cId="3855955069" sldId="2147483852"/>
          </pc:sldLayoutMkLst>
        </pc:sldLayoutChg>
        <pc:sldLayoutChg chg="add">
          <pc:chgData name="Bogdan Moga" userId="c371410c66d24a95" providerId="LiveId" clId="{405D2B12-CE10-4F28-A195-41FC66FAE83D}" dt="2026-07-20T12:38:38.087" v="5" actId="26606"/>
          <pc:sldLayoutMkLst>
            <pc:docMk/>
            <pc:sldMasterMk cId="400812" sldId="2147483858"/>
            <pc:sldLayoutMk cId="3402519927" sldId="2147483853"/>
          </pc:sldLayoutMkLst>
        </pc:sldLayoutChg>
        <pc:sldLayoutChg chg="add">
          <pc:chgData name="Bogdan Moga" userId="c371410c66d24a95" providerId="LiveId" clId="{405D2B12-CE10-4F28-A195-41FC66FAE83D}" dt="2026-07-20T12:38:38.087" v="5" actId="26606"/>
          <pc:sldLayoutMkLst>
            <pc:docMk/>
            <pc:sldMasterMk cId="400812" sldId="2147483858"/>
            <pc:sldLayoutMk cId="3874473527" sldId="2147483854"/>
          </pc:sldLayoutMkLst>
        </pc:sldLayoutChg>
        <pc:sldLayoutChg chg="add">
          <pc:chgData name="Bogdan Moga" userId="c371410c66d24a95" providerId="LiveId" clId="{405D2B12-CE10-4F28-A195-41FC66FAE83D}" dt="2026-07-20T12:38:38.087" v="5" actId="26606"/>
          <pc:sldLayoutMkLst>
            <pc:docMk/>
            <pc:sldMasterMk cId="400812" sldId="2147483858"/>
            <pc:sldLayoutMk cId="3637147296" sldId="2147483855"/>
          </pc:sldLayoutMkLst>
        </pc:sldLayoutChg>
        <pc:sldLayoutChg chg="add">
          <pc:chgData name="Bogdan Moga" userId="c371410c66d24a95" providerId="LiveId" clId="{405D2B12-CE10-4F28-A195-41FC66FAE83D}" dt="2026-07-20T12:38:38.087" v="5" actId="26606"/>
          <pc:sldLayoutMkLst>
            <pc:docMk/>
            <pc:sldMasterMk cId="400812" sldId="2147483858"/>
            <pc:sldLayoutMk cId="1658920976" sldId="2147483856"/>
          </pc:sldLayoutMkLst>
        </pc:sldLayoutChg>
        <pc:sldLayoutChg chg="add">
          <pc:chgData name="Bogdan Moga" userId="c371410c66d24a95" providerId="LiveId" clId="{405D2B12-CE10-4F28-A195-41FC66FAE83D}" dt="2026-07-20T12:38:38.087" v="5" actId="26606"/>
          <pc:sldLayoutMkLst>
            <pc:docMk/>
            <pc:sldMasterMk cId="400812" sldId="2147483858"/>
            <pc:sldLayoutMk cId="1851805911" sldId="214748385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16815A-5547-4642-A486-3F8A990C471C}" type="datetimeFigureOut">
              <a:rPr lang="en-GB" smtClean="0"/>
              <a:t>20/07/2026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AD0C15-C8B7-4E81-BD00-2892DED2175E}" type="slidenum">
              <a:rPr lang="en-GB" smtClean="0"/>
              <a:t>‹#›</a:t>
            </a:fld>
            <a:endParaRPr lang="en-GB"/>
          </a:p>
        </p:txBody>
      </p:sp>
    </p:spTree>
    <p:extLst>
      <p:ext uri="{BB962C8B-B14F-4D97-AF65-F5344CB8AC3E}">
        <p14:creationId xmlns:p14="http://schemas.microsoft.com/office/powerpoint/2010/main" val="2502983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portfolio contains three pieces of work completed during the Digital Skills module. I selected them because they demonstrate different types of digital ability. The first item focuses on content creation and the digital tools I use for YouTube. The second item demonstrates how I used Excel to organise and analyse sales data. The third item shows how I learned to organise folders and rename files clearly. Together, these examples show my progress, the challenges I experienced and the tasks I can now complete more independently.</a:t>
            </a:r>
          </a:p>
        </p:txBody>
      </p:sp>
      <p:sp>
        <p:nvSpPr>
          <p:cNvPr id="4" name="Slide Number Placeholder 3"/>
          <p:cNvSpPr>
            <a:spLocks noGrp="1"/>
          </p:cNvSpPr>
          <p:nvPr>
            <p:ph type="sldNum" sz="quarter" idx="5"/>
          </p:nvPr>
        </p:nvSpPr>
        <p:spPr/>
        <p:txBody>
          <a:bodyPr/>
          <a:lstStyle/>
          <a:p>
            <a:fld id="{C9AD0C15-C8B7-4E81-BD00-2892DED2175E}" type="slidenum">
              <a:rPr lang="en-GB" smtClean="0"/>
              <a:t>2</a:t>
            </a:fld>
            <a:endParaRPr lang="en-GB"/>
          </a:p>
        </p:txBody>
      </p:sp>
    </p:spTree>
    <p:extLst>
      <p:ext uri="{BB962C8B-B14F-4D97-AF65-F5344CB8AC3E}">
        <p14:creationId xmlns:p14="http://schemas.microsoft.com/office/powerpoint/2010/main" val="1743938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first portfolio item is my Digital Life and Content Creation document. I selected this work because it demonstrates how I use several digital tools together. I use </a:t>
            </a:r>
            <a:r>
              <a:rPr lang="en-GB" dirty="0" err="1"/>
              <a:t>Streamlabs</a:t>
            </a:r>
            <a:r>
              <a:rPr lang="en-GB" dirty="0"/>
              <a:t> to record gameplay, CapCut to edit the footage, YouTube Studio to publish videos and review analytics, and ChatGPT to support my planning and script ideas. One challenge was recording voice-overs in English because I am sometimes worried about pronunciation and needed several attempts. Through regular practice, for my business. my confidence, planning and communication have improved. I can now independently plan, record, edit and upload a video. These skills also support my studies and could help me create advertising and social media content </a:t>
            </a:r>
          </a:p>
        </p:txBody>
      </p:sp>
      <p:sp>
        <p:nvSpPr>
          <p:cNvPr id="4" name="Slide Number Placeholder 3"/>
          <p:cNvSpPr>
            <a:spLocks noGrp="1"/>
          </p:cNvSpPr>
          <p:nvPr>
            <p:ph type="sldNum" sz="quarter" idx="5"/>
          </p:nvPr>
        </p:nvSpPr>
        <p:spPr/>
        <p:txBody>
          <a:bodyPr/>
          <a:lstStyle/>
          <a:p>
            <a:fld id="{C9AD0C15-C8B7-4E81-BD00-2892DED2175E}" type="slidenum">
              <a:rPr lang="en-GB" smtClean="0"/>
              <a:t>3</a:t>
            </a:fld>
            <a:endParaRPr lang="en-GB"/>
          </a:p>
        </p:txBody>
      </p:sp>
    </p:spTree>
    <p:extLst>
      <p:ext uri="{BB962C8B-B14F-4D97-AF65-F5344CB8AC3E}">
        <p14:creationId xmlns:p14="http://schemas.microsoft.com/office/powerpoint/2010/main" val="2498481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second portfolio item is a weekly sales report created in Excel. I selected Excel because the task involved numerical data, calculations and comparisons. I entered the sales for five products across seven days and used the SUM function to calculate the total for each product. I also used MAX and MIN to identify the highest and lowest sales results. Latte was the best-selling product with 42 sales, while Hot Chocolate had the lowest result with 19. At first, I found it difficult to select the correct cell ranges and copy formulas accurately. Through practice, I learned to use autofill, conditional formatting and charts more confidently. The chart made the results easier to compare visually. I can now create and analyse a basic sales report independently. These skills are useful for business reporting, budgeting and academic work involving numerical data.</a:t>
            </a:r>
          </a:p>
        </p:txBody>
      </p:sp>
      <p:sp>
        <p:nvSpPr>
          <p:cNvPr id="4" name="Slide Number Placeholder 3"/>
          <p:cNvSpPr>
            <a:spLocks noGrp="1"/>
          </p:cNvSpPr>
          <p:nvPr>
            <p:ph type="sldNum" sz="quarter" idx="5"/>
          </p:nvPr>
        </p:nvSpPr>
        <p:spPr/>
        <p:txBody>
          <a:bodyPr/>
          <a:lstStyle/>
          <a:p>
            <a:fld id="{C9AD0C15-C8B7-4E81-BD00-2892DED2175E}" type="slidenum">
              <a:rPr lang="en-GB" smtClean="0"/>
              <a:t>4</a:t>
            </a:fld>
            <a:endParaRPr lang="en-GB"/>
          </a:p>
        </p:txBody>
      </p:sp>
    </p:spTree>
    <p:extLst>
      <p:ext uri="{BB962C8B-B14F-4D97-AF65-F5344CB8AC3E}">
        <p14:creationId xmlns:p14="http://schemas.microsoft.com/office/powerpoint/2010/main" val="4070819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third portfolio item is a file organisation and naming activity from the first week of the module. The original folder contained files with unclear names, random numbers and duplicate documents. I first used a worksheet to consider clearer and more descriptive names. I then organised the files into folders and subfolders based on their subject and purpose. At the beginning, I found it difficult to decide how much information to include in each file name and where some documents should be stored. I learned that a consistent naming structure makes files easier to locate and reduces confusion. Some of my first suggested names were still too long, so I later made them shorter and more consistent. I can now create a logical folder structure, rename files and identify unnecessary duplicates independently. These skills are useful for managing university assignments, business records, customer orders and personal documents.</a:t>
            </a:r>
          </a:p>
        </p:txBody>
      </p:sp>
      <p:sp>
        <p:nvSpPr>
          <p:cNvPr id="4" name="Slide Number Placeholder 3"/>
          <p:cNvSpPr>
            <a:spLocks noGrp="1"/>
          </p:cNvSpPr>
          <p:nvPr>
            <p:ph type="sldNum" sz="quarter" idx="5"/>
          </p:nvPr>
        </p:nvSpPr>
        <p:spPr/>
        <p:txBody>
          <a:bodyPr/>
          <a:lstStyle/>
          <a:p>
            <a:fld id="{C9AD0C15-C8B7-4E81-BD00-2892DED2175E}" type="slidenum">
              <a:rPr lang="en-GB" smtClean="0"/>
              <a:t>5</a:t>
            </a:fld>
            <a:endParaRPr lang="en-GB"/>
          </a:p>
        </p:txBody>
      </p:sp>
    </p:spTree>
    <p:extLst>
      <p:ext uri="{BB962C8B-B14F-4D97-AF65-F5344CB8AC3E}">
        <p14:creationId xmlns:p14="http://schemas.microsoft.com/office/powerpoint/2010/main" val="2598830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When I started the module, I had experience with some digital tools, but I did not always use them in an organised or efficient way. File naming and folder organisation were difficult because I did not use a consistent system. In Excel, I initially found it difficult to select the correct cell ranges and understand how formulas should be copied. Recording voice-overs in English also affected my confidence.</a:t>
            </a:r>
          </a:p>
          <a:p>
            <a:endParaRPr lang="en-GB" dirty="0"/>
          </a:p>
          <a:p>
            <a:r>
              <a:rPr lang="en-GB" dirty="0"/>
              <a:t>I improved through practice, Moodle learning materials and reviewing my own results. When something did not work correctly, I checked the task again and made changes. Comparing my earlier attempts with my finished work helped me recognise my progress.</a:t>
            </a:r>
          </a:p>
          <a:p>
            <a:endParaRPr lang="en-GB" dirty="0"/>
          </a:p>
          <a:p>
            <a:r>
              <a:rPr lang="en-GB" dirty="0"/>
              <a:t>I can now organise files, create a basic sales report, use formulas and charts, and manage a digital content creation process with less support. I have also improved my ability to choose the right tool for a task, such as Excel for numerical information, Word for written explanations and PowerPoint for visual presentations.</a:t>
            </a:r>
          </a:p>
        </p:txBody>
      </p:sp>
      <p:sp>
        <p:nvSpPr>
          <p:cNvPr id="4" name="Slide Number Placeholder 3"/>
          <p:cNvSpPr>
            <a:spLocks noGrp="1"/>
          </p:cNvSpPr>
          <p:nvPr>
            <p:ph type="sldNum" sz="quarter" idx="5"/>
          </p:nvPr>
        </p:nvSpPr>
        <p:spPr/>
        <p:txBody>
          <a:bodyPr/>
          <a:lstStyle/>
          <a:p>
            <a:fld id="{C9AD0C15-C8B7-4E81-BD00-2892DED2175E}" type="slidenum">
              <a:rPr lang="en-GB" smtClean="0"/>
              <a:t>6</a:t>
            </a:fld>
            <a:endParaRPr lang="en-GB"/>
          </a:p>
        </p:txBody>
      </p:sp>
    </p:spTree>
    <p:extLst>
      <p:ext uri="{BB962C8B-B14F-4D97-AF65-F5344CB8AC3E}">
        <p14:creationId xmlns:p14="http://schemas.microsoft.com/office/powerpoint/2010/main" val="3961762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also used credible digital learning resources. Microsoft Support helped me understand how the SUM function works with cell ranges, which I applied to my weekly sales report. Microsoft guidance about File Explorer supported my understanding of moving and organising files into suitable folders. YouTube Help helped me understand how analytics can be used to evaluate video and channel performance. These resources were useful because I did not only read the information. I applied it to practical work and used the results to improve my skills.</a:t>
            </a:r>
          </a:p>
        </p:txBody>
      </p:sp>
      <p:sp>
        <p:nvSpPr>
          <p:cNvPr id="4" name="Slide Number Placeholder 3"/>
          <p:cNvSpPr>
            <a:spLocks noGrp="1"/>
          </p:cNvSpPr>
          <p:nvPr>
            <p:ph type="sldNum" sz="quarter" idx="5"/>
          </p:nvPr>
        </p:nvSpPr>
        <p:spPr/>
        <p:txBody>
          <a:bodyPr/>
          <a:lstStyle/>
          <a:p>
            <a:fld id="{C9AD0C15-C8B7-4E81-BD00-2892DED2175E}" type="slidenum">
              <a:rPr lang="en-GB" smtClean="0"/>
              <a:t>7</a:t>
            </a:fld>
            <a:endParaRPr lang="en-GB"/>
          </a:p>
        </p:txBody>
      </p:sp>
    </p:spTree>
    <p:extLst>
      <p:ext uri="{BB962C8B-B14F-4D97-AF65-F5344CB8AC3E}">
        <p14:creationId xmlns:p14="http://schemas.microsoft.com/office/powerpoint/2010/main" val="263566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These digital skills have practical value beyond this module. In my studies, I can use Word and PowerPoint to present information clearly, Excel to analyse numerical data and File Explorer to organise assignment evidence. In my business, I can use Excel for sales reports, file organisation for customer documents and video editing for advertising and social media content. I can also use these skills in daily life for organising personal information and monitoring expenses.</a:t>
            </a:r>
          </a:p>
          <a:p>
            <a:endParaRPr lang="en-GB" dirty="0"/>
          </a:p>
          <a:p>
            <a:r>
              <a:rPr lang="en-GB" dirty="0"/>
              <a:t>The most important lesson from this module is that digital skills are not only about knowing how to use an application. They also involve choosing the right tool, checking the results, solving problems and improving the final work. My next goals are to develop more advanced Excel skills and become faster and more confident when editing videos in CapCut.</a:t>
            </a:r>
          </a:p>
        </p:txBody>
      </p:sp>
      <p:sp>
        <p:nvSpPr>
          <p:cNvPr id="4" name="Slide Number Placeholder 3"/>
          <p:cNvSpPr>
            <a:spLocks noGrp="1"/>
          </p:cNvSpPr>
          <p:nvPr>
            <p:ph type="sldNum" sz="quarter" idx="5"/>
          </p:nvPr>
        </p:nvSpPr>
        <p:spPr/>
        <p:txBody>
          <a:bodyPr/>
          <a:lstStyle/>
          <a:p>
            <a:fld id="{C9AD0C15-C8B7-4E81-BD00-2892DED2175E}" type="slidenum">
              <a:rPr lang="en-GB" smtClean="0"/>
              <a:t>8</a:t>
            </a:fld>
            <a:endParaRPr lang="en-GB"/>
          </a:p>
        </p:txBody>
      </p:sp>
    </p:spTree>
    <p:extLst>
      <p:ext uri="{BB962C8B-B14F-4D97-AF65-F5344CB8AC3E}">
        <p14:creationId xmlns:p14="http://schemas.microsoft.com/office/powerpoint/2010/main" val="221973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official sources that supported my learning and practical development during the module.</a:t>
            </a:r>
          </a:p>
          <a:p>
            <a:endParaRPr lang="en-GB" dirty="0"/>
          </a:p>
        </p:txBody>
      </p:sp>
      <p:sp>
        <p:nvSpPr>
          <p:cNvPr id="4" name="Slide Number Placeholder 3"/>
          <p:cNvSpPr>
            <a:spLocks noGrp="1"/>
          </p:cNvSpPr>
          <p:nvPr>
            <p:ph type="sldNum" sz="quarter" idx="5"/>
          </p:nvPr>
        </p:nvSpPr>
        <p:spPr/>
        <p:txBody>
          <a:bodyPr/>
          <a:lstStyle/>
          <a:p>
            <a:fld id="{C9AD0C15-C8B7-4E81-BD00-2892DED2175E}" type="slidenum">
              <a:rPr lang="en-GB" smtClean="0"/>
              <a:t>9</a:t>
            </a:fld>
            <a:endParaRPr lang="en-GB"/>
          </a:p>
        </p:txBody>
      </p:sp>
    </p:spTree>
    <p:extLst>
      <p:ext uri="{BB962C8B-B14F-4D97-AF65-F5344CB8AC3E}">
        <p14:creationId xmlns:p14="http://schemas.microsoft.com/office/powerpoint/2010/main" val="41497433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A9A80D3-2272-ED0F-EBF4-34428557569F}"/>
              </a:ext>
            </a:extLst>
          </p:cNvPr>
          <p:cNvSpPr/>
          <p:nvPr/>
        </p:nvSpPr>
        <p:spPr>
          <a:xfrm>
            <a:off x="-1" y="0"/>
            <a:ext cx="12192001"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1F71E75-F7A2-7C1F-EF86-C5186E904883}"/>
              </a:ext>
            </a:extLst>
          </p:cNvPr>
          <p:cNvSpPr/>
          <p:nvPr/>
        </p:nvSpPr>
        <p:spPr>
          <a:xfrm>
            <a:off x="-4262" y="0"/>
            <a:ext cx="7547339" cy="6858002"/>
          </a:xfrm>
          <a:prstGeom prst="rect">
            <a:avLst/>
          </a:prstGeom>
          <a:gradFill>
            <a:gsLst>
              <a:gs pos="6000">
                <a:schemeClr val="accent5"/>
              </a:gs>
              <a:gs pos="100000">
                <a:schemeClr val="accent2"/>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5AB4E0A7-C9D3-8408-2EE0-E46AF38E815F}"/>
              </a:ext>
            </a:extLst>
          </p:cNvPr>
          <p:cNvSpPr/>
          <p:nvPr/>
        </p:nvSpPr>
        <p:spPr>
          <a:xfrm rot="10800000">
            <a:off x="-4285" y="-3"/>
            <a:ext cx="7547361" cy="6857999"/>
          </a:xfrm>
          <a:prstGeom prst="rect">
            <a:avLst/>
          </a:prstGeom>
          <a:gradFill>
            <a:gsLst>
              <a:gs pos="43000">
                <a:schemeClr val="accent2">
                  <a:alpha val="0"/>
                </a:schemeClr>
              </a:gs>
              <a:gs pos="100000">
                <a:schemeClr val="accent2">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373CB42-010B-9ABE-75EF-F502B4A9F42C}"/>
              </a:ext>
            </a:extLst>
          </p:cNvPr>
          <p:cNvSpPr/>
          <p:nvPr/>
        </p:nvSpPr>
        <p:spPr>
          <a:xfrm rot="16200000">
            <a:off x="1156173" y="-1160457"/>
            <a:ext cx="5226425" cy="7547338"/>
          </a:xfrm>
          <a:prstGeom prst="rect">
            <a:avLst/>
          </a:prstGeom>
          <a:gradFill>
            <a:gsLst>
              <a:gs pos="50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lvl1pPr>
              <a:defRPr>
                <a:solidFill>
                  <a:schemeClr val="bg1"/>
                </a:solidFill>
              </a:defRPr>
            </a:lvl1pPr>
          </a:lstStyle>
          <a:p>
            <a:fld id="{D29CF56E-D922-4450-9794-8B0E1451F6EB}" type="datetime1">
              <a:rPr lang="en-US" smtClean="0"/>
              <a:t>7/20/2026</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dpi="0" rotWithShape="1">
            <a:blip r:embed="rId2">
              <a:alphaModFix amt="70000"/>
            </a:blip>
            <a:srcRect/>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65892097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EACE7F8-A7D9-2E2C-2B0B-0DB8D7168AAC}"/>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DB768309-21D1-59BA-F479-9F846B9A0FB2}"/>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3D94F90-5391-9976-036B-C34C2C30448C}"/>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457200"/>
            <a:ext cx="10954512" cy="795528"/>
          </a:xfrm>
        </p:spPr>
        <p:txBody>
          <a:bodyPr/>
          <a:lstStyle>
            <a:lvl1pPr>
              <a:defRPr>
                <a:gradFill>
                  <a:gsLst>
                    <a:gs pos="0">
                      <a:schemeClr val="accent5"/>
                    </a:gs>
                    <a:gs pos="100000">
                      <a:schemeClr val="accent2"/>
                    </a:gs>
                  </a:gsLst>
                  <a:lin ang="13800000" scaled="0"/>
                </a:gra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8" y="1362455"/>
            <a:ext cx="10954512" cy="49560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BEDC843-90AD-36D3-6615-3505603F8E22}"/>
              </a:ext>
            </a:extLst>
          </p:cNvPr>
          <p:cNvSpPr>
            <a:spLocks noGrp="1"/>
          </p:cNvSpPr>
          <p:nvPr>
            <p:ph type="ftr" sz="quarter" idx="11"/>
          </p:nvPr>
        </p:nvSpPr>
        <p:spPr/>
        <p:txBody>
          <a:bodyPr/>
          <a:lstStyle/>
          <a:p>
            <a:pPr algn="l"/>
            <a:r>
              <a:rPr lang="en-US"/>
              <a:t>Sample Footer Text</a:t>
            </a:r>
            <a:endParaRPr lang="en-US" dirty="0"/>
          </a:p>
        </p:txBody>
      </p:sp>
      <p:sp>
        <p:nvSpPr>
          <p:cNvPr id="7" name="Date Placeholder 6">
            <a:extLst>
              <a:ext uri="{FF2B5EF4-FFF2-40B4-BE49-F238E27FC236}">
                <a16:creationId xmlns:a16="http://schemas.microsoft.com/office/drawing/2014/main" id="{852C5F7B-97CA-C06C-A155-E4BC307DB0FB}"/>
              </a:ext>
            </a:extLst>
          </p:cNvPr>
          <p:cNvSpPr>
            <a:spLocks noGrp="1"/>
          </p:cNvSpPr>
          <p:nvPr>
            <p:ph type="dt" sz="half" idx="10"/>
          </p:nvPr>
        </p:nvSpPr>
        <p:spPr/>
        <p:txBody>
          <a:bodyPr/>
          <a:lstStyle/>
          <a:p>
            <a:fld id="{CBE1C96F-46D7-47BB-8945-9667BCB4F5BB}" type="datetime1">
              <a:rPr lang="en-US" smtClean="0"/>
              <a:t>7/20/2026</a:t>
            </a:fld>
            <a:endParaRPr lang="en-US" dirty="0"/>
          </a:p>
        </p:txBody>
      </p:sp>
      <p:sp>
        <p:nvSpPr>
          <p:cNvPr id="9" name="Slide Number Placeholder 8">
            <a:extLst>
              <a:ext uri="{FF2B5EF4-FFF2-40B4-BE49-F238E27FC236}">
                <a16:creationId xmlns:a16="http://schemas.microsoft.com/office/drawing/2014/main" id="{DB324737-C1DF-CE60-245E-385E02AC2FB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1805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7548451" cy="6858000"/>
          </a:xfrm>
          <a:blipFill>
            <a:blip r:embed="rId2">
              <a:alphaModFix amt="70000"/>
            </a:blip>
            <a:stretch>
              <a:fillRect/>
            </a:stretch>
          </a:blipFill>
        </p:spPr>
        <p:txBody>
          <a:bodyPr/>
          <a:lstStyle>
            <a:lvl1pPr marL="0" indent="0">
              <a:buNone/>
              <a:defRPr/>
            </a:lvl1pPr>
          </a:lstStyle>
          <a:p>
            <a:r>
              <a:rPr lang="en-US" dirty="0"/>
              <a:t>.</a:t>
            </a:r>
          </a:p>
        </p:txBody>
      </p:sp>
      <p:grpSp>
        <p:nvGrpSpPr>
          <p:cNvPr id="7" name="Group 6">
            <a:extLst>
              <a:ext uri="{FF2B5EF4-FFF2-40B4-BE49-F238E27FC236}">
                <a16:creationId xmlns:a16="http://schemas.microsoft.com/office/drawing/2014/main" id="{9BCBE317-7590-8646-B2DB-5BED6EE8A19B}"/>
              </a:ext>
              <a:ext uri="{C183D7F6-B498-43B3-948B-1728B52AA6E4}">
                <adec:decorative xmlns:adec="http://schemas.microsoft.com/office/drawing/2017/decorative" val="1"/>
              </a:ext>
            </a:extLst>
          </p:cNvPr>
          <p:cNvGrpSpPr/>
          <p:nvPr/>
        </p:nvGrpSpPr>
        <p:grpSpPr>
          <a:xfrm rot="5400000">
            <a:off x="4181134" y="3367319"/>
            <a:ext cx="6858000" cy="123363"/>
            <a:chOff x="-5025" y="6737718"/>
            <a:chExt cx="12207200" cy="123363"/>
          </a:xfrm>
        </p:grpSpPr>
        <p:sp>
          <p:nvSpPr>
            <p:cNvPr id="8" name="Rectangle 7">
              <a:extLst>
                <a:ext uri="{FF2B5EF4-FFF2-40B4-BE49-F238E27FC236}">
                  <a16:creationId xmlns:a16="http://schemas.microsoft.com/office/drawing/2014/main" id="{55B255D3-4FB2-87A8-E502-9CDE10990A39}"/>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D15F704-CD21-A249-03F6-4F036D21400B}"/>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A6379DD5-AE65-4D02-9BCE-257CC17A63B7}" type="datetime1">
              <a:rPr lang="en-US" smtClean="0"/>
              <a:t>7/20/2026</a:t>
            </a:fld>
            <a:endParaRPr lang="en-US" dirty="0"/>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49923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502920"/>
            <a:ext cx="5852160" cy="2953512"/>
          </a:xfrm>
        </p:spPr>
        <p:txBody>
          <a:bodyPr vert="horz" lIns="91440" tIns="45720" rIns="91440" bIns="45720" rtlCol="0" anchor="t">
            <a:normAutofit/>
          </a:bodyPr>
          <a:lstStyle>
            <a:lvl1pPr>
              <a:defRPr lang="en-US" sz="54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544568"/>
            <a:ext cx="4681728" cy="1591056"/>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11" name="Footer Placeholder 10">
            <a:extLst>
              <a:ext uri="{FF2B5EF4-FFF2-40B4-BE49-F238E27FC236}">
                <a16:creationId xmlns:a16="http://schemas.microsoft.com/office/drawing/2014/main" id="{F98245A6-7E39-43E3-BB93-77F622756065}"/>
              </a:ext>
            </a:extLst>
          </p:cNvPr>
          <p:cNvSpPr>
            <a:spLocks noGrp="1"/>
          </p:cNvSpPr>
          <p:nvPr>
            <p:ph type="ftr" sz="quarter" idx="15"/>
          </p:nvPr>
        </p:nvSpPr>
        <p:spPr/>
        <p:txBody>
          <a:bodyPr/>
          <a:lstStyle/>
          <a:p>
            <a:pPr algn="l"/>
            <a:r>
              <a:rPr lang="en-US" dirty="0"/>
              <a:t>Sample Footer Text</a:t>
            </a:r>
          </a:p>
        </p:txBody>
      </p:sp>
      <p:sp>
        <p:nvSpPr>
          <p:cNvPr id="10" name="Date Placeholder 9">
            <a:extLst>
              <a:ext uri="{FF2B5EF4-FFF2-40B4-BE49-F238E27FC236}">
                <a16:creationId xmlns:a16="http://schemas.microsoft.com/office/drawing/2014/main" id="{00431E1F-9861-6E9A-6FDA-9450A0A9109C}"/>
              </a:ext>
            </a:extLst>
          </p:cNvPr>
          <p:cNvSpPr>
            <a:spLocks noGrp="1"/>
          </p:cNvSpPr>
          <p:nvPr>
            <p:ph type="dt" sz="half" idx="14"/>
          </p:nvPr>
        </p:nvSpPr>
        <p:spPr>
          <a:xfrm>
            <a:off x="4617720" y="6318504"/>
            <a:ext cx="2153412" cy="365760"/>
          </a:xfrm>
        </p:spPr>
        <p:txBody>
          <a:bodyPr/>
          <a:lstStyle/>
          <a:p>
            <a:fld id="{9DFFF819-4E26-4576-8A6D-DA055CFF682A}" type="datetime1">
              <a:rPr lang="en-US" smtClean="0"/>
              <a:t>7/20/2026</a:t>
            </a:fld>
            <a:endParaRPr lang="en-US" dirty="0"/>
          </a:p>
        </p:txBody>
      </p:sp>
      <p:sp>
        <p:nvSpPr>
          <p:cNvPr id="12" name="Slide Number Placeholder 11">
            <a:extLst>
              <a:ext uri="{FF2B5EF4-FFF2-40B4-BE49-F238E27FC236}">
                <a16:creationId xmlns:a16="http://schemas.microsoft.com/office/drawing/2014/main" id="{43C4D8A9-0078-62DC-A293-9B6083ED649D}"/>
              </a:ext>
            </a:extLst>
          </p:cNvPr>
          <p:cNvSpPr>
            <a:spLocks noGrp="1"/>
          </p:cNvSpPr>
          <p:nvPr>
            <p:ph type="sldNum" sz="quarter" idx="16"/>
          </p:nvPr>
        </p:nvSpPr>
        <p:spPr>
          <a:xfrm>
            <a:off x="6688836"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7534656" y="0"/>
            <a:ext cx="4654296"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378361397"/>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AB82C7-4740-BEAB-85E9-C816E1CDC453}"/>
              </a:ext>
              <a:ext uri="{C183D7F6-B498-43B3-948B-1728B52AA6E4}">
                <adec:decorative xmlns:adec="http://schemas.microsoft.com/office/drawing/2017/decorative" val="1"/>
              </a:ext>
            </a:extLst>
          </p:cNvPr>
          <p:cNvGrpSpPr/>
          <p:nvPr/>
        </p:nvGrpSpPr>
        <p:grpSpPr>
          <a:xfrm rot="10800000">
            <a:off x="0" y="4492680"/>
            <a:ext cx="12207200" cy="123363"/>
            <a:chOff x="-5025" y="6737718"/>
            <a:chExt cx="12207200" cy="123363"/>
          </a:xfrm>
        </p:grpSpPr>
        <p:sp>
          <p:nvSpPr>
            <p:cNvPr id="5" name="Rectangle 4">
              <a:extLst>
                <a:ext uri="{FF2B5EF4-FFF2-40B4-BE49-F238E27FC236}">
                  <a16:creationId xmlns:a16="http://schemas.microsoft.com/office/drawing/2014/main" id="{0B7E10D0-EE9E-6432-2C4D-0324DE19518E}"/>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63B4BE8-5DA5-6F2B-0DB6-7901D4547F64}"/>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2732" y="4965192"/>
            <a:ext cx="11146536" cy="786384"/>
          </a:xfrm>
        </p:spPr>
        <p:txBody>
          <a:bodyPr anchor="b">
            <a:normAutofit/>
          </a:bodyPr>
          <a:lstStyle>
            <a:lvl1pPr algn="ctr">
              <a:defRPr sz="36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43000" y="5806440"/>
            <a:ext cx="9902952" cy="576072"/>
          </a:xfrm>
        </p:spPr>
        <p:txBody>
          <a:bodyPr anchor="t">
            <a:norm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4492679"/>
          </a:xfrm>
          <a:blipFill>
            <a:blip r:embed="rId2">
              <a:alphaModFix amt="70000"/>
            </a:blip>
            <a:stretch>
              <a:fillRect/>
            </a:stretch>
          </a:blipFill>
        </p:spPr>
        <p:txBody>
          <a:bodyPr/>
          <a:lstStyle>
            <a:lvl1pPr marL="0" indent="0">
              <a:buNone/>
              <a:defRPr/>
            </a:lvl1pPr>
          </a:lstStyle>
          <a:p>
            <a:r>
              <a:rPr lang="en-US" dirty="0"/>
              <a:t>.</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p:txBody>
          <a:body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p:txBody>
          <a:bodyPr/>
          <a:lstStyle/>
          <a:p>
            <a:fld id="{2602ACF4-9E47-4D03-8EA6-1CE7E20F9165}" type="datetime1">
              <a:rPr lang="en-US" smtClean="0"/>
              <a:t>7/20/2026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0850773"/>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FABB9A-1B5B-9306-B7B9-58E4E5E4EE0D}"/>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1F155489-796B-CDF9-06C2-583941E589F7}"/>
              </a:ext>
            </a:extLst>
          </p:cNvPr>
          <p:cNvGrpSpPr/>
          <p:nvPr/>
        </p:nvGrpSpPr>
        <p:grpSpPr>
          <a:xfrm>
            <a:off x="0" y="0"/>
            <a:ext cx="12192000" cy="6867144"/>
            <a:chOff x="0" y="-7622"/>
            <a:chExt cx="12192000" cy="6894986"/>
          </a:xfrm>
        </p:grpSpPr>
        <p:sp>
          <p:nvSpPr>
            <p:cNvPr id="8" name="Rectangle 7">
              <a:extLst>
                <a:ext uri="{FF2B5EF4-FFF2-40B4-BE49-F238E27FC236}">
                  <a16:creationId xmlns:a16="http://schemas.microsoft.com/office/drawing/2014/main" id="{4F31A197-F740-DCA2-902E-29B890C31486}"/>
                </a:ext>
                <a:ext uri="{C183D7F6-B498-43B3-948B-1728B52AA6E4}">
                  <adec:decorative xmlns:adec="http://schemas.microsoft.com/office/drawing/2017/decorative" val="1"/>
                </a:ext>
              </a:extLst>
            </p:cNvPr>
            <p:cNvSpPr/>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9" name="Rectangle 8">
              <a:extLst>
                <a:ext uri="{FF2B5EF4-FFF2-40B4-BE49-F238E27FC236}">
                  <a16:creationId xmlns:a16="http://schemas.microsoft.com/office/drawing/2014/main" id="{35C02513-E6E5-DFFD-29B1-02BE448BAD59}"/>
                </a:ext>
                <a:ext uri="{C183D7F6-B498-43B3-948B-1728B52AA6E4}">
                  <adec:decorative xmlns:adec="http://schemas.microsoft.com/office/drawing/2017/decorative" val="1"/>
                </a:ext>
              </a:extLst>
            </p:cNvPr>
            <p:cNvSpPr/>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FE184C5-789F-C980-F425-AF26045C8F03}"/>
                </a:ext>
                <a:ext uri="{C183D7F6-B498-43B3-948B-1728B52AA6E4}">
                  <adec:decorative xmlns:adec="http://schemas.microsoft.com/office/drawing/2017/decorative" val="1"/>
                </a:ext>
              </a:extLst>
            </p:cNvPr>
            <p:cNvSpPr/>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E6801FB-115C-F074-E428-F4A4A588BCE7}"/>
                </a:ext>
                <a:ext uri="{C183D7F6-B498-43B3-948B-1728B52AA6E4}">
                  <adec:decorative xmlns:adec="http://schemas.microsoft.com/office/drawing/2017/decorative" val="1"/>
                </a:ext>
              </a:extLst>
            </p:cNvPr>
            <p:cNvSpPr/>
            <p:nvPr/>
          </p:nvSpPr>
          <p:spPr>
            <a:xfrm rot="10800000">
              <a:off x="9127281" y="7060"/>
              <a:ext cx="3064320" cy="6872683"/>
            </a:xfrm>
            <a:prstGeom prst="rect">
              <a:avLst/>
            </a:prstGeom>
            <a:gradFill flip="none" rotWithShape="1">
              <a:gsLst>
                <a:gs pos="0">
                  <a:schemeClr val="accent2">
                    <a:alpha val="88000"/>
                  </a:schemeClr>
                </a:gs>
                <a:gs pos="56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86584" y="1371600"/>
            <a:ext cx="7498080" cy="2386584"/>
          </a:xfrm>
        </p:spPr>
        <p:txBody>
          <a:bodyPr anchor="b" anchorCtr="0">
            <a:normAutofit/>
          </a:bodyPr>
          <a:lstStyle>
            <a:lvl1pPr algn="ctr">
              <a:defRPr sz="400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86584" y="3877056"/>
            <a:ext cx="7498080" cy="1655064"/>
          </a:xfrm>
        </p:spPr>
        <p:txBody>
          <a:bodyPr anchor="t">
            <a:normAutofit/>
          </a:bodyPr>
          <a:lstStyle>
            <a:lvl1pPr marL="0" indent="0" algn="ctr">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B2B0F5B7-78E6-2702-0F8C-122F4D21C908}"/>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F96BEF7-236A-87FA-F0D9-F4515D8135D3}"/>
              </a:ext>
            </a:extLst>
          </p:cNvPr>
          <p:cNvSpPr>
            <a:spLocks noGrp="1"/>
          </p:cNvSpPr>
          <p:nvPr>
            <p:ph type="dt" sz="half" idx="10"/>
          </p:nvPr>
        </p:nvSpPr>
        <p:spPr/>
        <p:txBody>
          <a:bodyPr/>
          <a:lstStyle>
            <a:lvl1pPr>
              <a:defRPr>
                <a:solidFill>
                  <a:schemeClr val="bg1"/>
                </a:solidFill>
              </a:defRPr>
            </a:lvl1pPr>
          </a:lstStyle>
          <a:p>
            <a:fld id="{3A82B809-8BB3-463C-8B5E-28962B4654D8}" type="datetime1">
              <a:rPr lang="en-US" smtClean="0"/>
              <a:t>7/20/2026</a:t>
            </a:fld>
            <a:endParaRPr lang="en-US" dirty="0"/>
          </a:p>
        </p:txBody>
      </p:sp>
      <p:sp>
        <p:nvSpPr>
          <p:cNvPr id="6" name="Slide Number Placeholder 5">
            <a:extLst>
              <a:ext uri="{FF2B5EF4-FFF2-40B4-BE49-F238E27FC236}">
                <a16:creationId xmlns:a16="http://schemas.microsoft.com/office/drawing/2014/main" id="{4929C8F0-DE20-1DBB-6A42-CBFFAE15D7E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0993390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0AAE0C5-AA7D-C4A0-BB09-3D328C8523A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F8454691-E40E-1B02-C9B2-FD70013E0175}"/>
              </a:ext>
            </a:extLst>
          </p:cNvPr>
          <p:cNvSpPr>
            <a:spLocks noGrp="1"/>
          </p:cNvSpPr>
          <p:nvPr>
            <p:ph type="dt" sz="half" idx="10"/>
          </p:nvPr>
        </p:nvSpPr>
        <p:spPr/>
        <p:txBody>
          <a:bodyPr/>
          <a:lstStyle/>
          <a:p>
            <a:fld id="{2DB8F537-5E0E-4697-8198-FDF0E53F372F}" type="datetime1">
              <a:rPr lang="en-US" smtClean="0"/>
              <a:t>7/20/2026</a:t>
            </a:fld>
            <a:endParaRPr lang="en-US" dirty="0"/>
          </a:p>
        </p:txBody>
      </p:sp>
      <p:sp>
        <p:nvSpPr>
          <p:cNvPr id="6" name="Slide Number Placeholder 5">
            <a:extLst>
              <a:ext uri="{FF2B5EF4-FFF2-40B4-BE49-F238E27FC236}">
                <a16:creationId xmlns:a16="http://schemas.microsoft.com/office/drawing/2014/main" id="{8D766BF4-6BB2-066C-5243-2D5CF17BA49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9614986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FFFB07-15C3-5030-73A7-6D0EBC2FB180}"/>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1FFC67F9-A48C-BB0E-03C5-9C32A6BB8C5D}"/>
              </a:ext>
            </a:extLst>
          </p:cNvPr>
          <p:cNvSpPr/>
          <p:nvPr/>
        </p:nvSpPr>
        <p:spPr>
          <a:xfrm rot="16200000" flipH="1">
            <a:off x="2666999" y="-2667000"/>
            <a:ext cx="6857999" cy="12192002"/>
          </a:xfrm>
          <a:prstGeom prst="rect">
            <a:avLst/>
          </a:prstGeom>
          <a:gradFill>
            <a:gsLst>
              <a:gs pos="0">
                <a:schemeClr val="accent2"/>
              </a:gs>
              <a:gs pos="94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8A2436E8-8599-9171-B0E5-3A3CED0AE2C4}"/>
              </a:ext>
            </a:extLst>
          </p:cNvPr>
          <p:cNvSpPr/>
          <p:nvPr/>
        </p:nvSpPr>
        <p:spPr>
          <a:xfrm rot="5400000" flipH="1">
            <a:off x="2719785" y="-1537266"/>
            <a:ext cx="5669226" cy="11108800"/>
          </a:xfrm>
          <a:prstGeom prst="rect">
            <a:avLst/>
          </a:prstGeom>
          <a:gradFill flip="none" rotWithShape="1">
            <a:gsLst>
              <a:gs pos="0">
                <a:schemeClr val="accent5">
                  <a:lumMod val="75000"/>
                  <a:alpha val="90000"/>
                </a:schemeClr>
              </a:gs>
              <a:gs pos="39000">
                <a:schemeClr val="accent5">
                  <a:lumMod val="60000"/>
                  <a:lumOff val="40000"/>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9D052CAB-57CB-D9A8-5BBE-F7898C5ECEE0}"/>
              </a:ext>
              <a:ext uri="{C183D7F6-B498-43B3-948B-1728B52AA6E4}">
                <adec:decorative xmlns:adec="http://schemas.microsoft.com/office/drawing/2017/decorative" val="1"/>
              </a:ext>
            </a:extLst>
          </p:cNvPr>
          <p:cNvSpPr/>
          <p:nvPr/>
        </p:nvSpPr>
        <p:spPr>
          <a:xfrm rot="16200000" flipH="1">
            <a:off x="-648303" y="636301"/>
            <a:ext cx="6870003" cy="5573396"/>
          </a:xfrm>
          <a:prstGeom prst="rect">
            <a:avLst/>
          </a:prstGeom>
          <a:gradFill flip="none" rotWithShape="1">
            <a:gsLst>
              <a:gs pos="2000">
                <a:schemeClr val="accent2">
                  <a:lumMod val="75000"/>
                </a:schemeClr>
              </a:gs>
              <a:gs pos="37000">
                <a:schemeClr val="accent2">
                  <a:alpha val="0"/>
                </a:schemeClr>
              </a:gs>
            </a:gsLst>
            <a:lin ang="36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429768"/>
            <a:ext cx="9336024" cy="3776472"/>
          </a:xfrm>
        </p:spPr>
        <p:txBody>
          <a:bodyPr vert="horz" lIns="91440" tIns="45720" rIns="91440" bIns="45720" rtlCol="0" anchor="t">
            <a:normAutofit/>
          </a:bodyPr>
          <a:lstStyle>
            <a:lvl1pPr>
              <a:defRPr lang="en-US" sz="800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63440"/>
            <a:ext cx="6903720" cy="1344168"/>
          </a:xfrm>
        </p:spPr>
        <p:txBody>
          <a:bodyPr vert="horz" lIns="91440" tIns="45720" rIns="91440" bIns="45720" rtlCol="0" anchor="ctr">
            <a:normAutofit/>
          </a:bodyPr>
          <a:lstStyle>
            <a:lvl1pPr marL="0" indent="0">
              <a:buNone/>
              <a:defRPr lang="en-US" sz="2000" dirty="0">
                <a:solidFill>
                  <a:schemeClr val="bg1"/>
                </a:solidFill>
              </a:defRPr>
            </a:lvl1pPr>
          </a:lstStyle>
          <a:p>
            <a:pPr lvl="0"/>
            <a:r>
              <a:rPr lang="en-US" dirty="0"/>
              <a:t>Click to edit Master subtitle style</a:t>
            </a:r>
          </a:p>
        </p:txBody>
      </p:sp>
      <p:sp>
        <p:nvSpPr>
          <p:cNvPr id="12" name="Footer Placeholder 11">
            <a:extLst>
              <a:ext uri="{FF2B5EF4-FFF2-40B4-BE49-F238E27FC236}">
                <a16:creationId xmlns:a16="http://schemas.microsoft.com/office/drawing/2014/main" id="{1EF90BDF-2A3B-8AD7-6EE4-11ED28664F7A}"/>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1" name="Date Placeholder 10">
            <a:extLst>
              <a:ext uri="{FF2B5EF4-FFF2-40B4-BE49-F238E27FC236}">
                <a16:creationId xmlns:a16="http://schemas.microsoft.com/office/drawing/2014/main" id="{81B66C1B-A1AD-A2BC-11D8-9AEA5E834AAC}"/>
              </a:ext>
            </a:extLst>
          </p:cNvPr>
          <p:cNvSpPr>
            <a:spLocks noGrp="1"/>
          </p:cNvSpPr>
          <p:nvPr>
            <p:ph type="dt" sz="half" idx="10"/>
          </p:nvPr>
        </p:nvSpPr>
        <p:spPr/>
        <p:txBody>
          <a:bodyPr/>
          <a:lstStyle>
            <a:lvl1pPr>
              <a:defRPr>
                <a:solidFill>
                  <a:schemeClr val="bg1"/>
                </a:solidFill>
              </a:defRPr>
            </a:lvl1pPr>
          </a:lstStyle>
          <a:p>
            <a:fld id="{1D4E7D34-A495-4E23-B1D1-F5D651D22AFE}" type="datetime1">
              <a:rPr lang="en-US" smtClean="0"/>
              <a:t>7/20/2026</a:t>
            </a:fld>
            <a:endParaRPr lang="en-US" dirty="0"/>
          </a:p>
        </p:txBody>
      </p:sp>
      <p:sp>
        <p:nvSpPr>
          <p:cNvPr id="13" name="Slide Number Placeholder 12">
            <a:extLst>
              <a:ext uri="{FF2B5EF4-FFF2-40B4-BE49-F238E27FC236}">
                <a16:creationId xmlns:a16="http://schemas.microsoft.com/office/drawing/2014/main" id="{9A384A4A-7C42-E7AC-02FD-B65B61D2149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5706676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7" y="2093976"/>
            <a:ext cx="7271895" cy="4178808"/>
          </a:xfrm>
        </p:spPr>
        <p:txBody>
          <a:bodyPr vert="horz" lIns="91440" tIns="45720" rIns="91440" bIns="45720" rtlCol="0" anchor="b">
            <a:normAutofit/>
          </a:bodyPr>
          <a:lstStyle>
            <a:lvl1pPr>
              <a:defRPr lang="en-US" sz="7200" dirty="0">
                <a:gradFill>
                  <a:gsLst>
                    <a:gs pos="0">
                      <a:schemeClr val="accent5"/>
                    </a:gs>
                    <a:gs pos="100000">
                      <a:schemeClr val="accent2"/>
                    </a:gs>
                  </a:gsLst>
                  <a:lin ang="6000000" scaled="0"/>
                </a:gradFill>
              </a:defRPr>
            </a:lvl1pPr>
          </a:lstStyle>
          <a:p>
            <a:pPr lvl="0"/>
            <a:r>
              <a:rPr lang="en-US" dirty="0"/>
              <a:t>Click to edit Master title style</a:t>
            </a:r>
          </a:p>
        </p:txBody>
      </p:sp>
      <p:sp>
        <p:nvSpPr>
          <p:cNvPr id="5" name="Footer Placeholder 4">
            <a:extLst>
              <a:ext uri="{FF2B5EF4-FFF2-40B4-BE49-F238E27FC236}">
                <a16:creationId xmlns:a16="http://schemas.microsoft.com/office/drawing/2014/main" id="{028F8ECD-BC5C-69B8-45CB-D6C697E807BB}"/>
              </a:ext>
            </a:extLst>
          </p:cNvPr>
          <p:cNvSpPr>
            <a:spLocks noGrp="1"/>
          </p:cNvSpPr>
          <p:nvPr>
            <p:ph type="ftr" sz="quarter" idx="11"/>
          </p:nvPr>
        </p:nvSpPr>
        <p:spPr/>
        <p:txBody>
          <a:bodyPr/>
          <a:lstStyle/>
          <a:p>
            <a:pPr algn="l"/>
            <a:r>
              <a:rPr lang="en-US" dirty="0"/>
              <a:t>Sample Footer Text</a:t>
            </a:r>
          </a:p>
        </p:txBody>
      </p:sp>
      <p:sp>
        <p:nvSpPr>
          <p:cNvPr id="4" name="Date Placeholder 3">
            <a:extLst>
              <a:ext uri="{FF2B5EF4-FFF2-40B4-BE49-F238E27FC236}">
                <a16:creationId xmlns:a16="http://schemas.microsoft.com/office/drawing/2014/main" id="{57F97286-C615-453F-E284-B5C22987E2C1}"/>
              </a:ext>
            </a:extLst>
          </p:cNvPr>
          <p:cNvSpPr>
            <a:spLocks noGrp="1"/>
          </p:cNvSpPr>
          <p:nvPr>
            <p:ph type="dt" sz="half" idx="10"/>
          </p:nvPr>
        </p:nvSpPr>
        <p:spPr/>
        <p:txBody>
          <a:bodyPr/>
          <a:lstStyle/>
          <a:p>
            <a:fld id="{85976A96-D1F6-4A74-B023-FDE16753EDD7}" type="datetime1">
              <a:rPr lang="en-US" smtClean="0"/>
              <a:t>7/20/2026</a:t>
            </a:fld>
            <a:endParaRPr lang="en-US" dirty="0"/>
          </a:p>
        </p:txBody>
      </p:sp>
      <p:sp>
        <p:nvSpPr>
          <p:cNvPr id="6" name="Slide Number Placeholder 5">
            <a:extLst>
              <a:ext uri="{FF2B5EF4-FFF2-40B4-BE49-F238E27FC236}">
                <a16:creationId xmlns:a16="http://schemas.microsoft.com/office/drawing/2014/main" id="{96A721B8-1357-D164-0082-D2B50441B99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082209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4F65FF0-EE88-E48A-1552-AF2B228EADC6}"/>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3D93006-CD9A-ACB8-4DFF-755585BD51C6}"/>
              </a:ext>
            </a:extLst>
          </p:cNvPr>
          <p:cNvSpPr/>
          <p:nvPr/>
        </p:nvSpPr>
        <p:spPr>
          <a:xfrm rot="5400000" flipH="1" flipV="1">
            <a:off x="2662822" y="-2671180"/>
            <a:ext cx="6866356" cy="12192001"/>
          </a:xfrm>
          <a:prstGeom prst="rect">
            <a:avLst/>
          </a:prstGeom>
          <a:gradFill>
            <a:gsLst>
              <a:gs pos="13000">
                <a:schemeClr val="accent2"/>
              </a:gs>
              <a:gs pos="100000">
                <a:schemeClr val="accent5"/>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3B71B6E1-2B98-87C0-C97D-DC19E754324D}"/>
              </a:ext>
            </a:extLst>
          </p:cNvPr>
          <p:cNvSpPr/>
          <p:nvPr/>
        </p:nvSpPr>
        <p:spPr>
          <a:xfrm rot="16200000" flipH="1" flipV="1">
            <a:off x="2144989" y="-2153344"/>
            <a:ext cx="5473326" cy="9763303"/>
          </a:xfrm>
          <a:prstGeom prst="rect">
            <a:avLst/>
          </a:prstGeom>
          <a:gradFill flip="none" rotWithShape="1">
            <a:gsLst>
              <a:gs pos="0">
                <a:schemeClr val="accent5">
                  <a:lumMod val="75000"/>
                  <a:alpha val="68000"/>
                </a:schemeClr>
              </a:gs>
              <a:gs pos="45000">
                <a:schemeClr val="accent5">
                  <a:lumMod val="60000"/>
                  <a:lumOff val="40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flipV="1">
            <a:off x="1031672" y="2962966"/>
            <a:ext cx="11160328" cy="3895034"/>
          </a:xfrm>
          <a:prstGeom prst="rect">
            <a:avLst/>
          </a:prstGeom>
          <a:gradFill>
            <a:gsLst>
              <a:gs pos="0">
                <a:schemeClr val="accent5">
                  <a:lumMod val="75000"/>
                </a:schemeClr>
              </a:gs>
              <a:gs pos="42000">
                <a:schemeClr val="accent5">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DA413373-13C5-71D9-C45A-699B0F451355}"/>
              </a:ext>
              <a:ext uri="{C183D7F6-B498-43B3-948B-1728B52AA6E4}">
                <adec:decorative xmlns:adec="http://schemas.microsoft.com/office/drawing/2017/decorative" val="1"/>
              </a:ext>
            </a:extLst>
          </p:cNvPr>
          <p:cNvSpPr/>
          <p:nvPr/>
        </p:nvSpPr>
        <p:spPr>
          <a:xfrm rot="5400000" flipH="1" flipV="1">
            <a:off x="1233479" y="361145"/>
            <a:ext cx="5263375" cy="7730333"/>
          </a:xfrm>
          <a:prstGeom prst="rect">
            <a:avLst/>
          </a:prstGeom>
          <a:gradFill flip="none" rotWithShape="1">
            <a:gsLst>
              <a:gs pos="8000">
                <a:schemeClr val="accent2">
                  <a:lumMod val="75000"/>
                </a:schemeClr>
              </a:gs>
              <a:gs pos="50000">
                <a:schemeClr val="accent2">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612648" y="2093976"/>
            <a:ext cx="6528816" cy="4178808"/>
          </a:xfrm>
        </p:spPr>
        <p:txBody>
          <a:bodyPr vert="horz" lIns="91440" tIns="45720" rIns="91440" bIns="45720" rtlCol="0" anchor="b">
            <a:normAutofit/>
          </a:bodyPr>
          <a:lstStyle>
            <a:lvl1pPr>
              <a:defRPr lang="en-US" sz="6600" dirty="0">
                <a:solidFill>
                  <a:schemeClr val="bg1"/>
                </a:solidFill>
              </a:defRPr>
            </a:lvl1pPr>
          </a:lstStyle>
          <a:p>
            <a:pPr lvl="0"/>
            <a:r>
              <a:rPr lang="en-US" dirty="0"/>
              <a:t>Click to edit Master title style</a:t>
            </a:r>
          </a:p>
        </p:txBody>
      </p:sp>
      <p:sp>
        <p:nvSpPr>
          <p:cNvPr id="15" name="Footer Placeholder 14">
            <a:extLst>
              <a:ext uri="{FF2B5EF4-FFF2-40B4-BE49-F238E27FC236}">
                <a16:creationId xmlns:a16="http://schemas.microsoft.com/office/drawing/2014/main" id="{C3B3753E-6E60-F731-58BF-7C4D0497E939}"/>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14" name="Date Placeholder 13">
            <a:extLst>
              <a:ext uri="{FF2B5EF4-FFF2-40B4-BE49-F238E27FC236}">
                <a16:creationId xmlns:a16="http://schemas.microsoft.com/office/drawing/2014/main" id="{08CEB89B-6066-557A-EBEC-18307AC240FE}"/>
              </a:ext>
            </a:extLst>
          </p:cNvPr>
          <p:cNvSpPr>
            <a:spLocks noGrp="1"/>
          </p:cNvSpPr>
          <p:nvPr>
            <p:ph type="dt" sz="half" idx="10"/>
          </p:nvPr>
        </p:nvSpPr>
        <p:spPr/>
        <p:txBody>
          <a:bodyPr/>
          <a:lstStyle>
            <a:lvl1pPr>
              <a:defRPr>
                <a:solidFill>
                  <a:schemeClr val="bg1"/>
                </a:solidFill>
              </a:defRPr>
            </a:lvl1pPr>
          </a:lstStyle>
          <a:p>
            <a:fld id="{9C5C1F80-0989-4135-BEC0-53996BCA1D73}" type="datetime1">
              <a:rPr lang="en-US" smtClean="0"/>
              <a:t>7/20/2026</a:t>
            </a:fld>
            <a:endParaRPr lang="en-US" dirty="0"/>
          </a:p>
        </p:txBody>
      </p:sp>
      <p:sp>
        <p:nvSpPr>
          <p:cNvPr id="16" name="Slide Number Placeholder 15">
            <a:extLst>
              <a:ext uri="{FF2B5EF4-FFF2-40B4-BE49-F238E27FC236}">
                <a16:creationId xmlns:a16="http://schemas.microsoft.com/office/drawing/2014/main" id="{C2114D5C-BE8D-24C7-4A79-C0C28376AA5F}"/>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5806281"/>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3DF4C684-CDD4-5CA8-12DC-BB0C4BFE21EA}"/>
              </a:ext>
              <a:ext uri="{C183D7F6-B498-43B3-948B-1728B52AA6E4}">
                <adec:decorative xmlns:adec="http://schemas.microsoft.com/office/drawing/2017/decorative" val="1"/>
              </a:ext>
            </a:extLst>
          </p:cNvPr>
          <p:cNvGrpSpPr/>
          <p:nvPr/>
        </p:nvGrpSpPr>
        <p:grpSpPr>
          <a:xfrm>
            <a:off x="0" y="-4329"/>
            <a:ext cx="5056093" cy="6869586"/>
            <a:chOff x="5171844" y="-11586"/>
            <a:chExt cx="7020159" cy="6869586"/>
          </a:xfrm>
        </p:grpSpPr>
        <p:sp>
          <p:nvSpPr>
            <p:cNvPr id="4" name="Rectangle 3">
              <a:extLst>
                <a:ext uri="{FF2B5EF4-FFF2-40B4-BE49-F238E27FC236}">
                  <a16:creationId xmlns:a16="http://schemas.microsoft.com/office/drawing/2014/main" id="{F6ECDBF0-A1F0-37B6-C87A-8687287F7950}"/>
                </a:ext>
              </a:extLst>
            </p:cNvPr>
            <p:cNvSpPr/>
            <p:nvPr/>
          </p:nvSpPr>
          <p:spPr>
            <a:xfrm>
              <a:off x="5171848" y="-11580"/>
              <a:ext cx="7020152"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60F90E0-14F7-6838-2C0A-149459C1D143}"/>
                </a:ext>
              </a:extLst>
            </p:cNvPr>
            <p:cNvSpPr/>
            <p:nvPr/>
          </p:nvSpPr>
          <p:spPr>
            <a:xfrm rot="10800000">
              <a:off x="6351336" y="876304"/>
              <a:ext cx="5840664" cy="5981696"/>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7578B55F-B3C4-0B70-7EAE-5FBFD3308543}"/>
                </a:ext>
              </a:extLst>
            </p:cNvPr>
            <p:cNvSpPr/>
            <p:nvPr/>
          </p:nvSpPr>
          <p:spPr>
            <a:xfrm>
              <a:off x="5171844" y="-11586"/>
              <a:ext cx="5171848" cy="6869586"/>
            </a:xfrm>
            <a:prstGeom prst="rect">
              <a:avLst/>
            </a:prstGeom>
            <a:gradFill flip="none" rotWithShape="1">
              <a:gsLst>
                <a:gs pos="3000">
                  <a:schemeClr val="accent2">
                    <a:alpha val="70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FFBDE35-AEB9-6AFE-BC7A-79FEFBB51D0A}"/>
                </a:ext>
              </a:extLst>
            </p:cNvPr>
            <p:cNvSpPr/>
            <p:nvPr/>
          </p:nvSpPr>
          <p:spPr>
            <a:xfrm rot="16200000">
              <a:off x="6042356" y="708353"/>
              <a:ext cx="6869583" cy="5429710"/>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58368" y="2103120"/>
            <a:ext cx="3666744" cy="2624328"/>
          </a:xfrm>
          <a:noFill/>
        </p:spPr>
        <p:txBody>
          <a:bodyPr anchor="ctr">
            <a:normAutofit/>
          </a:bodyPr>
          <a:lstStyle>
            <a:lvl1pPr algn="ctr">
              <a:defRPr sz="480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p:txBody>
          <a:bodyPr/>
          <a:lstStyle>
            <a:lvl1pPr>
              <a:defRPr>
                <a:solidFill>
                  <a:schemeClr val="bg1"/>
                </a:solidFill>
              </a:defRPr>
            </a:lvl1pPr>
          </a:lstStyle>
          <a:p>
            <a:pPr algn="l"/>
            <a:r>
              <a:rPr lang="en-US" dirty="0"/>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57702" y="877824"/>
            <a:ext cx="5509458" cy="5102352"/>
          </a:xfrm>
        </p:spPr>
        <p:txBody>
          <a:bodyPr vert="horz" lIns="91440" tIns="45720" rIns="91440" bIns="45720" rtlCol="0" anchor="ctr">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p:txBody>
          <a:bodyPr/>
          <a:lstStyle/>
          <a:p>
            <a:fld id="{2B346B3B-D23C-46FC-82B4-EC936862EBB6}" type="datetime1">
              <a:rPr lang="en-US" smtClean="0"/>
              <a:t>7/20/2026</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11935523"/>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9BA5514-C4EC-5772-F451-90A91C385D2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1C95E155-D254-47EB-52CD-C66E0A29E9A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5" name="Rectangle 4">
              <a:extLst>
                <a:ext uri="{FF2B5EF4-FFF2-40B4-BE49-F238E27FC236}">
                  <a16:creationId xmlns:a16="http://schemas.microsoft.com/office/drawing/2014/main" id="{B947EE6D-F09F-E804-C40C-AB228BDE8E64}"/>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72783" y="722376"/>
            <a:ext cx="5138927" cy="1581912"/>
          </a:xfrm>
        </p:spPr>
        <p:txBody>
          <a:bodyPr vert="horz" lIns="91440" tIns="45720" rIns="91440" bIns="45720" rtlCol="0" anchor="b">
            <a:normAutofit/>
          </a:bodyPr>
          <a:lstStyle>
            <a:lvl1pPr>
              <a:defRPr lang="en-US" sz="6000" dirty="0">
                <a:gradFill>
                  <a:gsLst>
                    <a:gs pos="0">
                      <a:schemeClr val="accent2"/>
                    </a:gs>
                    <a:gs pos="100000">
                      <a:schemeClr val="accent5"/>
                    </a:gs>
                  </a:gsLst>
                  <a:lin ang="12000000" scaled="0"/>
                </a:gradFill>
              </a:defRPr>
            </a:lvl1pPr>
          </a:lstStyle>
          <a:p>
            <a:pPr lvl="0"/>
            <a:r>
              <a:rPr lang="en-US" dirty="0"/>
              <a:t>Click to edit Master title style</a:t>
            </a:r>
          </a:p>
        </p:txBody>
      </p:sp>
      <p:sp>
        <p:nvSpPr>
          <p:cNvPr id="11" name="Picture Placeholder 10">
            <a:extLst>
              <a:ext uri="{FF2B5EF4-FFF2-40B4-BE49-F238E27FC236}">
                <a16:creationId xmlns:a16="http://schemas.microsoft.com/office/drawing/2014/main" id="{630EF3B0-9D02-EBD8-2D14-79BF34534AA1}"/>
              </a:ext>
            </a:extLst>
          </p:cNvPr>
          <p:cNvSpPr>
            <a:spLocks noGrp="1"/>
          </p:cNvSpPr>
          <p:nvPr>
            <p:ph type="pic" sz="quarter" idx="17" hasCustomPrompt="1"/>
          </p:nvPr>
        </p:nvSpPr>
        <p:spPr>
          <a:xfrm>
            <a:off x="119307" y="0"/>
            <a:ext cx="5413248" cy="6858000"/>
          </a:xfrm>
          <a:blipFill>
            <a:blip r:embed="rId2">
              <a:alphaModFix amt="70000"/>
            </a:blip>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834640"/>
            <a:ext cx="5138928" cy="2999232"/>
          </a:xfrm>
        </p:spPr>
        <p:txBody>
          <a:bodyPr vert="horz" lIns="91440" tIns="45720" rIns="91440" bIns="45720" rtlCol="0" anchor="b">
            <a:normAutofit/>
          </a:bodyPr>
          <a:lstStyle>
            <a:lvl1pPr marL="457200" indent="-457200">
              <a:buFont typeface="+mj-lt"/>
              <a:buAutoNum type="arabicPeriod"/>
              <a:defRPr lang="en-US" sz="2000" dirty="0"/>
            </a:lvl1pPr>
            <a:lvl2pPr marL="571500" indent="-342900">
              <a:buFont typeface="+mj-lt"/>
              <a:buAutoNum type="arabicPeriod"/>
              <a:defRPr lang="en-US" sz="1800" dirty="0"/>
            </a:lvl2pPr>
            <a:lvl3pPr marL="800100" indent="-342900">
              <a:buFont typeface="+mj-lt"/>
              <a:buAutoNum type="arabicPeriod"/>
              <a:defRPr lang="en-US" sz="1600" dirty="0"/>
            </a:lvl3pPr>
            <a:lvl4pPr>
              <a:buFont typeface="+mj-lt"/>
              <a:buAutoNum type="arabicPeriod"/>
              <a:defRPr lang="en-US" sz="1400" dirty="0"/>
            </a:lvl4pPr>
            <a:lvl5pPr>
              <a:buFont typeface="+mj-lt"/>
              <a:buAutoNum type="arabicPeriod"/>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272784" y="6318504"/>
            <a:ext cx="3569956" cy="365760"/>
          </a:xfrm>
        </p:spPr>
        <p:txBody>
          <a:bodyPr/>
          <a:lstStyle/>
          <a:p>
            <a:pPr algn="l"/>
            <a:r>
              <a:rPr lang="en-US" dirty="0"/>
              <a:t>Sample Footer Text</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10075652" y="6318504"/>
            <a:ext cx="1491507" cy="365760"/>
          </a:xfrm>
        </p:spPr>
        <p:txBody>
          <a:bodyPr/>
          <a:lstStyle/>
          <a:p>
            <a:fld id="{11039C6F-01AE-405F-93D2-431591D79461}" type="datetime1">
              <a:rPr lang="en-US" smtClean="0"/>
              <a:t>7/20/2026</a:t>
            </a:fld>
            <a:endParaRPr lang="en-US" dirty="0"/>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1710782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E855AC-5F95-123D-E0A1-CBD75D8FD00A}"/>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F3A6A854-7BA6-35FC-898F-37F3BC10E5D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55EF75-521C-7F12-2397-68B6128751E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82496" y="2222436"/>
            <a:ext cx="4160520" cy="2825496"/>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437376" y="2222436"/>
            <a:ext cx="3959352" cy="26974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F09CF825-511F-35F8-E0EC-636033ED43EE}"/>
              </a:ext>
            </a:extLst>
          </p:cNvPr>
          <p:cNvSpPr>
            <a:spLocks noGrp="1"/>
          </p:cNvSpPr>
          <p:nvPr>
            <p:ph type="ftr" sz="quarter" idx="15"/>
          </p:nvPr>
        </p:nvSpPr>
        <p:spPr/>
        <p:txBody>
          <a:bodyPr/>
          <a:lstStyle/>
          <a:p>
            <a:pPr algn="l"/>
            <a:r>
              <a:rPr lang="en-US" dirty="0"/>
              <a:t>Sample Footer Text</a:t>
            </a:r>
          </a:p>
        </p:txBody>
      </p:sp>
      <p:sp>
        <p:nvSpPr>
          <p:cNvPr id="13" name="Date Placeholder 12">
            <a:extLst>
              <a:ext uri="{FF2B5EF4-FFF2-40B4-BE49-F238E27FC236}">
                <a16:creationId xmlns:a16="http://schemas.microsoft.com/office/drawing/2014/main" id="{36A82C16-EB1A-4294-103B-715F071E5A35}"/>
              </a:ext>
            </a:extLst>
          </p:cNvPr>
          <p:cNvSpPr>
            <a:spLocks noGrp="1"/>
          </p:cNvSpPr>
          <p:nvPr>
            <p:ph type="dt" sz="half" idx="14"/>
          </p:nvPr>
        </p:nvSpPr>
        <p:spPr/>
        <p:txBody>
          <a:bodyPr/>
          <a:lstStyle/>
          <a:p>
            <a:fld id="{6AE82713-2685-4CB9-BD26-DD329F3C67A6}" type="datetime1">
              <a:rPr lang="en-US" smtClean="0"/>
              <a:t>7/20/2026</a:t>
            </a:fld>
            <a:endParaRPr lang="en-US" dirty="0"/>
          </a:p>
        </p:txBody>
      </p:sp>
      <p:sp>
        <p:nvSpPr>
          <p:cNvPr id="15" name="Slide Number Placeholder 14">
            <a:extLst>
              <a:ext uri="{FF2B5EF4-FFF2-40B4-BE49-F238E27FC236}">
                <a16:creationId xmlns:a16="http://schemas.microsoft.com/office/drawing/2014/main" id="{727EA83B-52EA-A0B8-E2E8-C9D1FE273B2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6571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74537F0-59D7-5CF5-65CE-33DFA62B3767}"/>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C7EFD035-FCE9-275A-5EEF-94FC6583E39A}"/>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DFF3E46-4915-D511-DDA5-9451667C3C8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68552" y="2048256"/>
            <a:ext cx="3813048" cy="3538728"/>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75960" y="2048256"/>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57CB2298-A12A-D380-ED4F-AD870434F233}"/>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9D1F2EAD-3327-FA60-8B7F-6CBBD02C3F07}"/>
              </a:ext>
            </a:extLst>
          </p:cNvPr>
          <p:cNvSpPr>
            <a:spLocks noGrp="1"/>
          </p:cNvSpPr>
          <p:nvPr>
            <p:ph type="dt" sz="half" idx="14"/>
          </p:nvPr>
        </p:nvSpPr>
        <p:spPr/>
        <p:txBody>
          <a:bodyPr/>
          <a:lstStyle/>
          <a:p>
            <a:fld id="{957926B3-CA5D-44FB-BC2D-6B05FBB97B04}" type="datetime1">
              <a:rPr lang="en-US" smtClean="0"/>
              <a:t>7/20/2026</a:t>
            </a:fld>
            <a:endParaRPr lang="en-US" dirty="0"/>
          </a:p>
        </p:txBody>
      </p:sp>
      <p:sp>
        <p:nvSpPr>
          <p:cNvPr id="9" name="Slide Number Placeholder 8">
            <a:extLst>
              <a:ext uri="{FF2B5EF4-FFF2-40B4-BE49-F238E27FC236}">
                <a16:creationId xmlns:a16="http://schemas.microsoft.com/office/drawing/2014/main" id="{A63D4A7C-9E9E-96BC-68B8-3F92C9B3B40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05891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0675FE4-1839-CB8F-7574-8FBCED9706D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9" name="Rectangle 8">
              <a:extLst>
                <a:ext uri="{FF2B5EF4-FFF2-40B4-BE49-F238E27FC236}">
                  <a16:creationId xmlns:a16="http://schemas.microsoft.com/office/drawing/2014/main" id="{1C309010-BB96-4CE9-3A39-43FA59198DD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D5C3E8-4075-EEED-D3DC-B1B0DCD9F940}"/>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22376"/>
            <a:ext cx="7214616" cy="1280160"/>
          </a:xfrm>
        </p:spPr>
        <p:txBody>
          <a:bodyPr anchor="t">
            <a:normAutofit/>
          </a:bodyPr>
          <a:lstStyle>
            <a:lvl1pPr>
              <a:defRPr sz="40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922776" y="2240280"/>
            <a:ext cx="7349947" cy="37216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4A089F15-F7A9-6130-79CF-D853C6B4B742}"/>
              </a:ext>
            </a:extLst>
          </p:cNvPr>
          <p:cNvSpPr>
            <a:spLocks noGrp="1"/>
          </p:cNvSpPr>
          <p:nvPr>
            <p:ph type="ftr" sz="quarter" idx="15"/>
          </p:nvPr>
        </p:nvSpPr>
        <p:spPr/>
        <p:txBody>
          <a:bodyPr/>
          <a:lstStyle/>
          <a:p>
            <a:pPr algn="l"/>
            <a:r>
              <a:rPr lang="en-US" dirty="0"/>
              <a:t>Sample Footer Text</a:t>
            </a:r>
          </a:p>
        </p:txBody>
      </p:sp>
      <p:sp>
        <p:nvSpPr>
          <p:cNvPr id="11" name="Date Placeholder 10">
            <a:extLst>
              <a:ext uri="{FF2B5EF4-FFF2-40B4-BE49-F238E27FC236}">
                <a16:creationId xmlns:a16="http://schemas.microsoft.com/office/drawing/2014/main" id="{65C79459-C978-FF61-F7FC-DC5D1F170174}"/>
              </a:ext>
            </a:extLst>
          </p:cNvPr>
          <p:cNvSpPr>
            <a:spLocks noGrp="1"/>
          </p:cNvSpPr>
          <p:nvPr>
            <p:ph type="dt" sz="half" idx="14"/>
          </p:nvPr>
        </p:nvSpPr>
        <p:spPr/>
        <p:txBody>
          <a:bodyPr/>
          <a:lstStyle/>
          <a:p>
            <a:fld id="{7E009212-C305-41EC-8687-C39B36C09AF0}" type="datetime1">
              <a:rPr lang="en-US" smtClean="0"/>
              <a:t>7/20/2026</a:t>
            </a:fld>
            <a:endParaRPr lang="en-US" dirty="0"/>
          </a:p>
        </p:txBody>
      </p:sp>
      <p:sp>
        <p:nvSpPr>
          <p:cNvPr id="13" name="Slide Number Placeholder 12">
            <a:extLst>
              <a:ext uri="{FF2B5EF4-FFF2-40B4-BE49-F238E27FC236}">
                <a16:creationId xmlns:a16="http://schemas.microsoft.com/office/drawing/2014/main" id="{BFFBCCE1-48C7-7734-891D-F4664CC97B6C}"/>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649978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3A83600-30C4-2F21-93C5-D07537A3964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1" name="Rectangle 10">
              <a:extLst>
                <a:ext uri="{FF2B5EF4-FFF2-40B4-BE49-F238E27FC236}">
                  <a16:creationId xmlns:a16="http://schemas.microsoft.com/office/drawing/2014/main" id="{BA1F9F49-F979-53D6-3ED8-352816078D4C}"/>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4745F95-9BA3-B7A5-F004-E2BB1CFFE2F8}"/>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4215384" cy="3136392"/>
          </a:xfrm>
        </p:spPr>
        <p:txBody>
          <a:bodyPr anchor="t">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68696" y="640080"/>
            <a:ext cx="5998464" cy="56967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7CD886C8-FB0E-44DB-9413-26C9933623BA}" type="datetime1">
              <a:rPr lang="en-US" smtClean="0"/>
              <a:t>7/20/2026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6072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604B371-347D-80EC-2C2C-C69CD2EF7B9D}"/>
              </a:ext>
              <a:ext uri="{C183D7F6-B498-43B3-948B-1728B52AA6E4}">
                <adec:decorative xmlns:adec="http://schemas.microsoft.com/office/drawing/2017/decorative" val="1"/>
              </a:ext>
            </a:extLst>
          </p:cNvPr>
          <p:cNvGrpSpPr/>
          <p:nvPr/>
        </p:nvGrpSpPr>
        <p:grpSpPr>
          <a:xfrm flipV="1">
            <a:off x="12068340" y="0"/>
            <a:ext cx="123362" cy="6858000"/>
            <a:chOff x="12068638" y="0"/>
            <a:chExt cx="123362" cy="6858000"/>
          </a:xfrm>
        </p:grpSpPr>
        <p:sp>
          <p:nvSpPr>
            <p:cNvPr id="5" name="Rectangle 4">
              <a:extLst>
                <a:ext uri="{FF2B5EF4-FFF2-40B4-BE49-F238E27FC236}">
                  <a16:creationId xmlns:a16="http://schemas.microsoft.com/office/drawing/2014/main" id="{3F227FEA-4B4B-3484-7267-B7BD65A4E9BF}"/>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53530AA-F724-4235-0FDF-84595FCBFBC1}"/>
                </a:ext>
              </a:extLst>
            </p:cNvPr>
            <p:cNvSpPr/>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21792"/>
            <a:ext cx="10872216" cy="749808"/>
          </a:xfrm>
        </p:spPr>
        <p:txBody>
          <a:bodyPr anchor="ctr">
            <a:normAutofit/>
          </a:bodyPr>
          <a:lstStyle>
            <a:lvl1pPr>
              <a:defRPr sz="3200">
                <a:gradFill>
                  <a:gsLst>
                    <a:gs pos="0">
                      <a:schemeClr val="accent5"/>
                    </a:gs>
                    <a:gs pos="100000">
                      <a:schemeClr val="accent2"/>
                    </a:gs>
                  </a:gsLst>
                  <a:lin ang="138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1591056"/>
            <a:ext cx="7772400"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78A6864-E7E2-494F-A90A-ECC53613C6EC}" type="datetime1">
              <a:rPr lang="en-US" smtClean="0"/>
              <a:t>7/20/2026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151150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C1155E4-5659-692F-6CDC-095E555AF698}"/>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8AFD6F-0EAD-ADCF-CB9A-AB74C59048E1}"/>
              </a:ext>
            </a:extLst>
          </p:cNvPr>
          <p:cNvSpPr/>
          <p:nvPr/>
        </p:nvSpPr>
        <p:spPr>
          <a:xfrm rot="16200000">
            <a:off x="6635246" y="-3716556"/>
            <a:ext cx="1855397" cy="9288510"/>
          </a:xfrm>
          <a:prstGeom prst="rect">
            <a:avLst/>
          </a:prstGeom>
          <a:gradFill>
            <a:gsLst>
              <a:gs pos="45000">
                <a:schemeClr val="accent5">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310896"/>
            <a:ext cx="10872216" cy="1225296"/>
          </a:xfrm>
        </p:spPr>
        <p:txBody>
          <a:bodyPr anchor="ctr">
            <a:normAutofit/>
          </a:bodyPr>
          <a:lstStyle>
            <a:lvl1pPr>
              <a:defRPr sz="320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2249424" y="2313432"/>
            <a:ext cx="8732520" cy="3895344"/>
          </a:xfr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2F4ED686-7864-484B-8047-F06E855FD995}" type="datetime1">
              <a:rPr lang="en-US" smtClean="0"/>
              <a:t>7/20/2026</a:t>
            </a:fld>
            <a:endParaRPr lang="en-US" dirty="0"/>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492135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8">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394E45B-1239-5927-7239-231AB33A23C5}"/>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3" name="Rectangle 12">
              <a:extLst>
                <a:ext uri="{FF2B5EF4-FFF2-40B4-BE49-F238E27FC236}">
                  <a16:creationId xmlns:a16="http://schemas.microsoft.com/office/drawing/2014/main" id="{C82CCE1C-1D53-2F67-CA11-693E1CA40CC5}"/>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C77A3C2-9949-B8A0-8486-8228C60D0C3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493008" cy="3621024"/>
          </a:xfrm>
        </p:spPr>
        <p:txBody>
          <a:bodyPr vert="horz" lIns="91440" tIns="45720" rIns="91440" bIns="45720" rtlCol="0" anchor="t">
            <a:normAutofit/>
          </a:bodyPr>
          <a:lstStyle>
            <a:lvl1pPr>
              <a:defRPr lang="en-US" dirty="0">
                <a:gradFill>
                  <a:gsLst>
                    <a:gs pos="0">
                      <a:schemeClr val="accent5"/>
                    </a:gs>
                    <a:gs pos="100000">
                      <a:schemeClr val="accent2"/>
                    </a:gs>
                  </a:gsLst>
                  <a:lin ang="13800000" scaled="0"/>
                </a:gra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B8F8C76-8E31-4D47-BC79-85F35E81929B}" type="datetime1">
              <a:rPr lang="en-US" smtClean="0"/>
              <a:t>7/20/2026</a:t>
            </a:fld>
            <a:endParaRPr lang="en-US" dirty="0"/>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74899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2293C7-9DD5-C84B-6A44-F0D117C4C94B}"/>
              </a:ext>
            </a:extLst>
          </p:cNvPr>
          <p:cNvSpPr/>
          <p:nvPr/>
        </p:nvSpPr>
        <p:spPr>
          <a:xfrm>
            <a:off x="3" y="-4323"/>
            <a:ext cx="4059076" cy="686957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1C088F0D-A4DE-CAA0-43A6-84E52AD904F3}"/>
              </a:ext>
            </a:extLst>
          </p:cNvPr>
          <p:cNvSpPr/>
          <p:nvPr/>
        </p:nvSpPr>
        <p:spPr>
          <a:xfrm rot="10800000">
            <a:off x="-1" y="1061883"/>
            <a:ext cx="4059079" cy="5803372"/>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Rectangle 5">
            <a:extLst>
              <a:ext uri="{FF2B5EF4-FFF2-40B4-BE49-F238E27FC236}">
                <a16:creationId xmlns:a16="http://schemas.microsoft.com/office/drawing/2014/main" id="{25CD67E0-1350-1985-A4E1-5215AF902BF2}"/>
              </a:ext>
            </a:extLst>
          </p:cNvPr>
          <p:cNvSpPr/>
          <p:nvPr/>
        </p:nvSpPr>
        <p:spPr>
          <a:xfrm rot="16200000">
            <a:off x="-524095" y="1129367"/>
            <a:ext cx="5716870" cy="3449479"/>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3081528" cy="4014216"/>
          </a:xfrm>
        </p:spPr>
        <p:txBody>
          <a:bodyPr vert="horz" lIns="91440" tIns="45720" rIns="91440" bIns="45720" rtlCol="0" anchor="t">
            <a:normAutofit/>
          </a:bodyPr>
          <a:lstStyle>
            <a:lvl1pPr>
              <a:defRPr lang="en-US" dirty="0">
                <a:solidFill>
                  <a:schemeClr val="bg1"/>
                </a:solidFill>
              </a:defRPr>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92040" y="640081"/>
            <a:ext cx="6675120" cy="55778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2B6B8768-08ED-B8FE-AB87-3961B13E76EC}"/>
              </a:ext>
            </a:extLst>
          </p:cNvPr>
          <p:cNvSpPr>
            <a:spLocks noGrp="1"/>
          </p:cNvSpPr>
          <p:nvPr>
            <p:ph type="ftr" sz="quarter" idx="15"/>
          </p:nvPr>
        </p:nvSpPr>
        <p:spPr>
          <a:xfrm>
            <a:off x="612648" y="6318504"/>
            <a:ext cx="3446431" cy="365760"/>
          </a:xfrm>
        </p:spPr>
        <p:txBody>
          <a:bodyPr/>
          <a:lstStyle>
            <a:lvl1pPr>
              <a:defRPr>
                <a:solidFill>
                  <a:schemeClr val="bg1"/>
                </a:solidFill>
              </a:defRPr>
            </a:lvl1pPr>
          </a:lstStyle>
          <a:p>
            <a:r>
              <a:rPr lang="en-US"/>
              <a:t>Sample Footer Text</a:t>
            </a:r>
            <a:endParaRPr lang="en-US" dirty="0"/>
          </a:p>
        </p:txBody>
      </p:sp>
      <p:sp>
        <p:nvSpPr>
          <p:cNvPr id="10" name="Date Placeholder 9">
            <a:extLst>
              <a:ext uri="{FF2B5EF4-FFF2-40B4-BE49-F238E27FC236}">
                <a16:creationId xmlns:a16="http://schemas.microsoft.com/office/drawing/2014/main" id="{0790CD73-4635-8D46-A7E8-EDF5E35D34ED}"/>
              </a:ext>
            </a:extLst>
          </p:cNvPr>
          <p:cNvSpPr>
            <a:spLocks noGrp="1"/>
          </p:cNvSpPr>
          <p:nvPr>
            <p:ph type="dt" sz="half" idx="14"/>
          </p:nvPr>
        </p:nvSpPr>
        <p:spPr/>
        <p:txBody>
          <a:bodyPr/>
          <a:lstStyle/>
          <a:p>
            <a:fld id="{85640267-1344-46BE-B105-162E68855468}" type="datetime1">
              <a:rPr lang="en-US" smtClean="0"/>
              <a:t>7/20/2026</a:t>
            </a:fld>
            <a:endParaRPr lang="en-US" dirty="0"/>
          </a:p>
        </p:txBody>
      </p:sp>
      <p:sp>
        <p:nvSpPr>
          <p:cNvPr id="12" name="Slide Number Placeholder 11">
            <a:extLst>
              <a:ext uri="{FF2B5EF4-FFF2-40B4-BE49-F238E27FC236}">
                <a16:creationId xmlns:a16="http://schemas.microsoft.com/office/drawing/2014/main" id="{CE7E57EE-CAE7-24C5-9F1D-159F32ADDDD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47179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605272" y="502920"/>
            <a:ext cx="5961888" cy="1197864"/>
          </a:xfrm>
        </p:spPr>
        <p:txBody>
          <a:bodyPr anchor="b"/>
          <a:lstStyle/>
          <a:p>
            <a:r>
              <a:rPr lang="en-US" dirty="0"/>
              <a:t>Click to edit Master title style</a:t>
            </a:r>
          </a:p>
        </p:txBody>
      </p:sp>
      <p:grpSp>
        <p:nvGrpSpPr>
          <p:cNvPr id="3" name="Group 2">
            <a:extLst>
              <a:ext uri="{FF2B5EF4-FFF2-40B4-BE49-F238E27FC236}">
                <a16:creationId xmlns:a16="http://schemas.microsoft.com/office/drawing/2014/main" id="{125E9B8B-7499-A48C-F314-3620CFFB8E0B}"/>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39B506F-0FAC-8905-0F05-E889644A7B9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DAC1EBA-955D-23C1-CCE1-CF2C6CBFD05B}"/>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Picture Placeholder 10">
            <a:extLst>
              <a:ext uri="{FF2B5EF4-FFF2-40B4-BE49-F238E27FC236}">
                <a16:creationId xmlns:a16="http://schemas.microsoft.com/office/drawing/2014/main" id="{F96EE962-E57A-8EDB-7169-6EB04FA7539A}"/>
              </a:ext>
            </a:extLst>
          </p:cNvPr>
          <p:cNvSpPr>
            <a:spLocks noGrp="1"/>
          </p:cNvSpPr>
          <p:nvPr>
            <p:ph type="pic" sz="quarter" idx="15" hasCustomPrompt="1"/>
          </p:nvPr>
        </p:nvSpPr>
        <p:spPr>
          <a:xfrm>
            <a:off x="115866" y="0"/>
            <a:ext cx="4837176"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605272" y="1801367"/>
            <a:ext cx="5961888" cy="4453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851225D-49EF-5752-ACF2-F43EB2B36332}"/>
              </a:ext>
            </a:extLst>
          </p:cNvPr>
          <p:cNvSpPr>
            <a:spLocks noGrp="1"/>
          </p:cNvSpPr>
          <p:nvPr>
            <p:ph type="ftr" sz="quarter" idx="17"/>
          </p:nvPr>
        </p:nvSpPr>
        <p:spPr>
          <a:xfrm>
            <a:off x="5605272" y="6318504"/>
            <a:ext cx="4096512"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93A362DD-3333-1184-E97C-2FDF9D599F49}"/>
              </a:ext>
            </a:extLst>
          </p:cNvPr>
          <p:cNvSpPr>
            <a:spLocks noGrp="1"/>
          </p:cNvSpPr>
          <p:nvPr>
            <p:ph type="dt" sz="half" idx="16"/>
          </p:nvPr>
        </p:nvSpPr>
        <p:spPr>
          <a:xfrm>
            <a:off x="9701784" y="6318504"/>
            <a:ext cx="1865376" cy="365760"/>
          </a:xfrm>
        </p:spPr>
        <p:txBody>
          <a:bodyPr/>
          <a:lstStyle/>
          <a:p>
            <a:fld id="{1C45E567-307A-4358-87B7-AFD16C4C07D5}" type="datetime1">
              <a:rPr lang="en-US" smtClean="0"/>
              <a:t>7/20/2026</a:t>
            </a:fld>
            <a:endParaRPr lang="en-US" dirty="0"/>
          </a:p>
        </p:txBody>
      </p:sp>
      <p:sp>
        <p:nvSpPr>
          <p:cNvPr id="6" name="Slide Number Placeholder 5">
            <a:extLst>
              <a:ext uri="{FF2B5EF4-FFF2-40B4-BE49-F238E27FC236}">
                <a16:creationId xmlns:a16="http://schemas.microsoft.com/office/drawing/2014/main" id="{7C21012C-B1FA-A889-A45D-1DA431A4144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920714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6858000"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472184"/>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655B44AF-FB05-4BBA-5AC9-C89D1BB5BE69}"/>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2632EABA-2011-B91D-C867-6B03C4743305}"/>
              </a:ext>
            </a:extLst>
          </p:cNvPr>
          <p:cNvSpPr>
            <a:spLocks noGrp="1"/>
          </p:cNvSpPr>
          <p:nvPr>
            <p:ph type="dt" sz="half" idx="16"/>
          </p:nvPr>
        </p:nvSpPr>
        <p:spPr>
          <a:xfrm>
            <a:off x="4709160" y="6318504"/>
            <a:ext cx="2350008" cy="365760"/>
          </a:xfrm>
        </p:spPr>
        <p:txBody>
          <a:bodyPr/>
          <a:lstStyle/>
          <a:p>
            <a:fld id="{E016730A-3443-4D7F-BC47-3A3CDB3837FC}" type="datetime1">
              <a:rPr lang="en-US" smtClean="0"/>
              <a:t>7/20/2026</a:t>
            </a:fld>
            <a:endParaRPr lang="en-US" dirty="0"/>
          </a:p>
        </p:txBody>
      </p:sp>
      <p:sp>
        <p:nvSpPr>
          <p:cNvPr id="13" name="Slide Number Placeholder 12">
            <a:extLst>
              <a:ext uri="{FF2B5EF4-FFF2-40B4-BE49-F238E27FC236}">
                <a16:creationId xmlns:a16="http://schemas.microsoft.com/office/drawing/2014/main" id="{437E37F5-E579-D12C-536E-A9118707E1C6}"/>
              </a:ext>
            </a:extLst>
          </p:cNvPr>
          <p:cNvSpPr>
            <a:spLocks noGrp="1"/>
          </p:cNvSpPr>
          <p:nvPr>
            <p:ph type="sldNum" sz="quarter" idx="18"/>
          </p:nvPr>
        </p:nvSpPr>
        <p:spPr>
          <a:xfrm>
            <a:off x="6976872" y="6318504"/>
            <a:ext cx="493776" cy="365760"/>
          </a:xfrm>
        </p:spPr>
        <p:txBody>
          <a:bodyPr/>
          <a:lstStyle/>
          <a:p>
            <a:fld id="{CC057153-B650-4DEB-B370-79DDCFDCE934}" type="slidenum">
              <a:rPr lang="en-US" smtClean="0"/>
              <a:pPr/>
              <a:t>‹#›</a:t>
            </a:fld>
            <a:endParaRPr lang="en-US" dirty="0"/>
          </a:p>
        </p:txBody>
      </p:sp>
      <p:sp>
        <p:nvSpPr>
          <p:cNvPr id="9" name="Picture Placeholder 8">
            <a:extLst>
              <a:ext uri="{FF2B5EF4-FFF2-40B4-BE49-F238E27FC236}">
                <a16:creationId xmlns:a16="http://schemas.microsoft.com/office/drawing/2014/main" id="{19D3616B-B0C6-AB9E-48FA-05090671826A}"/>
              </a:ext>
            </a:extLst>
          </p:cNvPr>
          <p:cNvSpPr>
            <a:spLocks noGrp="1"/>
          </p:cNvSpPr>
          <p:nvPr>
            <p:ph type="pic" sz="quarter" idx="15" hasCustomPrompt="1"/>
          </p:nvPr>
        </p:nvSpPr>
        <p:spPr>
          <a:xfrm>
            <a:off x="8129142" y="0"/>
            <a:ext cx="3939493" cy="6858000"/>
          </a:xfrm>
          <a:blipFill>
            <a:blip r:embed="rId2">
              <a:alphaModFix amt="60000"/>
            </a:blip>
            <a:stretch>
              <a:fillRect/>
            </a:stretch>
          </a:blipFill>
        </p:spPr>
        <p:txBody>
          <a:bodyPr/>
          <a:lstStyle>
            <a:lvl1pPr marL="0" indent="0">
              <a:buNone/>
              <a:defRPr/>
            </a:lvl1pPr>
          </a:lstStyle>
          <a:p>
            <a:r>
              <a:rPr lang="en-US" dirty="0"/>
              <a:t>.</a:t>
            </a:r>
          </a:p>
        </p:txBody>
      </p:sp>
      <p:grpSp>
        <p:nvGrpSpPr>
          <p:cNvPr id="10" name="Group 9">
            <a:extLst>
              <a:ext uri="{FF2B5EF4-FFF2-40B4-BE49-F238E27FC236}">
                <a16:creationId xmlns:a16="http://schemas.microsoft.com/office/drawing/2014/main" id="{D5BBFBAF-5922-A442-5D1A-BC28ADE0D2B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E9DBF79C-336C-A5FC-F9A7-F678FEB5C351}"/>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B3E95C8-0894-01F3-97E4-60803AAA24A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8602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06516" y="502920"/>
            <a:ext cx="6858000" cy="841248"/>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8AF4E90B-EF6F-24B4-C4FE-7FBC72B7E9EE}"/>
              </a:ext>
            </a:extLst>
          </p:cNvPr>
          <p:cNvSpPr>
            <a:spLocks noGrp="1"/>
          </p:cNvSpPr>
          <p:nvPr>
            <p:ph type="pic" sz="quarter" idx="15" hasCustomPrompt="1"/>
          </p:nvPr>
        </p:nvSpPr>
        <p:spPr>
          <a:xfrm>
            <a:off x="115867" y="0"/>
            <a:ext cx="3968496"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3F50B082-E806-677A-B150-164003C5BF2E}"/>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CEBF228F-ECC6-8326-8C59-4539BE646E4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29E235C-963A-D79C-5145-5233B1FD5A8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06516" y="1472183"/>
            <a:ext cx="6858000"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46FDC5C-46E3-4585-C089-E091BE6E5D36}"/>
              </a:ext>
            </a:extLst>
          </p:cNvPr>
          <p:cNvSpPr>
            <a:spLocks noGrp="1"/>
          </p:cNvSpPr>
          <p:nvPr>
            <p:ph type="ftr" sz="quarter" idx="17"/>
          </p:nvPr>
        </p:nvSpPr>
        <p:spPr>
          <a:xfrm>
            <a:off x="4706516" y="6318504"/>
            <a:ext cx="4096512"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5721447D-8AA6-9863-0212-376200A916F4}"/>
              </a:ext>
            </a:extLst>
          </p:cNvPr>
          <p:cNvSpPr>
            <a:spLocks noGrp="1"/>
          </p:cNvSpPr>
          <p:nvPr>
            <p:ph type="dt" sz="half" idx="16"/>
          </p:nvPr>
        </p:nvSpPr>
        <p:spPr>
          <a:xfrm>
            <a:off x="8729070" y="6318504"/>
            <a:ext cx="2838090" cy="365760"/>
          </a:xfrm>
        </p:spPr>
        <p:txBody>
          <a:bodyPr/>
          <a:lstStyle/>
          <a:p>
            <a:fld id="{D9193AC5-F257-4C01-8A7B-A4CD87F22F04}" type="datetime1">
              <a:rPr lang="en-US" smtClean="0"/>
              <a:t>7/20/2026</a:t>
            </a:fld>
            <a:endParaRPr lang="en-US" dirty="0"/>
          </a:p>
        </p:txBody>
      </p:sp>
      <p:sp>
        <p:nvSpPr>
          <p:cNvPr id="9" name="Slide Number Placeholder 8">
            <a:extLst>
              <a:ext uri="{FF2B5EF4-FFF2-40B4-BE49-F238E27FC236}">
                <a16:creationId xmlns:a16="http://schemas.microsoft.com/office/drawing/2014/main" id="{86395A93-90A0-8500-32A5-2011DF9658F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075922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87AE7BB9-8F3B-888B-7C5F-C693E4B78B3D}"/>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7CA2AA3A-CAA5-475A-C3CD-9ABFCE2B0092}"/>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3ED07E-CBE3-22B8-BCE0-4F98BB64C4C6}"/>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573413" cy="8412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1472184"/>
            <a:ext cx="4573413" cy="47823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42B6E2F6-1C60-7678-922C-01C4DB211D7A}"/>
              </a:ext>
            </a:extLst>
          </p:cNvPr>
          <p:cNvSpPr>
            <a:spLocks noGrp="1"/>
          </p:cNvSpPr>
          <p:nvPr>
            <p:ph type="ftr" sz="quarter" idx="17"/>
          </p:nvPr>
        </p:nvSpPr>
        <p:spPr>
          <a:xfrm>
            <a:off x="612648" y="6318504"/>
            <a:ext cx="274320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0D5BA7FF-A77E-82D8-382F-C60F9EB7D403}"/>
              </a:ext>
            </a:extLst>
          </p:cNvPr>
          <p:cNvSpPr>
            <a:spLocks noGrp="1"/>
          </p:cNvSpPr>
          <p:nvPr>
            <p:ph type="dt" sz="half" idx="16"/>
          </p:nvPr>
        </p:nvSpPr>
        <p:spPr>
          <a:xfrm>
            <a:off x="3355847" y="6318504"/>
            <a:ext cx="1418733" cy="365760"/>
          </a:xfrm>
        </p:spPr>
        <p:txBody>
          <a:bodyPr/>
          <a:lstStyle/>
          <a:p>
            <a:fld id="{A64EBB10-E93E-4729-97C4-FAB8DF4548E2}" type="datetime1">
              <a:rPr lang="en-US" smtClean="0"/>
              <a:t>7/20/2026</a:t>
            </a:fld>
            <a:endParaRPr lang="en-US" dirty="0"/>
          </a:p>
        </p:txBody>
      </p:sp>
      <p:sp>
        <p:nvSpPr>
          <p:cNvPr id="13" name="Slide Number Placeholder 12">
            <a:extLst>
              <a:ext uri="{FF2B5EF4-FFF2-40B4-BE49-F238E27FC236}">
                <a16:creationId xmlns:a16="http://schemas.microsoft.com/office/drawing/2014/main" id="{277AED5A-2B3B-6F43-CA78-5BF85217FD6E}"/>
              </a:ext>
            </a:extLst>
          </p:cNvPr>
          <p:cNvSpPr>
            <a:spLocks noGrp="1"/>
          </p:cNvSpPr>
          <p:nvPr>
            <p:ph type="sldNum" sz="quarter" idx="18"/>
          </p:nvPr>
        </p:nvSpPr>
        <p:spPr>
          <a:xfrm>
            <a:off x="4692285" y="6318504"/>
            <a:ext cx="493776" cy="365760"/>
          </a:xfrm>
        </p:spPr>
        <p:txBody>
          <a:bodyPr/>
          <a:lstStyle/>
          <a:p>
            <a:fld id="{CC057153-B650-4DEB-B370-79DDCFDCE934}" type="slidenum">
              <a:rPr lang="en-US" smtClean="0"/>
              <a:pPr/>
              <a:t>‹#›</a:t>
            </a:fld>
            <a:endParaRPr lang="en-US" dirty="0"/>
          </a:p>
        </p:txBody>
      </p:sp>
      <p:sp>
        <p:nvSpPr>
          <p:cNvPr id="12" name="Picture Placeholder 11">
            <a:extLst>
              <a:ext uri="{FF2B5EF4-FFF2-40B4-BE49-F238E27FC236}">
                <a16:creationId xmlns:a16="http://schemas.microsoft.com/office/drawing/2014/main" id="{EC59C038-AFE7-F1BB-D482-33E170892572}"/>
              </a:ext>
            </a:extLst>
          </p:cNvPr>
          <p:cNvSpPr>
            <a:spLocks noGrp="1"/>
          </p:cNvSpPr>
          <p:nvPr>
            <p:ph type="pic" sz="quarter" idx="15" hasCustomPrompt="1"/>
          </p:nvPr>
        </p:nvSpPr>
        <p:spPr>
          <a:xfrm>
            <a:off x="5844556" y="0"/>
            <a:ext cx="6224082"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98804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389120"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648" y="2084832"/>
            <a:ext cx="4389120" cy="416966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612648" y="6318504"/>
            <a:ext cx="265176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264408" y="6318504"/>
            <a:ext cx="1325880" cy="365760"/>
          </a:xfrm>
        </p:spPr>
        <p:txBody>
          <a:bodyPr/>
          <a:lstStyle/>
          <a:p>
            <a:fld id="{7040DD2C-7FC6-41A9-87A2-29E4EDD4A815}" type="datetime1">
              <a:rPr lang="en-US" smtClean="0"/>
              <a:t>7/20/2026</a:t>
            </a:fld>
            <a:endParaRPr lang="en-US" dirty="0"/>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4507992" y="6318504"/>
            <a:ext cx="493776" cy="365760"/>
          </a:xfrm>
        </p:spPr>
        <p:txBody>
          <a:bodyPr/>
          <a:lstStyle/>
          <a:p>
            <a:fld id="{CC057153-B650-4DEB-B370-79DDCFDCE934}" type="slidenum">
              <a:rPr lang="en-US" smtClean="0"/>
              <a:pPr/>
              <a:t>‹#›</a:t>
            </a:fld>
            <a:endParaRPr lang="en-US" dirty="0"/>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5660263" y="0"/>
            <a:ext cx="6408375"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5D76C82F-0CA8-713E-E19A-65D51910A5DC}"/>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C3A0EB22-0640-E9D6-5C90-504668EDC47C}"/>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95F219-6751-8C9C-0F4E-1048F537CB6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53161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5C494689-2DF4-F719-B5A3-0E33B5AB963F}"/>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7" name="Rectangle 16">
              <a:extLst>
                <a:ext uri="{FF2B5EF4-FFF2-40B4-BE49-F238E27FC236}">
                  <a16:creationId xmlns:a16="http://schemas.microsoft.com/office/drawing/2014/main" id="{258C88C8-2ADC-03E1-DA79-C09C9FFCB400}"/>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EE9281E-3F01-B630-B5DF-17CEE295D67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22376"/>
            <a:ext cx="3017520" cy="3364992"/>
          </a:xfrm>
        </p:spPr>
        <p:txBody>
          <a:bodyPr anchor="t"/>
          <a:lstStyle/>
          <a:p>
            <a:r>
              <a:rPr lang="en-US" dirty="0"/>
              <a:t>Click to edit Master title style</a:t>
            </a:r>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105656" y="722376"/>
            <a:ext cx="3417212" cy="544068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98356" y="722376"/>
            <a:ext cx="3566160" cy="5440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B46F9121-A740-6137-350B-F287FC3F65ED}"/>
              </a:ext>
            </a:extLst>
          </p:cNvPr>
          <p:cNvSpPr>
            <a:spLocks noGrp="1"/>
          </p:cNvSpPr>
          <p:nvPr>
            <p:ph type="ftr" sz="quarter" idx="17"/>
          </p:nvPr>
        </p:nvSpPr>
        <p:spPr/>
        <p:txBody>
          <a:bodyPr/>
          <a:lstStyle/>
          <a:p>
            <a:r>
              <a:rPr lang="en-US" dirty="0"/>
              <a:t>Sample Footer Text</a:t>
            </a:r>
          </a:p>
        </p:txBody>
      </p:sp>
      <p:sp>
        <p:nvSpPr>
          <p:cNvPr id="9" name="Date Placeholder 8">
            <a:extLst>
              <a:ext uri="{FF2B5EF4-FFF2-40B4-BE49-F238E27FC236}">
                <a16:creationId xmlns:a16="http://schemas.microsoft.com/office/drawing/2014/main" id="{71DDF62D-265F-648C-DEAF-A6B63AFE9A88}"/>
              </a:ext>
            </a:extLst>
          </p:cNvPr>
          <p:cNvSpPr>
            <a:spLocks noGrp="1"/>
          </p:cNvSpPr>
          <p:nvPr>
            <p:ph type="dt" sz="half" idx="16"/>
          </p:nvPr>
        </p:nvSpPr>
        <p:spPr/>
        <p:txBody>
          <a:bodyPr/>
          <a:lstStyle/>
          <a:p>
            <a:fld id="{C8E3A8ED-7C53-48B7-8E07-F767A8357B67}" type="datetime1">
              <a:rPr lang="en-US" smtClean="0"/>
              <a:t>7/20/2026</a:t>
            </a:fld>
            <a:endParaRPr lang="en-US" dirty="0"/>
          </a:p>
        </p:txBody>
      </p:sp>
      <p:sp>
        <p:nvSpPr>
          <p:cNvPr id="15" name="Slide Number Placeholder 14">
            <a:extLst>
              <a:ext uri="{FF2B5EF4-FFF2-40B4-BE49-F238E27FC236}">
                <a16:creationId xmlns:a16="http://schemas.microsoft.com/office/drawing/2014/main" id="{4B1E5F69-8168-1838-71D3-E395524793E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519079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DB5D765-4DB1-83CD-C254-A90B6611CFB6}"/>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C69A84EF-6D24-A163-8B58-B5389FD4DDD7}"/>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9A50A9-013C-611D-B106-1ED459519F5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502920"/>
            <a:ext cx="3401568" cy="1444752"/>
          </a:xfrm>
        </p:spPr>
        <p:txBody>
          <a:bodyPr anchor="b"/>
          <a:lstStyle/>
          <a:p>
            <a:r>
              <a:rPr lang="en-US" dirty="0"/>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115866" y="-1"/>
            <a:ext cx="7397496" cy="6857999"/>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8165592" y="6318504"/>
            <a:ext cx="2333520"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10504406" y="6318504"/>
            <a:ext cx="1062754" cy="365760"/>
          </a:xfrm>
        </p:spPr>
        <p:txBody>
          <a:bodyPr/>
          <a:lstStyle/>
          <a:p>
            <a:fld id="{81AC3B39-0D1D-4C0E-BE8E-C570B18D6B3B}" type="datetime1">
              <a:rPr lang="en-US" smtClean="0"/>
              <a:t>7/20/2026</a:t>
            </a:fld>
            <a:endParaRPr lang="en-US" dirty="0"/>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721944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401568" cy="1444752"/>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2648" y="2084832"/>
            <a:ext cx="3401568" cy="416966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648" y="6318504"/>
            <a:ext cx="1975502" cy="365760"/>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588150" y="6318504"/>
            <a:ext cx="1014586" cy="365760"/>
          </a:xfrm>
        </p:spPr>
        <p:txBody>
          <a:bodyPr/>
          <a:lstStyle>
            <a:lvl1pPr>
              <a:defRPr>
                <a:solidFill>
                  <a:schemeClr val="tx1"/>
                </a:solidFill>
                <a:effectLst/>
              </a:defRPr>
            </a:lvl1pPr>
          </a:lstStyle>
          <a:p>
            <a:fld id="{0780F3AB-C899-4854-A4A4-B2E20F203358}" type="datetime1">
              <a:rPr lang="en-US" smtClean="0"/>
              <a:t>7/20/2026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20440" y="6318504"/>
            <a:ext cx="493776" cy="365760"/>
          </a:xfrm>
        </p:spPr>
        <p:txBody>
          <a:bodyPr/>
          <a:lstStyle/>
          <a:p>
            <a:fld id="{CC057153-B650-4DEB-B370-79DDCFDCE934}" type="slidenum">
              <a:rPr lang="en-US" smtClean="0"/>
              <a:t>‹#›</a:t>
            </a:fld>
            <a:endParaRPr lang="en-US"/>
          </a:p>
        </p:txBody>
      </p:sp>
      <p:sp>
        <p:nvSpPr>
          <p:cNvPr id="10" name="Picture Placeholder 9">
            <a:extLst>
              <a:ext uri="{FF2B5EF4-FFF2-40B4-BE49-F238E27FC236}">
                <a16:creationId xmlns:a16="http://schemas.microsoft.com/office/drawing/2014/main" id="{85A6D87B-55DF-483B-0AF7-E6F2B6041C80}"/>
              </a:ext>
            </a:extLst>
          </p:cNvPr>
          <p:cNvSpPr>
            <a:spLocks noGrp="1"/>
          </p:cNvSpPr>
          <p:nvPr>
            <p:ph type="pic" sz="quarter" idx="15" hasCustomPrompt="1"/>
          </p:nvPr>
        </p:nvSpPr>
        <p:spPr>
          <a:xfrm>
            <a:off x="4802819" y="0"/>
            <a:ext cx="7265819" cy="6858000"/>
          </a:xfrm>
          <a:blipFill>
            <a:blip r:embed="rId2">
              <a:alphaModFix amt="60000"/>
            </a:blip>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DCFD1FA7-C4E8-DE5C-3B9D-DCD115B6C327}"/>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C133272-DC27-4D54-F532-D2039EAA5D9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9C8420D-B6AB-D6E7-38A4-FFF30B404590}"/>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551008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65592" y="1008126"/>
            <a:ext cx="3401567" cy="1947672"/>
          </a:xfrm>
        </p:spPr>
        <p:txBody>
          <a:bodyPr anchor="b"/>
          <a:lstStyle/>
          <a:p>
            <a:r>
              <a:rPr lang="en-US" dirty="0"/>
              <a:t>Click to edit Master title style</a:t>
            </a:r>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115866" y="0"/>
            <a:ext cx="739749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11" name="Group 10">
            <a:extLst>
              <a:ext uri="{FF2B5EF4-FFF2-40B4-BE49-F238E27FC236}">
                <a16:creationId xmlns:a16="http://schemas.microsoft.com/office/drawing/2014/main" id="{E02754B6-EAB4-945C-FC4E-F8F7D453BCCD}"/>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12" name="Rectangle 11">
              <a:extLst>
                <a:ext uri="{FF2B5EF4-FFF2-40B4-BE49-F238E27FC236}">
                  <a16:creationId xmlns:a16="http://schemas.microsoft.com/office/drawing/2014/main" id="{A699CF6F-40DA-4FCF-FBCF-9907CB96FB76}"/>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7C8A1CA-3094-3344-5C05-30F5E18CD021}"/>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65592" y="3099816"/>
            <a:ext cx="3401567" cy="3054096"/>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8165592" y="6318504"/>
            <a:ext cx="2331720" cy="365760"/>
          </a:xfrm>
        </p:spPr>
        <p:txBody>
          <a:bodyPr/>
          <a:lstStyle/>
          <a:p>
            <a:r>
              <a:rPr lang="en-US" dirty="0"/>
              <a:t>Sample Footer Text</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10497312" y="6318504"/>
            <a:ext cx="1069847" cy="365760"/>
          </a:xfrm>
        </p:spPr>
        <p:txBody>
          <a:bodyPr/>
          <a:lstStyle/>
          <a:p>
            <a:fld id="{1095A040-388D-41D5-A09F-3EC1A1D097A8}" type="datetime1">
              <a:rPr lang="en-US" smtClean="0"/>
              <a:t>7/20/2026</a:t>
            </a:fld>
            <a:endParaRPr lang="en-US" dirty="0"/>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928080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956312"/>
            <a:ext cx="3647839" cy="1420235"/>
          </a:xfrm>
        </p:spPr>
        <p:txBody>
          <a:bodyPr anchor="t">
            <a:normAutofit/>
          </a:bodyPr>
          <a:lstStyle>
            <a:lvl1pPr>
              <a:defRPr sz="3200"/>
            </a:lvl1pPr>
          </a:lstStyle>
          <a:p>
            <a:r>
              <a:rPr lang="en-US" dirty="0"/>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1"/>
            <a:ext cx="12192000" cy="4591025"/>
          </a:xfrm>
          <a:blipFill dpi="0" rotWithShape="1">
            <a:blip r:embed="rId2">
              <a:alphaModFix amt="60000"/>
            </a:blip>
            <a:srcRect/>
            <a:stretch>
              <a:fillRect/>
            </a:stretch>
          </a:blipFill>
        </p:spPr>
        <p:txBody>
          <a:bodyPr/>
          <a:lstStyle>
            <a:lvl1pPr marL="0" indent="0">
              <a:buNone/>
              <a:defRPr/>
            </a:lvl1pPr>
          </a:lstStyle>
          <a:p>
            <a:r>
              <a:rPr lang="en-US" dirty="0"/>
              <a:t>.</a:t>
            </a:r>
          </a:p>
        </p:txBody>
      </p:sp>
      <p:grpSp>
        <p:nvGrpSpPr>
          <p:cNvPr id="9" name="Group 8">
            <a:extLst>
              <a:ext uri="{FF2B5EF4-FFF2-40B4-BE49-F238E27FC236}">
                <a16:creationId xmlns:a16="http://schemas.microsoft.com/office/drawing/2014/main" id="{7A6CD91D-B3A8-3626-F189-B9F77A315DD9}"/>
              </a:ext>
              <a:ext uri="{C183D7F6-B498-43B3-948B-1728B52AA6E4}">
                <adec:decorative xmlns:adec="http://schemas.microsoft.com/office/drawing/2017/decorative" val="1"/>
              </a:ext>
            </a:extLst>
          </p:cNvPr>
          <p:cNvGrpSpPr/>
          <p:nvPr/>
        </p:nvGrpSpPr>
        <p:grpSpPr>
          <a:xfrm rot="10800000">
            <a:off x="0" y="4591027"/>
            <a:ext cx="12198096" cy="123363"/>
            <a:chOff x="-5025" y="6737718"/>
            <a:chExt cx="12207200" cy="123363"/>
          </a:xfrm>
        </p:grpSpPr>
        <p:sp>
          <p:nvSpPr>
            <p:cNvPr id="10" name="Rectangle 9">
              <a:extLst>
                <a:ext uri="{FF2B5EF4-FFF2-40B4-BE49-F238E27FC236}">
                  <a16:creationId xmlns:a16="http://schemas.microsoft.com/office/drawing/2014/main" id="{6869147E-E51A-3B94-6CD8-EE629F8797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CD771F-7FFC-BCEC-B388-8883BD9CBC61}"/>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57800" y="4956312"/>
            <a:ext cx="6309360" cy="1420235"/>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CB542C-378A-4AAF-83EE-A3767FF83605}" type="datetime1">
              <a:rPr lang="en-US" smtClean="0"/>
              <a:t>7/20/2026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47451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4093596"/>
            <a:ext cx="2953618" cy="2007912"/>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B8FB154D-4A60-735B-FA5C-F17F96D0F7DD}"/>
              </a:ext>
            </a:extLst>
          </p:cNvPr>
          <p:cNvSpPr>
            <a:spLocks noGrp="1"/>
          </p:cNvSpPr>
          <p:nvPr>
            <p:ph type="pic" sz="quarter" idx="15" hasCustomPrompt="1"/>
          </p:nvPr>
        </p:nvSpPr>
        <p:spPr>
          <a:xfrm>
            <a:off x="0" y="0"/>
            <a:ext cx="12192000" cy="3700807"/>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8555" y="4093596"/>
            <a:ext cx="7298605" cy="2289578"/>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p:txBody>
          <a:bodyPr/>
          <a:lstStyle/>
          <a:p>
            <a:r>
              <a:rPr lang="en-US"/>
              <a:t>Sample Footer Text</a:t>
            </a:r>
            <a:endParaRPr lang="en-US" dirty="0"/>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p:txBody>
          <a:bodyPr/>
          <a:lstStyle/>
          <a:p>
            <a:fld id="{16C6F251-EB74-4ADA-AD63-D85EC3A9D616}" type="datetime1">
              <a:rPr lang="en-US" smtClean="0"/>
              <a:t>7/20/2026</a:t>
            </a:fld>
            <a:endParaRPr lang="en-US" dirty="0"/>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972437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333CDCF-1D03-5851-5ADE-6C229D9C93F1}"/>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2" name="Rectangle 11">
              <a:extLst>
                <a:ext uri="{FF2B5EF4-FFF2-40B4-BE49-F238E27FC236}">
                  <a16:creationId xmlns:a16="http://schemas.microsoft.com/office/drawing/2014/main" id="{436CADBC-4985-70E0-56BE-1C8385BBCBD0}"/>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1B3299-F1D4-88B7-5B22-7D623606691F}"/>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7978"/>
            <a:ext cx="10954512" cy="969264"/>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65C3B04B-96C8-DA90-9593-3508CE34B4EE}"/>
              </a:ext>
            </a:extLst>
          </p:cNvPr>
          <p:cNvSpPr>
            <a:spLocks noGrp="1"/>
          </p:cNvSpPr>
          <p:nvPr>
            <p:ph type="pic" sz="quarter" idx="15" hasCustomPrompt="1"/>
          </p:nvPr>
        </p:nvSpPr>
        <p:spPr>
          <a:xfrm>
            <a:off x="612648" y="1801367"/>
            <a:ext cx="7015248" cy="4489704"/>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8252735" y="1801367"/>
            <a:ext cx="3314425" cy="4489704"/>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2E02B3BF-7794-675C-7382-345519B43BE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08303468-1991-7CCF-2C67-0B5A3850BAD1}"/>
              </a:ext>
            </a:extLst>
          </p:cNvPr>
          <p:cNvSpPr>
            <a:spLocks noGrp="1"/>
          </p:cNvSpPr>
          <p:nvPr>
            <p:ph type="dt" sz="half" idx="16"/>
          </p:nvPr>
        </p:nvSpPr>
        <p:spPr/>
        <p:txBody>
          <a:bodyPr/>
          <a:lstStyle/>
          <a:p>
            <a:fld id="{7305F46D-792E-48B7-9047-8A1672515077}" type="datetime1">
              <a:rPr lang="en-US" smtClean="0"/>
              <a:t>7/20/2026</a:t>
            </a:fld>
            <a:endParaRPr lang="en-US" dirty="0"/>
          </a:p>
        </p:txBody>
      </p:sp>
      <p:sp>
        <p:nvSpPr>
          <p:cNvPr id="10" name="Slide Number Placeholder 9">
            <a:extLst>
              <a:ext uri="{FF2B5EF4-FFF2-40B4-BE49-F238E27FC236}">
                <a16:creationId xmlns:a16="http://schemas.microsoft.com/office/drawing/2014/main" id="{5AF75D71-C32E-4EF6-2C8E-B5F29DBF4D14}"/>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932101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6287667-A4F8-6B7A-7C1E-415768F3B3A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9" name="Rectangle 8">
              <a:extLst>
                <a:ext uri="{FF2B5EF4-FFF2-40B4-BE49-F238E27FC236}">
                  <a16:creationId xmlns:a16="http://schemas.microsoft.com/office/drawing/2014/main" id="{860F260A-40A1-ED4C-F5A8-F915D3BDB7F5}"/>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9CD2C2-2541-1223-03B1-97955C134718}"/>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4669536"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4669536" cy="4024566"/>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02919"/>
            <a:ext cx="5471160" cy="581558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F3134235-8D6E-735A-EBA0-BA533F60F020}"/>
              </a:ext>
            </a:extLst>
          </p:cNvPr>
          <p:cNvSpPr>
            <a:spLocks noGrp="1"/>
          </p:cNvSpPr>
          <p:nvPr>
            <p:ph type="ftr" sz="quarter" idx="17"/>
          </p:nvPr>
        </p:nvSpPr>
        <p:spPr/>
        <p:txBody>
          <a:bodyPr/>
          <a:lstStyle/>
          <a:p>
            <a:r>
              <a:rPr lang="en-US"/>
              <a:t>Sample Footer Text</a:t>
            </a:r>
            <a:endParaRPr lang="en-US" dirty="0"/>
          </a:p>
        </p:txBody>
      </p:sp>
      <p:sp>
        <p:nvSpPr>
          <p:cNvPr id="10" name="Date Placeholder 9">
            <a:extLst>
              <a:ext uri="{FF2B5EF4-FFF2-40B4-BE49-F238E27FC236}">
                <a16:creationId xmlns:a16="http://schemas.microsoft.com/office/drawing/2014/main" id="{9D2F68ED-5552-E109-B7F4-671217CABF2D}"/>
              </a:ext>
            </a:extLst>
          </p:cNvPr>
          <p:cNvSpPr>
            <a:spLocks noGrp="1"/>
          </p:cNvSpPr>
          <p:nvPr>
            <p:ph type="dt" sz="half" idx="16"/>
          </p:nvPr>
        </p:nvSpPr>
        <p:spPr/>
        <p:txBody>
          <a:bodyPr/>
          <a:lstStyle/>
          <a:p>
            <a:fld id="{8B53D3FE-D727-4B50-874D-41D5E635B20A}" type="datetime1">
              <a:rPr lang="en-US" smtClean="0"/>
              <a:t>7/20/2026</a:t>
            </a:fld>
            <a:endParaRPr lang="en-US" dirty="0"/>
          </a:p>
        </p:txBody>
      </p:sp>
      <p:sp>
        <p:nvSpPr>
          <p:cNvPr id="12" name="Slide Number Placeholder 11">
            <a:extLst>
              <a:ext uri="{FF2B5EF4-FFF2-40B4-BE49-F238E27FC236}">
                <a16:creationId xmlns:a16="http://schemas.microsoft.com/office/drawing/2014/main" id="{573B9B49-4584-CFEF-738F-BE68D009CEA3}"/>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52303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53C02DA-0C9D-12C9-42BB-CC4820B41CF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0" name="Rectangle 9">
              <a:extLst>
                <a:ext uri="{FF2B5EF4-FFF2-40B4-BE49-F238E27FC236}">
                  <a16:creationId xmlns:a16="http://schemas.microsoft.com/office/drawing/2014/main" id="{43680A20-A590-D755-5AA0-BAF1B1402907}"/>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6CA06CF-7B14-32D2-2412-3434710512EF}"/>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3645980" cy="1453896"/>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612648" y="2293938"/>
            <a:ext cx="3645980" cy="4024565"/>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12227" y="502919"/>
            <a:ext cx="6354933" cy="58155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p:txBody>
          <a:bodyPr/>
          <a:lstStyle/>
          <a:p>
            <a:r>
              <a:rPr lang="en-US"/>
              <a:t>Sample Footer Text</a:t>
            </a:r>
            <a:endParaRPr lang="en-US" dirty="0"/>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FE942071-3A2D-4B86-82F9-428DB212BAF8}" type="datetime1">
              <a:rPr lang="en-US" smtClean="0"/>
              <a:t>7/20/2026</a:t>
            </a:fld>
            <a:endParaRPr lang="en-US" dirty="0"/>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3495046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B93BC13-F3D8-0BDA-D1BF-7B8E455AC066}"/>
              </a:ext>
            </a:extLst>
          </p:cNvPr>
          <p:cNvSpPr/>
          <p:nvPr/>
        </p:nvSpPr>
        <p:spPr>
          <a:xfrm>
            <a:off x="0" y="0"/>
            <a:ext cx="12192000" cy="68580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27362B5B-CACD-7203-74DE-7B0BBF7D69CE}"/>
              </a:ext>
            </a:extLst>
          </p:cNvPr>
          <p:cNvGrpSpPr/>
          <p:nvPr/>
        </p:nvGrpSpPr>
        <p:grpSpPr>
          <a:xfrm>
            <a:off x="-22276" y="-6922"/>
            <a:ext cx="12214276" cy="6869101"/>
            <a:chOff x="-22276" y="-6922"/>
            <a:chExt cx="12214276" cy="6869101"/>
          </a:xfrm>
        </p:grpSpPr>
        <p:sp>
          <p:nvSpPr>
            <p:cNvPr id="9" name="Rectangle 8">
              <a:extLst>
                <a:ext uri="{FF2B5EF4-FFF2-40B4-BE49-F238E27FC236}">
                  <a16:creationId xmlns:a16="http://schemas.microsoft.com/office/drawing/2014/main" id="{7D6A753B-AD01-7A7A-4F2D-C75592EC67B9}"/>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33E82525-BA9A-AA08-8DF0-B77178C6BC45}"/>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0A4B5202-8712-82B4-1B42-E7E4336E8698}"/>
                </a:ext>
              </a:extLst>
            </p:cNvPr>
            <p:cNvSpPr/>
            <p:nvPr/>
          </p:nvSpPr>
          <p:spPr>
            <a:xfrm flipH="1">
              <a:off x="-22276" y="-6922"/>
              <a:ext cx="3849318"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2" name="Rectangle 11">
              <a:extLst>
                <a:ext uri="{FF2B5EF4-FFF2-40B4-BE49-F238E27FC236}">
                  <a16:creationId xmlns:a16="http://schemas.microsoft.com/office/drawing/2014/main" id="{D95172D8-9117-7FB7-2347-567B5663C51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1143000" y="4928616"/>
            <a:ext cx="9912096" cy="1545336"/>
          </a:xfrm>
        </p:spPr>
        <p:txBody>
          <a:bodyPr anchor="t">
            <a:normAutofit/>
          </a:bodyPr>
          <a:lstStyle>
            <a:lvl1pPr algn="ctr">
              <a:lnSpc>
                <a:spcPct val="120000"/>
              </a:lnSpc>
              <a:defRPr sz="2800">
                <a:solidFill>
                  <a:schemeClr val="bg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30352" y="978408"/>
            <a:ext cx="11137392" cy="4114800"/>
          </a:xfrm>
        </p:spPr>
        <p:txBody>
          <a:bodyPr anchor="b">
            <a:normAutofit/>
          </a:bodyPr>
          <a:lstStyle>
            <a:lvl1pPr marL="0" indent="0" algn="ctr">
              <a:lnSpc>
                <a:spcPct val="90000"/>
              </a:lnSpc>
              <a:buNone/>
              <a:defRPr sz="27800" b="1">
                <a:solidFill>
                  <a:schemeClr val="bg1"/>
                </a:solidFill>
              </a:defRPr>
            </a:lvl1pPr>
          </a:lstStyle>
          <a:p>
            <a:pPr lvl="0"/>
            <a:r>
              <a:rPr lang="en-US" dirty="0"/>
              <a:t>##%</a:t>
            </a:r>
          </a:p>
        </p:txBody>
      </p:sp>
      <p:sp>
        <p:nvSpPr>
          <p:cNvPr id="3" name="Footer Placeholder 2">
            <a:extLst>
              <a:ext uri="{FF2B5EF4-FFF2-40B4-BE49-F238E27FC236}">
                <a16:creationId xmlns:a16="http://schemas.microsoft.com/office/drawing/2014/main" id="{31932224-E515-4E44-2832-0D5E94847CF7}"/>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9E371D16-7052-CB51-10DB-659F8F77B25F}"/>
              </a:ext>
            </a:extLst>
          </p:cNvPr>
          <p:cNvSpPr>
            <a:spLocks noGrp="1"/>
          </p:cNvSpPr>
          <p:nvPr>
            <p:ph type="dt" sz="half" idx="11"/>
          </p:nvPr>
        </p:nvSpPr>
        <p:spPr/>
        <p:txBody>
          <a:bodyPr/>
          <a:lstStyle>
            <a:lvl1pPr>
              <a:defRPr>
                <a:solidFill>
                  <a:schemeClr val="bg1"/>
                </a:solidFill>
              </a:defRPr>
            </a:lvl1pPr>
          </a:lstStyle>
          <a:p>
            <a:fld id="{040D1012-6B36-4753-8153-E5F982239567}" type="datetime1">
              <a:rPr lang="en-US" smtClean="0"/>
              <a:t>7/20/2026</a:t>
            </a:fld>
            <a:endParaRPr lang="en-US" dirty="0"/>
          </a:p>
        </p:txBody>
      </p:sp>
      <p:sp>
        <p:nvSpPr>
          <p:cNvPr id="5" name="Slide Number Placeholder 4">
            <a:extLst>
              <a:ext uri="{FF2B5EF4-FFF2-40B4-BE49-F238E27FC236}">
                <a16:creationId xmlns:a16="http://schemas.microsoft.com/office/drawing/2014/main" id="{85B132CC-C4B7-E2AF-5520-00C69FF37620}"/>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904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718304"/>
            <a:ext cx="6281928" cy="1353312"/>
          </a:xfrm>
        </p:spPr>
        <p:txBody>
          <a:bodyPr vert="horz" lIns="91440" tIns="45720" rIns="91440" bIns="45720" rtlCol="0" anchor="t">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521208" y="786384"/>
            <a:ext cx="11155680" cy="4334256"/>
          </a:xfrm>
        </p:spPr>
        <p:txBody>
          <a:bodyPr vert="horz" lIns="91440" tIns="45720" rIns="91440" bIns="45720" rtlCol="0" anchor="b">
            <a:normAutofit/>
          </a:bodyPr>
          <a:lstStyle>
            <a:lvl1pPr marL="0" indent="0">
              <a:buNone/>
              <a:defRPr lang="en-US" sz="278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02E2BBBB-FE25-456C-89E4-A0303F0273E5}" type="datetime1">
              <a:rPr lang="en-US" smtClean="0"/>
              <a:t>7/20/2026</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717197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B35F-4BB0-2BB5-FD14-127AFB001957}"/>
              </a:ext>
            </a:extLst>
          </p:cNvPr>
          <p:cNvSpPr>
            <a:spLocks noGrp="1"/>
          </p:cNvSpPr>
          <p:nvPr>
            <p:ph type="title"/>
          </p:nvPr>
        </p:nvSpPr>
        <p:spPr>
          <a:xfrm>
            <a:off x="612648" y="4983480"/>
            <a:ext cx="6281928" cy="1353312"/>
          </a:xfrm>
        </p:spPr>
        <p:txBody>
          <a:bodyPr vert="horz" lIns="91440" tIns="45720" rIns="91440" bIns="45720" rtlCol="0" anchor="b">
            <a:normAutofit/>
          </a:bodyPr>
          <a:lstStyle>
            <a:lvl1pPr>
              <a:lnSpc>
                <a:spcPct val="120000"/>
              </a:lnSpc>
              <a:defRPr lang="en-US" sz="2800" dirty="0"/>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87C9CAD-F25A-225B-E7BA-4503FD713A44}"/>
              </a:ext>
            </a:extLst>
          </p:cNvPr>
          <p:cNvSpPr>
            <a:spLocks noGrp="1"/>
          </p:cNvSpPr>
          <p:nvPr>
            <p:ph sz="quarter" idx="13" hasCustomPrompt="1"/>
          </p:nvPr>
        </p:nvSpPr>
        <p:spPr>
          <a:xfrm>
            <a:off x="457200" y="182880"/>
            <a:ext cx="11247120" cy="4974336"/>
          </a:xfrm>
        </p:spPr>
        <p:txBody>
          <a:bodyPr vert="horz" lIns="91440" tIns="45720" rIns="91440" bIns="45720" rtlCol="0">
            <a:normAutofit/>
          </a:bodyPr>
          <a:lstStyle>
            <a:lvl1pPr marL="0" indent="0">
              <a:lnSpc>
                <a:spcPct val="90000"/>
              </a:lnSpc>
              <a:buNone/>
              <a:defRPr lang="en-US" sz="32500" b="1" dirty="0">
                <a:gradFill>
                  <a:gsLst>
                    <a:gs pos="0">
                      <a:schemeClr val="accent2"/>
                    </a:gs>
                    <a:gs pos="100000">
                      <a:schemeClr val="accent5"/>
                    </a:gs>
                  </a:gsLst>
                  <a:lin ang="4200000" scaled="0"/>
                </a:gradFill>
              </a:defRPr>
            </a:lvl1pPr>
          </a:lstStyle>
          <a:p>
            <a:pPr lvl="0"/>
            <a:r>
              <a:rPr lang="en-US" dirty="0"/>
              <a:t>##%</a:t>
            </a:r>
          </a:p>
        </p:txBody>
      </p:sp>
      <p:sp>
        <p:nvSpPr>
          <p:cNvPr id="6" name="Date Placeholder 5">
            <a:extLst>
              <a:ext uri="{FF2B5EF4-FFF2-40B4-BE49-F238E27FC236}">
                <a16:creationId xmlns:a16="http://schemas.microsoft.com/office/drawing/2014/main" id="{418D0173-56FC-C02C-32BA-73DB1BA380C4}"/>
              </a:ext>
            </a:extLst>
          </p:cNvPr>
          <p:cNvSpPr>
            <a:spLocks noGrp="1"/>
          </p:cNvSpPr>
          <p:nvPr>
            <p:ph type="dt" sz="half" idx="14"/>
          </p:nvPr>
        </p:nvSpPr>
        <p:spPr/>
        <p:txBody>
          <a:bodyPr/>
          <a:lstStyle/>
          <a:p>
            <a:fld id="{1315EE4B-219D-4799-AB8D-57B100451C5D}" type="datetime1">
              <a:rPr lang="en-US" smtClean="0"/>
              <a:t>7/20/2026</a:t>
            </a:fld>
            <a:endParaRPr lang="en-US" dirty="0"/>
          </a:p>
        </p:txBody>
      </p:sp>
      <p:sp>
        <p:nvSpPr>
          <p:cNvPr id="14" name="Footer Placeholder 13">
            <a:extLst>
              <a:ext uri="{FF2B5EF4-FFF2-40B4-BE49-F238E27FC236}">
                <a16:creationId xmlns:a16="http://schemas.microsoft.com/office/drawing/2014/main" id="{06AFD340-D045-A82B-779A-CCE82B04A257}"/>
              </a:ext>
            </a:extLst>
          </p:cNvPr>
          <p:cNvSpPr>
            <a:spLocks noGrp="1"/>
          </p:cNvSpPr>
          <p:nvPr>
            <p:ph type="ftr" sz="quarter" idx="15"/>
          </p:nvPr>
        </p:nvSpPr>
        <p:spPr/>
        <p:txBody>
          <a:bodyPr/>
          <a:lstStyle/>
          <a:p>
            <a:r>
              <a:rPr lang="en-US"/>
              <a:t>Sample Footer Text</a:t>
            </a:r>
            <a:endParaRPr lang="en-US" dirty="0"/>
          </a:p>
        </p:txBody>
      </p:sp>
      <p:sp>
        <p:nvSpPr>
          <p:cNvPr id="15" name="Slide Number Placeholder 14">
            <a:extLst>
              <a:ext uri="{FF2B5EF4-FFF2-40B4-BE49-F238E27FC236}">
                <a16:creationId xmlns:a16="http://schemas.microsoft.com/office/drawing/2014/main" id="{1B246833-56EB-2252-BAD6-8D369F55483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955802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gradFill>
                  <a:gsLst>
                    <a:gs pos="0">
                      <a:schemeClr val="accent2"/>
                    </a:gs>
                    <a:gs pos="100000">
                      <a:schemeClr val="accent5"/>
                    </a:gs>
                  </a:gsLst>
                  <a:lin ang="0" scaled="0"/>
                </a:gradFill>
              </a:defRPr>
            </a:lvl1pPr>
            <a:lvl2pPr marL="228600" indent="0">
              <a:lnSpc>
                <a:spcPct val="100000"/>
              </a:lnSpc>
              <a:buNone/>
              <a:defRPr sz="4800" b="1">
                <a:gradFill>
                  <a:gsLst>
                    <a:gs pos="0">
                      <a:schemeClr val="accent2"/>
                    </a:gs>
                    <a:gs pos="100000">
                      <a:schemeClr val="accent5"/>
                    </a:gs>
                  </a:gsLst>
                  <a:lin ang="0" scaled="0"/>
                </a:gradFill>
              </a:defRPr>
            </a:lvl2pPr>
            <a:lvl3pPr marL="457200" indent="0">
              <a:lnSpc>
                <a:spcPct val="100000"/>
              </a:lnSpc>
              <a:buNone/>
              <a:defRPr sz="4400" b="1">
                <a:gradFill>
                  <a:gsLst>
                    <a:gs pos="0">
                      <a:schemeClr val="accent2"/>
                    </a:gs>
                    <a:gs pos="100000">
                      <a:schemeClr val="accent5"/>
                    </a:gs>
                  </a:gsLst>
                  <a:lin ang="0" scaled="0"/>
                </a:gradFill>
              </a:defRPr>
            </a:lvl3pPr>
            <a:lvl4pPr marL="685800" indent="0">
              <a:lnSpc>
                <a:spcPct val="100000"/>
              </a:lnSpc>
              <a:buNone/>
              <a:defRPr sz="4000" b="1">
                <a:gradFill>
                  <a:gsLst>
                    <a:gs pos="0">
                      <a:schemeClr val="accent2"/>
                    </a:gs>
                    <a:gs pos="100000">
                      <a:schemeClr val="accent5"/>
                    </a:gs>
                  </a:gsLst>
                  <a:lin ang="0" scaled="0"/>
                </a:gradFill>
              </a:defRPr>
            </a:lvl4pPr>
            <a:lvl5pPr marL="914400" indent="0">
              <a:lnSpc>
                <a:spcPct val="100000"/>
              </a:lnSpc>
              <a:buNone/>
              <a:defRPr sz="3600" b="1">
                <a:gradFill>
                  <a:gsLst>
                    <a:gs pos="0">
                      <a:schemeClr val="accent2"/>
                    </a:gs>
                    <a:gs pos="100000">
                      <a:schemeClr val="accent5"/>
                    </a:gs>
                  </a:gsLst>
                  <a:lin ang="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Sample Footer Text</a:t>
            </a:r>
            <a:endParaRPr lang="en-US" dirty="0"/>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6499AFF4-C109-45E7-87CB-3A41EC6C3342}" type="datetime1">
              <a:rPr lang="en-US" smtClean="0"/>
              <a:t>7/20/2026</a:t>
            </a:fld>
            <a:endParaRPr lang="en-US" dirty="0"/>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183152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91C0A04-3BC7-B88E-3974-2A73D0A107E7}"/>
              </a:ext>
            </a:extLst>
          </p:cNvPr>
          <p:cNvSpPr/>
          <p:nvPr/>
        </p:nvSpPr>
        <p:spPr>
          <a:xfrm>
            <a:off x="0" y="0"/>
            <a:ext cx="1218895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B07991EE-474F-899B-8FEF-F82B3E5BDF10}"/>
              </a:ext>
            </a:extLst>
          </p:cNvPr>
          <p:cNvGrpSpPr/>
          <p:nvPr/>
        </p:nvGrpSpPr>
        <p:grpSpPr>
          <a:xfrm>
            <a:off x="-7285" y="-6922"/>
            <a:ext cx="12199285" cy="6869101"/>
            <a:chOff x="-22275" y="-6922"/>
            <a:chExt cx="12214275" cy="6869101"/>
          </a:xfrm>
        </p:grpSpPr>
        <p:sp>
          <p:nvSpPr>
            <p:cNvPr id="8" name="Rectangle 7">
              <a:extLst>
                <a:ext uri="{FF2B5EF4-FFF2-40B4-BE49-F238E27FC236}">
                  <a16:creationId xmlns:a16="http://schemas.microsoft.com/office/drawing/2014/main" id="{19D5B255-8277-F118-03CD-8BAE19E8D68B}"/>
                </a:ext>
              </a:extLst>
            </p:cNvPr>
            <p:cNvSpPr/>
            <p:nvPr/>
          </p:nvSpPr>
          <p:spPr>
            <a:xfrm rot="5400000">
              <a:off x="2655863" y="-2678137"/>
              <a:ext cx="6857999" cy="12214275"/>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9" name="Rectangle 8">
              <a:extLst>
                <a:ext uri="{FF2B5EF4-FFF2-40B4-BE49-F238E27FC236}">
                  <a16:creationId xmlns:a16="http://schemas.microsoft.com/office/drawing/2014/main" id="{2E8FF695-246F-077D-F2C8-36B38501750D}"/>
                </a:ext>
              </a:extLst>
            </p:cNvPr>
            <p:cNvSpPr/>
            <p:nvPr/>
          </p:nvSpPr>
          <p:spPr>
            <a:xfrm rot="16200000">
              <a:off x="3197276" y="-2132545"/>
              <a:ext cx="6850175" cy="11139273"/>
            </a:xfrm>
            <a:prstGeom prst="rect">
              <a:avLst/>
            </a:prstGeom>
            <a:gradFill flip="none" rotWithShape="1">
              <a:gsLst>
                <a:gs pos="0">
                  <a:schemeClr val="accent5">
                    <a:lumMod val="75000"/>
                  </a:schemeClr>
                </a:gs>
                <a:gs pos="32000">
                  <a:schemeClr val="accent5">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0" name="Rectangle 9">
              <a:extLst>
                <a:ext uri="{FF2B5EF4-FFF2-40B4-BE49-F238E27FC236}">
                  <a16:creationId xmlns:a16="http://schemas.microsoft.com/office/drawing/2014/main" id="{1DB72F2E-896E-2C27-7B7B-07C3BA02B78E}"/>
                </a:ext>
              </a:extLst>
            </p:cNvPr>
            <p:cNvSpPr/>
            <p:nvPr/>
          </p:nvSpPr>
          <p:spPr>
            <a:xfrm flipH="1">
              <a:off x="-14981" y="-6922"/>
              <a:ext cx="3836566" cy="685291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sp>
          <p:nvSpPr>
            <p:cNvPr id="11" name="Rectangle 10">
              <a:extLst>
                <a:ext uri="{FF2B5EF4-FFF2-40B4-BE49-F238E27FC236}">
                  <a16:creationId xmlns:a16="http://schemas.microsoft.com/office/drawing/2014/main" id="{9522BC71-28C2-81D8-FB44-31BC493BBF50}"/>
                </a:ext>
                <a:ext uri="{C183D7F6-B498-43B3-948B-1728B52AA6E4}">
                  <adec:decorative xmlns:adec="http://schemas.microsoft.com/office/drawing/2017/decorative" val="1"/>
                </a:ext>
              </a:extLst>
            </p:cNvPr>
            <p:cNvSpPr/>
            <p:nvPr/>
          </p:nvSpPr>
          <p:spPr>
            <a:xfrm rot="5400000">
              <a:off x="6189691" y="-743112"/>
              <a:ext cx="5263375" cy="6741243"/>
            </a:xfrm>
            <a:prstGeom prst="rect">
              <a:avLst/>
            </a:prstGeom>
            <a:gradFill flip="none" rotWithShape="1">
              <a:gsLst>
                <a:gs pos="2000">
                  <a:schemeClr val="accent5">
                    <a:lumMod val="60000"/>
                    <a:lumOff val="40000"/>
                    <a:alpha val="68000"/>
                  </a:schemeClr>
                </a:gs>
                <a:gs pos="4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Light"/>
                <a:ea typeface="+mn-ea"/>
                <a:cs typeface="+mn-cs"/>
              </a:endParaRPr>
            </a:p>
          </p:txBody>
        </p:sp>
      </p:grpSp>
      <p:grpSp>
        <p:nvGrpSpPr>
          <p:cNvPr id="16" name="Group 15">
            <a:extLst>
              <a:ext uri="{FF2B5EF4-FFF2-40B4-BE49-F238E27FC236}">
                <a16:creationId xmlns:a16="http://schemas.microsoft.com/office/drawing/2014/main" id="{83681088-8C72-D3AA-E951-F32AA4318F60}"/>
              </a:ext>
              <a:ext uri="{C183D7F6-B498-43B3-948B-1728B52AA6E4}">
                <adec:decorative xmlns:adec="http://schemas.microsoft.com/office/drawing/2017/decorative" val="1"/>
              </a:ext>
            </a:extLst>
          </p:cNvPr>
          <p:cNvGrpSpPr/>
          <p:nvPr/>
        </p:nvGrpSpPr>
        <p:grpSpPr>
          <a:xfrm rot="10800000">
            <a:off x="-8784" y="6739061"/>
            <a:ext cx="12207240" cy="137160"/>
            <a:chOff x="-5025" y="6737718"/>
            <a:chExt cx="12207200" cy="123363"/>
          </a:xfrm>
          <a:solidFill>
            <a:schemeClr val="tx1"/>
          </a:solidFill>
        </p:grpSpPr>
        <p:sp>
          <p:nvSpPr>
            <p:cNvPr id="17" name="Rectangle 16">
              <a:extLst>
                <a:ext uri="{FF2B5EF4-FFF2-40B4-BE49-F238E27FC236}">
                  <a16:creationId xmlns:a16="http://schemas.microsoft.com/office/drawing/2014/main" id="{923FCCF6-A9CE-8C06-A018-3526E4B210A6}"/>
                </a:ext>
              </a:extLst>
            </p:cNvPr>
            <p:cNvSpPr/>
            <p:nvPr/>
          </p:nvSpPr>
          <p:spPr>
            <a:xfrm rot="5400000" flipH="1">
              <a:off x="6036894" y="695800"/>
              <a:ext cx="123362" cy="122071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641A033-DCF1-2B2E-7479-E074B140FA8C}"/>
                </a:ext>
              </a:extLst>
            </p:cNvPr>
            <p:cNvSpPr/>
            <p:nvPr/>
          </p:nvSpPr>
          <p:spPr>
            <a:xfrm rot="16200000">
              <a:off x="9176406" y="3835311"/>
              <a:ext cx="123362" cy="59281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3F83B6E-95ED-1D70-2F6E-8299525C04B0}"/>
              </a:ext>
              <a:ext uri="{C183D7F6-B498-43B3-948B-1728B52AA6E4}">
                <adec:decorative xmlns:adec="http://schemas.microsoft.com/office/drawing/2017/decorative" val="1"/>
              </a:ext>
            </a:extLst>
          </p:cNvPr>
          <p:cNvGrpSpPr/>
          <p:nvPr/>
        </p:nvGrpSpPr>
        <p:grpSpPr>
          <a:xfrm>
            <a:off x="12068636" y="0"/>
            <a:ext cx="137160" cy="6858000"/>
            <a:chOff x="12068638" y="0"/>
            <a:chExt cx="123362" cy="6858000"/>
          </a:xfrm>
          <a:solidFill>
            <a:schemeClr val="tx1"/>
          </a:solidFill>
        </p:grpSpPr>
        <p:sp>
          <p:nvSpPr>
            <p:cNvPr id="20" name="Rectangle 19">
              <a:extLst>
                <a:ext uri="{FF2B5EF4-FFF2-40B4-BE49-F238E27FC236}">
                  <a16:creationId xmlns:a16="http://schemas.microsoft.com/office/drawing/2014/main" id="{A1F59BE4-AC2E-2AB9-FE80-40CAF77CA798}"/>
                </a:ext>
              </a:extLst>
            </p:cNvPr>
            <p:cNvSpPr/>
            <p:nvPr/>
          </p:nvSpPr>
          <p:spPr>
            <a:xfrm>
              <a:off x="12068638" y="0"/>
              <a:ext cx="12336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01C2DAC-E593-02EE-C7E4-01B9BAA443C6}"/>
                </a:ext>
              </a:extLst>
            </p:cNvPr>
            <p:cNvSpPr/>
            <p:nvPr/>
          </p:nvSpPr>
          <p:spPr>
            <a:xfrm>
              <a:off x="12068638" y="3527553"/>
              <a:ext cx="123362" cy="33304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7680960" cy="5605272"/>
          </a:xfrm>
        </p:spPr>
        <p:txBody>
          <a:bodyPr anchor="t">
            <a:normAutofit/>
          </a:bodyPr>
          <a:lstStyle>
            <a:lvl1pPr marL="0" indent="0">
              <a:lnSpc>
                <a:spcPct val="100000"/>
              </a:lnSpc>
              <a:buNone/>
              <a:defRPr sz="5600" b="1">
                <a:solidFill>
                  <a:schemeClr val="bg1"/>
                </a:solidFill>
              </a:defRPr>
            </a:lvl1pPr>
            <a:lvl2pPr marL="228600" indent="0">
              <a:lnSpc>
                <a:spcPct val="100000"/>
              </a:lnSpc>
              <a:buNone/>
              <a:defRPr sz="5600" b="1">
                <a:solidFill>
                  <a:schemeClr val="bg1"/>
                </a:solidFill>
              </a:defRPr>
            </a:lvl2pPr>
            <a:lvl3pPr marL="457200" indent="0">
              <a:lnSpc>
                <a:spcPct val="100000"/>
              </a:lnSpc>
              <a:buNone/>
              <a:defRPr sz="5600" b="1">
                <a:solidFill>
                  <a:schemeClr val="bg1"/>
                </a:solidFill>
              </a:defRPr>
            </a:lvl3pPr>
            <a:lvl4pPr marL="685800" indent="0">
              <a:lnSpc>
                <a:spcPct val="100000"/>
              </a:lnSpc>
              <a:buNone/>
              <a:defRPr sz="5600" b="1">
                <a:solidFill>
                  <a:schemeClr val="bg1"/>
                </a:solidFill>
              </a:defRPr>
            </a:lvl4pPr>
            <a:lvl5pPr marL="914400" indent="0">
              <a:lnSpc>
                <a:spcPct val="100000"/>
              </a:lnSpc>
              <a:buNone/>
              <a:defRPr sz="5600" b="1">
                <a:solidFill>
                  <a:schemeClr val="bg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lvl1pPr>
              <a:defRPr>
                <a:solidFill>
                  <a:schemeClr val="bg1"/>
                </a:solidFill>
              </a:defRPr>
            </a:lvl1pPr>
          </a:lstStyle>
          <a:p>
            <a:fld id="{50AFEFF9-BDF1-4CFA-B535-0413D62BE29A}" type="datetime1">
              <a:rPr lang="en-US" smtClean="0"/>
              <a:t>7/20/2026</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8249781"/>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323AF82-B640-17D0-AC4B-55F4EDF5C4D1}"/>
              </a:ext>
              <a:ext uri="{C183D7F6-B498-43B3-948B-1728B52AA6E4}">
                <adec:decorative xmlns:adec="http://schemas.microsoft.com/office/drawing/2017/decorative" val="1"/>
              </a:ext>
            </a:extLst>
          </p:cNvPr>
          <p:cNvGrpSpPr/>
          <p:nvPr/>
        </p:nvGrpSpPr>
        <p:grpSpPr>
          <a:xfrm>
            <a:off x="0" y="0"/>
            <a:ext cx="123362" cy="6858000"/>
            <a:chOff x="12068638" y="0"/>
            <a:chExt cx="123362" cy="6858000"/>
          </a:xfrm>
        </p:grpSpPr>
        <p:sp>
          <p:nvSpPr>
            <p:cNvPr id="4" name="Rectangle 3">
              <a:extLst>
                <a:ext uri="{FF2B5EF4-FFF2-40B4-BE49-F238E27FC236}">
                  <a16:creationId xmlns:a16="http://schemas.microsoft.com/office/drawing/2014/main" id="{2DA5C8EA-7A6C-8AC0-78D1-F538329B41B8}"/>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F2FAD3C-DB75-D855-489D-B09F992EA0E9}"/>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FB287CE5-00A5-FA1D-EB2D-E5CFD27420D3}"/>
              </a:ext>
              <a:ext uri="{C183D7F6-B498-43B3-948B-1728B52AA6E4}">
                <adec:decorative xmlns:adec="http://schemas.microsoft.com/office/drawing/2017/decorative" val="1"/>
              </a:ext>
            </a:extLst>
          </p:cNvPr>
          <p:cNvGrpSpPr/>
          <p:nvPr/>
        </p:nvGrpSpPr>
        <p:grpSpPr>
          <a:xfrm rot="10800000">
            <a:off x="12357" y="6746828"/>
            <a:ext cx="12188952" cy="123363"/>
            <a:chOff x="-5025" y="6737718"/>
            <a:chExt cx="12207200" cy="123363"/>
          </a:xfrm>
        </p:grpSpPr>
        <p:sp>
          <p:nvSpPr>
            <p:cNvPr id="23" name="Rectangle 22">
              <a:extLst>
                <a:ext uri="{FF2B5EF4-FFF2-40B4-BE49-F238E27FC236}">
                  <a16:creationId xmlns:a16="http://schemas.microsoft.com/office/drawing/2014/main" id="{12C43EBD-E088-A3CD-FCDE-E6ED8F87D148}"/>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D88F00F-9D01-378E-377E-26B543D2FA77}"/>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82175" y="751366"/>
            <a:ext cx="8353433" cy="5402545"/>
          </a:xfrm>
        </p:spPr>
        <p:txBody>
          <a:bodyPr anchor="ctr">
            <a:normAutofit/>
          </a:bodyPr>
          <a:lstStyle>
            <a:lvl1pPr marL="0" indent="0">
              <a:lnSpc>
                <a:spcPct val="100000"/>
              </a:lnSpc>
              <a:buNone/>
              <a:defRPr sz="4800" b="1">
                <a:gradFill>
                  <a:gsLst>
                    <a:gs pos="0">
                      <a:schemeClr val="accent5"/>
                    </a:gs>
                    <a:gs pos="90000">
                      <a:schemeClr val="accent2"/>
                    </a:gs>
                  </a:gsLst>
                  <a:lin ang="9600000" scaled="0"/>
                </a:gradFill>
              </a:defRPr>
            </a:lvl1pPr>
            <a:lvl2pPr marL="228600" indent="0">
              <a:lnSpc>
                <a:spcPct val="100000"/>
              </a:lnSpc>
              <a:buNone/>
              <a:defRPr sz="4800" b="1">
                <a:gradFill>
                  <a:gsLst>
                    <a:gs pos="0">
                      <a:schemeClr val="accent5"/>
                    </a:gs>
                    <a:gs pos="90000">
                      <a:schemeClr val="accent2"/>
                    </a:gs>
                  </a:gsLst>
                  <a:lin ang="9600000" scaled="0"/>
                </a:gradFill>
              </a:defRPr>
            </a:lvl2pPr>
            <a:lvl3pPr marL="457200" indent="0">
              <a:lnSpc>
                <a:spcPct val="100000"/>
              </a:lnSpc>
              <a:buNone/>
              <a:defRPr sz="4800" b="1">
                <a:gradFill>
                  <a:gsLst>
                    <a:gs pos="0">
                      <a:schemeClr val="accent5"/>
                    </a:gs>
                    <a:gs pos="90000">
                      <a:schemeClr val="accent2"/>
                    </a:gs>
                  </a:gsLst>
                  <a:lin ang="9600000" scaled="0"/>
                </a:gradFill>
              </a:defRPr>
            </a:lvl3pPr>
            <a:lvl4pPr marL="685800" indent="0">
              <a:lnSpc>
                <a:spcPct val="100000"/>
              </a:lnSpc>
              <a:buNone/>
              <a:defRPr sz="4800" b="1">
                <a:gradFill>
                  <a:gsLst>
                    <a:gs pos="0">
                      <a:schemeClr val="accent5"/>
                    </a:gs>
                    <a:gs pos="90000">
                      <a:schemeClr val="accent2"/>
                    </a:gs>
                  </a:gsLst>
                  <a:lin ang="9600000" scaled="0"/>
                </a:gradFill>
              </a:defRPr>
            </a:lvl4pPr>
            <a:lvl5pPr marL="914400" indent="0">
              <a:lnSpc>
                <a:spcPct val="100000"/>
              </a:lnSpc>
              <a:buNone/>
              <a:defRPr sz="4800" b="1">
                <a:gradFill>
                  <a:gsLst>
                    <a:gs pos="0">
                      <a:schemeClr val="accent5"/>
                    </a:gs>
                    <a:gs pos="90000">
                      <a:schemeClr val="accent2"/>
                    </a:gs>
                  </a:gsLst>
                  <a:lin ang="9600000" scaled="0"/>
                </a:gra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13">
            <a:extLst>
              <a:ext uri="{FF2B5EF4-FFF2-40B4-BE49-F238E27FC236}">
                <a16:creationId xmlns:a16="http://schemas.microsoft.com/office/drawing/2014/main" id="{132871A2-A450-61EB-7368-98B251F15495}"/>
              </a:ext>
            </a:extLst>
          </p:cNvPr>
          <p:cNvSpPr>
            <a:spLocks noGrp="1"/>
          </p:cNvSpPr>
          <p:nvPr>
            <p:ph type="ftr" sz="quarter" idx="15"/>
          </p:nvPr>
        </p:nvSpPr>
        <p:spPr/>
        <p:txBody>
          <a:bodyPr/>
          <a:lstStyle/>
          <a:p>
            <a:r>
              <a:rPr lang="en-US" dirty="0"/>
              <a:t>Sample Footer Text</a:t>
            </a:r>
          </a:p>
        </p:txBody>
      </p:sp>
      <p:sp>
        <p:nvSpPr>
          <p:cNvPr id="13" name="Date Placeholder 12">
            <a:extLst>
              <a:ext uri="{FF2B5EF4-FFF2-40B4-BE49-F238E27FC236}">
                <a16:creationId xmlns:a16="http://schemas.microsoft.com/office/drawing/2014/main" id="{7CA33720-A04E-18B6-251B-16C80085F295}"/>
              </a:ext>
            </a:extLst>
          </p:cNvPr>
          <p:cNvSpPr>
            <a:spLocks noGrp="1"/>
          </p:cNvSpPr>
          <p:nvPr>
            <p:ph type="dt" sz="half" idx="14"/>
          </p:nvPr>
        </p:nvSpPr>
        <p:spPr/>
        <p:txBody>
          <a:bodyPr/>
          <a:lstStyle/>
          <a:p>
            <a:fld id="{6E761A50-B070-4EAD-9EB9-92E4929324E7}" type="datetime1">
              <a:rPr lang="en-US" smtClean="0"/>
              <a:t>7/20/2026</a:t>
            </a:fld>
            <a:endParaRPr lang="en-US" dirty="0"/>
          </a:p>
        </p:txBody>
      </p:sp>
      <p:sp>
        <p:nvSpPr>
          <p:cNvPr id="15" name="Slide Number Placeholder 14">
            <a:extLst>
              <a:ext uri="{FF2B5EF4-FFF2-40B4-BE49-F238E27FC236}">
                <a16:creationId xmlns:a16="http://schemas.microsoft.com/office/drawing/2014/main" id="{AC245A2E-4B49-CED7-ADDF-6624BCC88DD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0430365"/>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645920" y="5203004"/>
            <a:ext cx="9052560" cy="557784"/>
          </a:xfrm>
        </p:spPr>
        <p:txBody>
          <a:bodyPr anchor="ctr">
            <a:normAutofit/>
          </a:bodyPr>
          <a:lstStyle>
            <a:lvl1pPr>
              <a:lnSpc>
                <a:spcPct val="120000"/>
              </a:lnSpc>
              <a:defRPr sz="2400" b="1">
                <a:gradFill>
                  <a:gsLst>
                    <a:gs pos="0">
                      <a:schemeClr val="accent5"/>
                    </a:gs>
                    <a:gs pos="90000">
                      <a:schemeClr val="accent2"/>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499616" y="1795462"/>
            <a:ext cx="9198864" cy="2871216"/>
          </a:xfrm>
        </p:spPr>
        <p:txBody>
          <a:bodyPr anchor="ctr">
            <a:normAutofit/>
          </a:bodyPr>
          <a:lstStyle>
            <a:lvl1pPr marL="137160" indent="-137160">
              <a:lnSpc>
                <a:spcPct val="100000"/>
              </a:lnSpc>
              <a:buNone/>
              <a:defRPr sz="4400"/>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9A1CBA35-F376-4C5F-B8C5-4C103617FD91}" type="datetime1">
              <a:rPr lang="en-US" smtClean="0"/>
              <a:t>7/20/2026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37238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D93FB6C-5982-EAFA-94FA-F06EABA0EC3A}"/>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48F732B-25DE-1819-DB0A-266B26703011}"/>
              </a:ext>
            </a:extLst>
          </p:cNvPr>
          <p:cNvGrpSpPr/>
          <p:nvPr/>
        </p:nvGrpSpPr>
        <p:grpSpPr>
          <a:xfrm>
            <a:off x="807326" y="778051"/>
            <a:ext cx="10577346" cy="5314435"/>
            <a:chOff x="807326" y="778051"/>
            <a:chExt cx="10577346" cy="5314435"/>
          </a:xfrm>
        </p:grpSpPr>
        <p:sp>
          <p:nvSpPr>
            <p:cNvPr id="9" name="Rectangle 8">
              <a:extLst>
                <a:ext uri="{FF2B5EF4-FFF2-40B4-BE49-F238E27FC236}">
                  <a16:creationId xmlns:a16="http://schemas.microsoft.com/office/drawing/2014/main" id="{70BBD41E-DAB9-A564-3A2B-295B7AE87C42}"/>
                </a:ext>
              </a:extLst>
            </p:cNvPr>
            <p:cNvSpPr/>
            <p:nvPr/>
          </p:nvSpPr>
          <p:spPr>
            <a:xfrm rot="5400000" flipH="1">
              <a:off x="3438786" y="-1853401"/>
              <a:ext cx="5314432" cy="10577340"/>
            </a:xfrm>
            <a:prstGeom prst="rect">
              <a:avLst/>
            </a:prstGeom>
            <a:gradFill>
              <a:gsLst>
                <a:gs pos="0">
                  <a:schemeClr val="accent2">
                    <a:alpha val="78000"/>
                  </a:schemeClr>
                </a:gs>
                <a:gs pos="93000">
                  <a:schemeClr val="accent5">
                    <a:alpha val="8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B54A4391-9FDD-C033-0A4D-647A73420405}"/>
                </a:ext>
              </a:extLst>
            </p:cNvPr>
            <p:cNvSpPr/>
            <p:nvPr/>
          </p:nvSpPr>
          <p:spPr>
            <a:xfrm rot="16200000" flipH="1">
              <a:off x="3445177" y="-1846407"/>
              <a:ext cx="5314435" cy="10563352"/>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0290101F-E74A-5C0F-8CC5-E0B5E3DC0E24}"/>
                </a:ext>
              </a:extLst>
            </p:cNvPr>
            <p:cNvSpPr/>
            <p:nvPr/>
          </p:nvSpPr>
          <p:spPr>
            <a:xfrm rot="10800000">
              <a:off x="807326" y="778051"/>
              <a:ext cx="3333441" cy="5308369"/>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338E2756-2591-1046-1B67-C9DEEDDCB82E}"/>
                </a:ext>
                <a:ext uri="{C183D7F6-B498-43B3-948B-1728B52AA6E4}">
                  <adec:decorative xmlns:adec="http://schemas.microsoft.com/office/drawing/2017/decorative" val="1"/>
                </a:ext>
              </a:extLst>
            </p:cNvPr>
            <p:cNvSpPr/>
            <p:nvPr/>
          </p:nvSpPr>
          <p:spPr>
            <a:xfrm rot="5400000" flipH="1">
              <a:off x="4205050" y="-1083744"/>
              <a:ext cx="4078718" cy="10273742"/>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bg1"/>
                </a:soli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655064" y="1965960"/>
            <a:ext cx="8695944" cy="2331720"/>
          </a:xfrm>
        </p:spPr>
        <p:txBody>
          <a:bodyPr anchor="ctr">
            <a:normAutofit/>
          </a:bodyPr>
          <a:lstStyle>
            <a:lvl1pPr marL="137160" indent="-137160">
              <a:lnSpc>
                <a:spcPct val="100000"/>
              </a:lnSpc>
              <a:buNone/>
              <a:defRPr sz="3800">
                <a:solidFill>
                  <a:schemeClr val="bg1"/>
                </a:solidFill>
                <a:latin typeface="+mn-lt"/>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BA89D600-DCDC-4EC3-BDD3-052C2836DAF2}" type="datetime1">
              <a:rPr lang="en-US" smtClean="0"/>
              <a:t>7/20/2026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002547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93D49479-B594-DDBA-C16A-3A98635C8A4A}"/>
              </a:ext>
              <a:ext uri="{C183D7F6-B498-43B3-948B-1728B52AA6E4}">
                <adec:decorative xmlns:adec="http://schemas.microsoft.com/office/drawing/2017/decorative" val="1"/>
              </a:ext>
            </a:extLst>
          </p:cNvPr>
          <p:cNvGrpSpPr/>
          <p:nvPr/>
        </p:nvGrpSpPr>
        <p:grpSpPr>
          <a:xfrm>
            <a:off x="12068638" y="0"/>
            <a:ext cx="123362" cy="6858000"/>
            <a:chOff x="12068638" y="0"/>
            <a:chExt cx="123362" cy="6858000"/>
          </a:xfrm>
        </p:grpSpPr>
        <p:sp>
          <p:nvSpPr>
            <p:cNvPr id="14" name="Rectangle 13">
              <a:extLst>
                <a:ext uri="{FF2B5EF4-FFF2-40B4-BE49-F238E27FC236}">
                  <a16:creationId xmlns:a16="http://schemas.microsoft.com/office/drawing/2014/main" id="{0E065CA7-C91C-8C4F-CD30-E6DB950A620B}"/>
                </a:ext>
              </a:extLst>
            </p:cNvPr>
            <p:cNvSpPr/>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CDB482-1274-EA4E-11EA-FDB308F1540E}"/>
                </a:ext>
              </a:extLst>
            </p:cNvPr>
            <p:cNvSpPr/>
            <p:nvPr/>
          </p:nvSpPr>
          <p:spPr>
            <a:xfrm>
              <a:off x="12068638" y="3527553"/>
              <a:ext cx="123362" cy="3330447"/>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FAEF3D1-EB50-234E-F0C0-5C4E6FB69937}"/>
              </a:ext>
              <a:ext uri="{C183D7F6-B498-43B3-948B-1728B52AA6E4}">
                <adec:decorative xmlns:adec="http://schemas.microsoft.com/office/drawing/2017/decorative" val="1"/>
              </a:ext>
            </a:extLst>
          </p:cNvPr>
          <p:cNvGrpSpPr/>
          <p:nvPr/>
        </p:nvGrpSpPr>
        <p:grpSpPr>
          <a:xfrm rot="10800000">
            <a:off x="-1091" y="0"/>
            <a:ext cx="12188952" cy="123363"/>
            <a:chOff x="-5025" y="6737718"/>
            <a:chExt cx="12207200" cy="123363"/>
          </a:xfrm>
        </p:grpSpPr>
        <p:sp>
          <p:nvSpPr>
            <p:cNvPr id="17" name="Rectangle 16">
              <a:extLst>
                <a:ext uri="{FF2B5EF4-FFF2-40B4-BE49-F238E27FC236}">
                  <a16:creationId xmlns:a16="http://schemas.microsoft.com/office/drawing/2014/main" id="{5B35CE4F-16F9-575C-78CA-4F076F0C3D1F}"/>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D59711A-5559-82B6-B156-35D79618FF56}"/>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DDF72D5-B6AC-3F01-D0B7-E4B24906CCFA}"/>
              </a:ext>
            </a:extLst>
          </p:cNvPr>
          <p:cNvSpPr>
            <a:spLocks noGrp="1"/>
          </p:cNvSpPr>
          <p:nvPr>
            <p:ph type="title" hasCustomPrompt="1"/>
          </p:nvPr>
        </p:nvSpPr>
        <p:spPr>
          <a:xfrm>
            <a:off x="1379836" y="5192776"/>
            <a:ext cx="8494776" cy="621792"/>
          </a:xfrm>
        </p:spPr>
        <p:txBody>
          <a:bodyPr anchor="ctr">
            <a:normAutofit/>
          </a:bodyPr>
          <a:lstStyle>
            <a:lvl1pPr>
              <a:lnSpc>
                <a:spcPct val="120000"/>
              </a:lnSpc>
              <a:defRPr sz="1800" b="1">
                <a:gradFill>
                  <a:gsLst>
                    <a:gs pos="0">
                      <a:schemeClr val="accent2"/>
                    </a:gs>
                    <a:gs pos="90000">
                      <a:schemeClr val="accent5"/>
                    </a:gs>
                  </a:gsLst>
                  <a:lin ang="9600000" scaled="0"/>
                </a:gradFill>
              </a:defRPr>
            </a:lvl1pPr>
          </a:lstStyle>
          <a:p>
            <a:r>
              <a:rPr lang="en-US" dirty="0"/>
              <a:t>Quote Author</a:t>
            </a:r>
          </a:p>
        </p:txBody>
      </p:sp>
      <p:sp>
        <p:nvSpPr>
          <p:cNvPr id="7" name="Content Placeholder 6">
            <a:extLst>
              <a:ext uri="{FF2B5EF4-FFF2-40B4-BE49-F238E27FC236}">
                <a16:creationId xmlns:a16="http://schemas.microsoft.com/office/drawing/2014/main" id="{20A93000-1238-849C-EADD-03910EE27D69}"/>
              </a:ext>
            </a:extLst>
          </p:cNvPr>
          <p:cNvSpPr>
            <a:spLocks noGrp="1"/>
          </p:cNvSpPr>
          <p:nvPr>
            <p:ph sz="quarter" idx="13" hasCustomPrompt="1"/>
          </p:nvPr>
        </p:nvSpPr>
        <p:spPr>
          <a:xfrm>
            <a:off x="1233532" y="1792224"/>
            <a:ext cx="8641080" cy="2871216"/>
          </a:xfrm>
        </p:spPr>
        <p:txBody>
          <a:bodyPr anchor="ctr">
            <a:normAutofit/>
          </a:bodyPr>
          <a:lstStyle>
            <a:lvl1pPr marL="137160" indent="-137160">
              <a:lnSpc>
                <a:spcPct val="100000"/>
              </a:lnSpc>
              <a:buNone/>
              <a:defRPr sz="3600">
                <a:gradFill>
                  <a:gsLst>
                    <a:gs pos="0">
                      <a:schemeClr val="accent2"/>
                    </a:gs>
                    <a:gs pos="90000">
                      <a:schemeClr val="accent5"/>
                    </a:gs>
                  </a:gsLst>
                  <a:lin ang="9600000" scaled="0"/>
                </a:gradFill>
              </a:defRPr>
            </a:lvl1pPr>
          </a:lstStyle>
          <a:p>
            <a:pPr lvl="0"/>
            <a:r>
              <a:rPr lang="en-US" dirty="0"/>
              <a:t>Click to edit Quote</a:t>
            </a:r>
          </a:p>
        </p:txBody>
      </p:sp>
      <p:sp>
        <p:nvSpPr>
          <p:cNvPr id="3" name="Footer Placeholder 2">
            <a:extLst>
              <a:ext uri="{FF2B5EF4-FFF2-40B4-BE49-F238E27FC236}">
                <a16:creationId xmlns:a16="http://schemas.microsoft.com/office/drawing/2014/main" id="{B26C0B63-D720-7E4B-EF47-C094EDA300AC}"/>
              </a:ext>
            </a:extLst>
          </p:cNvPr>
          <p:cNvSpPr>
            <a:spLocks noGrp="1"/>
          </p:cNvSpPr>
          <p:nvPr>
            <p:ph type="ftr" sz="quarter" idx="10"/>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B3091BBB-CF16-BAC6-4881-2B122B945B8A}"/>
              </a:ext>
            </a:extLst>
          </p:cNvPr>
          <p:cNvSpPr>
            <a:spLocks noGrp="1"/>
          </p:cNvSpPr>
          <p:nvPr>
            <p:ph type="dt" sz="half" idx="11"/>
          </p:nvPr>
        </p:nvSpPr>
        <p:spPr/>
        <p:txBody>
          <a:bodyPr/>
          <a:lstStyle/>
          <a:p>
            <a:fld id="{3ADB2DB3-0A08-4E5B-8BB6-A488CF1C042F}" type="datetime1">
              <a:rPr lang="en-US" smtClean="0"/>
              <a:t>7/20/2026</a:t>
            </a:fld>
            <a:endParaRPr lang="en-US" dirty="0"/>
          </a:p>
        </p:txBody>
      </p:sp>
      <p:sp>
        <p:nvSpPr>
          <p:cNvPr id="5" name="Slide Number Placeholder 4">
            <a:extLst>
              <a:ext uri="{FF2B5EF4-FFF2-40B4-BE49-F238E27FC236}">
                <a16:creationId xmlns:a16="http://schemas.microsoft.com/office/drawing/2014/main" id="{318C42D5-A475-3C08-9471-C59B3A49C84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241175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0B646A9-91B4-D2CF-8B72-68E668219C00}"/>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02920"/>
            <a:ext cx="10954512" cy="1197864"/>
          </a:xfrm>
        </p:spPr>
        <p:txBody>
          <a:bodyPr/>
          <a:lstStyle>
            <a:lvl1pPr>
              <a:defRPr>
                <a:solidFill>
                  <a:schemeClr val="bg1"/>
                </a:solidFill>
              </a:defRPr>
            </a:lvl1p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612648" y="2133600"/>
            <a:ext cx="5166360" cy="41849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400800" y="2128115"/>
            <a:ext cx="5166360" cy="41903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pPr algn="l"/>
            <a:r>
              <a:rPr lang="en-US"/>
              <a:t>Sample Footer Text</a:t>
            </a:r>
            <a:endParaRPr lang="en-US" dirty="0"/>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A329DD1-6F17-4170-B2B1-1A76C32D62A1}" type="datetime1">
              <a:rPr lang="en-US" smtClean="0"/>
              <a:t>7/20/2026</a:t>
            </a:fld>
            <a:endParaRPr lang="en-US" dirty="0"/>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802615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704A21-3725-4536-B210-EAED58DE1544}"/>
              </a:ext>
            </a:extLst>
          </p:cNvPr>
          <p:cNvSpPr/>
          <p:nvPr/>
        </p:nvSpPr>
        <p:spPr>
          <a:xfrm rot="5400000" flipH="1">
            <a:off x="5175902" y="-5175894"/>
            <a:ext cx="1855397" cy="12207199"/>
          </a:xfrm>
          <a:prstGeom prst="rect">
            <a:avLst/>
          </a:prstGeom>
          <a:gradFill>
            <a:gsLst>
              <a:gs pos="0">
                <a:schemeClr val="accent5"/>
              </a:gs>
              <a:gs pos="90000">
                <a:schemeClr val="accent2"/>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12648" y="502920"/>
            <a:ext cx="10953750" cy="1197864"/>
          </a:xfrm>
        </p:spPr>
        <p:txBody>
          <a:bodyPr/>
          <a:lstStyle>
            <a:lvl1pPr>
              <a:defRPr>
                <a:solidFill>
                  <a:schemeClr val="bg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12648" y="2128111"/>
            <a:ext cx="5166360" cy="484632"/>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61264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00800" y="2128109"/>
            <a:ext cx="5166360" cy="484633"/>
          </a:xfrm>
        </p:spPr>
        <p:txBody>
          <a:bodyPr anchor="b">
            <a:normAutofit/>
          </a:bodyPr>
          <a:lstStyle>
            <a:lvl1pPr marL="0" indent="0">
              <a:lnSpc>
                <a:spcPct val="90000"/>
              </a:lnSpc>
              <a:buNone/>
              <a:defRPr sz="24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400038" y="2722893"/>
            <a:ext cx="5166360" cy="35956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80669AB3-1083-59C6-B9F8-A35C0D406617}"/>
              </a:ext>
            </a:extLst>
          </p:cNvPr>
          <p:cNvSpPr>
            <a:spLocks noGrp="1"/>
          </p:cNvSpPr>
          <p:nvPr>
            <p:ph type="ftr" sz="quarter" idx="16"/>
          </p:nvPr>
        </p:nvSpPr>
        <p:spPr/>
        <p:txBody>
          <a:bodyPr/>
          <a:lstStyle/>
          <a:p>
            <a:pPr algn="l"/>
            <a:r>
              <a:rPr lang="en-US"/>
              <a:t>Sample Footer Text</a:t>
            </a:r>
            <a:endParaRPr lang="en-US" dirty="0"/>
          </a:p>
        </p:txBody>
      </p:sp>
      <p:sp>
        <p:nvSpPr>
          <p:cNvPr id="4" name="Date Placeholder 3">
            <a:extLst>
              <a:ext uri="{FF2B5EF4-FFF2-40B4-BE49-F238E27FC236}">
                <a16:creationId xmlns:a16="http://schemas.microsoft.com/office/drawing/2014/main" id="{88D0645D-C128-9FF0-2E8B-D2E3E34687DA}"/>
              </a:ext>
            </a:extLst>
          </p:cNvPr>
          <p:cNvSpPr>
            <a:spLocks noGrp="1"/>
          </p:cNvSpPr>
          <p:nvPr>
            <p:ph type="dt" sz="half" idx="15"/>
          </p:nvPr>
        </p:nvSpPr>
        <p:spPr/>
        <p:txBody>
          <a:bodyPr/>
          <a:lstStyle/>
          <a:p>
            <a:fld id="{BA7E6053-DA33-4DC9-86BB-0E52E5EB5B56}" type="datetime1">
              <a:rPr lang="en-US" smtClean="0"/>
              <a:t>7/20/2026</a:t>
            </a:fld>
            <a:endParaRPr lang="en-US" dirty="0"/>
          </a:p>
        </p:txBody>
      </p:sp>
      <p:sp>
        <p:nvSpPr>
          <p:cNvPr id="10" name="Slide Number Placeholder 9">
            <a:extLst>
              <a:ext uri="{FF2B5EF4-FFF2-40B4-BE49-F238E27FC236}">
                <a16:creationId xmlns:a16="http://schemas.microsoft.com/office/drawing/2014/main" id="{CC6DDA88-C058-DDD5-F19B-8B5E7B86C68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62603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nchor="t"/>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C72CE4D-D83F-44D4-ACB0-A88A6B9DB4F7}" type="datetime1">
              <a:rPr lang="en-US" smtClean="0"/>
              <a:t>7/20/2026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7216515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62F981-1EE1-49F5-B605-4EA23F0307AC}" type="datetime1">
              <a:rPr lang="en-US" smtClean="0"/>
              <a:t>7/20/2026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21682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6BE0305-2234-39DE-EC35-B6881018EC31}"/>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12" name="Rectangle 11">
              <a:extLst>
                <a:ext uri="{FF2B5EF4-FFF2-40B4-BE49-F238E27FC236}">
                  <a16:creationId xmlns:a16="http://schemas.microsoft.com/office/drawing/2014/main" id="{BEBF17BE-BA15-771A-79F4-91B4C5C752FB}"/>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9ADE0D-3A86-F364-6B2A-F373A75E29AE}"/>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02920"/>
            <a:ext cx="3595634" cy="1808201"/>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283299" y="502920"/>
            <a:ext cx="6283861" cy="580326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0B6493B-A447-4205-AC2D-AE2DEDAE4E3B}" type="datetime1">
              <a:rPr lang="en-US" smtClean="0"/>
              <a:t>7/20/2026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559550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02923E9-478C-95DE-C678-A683A36F5388}"/>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21" name="Rectangle 20">
              <a:extLst>
                <a:ext uri="{FF2B5EF4-FFF2-40B4-BE49-F238E27FC236}">
                  <a16:creationId xmlns:a16="http://schemas.microsoft.com/office/drawing/2014/main" id="{43DD8A0F-EB40-1201-2A23-685958AC5DF6}"/>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B912E4F-3FBB-39E4-2EA2-BA0D8858A74D}"/>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02920"/>
            <a:ext cx="3713996" cy="2247200"/>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24" name="Footer Placeholder 23">
            <a:extLst>
              <a:ext uri="{FF2B5EF4-FFF2-40B4-BE49-F238E27FC236}">
                <a16:creationId xmlns:a16="http://schemas.microsoft.com/office/drawing/2014/main" id="{861F92C4-9651-789C-0B22-E6343EE25C7A}"/>
              </a:ext>
            </a:extLst>
          </p:cNvPr>
          <p:cNvSpPr>
            <a:spLocks noGrp="1"/>
          </p:cNvSpPr>
          <p:nvPr>
            <p:ph type="ftr" sz="quarter" idx="15"/>
          </p:nvPr>
        </p:nvSpPr>
        <p:spPr/>
        <p:txBody>
          <a:bodyPr/>
          <a:lstStyle/>
          <a:p>
            <a:r>
              <a:rPr lang="en-US"/>
              <a:t>Sample Footer Text</a:t>
            </a:r>
            <a:endParaRPr lang="en-US" dirty="0"/>
          </a:p>
        </p:txBody>
      </p:sp>
      <p:sp>
        <p:nvSpPr>
          <p:cNvPr id="8" name="Picture Placeholder 7">
            <a:extLst>
              <a:ext uri="{FF2B5EF4-FFF2-40B4-BE49-F238E27FC236}">
                <a16:creationId xmlns:a16="http://schemas.microsoft.com/office/drawing/2014/main" id="{6CCD178F-4127-FE67-2F5D-0F1CE7884398}"/>
              </a:ext>
            </a:extLst>
          </p:cNvPr>
          <p:cNvSpPr>
            <a:spLocks noGrp="1"/>
          </p:cNvSpPr>
          <p:nvPr>
            <p:ph type="pic" sz="quarter" idx="13" hasCustomPrompt="1"/>
          </p:nvPr>
        </p:nvSpPr>
        <p:spPr>
          <a:xfrm>
            <a:off x="5153978" y="342016"/>
            <a:ext cx="6413182" cy="5976487"/>
          </a:xfrm>
          <a:blipFill>
            <a:blip r:embed="rId2">
              <a:alphaModFix amt="60000"/>
            </a:blip>
            <a:stretch>
              <a:fillRect/>
            </a:stretch>
          </a:blipFill>
        </p:spPr>
        <p:txBody>
          <a:bodyPr/>
          <a:lstStyle>
            <a:lvl1pPr marL="0" indent="0">
              <a:buNone/>
              <a:defRPr/>
            </a:lvl1pPr>
          </a:lstStyle>
          <a:p>
            <a:r>
              <a:rPr lang="en-US" dirty="0"/>
              <a:t>.</a:t>
            </a:r>
          </a:p>
        </p:txBody>
      </p:sp>
      <p:sp>
        <p:nvSpPr>
          <p:cNvPr id="23" name="Date Placeholder 22">
            <a:extLst>
              <a:ext uri="{FF2B5EF4-FFF2-40B4-BE49-F238E27FC236}">
                <a16:creationId xmlns:a16="http://schemas.microsoft.com/office/drawing/2014/main" id="{8ACB14E1-4D3B-B55C-4791-64F774AC361F}"/>
              </a:ext>
            </a:extLst>
          </p:cNvPr>
          <p:cNvSpPr>
            <a:spLocks noGrp="1"/>
          </p:cNvSpPr>
          <p:nvPr>
            <p:ph type="dt" sz="half" idx="14"/>
          </p:nvPr>
        </p:nvSpPr>
        <p:spPr/>
        <p:txBody>
          <a:bodyPr/>
          <a:lstStyle/>
          <a:p>
            <a:fld id="{1F9A354F-9C13-4261-9BA4-DD76051C2429}" type="datetime1">
              <a:rPr lang="en-US" smtClean="0"/>
              <a:t>7/20/2026</a:t>
            </a:fld>
            <a:endParaRPr lang="en-US" dirty="0"/>
          </a:p>
        </p:txBody>
      </p:sp>
      <p:sp>
        <p:nvSpPr>
          <p:cNvPr id="25" name="Slide Number Placeholder 24">
            <a:extLst>
              <a:ext uri="{FF2B5EF4-FFF2-40B4-BE49-F238E27FC236}">
                <a16:creationId xmlns:a16="http://schemas.microsoft.com/office/drawing/2014/main" id="{E55DAD34-8521-F119-F985-ABFBDD34003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025199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F0AE463B-60C7-F01E-97F6-1486FB41D222}"/>
              </a:ext>
              <a:ext uri="{C183D7F6-B498-43B3-948B-1728B52AA6E4}">
                <adec:decorative xmlns:adec="http://schemas.microsoft.com/office/drawing/2017/decorative" val="1"/>
              </a:ext>
            </a:extLst>
          </p:cNvPr>
          <p:cNvGrpSpPr/>
          <p:nvPr/>
        </p:nvGrpSpPr>
        <p:grpSpPr>
          <a:xfrm rot="10800000">
            <a:off x="0" y="6743026"/>
            <a:ext cx="12207200" cy="123363"/>
            <a:chOff x="-5025" y="6737718"/>
            <a:chExt cx="12207200" cy="123363"/>
          </a:xfrm>
        </p:grpSpPr>
        <p:sp>
          <p:nvSpPr>
            <p:cNvPr id="7" name="Rectangle 6">
              <a:extLst>
                <a:ext uri="{FF2B5EF4-FFF2-40B4-BE49-F238E27FC236}">
                  <a16:creationId xmlns:a16="http://schemas.microsoft.com/office/drawing/2014/main" id="{EF94E48A-D751-8593-5D71-0683866A2404}"/>
                </a:ext>
              </a:extLst>
            </p:cNvPr>
            <p:cNvSpPr/>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5092F9-8C9B-4865-CB0E-EFD550A28ED3}"/>
                </a:ext>
              </a:extLst>
            </p:cNvPr>
            <p:cNvSpPr/>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40080"/>
            <a:ext cx="10890373" cy="1463040"/>
          </a:xfrm>
        </p:spPr>
        <p:txBody>
          <a:bodyPr anchor="t">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648" y="3483864"/>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D3A9CD26-23FE-488A-AF3B-5DDE99301C10}" type="datetime1">
              <a:rPr lang="en-US" smtClean="0"/>
              <a:t>7/20/2026</a:t>
            </a:fld>
            <a:endParaRPr lang="en-US" dirty="0"/>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74473527"/>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1627318"/>
            <a:ext cx="8430768" cy="1842020"/>
          </a:xfrm>
        </p:spPr>
        <p:txBody>
          <a:bodyPr anchor="b">
            <a:normAutofit/>
          </a:bodyPr>
          <a:lstStyle>
            <a:lvl1pPr>
              <a:defRPr sz="6000">
                <a:gradFill>
                  <a:gsLst>
                    <a:gs pos="0">
                      <a:schemeClr val="accent2"/>
                    </a:gs>
                    <a:gs pos="100000">
                      <a:schemeClr val="accent5"/>
                    </a:gs>
                  </a:gsLst>
                  <a:lin ang="4200000" scaled="0"/>
                </a:gra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648" y="3622673"/>
            <a:ext cx="8430768" cy="1609344"/>
          </a:xfrm>
        </p:spPr>
        <p:txBody>
          <a:bodyPr vert="horz" lIns="91440" tIns="45720" rIns="91440" bIns="45720" rtlCol="0">
            <a:normAutofit/>
          </a:bodyPr>
          <a:lstStyle>
            <a:lvl1pPr marL="0" indent="0">
              <a:buNone/>
              <a:defRPr lang="en-US" sz="22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pPr algn="l"/>
            <a:r>
              <a:rPr lang="en-US" dirty="0"/>
              <a:t>Sample Footer Text</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CC67263D-2536-4E2E-A4D6-BA89E45F00B0}" type="datetime1">
              <a:rPr lang="en-US" smtClean="0"/>
              <a:t>7/20/2026</a:t>
            </a:fld>
            <a:endParaRPr lang="en-US" dirty="0"/>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3714729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02920"/>
            <a:ext cx="10954512" cy="11978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8" y="1801368"/>
            <a:ext cx="10954512" cy="44805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8" y="6318504"/>
            <a:ext cx="4096512" cy="365760"/>
          </a:xfrm>
          <a:prstGeom prst="rect">
            <a:avLst/>
          </a:prstGeom>
        </p:spPr>
        <p:txBody>
          <a:bodyPr vert="horz" lIns="91440" tIns="45720" rIns="91440" bIns="45720" rtlCol="0" anchor="ctr"/>
          <a:lstStyle>
            <a:lvl1pPr algn="l">
              <a:defRPr sz="850">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430768" y="6318504"/>
            <a:ext cx="3136392" cy="365760"/>
          </a:xfrm>
          <a:prstGeom prst="rect">
            <a:avLst/>
          </a:prstGeom>
        </p:spPr>
        <p:txBody>
          <a:bodyPr vert="horz" lIns="91440" tIns="45720" rIns="91440" bIns="45720" rtlCol="0" anchor="ctr"/>
          <a:lstStyle>
            <a:lvl1pPr algn="r">
              <a:defRPr sz="850">
                <a:solidFill>
                  <a:schemeClr val="tx1"/>
                </a:solidFill>
              </a:defRPr>
            </a:lvl1pPr>
          </a:lstStyle>
          <a:p>
            <a:fld id="{FD1C4689-B28D-4D3C-8B05-9ABB967E2A3E}" type="datetime1">
              <a:rPr lang="en-US" smtClean="0"/>
              <a:t>7/20/2026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84864" y="6318504"/>
            <a:ext cx="493776" cy="365760"/>
          </a:xfrm>
          <a:prstGeom prst="rect">
            <a:avLst/>
          </a:prstGeom>
        </p:spPr>
        <p:txBody>
          <a:bodyPr vert="horz" lIns="91440" tIns="45720" rIns="91440" bIns="45720" rtlCol="0" anchor="ctr"/>
          <a:lstStyle>
            <a:lvl1pPr algn="r">
              <a:defRPr sz="85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0812"/>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 id="2147483822" r:id="rId18"/>
    <p:sldLayoutId id="2147483823" r:id="rId19"/>
    <p:sldLayoutId id="2147483824" r:id="rId20"/>
    <p:sldLayoutId id="2147483825" r:id="rId21"/>
    <p:sldLayoutId id="2147483826" r:id="rId22"/>
    <p:sldLayoutId id="2147483827" r:id="rId23"/>
    <p:sldLayoutId id="2147483828" r:id="rId24"/>
    <p:sldLayoutId id="2147483829" r:id="rId25"/>
    <p:sldLayoutId id="2147483830" r:id="rId26"/>
    <p:sldLayoutId id="2147483831" r:id="rId27"/>
    <p:sldLayoutId id="2147483832" r:id="rId28"/>
    <p:sldLayoutId id="2147483833" r:id="rId29"/>
    <p:sldLayoutId id="2147483834" r:id="rId30"/>
    <p:sldLayoutId id="2147483835" r:id="rId31"/>
    <p:sldLayoutId id="2147483836" r:id="rId32"/>
    <p:sldLayoutId id="2147483837" r:id="rId33"/>
    <p:sldLayoutId id="2147483838" r:id="rId34"/>
    <p:sldLayoutId id="2147483839" r:id="rId35"/>
    <p:sldLayoutId id="2147483840" r:id="rId36"/>
    <p:sldLayoutId id="2147483841" r:id="rId37"/>
    <p:sldLayoutId id="2147483842" r:id="rId38"/>
    <p:sldLayoutId id="2147483843" r:id="rId39"/>
    <p:sldLayoutId id="2147483844" r:id="rId40"/>
    <p:sldLayoutId id="2147483845" r:id="rId41"/>
    <p:sldLayoutId id="2147483846" r:id="rId42"/>
    <p:sldLayoutId id="2147483847" r:id="rId43"/>
    <p:sldLayoutId id="2147483848" r:id="rId44"/>
    <p:sldLayoutId id="2147483849" r:id="rId45"/>
    <p:sldLayoutId id="2147483850" r:id="rId46"/>
    <p:sldLayoutId id="2147483851" r:id="rId47"/>
    <p:sldLayoutId id="2147483852" r:id="rId48"/>
    <p:sldLayoutId id="2147483853" r:id="rId49"/>
    <p:sldLayoutId id="2147483854" r:id="rId50"/>
    <p:sldLayoutId id="2147483855"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6.xml"/><Relationship Id="rId4" Type="http://schemas.openxmlformats.org/officeDocument/2006/relationships/image" Target="../media/image13.svg"/></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13.svg"/><Relationship Id="rId4" Type="http://schemas.openxmlformats.org/officeDocument/2006/relationships/image" Target="../media/image12.sv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1.sv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23E4-54EE-D509-6F54-C871D0482BB2}"/>
              </a:ext>
            </a:extLst>
          </p:cNvPr>
          <p:cNvSpPr>
            <a:spLocks noGrp="1"/>
          </p:cNvSpPr>
          <p:nvPr>
            <p:ph type="ctrTitle"/>
          </p:nvPr>
        </p:nvSpPr>
        <p:spPr/>
        <p:txBody>
          <a:bodyPr anchor="t">
            <a:normAutofit/>
          </a:bodyPr>
          <a:lstStyle/>
          <a:p>
            <a:r>
              <a:rPr lang="en-GB" dirty="0"/>
              <a:t>DS3 Digital Portfolio and Audio Reflection</a:t>
            </a:r>
          </a:p>
        </p:txBody>
      </p:sp>
      <p:sp>
        <p:nvSpPr>
          <p:cNvPr id="3" name="Subtitle 2">
            <a:extLst>
              <a:ext uri="{FF2B5EF4-FFF2-40B4-BE49-F238E27FC236}">
                <a16:creationId xmlns:a16="http://schemas.microsoft.com/office/drawing/2014/main" id="{DBCF1CD8-3CA9-B885-EBD7-71BD33851F19}"/>
              </a:ext>
            </a:extLst>
          </p:cNvPr>
          <p:cNvSpPr>
            <a:spLocks noGrp="1"/>
          </p:cNvSpPr>
          <p:nvPr>
            <p:ph type="subTitle" idx="1"/>
          </p:nvPr>
        </p:nvSpPr>
        <p:spPr>
          <a:xfrm>
            <a:off x="2307336" y="3044952"/>
            <a:ext cx="7498080" cy="1655064"/>
          </a:xfrm>
        </p:spPr>
        <p:txBody>
          <a:bodyPr anchor="ctr">
            <a:normAutofit/>
          </a:bodyPr>
          <a:lstStyle/>
          <a:p>
            <a:r>
              <a:rPr lang="en-GB" dirty="0"/>
              <a:t>Bogdan Alexandru Moga</a:t>
            </a:r>
          </a:p>
          <a:p>
            <a:r>
              <a:rPr lang="en-GB" dirty="0"/>
              <a:t>Student ID: 2538618</a:t>
            </a:r>
          </a:p>
          <a:p>
            <a:r>
              <a:rPr lang="en-GB" dirty="0"/>
              <a:t>Module: LCLM4002_BIRM – Digital Skills</a:t>
            </a:r>
          </a:p>
        </p:txBody>
      </p:sp>
      <p:pic>
        <p:nvPicPr>
          <p:cNvPr id="5" name="Graphic 4" descr="Document with solid fill">
            <a:extLst>
              <a:ext uri="{FF2B5EF4-FFF2-40B4-BE49-F238E27FC236}">
                <a16:creationId xmlns:a16="http://schemas.microsoft.com/office/drawing/2014/main" id="{8483DB96-442F-AEB5-770A-9F406F536FF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575292" y="6141720"/>
            <a:ext cx="615696" cy="615696"/>
          </a:xfrm>
          <a:prstGeom prst="rect">
            <a:avLst/>
          </a:prstGeom>
        </p:spPr>
      </p:pic>
      <p:pic>
        <p:nvPicPr>
          <p:cNvPr id="7" name="Graphic 6" descr="Table with solid fill">
            <a:extLst>
              <a:ext uri="{FF2B5EF4-FFF2-40B4-BE49-F238E27FC236}">
                <a16:creationId xmlns:a16="http://schemas.microsoft.com/office/drawing/2014/main" id="{0B0B95A1-8AEB-8281-EF95-8DA0D4EF0EB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35768" y="6085332"/>
            <a:ext cx="765048" cy="765048"/>
          </a:xfrm>
          <a:prstGeom prst="rect">
            <a:avLst/>
          </a:prstGeom>
        </p:spPr>
      </p:pic>
      <p:pic>
        <p:nvPicPr>
          <p:cNvPr id="11" name="Graphic 10" descr="Open folder with solid fill">
            <a:extLst>
              <a:ext uri="{FF2B5EF4-FFF2-40B4-BE49-F238E27FC236}">
                <a16:creationId xmlns:a16="http://schemas.microsoft.com/office/drawing/2014/main" id="{5AE1A6B8-ABCF-8062-6D29-AB0CF20C5DB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45596" y="6067044"/>
            <a:ext cx="765048" cy="765048"/>
          </a:xfrm>
          <a:prstGeom prst="rect">
            <a:avLst/>
          </a:prstGeom>
        </p:spPr>
      </p:pic>
    </p:spTree>
    <p:extLst>
      <p:ext uri="{BB962C8B-B14F-4D97-AF65-F5344CB8AC3E}">
        <p14:creationId xmlns:p14="http://schemas.microsoft.com/office/powerpoint/2010/main" val="2588698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B067D-4738-E6EF-C6BE-9349DAE84BC7}"/>
              </a:ext>
            </a:extLst>
          </p:cNvPr>
          <p:cNvSpPr>
            <a:spLocks noGrp="1"/>
          </p:cNvSpPr>
          <p:nvPr>
            <p:ph type="ctrTitle"/>
          </p:nvPr>
        </p:nvSpPr>
        <p:spPr>
          <a:xfrm>
            <a:off x="2346960" y="813816"/>
            <a:ext cx="7498080" cy="658368"/>
          </a:xfrm>
        </p:spPr>
        <p:txBody>
          <a:bodyPr>
            <a:normAutofit/>
          </a:bodyPr>
          <a:lstStyle/>
          <a:p>
            <a:r>
              <a:rPr lang="en-GB" sz="3200" dirty="0"/>
              <a:t>Portfolio Overview</a:t>
            </a:r>
          </a:p>
        </p:txBody>
      </p:sp>
      <p:sp>
        <p:nvSpPr>
          <p:cNvPr id="3" name="Subtitle 2">
            <a:extLst>
              <a:ext uri="{FF2B5EF4-FFF2-40B4-BE49-F238E27FC236}">
                <a16:creationId xmlns:a16="http://schemas.microsoft.com/office/drawing/2014/main" id="{31A17466-C03F-D52A-EB42-ADE2B5DE4024}"/>
              </a:ext>
            </a:extLst>
          </p:cNvPr>
          <p:cNvSpPr>
            <a:spLocks noGrp="1"/>
          </p:cNvSpPr>
          <p:nvPr>
            <p:ph type="subTitle" idx="1"/>
          </p:nvPr>
        </p:nvSpPr>
        <p:spPr>
          <a:xfrm>
            <a:off x="2346960" y="1572769"/>
            <a:ext cx="7498080" cy="1655064"/>
          </a:xfrm>
        </p:spPr>
        <p:txBody>
          <a:bodyPr>
            <a:normAutofit/>
          </a:bodyPr>
          <a:lstStyle/>
          <a:p>
            <a:r>
              <a:rPr lang="en-GB" sz="2000" dirty="0"/>
              <a:t>This portfolio demonstrates how my digital skills developed during the module through three different types of work.</a:t>
            </a:r>
          </a:p>
        </p:txBody>
      </p:sp>
      <p:sp>
        <p:nvSpPr>
          <p:cNvPr id="4" name="Rectangle 3">
            <a:extLst>
              <a:ext uri="{FF2B5EF4-FFF2-40B4-BE49-F238E27FC236}">
                <a16:creationId xmlns:a16="http://schemas.microsoft.com/office/drawing/2014/main" id="{BE6BB251-76CA-60BD-0034-DBB86AED78D0}"/>
              </a:ext>
            </a:extLst>
          </p:cNvPr>
          <p:cNvSpPr/>
          <p:nvPr/>
        </p:nvSpPr>
        <p:spPr>
          <a:xfrm>
            <a:off x="553593" y="2569465"/>
            <a:ext cx="2459736" cy="3429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Digital Life and Content Creation</a:t>
            </a:r>
          </a:p>
          <a:p>
            <a:pPr algn="ctr"/>
            <a:endParaRPr lang="en-GB" dirty="0"/>
          </a:p>
          <a:p>
            <a:pPr algn="ctr"/>
            <a:r>
              <a:rPr lang="en-GB" sz="1600" dirty="0"/>
              <a:t>A Word document showing content creation, video editing, online publishing and personal reflection.</a:t>
            </a:r>
          </a:p>
        </p:txBody>
      </p:sp>
      <p:sp>
        <p:nvSpPr>
          <p:cNvPr id="5" name="Rectangle 4">
            <a:extLst>
              <a:ext uri="{FF2B5EF4-FFF2-40B4-BE49-F238E27FC236}">
                <a16:creationId xmlns:a16="http://schemas.microsoft.com/office/drawing/2014/main" id="{EBEE630C-FA03-B631-2FB7-4F2843D7DFDC}"/>
              </a:ext>
            </a:extLst>
          </p:cNvPr>
          <p:cNvSpPr/>
          <p:nvPr/>
        </p:nvSpPr>
        <p:spPr>
          <a:xfrm>
            <a:off x="4613148" y="2569465"/>
            <a:ext cx="2459736" cy="3429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DS2 – Weekly Sales Report</a:t>
            </a:r>
          </a:p>
          <a:p>
            <a:pPr algn="ctr"/>
            <a:endParaRPr lang="en-GB" dirty="0"/>
          </a:p>
          <a:p>
            <a:pPr algn="ctr"/>
            <a:r>
              <a:rPr lang="en-GB" sz="1600" dirty="0"/>
              <a:t>An Excel spreadsheet showing data entry, formulas, formatting, charts and sales analysis</a:t>
            </a:r>
            <a:r>
              <a:rPr lang="en-GB" dirty="0"/>
              <a:t>.</a:t>
            </a:r>
          </a:p>
        </p:txBody>
      </p:sp>
      <p:sp>
        <p:nvSpPr>
          <p:cNvPr id="7" name="Rectangle 6">
            <a:extLst>
              <a:ext uri="{FF2B5EF4-FFF2-40B4-BE49-F238E27FC236}">
                <a16:creationId xmlns:a16="http://schemas.microsoft.com/office/drawing/2014/main" id="{B2C4BCD8-B9BF-E200-499B-7A2C018267D5}"/>
              </a:ext>
            </a:extLst>
          </p:cNvPr>
          <p:cNvSpPr/>
          <p:nvPr/>
        </p:nvSpPr>
        <p:spPr>
          <a:xfrm>
            <a:off x="8615172" y="2569465"/>
            <a:ext cx="2459736" cy="3429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File Organisation and Naming</a:t>
            </a:r>
          </a:p>
          <a:p>
            <a:pPr algn="ctr"/>
            <a:endParaRPr lang="en-GB" dirty="0"/>
          </a:p>
          <a:p>
            <a:pPr algn="ctr"/>
            <a:r>
              <a:rPr lang="en-GB" sz="1600" dirty="0"/>
              <a:t>A practical task showing folder structures, clear file names and efficient digital organisation.</a:t>
            </a:r>
          </a:p>
        </p:txBody>
      </p:sp>
      <p:pic>
        <p:nvPicPr>
          <p:cNvPr id="9" name="Graphic 8" descr="Document with solid fill">
            <a:extLst>
              <a:ext uri="{FF2B5EF4-FFF2-40B4-BE49-F238E27FC236}">
                <a16:creationId xmlns:a16="http://schemas.microsoft.com/office/drawing/2014/main" id="{F4D74F83-D85C-1923-5F90-2CF3BE3D99F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2836" y="2662429"/>
            <a:ext cx="655320" cy="655320"/>
          </a:xfrm>
          <a:prstGeom prst="rect">
            <a:avLst/>
          </a:prstGeom>
        </p:spPr>
      </p:pic>
      <p:pic>
        <p:nvPicPr>
          <p:cNvPr id="11" name="Graphic 10" descr="Table with solid fill">
            <a:extLst>
              <a:ext uri="{FF2B5EF4-FFF2-40B4-BE49-F238E27FC236}">
                <a16:creationId xmlns:a16="http://schemas.microsoft.com/office/drawing/2014/main" id="{F24F710C-E4C3-F448-85B9-6EB90351717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87824" y="2598416"/>
            <a:ext cx="583693" cy="830583"/>
          </a:xfrm>
          <a:prstGeom prst="rect">
            <a:avLst/>
          </a:prstGeom>
        </p:spPr>
      </p:pic>
      <p:pic>
        <p:nvPicPr>
          <p:cNvPr id="13" name="Graphic 12" descr="Open folder with solid fill">
            <a:extLst>
              <a:ext uri="{FF2B5EF4-FFF2-40B4-BE49-F238E27FC236}">
                <a16:creationId xmlns:a16="http://schemas.microsoft.com/office/drawing/2014/main" id="{9DA0B6FA-855A-7371-924C-9753F94FD25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72703" y="2586229"/>
            <a:ext cx="664464" cy="731520"/>
          </a:xfrm>
          <a:prstGeom prst="rect">
            <a:avLst/>
          </a:prstGeom>
        </p:spPr>
      </p:pic>
      <p:sp>
        <p:nvSpPr>
          <p:cNvPr id="15" name="TextBox 14">
            <a:extLst>
              <a:ext uri="{FF2B5EF4-FFF2-40B4-BE49-F238E27FC236}">
                <a16:creationId xmlns:a16="http://schemas.microsoft.com/office/drawing/2014/main" id="{24E60A37-5F38-D2A4-4FCA-4C5F9623385A}"/>
              </a:ext>
            </a:extLst>
          </p:cNvPr>
          <p:cNvSpPr txBox="1"/>
          <p:nvPr/>
        </p:nvSpPr>
        <p:spPr>
          <a:xfrm>
            <a:off x="1389888" y="6044184"/>
            <a:ext cx="9034272" cy="646331"/>
          </a:xfrm>
          <a:prstGeom prst="rect">
            <a:avLst/>
          </a:prstGeom>
          <a:noFill/>
        </p:spPr>
        <p:txBody>
          <a:bodyPr wrap="square" rtlCol="0">
            <a:spAutoFit/>
          </a:bodyPr>
          <a:lstStyle/>
          <a:p>
            <a:pPr algn="ctr"/>
            <a:r>
              <a:rPr lang="en-GB" dirty="0">
                <a:solidFill>
                  <a:schemeClr val="bg1"/>
                </a:solidFill>
              </a:rPr>
              <a:t>I selected these items because they demonstrate a range of digital skills, clear progress and tasks that I can now complete more independently.</a:t>
            </a:r>
          </a:p>
        </p:txBody>
      </p:sp>
    </p:spTree>
    <p:extLst>
      <p:ext uri="{BB962C8B-B14F-4D97-AF65-F5344CB8AC3E}">
        <p14:creationId xmlns:p14="http://schemas.microsoft.com/office/powerpoint/2010/main" val="302090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02FA7-3827-2E7A-7041-235FC911D08C}"/>
              </a:ext>
            </a:extLst>
          </p:cNvPr>
          <p:cNvSpPr>
            <a:spLocks noGrp="1"/>
          </p:cNvSpPr>
          <p:nvPr>
            <p:ph type="ctrTitle"/>
          </p:nvPr>
        </p:nvSpPr>
        <p:spPr>
          <a:xfrm>
            <a:off x="2136328" y="324852"/>
            <a:ext cx="7498080" cy="714677"/>
          </a:xfrm>
        </p:spPr>
        <p:txBody>
          <a:bodyPr/>
          <a:lstStyle/>
          <a:p>
            <a:r>
              <a:rPr lang="en-GB" dirty="0"/>
              <a:t>Digital Life And Content Creation</a:t>
            </a:r>
          </a:p>
        </p:txBody>
      </p:sp>
      <p:sp>
        <p:nvSpPr>
          <p:cNvPr id="3" name="Subtitle 2">
            <a:extLst>
              <a:ext uri="{FF2B5EF4-FFF2-40B4-BE49-F238E27FC236}">
                <a16:creationId xmlns:a16="http://schemas.microsoft.com/office/drawing/2014/main" id="{48AC71CD-94B2-AD75-611F-19ACDC157D46}"/>
              </a:ext>
            </a:extLst>
          </p:cNvPr>
          <p:cNvSpPr>
            <a:spLocks noGrp="1"/>
          </p:cNvSpPr>
          <p:nvPr>
            <p:ph type="subTitle" idx="1"/>
          </p:nvPr>
        </p:nvSpPr>
        <p:spPr>
          <a:xfrm>
            <a:off x="4417514" y="1420213"/>
            <a:ext cx="4881934" cy="646331"/>
          </a:xfrm>
        </p:spPr>
        <p:txBody>
          <a:bodyPr>
            <a:normAutofit lnSpcReduction="10000"/>
          </a:bodyPr>
          <a:lstStyle/>
          <a:p>
            <a:r>
              <a:rPr lang="en-GB" sz="1600" dirty="0">
                <a:solidFill>
                  <a:schemeClr val="tx1"/>
                </a:solidFill>
              </a:rPr>
              <a:t>A Word document explaining my digital content creation workflow and the tools I use for YouTube.</a:t>
            </a:r>
          </a:p>
        </p:txBody>
      </p:sp>
      <p:pic>
        <p:nvPicPr>
          <p:cNvPr id="5" name="Picture 4">
            <a:extLst>
              <a:ext uri="{FF2B5EF4-FFF2-40B4-BE49-F238E27FC236}">
                <a16:creationId xmlns:a16="http://schemas.microsoft.com/office/drawing/2014/main" id="{6F9CDA08-8BE0-A909-223A-EB76F522B960}"/>
              </a:ext>
            </a:extLst>
          </p:cNvPr>
          <p:cNvPicPr>
            <a:picLocks noChangeAspect="1"/>
          </p:cNvPicPr>
          <p:nvPr/>
        </p:nvPicPr>
        <p:blipFill>
          <a:blip r:embed="rId3"/>
          <a:srcRect l="9647" t="13616" r="4937" b="37945"/>
          <a:stretch>
            <a:fillRect/>
          </a:stretch>
        </p:blipFill>
        <p:spPr>
          <a:xfrm>
            <a:off x="192579" y="1385649"/>
            <a:ext cx="4123779" cy="2400019"/>
          </a:xfrm>
          <a:prstGeom prst="rect">
            <a:avLst/>
          </a:prstGeom>
        </p:spPr>
      </p:pic>
      <p:pic>
        <p:nvPicPr>
          <p:cNvPr id="7" name="Picture 6">
            <a:extLst>
              <a:ext uri="{FF2B5EF4-FFF2-40B4-BE49-F238E27FC236}">
                <a16:creationId xmlns:a16="http://schemas.microsoft.com/office/drawing/2014/main" id="{1C722743-2782-C435-4400-F1C5806E46DA}"/>
              </a:ext>
            </a:extLst>
          </p:cNvPr>
          <p:cNvPicPr>
            <a:picLocks noChangeAspect="1"/>
          </p:cNvPicPr>
          <p:nvPr/>
        </p:nvPicPr>
        <p:blipFill>
          <a:blip r:embed="rId4"/>
          <a:srcRect l="6916" t="4491" b="42118"/>
          <a:stretch>
            <a:fillRect/>
          </a:stretch>
        </p:blipFill>
        <p:spPr>
          <a:xfrm>
            <a:off x="211090" y="3941064"/>
            <a:ext cx="4123779" cy="2400019"/>
          </a:xfrm>
          <a:prstGeom prst="rect">
            <a:avLst/>
          </a:prstGeom>
        </p:spPr>
      </p:pic>
      <p:sp>
        <p:nvSpPr>
          <p:cNvPr id="9" name="TextBox 8">
            <a:extLst>
              <a:ext uri="{FF2B5EF4-FFF2-40B4-BE49-F238E27FC236}">
                <a16:creationId xmlns:a16="http://schemas.microsoft.com/office/drawing/2014/main" id="{E9F69A39-0985-1627-F586-8183E0A31C6E}"/>
              </a:ext>
            </a:extLst>
          </p:cNvPr>
          <p:cNvSpPr txBox="1"/>
          <p:nvPr/>
        </p:nvSpPr>
        <p:spPr>
          <a:xfrm>
            <a:off x="4610862" y="3847093"/>
            <a:ext cx="4368546" cy="830997"/>
          </a:xfrm>
          <a:prstGeom prst="rect">
            <a:avLst/>
          </a:prstGeom>
          <a:noFill/>
        </p:spPr>
        <p:txBody>
          <a:bodyPr wrap="square">
            <a:spAutoFit/>
          </a:bodyPr>
          <a:lstStyle/>
          <a:p>
            <a:r>
              <a:rPr lang="en-GB" sz="1600" dirty="0"/>
              <a:t>Recording voice-overs in English was difficult. Through practice, I improved my confidence, planning and communication.</a:t>
            </a:r>
          </a:p>
        </p:txBody>
      </p:sp>
      <p:sp>
        <p:nvSpPr>
          <p:cNvPr id="11" name="TextBox 10">
            <a:extLst>
              <a:ext uri="{FF2B5EF4-FFF2-40B4-BE49-F238E27FC236}">
                <a16:creationId xmlns:a16="http://schemas.microsoft.com/office/drawing/2014/main" id="{2D2280B1-C272-3111-CD80-37C3AF2E32A3}"/>
              </a:ext>
            </a:extLst>
          </p:cNvPr>
          <p:cNvSpPr txBox="1"/>
          <p:nvPr/>
        </p:nvSpPr>
        <p:spPr>
          <a:xfrm>
            <a:off x="4610862" y="2356654"/>
            <a:ext cx="4679623" cy="1077218"/>
          </a:xfrm>
          <a:prstGeom prst="rect">
            <a:avLst/>
          </a:prstGeom>
          <a:noFill/>
        </p:spPr>
        <p:txBody>
          <a:bodyPr wrap="square">
            <a:spAutoFit/>
          </a:bodyPr>
          <a:lstStyle/>
          <a:p>
            <a:r>
              <a:rPr lang="en-GB" sz="1600" dirty="0"/>
              <a:t>• Video recording and editing</a:t>
            </a:r>
          </a:p>
          <a:p>
            <a:r>
              <a:rPr lang="en-GB" sz="1600" dirty="0"/>
              <a:t>• Script and voice-over planning</a:t>
            </a:r>
          </a:p>
          <a:p>
            <a:r>
              <a:rPr lang="en-GB" sz="1600" dirty="0"/>
              <a:t>• Thumbnail and title creation</a:t>
            </a:r>
          </a:p>
          <a:p>
            <a:r>
              <a:rPr lang="en-GB" sz="1600" dirty="0"/>
              <a:t>• Online publishing and analytics</a:t>
            </a:r>
          </a:p>
        </p:txBody>
      </p:sp>
      <p:sp>
        <p:nvSpPr>
          <p:cNvPr id="13" name="TextBox 12">
            <a:extLst>
              <a:ext uri="{FF2B5EF4-FFF2-40B4-BE49-F238E27FC236}">
                <a16:creationId xmlns:a16="http://schemas.microsoft.com/office/drawing/2014/main" id="{3D684B53-BE7E-E93F-982D-F89CB4A42E71}"/>
              </a:ext>
            </a:extLst>
          </p:cNvPr>
          <p:cNvSpPr txBox="1"/>
          <p:nvPr/>
        </p:nvSpPr>
        <p:spPr>
          <a:xfrm>
            <a:off x="4619825" y="5165978"/>
            <a:ext cx="4670660" cy="584775"/>
          </a:xfrm>
          <a:prstGeom prst="rect">
            <a:avLst/>
          </a:prstGeom>
          <a:noFill/>
        </p:spPr>
        <p:txBody>
          <a:bodyPr wrap="square">
            <a:spAutoFit/>
          </a:bodyPr>
          <a:lstStyle/>
          <a:p>
            <a:r>
              <a:rPr lang="en-GB" sz="1600" dirty="0"/>
              <a:t>This work shows long-term progress, creativity and the practical use of several connected digital tools.</a:t>
            </a:r>
          </a:p>
        </p:txBody>
      </p:sp>
      <p:sp>
        <p:nvSpPr>
          <p:cNvPr id="15" name="TextBox 14">
            <a:extLst>
              <a:ext uri="{FF2B5EF4-FFF2-40B4-BE49-F238E27FC236}">
                <a16:creationId xmlns:a16="http://schemas.microsoft.com/office/drawing/2014/main" id="{09B33396-657E-F859-5A3B-E059B3E966C4}"/>
              </a:ext>
            </a:extLst>
          </p:cNvPr>
          <p:cNvSpPr txBox="1"/>
          <p:nvPr/>
        </p:nvSpPr>
        <p:spPr>
          <a:xfrm>
            <a:off x="4610862" y="1090492"/>
            <a:ext cx="6094476" cy="400110"/>
          </a:xfrm>
          <a:prstGeom prst="rect">
            <a:avLst/>
          </a:prstGeom>
          <a:noFill/>
        </p:spPr>
        <p:txBody>
          <a:bodyPr wrap="square">
            <a:spAutoFit/>
          </a:bodyPr>
          <a:lstStyle/>
          <a:p>
            <a:r>
              <a:rPr lang="en-GB" sz="2000" b="1" dirty="0"/>
              <a:t>What I Created </a:t>
            </a:r>
          </a:p>
        </p:txBody>
      </p:sp>
      <p:sp>
        <p:nvSpPr>
          <p:cNvPr id="17" name="TextBox 16">
            <a:extLst>
              <a:ext uri="{FF2B5EF4-FFF2-40B4-BE49-F238E27FC236}">
                <a16:creationId xmlns:a16="http://schemas.microsoft.com/office/drawing/2014/main" id="{08C2A6B7-14D8-D61E-2C71-012EE8D750DF}"/>
              </a:ext>
            </a:extLst>
          </p:cNvPr>
          <p:cNvSpPr txBox="1"/>
          <p:nvPr/>
        </p:nvSpPr>
        <p:spPr>
          <a:xfrm>
            <a:off x="4619825" y="2009053"/>
            <a:ext cx="6094476" cy="400110"/>
          </a:xfrm>
          <a:prstGeom prst="rect">
            <a:avLst/>
          </a:prstGeom>
          <a:noFill/>
        </p:spPr>
        <p:txBody>
          <a:bodyPr wrap="square">
            <a:spAutoFit/>
          </a:bodyPr>
          <a:lstStyle/>
          <a:p>
            <a:r>
              <a:rPr lang="en-GB" sz="2000" b="1" dirty="0"/>
              <a:t>Digital Skills</a:t>
            </a:r>
          </a:p>
        </p:txBody>
      </p:sp>
      <p:sp>
        <p:nvSpPr>
          <p:cNvPr id="20" name="TextBox 19">
            <a:extLst>
              <a:ext uri="{FF2B5EF4-FFF2-40B4-BE49-F238E27FC236}">
                <a16:creationId xmlns:a16="http://schemas.microsoft.com/office/drawing/2014/main" id="{E16DCF5D-9906-0BAB-5105-156EF5B15527}"/>
              </a:ext>
            </a:extLst>
          </p:cNvPr>
          <p:cNvSpPr txBox="1"/>
          <p:nvPr/>
        </p:nvSpPr>
        <p:spPr>
          <a:xfrm>
            <a:off x="4619825" y="3439548"/>
            <a:ext cx="5422392" cy="400110"/>
          </a:xfrm>
          <a:prstGeom prst="rect">
            <a:avLst/>
          </a:prstGeom>
          <a:noFill/>
        </p:spPr>
        <p:txBody>
          <a:bodyPr wrap="square" rtlCol="0">
            <a:spAutoFit/>
          </a:bodyPr>
          <a:lstStyle/>
          <a:p>
            <a:r>
              <a:rPr lang="en-GB" sz="2000" b="1" dirty="0"/>
              <a:t>Challenge and progress</a:t>
            </a:r>
          </a:p>
        </p:txBody>
      </p:sp>
      <p:sp>
        <p:nvSpPr>
          <p:cNvPr id="21" name="TextBox 20">
            <a:extLst>
              <a:ext uri="{FF2B5EF4-FFF2-40B4-BE49-F238E27FC236}">
                <a16:creationId xmlns:a16="http://schemas.microsoft.com/office/drawing/2014/main" id="{8603F564-37A8-5B0A-014E-34E5CFBA9A5F}"/>
              </a:ext>
            </a:extLst>
          </p:cNvPr>
          <p:cNvSpPr txBox="1"/>
          <p:nvPr/>
        </p:nvSpPr>
        <p:spPr>
          <a:xfrm>
            <a:off x="4619825" y="4721979"/>
            <a:ext cx="5513832" cy="400110"/>
          </a:xfrm>
          <a:prstGeom prst="rect">
            <a:avLst/>
          </a:prstGeom>
          <a:noFill/>
        </p:spPr>
        <p:txBody>
          <a:bodyPr wrap="square" rtlCol="0">
            <a:spAutoFit/>
          </a:bodyPr>
          <a:lstStyle/>
          <a:p>
            <a:r>
              <a:rPr lang="en-GB" sz="2000" b="1" dirty="0"/>
              <a:t>Why I selected it</a:t>
            </a:r>
          </a:p>
        </p:txBody>
      </p:sp>
      <p:sp>
        <p:nvSpPr>
          <p:cNvPr id="22" name="TextBox 21">
            <a:extLst>
              <a:ext uri="{FF2B5EF4-FFF2-40B4-BE49-F238E27FC236}">
                <a16:creationId xmlns:a16="http://schemas.microsoft.com/office/drawing/2014/main" id="{FEF7313D-EB56-55DB-7C37-63BA6B0895B3}"/>
              </a:ext>
            </a:extLst>
          </p:cNvPr>
          <p:cNvSpPr txBox="1"/>
          <p:nvPr/>
        </p:nvSpPr>
        <p:spPr>
          <a:xfrm>
            <a:off x="4619825" y="6025896"/>
            <a:ext cx="7572175" cy="369332"/>
          </a:xfrm>
          <a:prstGeom prst="rect">
            <a:avLst/>
          </a:prstGeom>
          <a:noFill/>
        </p:spPr>
        <p:txBody>
          <a:bodyPr wrap="square" rtlCol="0">
            <a:spAutoFit/>
          </a:bodyPr>
          <a:lstStyle/>
          <a:p>
            <a:r>
              <a:rPr lang="en-GB" sz="1600" dirty="0"/>
              <a:t>These skills can support my studies, YouTube channel and future business marketing</a:t>
            </a:r>
            <a:r>
              <a:rPr lang="en-GB" dirty="0"/>
              <a:t>.</a:t>
            </a:r>
          </a:p>
        </p:txBody>
      </p:sp>
      <p:sp>
        <p:nvSpPr>
          <p:cNvPr id="23" name="TextBox 22">
            <a:extLst>
              <a:ext uri="{FF2B5EF4-FFF2-40B4-BE49-F238E27FC236}">
                <a16:creationId xmlns:a16="http://schemas.microsoft.com/office/drawing/2014/main" id="{C2605DBF-5C98-4E79-FFF1-632235D9E865}"/>
              </a:ext>
            </a:extLst>
          </p:cNvPr>
          <p:cNvSpPr txBox="1"/>
          <p:nvPr/>
        </p:nvSpPr>
        <p:spPr>
          <a:xfrm>
            <a:off x="88868" y="1050881"/>
            <a:ext cx="4471416" cy="369332"/>
          </a:xfrm>
          <a:prstGeom prst="rect">
            <a:avLst/>
          </a:prstGeom>
          <a:noFill/>
        </p:spPr>
        <p:txBody>
          <a:bodyPr wrap="square" rtlCol="0">
            <a:spAutoFit/>
          </a:bodyPr>
          <a:lstStyle/>
          <a:p>
            <a:r>
              <a:rPr lang="en-GB" dirty="0" err="1"/>
              <a:t>Youtube</a:t>
            </a:r>
            <a:r>
              <a:rPr lang="en-GB" dirty="0"/>
              <a:t> Channel and published content</a:t>
            </a:r>
          </a:p>
        </p:txBody>
      </p:sp>
      <p:sp>
        <p:nvSpPr>
          <p:cNvPr id="24" name="TextBox 23">
            <a:extLst>
              <a:ext uri="{FF2B5EF4-FFF2-40B4-BE49-F238E27FC236}">
                <a16:creationId xmlns:a16="http://schemas.microsoft.com/office/drawing/2014/main" id="{B334AC86-6A38-5390-9834-EF6A91BB1983}"/>
              </a:ext>
            </a:extLst>
          </p:cNvPr>
          <p:cNvSpPr txBox="1"/>
          <p:nvPr/>
        </p:nvSpPr>
        <p:spPr>
          <a:xfrm>
            <a:off x="146304" y="6306519"/>
            <a:ext cx="4170054" cy="369332"/>
          </a:xfrm>
          <a:prstGeom prst="rect">
            <a:avLst/>
          </a:prstGeom>
          <a:noFill/>
        </p:spPr>
        <p:txBody>
          <a:bodyPr wrap="square" rtlCol="0">
            <a:spAutoFit/>
          </a:bodyPr>
          <a:lstStyle/>
          <a:p>
            <a:r>
              <a:rPr lang="en-GB" dirty="0"/>
              <a:t>CapCut video editing workspace</a:t>
            </a:r>
          </a:p>
        </p:txBody>
      </p:sp>
    </p:spTree>
    <p:extLst>
      <p:ext uri="{BB962C8B-B14F-4D97-AF65-F5344CB8AC3E}">
        <p14:creationId xmlns:p14="http://schemas.microsoft.com/office/powerpoint/2010/main" val="225608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E4E47-4287-266D-9C58-F2895B09C664}"/>
              </a:ext>
            </a:extLst>
          </p:cNvPr>
          <p:cNvSpPr>
            <a:spLocks noGrp="1"/>
          </p:cNvSpPr>
          <p:nvPr>
            <p:ph type="ctrTitle"/>
          </p:nvPr>
        </p:nvSpPr>
        <p:spPr>
          <a:xfrm>
            <a:off x="2386584" y="338464"/>
            <a:ext cx="7498080" cy="777240"/>
          </a:xfrm>
        </p:spPr>
        <p:txBody>
          <a:bodyPr/>
          <a:lstStyle/>
          <a:p>
            <a:r>
              <a:rPr lang="en-GB" dirty="0"/>
              <a:t>Excel Weekly Sales Report</a:t>
            </a:r>
          </a:p>
        </p:txBody>
      </p:sp>
      <p:sp>
        <p:nvSpPr>
          <p:cNvPr id="3" name="Subtitle 2">
            <a:extLst>
              <a:ext uri="{FF2B5EF4-FFF2-40B4-BE49-F238E27FC236}">
                <a16:creationId xmlns:a16="http://schemas.microsoft.com/office/drawing/2014/main" id="{E5374B61-697C-139C-9DB9-D8F4A3E240EE}"/>
              </a:ext>
            </a:extLst>
          </p:cNvPr>
          <p:cNvSpPr>
            <a:spLocks noGrp="1"/>
          </p:cNvSpPr>
          <p:nvPr>
            <p:ph type="subTitle" idx="1"/>
          </p:nvPr>
        </p:nvSpPr>
        <p:spPr>
          <a:xfrm>
            <a:off x="5715000" y="1184111"/>
            <a:ext cx="1737360" cy="420624"/>
          </a:xfrm>
        </p:spPr>
        <p:txBody>
          <a:bodyPr>
            <a:normAutofit lnSpcReduction="10000"/>
          </a:bodyPr>
          <a:lstStyle/>
          <a:p>
            <a:pPr algn="l"/>
            <a:r>
              <a:rPr lang="en-GB" sz="2000" b="1" dirty="0">
                <a:solidFill>
                  <a:schemeClr val="tx1"/>
                </a:solidFill>
              </a:rPr>
              <a:t>What I created</a:t>
            </a:r>
          </a:p>
        </p:txBody>
      </p:sp>
      <p:pic>
        <p:nvPicPr>
          <p:cNvPr id="5" name="Picture 4">
            <a:extLst>
              <a:ext uri="{FF2B5EF4-FFF2-40B4-BE49-F238E27FC236}">
                <a16:creationId xmlns:a16="http://schemas.microsoft.com/office/drawing/2014/main" id="{DA79359B-4259-D8F6-E4E2-8F6575B17522}"/>
              </a:ext>
            </a:extLst>
          </p:cNvPr>
          <p:cNvPicPr>
            <a:picLocks noChangeAspect="1"/>
          </p:cNvPicPr>
          <p:nvPr/>
        </p:nvPicPr>
        <p:blipFill>
          <a:blip r:embed="rId3"/>
          <a:srcRect t="1122" r="1307" b="25895"/>
          <a:stretch>
            <a:fillRect/>
          </a:stretch>
        </p:blipFill>
        <p:spPr>
          <a:xfrm>
            <a:off x="137160" y="1353829"/>
            <a:ext cx="5385816" cy="3368497"/>
          </a:xfrm>
          <a:prstGeom prst="rect">
            <a:avLst/>
          </a:prstGeom>
        </p:spPr>
      </p:pic>
      <p:pic>
        <p:nvPicPr>
          <p:cNvPr id="7" name="Picture 6">
            <a:extLst>
              <a:ext uri="{FF2B5EF4-FFF2-40B4-BE49-F238E27FC236}">
                <a16:creationId xmlns:a16="http://schemas.microsoft.com/office/drawing/2014/main" id="{5B74BED4-0B20-3276-12C8-242F22B379A6}"/>
              </a:ext>
            </a:extLst>
          </p:cNvPr>
          <p:cNvPicPr>
            <a:picLocks noChangeAspect="1"/>
          </p:cNvPicPr>
          <p:nvPr/>
        </p:nvPicPr>
        <p:blipFill>
          <a:blip r:embed="rId4"/>
          <a:stretch>
            <a:fillRect/>
          </a:stretch>
        </p:blipFill>
        <p:spPr>
          <a:xfrm>
            <a:off x="137160" y="4835665"/>
            <a:ext cx="5385816" cy="1760504"/>
          </a:xfrm>
          <a:prstGeom prst="rect">
            <a:avLst/>
          </a:prstGeom>
        </p:spPr>
      </p:pic>
      <p:sp>
        <p:nvSpPr>
          <p:cNvPr id="8" name="Subtitle 2">
            <a:extLst>
              <a:ext uri="{FF2B5EF4-FFF2-40B4-BE49-F238E27FC236}">
                <a16:creationId xmlns:a16="http://schemas.microsoft.com/office/drawing/2014/main" id="{E9BA9A9F-CE99-4CD9-C8C0-125C1B11D099}"/>
              </a:ext>
            </a:extLst>
          </p:cNvPr>
          <p:cNvSpPr txBox="1">
            <a:spLocks/>
          </p:cNvSpPr>
          <p:nvPr/>
        </p:nvSpPr>
        <p:spPr>
          <a:xfrm>
            <a:off x="5715000" y="1544208"/>
            <a:ext cx="5833872" cy="689372"/>
          </a:xfrm>
          <a:prstGeom prst="rect">
            <a:avLst/>
          </a:prstGeom>
        </p:spPr>
        <p:txBody>
          <a:bodyPr vert="horz" lIns="91440" tIns="45720" rIns="91440" bIns="45720" rtlCol="0" anchor="t">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bg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400" dirty="0">
                <a:solidFill>
                  <a:schemeClr val="tx1"/>
                </a:solidFill>
              </a:rPr>
              <a:t>A weekly sales report for Valley Coffee Co. using sales data for five products across seven days.</a:t>
            </a:r>
          </a:p>
        </p:txBody>
      </p:sp>
      <p:sp>
        <p:nvSpPr>
          <p:cNvPr id="9" name="Subtitle 2">
            <a:extLst>
              <a:ext uri="{FF2B5EF4-FFF2-40B4-BE49-F238E27FC236}">
                <a16:creationId xmlns:a16="http://schemas.microsoft.com/office/drawing/2014/main" id="{D044C05D-14DE-9594-F5AC-E31AC68CB970}"/>
              </a:ext>
            </a:extLst>
          </p:cNvPr>
          <p:cNvSpPr txBox="1">
            <a:spLocks/>
          </p:cNvSpPr>
          <p:nvPr/>
        </p:nvSpPr>
        <p:spPr>
          <a:xfrm>
            <a:off x="5715000" y="2074754"/>
            <a:ext cx="1737360" cy="420624"/>
          </a:xfrm>
          <a:prstGeom prst="rect">
            <a:avLst/>
          </a:prstGeom>
        </p:spPr>
        <p:txBody>
          <a:bodyPr vert="horz" lIns="91440" tIns="45720" rIns="91440" bIns="45720" rtlCol="0" anchor="t">
            <a:normAutofit lnSpcReduction="10000"/>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bg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tx1"/>
                </a:solidFill>
              </a:rPr>
              <a:t>Digital skills</a:t>
            </a:r>
          </a:p>
        </p:txBody>
      </p:sp>
      <p:sp>
        <p:nvSpPr>
          <p:cNvPr id="10" name="Subtitle 2">
            <a:extLst>
              <a:ext uri="{FF2B5EF4-FFF2-40B4-BE49-F238E27FC236}">
                <a16:creationId xmlns:a16="http://schemas.microsoft.com/office/drawing/2014/main" id="{2CB9A320-46F5-B3AB-C57D-A70028242F46}"/>
              </a:ext>
            </a:extLst>
          </p:cNvPr>
          <p:cNvSpPr txBox="1">
            <a:spLocks/>
          </p:cNvSpPr>
          <p:nvPr/>
        </p:nvSpPr>
        <p:spPr>
          <a:xfrm>
            <a:off x="5715000" y="2405770"/>
            <a:ext cx="4416552" cy="1023230"/>
          </a:xfrm>
          <a:prstGeom prst="rect">
            <a:avLst/>
          </a:prstGeom>
        </p:spPr>
        <p:txBody>
          <a:bodyPr vert="horz" lIns="91440" tIns="45720" rIns="91440" bIns="45720" rtlCol="0" anchor="t">
            <a:no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bg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400" dirty="0">
                <a:solidFill>
                  <a:schemeClr val="tx1"/>
                </a:solidFill>
              </a:rPr>
              <a:t>• Data entry and table formatting</a:t>
            </a:r>
          </a:p>
          <a:p>
            <a:pPr algn="l"/>
            <a:r>
              <a:rPr lang="en-GB" sz="1400" dirty="0">
                <a:solidFill>
                  <a:schemeClr val="tx1"/>
                </a:solidFill>
              </a:rPr>
              <a:t>• SUM, MAX and MIN functions</a:t>
            </a:r>
          </a:p>
          <a:p>
            <a:pPr algn="l"/>
            <a:r>
              <a:rPr lang="en-GB" sz="1400" dirty="0">
                <a:solidFill>
                  <a:schemeClr val="tx1"/>
                </a:solidFill>
              </a:rPr>
              <a:t>• Autofill and conditional formatting</a:t>
            </a:r>
          </a:p>
          <a:p>
            <a:pPr algn="l"/>
            <a:r>
              <a:rPr lang="en-GB" sz="1400" dirty="0">
                <a:solidFill>
                  <a:schemeClr val="tx1"/>
                </a:solidFill>
              </a:rPr>
              <a:t>• Chart creation and sales analysis</a:t>
            </a:r>
          </a:p>
        </p:txBody>
      </p:sp>
      <p:sp>
        <p:nvSpPr>
          <p:cNvPr id="11" name="TextBox 10">
            <a:extLst>
              <a:ext uri="{FF2B5EF4-FFF2-40B4-BE49-F238E27FC236}">
                <a16:creationId xmlns:a16="http://schemas.microsoft.com/office/drawing/2014/main" id="{CA4A88C1-B691-FDE0-81A5-AAEBAD77E95A}"/>
              </a:ext>
            </a:extLst>
          </p:cNvPr>
          <p:cNvSpPr txBox="1"/>
          <p:nvPr/>
        </p:nvSpPr>
        <p:spPr>
          <a:xfrm>
            <a:off x="5715000" y="3835202"/>
            <a:ext cx="2944368" cy="400110"/>
          </a:xfrm>
          <a:prstGeom prst="rect">
            <a:avLst/>
          </a:prstGeom>
          <a:noFill/>
        </p:spPr>
        <p:txBody>
          <a:bodyPr wrap="square" rtlCol="0">
            <a:spAutoFit/>
          </a:bodyPr>
          <a:lstStyle/>
          <a:p>
            <a:r>
              <a:rPr lang="en-GB" sz="2000" b="1" dirty="0"/>
              <a:t>Results and evaluation</a:t>
            </a:r>
          </a:p>
        </p:txBody>
      </p:sp>
      <p:sp>
        <p:nvSpPr>
          <p:cNvPr id="12" name="TextBox 11">
            <a:extLst>
              <a:ext uri="{FF2B5EF4-FFF2-40B4-BE49-F238E27FC236}">
                <a16:creationId xmlns:a16="http://schemas.microsoft.com/office/drawing/2014/main" id="{878F19CC-F5BD-E5EB-A853-DF138C2DBE5A}"/>
              </a:ext>
            </a:extLst>
          </p:cNvPr>
          <p:cNvSpPr txBox="1"/>
          <p:nvPr/>
        </p:nvSpPr>
        <p:spPr>
          <a:xfrm>
            <a:off x="5715000" y="4170799"/>
            <a:ext cx="5038344" cy="1384995"/>
          </a:xfrm>
          <a:prstGeom prst="rect">
            <a:avLst/>
          </a:prstGeom>
          <a:noFill/>
        </p:spPr>
        <p:txBody>
          <a:bodyPr wrap="square" rtlCol="0">
            <a:spAutoFit/>
          </a:bodyPr>
          <a:lstStyle/>
          <a:p>
            <a:r>
              <a:rPr lang="en-GB" sz="1400" dirty="0"/>
              <a:t>Latte was the best-selling product with 42 sales. Hot Chocolate had the lowest result with 19 sales. The chart made the results easier to compare and improved the visual presentation, although I would use a simpler two-dimensional chart in the future because it would make the values and labels easier to read.</a:t>
            </a:r>
          </a:p>
        </p:txBody>
      </p:sp>
      <p:sp>
        <p:nvSpPr>
          <p:cNvPr id="14" name="TextBox 13">
            <a:extLst>
              <a:ext uri="{FF2B5EF4-FFF2-40B4-BE49-F238E27FC236}">
                <a16:creationId xmlns:a16="http://schemas.microsoft.com/office/drawing/2014/main" id="{290F2BDA-11AA-C5D3-86CF-2331FCFA82BE}"/>
              </a:ext>
            </a:extLst>
          </p:cNvPr>
          <p:cNvSpPr txBox="1"/>
          <p:nvPr/>
        </p:nvSpPr>
        <p:spPr>
          <a:xfrm>
            <a:off x="5715000" y="5430919"/>
            <a:ext cx="6094476" cy="400110"/>
          </a:xfrm>
          <a:prstGeom prst="rect">
            <a:avLst/>
          </a:prstGeom>
          <a:noFill/>
        </p:spPr>
        <p:txBody>
          <a:bodyPr wrap="square">
            <a:spAutoFit/>
          </a:bodyPr>
          <a:lstStyle/>
          <a:p>
            <a:r>
              <a:rPr lang="en-GB" sz="2000" b="1" dirty="0"/>
              <a:t>Challenge and progress</a:t>
            </a:r>
          </a:p>
        </p:txBody>
      </p:sp>
      <p:sp>
        <p:nvSpPr>
          <p:cNvPr id="16" name="TextBox 15">
            <a:extLst>
              <a:ext uri="{FF2B5EF4-FFF2-40B4-BE49-F238E27FC236}">
                <a16:creationId xmlns:a16="http://schemas.microsoft.com/office/drawing/2014/main" id="{7C2A4785-56D5-A498-AE0E-4BEEE39A833F}"/>
              </a:ext>
            </a:extLst>
          </p:cNvPr>
          <p:cNvSpPr txBox="1"/>
          <p:nvPr/>
        </p:nvSpPr>
        <p:spPr>
          <a:xfrm>
            <a:off x="5715000" y="5769474"/>
            <a:ext cx="5833872" cy="523220"/>
          </a:xfrm>
          <a:prstGeom prst="rect">
            <a:avLst/>
          </a:prstGeom>
          <a:noFill/>
        </p:spPr>
        <p:txBody>
          <a:bodyPr wrap="square">
            <a:spAutoFit/>
          </a:bodyPr>
          <a:lstStyle/>
          <a:p>
            <a:r>
              <a:rPr lang="en-GB" sz="1400" dirty="0"/>
              <a:t>At first, selecting the correct cell ranges and copying formulas was difficult. I can now complete these tasks independently.</a:t>
            </a:r>
          </a:p>
        </p:txBody>
      </p:sp>
      <p:sp>
        <p:nvSpPr>
          <p:cNvPr id="18" name="TextBox 17">
            <a:extLst>
              <a:ext uri="{FF2B5EF4-FFF2-40B4-BE49-F238E27FC236}">
                <a16:creationId xmlns:a16="http://schemas.microsoft.com/office/drawing/2014/main" id="{B19702AF-B5D8-1B0D-08FB-9CCFF1C3E0F0}"/>
              </a:ext>
            </a:extLst>
          </p:cNvPr>
          <p:cNvSpPr txBox="1"/>
          <p:nvPr/>
        </p:nvSpPr>
        <p:spPr>
          <a:xfrm>
            <a:off x="5715000" y="6292694"/>
            <a:ext cx="6238494" cy="523220"/>
          </a:xfrm>
          <a:prstGeom prst="rect">
            <a:avLst/>
          </a:prstGeom>
          <a:noFill/>
        </p:spPr>
        <p:txBody>
          <a:bodyPr wrap="square">
            <a:spAutoFit/>
          </a:bodyPr>
          <a:lstStyle/>
          <a:p>
            <a:r>
              <a:rPr lang="en-GB" sz="1400" dirty="0"/>
              <a:t>These skills can support business sales reports, budgeting and academic data analysis.</a:t>
            </a:r>
          </a:p>
        </p:txBody>
      </p:sp>
    </p:spTree>
    <p:extLst>
      <p:ext uri="{BB962C8B-B14F-4D97-AF65-F5344CB8AC3E}">
        <p14:creationId xmlns:p14="http://schemas.microsoft.com/office/powerpoint/2010/main" val="1418011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CA427-EA93-F256-8419-5CB42260D54B}"/>
              </a:ext>
            </a:extLst>
          </p:cNvPr>
          <p:cNvSpPr>
            <a:spLocks noGrp="1"/>
          </p:cNvSpPr>
          <p:nvPr>
            <p:ph type="ctrTitle"/>
          </p:nvPr>
        </p:nvSpPr>
        <p:spPr>
          <a:xfrm>
            <a:off x="2281428" y="64273"/>
            <a:ext cx="7629144" cy="762496"/>
          </a:xfrm>
        </p:spPr>
        <p:txBody>
          <a:bodyPr>
            <a:normAutofit/>
          </a:bodyPr>
          <a:lstStyle/>
          <a:p>
            <a:r>
              <a:rPr lang="en-GB" dirty="0"/>
              <a:t>File Organisation and Naming</a:t>
            </a:r>
          </a:p>
        </p:txBody>
      </p:sp>
      <p:pic>
        <p:nvPicPr>
          <p:cNvPr id="5" name="Picture 4">
            <a:extLst>
              <a:ext uri="{FF2B5EF4-FFF2-40B4-BE49-F238E27FC236}">
                <a16:creationId xmlns:a16="http://schemas.microsoft.com/office/drawing/2014/main" id="{0501801A-274D-ACC2-41FB-F5623E8940F8}"/>
              </a:ext>
            </a:extLst>
          </p:cNvPr>
          <p:cNvPicPr>
            <a:picLocks noChangeAspect="1"/>
          </p:cNvPicPr>
          <p:nvPr/>
        </p:nvPicPr>
        <p:blipFill>
          <a:blip r:embed="rId3"/>
          <a:srcRect r="50556" b="37840"/>
          <a:stretch>
            <a:fillRect/>
          </a:stretch>
        </p:blipFill>
        <p:spPr>
          <a:xfrm>
            <a:off x="90458" y="903224"/>
            <a:ext cx="5085046" cy="2089098"/>
          </a:xfrm>
          <a:prstGeom prst="rect">
            <a:avLst/>
          </a:prstGeom>
        </p:spPr>
      </p:pic>
      <p:pic>
        <p:nvPicPr>
          <p:cNvPr id="9" name="Picture 8">
            <a:extLst>
              <a:ext uri="{FF2B5EF4-FFF2-40B4-BE49-F238E27FC236}">
                <a16:creationId xmlns:a16="http://schemas.microsoft.com/office/drawing/2014/main" id="{351B9D14-2D38-3A0E-DEF0-77A505B50C11}"/>
              </a:ext>
            </a:extLst>
          </p:cNvPr>
          <p:cNvPicPr>
            <a:picLocks noChangeAspect="1"/>
          </p:cNvPicPr>
          <p:nvPr/>
        </p:nvPicPr>
        <p:blipFill>
          <a:blip r:embed="rId4"/>
          <a:srcRect r="12496"/>
          <a:stretch>
            <a:fillRect/>
          </a:stretch>
        </p:blipFill>
        <p:spPr>
          <a:xfrm>
            <a:off x="90458" y="3381328"/>
            <a:ext cx="5085046" cy="1753111"/>
          </a:xfrm>
          <a:prstGeom prst="rect">
            <a:avLst/>
          </a:prstGeom>
        </p:spPr>
      </p:pic>
      <p:pic>
        <p:nvPicPr>
          <p:cNvPr id="11" name="Picture 10">
            <a:extLst>
              <a:ext uri="{FF2B5EF4-FFF2-40B4-BE49-F238E27FC236}">
                <a16:creationId xmlns:a16="http://schemas.microsoft.com/office/drawing/2014/main" id="{83454D73-F992-1981-90E9-CB64515C0751}"/>
              </a:ext>
            </a:extLst>
          </p:cNvPr>
          <p:cNvPicPr>
            <a:picLocks noChangeAspect="1"/>
          </p:cNvPicPr>
          <p:nvPr/>
        </p:nvPicPr>
        <p:blipFill>
          <a:blip r:embed="rId5"/>
          <a:srcRect r="48169"/>
          <a:stretch>
            <a:fillRect/>
          </a:stretch>
        </p:blipFill>
        <p:spPr>
          <a:xfrm>
            <a:off x="90458" y="5456099"/>
            <a:ext cx="5085046" cy="1053367"/>
          </a:xfrm>
          <a:prstGeom prst="rect">
            <a:avLst/>
          </a:prstGeom>
        </p:spPr>
      </p:pic>
      <p:sp>
        <p:nvSpPr>
          <p:cNvPr id="13" name="TextBox 12">
            <a:extLst>
              <a:ext uri="{FF2B5EF4-FFF2-40B4-BE49-F238E27FC236}">
                <a16:creationId xmlns:a16="http://schemas.microsoft.com/office/drawing/2014/main" id="{34161A18-18D1-B401-A25D-07FFBD00D36D}"/>
              </a:ext>
            </a:extLst>
          </p:cNvPr>
          <p:cNvSpPr txBox="1"/>
          <p:nvPr/>
        </p:nvSpPr>
        <p:spPr>
          <a:xfrm>
            <a:off x="5543550" y="970570"/>
            <a:ext cx="6094476" cy="369332"/>
          </a:xfrm>
          <a:prstGeom prst="rect">
            <a:avLst/>
          </a:prstGeom>
          <a:noFill/>
        </p:spPr>
        <p:txBody>
          <a:bodyPr wrap="square">
            <a:spAutoFit/>
          </a:bodyPr>
          <a:lstStyle/>
          <a:p>
            <a:r>
              <a:rPr lang="en-GB" b="1" dirty="0"/>
              <a:t>What I created</a:t>
            </a:r>
          </a:p>
        </p:txBody>
      </p:sp>
      <p:sp>
        <p:nvSpPr>
          <p:cNvPr id="15" name="TextBox 14">
            <a:extLst>
              <a:ext uri="{FF2B5EF4-FFF2-40B4-BE49-F238E27FC236}">
                <a16:creationId xmlns:a16="http://schemas.microsoft.com/office/drawing/2014/main" id="{6A4B8B7A-BFD5-E704-DF33-62F0421827A5}"/>
              </a:ext>
            </a:extLst>
          </p:cNvPr>
          <p:cNvSpPr txBox="1"/>
          <p:nvPr/>
        </p:nvSpPr>
        <p:spPr>
          <a:xfrm>
            <a:off x="5543550" y="1317097"/>
            <a:ext cx="6094476" cy="523220"/>
          </a:xfrm>
          <a:prstGeom prst="rect">
            <a:avLst/>
          </a:prstGeom>
          <a:noFill/>
        </p:spPr>
        <p:txBody>
          <a:bodyPr wrap="square">
            <a:spAutoFit/>
          </a:bodyPr>
          <a:lstStyle/>
          <a:p>
            <a:r>
              <a:rPr lang="en-GB" sz="1400" dirty="0"/>
              <a:t>I organised a collection of documents into folders and subfolders and replaced unclear file names with descriptive names.</a:t>
            </a:r>
          </a:p>
        </p:txBody>
      </p:sp>
      <p:sp>
        <p:nvSpPr>
          <p:cNvPr id="17" name="TextBox 16">
            <a:extLst>
              <a:ext uri="{FF2B5EF4-FFF2-40B4-BE49-F238E27FC236}">
                <a16:creationId xmlns:a16="http://schemas.microsoft.com/office/drawing/2014/main" id="{7006EF41-758B-21B3-9949-36B241418890}"/>
              </a:ext>
            </a:extLst>
          </p:cNvPr>
          <p:cNvSpPr txBox="1"/>
          <p:nvPr/>
        </p:nvSpPr>
        <p:spPr>
          <a:xfrm>
            <a:off x="5543550" y="1763107"/>
            <a:ext cx="6094476" cy="369332"/>
          </a:xfrm>
          <a:prstGeom prst="rect">
            <a:avLst/>
          </a:prstGeom>
          <a:noFill/>
        </p:spPr>
        <p:txBody>
          <a:bodyPr wrap="square">
            <a:spAutoFit/>
          </a:bodyPr>
          <a:lstStyle/>
          <a:p>
            <a:r>
              <a:rPr lang="en-GB" b="1" dirty="0"/>
              <a:t>Digital skills</a:t>
            </a:r>
          </a:p>
        </p:txBody>
      </p:sp>
      <p:sp>
        <p:nvSpPr>
          <p:cNvPr id="19" name="TextBox 18">
            <a:extLst>
              <a:ext uri="{FF2B5EF4-FFF2-40B4-BE49-F238E27FC236}">
                <a16:creationId xmlns:a16="http://schemas.microsoft.com/office/drawing/2014/main" id="{BEF0A870-BCF2-3B4D-FC3E-FC642692ACE2}"/>
              </a:ext>
            </a:extLst>
          </p:cNvPr>
          <p:cNvSpPr txBox="1"/>
          <p:nvPr/>
        </p:nvSpPr>
        <p:spPr>
          <a:xfrm>
            <a:off x="5543550" y="2127919"/>
            <a:ext cx="6094476" cy="954107"/>
          </a:xfrm>
          <a:prstGeom prst="rect">
            <a:avLst/>
          </a:prstGeom>
          <a:noFill/>
        </p:spPr>
        <p:txBody>
          <a:bodyPr wrap="square">
            <a:spAutoFit/>
          </a:bodyPr>
          <a:lstStyle/>
          <a:p>
            <a:r>
              <a:rPr lang="en-GB" sz="1400" dirty="0"/>
              <a:t>• Creating folders and subfolders</a:t>
            </a:r>
          </a:p>
          <a:p>
            <a:r>
              <a:rPr lang="en-GB" sz="1400" dirty="0"/>
              <a:t>• Renaming files consistently</a:t>
            </a:r>
          </a:p>
          <a:p>
            <a:r>
              <a:rPr lang="en-GB" sz="1400" dirty="0"/>
              <a:t>• Moving files into suitable locations</a:t>
            </a:r>
          </a:p>
          <a:p>
            <a:r>
              <a:rPr lang="en-GB" sz="1400" dirty="0"/>
              <a:t>• Identifying duplicates and unnecessary files</a:t>
            </a:r>
          </a:p>
        </p:txBody>
      </p:sp>
      <p:sp>
        <p:nvSpPr>
          <p:cNvPr id="23" name="TextBox 22">
            <a:extLst>
              <a:ext uri="{FF2B5EF4-FFF2-40B4-BE49-F238E27FC236}">
                <a16:creationId xmlns:a16="http://schemas.microsoft.com/office/drawing/2014/main" id="{6CAB71A0-019C-2B62-E916-4B1371CA5F0E}"/>
              </a:ext>
            </a:extLst>
          </p:cNvPr>
          <p:cNvSpPr txBox="1"/>
          <p:nvPr/>
        </p:nvSpPr>
        <p:spPr>
          <a:xfrm>
            <a:off x="5543550" y="3059668"/>
            <a:ext cx="6094476" cy="369332"/>
          </a:xfrm>
          <a:prstGeom prst="rect">
            <a:avLst/>
          </a:prstGeom>
          <a:noFill/>
        </p:spPr>
        <p:txBody>
          <a:bodyPr wrap="square">
            <a:spAutoFit/>
          </a:bodyPr>
          <a:lstStyle/>
          <a:p>
            <a:r>
              <a:rPr lang="en-GB" b="1" dirty="0"/>
              <a:t>Challenge and progress</a:t>
            </a:r>
          </a:p>
        </p:txBody>
      </p:sp>
      <p:sp>
        <p:nvSpPr>
          <p:cNvPr id="25" name="TextBox 24">
            <a:extLst>
              <a:ext uri="{FF2B5EF4-FFF2-40B4-BE49-F238E27FC236}">
                <a16:creationId xmlns:a16="http://schemas.microsoft.com/office/drawing/2014/main" id="{6578A7FA-DE28-5186-2ECA-F7D44D3213C3}"/>
              </a:ext>
            </a:extLst>
          </p:cNvPr>
          <p:cNvSpPr txBox="1"/>
          <p:nvPr/>
        </p:nvSpPr>
        <p:spPr>
          <a:xfrm>
            <a:off x="5543550" y="3437336"/>
            <a:ext cx="6094476" cy="738664"/>
          </a:xfrm>
          <a:prstGeom prst="rect">
            <a:avLst/>
          </a:prstGeom>
          <a:noFill/>
        </p:spPr>
        <p:txBody>
          <a:bodyPr wrap="square">
            <a:spAutoFit/>
          </a:bodyPr>
          <a:lstStyle/>
          <a:p>
            <a:r>
              <a:rPr lang="en-GB" sz="1400" dirty="0"/>
              <a:t>At first, I found it difficult to choose clear names and decide where each file belonged. I learned to use a consistent structure based on subject, date and purpose.</a:t>
            </a:r>
          </a:p>
        </p:txBody>
      </p:sp>
      <p:sp>
        <p:nvSpPr>
          <p:cNvPr id="29" name="TextBox 28">
            <a:extLst>
              <a:ext uri="{FF2B5EF4-FFF2-40B4-BE49-F238E27FC236}">
                <a16:creationId xmlns:a16="http://schemas.microsoft.com/office/drawing/2014/main" id="{B1A0D2A3-7C68-AAAD-BC0D-7666ABF5E92A}"/>
              </a:ext>
            </a:extLst>
          </p:cNvPr>
          <p:cNvSpPr txBox="1"/>
          <p:nvPr/>
        </p:nvSpPr>
        <p:spPr>
          <a:xfrm>
            <a:off x="5543550" y="4146660"/>
            <a:ext cx="6094476" cy="369332"/>
          </a:xfrm>
          <a:prstGeom prst="rect">
            <a:avLst/>
          </a:prstGeom>
          <a:noFill/>
        </p:spPr>
        <p:txBody>
          <a:bodyPr wrap="square">
            <a:spAutoFit/>
          </a:bodyPr>
          <a:lstStyle/>
          <a:p>
            <a:r>
              <a:rPr lang="en-GB" b="1" dirty="0"/>
              <a:t>Independent skills</a:t>
            </a:r>
          </a:p>
        </p:txBody>
      </p:sp>
      <p:sp>
        <p:nvSpPr>
          <p:cNvPr id="31" name="TextBox 30">
            <a:extLst>
              <a:ext uri="{FF2B5EF4-FFF2-40B4-BE49-F238E27FC236}">
                <a16:creationId xmlns:a16="http://schemas.microsoft.com/office/drawing/2014/main" id="{C0A87F7D-F769-9465-85DA-244DF81454E0}"/>
              </a:ext>
            </a:extLst>
          </p:cNvPr>
          <p:cNvSpPr txBox="1"/>
          <p:nvPr/>
        </p:nvSpPr>
        <p:spPr>
          <a:xfrm>
            <a:off x="5543550" y="4488634"/>
            <a:ext cx="6117336" cy="523220"/>
          </a:xfrm>
          <a:prstGeom prst="rect">
            <a:avLst/>
          </a:prstGeom>
          <a:noFill/>
        </p:spPr>
        <p:txBody>
          <a:bodyPr wrap="square">
            <a:spAutoFit/>
          </a:bodyPr>
          <a:lstStyle/>
          <a:p>
            <a:r>
              <a:rPr lang="en-GB" sz="1400" dirty="0"/>
              <a:t>I can now organise digital files logically and locate important documents more quickly without support.</a:t>
            </a:r>
          </a:p>
        </p:txBody>
      </p:sp>
      <p:sp>
        <p:nvSpPr>
          <p:cNvPr id="33" name="TextBox 32">
            <a:extLst>
              <a:ext uri="{FF2B5EF4-FFF2-40B4-BE49-F238E27FC236}">
                <a16:creationId xmlns:a16="http://schemas.microsoft.com/office/drawing/2014/main" id="{B8EB4603-DA25-DCCB-4EEC-434EB1CE9698}"/>
              </a:ext>
            </a:extLst>
          </p:cNvPr>
          <p:cNvSpPr txBox="1"/>
          <p:nvPr/>
        </p:nvSpPr>
        <p:spPr>
          <a:xfrm>
            <a:off x="5543550" y="5809878"/>
            <a:ext cx="6117336" cy="523220"/>
          </a:xfrm>
          <a:prstGeom prst="rect">
            <a:avLst/>
          </a:prstGeom>
          <a:noFill/>
        </p:spPr>
        <p:txBody>
          <a:bodyPr wrap="square">
            <a:spAutoFit/>
          </a:bodyPr>
          <a:lstStyle/>
          <a:p>
            <a:r>
              <a:rPr lang="en-GB" sz="1400" dirty="0"/>
              <a:t>These skills help me manage university work, business records, customer documents and personal files.</a:t>
            </a:r>
          </a:p>
        </p:txBody>
      </p:sp>
      <p:sp>
        <p:nvSpPr>
          <p:cNvPr id="35" name="TextBox 34">
            <a:extLst>
              <a:ext uri="{FF2B5EF4-FFF2-40B4-BE49-F238E27FC236}">
                <a16:creationId xmlns:a16="http://schemas.microsoft.com/office/drawing/2014/main" id="{DA3D7C67-CE8F-9568-C38A-5A872186D6B4}"/>
              </a:ext>
            </a:extLst>
          </p:cNvPr>
          <p:cNvSpPr txBox="1"/>
          <p:nvPr/>
        </p:nvSpPr>
        <p:spPr>
          <a:xfrm>
            <a:off x="0" y="578490"/>
            <a:ext cx="2823972" cy="338554"/>
          </a:xfrm>
          <a:prstGeom prst="rect">
            <a:avLst/>
          </a:prstGeom>
          <a:noFill/>
        </p:spPr>
        <p:txBody>
          <a:bodyPr wrap="square">
            <a:spAutoFit/>
          </a:bodyPr>
          <a:lstStyle/>
          <a:p>
            <a:r>
              <a:rPr lang="en-GB" sz="1600" dirty="0"/>
              <a:t>Before: unclear file names</a:t>
            </a:r>
          </a:p>
        </p:txBody>
      </p:sp>
      <p:sp>
        <p:nvSpPr>
          <p:cNvPr id="37" name="TextBox 36">
            <a:extLst>
              <a:ext uri="{FF2B5EF4-FFF2-40B4-BE49-F238E27FC236}">
                <a16:creationId xmlns:a16="http://schemas.microsoft.com/office/drawing/2014/main" id="{E262A2C0-1B2D-7D9B-E36C-11202B4925D8}"/>
              </a:ext>
            </a:extLst>
          </p:cNvPr>
          <p:cNvSpPr txBox="1"/>
          <p:nvPr/>
        </p:nvSpPr>
        <p:spPr>
          <a:xfrm>
            <a:off x="90458" y="3058167"/>
            <a:ext cx="6117336" cy="338554"/>
          </a:xfrm>
          <a:prstGeom prst="rect">
            <a:avLst/>
          </a:prstGeom>
          <a:noFill/>
        </p:spPr>
        <p:txBody>
          <a:bodyPr wrap="square">
            <a:spAutoFit/>
          </a:bodyPr>
          <a:lstStyle/>
          <a:p>
            <a:r>
              <a:rPr lang="en-GB" sz="1600" dirty="0"/>
              <a:t>During: folders and subfolders created</a:t>
            </a:r>
          </a:p>
        </p:txBody>
      </p:sp>
      <p:sp>
        <p:nvSpPr>
          <p:cNvPr id="39" name="TextBox 38">
            <a:extLst>
              <a:ext uri="{FF2B5EF4-FFF2-40B4-BE49-F238E27FC236}">
                <a16:creationId xmlns:a16="http://schemas.microsoft.com/office/drawing/2014/main" id="{1B29A101-FF63-780D-2FD3-B4B39D5C9DF4}"/>
              </a:ext>
            </a:extLst>
          </p:cNvPr>
          <p:cNvSpPr txBox="1"/>
          <p:nvPr/>
        </p:nvSpPr>
        <p:spPr>
          <a:xfrm>
            <a:off x="90458" y="5122008"/>
            <a:ext cx="6117336" cy="338554"/>
          </a:xfrm>
          <a:prstGeom prst="rect">
            <a:avLst/>
          </a:prstGeom>
          <a:noFill/>
        </p:spPr>
        <p:txBody>
          <a:bodyPr wrap="square">
            <a:spAutoFit/>
          </a:bodyPr>
          <a:lstStyle/>
          <a:p>
            <a:r>
              <a:rPr lang="en-GB" sz="1600" dirty="0"/>
              <a:t>After: organised folders and clear names</a:t>
            </a:r>
          </a:p>
        </p:txBody>
      </p:sp>
    </p:spTree>
    <p:extLst>
      <p:ext uri="{BB962C8B-B14F-4D97-AF65-F5344CB8AC3E}">
        <p14:creationId xmlns:p14="http://schemas.microsoft.com/office/powerpoint/2010/main" val="721806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04CB2A-3292-1DEC-910E-9C7741504911}"/>
              </a:ext>
            </a:extLst>
          </p:cNvPr>
          <p:cNvSpPr txBox="1"/>
          <p:nvPr/>
        </p:nvSpPr>
        <p:spPr>
          <a:xfrm>
            <a:off x="875538" y="251389"/>
            <a:ext cx="11192256" cy="707886"/>
          </a:xfrm>
          <a:prstGeom prst="rect">
            <a:avLst/>
          </a:prstGeom>
          <a:noFill/>
        </p:spPr>
        <p:txBody>
          <a:bodyPr wrap="square">
            <a:spAutoFit/>
          </a:bodyPr>
          <a:lstStyle/>
          <a:p>
            <a:r>
              <a:rPr lang="en-GB" sz="4000" dirty="0">
                <a:solidFill>
                  <a:schemeClr val="bg1"/>
                </a:solidFill>
              </a:rPr>
              <a:t>Challenges, Progress and Independent Skills</a:t>
            </a:r>
          </a:p>
        </p:txBody>
      </p:sp>
      <p:sp>
        <p:nvSpPr>
          <p:cNvPr id="9" name="TextBox 8">
            <a:extLst>
              <a:ext uri="{FF2B5EF4-FFF2-40B4-BE49-F238E27FC236}">
                <a16:creationId xmlns:a16="http://schemas.microsoft.com/office/drawing/2014/main" id="{0CAC31FA-0EDF-E960-F61C-345B99550F21}"/>
              </a:ext>
            </a:extLst>
          </p:cNvPr>
          <p:cNvSpPr txBox="1"/>
          <p:nvPr/>
        </p:nvSpPr>
        <p:spPr>
          <a:xfrm>
            <a:off x="377190" y="1109210"/>
            <a:ext cx="6094476" cy="369332"/>
          </a:xfrm>
          <a:prstGeom prst="rect">
            <a:avLst/>
          </a:prstGeom>
          <a:noFill/>
        </p:spPr>
        <p:txBody>
          <a:bodyPr wrap="square">
            <a:spAutoFit/>
          </a:bodyPr>
          <a:lstStyle/>
          <a:p>
            <a:r>
              <a:rPr lang="en-GB" b="1" dirty="0"/>
              <a:t>At the Start</a:t>
            </a:r>
          </a:p>
        </p:txBody>
      </p:sp>
      <p:sp>
        <p:nvSpPr>
          <p:cNvPr id="11" name="TextBox 10">
            <a:extLst>
              <a:ext uri="{FF2B5EF4-FFF2-40B4-BE49-F238E27FC236}">
                <a16:creationId xmlns:a16="http://schemas.microsoft.com/office/drawing/2014/main" id="{BF096FE0-D1BC-E3B5-8B79-558EE58A40F0}"/>
              </a:ext>
            </a:extLst>
          </p:cNvPr>
          <p:cNvSpPr txBox="1"/>
          <p:nvPr/>
        </p:nvSpPr>
        <p:spPr>
          <a:xfrm>
            <a:off x="377190" y="1367528"/>
            <a:ext cx="6094476" cy="1600438"/>
          </a:xfrm>
          <a:prstGeom prst="rect">
            <a:avLst/>
          </a:prstGeom>
          <a:noFill/>
        </p:spPr>
        <p:txBody>
          <a:bodyPr wrap="square">
            <a:spAutoFit/>
          </a:bodyPr>
          <a:lstStyle/>
          <a:p>
            <a:r>
              <a:rPr lang="en-GB" sz="1400" dirty="0"/>
              <a:t>• I found file naming and folder organisation difficult.</a:t>
            </a:r>
          </a:p>
          <a:p>
            <a:endParaRPr lang="en-GB" sz="1400" dirty="0"/>
          </a:p>
          <a:p>
            <a:r>
              <a:rPr lang="en-GB" sz="1400" dirty="0"/>
              <a:t>• I was unsure how to select the correct Excel cell ranges.</a:t>
            </a:r>
          </a:p>
          <a:p>
            <a:endParaRPr lang="en-GB" sz="1400" dirty="0"/>
          </a:p>
          <a:p>
            <a:r>
              <a:rPr lang="en-GB" sz="1400" dirty="0"/>
              <a:t>• Recording English voice-overs affected my confidence.</a:t>
            </a:r>
          </a:p>
          <a:p>
            <a:endParaRPr lang="en-GB" sz="1400" dirty="0"/>
          </a:p>
          <a:p>
            <a:r>
              <a:rPr lang="en-GB" sz="1400" dirty="0"/>
              <a:t>• I needed more time to plan and complete digital tasks.</a:t>
            </a:r>
          </a:p>
        </p:txBody>
      </p:sp>
      <p:sp>
        <p:nvSpPr>
          <p:cNvPr id="13" name="TextBox 12">
            <a:extLst>
              <a:ext uri="{FF2B5EF4-FFF2-40B4-BE49-F238E27FC236}">
                <a16:creationId xmlns:a16="http://schemas.microsoft.com/office/drawing/2014/main" id="{2B19FEA1-67AA-CDF6-BB03-E73306A51A6B}"/>
              </a:ext>
            </a:extLst>
          </p:cNvPr>
          <p:cNvSpPr txBox="1"/>
          <p:nvPr/>
        </p:nvSpPr>
        <p:spPr>
          <a:xfrm>
            <a:off x="377190" y="3042814"/>
            <a:ext cx="6094476" cy="369332"/>
          </a:xfrm>
          <a:prstGeom prst="rect">
            <a:avLst/>
          </a:prstGeom>
          <a:noFill/>
        </p:spPr>
        <p:txBody>
          <a:bodyPr wrap="square">
            <a:spAutoFit/>
          </a:bodyPr>
          <a:lstStyle/>
          <a:p>
            <a:r>
              <a:rPr lang="en-GB" b="1" dirty="0"/>
              <a:t>How I Improved</a:t>
            </a:r>
          </a:p>
        </p:txBody>
      </p:sp>
      <p:sp>
        <p:nvSpPr>
          <p:cNvPr id="15" name="TextBox 14">
            <a:extLst>
              <a:ext uri="{FF2B5EF4-FFF2-40B4-BE49-F238E27FC236}">
                <a16:creationId xmlns:a16="http://schemas.microsoft.com/office/drawing/2014/main" id="{DAA939F0-DB22-D547-DB0E-7ADBB3AD8BD4}"/>
              </a:ext>
            </a:extLst>
          </p:cNvPr>
          <p:cNvSpPr txBox="1"/>
          <p:nvPr/>
        </p:nvSpPr>
        <p:spPr>
          <a:xfrm>
            <a:off x="377190" y="3412146"/>
            <a:ext cx="6094476" cy="2031325"/>
          </a:xfrm>
          <a:prstGeom prst="rect">
            <a:avLst/>
          </a:prstGeom>
          <a:noFill/>
        </p:spPr>
        <p:txBody>
          <a:bodyPr wrap="square">
            <a:spAutoFit/>
          </a:bodyPr>
          <a:lstStyle/>
          <a:p>
            <a:r>
              <a:rPr lang="en-GB" sz="1400"/>
              <a:t>• I practised the tasks several times.</a:t>
            </a:r>
          </a:p>
          <a:p>
            <a:endParaRPr lang="en-GB" sz="1400"/>
          </a:p>
          <a:p>
            <a:r>
              <a:rPr lang="en-GB" sz="1400"/>
              <a:t>• I followed Moodle materials and digital guides.</a:t>
            </a:r>
          </a:p>
          <a:p>
            <a:endParaRPr lang="en-GB" sz="1400"/>
          </a:p>
          <a:p>
            <a:r>
              <a:rPr lang="en-GB" sz="1400"/>
              <a:t>• I reviewed my results and corrected mistakes.</a:t>
            </a:r>
          </a:p>
          <a:p>
            <a:endParaRPr lang="en-GB" sz="1400"/>
          </a:p>
          <a:p>
            <a:r>
              <a:rPr lang="en-GB" sz="1400"/>
              <a:t>• I compared earlier work with improved versions.</a:t>
            </a:r>
          </a:p>
          <a:p>
            <a:endParaRPr lang="en-GB" sz="1400"/>
          </a:p>
          <a:p>
            <a:r>
              <a:rPr lang="en-GB" sz="1400"/>
              <a:t>• I learned from feedback and practical experience.</a:t>
            </a:r>
            <a:endParaRPr lang="en-GB" sz="1400" dirty="0"/>
          </a:p>
        </p:txBody>
      </p:sp>
      <p:sp>
        <p:nvSpPr>
          <p:cNvPr id="17" name="TextBox 16">
            <a:extLst>
              <a:ext uri="{FF2B5EF4-FFF2-40B4-BE49-F238E27FC236}">
                <a16:creationId xmlns:a16="http://schemas.microsoft.com/office/drawing/2014/main" id="{C126947A-9B51-C73E-1417-353338A939E9}"/>
              </a:ext>
            </a:extLst>
          </p:cNvPr>
          <p:cNvSpPr txBox="1"/>
          <p:nvPr/>
        </p:nvSpPr>
        <p:spPr>
          <a:xfrm>
            <a:off x="5589270" y="1106817"/>
            <a:ext cx="6094476" cy="369332"/>
          </a:xfrm>
          <a:prstGeom prst="rect">
            <a:avLst/>
          </a:prstGeom>
          <a:noFill/>
        </p:spPr>
        <p:txBody>
          <a:bodyPr wrap="square">
            <a:spAutoFit/>
          </a:bodyPr>
          <a:lstStyle/>
          <a:p>
            <a:r>
              <a:rPr lang="en-GB" b="1" dirty="0"/>
              <a:t>What I Can Do Now</a:t>
            </a:r>
          </a:p>
        </p:txBody>
      </p:sp>
      <p:sp>
        <p:nvSpPr>
          <p:cNvPr id="19" name="TextBox 18">
            <a:extLst>
              <a:ext uri="{FF2B5EF4-FFF2-40B4-BE49-F238E27FC236}">
                <a16:creationId xmlns:a16="http://schemas.microsoft.com/office/drawing/2014/main" id="{27B5235C-2290-EEE3-EC88-E5D6645819B1}"/>
              </a:ext>
            </a:extLst>
          </p:cNvPr>
          <p:cNvSpPr txBox="1"/>
          <p:nvPr/>
        </p:nvSpPr>
        <p:spPr>
          <a:xfrm>
            <a:off x="5589270" y="1476149"/>
            <a:ext cx="6094476" cy="2031325"/>
          </a:xfrm>
          <a:prstGeom prst="rect">
            <a:avLst/>
          </a:prstGeom>
          <a:noFill/>
        </p:spPr>
        <p:txBody>
          <a:bodyPr wrap="square">
            <a:spAutoFit/>
          </a:bodyPr>
          <a:lstStyle/>
          <a:p>
            <a:r>
              <a:rPr lang="en-GB" sz="1400" dirty="0"/>
              <a:t>• Organise folders and rename files clearly.</a:t>
            </a:r>
          </a:p>
          <a:p>
            <a:endParaRPr lang="en-GB" sz="1400" dirty="0"/>
          </a:p>
          <a:p>
            <a:r>
              <a:rPr lang="en-GB" sz="1400" dirty="0"/>
              <a:t>• Create and analyse a basic Excel report.</a:t>
            </a:r>
          </a:p>
          <a:p>
            <a:endParaRPr lang="en-GB" sz="1400" dirty="0"/>
          </a:p>
          <a:p>
            <a:r>
              <a:rPr lang="en-GB" sz="1400" dirty="0"/>
              <a:t>• Use formulas, formatting and charts.</a:t>
            </a:r>
          </a:p>
          <a:p>
            <a:endParaRPr lang="en-GB" sz="1400" dirty="0"/>
          </a:p>
          <a:p>
            <a:r>
              <a:rPr lang="en-GB" sz="1400" dirty="0"/>
              <a:t>• Plan, record, edit and publish digital content.</a:t>
            </a:r>
          </a:p>
          <a:p>
            <a:endParaRPr lang="en-GB" sz="1400" dirty="0"/>
          </a:p>
          <a:p>
            <a:r>
              <a:rPr lang="en-GB" sz="1400" dirty="0"/>
              <a:t>• Select a suitable digital tool for different tasks.</a:t>
            </a:r>
          </a:p>
        </p:txBody>
      </p:sp>
      <p:sp>
        <p:nvSpPr>
          <p:cNvPr id="21" name="TextBox 20">
            <a:extLst>
              <a:ext uri="{FF2B5EF4-FFF2-40B4-BE49-F238E27FC236}">
                <a16:creationId xmlns:a16="http://schemas.microsoft.com/office/drawing/2014/main" id="{90D23F8A-FEE9-0804-B912-1082E36123B6}"/>
              </a:ext>
            </a:extLst>
          </p:cNvPr>
          <p:cNvSpPr txBox="1"/>
          <p:nvPr/>
        </p:nvSpPr>
        <p:spPr>
          <a:xfrm>
            <a:off x="5589270" y="3599806"/>
            <a:ext cx="6094476" cy="523220"/>
          </a:xfrm>
          <a:prstGeom prst="rect">
            <a:avLst/>
          </a:prstGeom>
          <a:noFill/>
        </p:spPr>
        <p:txBody>
          <a:bodyPr wrap="square">
            <a:spAutoFit/>
          </a:bodyPr>
          <a:lstStyle/>
          <a:p>
            <a:r>
              <a:rPr lang="en-GB" sz="1400" dirty="0"/>
              <a:t>My progress is shown through practical examples, improved confidence and tasks that I can now complete with less support.</a:t>
            </a:r>
          </a:p>
        </p:txBody>
      </p:sp>
    </p:spTree>
    <p:extLst>
      <p:ext uri="{BB962C8B-B14F-4D97-AF65-F5344CB8AC3E}">
        <p14:creationId xmlns:p14="http://schemas.microsoft.com/office/powerpoint/2010/main" val="3220345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EDE2E9-912A-93F5-458A-E2A9D8F94650}"/>
              </a:ext>
            </a:extLst>
          </p:cNvPr>
          <p:cNvSpPr txBox="1"/>
          <p:nvPr/>
        </p:nvSpPr>
        <p:spPr>
          <a:xfrm>
            <a:off x="1504569" y="261378"/>
            <a:ext cx="8521446" cy="707886"/>
          </a:xfrm>
          <a:prstGeom prst="rect">
            <a:avLst/>
          </a:prstGeom>
          <a:noFill/>
        </p:spPr>
        <p:txBody>
          <a:bodyPr wrap="square">
            <a:spAutoFit/>
          </a:bodyPr>
          <a:lstStyle/>
          <a:p>
            <a:pPr algn="ctr"/>
            <a:r>
              <a:rPr lang="en-GB" sz="4000" dirty="0">
                <a:solidFill>
                  <a:schemeClr val="bg1"/>
                </a:solidFill>
              </a:rPr>
              <a:t>Learning Resources and Their Impact</a:t>
            </a:r>
          </a:p>
        </p:txBody>
      </p:sp>
      <p:sp>
        <p:nvSpPr>
          <p:cNvPr id="6" name="Rectangle 5">
            <a:extLst>
              <a:ext uri="{FF2B5EF4-FFF2-40B4-BE49-F238E27FC236}">
                <a16:creationId xmlns:a16="http://schemas.microsoft.com/office/drawing/2014/main" id="{0EAF2EA1-DACE-083E-62FC-08146F3D0B27}"/>
              </a:ext>
            </a:extLst>
          </p:cNvPr>
          <p:cNvSpPr/>
          <p:nvPr/>
        </p:nvSpPr>
        <p:spPr>
          <a:xfrm>
            <a:off x="621792" y="1499616"/>
            <a:ext cx="2953512" cy="4389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p>
          <a:p>
            <a:r>
              <a:rPr lang="en-GB" sz="1400" dirty="0"/>
              <a:t>YouTube Help – Get started with YouTube Analytics</a:t>
            </a:r>
          </a:p>
          <a:p>
            <a:endParaRPr lang="en-GB" sz="1400" dirty="0"/>
          </a:p>
          <a:p>
            <a:r>
              <a:rPr lang="en-GB" sz="1400" dirty="0"/>
              <a:t>Learning:</a:t>
            </a:r>
          </a:p>
          <a:p>
            <a:r>
              <a:rPr lang="en-GB" sz="1400" dirty="0"/>
              <a:t>I learned how analytics can show channel and video performance.</a:t>
            </a:r>
          </a:p>
          <a:p>
            <a:r>
              <a:rPr lang="en-GB" sz="1400" dirty="0"/>
              <a:t>Action:</a:t>
            </a:r>
          </a:p>
          <a:p>
            <a:r>
              <a:rPr lang="en-GB" sz="1400" dirty="0"/>
              <a:t>I reviewed views, engagement and audience behaviour after publishing videos.</a:t>
            </a:r>
          </a:p>
          <a:p>
            <a:r>
              <a:rPr lang="en-GB" sz="1400" dirty="0"/>
              <a:t>Progress:</a:t>
            </a:r>
          </a:p>
          <a:p>
            <a:r>
              <a:rPr lang="en-GB" sz="1400" dirty="0"/>
              <a:t>I became better at evaluating topics and planning future content.</a:t>
            </a:r>
          </a:p>
          <a:p>
            <a:r>
              <a:rPr lang="en-GB" sz="1400" dirty="0"/>
              <a:t>(YouTube, n.d.)</a:t>
            </a:r>
          </a:p>
        </p:txBody>
      </p:sp>
      <p:sp>
        <p:nvSpPr>
          <p:cNvPr id="7" name="Rectangle 6">
            <a:extLst>
              <a:ext uri="{FF2B5EF4-FFF2-40B4-BE49-F238E27FC236}">
                <a16:creationId xmlns:a16="http://schemas.microsoft.com/office/drawing/2014/main" id="{4946AFD5-510A-0DCF-85B1-FBE4CCCB7159}"/>
              </a:ext>
            </a:extLst>
          </p:cNvPr>
          <p:cNvSpPr/>
          <p:nvPr/>
        </p:nvSpPr>
        <p:spPr>
          <a:xfrm>
            <a:off x="4434839" y="1499616"/>
            <a:ext cx="2953512" cy="4389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t>Microsoft Support – SUM function</a:t>
            </a:r>
          </a:p>
          <a:p>
            <a:endParaRPr lang="en-GB" sz="1400" dirty="0"/>
          </a:p>
          <a:p>
            <a:r>
              <a:rPr lang="en-GB" sz="1400" dirty="0"/>
              <a:t>Learning:</a:t>
            </a:r>
          </a:p>
          <a:p>
            <a:r>
              <a:rPr lang="en-GB" sz="1400" dirty="0"/>
              <a:t>I learned how SUM uses cell ranges to calculate totals.</a:t>
            </a:r>
          </a:p>
          <a:p>
            <a:r>
              <a:rPr lang="en-GB" sz="1400" dirty="0"/>
              <a:t>Action:</a:t>
            </a:r>
          </a:p>
          <a:p>
            <a:r>
              <a:rPr lang="en-GB" sz="1400" dirty="0"/>
              <a:t>I applied the formula to calculate weekly sales and used autofill for the remaining products.</a:t>
            </a:r>
          </a:p>
          <a:p>
            <a:r>
              <a:rPr lang="en-GB" sz="1400" dirty="0"/>
              <a:t>Progress:</a:t>
            </a:r>
          </a:p>
          <a:p>
            <a:r>
              <a:rPr lang="en-GB" sz="1400" dirty="0"/>
              <a:t>My calculations became faster, more accurate and easier to check.</a:t>
            </a:r>
          </a:p>
          <a:p>
            <a:r>
              <a:rPr lang="en-GB" sz="1400" dirty="0"/>
              <a:t>(Microsoft, n.d.-a)</a:t>
            </a:r>
          </a:p>
        </p:txBody>
      </p:sp>
      <p:sp>
        <p:nvSpPr>
          <p:cNvPr id="9" name="Rectangle 8">
            <a:extLst>
              <a:ext uri="{FF2B5EF4-FFF2-40B4-BE49-F238E27FC236}">
                <a16:creationId xmlns:a16="http://schemas.microsoft.com/office/drawing/2014/main" id="{B14780E4-BCD0-E68C-E3E6-B5783F0792EE}"/>
              </a:ext>
            </a:extLst>
          </p:cNvPr>
          <p:cNvSpPr/>
          <p:nvPr/>
        </p:nvSpPr>
        <p:spPr>
          <a:xfrm>
            <a:off x="8247887" y="1499616"/>
            <a:ext cx="2953512" cy="4389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t>Microsoft Support – File Explorer in Windows</a:t>
            </a:r>
          </a:p>
          <a:p>
            <a:pPr algn="ctr"/>
            <a:endParaRPr lang="en-GB" sz="1400" dirty="0"/>
          </a:p>
          <a:p>
            <a:r>
              <a:rPr lang="en-GB" sz="1400" dirty="0"/>
              <a:t>Learning:</a:t>
            </a:r>
          </a:p>
          <a:p>
            <a:r>
              <a:rPr lang="en-GB" sz="1400" dirty="0"/>
              <a:t>I reviewed how files and folders can be moved, viewed and managed.</a:t>
            </a:r>
          </a:p>
          <a:p>
            <a:r>
              <a:rPr lang="en-GB" sz="1400" dirty="0"/>
              <a:t>Action:</a:t>
            </a:r>
          </a:p>
          <a:p>
            <a:r>
              <a:rPr lang="en-GB" sz="1400" dirty="0"/>
              <a:t>I created suitable subfolders and moved each file into the correct location.</a:t>
            </a:r>
          </a:p>
          <a:p>
            <a:r>
              <a:rPr lang="en-GB" sz="1400" dirty="0"/>
              <a:t>Progress:</a:t>
            </a:r>
          </a:p>
          <a:p>
            <a:r>
              <a:rPr lang="en-GB" sz="1400" dirty="0"/>
              <a:t>My folder structure became clearer and easier to navigate.</a:t>
            </a:r>
          </a:p>
          <a:p>
            <a:r>
              <a:rPr lang="en-GB" sz="1400" dirty="0"/>
              <a:t>(Microsoft, n.d.-b)</a:t>
            </a:r>
          </a:p>
        </p:txBody>
      </p:sp>
      <p:pic>
        <p:nvPicPr>
          <p:cNvPr id="11" name="Graphic 10" descr="Open folder with solid fill">
            <a:extLst>
              <a:ext uri="{FF2B5EF4-FFF2-40B4-BE49-F238E27FC236}">
                <a16:creationId xmlns:a16="http://schemas.microsoft.com/office/drawing/2014/main" id="{F14AB4E4-583B-825F-AA1B-3E225991A0C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47888" y="1499616"/>
            <a:ext cx="795528" cy="795528"/>
          </a:xfrm>
          <a:prstGeom prst="rect">
            <a:avLst/>
          </a:prstGeom>
        </p:spPr>
      </p:pic>
      <p:pic>
        <p:nvPicPr>
          <p:cNvPr id="13" name="Graphic 12" descr="Table with solid fill">
            <a:extLst>
              <a:ext uri="{FF2B5EF4-FFF2-40B4-BE49-F238E27FC236}">
                <a16:creationId xmlns:a16="http://schemas.microsoft.com/office/drawing/2014/main" id="{68C60E1E-D3A3-D926-7882-8DEFB4776FD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34840" y="1380744"/>
            <a:ext cx="790575" cy="914400"/>
          </a:xfrm>
          <a:prstGeom prst="rect">
            <a:avLst/>
          </a:prstGeom>
        </p:spPr>
      </p:pic>
      <p:pic>
        <p:nvPicPr>
          <p:cNvPr id="15" name="Graphic 14" descr="Document with solid fill">
            <a:extLst>
              <a:ext uri="{FF2B5EF4-FFF2-40B4-BE49-F238E27FC236}">
                <a16:creationId xmlns:a16="http://schemas.microsoft.com/office/drawing/2014/main" id="{41667B58-9A36-DB37-6C42-E3A7EAFF82B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90169" y="1499616"/>
            <a:ext cx="790575" cy="795528"/>
          </a:xfrm>
          <a:prstGeom prst="rect">
            <a:avLst/>
          </a:prstGeom>
        </p:spPr>
      </p:pic>
      <p:sp>
        <p:nvSpPr>
          <p:cNvPr id="28" name="TextBox 27">
            <a:extLst>
              <a:ext uri="{FF2B5EF4-FFF2-40B4-BE49-F238E27FC236}">
                <a16:creationId xmlns:a16="http://schemas.microsoft.com/office/drawing/2014/main" id="{D9F90B58-97B1-0196-F28D-FB57FF5C4AC5}"/>
              </a:ext>
            </a:extLst>
          </p:cNvPr>
          <p:cNvSpPr txBox="1"/>
          <p:nvPr/>
        </p:nvSpPr>
        <p:spPr>
          <a:xfrm>
            <a:off x="621792" y="5950291"/>
            <a:ext cx="10455783" cy="646331"/>
          </a:xfrm>
          <a:prstGeom prst="rect">
            <a:avLst/>
          </a:prstGeom>
          <a:noFill/>
        </p:spPr>
        <p:txBody>
          <a:bodyPr wrap="square">
            <a:spAutoFit/>
          </a:bodyPr>
          <a:lstStyle/>
          <a:p>
            <a:r>
              <a:rPr lang="en-GB" dirty="0">
                <a:solidFill>
                  <a:schemeClr val="bg1"/>
                </a:solidFill>
              </a:rPr>
              <a:t>These sources supported my learning because I applied the guidance to practical tasks and evaluated the results.</a:t>
            </a:r>
          </a:p>
        </p:txBody>
      </p:sp>
    </p:spTree>
    <p:extLst>
      <p:ext uri="{BB962C8B-B14F-4D97-AF65-F5344CB8AC3E}">
        <p14:creationId xmlns:p14="http://schemas.microsoft.com/office/powerpoint/2010/main" val="4239704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BB218-DA39-DBCE-38BF-6EF10142AFBC}"/>
              </a:ext>
            </a:extLst>
          </p:cNvPr>
          <p:cNvSpPr>
            <a:spLocks noGrp="1"/>
          </p:cNvSpPr>
          <p:nvPr>
            <p:ph type="ctrTitle"/>
          </p:nvPr>
        </p:nvSpPr>
        <p:spPr>
          <a:xfrm>
            <a:off x="1252728" y="182880"/>
            <a:ext cx="9686544" cy="754380"/>
          </a:xfrm>
        </p:spPr>
        <p:txBody>
          <a:bodyPr/>
          <a:lstStyle/>
          <a:p>
            <a:r>
              <a:rPr lang="en-GB" dirty="0"/>
              <a:t>Real-World Application and Final Reflection</a:t>
            </a:r>
          </a:p>
        </p:txBody>
      </p:sp>
      <p:sp>
        <p:nvSpPr>
          <p:cNvPr id="3" name="Subtitle 2">
            <a:extLst>
              <a:ext uri="{FF2B5EF4-FFF2-40B4-BE49-F238E27FC236}">
                <a16:creationId xmlns:a16="http://schemas.microsoft.com/office/drawing/2014/main" id="{B3CB5EE0-E314-747E-C4D5-47F82E6CB63D}"/>
              </a:ext>
            </a:extLst>
          </p:cNvPr>
          <p:cNvSpPr>
            <a:spLocks noGrp="1"/>
          </p:cNvSpPr>
          <p:nvPr>
            <p:ph type="subTitle" idx="1"/>
          </p:nvPr>
        </p:nvSpPr>
        <p:spPr>
          <a:xfrm>
            <a:off x="386334" y="1145741"/>
            <a:ext cx="3438144" cy="1655064"/>
          </a:xfrm>
        </p:spPr>
        <p:txBody>
          <a:bodyPr>
            <a:normAutofit/>
          </a:bodyPr>
          <a:lstStyle/>
          <a:p>
            <a:r>
              <a:rPr lang="en-GB" sz="2000" b="1" dirty="0">
                <a:solidFill>
                  <a:schemeClr val="tx1"/>
                </a:solidFill>
              </a:rPr>
              <a:t>Choosing the Right Digital Tool</a:t>
            </a:r>
          </a:p>
        </p:txBody>
      </p:sp>
      <p:sp>
        <p:nvSpPr>
          <p:cNvPr id="5" name="TextBox 4">
            <a:extLst>
              <a:ext uri="{FF2B5EF4-FFF2-40B4-BE49-F238E27FC236}">
                <a16:creationId xmlns:a16="http://schemas.microsoft.com/office/drawing/2014/main" id="{0574A8E9-BB3F-D4AF-6001-E57A12B6C8D7}"/>
              </a:ext>
            </a:extLst>
          </p:cNvPr>
          <p:cNvSpPr txBox="1"/>
          <p:nvPr/>
        </p:nvSpPr>
        <p:spPr>
          <a:xfrm>
            <a:off x="386334" y="1526364"/>
            <a:ext cx="5324856" cy="3108543"/>
          </a:xfrm>
          <a:prstGeom prst="rect">
            <a:avLst/>
          </a:prstGeom>
          <a:noFill/>
        </p:spPr>
        <p:txBody>
          <a:bodyPr wrap="square">
            <a:spAutoFit/>
          </a:bodyPr>
          <a:lstStyle/>
          <a:p>
            <a:r>
              <a:rPr lang="en-GB" sz="1400" b="1" dirty="0"/>
              <a:t>Excel</a:t>
            </a:r>
          </a:p>
          <a:p>
            <a:r>
              <a:rPr lang="en-GB" sz="1400" dirty="0"/>
              <a:t>For numerical data, formulas and analysis.</a:t>
            </a:r>
          </a:p>
          <a:p>
            <a:endParaRPr lang="en-GB" sz="1400" dirty="0"/>
          </a:p>
          <a:p>
            <a:r>
              <a:rPr lang="en-GB" sz="1400" b="1" dirty="0"/>
              <a:t>Word</a:t>
            </a:r>
          </a:p>
          <a:p>
            <a:r>
              <a:rPr lang="en-GB" sz="1400" dirty="0"/>
              <a:t>For detailed written explanations and reports.</a:t>
            </a:r>
          </a:p>
          <a:p>
            <a:endParaRPr lang="en-GB" sz="1400" dirty="0"/>
          </a:p>
          <a:p>
            <a:r>
              <a:rPr lang="en-GB" sz="1400" b="1" dirty="0"/>
              <a:t>PowerPoint</a:t>
            </a:r>
          </a:p>
          <a:p>
            <a:r>
              <a:rPr lang="en-GB" sz="1400" dirty="0"/>
              <a:t>For clear visual presentations.</a:t>
            </a:r>
          </a:p>
          <a:p>
            <a:endParaRPr lang="en-GB" sz="1400" dirty="0"/>
          </a:p>
          <a:p>
            <a:r>
              <a:rPr lang="en-GB" sz="1400" b="1" dirty="0"/>
              <a:t>File Explorer</a:t>
            </a:r>
          </a:p>
          <a:p>
            <a:r>
              <a:rPr lang="en-GB" sz="1400" dirty="0"/>
              <a:t>For organising and locating digital files.</a:t>
            </a:r>
          </a:p>
          <a:p>
            <a:endParaRPr lang="en-GB" sz="1400" dirty="0"/>
          </a:p>
          <a:p>
            <a:r>
              <a:rPr lang="en-GB" sz="1400" b="1" dirty="0"/>
              <a:t>CapCut and YouTube Studio</a:t>
            </a:r>
          </a:p>
          <a:p>
            <a:r>
              <a:rPr lang="en-GB" sz="1400" dirty="0"/>
              <a:t>For creating, publishing and evaluating video content.</a:t>
            </a:r>
            <a:endParaRPr lang="en-GB" dirty="0"/>
          </a:p>
        </p:txBody>
      </p:sp>
      <p:sp>
        <p:nvSpPr>
          <p:cNvPr id="7" name="TextBox 6">
            <a:extLst>
              <a:ext uri="{FF2B5EF4-FFF2-40B4-BE49-F238E27FC236}">
                <a16:creationId xmlns:a16="http://schemas.microsoft.com/office/drawing/2014/main" id="{8F0FB9CC-B521-E3FE-8A4B-4DBE96C367FB}"/>
              </a:ext>
            </a:extLst>
          </p:cNvPr>
          <p:cNvSpPr txBox="1"/>
          <p:nvPr/>
        </p:nvSpPr>
        <p:spPr>
          <a:xfrm>
            <a:off x="6480810" y="1175470"/>
            <a:ext cx="5324856" cy="369332"/>
          </a:xfrm>
          <a:prstGeom prst="rect">
            <a:avLst/>
          </a:prstGeom>
          <a:noFill/>
        </p:spPr>
        <p:txBody>
          <a:bodyPr wrap="square">
            <a:spAutoFit/>
          </a:bodyPr>
          <a:lstStyle/>
          <a:p>
            <a:r>
              <a:rPr lang="en-GB" b="1" dirty="0"/>
              <a:t>Real-World Use</a:t>
            </a:r>
          </a:p>
        </p:txBody>
      </p:sp>
      <p:sp>
        <p:nvSpPr>
          <p:cNvPr id="9" name="TextBox 8">
            <a:extLst>
              <a:ext uri="{FF2B5EF4-FFF2-40B4-BE49-F238E27FC236}">
                <a16:creationId xmlns:a16="http://schemas.microsoft.com/office/drawing/2014/main" id="{C31FD84D-FEBD-F9AF-2944-38ABF64AFDCE}"/>
              </a:ext>
            </a:extLst>
          </p:cNvPr>
          <p:cNvSpPr txBox="1"/>
          <p:nvPr/>
        </p:nvSpPr>
        <p:spPr>
          <a:xfrm>
            <a:off x="6480810" y="1541457"/>
            <a:ext cx="4656582" cy="2462213"/>
          </a:xfrm>
          <a:prstGeom prst="rect">
            <a:avLst/>
          </a:prstGeom>
          <a:noFill/>
        </p:spPr>
        <p:txBody>
          <a:bodyPr wrap="square">
            <a:spAutoFit/>
          </a:bodyPr>
          <a:lstStyle/>
          <a:p>
            <a:r>
              <a:rPr lang="en-GB" sz="1400" dirty="0"/>
              <a:t>Study</a:t>
            </a:r>
          </a:p>
          <a:p>
            <a:r>
              <a:rPr lang="en-GB" sz="1400" dirty="0"/>
              <a:t>Organising assignments, presenting evidence and analysing numerical information.</a:t>
            </a:r>
          </a:p>
          <a:p>
            <a:endParaRPr lang="en-GB" sz="1400" dirty="0"/>
          </a:p>
          <a:p>
            <a:r>
              <a:rPr lang="en-GB" sz="1400" dirty="0"/>
              <a:t>Work and Business</a:t>
            </a:r>
          </a:p>
          <a:p>
            <a:r>
              <a:rPr lang="en-GB" sz="1400" dirty="0"/>
              <a:t>Creating sales reports, managing customer documents and producing marketing content.</a:t>
            </a:r>
          </a:p>
          <a:p>
            <a:endParaRPr lang="en-GB" sz="1400" dirty="0"/>
          </a:p>
          <a:p>
            <a:r>
              <a:rPr lang="en-GB" sz="1400" dirty="0"/>
              <a:t>Daily Life</a:t>
            </a:r>
          </a:p>
          <a:p>
            <a:r>
              <a:rPr lang="en-GB" sz="1400" dirty="0"/>
              <a:t>Organising personal files, monitoring expenses and managing digital information more efficiently.</a:t>
            </a:r>
          </a:p>
        </p:txBody>
      </p:sp>
      <p:sp>
        <p:nvSpPr>
          <p:cNvPr id="11" name="TextBox 10">
            <a:extLst>
              <a:ext uri="{FF2B5EF4-FFF2-40B4-BE49-F238E27FC236}">
                <a16:creationId xmlns:a16="http://schemas.microsoft.com/office/drawing/2014/main" id="{6C4758F8-B14F-731C-9373-35C7B2C393E8}"/>
              </a:ext>
            </a:extLst>
          </p:cNvPr>
          <p:cNvSpPr txBox="1"/>
          <p:nvPr/>
        </p:nvSpPr>
        <p:spPr>
          <a:xfrm>
            <a:off x="4391406" y="4752339"/>
            <a:ext cx="6094476" cy="369332"/>
          </a:xfrm>
          <a:prstGeom prst="rect">
            <a:avLst/>
          </a:prstGeom>
          <a:noFill/>
        </p:spPr>
        <p:txBody>
          <a:bodyPr wrap="square">
            <a:spAutoFit/>
          </a:bodyPr>
          <a:lstStyle/>
          <a:p>
            <a:r>
              <a:rPr lang="en-GB" dirty="0"/>
              <a:t>Final Reflection</a:t>
            </a:r>
          </a:p>
        </p:txBody>
      </p:sp>
      <p:sp>
        <p:nvSpPr>
          <p:cNvPr id="13" name="TextBox 12">
            <a:extLst>
              <a:ext uri="{FF2B5EF4-FFF2-40B4-BE49-F238E27FC236}">
                <a16:creationId xmlns:a16="http://schemas.microsoft.com/office/drawing/2014/main" id="{EE682334-3BC4-32D3-B054-1838718E7037}"/>
              </a:ext>
            </a:extLst>
          </p:cNvPr>
          <p:cNvSpPr txBox="1"/>
          <p:nvPr/>
        </p:nvSpPr>
        <p:spPr>
          <a:xfrm>
            <a:off x="386334" y="5121671"/>
            <a:ext cx="11327130" cy="954107"/>
          </a:xfrm>
          <a:prstGeom prst="rect">
            <a:avLst/>
          </a:prstGeom>
          <a:noFill/>
        </p:spPr>
        <p:txBody>
          <a:bodyPr wrap="square">
            <a:spAutoFit/>
          </a:bodyPr>
          <a:lstStyle/>
          <a:p>
            <a:r>
              <a:rPr lang="en-GB" sz="1400" dirty="0"/>
              <a:t>This module helped me move from using digital tools mainly through habit to choosing them for a clear purpose. I now work more systematically, check my results and reflect on possible improvements.</a:t>
            </a:r>
          </a:p>
          <a:p>
            <a:endParaRPr lang="en-GB" sz="1400" dirty="0"/>
          </a:p>
          <a:p>
            <a:r>
              <a:rPr lang="en-GB" sz="1400" dirty="0"/>
              <a:t>My next goals are to develop more advanced Excel skills and become faster and more confident with CapCut video editing.</a:t>
            </a:r>
          </a:p>
        </p:txBody>
      </p:sp>
      <p:sp>
        <p:nvSpPr>
          <p:cNvPr id="14" name="Rectangle 13">
            <a:extLst>
              <a:ext uri="{FF2B5EF4-FFF2-40B4-BE49-F238E27FC236}">
                <a16:creationId xmlns:a16="http://schemas.microsoft.com/office/drawing/2014/main" id="{E42105EA-9A70-0D73-2430-8D863DF272D7}"/>
              </a:ext>
            </a:extLst>
          </p:cNvPr>
          <p:cNvSpPr/>
          <p:nvPr/>
        </p:nvSpPr>
        <p:spPr>
          <a:xfrm>
            <a:off x="466344" y="4752339"/>
            <a:ext cx="11327130" cy="152044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7888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3AE98-FB41-BE59-CAA6-849E467B3C77}"/>
              </a:ext>
            </a:extLst>
          </p:cNvPr>
          <p:cNvSpPr>
            <a:spLocks noGrp="1"/>
          </p:cNvSpPr>
          <p:nvPr>
            <p:ph type="ctrTitle"/>
          </p:nvPr>
        </p:nvSpPr>
        <p:spPr>
          <a:xfrm>
            <a:off x="2346960" y="502920"/>
            <a:ext cx="7498080" cy="630936"/>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9F9DBA43-9A65-1186-7559-AC69B6D9BF14}"/>
              </a:ext>
            </a:extLst>
          </p:cNvPr>
          <p:cNvSpPr>
            <a:spLocks noGrp="1"/>
          </p:cNvSpPr>
          <p:nvPr>
            <p:ph type="subTitle" idx="1"/>
          </p:nvPr>
        </p:nvSpPr>
        <p:spPr>
          <a:xfrm>
            <a:off x="2049780" y="1271016"/>
            <a:ext cx="8092440" cy="4937760"/>
          </a:xfrm>
        </p:spPr>
        <p:txBody>
          <a:bodyPr>
            <a:normAutofit fontScale="92500" lnSpcReduction="10000"/>
          </a:bodyPr>
          <a:lstStyle/>
          <a:p>
            <a:pPr algn="l"/>
            <a:r>
              <a:rPr lang="en-GB" sz="1400" b="1" dirty="0">
                <a:solidFill>
                  <a:schemeClr val="tx1"/>
                </a:solidFill>
              </a:rPr>
              <a:t>Microsoft (n.d.-a) File Explorer in Windows. </a:t>
            </a:r>
          </a:p>
          <a:p>
            <a:pPr algn="l"/>
            <a:r>
              <a:rPr lang="en-GB" sz="1400" dirty="0">
                <a:solidFill>
                  <a:schemeClr val="tx1"/>
                </a:solidFill>
              </a:rPr>
              <a:t>Available at:</a:t>
            </a:r>
          </a:p>
          <a:p>
            <a:pPr algn="l"/>
            <a:r>
              <a:rPr lang="en-GB" sz="1400" dirty="0">
                <a:solidFill>
                  <a:schemeClr val="tx1"/>
                </a:solidFill>
              </a:rPr>
              <a:t>https://support.microsoft.com/en-us/windows/experience/fileexplorer/file-explorer-in-windows</a:t>
            </a:r>
          </a:p>
          <a:p>
            <a:pPr algn="l"/>
            <a:r>
              <a:rPr lang="en-GB" sz="1400" dirty="0">
                <a:solidFill>
                  <a:schemeClr val="tx1"/>
                </a:solidFill>
              </a:rPr>
              <a:t>(Accessed: 20 July 2026).</a:t>
            </a:r>
          </a:p>
          <a:p>
            <a:pPr algn="l"/>
            <a:endParaRPr lang="en-GB" sz="1400" dirty="0">
              <a:solidFill>
                <a:schemeClr val="tx1"/>
              </a:solidFill>
            </a:endParaRPr>
          </a:p>
          <a:p>
            <a:pPr algn="l"/>
            <a:r>
              <a:rPr lang="en-GB" sz="1400" b="1" dirty="0">
                <a:solidFill>
                  <a:schemeClr val="tx1"/>
                </a:solidFill>
              </a:rPr>
              <a:t>Microsoft (n.d.-b) SUM function</a:t>
            </a:r>
            <a:r>
              <a:rPr lang="en-GB" sz="1400" dirty="0">
                <a:solidFill>
                  <a:schemeClr val="tx1"/>
                </a:solidFill>
              </a:rPr>
              <a:t>. </a:t>
            </a:r>
          </a:p>
          <a:p>
            <a:pPr algn="l"/>
            <a:r>
              <a:rPr lang="en-GB" sz="1400" dirty="0">
                <a:solidFill>
                  <a:schemeClr val="tx1"/>
                </a:solidFill>
              </a:rPr>
              <a:t>Available at:</a:t>
            </a:r>
          </a:p>
          <a:p>
            <a:pPr algn="l"/>
            <a:r>
              <a:rPr lang="en-GB" sz="1400" dirty="0">
                <a:solidFill>
                  <a:schemeClr val="tx1"/>
                </a:solidFill>
              </a:rPr>
              <a:t>https://support.microsoft.com/en-us/excel/functions/sum-function</a:t>
            </a:r>
          </a:p>
          <a:p>
            <a:pPr algn="l"/>
            <a:r>
              <a:rPr lang="en-GB" sz="1400" dirty="0">
                <a:solidFill>
                  <a:schemeClr val="tx1"/>
                </a:solidFill>
              </a:rPr>
              <a:t>(Accessed: 20 July 2026).</a:t>
            </a:r>
          </a:p>
          <a:p>
            <a:pPr algn="l"/>
            <a:endParaRPr lang="en-GB" sz="1400" dirty="0">
              <a:solidFill>
                <a:schemeClr val="tx1"/>
              </a:solidFill>
            </a:endParaRPr>
          </a:p>
          <a:p>
            <a:pPr algn="l"/>
            <a:r>
              <a:rPr lang="en-GB" sz="1400" b="1" dirty="0">
                <a:solidFill>
                  <a:schemeClr val="tx1"/>
                </a:solidFill>
              </a:rPr>
              <a:t>YouTube (n.d.) Get started with YouTube Analytics. </a:t>
            </a:r>
          </a:p>
          <a:p>
            <a:pPr algn="l"/>
            <a:r>
              <a:rPr lang="en-GB" sz="1400" dirty="0">
                <a:solidFill>
                  <a:schemeClr val="tx1"/>
                </a:solidFill>
              </a:rPr>
              <a:t>Available at:</a:t>
            </a:r>
          </a:p>
          <a:p>
            <a:pPr algn="l"/>
            <a:r>
              <a:rPr lang="en-GB" sz="1400" dirty="0">
                <a:solidFill>
                  <a:schemeClr val="tx1"/>
                </a:solidFill>
              </a:rPr>
              <a:t>https://support.google.com/youtube/answer/9002587?hl=en</a:t>
            </a:r>
          </a:p>
          <a:p>
            <a:pPr algn="l"/>
            <a:r>
              <a:rPr lang="en-GB" sz="1400" dirty="0">
                <a:solidFill>
                  <a:schemeClr val="tx1"/>
                </a:solidFill>
              </a:rPr>
              <a:t>(Accessed: 20 July 2026).</a:t>
            </a:r>
          </a:p>
        </p:txBody>
      </p:sp>
    </p:spTree>
    <p:extLst>
      <p:ext uri="{BB962C8B-B14F-4D97-AF65-F5344CB8AC3E}">
        <p14:creationId xmlns:p14="http://schemas.microsoft.com/office/powerpoint/2010/main" val="3948465634"/>
      </p:ext>
    </p:extLst>
  </p:cSld>
  <p:clrMapOvr>
    <a:masterClrMapping/>
  </p:clrMapOvr>
</p:sld>
</file>

<file path=ppt/theme/theme1.xml><?xml version="1.0" encoding="utf-8"?>
<a:theme xmlns:a="http://schemas.openxmlformats.org/drawingml/2006/main" name="Chroma">
  <a:themeElements>
    <a:clrScheme name="Chroma">
      <a:dk1>
        <a:srgbClr val="131313"/>
      </a:dk1>
      <a:lt1>
        <a:sysClr val="window" lastClr="FFFFFF"/>
      </a:lt1>
      <a:dk2>
        <a:srgbClr val="0C233A"/>
      </a:dk2>
      <a:lt2>
        <a:srgbClr val="F5FAFD"/>
      </a:lt2>
      <a:accent1>
        <a:srgbClr val="4485DC"/>
      </a:accent1>
      <a:accent2>
        <a:srgbClr val="25AAD5"/>
      </a:accent2>
      <a:accent3>
        <a:srgbClr val="5BBEAC"/>
      </a:accent3>
      <a:accent4>
        <a:srgbClr val="6666E2"/>
      </a:accent4>
      <a:accent5>
        <a:srgbClr val="66C26C"/>
      </a:accent5>
      <a:accent6>
        <a:srgbClr val="10CF9B"/>
      </a:accent6>
      <a:hlink>
        <a:srgbClr val="4485DC"/>
      </a:hlink>
      <a:folHlink>
        <a:srgbClr val="25AAD5"/>
      </a:folHlink>
    </a:clrScheme>
    <a:fontScheme name="Custom 2">
      <a:majorFont>
        <a:latin typeface="Aptos Light"/>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ma" id="{DC2B181E-9B25-4FFB-A269-A81149E37B96}" vid="{FD28A279-D9A1-4F6C-9122-D382EE6782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2147</Words>
  <Application>Microsoft Office PowerPoint</Application>
  <PresentationFormat>Widescreen</PresentationFormat>
  <Paragraphs>187</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Light</vt:lpstr>
      <vt:lpstr>Arial</vt:lpstr>
      <vt:lpstr>Chroma</vt:lpstr>
      <vt:lpstr>DS3 Digital Portfolio and Audio Reflection</vt:lpstr>
      <vt:lpstr>Portfolio Overview</vt:lpstr>
      <vt:lpstr>Digital Life And Content Creation</vt:lpstr>
      <vt:lpstr>Excel Weekly Sales Report</vt:lpstr>
      <vt:lpstr>File Organisation and Naming</vt:lpstr>
      <vt:lpstr>PowerPoint Presentation</vt:lpstr>
      <vt:lpstr>PowerPoint Presentation</vt:lpstr>
      <vt:lpstr>Real-World Application and Final 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Bogdan Moga</dc:creator>
  <cp:lastModifiedBy>Bogdan Moga</cp:lastModifiedBy>
  <cp:revision>1</cp:revision>
  <dcterms:created xsi:type="dcterms:W3CDTF">2026-07-20T12:37:27Z</dcterms:created>
  <dcterms:modified xsi:type="dcterms:W3CDTF">2026-07-20T20:52:16Z</dcterms:modified>
</cp:coreProperties>
</file>