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ebm" ContentType="video/webm"/>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11" r:id="rId6"/>
    <p:sldId id="312" r:id="rId7"/>
    <p:sldId id="310" r:id="rId8"/>
    <p:sldId id="322" r:id="rId9"/>
    <p:sldId id="313" r:id="rId10"/>
    <p:sldId id="316" r:id="rId11"/>
    <p:sldId id="317" r:id="rId12"/>
    <p:sldId id="321" r:id="rId13"/>
    <p:sldId id="325" r:id="rId14"/>
    <p:sldId id="319" r:id="rId15"/>
    <p:sldId id="324" r:id="rId16"/>
    <p:sldId id="32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2E2A8E-03B6-4BC2-9A77-2639E60E3469}" v="149" dt="2022-07-28T23:59:05.8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0" d="100"/>
          <a:sy n="80" d="100"/>
        </p:scale>
        <p:origin x="58" y="1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Soares Rosado SMA" userId="813b732f-3866-42e4-abd6-58039b9e5547" providerId="ADAL" clId="{7B2E2A8E-03B6-4BC2-9A77-2639E60E3469}"/>
    <pc:docChg chg="undo custSel addSld delSld modSld sldOrd">
      <pc:chgData name="Ryan Soares Rosado SMA" userId="813b732f-3866-42e4-abd6-58039b9e5547" providerId="ADAL" clId="{7B2E2A8E-03B6-4BC2-9A77-2639E60E3469}" dt="2022-07-28T23:59:05.821" v="671"/>
      <pc:docMkLst>
        <pc:docMk/>
      </pc:docMkLst>
      <pc:sldChg chg="del">
        <pc:chgData name="Ryan Soares Rosado SMA" userId="813b732f-3866-42e4-abd6-58039b9e5547" providerId="ADAL" clId="{7B2E2A8E-03B6-4BC2-9A77-2639E60E3469}" dt="2022-07-27T19:32:42.340" v="428" actId="2696"/>
        <pc:sldMkLst>
          <pc:docMk/>
          <pc:sldMk cId="265522590" sldId="308"/>
        </pc:sldMkLst>
      </pc:sldChg>
      <pc:sldChg chg="modSp new del mod">
        <pc:chgData name="Ryan Soares Rosado SMA" userId="813b732f-3866-42e4-abd6-58039b9e5547" providerId="ADAL" clId="{7B2E2A8E-03B6-4BC2-9A77-2639E60E3469}" dt="2022-07-28T22:29:50.827" v="582" actId="2696"/>
        <pc:sldMkLst>
          <pc:docMk/>
          <pc:sldMk cId="2510281750" sldId="309"/>
        </pc:sldMkLst>
        <pc:spChg chg="mod">
          <ac:chgData name="Ryan Soares Rosado SMA" userId="813b732f-3866-42e4-abd6-58039b9e5547" providerId="ADAL" clId="{7B2E2A8E-03B6-4BC2-9A77-2639E60E3469}" dt="2022-07-28T22:17:08.086" v="532" actId="14100"/>
          <ac:spMkLst>
            <pc:docMk/>
            <pc:sldMk cId="2510281750" sldId="309"/>
            <ac:spMk id="2" creationId="{3117F525-CE58-D7E6-88E6-3E3CEF24FF28}"/>
          </ac:spMkLst>
        </pc:spChg>
        <pc:spChg chg="mod">
          <ac:chgData name="Ryan Soares Rosado SMA" userId="813b732f-3866-42e4-abd6-58039b9e5547" providerId="ADAL" clId="{7B2E2A8E-03B6-4BC2-9A77-2639E60E3469}" dt="2022-07-27T18:13:55.530" v="307"/>
          <ac:spMkLst>
            <pc:docMk/>
            <pc:sldMk cId="2510281750" sldId="309"/>
            <ac:spMk id="3" creationId="{73483CC5-BB0A-FA23-DDDF-B83C4C37DC91}"/>
          </ac:spMkLst>
        </pc:spChg>
        <pc:spChg chg="mod">
          <ac:chgData name="Ryan Soares Rosado SMA" userId="813b732f-3866-42e4-abd6-58039b9e5547" providerId="ADAL" clId="{7B2E2A8E-03B6-4BC2-9A77-2639E60E3469}" dt="2022-07-28T22:27:28.813" v="569" actId="15"/>
          <ac:spMkLst>
            <pc:docMk/>
            <pc:sldMk cId="2510281750" sldId="309"/>
            <ac:spMk id="4" creationId="{30B8BC6B-CEAC-C3CC-C8B9-83D5B48B7F01}"/>
          </ac:spMkLst>
        </pc:spChg>
      </pc:sldChg>
      <pc:sldChg chg="delSp modSp new mod ord">
        <pc:chgData name="Ryan Soares Rosado SMA" userId="813b732f-3866-42e4-abd6-58039b9e5547" providerId="ADAL" clId="{7B2E2A8E-03B6-4BC2-9A77-2639E60E3469}" dt="2022-07-27T16:33:11.270" v="176"/>
        <pc:sldMkLst>
          <pc:docMk/>
          <pc:sldMk cId="2459524791" sldId="310"/>
        </pc:sldMkLst>
        <pc:spChg chg="mod">
          <ac:chgData name="Ryan Soares Rosado SMA" userId="813b732f-3866-42e4-abd6-58039b9e5547" providerId="ADAL" clId="{7B2E2A8E-03B6-4BC2-9A77-2639E60E3469}" dt="2022-07-27T15:41:32.763" v="7" actId="14100"/>
          <ac:spMkLst>
            <pc:docMk/>
            <pc:sldMk cId="2459524791" sldId="310"/>
            <ac:spMk id="2" creationId="{DFF95127-AC10-25D8-08BB-D385AC74B02E}"/>
          </ac:spMkLst>
        </pc:spChg>
        <pc:spChg chg="del mod">
          <ac:chgData name="Ryan Soares Rosado SMA" userId="813b732f-3866-42e4-abd6-58039b9e5547" providerId="ADAL" clId="{7B2E2A8E-03B6-4BC2-9A77-2639E60E3469}" dt="2022-07-27T15:47:12.307" v="17" actId="478"/>
          <ac:spMkLst>
            <pc:docMk/>
            <pc:sldMk cId="2459524791" sldId="310"/>
            <ac:spMk id="3" creationId="{C1A36BB5-D687-B00C-5C50-15A289D43E1D}"/>
          </ac:spMkLst>
        </pc:spChg>
        <pc:spChg chg="mod">
          <ac:chgData name="Ryan Soares Rosado SMA" userId="813b732f-3866-42e4-abd6-58039b9e5547" providerId="ADAL" clId="{7B2E2A8E-03B6-4BC2-9A77-2639E60E3469}" dt="2022-07-27T15:55:40.332" v="61"/>
          <ac:spMkLst>
            <pc:docMk/>
            <pc:sldMk cId="2459524791" sldId="310"/>
            <ac:spMk id="4" creationId="{18D80D2E-ECA9-7739-57BA-FF86CBF50D4C}"/>
          </ac:spMkLst>
        </pc:spChg>
        <pc:spChg chg="del mod">
          <ac:chgData name="Ryan Soares Rosado SMA" userId="813b732f-3866-42e4-abd6-58039b9e5547" providerId="ADAL" clId="{7B2E2A8E-03B6-4BC2-9A77-2639E60E3469}" dt="2022-07-27T15:46:59.427" v="15" actId="478"/>
          <ac:spMkLst>
            <pc:docMk/>
            <pc:sldMk cId="2459524791" sldId="310"/>
            <ac:spMk id="5" creationId="{D133D434-F7B9-99CC-285D-9208EEB8243B}"/>
          </ac:spMkLst>
        </pc:spChg>
        <pc:spChg chg="mod">
          <ac:chgData name="Ryan Soares Rosado SMA" userId="813b732f-3866-42e4-abd6-58039b9e5547" providerId="ADAL" clId="{7B2E2A8E-03B6-4BC2-9A77-2639E60E3469}" dt="2022-07-27T15:57:44.673" v="65" actId="20577"/>
          <ac:spMkLst>
            <pc:docMk/>
            <pc:sldMk cId="2459524791" sldId="310"/>
            <ac:spMk id="6" creationId="{4A569D1B-5AFA-8629-9670-7D1E7BC5F8E1}"/>
          </ac:spMkLst>
        </pc:spChg>
      </pc:sldChg>
      <pc:sldChg chg="addSp delSp modSp new mod ord setBg">
        <pc:chgData name="Ryan Soares Rosado SMA" userId="813b732f-3866-42e4-abd6-58039b9e5547" providerId="ADAL" clId="{7B2E2A8E-03B6-4BC2-9A77-2639E60E3469}" dt="2022-07-27T16:19:11.393" v="98" actId="2711"/>
        <pc:sldMkLst>
          <pc:docMk/>
          <pc:sldMk cId="674941257" sldId="311"/>
        </pc:sldMkLst>
        <pc:spChg chg="add mod ord">
          <ac:chgData name="Ryan Soares Rosado SMA" userId="813b732f-3866-42e4-abd6-58039b9e5547" providerId="ADAL" clId="{7B2E2A8E-03B6-4BC2-9A77-2639E60E3469}" dt="2022-07-27T16:19:11.393" v="98" actId="2711"/>
          <ac:spMkLst>
            <pc:docMk/>
            <pc:sldMk cId="674941257" sldId="311"/>
            <ac:spMk id="3" creationId="{D572B179-813E-9653-0C52-6FE9F2E873C9}"/>
          </ac:spMkLst>
        </pc:spChg>
        <pc:spChg chg="add del mod">
          <ac:chgData name="Ryan Soares Rosado SMA" userId="813b732f-3866-42e4-abd6-58039b9e5547" providerId="ADAL" clId="{7B2E2A8E-03B6-4BC2-9A77-2639E60E3469}" dt="2022-07-27T16:18:33.685" v="97" actId="478"/>
          <ac:spMkLst>
            <pc:docMk/>
            <pc:sldMk cId="674941257" sldId="311"/>
            <ac:spMk id="6" creationId="{CC4D03E2-D184-64A3-0E66-1C1F5968BAF7}"/>
          </ac:spMkLst>
        </pc:spChg>
        <pc:spChg chg="add">
          <ac:chgData name="Ryan Soares Rosado SMA" userId="813b732f-3866-42e4-abd6-58039b9e5547" providerId="ADAL" clId="{7B2E2A8E-03B6-4BC2-9A77-2639E60E3469}" dt="2022-07-27T16:14:46.558" v="73" actId="26606"/>
          <ac:spMkLst>
            <pc:docMk/>
            <pc:sldMk cId="674941257" sldId="311"/>
            <ac:spMk id="11" creationId="{416A0E3C-60E6-4F39-BC55-5F7C224E1F7C}"/>
          </ac:spMkLst>
        </pc:spChg>
        <pc:spChg chg="add mod">
          <ac:chgData name="Ryan Soares Rosado SMA" userId="813b732f-3866-42e4-abd6-58039b9e5547" providerId="ADAL" clId="{7B2E2A8E-03B6-4BC2-9A77-2639E60E3469}" dt="2022-07-27T16:17:59.864" v="79" actId="122"/>
          <ac:spMkLst>
            <pc:docMk/>
            <pc:sldMk cId="674941257" sldId="311"/>
            <ac:spMk id="12" creationId="{2C25AEEF-C594-FA7A-546C-DD5579D3C179}"/>
          </ac:spMkLst>
        </pc:spChg>
        <pc:spChg chg="add">
          <ac:chgData name="Ryan Soares Rosado SMA" userId="813b732f-3866-42e4-abd6-58039b9e5547" providerId="ADAL" clId="{7B2E2A8E-03B6-4BC2-9A77-2639E60E3469}" dt="2022-07-27T16:14:46.558" v="73" actId="26606"/>
          <ac:spMkLst>
            <pc:docMk/>
            <pc:sldMk cId="674941257" sldId="311"/>
            <ac:spMk id="15" creationId="{67B74F2B-9534-4540-96B0-5C8E958B940F}"/>
          </ac:spMkLst>
        </pc:spChg>
        <pc:picChg chg="add mod">
          <ac:chgData name="Ryan Soares Rosado SMA" userId="813b732f-3866-42e4-abd6-58039b9e5547" providerId="ADAL" clId="{7B2E2A8E-03B6-4BC2-9A77-2639E60E3469}" dt="2022-07-27T16:18:17.565" v="82" actId="14100"/>
          <ac:picMkLst>
            <pc:docMk/>
            <pc:sldMk cId="674941257" sldId="311"/>
            <ac:picMk id="5" creationId="{94322BC6-06E2-79EB-4E03-A36B0600F8D5}"/>
          </ac:picMkLst>
        </pc:picChg>
        <pc:cxnChg chg="add">
          <ac:chgData name="Ryan Soares Rosado SMA" userId="813b732f-3866-42e4-abd6-58039b9e5547" providerId="ADAL" clId="{7B2E2A8E-03B6-4BC2-9A77-2639E60E3469}" dt="2022-07-27T16:14:46.558" v="73" actId="26606"/>
          <ac:cxnSpMkLst>
            <pc:docMk/>
            <pc:sldMk cId="674941257" sldId="311"/>
            <ac:cxnSpMk id="13" creationId="{C5025DAC-8B93-4160-B017-3A274A5828C0}"/>
          </ac:cxnSpMkLst>
        </pc:cxnChg>
        <pc:cxnChg chg="add">
          <ac:chgData name="Ryan Soares Rosado SMA" userId="813b732f-3866-42e4-abd6-58039b9e5547" providerId="ADAL" clId="{7B2E2A8E-03B6-4BC2-9A77-2639E60E3469}" dt="2022-07-27T16:14:46.558" v="73" actId="26606"/>
          <ac:cxnSpMkLst>
            <pc:docMk/>
            <pc:sldMk cId="674941257" sldId="311"/>
            <ac:cxnSpMk id="17" creationId="{33BECB2B-2CFA-412C-880F-C4B60974936F}"/>
          </ac:cxnSpMkLst>
        </pc:cxnChg>
      </pc:sldChg>
      <pc:sldChg chg="addSp delSp modSp new mod">
        <pc:chgData name="Ryan Soares Rosado SMA" userId="813b732f-3866-42e4-abd6-58039b9e5547" providerId="ADAL" clId="{7B2E2A8E-03B6-4BC2-9A77-2639E60E3469}" dt="2022-07-27T16:33:00.595" v="174" actId="14100"/>
        <pc:sldMkLst>
          <pc:docMk/>
          <pc:sldMk cId="459292661" sldId="312"/>
        </pc:sldMkLst>
        <pc:spChg chg="add mod">
          <ac:chgData name="Ryan Soares Rosado SMA" userId="813b732f-3866-42e4-abd6-58039b9e5547" providerId="ADAL" clId="{7B2E2A8E-03B6-4BC2-9A77-2639E60E3469}" dt="2022-07-27T16:27:54.585" v="163" actId="1076"/>
          <ac:spMkLst>
            <pc:docMk/>
            <pc:sldMk cId="459292661" sldId="312"/>
            <ac:spMk id="3" creationId="{F306DFB5-2661-32E7-9EE9-C1563B419431}"/>
          </ac:spMkLst>
        </pc:spChg>
        <pc:spChg chg="add mod">
          <ac:chgData name="Ryan Soares Rosado SMA" userId="813b732f-3866-42e4-abd6-58039b9e5547" providerId="ADAL" clId="{7B2E2A8E-03B6-4BC2-9A77-2639E60E3469}" dt="2022-07-27T16:25:22.154" v="113" actId="2711"/>
          <ac:spMkLst>
            <pc:docMk/>
            <pc:sldMk cId="459292661" sldId="312"/>
            <ac:spMk id="5" creationId="{598683C7-9FDF-256E-DB93-1FF808BC21DC}"/>
          </ac:spMkLst>
        </pc:spChg>
        <pc:spChg chg="add del mod">
          <ac:chgData name="Ryan Soares Rosado SMA" userId="813b732f-3866-42e4-abd6-58039b9e5547" providerId="ADAL" clId="{7B2E2A8E-03B6-4BC2-9A77-2639E60E3469}" dt="2022-07-27T16:27:45.593" v="162" actId="478"/>
          <ac:spMkLst>
            <pc:docMk/>
            <pc:sldMk cId="459292661" sldId="312"/>
            <ac:spMk id="8" creationId="{4F256AC0-558A-03B4-CF6F-294F07D8F22C}"/>
          </ac:spMkLst>
        </pc:spChg>
        <pc:picChg chg="add mod">
          <ac:chgData name="Ryan Soares Rosado SMA" userId="813b732f-3866-42e4-abd6-58039b9e5547" providerId="ADAL" clId="{7B2E2A8E-03B6-4BC2-9A77-2639E60E3469}" dt="2022-07-27T16:33:00.595" v="174" actId="14100"/>
          <ac:picMkLst>
            <pc:docMk/>
            <pc:sldMk cId="459292661" sldId="312"/>
            <ac:picMk id="7" creationId="{43C137C4-62E7-E122-E548-8F72DC6FC8D5}"/>
          </ac:picMkLst>
        </pc:picChg>
      </pc:sldChg>
      <pc:sldChg chg="addSp delSp modSp new mod setBg">
        <pc:chgData name="Ryan Soares Rosado SMA" userId="813b732f-3866-42e4-abd6-58039b9e5547" providerId="ADAL" clId="{7B2E2A8E-03B6-4BC2-9A77-2639E60E3469}" dt="2022-07-27T17:38:11.863" v="295" actId="255"/>
        <pc:sldMkLst>
          <pc:docMk/>
          <pc:sldMk cId="4181103529" sldId="313"/>
        </pc:sldMkLst>
        <pc:spChg chg="mod">
          <ac:chgData name="Ryan Soares Rosado SMA" userId="813b732f-3866-42e4-abd6-58039b9e5547" providerId="ADAL" clId="{7B2E2A8E-03B6-4BC2-9A77-2639E60E3469}" dt="2022-07-27T17:37:21.375" v="287" actId="26606"/>
          <ac:spMkLst>
            <pc:docMk/>
            <pc:sldMk cId="4181103529" sldId="313"/>
            <ac:spMk id="2" creationId="{6E2E56B7-A38D-033C-C215-F6D018ECE87B}"/>
          </ac:spMkLst>
        </pc:spChg>
        <pc:spChg chg="del mod">
          <ac:chgData name="Ryan Soares Rosado SMA" userId="813b732f-3866-42e4-abd6-58039b9e5547" providerId="ADAL" clId="{7B2E2A8E-03B6-4BC2-9A77-2639E60E3469}" dt="2022-07-27T17:32:18.031" v="237" actId="478"/>
          <ac:spMkLst>
            <pc:docMk/>
            <pc:sldMk cId="4181103529" sldId="313"/>
            <ac:spMk id="3" creationId="{0200BE49-D8BA-641C-96FC-1E39D1644146}"/>
          </ac:spMkLst>
        </pc:spChg>
        <pc:spChg chg="mod ord">
          <ac:chgData name="Ryan Soares Rosado SMA" userId="813b732f-3866-42e4-abd6-58039b9e5547" providerId="ADAL" clId="{7B2E2A8E-03B6-4BC2-9A77-2639E60E3469}" dt="2022-07-27T17:38:11.863" v="295" actId="255"/>
          <ac:spMkLst>
            <pc:docMk/>
            <pc:sldMk cId="4181103529" sldId="313"/>
            <ac:spMk id="4" creationId="{C2B5F84D-AFB5-34CA-E72D-895A0A45F2FA}"/>
          </ac:spMkLst>
        </pc:spChg>
        <pc:spChg chg="del mod">
          <ac:chgData name="Ryan Soares Rosado SMA" userId="813b732f-3866-42e4-abd6-58039b9e5547" providerId="ADAL" clId="{7B2E2A8E-03B6-4BC2-9A77-2639E60E3469}" dt="2022-07-27T17:32:29.692" v="241" actId="478"/>
          <ac:spMkLst>
            <pc:docMk/>
            <pc:sldMk cId="4181103529" sldId="313"/>
            <ac:spMk id="5" creationId="{F327EFAA-E087-C61B-7681-A8C0591737AC}"/>
          </ac:spMkLst>
        </pc:spChg>
        <pc:spChg chg="del mod">
          <ac:chgData name="Ryan Soares Rosado SMA" userId="813b732f-3866-42e4-abd6-58039b9e5547" providerId="ADAL" clId="{7B2E2A8E-03B6-4BC2-9A77-2639E60E3469}" dt="2022-07-27T17:37:07.153" v="282" actId="931"/>
          <ac:spMkLst>
            <pc:docMk/>
            <pc:sldMk cId="4181103529" sldId="313"/>
            <ac:spMk id="6" creationId="{681C1C5F-6525-62B0-1E4A-28540EEF84AE}"/>
          </ac:spMkLst>
        </pc:spChg>
        <pc:spChg chg="add del mod ord">
          <ac:chgData name="Ryan Soares Rosado SMA" userId="813b732f-3866-42e4-abd6-58039b9e5547" providerId="ADAL" clId="{7B2E2A8E-03B6-4BC2-9A77-2639E60E3469}" dt="2022-07-27T17:37:38.540" v="288" actId="478"/>
          <ac:spMkLst>
            <pc:docMk/>
            <pc:sldMk cId="4181103529" sldId="313"/>
            <ac:spMk id="9" creationId="{D8BE58C8-2C78-D442-73DB-93A75C3A1565}"/>
          </ac:spMkLst>
        </pc:spChg>
        <pc:spChg chg="add del mod">
          <ac:chgData name="Ryan Soares Rosado SMA" userId="813b732f-3866-42e4-abd6-58039b9e5547" providerId="ADAL" clId="{7B2E2A8E-03B6-4BC2-9A77-2639E60E3469}" dt="2022-07-27T17:37:52.733" v="293" actId="478"/>
          <ac:spMkLst>
            <pc:docMk/>
            <pc:sldMk cId="4181103529" sldId="313"/>
            <ac:spMk id="12" creationId="{1EB45CA2-A8CA-EBDF-6C2C-5E3B46807053}"/>
          </ac:spMkLst>
        </pc:spChg>
        <pc:spChg chg="add del">
          <ac:chgData name="Ryan Soares Rosado SMA" userId="813b732f-3866-42e4-abd6-58039b9e5547" providerId="ADAL" clId="{7B2E2A8E-03B6-4BC2-9A77-2639E60E3469}" dt="2022-07-27T17:37:21.375" v="286" actId="26606"/>
          <ac:spMkLst>
            <pc:docMk/>
            <pc:sldMk cId="4181103529" sldId="313"/>
            <ac:spMk id="17" creationId="{416A0E3C-60E6-4F39-BC55-5F7C224E1F7C}"/>
          </ac:spMkLst>
        </pc:spChg>
        <pc:spChg chg="add del">
          <ac:chgData name="Ryan Soares Rosado SMA" userId="813b732f-3866-42e4-abd6-58039b9e5547" providerId="ADAL" clId="{7B2E2A8E-03B6-4BC2-9A77-2639E60E3469}" dt="2022-07-27T17:37:21.375" v="286" actId="26606"/>
          <ac:spMkLst>
            <pc:docMk/>
            <pc:sldMk cId="4181103529" sldId="313"/>
            <ac:spMk id="21" creationId="{D40791F6-715D-481A-9C4A-3645AECFD5A0}"/>
          </ac:spMkLst>
        </pc:spChg>
        <pc:spChg chg="add del">
          <ac:chgData name="Ryan Soares Rosado SMA" userId="813b732f-3866-42e4-abd6-58039b9e5547" providerId="ADAL" clId="{7B2E2A8E-03B6-4BC2-9A77-2639E60E3469}" dt="2022-07-27T17:37:21.375" v="286" actId="26606"/>
          <ac:spMkLst>
            <pc:docMk/>
            <pc:sldMk cId="4181103529" sldId="313"/>
            <ac:spMk id="25" creationId="{811CBAFA-D7E0-40A7-BB94-2C05304B407B}"/>
          </ac:spMkLst>
        </pc:spChg>
        <pc:spChg chg="add">
          <ac:chgData name="Ryan Soares Rosado SMA" userId="813b732f-3866-42e4-abd6-58039b9e5547" providerId="ADAL" clId="{7B2E2A8E-03B6-4BC2-9A77-2639E60E3469}" dt="2022-07-27T17:37:21.375" v="287" actId="26606"/>
          <ac:spMkLst>
            <pc:docMk/>
            <pc:sldMk cId="4181103529" sldId="313"/>
            <ac:spMk id="27" creationId="{416A0E3C-60E6-4F39-BC55-5F7C224E1F7C}"/>
          </ac:spMkLst>
        </pc:spChg>
        <pc:spChg chg="add">
          <ac:chgData name="Ryan Soares Rosado SMA" userId="813b732f-3866-42e4-abd6-58039b9e5547" providerId="ADAL" clId="{7B2E2A8E-03B6-4BC2-9A77-2639E60E3469}" dt="2022-07-27T17:37:21.375" v="287" actId="26606"/>
          <ac:spMkLst>
            <pc:docMk/>
            <pc:sldMk cId="4181103529" sldId="313"/>
            <ac:spMk id="29" creationId="{D40791F6-715D-481A-9C4A-3645AECFD5A0}"/>
          </ac:spMkLst>
        </pc:spChg>
        <pc:spChg chg="add">
          <ac:chgData name="Ryan Soares Rosado SMA" userId="813b732f-3866-42e4-abd6-58039b9e5547" providerId="ADAL" clId="{7B2E2A8E-03B6-4BC2-9A77-2639E60E3469}" dt="2022-07-27T17:37:21.375" v="287" actId="26606"/>
          <ac:spMkLst>
            <pc:docMk/>
            <pc:sldMk cId="4181103529" sldId="313"/>
            <ac:spMk id="31" creationId="{811CBAFA-D7E0-40A7-BB94-2C05304B407B}"/>
          </ac:spMkLst>
        </pc:spChg>
        <pc:picChg chg="add mod">
          <ac:chgData name="Ryan Soares Rosado SMA" userId="813b732f-3866-42e4-abd6-58039b9e5547" providerId="ADAL" clId="{7B2E2A8E-03B6-4BC2-9A77-2639E60E3469}" dt="2022-07-27T17:37:21.375" v="287" actId="26606"/>
          <ac:picMkLst>
            <pc:docMk/>
            <pc:sldMk cId="4181103529" sldId="313"/>
            <ac:picMk id="8" creationId="{27D93E41-E023-6632-1AEC-8EE89DDC8716}"/>
          </ac:picMkLst>
        </pc:picChg>
        <pc:picChg chg="add mod ord">
          <ac:chgData name="Ryan Soares Rosado SMA" userId="813b732f-3866-42e4-abd6-58039b9e5547" providerId="ADAL" clId="{7B2E2A8E-03B6-4BC2-9A77-2639E60E3469}" dt="2022-07-27T17:37:21.375" v="287" actId="26606"/>
          <ac:picMkLst>
            <pc:docMk/>
            <pc:sldMk cId="4181103529" sldId="313"/>
            <ac:picMk id="11" creationId="{DC000E12-575E-9302-DED5-6D261042302F}"/>
          </ac:picMkLst>
        </pc:picChg>
        <pc:cxnChg chg="add del">
          <ac:chgData name="Ryan Soares Rosado SMA" userId="813b732f-3866-42e4-abd6-58039b9e5547" providerId="ADAL" clId="{7B2E2A8E-03B6-4BC2-9A77-2639E60E3469}" dt="2022-07-27T17:37:21.375" v="286" actId="26606"/>
          <ac:cxnSpMkLst>
            <pc:docMk/>
            <pc:sldMk cId="4181103529" sldId="313"/>
            <ac:cxnSpMk id="19" creationId="{C5025DAC-8B93-4160-B017-3A274A5828C0}"/>
          </ac:cxnSpMkLst>
        </pc:cxnChg>
        <pc:cxnChg chg="add del">
          <ac:chgData name="Ryan Soares Rosado SMA" userId="813b732f-3866-42e4-abd6-58039b9e5547" providerId="ADAL" clId="{7B2E2A8E-03B6-4BC2-9A77-2639E60E3469}" dt="2022-07-27T17:37:21.375" v="286" actId="26606"/>
          <ac:cxnSpMkLst>
            <pc:docMk/>
            <pc:sldMk cId="4181103529" sldId="313"/>
            <ac:cxnSpMk id="23" creationId="{740F83A4-FAC4-4867-95A5-BBFD280C7BF5}"/>
          </ac:cxnSpMkLst>
        </pc:cxnChg>
        <pc:cxnChg chg="add">
          <ac:chgData name="Ryan Soares Rosado SMA" userId="813b732f-3866-42e4-abd6-58039b9e5547" providerId="ADAL" clId="{7B2E2A8E-03B6-4BC2-9A77-2639E60E3469}" dt="2022-07-27T17:37:21.375" v="287" actId="26606"/>
          <ac:cxnSpMkLst>
            <pc:docMk/>
            <pc:sldMk cId="4181103529" sldId="313"/>
            <ac:cxnSpMk id="28" creationId="{C5025DAC-8B93-4160-B017-3A274A5828C0}"/>
          </ac:cxnSpMkLst>
        </pc:cxnChg>
        <pc:cxnChg chg="add">
          <ac:chgData name="Ryan Soares Rosado SMA" userId="813b732f-3866-42e4-abd6-58039b9e5547" providerId="ADAL" clId="{7B2E2A8E-03B6-4BC2-9A77-2639E60E3469}" dt="2022-07-27T17:37:21.375" v="287" actId="26606"/>
          <ac:cxnSpMkLst>
            <pc:docMk/>
            <pc:sldMk cId="4181103529" sldId="313"/>
            <ac:cxnSpMk id="30" creationId="{740F83A4-FAC4-4867-95A5-BBFD280C7BF5}"/>
          </ac:cxnSpMkLst>
        </pc:cxnChg>
      </pc:sldChg>
      <pc:sldChg chg="addSp delSp modSp new del mod setBg">
        <pc:chgData name="Ryan Soares Rosado SMA" userId="813b732f-3866-42e4-abd6-58039b9e5547" providerId="ADAL" clId="{7B2E2A8E-03B6-4BC2-9A77-2639E60E3469}" dt="2022-07-27T19:36:39.394" v="429" actId="2696"/>
        <pc:sldMkLst>
          <pc:docMk/>
          <pc:sldMk cId="3157629978" sldId="314"/>
        </pc:sldMkLst>
        <pc:spChg chg="mod">
          <ac:chgData name="Ryan Soares Rosado SMA" userId="813b732f-3866-42e4-abd6-58039b9e5547" providerId="ADAL" clId="{7B2E2A8E-03B6-4BC2-9A77-2639E60E3469}" dt="2022-07-27T18:20:27.791" v="320" actId="122"/>
          <ac:spMkLst>
            <pc:docMk/>
            <pc:sldMk cId="3157629978" sldId="314"/>
            <ac:spMk id="2" creationId="{7DACBA0A-244A-1E2E-20B1-504FDF940685}"/>
          </ac:spMkLst>
        </pc:spChg>
        <pc:spChg chg="mod ord">
          <ac:chgData name="Ryan Soares Rosado SMA" userId="813b732f-3866-42e4-abd6-58039b9e5547" providerId="ADAL" clId="{7B2E2A8E-03B6-4BC2-9A77-2639E60E3469}" dt="2022-07-27T19:31:55.476" v="424" actId="21"/>
          <ac:spMkLst>
            <pc:docMk/>
            <pc:sldMk cId="3157629978" sldId="314"/>
            <ac:spMk id="3" creationId="{8C72AD3E-96A1-8FEA-C7C9-99AE8E20AD77}"/>
          </ac:spMkLst>
        </pc:spChg>
        <pc:spChg chg="del">
          <ac:chgData name="Ryan Soares Rosado SMA" userId="813b732f-3866-42e4-abd6-58039b9e5547" providerId="ADAL" clId="{7B2E2A8E-03B6-4BC2-9A77-2639E60E3469}" dt="2022-07-27T17:41:14.324" v="297"/>
          <ac:spMkLst>
            <pc:docMk/>
            <pc:sldMk cId="3157629978" sldId="314"/>
            <ac:spMk id="4" creationId="{CB8D3B39-20ED-B05E-24C0-060546763F6A}"/>
          </ac:spMkLst>
        </pc:spChg>
        <pc:spChg chg="add del mod">
          <ac:chgData name="Ryan Soares Rosado SMA" userId="813b732f-3866-42e4-abd6-58039b9e5547" providerId="ADAL" clId="{7B2E2A8E-03B6-4BC2-9A77-2639E60E3469}" dt="2022-07-27T17:41:20.515" v="298"/>
          <ac:spMkLst>
            <pc:docMk/>
            <pc:sldMk cId="3157629978" sldId="314"/>
            <ac:spMk id="5" creationId="{3D6EFE9C-4A0C-A120-E3C6-17DF8D9DFF2D}"/>
          </ac:spMkLst>
        </pc:spChg>
        <pc:spChg chg="add del mod">
          <ac:chgData name="Ryan Soares Rosado SMA" userId="813b732f-3866-42e4-abd6-58039b9e5547" providerId="ADAL" clId="{7B2E2A8E-03B6-4BC2-9A77-2639E60E3469}" dt="2022-07-27T17:41:38.245" v="299"/>
          <ac:spMkLst>
            <pc:docMk/>
            <pc:sldMk cId="3157629978" sldId="314"/>
            <ac:spMk id="6" creationId="{45679CE1-0FAD-8634-A5AC-A202EC61282E}"/>
          </ac:spMkLst>
        </pc:spChg>
        <pc:spChg chg="add del mod">
          <ac:chgData name="Ryan Soares Rosado SMA" userId="813b732f-3866-42e4-abd6-58039b9e5547" providerId="ADAL" clId="{7B2E2A8E-03B6-4BC2-9A77-2639E60E3469}" dt="2022-07-27T17:43:34.743" v="300"/>
          <ac:spMkLst>
            <pc:docMk/>
            <pc:sldMk cId="3157629978" sldId="314"/>
            <ac:spMk id="7" creationId="{729DDFED-00E3-3945-3F44-F785FE1FB93A}"/>
          </ac:spMkLst>
        </pc:spChg>
        <pc:spChg chg="add mod">
          <ac:chgData name="Ryan Soares Rosado SMA" userId="813b732f-3866-42e4-abd6-58039b9e5547" providerId="ADAL" clId="{7B2E2A8E-03B6-4BC2-9A77-2639E60E3469}" dt="2022-07-27T19:32:03.552" v="427" actId="21"/>
          <ac:spMkLst>
            <pc:docMk/>
            <pc:sldMk cId="3157629978" sldId="314"/>
            <ac:spMk id="10" creationId="{98A89379-770D-FB2F-36EE-EF185AB109C1}"/>
          </ac:spMkLst>
        </pc:spChg>
        <pc:spChg chg="add">
          <ac:chgData name="Ryan Soares Rosado SMA" userId="813b732f-3866-42e4-abd6-58039b9e5547" providerId="ADAL" clId="{7B2E2A8E-03B6-4BC2-9A77-2639E60E3469}" dt="2022-07-27T17:44:24.553" v="302" actId="26606"/>
          <ac:spMkLst>
            <pc:docMk/>
            <pc:sldMk cId="3157629978" sldId="314"/>
            <ac:spMk id="1039" creationId="{416A0E3C-60E6-4F39-BC55-5F7C224E1F7C}"/>
          </ac:spMkLst>
        </pc:spChg>
        <pc:spChg chg="add">
          <ac:chgData name="Ryan Soares Rosado SMA" userId="813b732f-3866-42e4-abd6-58039b9e5547" providerId="ADAL" clId="{7B2E2A8E-03B6-4BC2-9A77-2639E60E3469}" dt="2022-07-27T17:44:24.553" v="302" actId="26606"/>
          <ac:spMkLst>
            <pc:docMk/>
            <pc:sldMk cId="3157629978" sldId="314"/>
            <ac:spMk id="1043" creationId="{D40791F6-715D-481A-9C4A-3645AECFD5A0}"/>
          </ac:spMkLst>
        </pc:spChg>
        <pc:spChg chg="add">
          <ac:chgData name="Ryan Soares Rosado SMA" userId="813b732f-3866-42e4-abd6-58039b9e5547" providerId="ADAL" clId="{7B2E2A8E-03B6-4BC2-9A77-2639E60E3469}" dt="2022-07-27T17:44:24.553" v="302" actId="26606"/>
          <ac:spMkLst>
            <pc:docMk/>
            <pc:sldMk cId="3157629978" sldId="314"/>
            <ac:spMk id="1047" creationId="{811CBAFA-D7E0-40A7-BB94-2C05304B407B}"/>
          </ac:spMkLst>
        </pc:spChg>
        <pc:picChg chg="add del mod ord">
          <ac:chgData name="Ryan Soares Rosado SMA" userId="813b732f-3866-42e4-abd6-58039b9e5547" providerId="ADAL" clId="{7B2E2A8E-03B6-4BC2-9A77-2639E60E3469}" dt="2022-07-27T19:32:03.552" v="427" actId="21"/>
          <ac:picMkLst>
            <pc:docMk/>
            <pc:sldMk cId="3157629978" sldId="314"/>
            <ac:picMk id="1032" creationId="{6E5229D2-0CD9-B23D-6910-E5FF98AC10C2}"/>
          </ac:picMkLst>
        </pc:picChg>
        <pc:picChg chg="add del mod">
          <ac:chgData name="Ryan Soares Rosado SMA" userId="813b732f-3866-42e4-abd6-58039b9e5547" providerId="ADAL" clId="{7B2E2A8E-03B6-4BC2-9A77-2639E60E3469}" dt="2022-07-27T19:31:59.798" v="426" actId="21"/>
          <ac:picMkLst>
            <pc:docMk/>
            <pc:sldMk cId="3157629978" sldId="314"/>
            <ac:picMk id="1034" creationId="{6880C58A-AD72-5C10-254E-4EA45DE2D472}"/>
          </ac:picMkLst>
        </pc:picChg>
        <pc:cxnChg chg="add">
          <ac:chgData name="Ryan Soares Rosado SMA" userId="813b732f-3866-42e4-abd6-58039b9e5547" providerId="ADAL" clId="{7B2E2A8E-03B6-4BC2-9A77-2639E60E3469}" dt="2022-07-27T17:44:24.553" v="302" actId="26606"/>
          <ac:cxnSpMkLst>
            <pc:docMk/>
            <pc:sldMk cId="3157629978" sldId="314"/>
            <ac:cxnSpMk id="1041" creationId="{C5025DAC-8B93-4160-B017-3A274A5828C0}"/>
          </ac:cxnSpMkLst>
        </pc:cxnChg>
        <pc:cxnChg chg="add">
          <ac:chgData name="Ryan Soares Rosado SMA" userId="813b732f-3866-42e4-abd6-58039b9e5547" providerId="ADAL" clId="{7B2E2A8E-03B6-4BC2-9A77-2639E60E3469}" dt="2022-07-27T17:44:24.553" v="302" actId="26606"/>
          <ac:cxnSpMkLst>
            <pc:docMk/>
            <pc:sldMk cId="3157629978" sldId="314"/>
            <ac:cxnSpMk id="1045" creationId="{740F83A4-FAC4-4867-95A5-BBFD280C7BF5}"/>
          </ac:cxnSpMkLst>
        </pc:cxnChg>
      </pc:sldChg>
      <pc:sldChg chg="new del ord">
        <pc:chgData name="Ryan Soares Rosado SMA" userId="813b732f-3866-42e4-abd6-58039b9e5547" providerId="ADAL" clId="{7B2E2A8E-03B6-4BC2-9A77-2639E60E3469}" dt="2022-07-27T19:53:31.079" v="465" actId="2696"/>
        <pc:sldMkLst>
          <pc:docMk/>
          <pc:sldMk cId="2895290806" sldId="315"/>
        </pc:sldMkLst>
      </pc:sldChg>
      <pc:sldChg chg="addSp delSp modSp new mod">
        <pc:chgData name="Ryan Soares Rosado SMA" userId="813b732f-3866-42e4-abd6-58039b9e5547" providerId="ADAL" clId="{7B2E2A8E-03B6-4BC2-9A77-2639E60E3469}" dt="2022-07-27T19:09:55.045" v="381" actId="14100"/>
        <pc:sldMkLst>
          <pc:docMk/>
          <pc:sldMk cId="1158922382" sldId="316"/>
        </pc:sldMkLst>
        <pc:spChg chg="mod">
          <ac:chgData name="Ryan Soares Rosado SMA" userId="813b732f-3866-42e4-abd6-58039b9e5547" providerId="ADAL" clId="{7B2E2A8E-03B6-4BC2-9A77-2639E60E3469}" dt="2022-07-27T19:09:55.045" v="381" actId="14100"/>
          <ac:spMkLst>
            <pc:docMk/>
            <pc:sldMk cId="1158922382" sldId="316"/>
            <ac:spMk id="2" creationId="{D50B0A12-3B4C-3482-F84B-D04697B197EA}"/>
          </ac:spMkLst>
        </pc:spChg>
        <pc:spChg chg="del">
          <ac:chgData name="Ryan Soares Rosado SMA" userId="813b732f-3866-42e4-abd6-58039b9e5547" providerId="ADAL" clId="{7B2E2A8E-03B6-4BC2-9A77-2639E60E3469}" dt="2022-07-27T19:01:06.312" v="343"/>
          <ac:spMkLst>
            <pc:docMk/>
            <pc:sldMk cId="1158922382" sldId="316"/>
            <ac:spMk id="3" creationId="{C1113F4F-C951-D422-3F6A-EAD2ED99DC7F}"/>
          </ac:spMkLst>
        </pc:spChg>
        <pc:spChg chg="mod">
          <ac:chgData name="Ryan Soares Rosado SMA" userId="813b732f-3866-42e4-abd6-58039b9e5547" providerId="ADAL" clId="{7B2E2A8E-03B6-4BC2-9A77-2639E60E3469}" dt="2022-07-27T19:08:43.843" v="352" actId="27636"/>
          <ac:spMkLst>
            <pc:docMk/>
            <pc:sldMk cId="1158922382" sldId="316"/>
            <ac:spMk id="4" creationId="{D7C28D8F-532E-21DA-DCC7-7F4933B80271}"/>
          </ac:spMkLst>
        </pc:spChg>
        <pc:picChg chg="add mod">
          <ac:chgData name="Ryan Soares Rosado SMA" userId="813b732f-3866-42e4-abd6-58039b9e5547" providerId="ADAL" clId="{7B2E2A8E-03B6-4BC2-9A77-2639E60E3469}" dt="2022-07-27T19:01:06.312" v="343"/>
          <ac:picMkLst>
            <pc:docMk/>
            <pc:sldMk cId="1158922382" sldId="316"/>
            <ac:picMk id="2050" creationId="{E43A7601-455B-4DA0-16A8-5DE8CA8A97AA}"/>
          </ac:picMkLst>
        </pc:picChg>
      </pc:sldChg>
      <pc:sldChg chg="addSp delSp modSp new mod setBg">
        <pc:chgData name="Ryan Soares Rosado SMA" userId="813b732f-3866-42e4-abd6-58039b9e5547" providerId="ADAL" clId="{7B2E2A8E-03B6-4BC2-9A77-2639E60E3469}" dt="2022-07-27T19:23:12.627" v="422" actId="14100"/>
        <pc:sldMkLst>
          <pc:docMk/>
          <pc:sldMk cId="2265994377" sldId="317"/>
        </pc:sldMkLst>
        <pc:spChg chg="mod">
          <ac:chgData name="Ryan Soares Rosado SMA" userId="813b732f-3866-42e4-abd6-58039b9e5547" providerId="ADAL" clId="{7B2E2A8E-03B6-4BC2-9A77-2639E60E3469}" dt="2022-07-27T19:22:08.994" v="414" actId="26606"/>
          <ac:spMkLst>
            <pc:docMk/>
            <pc:sldMk cId="2265994377" sldId="317"/>
            <ac:spMk id="2" creationId="{221C0F25-ADC4-72E4-793E-CD5323BC7E29}"/>
          </ac:spMkLst>
        </pc:spChg>
        <pc:spChg chg="mod ord">
          <ac:chgData name="Ryan Soares Rosado SMA" userId="813b732f-3866-42e4-abd6-58039b9e5547" providerId="ADAL" clId="{7B2E2A8E-03B6-4BC2-9A77-2639E60E3469}" dt="2022-07-27T19:22:56.763" v="421" actId="255"/>
          <ac:spMkLst>
            <pc:docMk/>
            <pc:sldMk cId="2265994377" sldId="317"/>
            <ac:spMk id="3" creationId="{189AFB7B-8BA9-BD7B-C973-AB0CE46380AD}"/>
          </ac:spMkLst>
        </pc:spChg>
        <pc:spChg chg="del mod">
          <ac:chgData name="Ryan Soares Rosado SMA" userId="813b732f-3866-42e4-abd6-58039b9e5547" providerId="ADAL" clId="{7B2E2A8E-03B6-4BC2-9A77-2639E60E3469}" dt="2022-07-27T19:21:17.374" v="403"/>
          <ac:spMkLst>
            <pc:docMk/>
            <pc:sldMk cId="2265994377" sldId="317"/>
            <ac:spMk id="4" creationId="{C5465089-CA44-6601-82DE-537488FDA4E4}"/>
          </ac:spMkLst>
        </pc:spChg>
        <pc:spChg chg="add del">
          <ac:chgData name="Ryan Soares Rosado SMA" userId="813b732f-3866-42e4-abd6-58039b9e5547" providerId="ADAL" clId="{7B2E2A8E-03B6-4BC2-9A77-2639E60E3469}" dt="2022-07-27T19:22:08.994" v="414" actId="26606"/>
          <ac:spMkLst>
            <pc:docMk/>
            <pc:sldMk cId="2265994377" sldId="317"/>
            <ac:spMk id="3079" creationId="{416A0E3C-60E6-4F39-BC55-5F7C224E1F7C}"/>
          </ac:spMkLst>
        </pc:spChg>
        <pc:spChg chg="add del">
          <ac:chgData name="Ryan Soares Rosado SMA" userId="813b732f-3866-42e4-abd6-58039b9e5547" providerId="ADAL" clId="{7B2E2A8E-03B6-4BC2-9A77-2639E60E3469}" dt="2022-07-27T19:22:08.994" v="414" actId="26606"/>
          <ac:spMkLst>
            <pc:docMk/>
            <pc:sldMk cId="2265994377" sldId="317"/>
            <ac:spMk id="3083" creationId="{08CB54FC-0B2A-4107-9A70-958B90B76585}"/>
          </ac:spMkLst>
        </pc:spChg>
        <pc:spChg chg="add del">
          <ac:chgData name="Ryan Soares Rosado SMA" userId="813b732f-3866-42e4-abd6-58039b9e5547" providerId="ADAL" clId="{7B2E2A8E-03B6-4BC2-9A77-2639E60E3469}" dt="2022-07-27T19:22:08.994" v="414" actId="26606"/>
          <ac:spMkLst>
            <pc:docMk/>
            <pc:sldMk cId="2265994377" sldId="317"/>
            <ac:spMk id="3087" creationId="{9AA76026-5689-4584-8D93-D71D739E61B5}"/>
          </ac:spMkLst>
        </pc:spChg>
        <pc:spChg chg="add del">
          <ac:chgData name="Ryan Soares Rosado SMA" userId="813b732f-3866-42e4-abd6-58039b9e5547" providerId="ADAL" clId="{7B2E2A8E-03B6-4BC2-9A77-2639E60E3469}" dt="2022-07-27T19:21:54.824" v="407" actId="26606"/>
          <ac:spMkLst>
            <pc:docMk/>
            <pc:sldMk cId="2265994377" sldId="317"/>
            <ac:spMk id="3092" creationId="{416A0E3C-60E6-4F39-BC55-5F7C224E1F7C}"/>
          </ac:spMkLst>
        </pc:spChg>
        <pc:spChg chg="add del">
          <ac:chgData name="Ryan Soares Rosado SMA" userId="813b732f-3866-42e4-abd6-58039b9e5547" providerId="ADAL" clId="{7B2E2A8E-03B6-4BC2-9A77-2639E60E3469}" dt="2022-07-27T19:21:54.824" v="407" actId="26606"/>
          <ac:spMkLst>
            <pc:docMk/>
            <pc:sldMk cId="2265994377" sldId="317"/>
            <ac:spMk id="3096" creationId="{13BCCAE5-A35B-4B66-A4A7-E23C34A403A4}"/>
          </ac:spMkLst>
        </pc:spChg>
        <pc:spChg chg="add del">
          <ac:chgData name="Ryan Soares Rosado SMA" userId="813b732f-3866-42e4-abd6-58039b9e5547" providerId="ADAL" clId="{7B2E2A8E-03B6-4BC2-9A77-2639E60E3469}" dt="2022-07-27T19:21:54.824" v="407" actId="26606"/>
          <ac:spMkLst>
            <pc:docMk/>
            <pc:sldMk cId="2265994377" sldId="317"/>
            <ac:spMk id="3100" creationId="{FEC9799F-A0B8-45B9-8164-71F2838922CE}"/>
          </ac:spMkLst>
        </pc:spChg>
        <pc:spChg chg="add del">
          <ac:chgData name="Ryan Soares Rosado SMA" userId="813b732f-3866-42e4-abd6-58039b9e5547" providerId="ADAL" clId="{7B2E2A8E-03B6-4BC2-9A77-2639E60E3469}" dt="2022-07-27T19:22:02.444" v="409" actId="26606"/>
          <ac:spMkLst>
            <pc:docMk/>
            <pc:sldMk cId="2265994377" sldId="317"/>
            <ac:spMk id="3102" creationId="{416A0E3C-60E6-4F39-BC55-5F7C224E1F7C}"/>
          </ac:spMkLst>
        </pc:spChg>
        <pc:spChg chg="add del">
          <ac:chgData name="Ryan Soares Rosado SMA" userId="813b732f-3866-42e4-abd6-58039b9e5547" providerId="ADAL" clId="{7B2E2A8E-03B6-4BC2-9A77-2639E60E3469}" dt="2022-07-27T19:22:02.444" v="409" actId="26606"/>
          <ac:spMkLst>
            <pc:docMk/>
            <pc:sldMk cId="2265994377" sldId="317"/>
            <ac:spMk id="3104" creationId="{13BCCAE5-A35B-4B66-A4A7-E23C34A403A4}"/>
          </ac:spMkLst>
        </pc:spChg>
        <pc:spChg chg="add del">
          <ac:chgData name="Ryan Soares Rosado SMA" userId="813b732f-3866-42e4-abd6-58039b9e5547" providerId="ADAL" clId="{7B2E2A8E-03B6-4BC2-9A77-2639E60E3469}" dt="2022-07-27T19:22:02.444" v="409" actId="26606"/>
          <ac:spMkLst>
            <pc:docMk/>
            <pc:sldMk cId="2265994377" sldId="317"/>
            <ac:spMk id="3106" creationId="{CB06839E-D8C3-4A74-BA2B-3B97E7B2CDB5}"/>
          </ac:spMkLst>
        </pc:spChg>
        <pc:spChg chg="add del">
          <ac:chgData name="Ryan Soares Rosado SMA" userId="813b732f-3866-42e4-abd6-58039b9e5547" providerId="ADAL" clId="{7B2E2A8E-03B6-4BC2-9A77-2639E60E3469}" dt="2022-07-27T19:22:05.733" v="411" actId="26606"/>
          <ac:spMkLst>
            <pc:docMk/>
            <pc:sldMk cId="2265994377" sldId="317"/>
            <ac:spMk id="3108" creationId="{416A0E3C-60E6-4F39-BC55-5F7C224E1F7C}"/>
          </ac:spMkLst>
        </pc:spChg>
        <pc:spChg chg="add del">
          <ac:chgData name="Ryan Soares Rosado SMA" userId="813b732f-3866-42e4-abd6-58039b9e5547" providerId="ADAL" clId="{7B2E2A8E-03B6-4BC2-9A77-2639E60E3469}" dt="2022-07-27T19:22:05.733" v="411" actId="26606"/>
          <ac:spMkLst>
            <pc:docMk/>
            <pc:sldMk cId="2265994377" sldId="317"/>
            <ac:spMk id="3110" creationId="{F64BBAA4-C62B-4146-B49F-FE4CC4655EE0}"/>
          </ac:spMkLst>
        </pc:spChg>
        <pc:spChg chg="add del">
          <ac:chgData name="Ryan Soares Rosado SMA" userId="813b732f-3866-42e4-abd6-58039b9e5547" providerId="ADAL" clId="{7B2E2A8E-03B6-4BC2-9A77-2639E60E3469}" dt="2022-07-27T19:22:05.733" v="411" actId="26606"/>
          <ac:spMkLst>
            <pc:docMk/>
            <pc:sldMk cId="2265994377" sldId="317"/>
            <ac:spMk id="3112" creationId="{6BF36B24-6632-4516-9692-731462896C1F}"/>
          </ac:spMkLst>
        </pc:spChg>
        <pc:spChg chg="add del">
          <ac:chgData name="Ryan Soares Rosado SMA" userId="813b732f-3866-42e4-abd6-58039b9e5547" providerId="ADAL" clId="{7B2E2A8E-03B6-4BC2-9A77-2639E60E3469}" dt="2022-07-27T19:22:08.994" v="413" actId="26606"/>
          <ac:spMkLst>
            <pc:docMk/>
            <pc:sldMk cId="2265994377" sldId="317"/>
            <ac:spMk id="3114" creationId="{416A0E3C-60E6-4F39-BC55-5F7C224E1F7C}"/>
          </ac:spMkLst>
        </pc:spChg>
        <pc:spChg chg="add del">
          <ac:chgData name="Ryan Soares Rosado SMA" userId="813b732f-3866-42e4-abd6-58039b9e5547" providerId="ADAL" clId="{7B2E2A8E-03B6-4BC2-9A77-2639E60E3469}" dt="2022-07-27T19:22:08.994" v="413" actId="26606"/>
          <ac:spMkLst>
            <pc:docMk/>
            <pc:sldMk cId="2265994377" sldId="317"/>
            <ac:spMk id="3116" creationId="{13BCCAE5-A35B-4B66-A4A7-E23C34A403A4}"/>
          </ac:spMkLst>
        </pc:spChg>
        <pc:spChg chg="add del">
          <ac:chgData name="Ryan Soares Rosado SMA" userId="813b732f-3866-42e4-abd6-58039b9e5547" providerId="ADAL" clId="{7B2E2A8E-03B6-4BC2-9A77-2639E60E3469}" dt="2022-07-27T19:22:08.994" v="413" actId="26606"/>
          <ac:spMkLst>
            <pc:docMk/>
            <pc:sldMk cId="2265994377" sldId="317"/>
            <ac:spMk id="3118" creationId="{0B2EDFE5-9478-4774-9D3D-FEC7DC7082EF}"/>
          </ac:spMkLst>
        </pc:spChg>
        <pc:spChg chg="add">
          <ac:chgData name="Ryan Soares Rosado SMA" userId="813b732f-3866-42e4-abd6-58039b9e5547" providerId="ADAL" clId="{7B2E2A8E-03B6-4BC2-9A77-2639E60E3469}" dt="2022-07-27T19:22:08.994" v="414" actId="26606"/>
          <ac:spMkLst>
            <pc:docMk/>
            <pc:sldMk cId="2265994377" sldId="317"/>
            <ac:spMk id="3120" creationId="{416A0E3C-60E6-4F39-BC55-5F7C224E1F7C}"/>
          </ac:spMkLst>
        </pc:spChg>
        <pc:spChg chg="add">
          <ac:chgData name="Ryan Soares Rosado SMA" userId="813b732f-3866-42e4-abd6-58039b9e5547" providerId="ADAL" clId="{7B2E2A8E-03B6-4BC2-9A77-2639E60E3469}" dt="2022-07-27T19:22:08.994" v="414" actId="26606"/>
          <ac:spMkLst>
            <pc:docMk/>
            <pc:sldMk cId="2265994377" sldId="317"/>
            <ac:spMk id="3122" creationId="{873ECEC8-0F24-45B8-950F-35FC94BCEAC8}"/>
          </ac:spMkLst>
        </pc:spChg>
        <pc:spChg chg="add">
          <ac:chgData name="Ryan Soares Rosado SMA" userId="813b732f-3866-42e4-abd6-58039b9e5547" providerId="ADAL" clId="{7B2E2A8E-03B6-4BC2-9A77-2639E60E3469}" dt="2022-07-27T19:22:08.994" v="414" actId="26606"/>
          <ac:spMkLst>
            <pc:docMk/>
            <pc:sldMk cId="2265994377" sldId="317"/>
            <ac:spMk id="3124" creationId="{8B53612E-ADB2-4457-9688-89506397AF28}"/>
          </ac:spMkLst>
        </pc:spChg>
        <pc:picChg chg="add mod ord">
          <ac:chgData name="Ryan Soares Rosado SMA" userId="813b732f-3866-42e4-abd6-58039b9e5547" providerId="ADAL" clId="{7B2E2A8E-03B6-4BC2-9A77-2639E60E3469}" dt="2022-07-27T19:23:12.627" v="422" actId="14100"/>
          <ac:picMkLst>
            <pc:docMk/>
            <pc:sldMk cId="2265994377" sldId="317"/>
            <ac:picMk id="3074" creationId="{E6EC54C1-AFB4-4812-A291-3B2F3617C2A8}"/>
          </ac:picMkLst>
        </pc:picChg>
        <pc:cxnChg chg="add del">
          <ac:chgData name="Ryan Soares Rosado SMA" userId="813b732f-3866-42e4-abd6-58039b9e5547" providerId="ADAL" clId="{7B2E2A8E-03B6-4BC2-9A77-2639E60E3469}" dt="2022-07-27T19:22:08.994" v="414" actId="26606"/>
          <ac:cxnSpMkLst>
            <pc:docMk/>
            <pc:sldMk cId="2265994377" sldId="317"/>
            <ac:cxnSpMk id="3081" creationId="{C5025DAC-8B93-4160-B017-3A274A5828C0}"/>
          </ac:cxnSpMkLst>
        </pc:cxnChg>
        <pc:cxnChg chg="add del">
          <ac:chgData name="Ryan Soares Rosado SMA" userId="813b732f-3866-42e4-abd6-58039b9e5547" providerId="ADAL" clId="{7B2E2A8E-03B6-4BC2-9A77-2639E60E3469}" dt="2022-07-27T19:22:08.994" v="414" actId="26606"/>
          <ac:cxnSpMkLst>
            <pc:docMk/>
            <pc:sldMk cId="2265994377" sldId="317"/>
            <ac:cxnSpMk id="3085" creationId="{7855A9B5-1710-4B19-B0F1-CDFDD4ED5B7E}"/>
          </ac:cxnSpMkLst>
        </pc:cxnChg>
        <pc:cxnChg chg="add del">
          <ac:chgData name="Ryan Soares Rosado SMA" userId="813b732f-3866-42e4-abd6-58039b9e5547" providerId="ADAL" clId="{7B2E2A8E-03B6-4BC2-9A77-2639E60E3469}" dt="2022-07-27T19:21:54.824" v="407" actId="26606"/>
          <ac:cxnSpMkLst>
            <pc:docMk/>
            <pc:sldMk cId="2265994377" sldId="317"/>
            <ac:cxnSpMk id="3094" creationId="{C5025DAC-8B93-4160-B017-3A274A5828C0}"/>
          </ac:cxnSpMkLst>
        </pc:cxnChg>
        <pc:cxnChg chg="add del">
          <ac:chgData name="Ryan Soares Rosado SMA" userId="813b732f-3866-42e4-abd6-58039b9e5547" providerId="ADAL" clId="{7B2E2A8E-03B6-4BC2-9A77-2639E60E3469}" dt="2022-07-27T19:21:54.824" v="407" actId="26606"/>
          <ac:cxnSpMkLst>
            <pc:docMk/>
            <pc:sldMk cId="2265994377" sldId="317"/>
            <ac:cxnSpMk id="3098" creationId="{6987BDFB-DE64-4B56-B44F-45FAE19FA94E}"/>
          </ac:cxnSpMkLst>
        </pc:cxnChg>
        <pc:cxnChg chg="add del">
          <ac:chgData name="Ryan Soares Rosado SMA" userId="813b732f-3866-42e4-abd6-58039b9e5547" providerId="ADAL" clId="{7B2E2A8E-03B6-4BC2-9A77-2639E60E3469}" dt="2022-07-27T19:22:02.444" v="409" actId="26606"/>
          <ac:cxnSpMkLst>
            <pc:docMk/>
            <pc:sldMk cId="2265994377" sldId="317"/>
            <ac:cxnSpMk id="3103" creationId="{C5025DAC-8B93-4160-B017-3A274A5828C0}"/>
          </ac:cxnSpMkLst>
        </pc:cxnChg>
        <pc:cxnChg chg="add del">
          <ac:chgData name="Ryan Soares Rosado SMA" userId="813b732f-3866-42e4-abd6-58039b9e5547" providerId="ADAL" clId="{7B2E2A8E-03B6-4BC2-9A77-2639E60E3469}" dt="2022-07-27T19:22:02.444" v="409" actId="26606"/>
          <ac:cxnSpMkLst>
            <pc:docMk/>
            <pc:sldMk cId="2265994377" sldId="317"/>
            <ac:cxnSpMk id="3105" creationId="{6987BDFB-DE64-4B56-B44F-45FAE19FA94E}"/>
          </ac:cxnSpMkLst>
        </pc:cxnChg>
        <pc:cxnChg chg="add del">
          <ac:chgData name="Ryan Soares Rosado SMA" userId="813b732f-3866-42e4-abd6-58039b9e5547" providerId="ADAL" clId="{7B2E2A8E-03B6-4BC2-9A77-2639E60E3469}" dt="2022-07-27T19:22:05.733" v="411" actId="26606"/>
          <ac:cxnSpMkLst>
            <pc:docMk/>
            <pc:sldMk cId="2265994377" sldId="317"/>
            <ac:cxnSpMk id="3109" creationId="{C5025DAC-8B93-4160-B017-3A274A5828C0}"/>
          </ac:cxnSpMkLst>
        </pc:cxnChg>
        <pc:cxnChg chg="add del">
          <ac:chgData name="Ryan Soares Rosado SMA" userId="813b732f-3866-42e4-abd6-58039b9e5547" providerId="ADAL" clId="{7B2E2A8E-03B6-4BC2-9A77-2639E60E3469}" dt="2022-07-27T19:22:05.733" v="411" actId="26606"/>
          <ac:cxnSpMkLst>
            <pc:docMk/>
            <pc:sldMk cId="2265994377" sldId="317"/>
            <ac:cxnSpMk id="3111" creationId="{EEB57AA8-F021-480C-A9E2-F89913313611}"/>
          </ac:cxnSpMkLst>
        </pc:cxnChg>
        <pc:cxnChg chg="add del">
          <ac:chgData name="Ryan Soares Rosado SMA" userId="813b732f-3866-42e4-abd6-58039b9e5547" providerId="ADAL" clId="{7B2E2A8E-03B6-4BC2-9A77-2639E60E3469}" dt="2022-07-27T19:22:08.994" v="413" actId="26606"/>
          <ac:cxnSpMkLst>
            <pc:docMk/>
            <pc:sldMk cId="2265994377" sldId="317"/>
            <ac:cxnSpMk id="3115" creationId="{C5025DAC-8B93-4160-B017-3A274A5828C0}"/>
          </ac:cxnSpMkLst>
        </pc:cxnChg>
        <pc:cxnChg chg="add del">
          <ac:chgData name="Ryan Soares Rosado SMA" userId="813b732f-3866-42e4-abd6-58039b9e5547" providerId="ADAL" clId="{7B2E2A8E-03B6-4BC2-9A77-2639E60E3469}" dt="2022-07-27T19:22:08.994" v="413" actId="26606"/>
          <ac:cxnSpMkLst>
            <pc:docMk/>
            <pc:sldMk cId="2265994377" sldId="317"/>
            <ac:cxnSpMk id="3117" creationId="{6987BDFB-DE64-4B56-B44F-45FAE19FA94E}"/>
          </ac:cxnSpMkLst>
        </pc:cxnChg>
        <pc:cxnChg chg="add">
          <ac:chgData name="Ryan Soares Rosado SMA" userId="813b732f-3866-42e4-abd6-58039b9e5547" providerId="ADAL" clId="{7B2E2A8E-03B6-4BC2-9A77-2639E60E3469}" dt="2022-07-27T19:22:08.994" v="414" actId="26606"/>
          <ac:cxnSpMkLst>
            <pc:docMk/>
            <pc:sldMk cId="2265994377" sldId="317"/>
            <ac:cxnSpMk id="3121" creationId="{C5025DAC-8B93-4160-B017-3A274A5828C0}"/>
          </ac:cxnSpMkLst>
        </pc:cxnChg>
        <pc:cxnChg chg="add">
          <ac:chgData name="Ryan Soares Rosado SMA" userId="813b732f-3866-42e4-abd6-58039b9e5547" providerId="ADAL" clId="{7B2E2A8E-03B6-4BC2-9A77-2639E60E3469}" dt="2022-07-27T19:22:08.994" v="414" actId="26606"/>
          <ac:cxnSpMkLst>
            <pc:docMk/>
            <pc:sldMk cId="2265994377" sldId="317"/>
            <ac:cxnSpMk id="3123" creationId="{89EB8C68-FF1B-4849-867B-32D29B19F102}"/>
          </ac:cxnSpMkLst>
        </pc:cxnChg>
      </pc:sldChg>
      <pc:sldChg chg="modSp new del mod">
        <pc:chgData name="Ryan Soares Rosado SMA" userId="813b732f-3866-42e4-abd6-58039b9e5547" providerId="ADAL" clId="{7B2E2A8E-03B6-4BC2-9A77-2639E60E3469}" dt="2022-07-27T19:51:49.175" v="454" actId="2696"/>
        <pc:sldMkLst>
          <pc:docMk/>
          <pc:sldMk cId="2954472089" sldId="318"/>
        </pc:sldMkLst>
        <pc:spChg chg="mod">
          <ac:chgData name="Ryan Soares Rosado SMA" userId="813b732f-3866-42e4-abd6-58039b9e5547" providerId="ADAL" clId="{7B2E2A8E-03B6-4BC2-9A77-2639E60E3469}" dt="2022-07-27T19:45:15.406" v="440" actId="20577"/>
          <ac:spMkLst>
            <pc:docMk/>
            <pc:sldMk cId="2954472089" sldId="318"/>
            <ac:spMk id="2" creationId="{6FB97611-D4CB-6017-05B4-22475D1E2483}"/>
          </ac:spMkLst>
        </pc:spChg>
        <pc:spChg chg="mod">
          <ac:chgData name="Ryan Soares Rosado SMA" userId="813b732f-3866-42e4-abd6-58039b9e5547" providerId="ADAL" clId="{7B2E2A8E-03B6-4BC2-9A77-2639E60E3469}" dt="2022-07-27T19:45:36.951" v="442" actId="255"/>
          <ac:spMkLst>
            <pc:docMk/>
            <pc:sldMk cId="2954472089" sldId="318"/>
            <ac:spMk id="3" creationId="{BD27980A-2E87-194D-C361-45634971C397}"/>
          </ac:spMkLst>
        </pc:spChg>
      </pc:sldChg>
      <pc:sldChg chg="addSp modSp new mod setBg">
        <pc:chgData name="Ryan Soares Rosado SMA" userId="813b732f-3866-42e4-abd6-58039b9e5547" providerId="ADAL" clId="{7B2E2A8E-03B6-4BC2-9A77-2639E60E3469}" dt="2022-07-27T19:53:06.531" v="462" actId="27636"/>
        <pc:sldMkLst>
          <pc:docMk/>
          <pc:sldMk cId="437742720" sldId="319"/>
        </pc:sldMkLst>
        <pc:spChg chg="add mod ord">
          <ac:chgData name="Ryan Soares Rosado SMA" userId="813b732f-3866-42e4-abd6-58039b9e5547" providerId="ADAL" clId="{7B2E2A8E-03B6-4BC2-9A77-2639E60E3469}" dt="2022-07-27T19:53:06.531" v="462" actId="27636"/>
          <ac:spMkLst>
            <pc:docMk/>
            <pc:sldMk cId="437742720" sldId="319"/>
            <ac:spMk id="3" creationId="{421F558A-982F-3EEA-1BB9-9CA864C5EDD0}"/>
          </ac:spMkLst>
        </pc:spChg>
        <pc:spChg chg="add">
          <ac:chgData name="Ryan Soares Rosado SMA" userId="813b732f-3866-42e4-abd6-58039b9e5547" providerId="ADAL" clId="{7B2E2A8E-03B6-4BC2-9A77-2639E60E3469}" dt="2022-07-27T19:52:41.631" v="458" actId="26606"/>
          <ac:spMkLst>
            <pc:docMk/>
            <pc:sldMk cId="437742720" sldId="319"/>
            <ac:spMk id="10" creationId="{416A0E3C-60E6-4F39-BC55-5F7C224E1F7C}"/>
          </ac:spMkLst>
        </pc:spChg>
        <pc:spChg chg="add">
          <ac:chgData name="Ryan Soares Rosado SMA" userId="813b732f-3866-42e4-abd6-58039b9e5547" providerId="ADAL" clId="{7B2E2A8E-03B6-4BC2-9A77-2639E60E3469}" dt="2022-07-27T19:52:41.631" v="458" actId="26606"/>
          <ac:spMkLst>
            <pc:docMk/>
            <pc:sldMk cId="437742720" sldId="319"/>
            <ac:spMk id="14" creationId="{08CB54FC-0B2A-4107-9A70-958B90B76585}"/>
          </ac:spMkLst>
        </pc:spChg>
        <pc:spChg chg="add">
          <ac:chgData name="Ryan Soares Rosado SMA" userId="813b732f-3866-42e4-abd6-58039b9e5547" providerId="ADAL" clId="{7B2E2A8E-03B6-4BC2-9A77-2639E60E3469}" dt="2022-07-27T19:52:41.631" v="458" actId="26606"/>
          <ac:spMkLst>
            <pc:docMk/>
            <pc:sldMk cId="437742720" sldId="319"/>
            <ac:spMk id="18" creationId="{9AA76026-5689-4584-8D93-D71D739E61B5}"/>
          </ac:spMkLst>
        </pc:spChg>
        <pc:picChg chg="add mod">
          <ac:chgData name="Ryan Soares Rosado SMA" userId="813b732f-3866-42e4-abd6-58039b9e5547" providerId="ADAL" clId="{7B2E2A8E-03B6-4BC2-9A77-2639E60E3469}" dt="2022-07-27T19:52:41.631" v="458" actId="26606"/>
          <ac:picMkLst>
            <pc:docMk/>
            <pc:sldMk cId="437742720" sldId="319"/>
            <ac:picMk id="5" creationId="{6FBC4FC0-B4F6-4573-96BB-B1A5553D62C7}"/>
          </ac:picMkLst>
        </pc:picChg>
        <pc:cxnChg chg="add">
          <ac:chgData name="Ryan Soares Rosado SMA" userId="813b732f-3866-42e4-abd6-58039b9e5547" providerId="ADAL" clId="{7B2E2A8E-03B6-4BC2-9A77-2639E60E3469}" dt="2022-07-27T19:52:41.631" v="458" actId="26606"/>
          <ac:cxnSpMkLst>
            <pc:docMk/>
            <pc:sldMk cId="437742720" sldId="319"/>
            <ac:cxnSpMk id="12" creationId="{C5025DAC-8B93-4160-B017-3A274A5828C0}"/>
          </ac:cxnSpMkLst>
        </pc:cxnChg>
        <pc:cxnChg chg="add">
          <ac:chgData name="Ryan Soares Rosado SMA" userId="813b732f-3866-42e4-abd6-58039b9e5547" providerId="ADAL" clId="{7B2E2A8E-03B6-4BC2-9A77-2639E60E3469}" dt="2022-07-27T19:52:41.631" v="458" actId="26606"/>
          <ac:cxnSpMkLst>
            <pc:docMk/>
            <pc:sldMk cId="437742720" sldId="319"/>
            <ac:cxnSpMk id="16" creationId="{7855A9B5-1710-4B19-B0F1-CDFDD4ED5B7E}"/>
          </ac:cxnSpMkLst>
        </pc:cxnChg>
      </pc:sldChg>
      <pc:sldChg chg="addSp modSp new mod">
        <pc:chgData name="Ryan Soares Rosado SMA" userId="813b732f-3866-42e4-abd6-58039b9e5547" providerId="ADAL" clId="{7B2E2A8E-03B6-4BC2-9A77-2639E60E3469}" dt="2022-07-27T19:56:30.738" v="474" actId="255"/>
        <pc:sldMkLst>
          <pc:docMk/>
          <pc:sldMk cId="2376357921" sldId="320"/>
        </pc:sldMkLst>
        <pc:spChg chg="add mod">
          <ac:chgData name="Ryan Soares Rosado SMA" userId="813b732f-3866-42e4-abd6-58039b9e5547" providerId="ADAL" clId="{7B2E2A8E-03B6-4BC2-9A77-2639E60E3469}" dt="2022-07-27T19:56:30.738" v="474" actId="255"/>
          <ac:spMkLst>
            <pc:docMk/>
            <pc:sldMk cId="2376357921" sldId="320"/>
            <ac:spMk id="5" creationId="{DD71CC0A-B178-A5CF-586C-7109A8AAD13A}"/>
          </ac:spMkLst>
        </pc:spChg>
        <pc:picChg chg="add mod">
          <ac:chgData name="Ryan Soares Rosado SMA" userId="813b732f-3866-42e4-abd6-58039b9e5547" providerId="ADAL" clId="{7B2E2A8E-03B6-4BC2-9A77-2639E60E3469}" dt="2022-07-27T19:54:52.069" v="469" actId="962"/>
          <ac:picMkLst>
            <pc:docMk/>
            <pc:sldMk cId="2376357921" sldId="320"/>
            <ac:picMk id="3" creationId="{5E5CEAB7-C51F-73AD-0D0A-D6AF0C089301}"/>
          </ac:picMkLst>
        </pc:picChg>
      </pc:sldChg>
      <pc:sldChg chg="addSp modSp new mod modAnim">
        <pc:chgData name="Ryan Soares Rosado SMA" userId="813b732f-3866-42e4-abd6-58039b9e5547" providerId="ADAL" clId="{7B2E2A8E-03B6-4BC2-9A77-2639E60E3469}" dt="2022-07-27T20:01:34.669" v="480" actId="1076"/>
        <pc:sldMkLst>
          <pc:docMk/>
          <pc:sldMk cId="291872030" sldId="321"/>
        </pc:sldMkLst>
        <pc:picChg chg="add mod">
          <ac:chgData name="Ryan Soares Rosado SMA" userId="813b732f-3866-42e4-abd6-58039b9e5547" providerId="ADAL" clId="{7B2E2A8E-03B6-4BC2-9A77-2639E60E3469}" dt="2022-07-27T20:01:34.669" v="480" actId="1076"/>
          <ac:picMkLst>
            <pc:docMk/>
            <pc:sldMk cId="291872030" sldId="321"/>
            <ac:picMk id="2" creationId="{F6603D5C-E951-733D-5C4C-4E5F502ABDBF}"/>
          </ac:picMkLst>
        </pc:picChg>
      </pc:sldChg>
      <pc:sldChg chg="addSp delSp modSp new mod setBg">
        <pc:chgData name="Ryan Soares Rosado SMA" userId="813b732f-3866-42e4-abd6-58039b9e5547" providerId="ADAL" clId="{7B2E2A8E-03B6-4BC2-9A77-2639E60E3469}" dt="2022-07-28T12:32:59.060" v="527" actId="255"/>
        <pc:sldMkLst>
          <pc:docMk/>
          <pc:sldMk cId="1576560810" sldId="322"/>
        </pc:sldMkLst>
        <pc:spChg chg="mod">
          <ac:chgData name="Ryan Soares Rosado SMA" userId="813b732f-3866-42e4-abd6-58039b9e5547" providerId="ADAL" clId="{7B2E2A8E-03B6-4BC2-9A77-2639E60E3469}" dt="2022-07-28T12:29:23.679" v="523" actId="14100"/>
          <ac:spMkLst>
            <pc:docMk/>
            <pc:sldMk cId="1576560810" sldId="322"/>
            <ac:spMk id="2" creationId="{C1AB4C66-AA9C-0CF7-FA21-3397568719E1}"/>
          </ac:spMkLst>
        </pc:spChg>
        <pc:spChg chg="add mod">
          <ac:chgData name="Ryan Soares Rosado SMA" userId="813b732f-3866-42e4-abd6-58039b9e5547" providerId="ADAL" clId="{7B2E2A8E-03B6-4BC2-9A77-2639E60E3469}" dt="2022-07-28T12:32:59.060" v="527" actId="255"/>
          <ac:spMkLst>
            <pc:docMk/>
            <pc:sldMk cId="1576560810" sldId="322"/>
            <ac:spMk id="20" creationId="{366D0F74-F14B-333B-8DDE-C95A60FBEA56}"/>
          </ac:spMkLst>
        </pc:spChg>
        <pc:spChg chg="add del">
          <ac:chgData name="Ryan Soares Rosado SMA" userId="813b732f-3866-42e4-abd6-58039b9e5547" providerId="ADAL" clId="{7B2E2A8E-03B6-4BC2-9A77-2639E60E3469}" dt="2022-07-28T12:25:45.898" v="484" actId="26606"/>
          <ac:spMkLst>
            <pc:docMk/>
            <pc:sldMk cId="1576560810" sldId="322"/>
            <ac:spMk id="4103" creationId="{39E3965E-AC41-4711-9D10-E25ABB132D86}"/>
          </ac:spMkLst>
        </pc:spChg>
        <pc:spChg chg="add del">
          <ac:chgData name="Ryan Soares Rosado SMA" userId="813b732f-3866-42e4-abd6-58039b9e5547" providerId="ADAL" clId="{7B2E2A8E-03B6-4BC2-9A77-2639E60E3469}" dt="2022-07-28T12:25:45.898" v="484" actId="26606"/>
          <ac:spMkLst>
            <pc:docMk/>
            <pc:sldMk cId="1576560810" sldId="322"/>
            <ac:spMk id="4107" creationId="{33428ACC-71EC-4171-9527-10983BA6B41D}"/>
          </ac:spMkLst>
        </pc:spChg>
        <pc:spChg chg="add del">
          <ac:chgData name="Ryan Soares Rosado SMA" userId="813b732f-3866-42e4-abd6-58039b9e5547" providerId="ADAL" clId="{7B2E2A8E-03B6-4BC2-9A77-2639E60E3469}" dt="2022-07-28T12:25:45.898" v="484" actId="26606"/>
          <ac:spMkLst>
            <pc:docMk/>
            <pc:sldMk cId="1576560810" sldId="322"/>
            <ac:spMk id="4111" creationId="{8D4480B4-953D-41FA-9052-09AB3A026947}"/>
          </ac:spMkLst>
        </pc:spChg>
        <pc:spChg chg="add del">
          <ac:chgData name="Ryan Soares Rosado SMA" userId="813b732f-3866-42e4-abd6-58039b9e5547" providerId="ADAL" clId="{7B2E2A8E-03B6-4BC2-9A77-2639E60E3469}" dt="2022-07-28T12:25:53.889" v="486" actId="26606"/>
          <ac:spMkLst>
            <pc:docMk/>
            <pc:sldMk cId="1576560810" sldId="322"/>
            <ac:spMk id="4113" creationId="{39E3965E-AC41-4711-9D10-E25ABB132D86}"/>
          </ac:spMkLst>
        </pc:spChg>
        <pc:spChg chg="add del">
          <ac:chgData name="Ryan Soares Rosado SMA" userId="813b732f-3866-42e4-abd6-58039b9e5547" providerId="ADAL" clId="{7B2E2A8E-03B6-4BC2-9A77-2639E60E3469}" dt="2022-07-28T12:25:53.889" v="486" actId="26606"/>
          <ac:spMkLst>
            <pc:docMk/>
            <pc:sldMk cId="1576560810" sldId="322"/>
            <ac:spMk id="4115" creationId="{4C869C3B-5565-4AAC-86A8-9EB0AB1C653E}"/>
          </ac:spMkLst>
        </pc:spChg>
        <pc:spChg chg="add del">
          <ac:chgData name="Ryan Soares Rosado SMA" userId="813b732f-3866-42e4-abd6-58039b9e5547" providerId="ADAL" clId="{7B2E2A8E-03B6-4BC2-9A77-2639E60E3469}" dt="2022-07-28T12:25:53.889" v="486" actId="26606"/>
          <ac:spMkLst>
            <pc:docMk/>
            <pc:sldMk cId="1576560810" sldId="322"/>
            <ac:spMk id="4117" creationId="{064CBAAB-7956-4763-9F69-A3FDBF1ACBAA}"/>
          </ac:spMkLst>
        </pc:spChg>
        <pc:spChg chg="add">
          <ac:chgData name="Ryan Soares Rosado SMA" userId="813b732f-3866-42e4-abd6-58039b9e5547" providerId="ADAL" clId="{7B2E2A8E-03B6-4BC2-9A77-2639E60E3469}" dt="2022-07-28T12:25:53.904" v="487" actId="26606"/>
          <ac:spMkLst>
            <pc:docMk/>
            <pc:sldMk cId="1576560810" sldId="322"/>
            <ac:spMk id="4119" creationId="{39E3965E-AC41-4711-9D10-E25ABB132D86}"/>
          </ac:spMkLst>
        </pc:spChg>
        <pc:spChg chg="add">
          <ac:chgData name="Ryan Soares Rosado SMA" userId="813b732f-3866-42e4-abd6-58039b9e5547" providerId="ADAL" clId="{7B2E2A8E-03B6-4BC2-9A77-2639E60E3469}" dt="2022-07-28T12:25:53.904" v="487" actId="26606"/>
          <ac:spMkLst>
            <pc:docMk/>
            <pc:sldMk cId="1576560810" sldId="322"/>
            <ac:spMk id="4121" creationId="{4C869C3B-5565-4AAC-86A8-9EB0AB1C653E}"/>
          </ac:spMkLst>
        </pc:spChg>
        <pc:spChg chg="add">
          <ac:chgData name="Ryan Soares Rosado SMA" userId="813b732f-3866-42e4-abd6-58039b9e5547" providerId="ADAL" clId="{7B2E2A8E-03B6-4BC2-9A77-2639E60E3469}" dt="2022-07-28T12:25:53.904" v="487" actId="26606"/>
          <ac:spMkLst>
            <pc:docMk/>
            <pc:sldMk cId="1576560810" sldId="322"/>
            <ac:spMk id="4123" creationId="{9995470A-422C-4D09-B47E-C2E326495B72}"/>
          </ac:spMkLst>
        </pc:spChg>
        <pc:picChg chg="add mod">
          <ac:chgData name="Ryan Soares Rosado SMA" userId="813b732f-3866-42e4-abd6-58039b9e5547" providerId="ADAL" clId="{7B2E2A8E-03B6-4BC2-9A77-2639E60E3469}" dt="2022-07-28T12:26:39.034" v="495" actId="1076"/>
          <ac:picMkLst>
            <pc:docMk/>
            <pc:sldMk cId="1576560810" sldId="322"/>
            <ac:picMk id="4098" creationId="{A1E2A2D0-2EA2-2FE0-C2CC-6288B9E29A1F}"/>
          </ac:picMkLst>
        </pc:picChg>
        <pc:cxnChg chg="add del">
          <ac:chgData name="Ryan Soares Rosado SMA" userId="813b732f-3866-42e4-abd6-58039b9e5547" providerId="ADAL" clId="{7B2E2A8E-03B6-4BC2-9A77-2639E60E3469}" dt="2022-07-28T12:25:45.898" v="484" actId="26606"/>
          <ac:cxnSpMkLst>
            <pc:docMk/>
            <pc:sldMk cId="1576560810" sldId="322"/>
            <ac:cxnSpMk id="4105" creationId="{1F5DC8C3-BA5F-4EED-BB9A-A14272BD82A1}"/>
          </ac:cxnSpMkLst>
        </pc:cxnChg>
        <pc:cxnChg chg="add del">
          <ac:chgData name="Ryan Soares Rosado SMA" userId="813b732f-3866-42e4-abd6-58039b9e5547" providerId="ADAL" clId="{7B2E2A8E-03B6-4BC2-9A77-2639E60E3469}" dt="2022-07-28T12:25:45.898" v="484" actId="26606"/>
          <ac:cxnSpMkLst>
            <pc:docMk/>
            <pc:sldMk cId="1576560810" sldId="322"/>
            <ac:cxnSpMk id="4109" creationId="{BA22713B-ABB6-4391-97F9-0449A2B9B664}"/>
          </ac:cxnSpMkLst>
        </pc:cxnChg>
        <pc:cxnChg chg="add del">
          <ac:chgData name="Ryan Soares Rosado SMA" userId="813b732f-3866-42e4-abd6-58039b9e5547" providerId="ADAL" clId="{7B2E2A8E-03B6-4BC2-9A77-2639E60E3469}" dt="2022-07-28T12:25:53.889" v="486" actId="26606"/>
          <ac:cxnSpMkLst>
            <pc:docMk/>
            <pc:sldMk cId="1576560810" sldId="322"/>
            <ac:cxnSpMk id="4114" creationId="{1F5DC8C3-BA5F-4EED-BB9A-A14272BD82A1}"/>
          </ac:cxnSpMkLst>
        </pc:cxnChg>
        <pc:cxnChg chg="add del">
          <ac:chgData name="Ryan Soares Rosado SMA" userId="813b732f-3866-42e4-abd6-58039b9e5547" providerId="ADAL" clId="{7B2E2A8E-03B6-4BC2-9A77-2639E60E3469}" dt="2022-07-28T12:25:53.889" v="486" actId="26606"/>
          <ac:cxnSpMkLst>
            <pc:docMk/>
            <pc:sldMk cId="1576560810" sldId="322"/>
            <ac:cxnSpMk id="4116" creationId="{F41136EC-EC34-4D08-B5AB-8CE5870B1C74}"/>
          </ac:cxnSpMkLst>
        </pc:cxnChg>
        <pc:cxnChg chg="add">
          <ac:chgData name="Ryan Soares Rosado SMA" userId="813b732f-3866-42e4-abd6-58039b9e5547" providerId="ADAL" clId="{7B2E2A8E-03B6-4BC2-9A77-2639E60E3469}" dt="2022-07-28T12:25:53.904" v="487" actId="26606"/>
          <ac:cxnSpMkLst>
            <pc:docMk/>
            <pc:sldMk cId="1576560810" sldId="322"/>
            <ac:cxnSpMk id="4120" creationId="{1F5DC8C3-BA5F-4EED-BB9A-A14272BD82A1}"/>
          </ac:cxnSpMkLst>
        </pc:cxnChg>
        <pc:cxnChg chg="add">
          <ac:chgData name="Ryan Soares Rosado SMA" userId="813b732f-3866-42e4-abd6-58039b9e5547" providerId="ADAL" clId="{7B2E2A8E-03B6-4BC2-9A77-2639E60E3469}" dt="2022-07-28T12:25:53.904" v="487" actId="26606"/>
          <ac:cxnSpMkLst>
            <pc:docMk/>
            <pc:sldMk cId="1576560810" sldId="322"/>
            <ac:cxnSpMk id="4122" creationId="{F41136EC-EC34-4D08-B5AB-8CE5870B1C74}"/>
          </ac:cxnSpMkLst>
        </pc:cxnChg>
      </pc:sldChg>
      <pc:sldChg chg="modSp new del mod">
        <pc:chgData name="Ryan Soares Rosado SMA" userId="813b732f-3866-42e4-abd6-58039b9e5547" providerId="ADAL" clId="{7B2E2A8E-03B6-4BC2-9A77-2639E60E3469}" dt="2022-07-28T22:19:43.257" v="553" actId="2696"/>
        <pc:sldMkLst>
          <pc:docMk/>
          <pc:sldMk cId="1237690088" sldId="323"/>
        </pc:sldMkLst>
        <pc:spChg chg="mod">
          <ac:chgData name="Ryan Soares Rosado SMA" userId="813b732f-3866-42e4-abd6-58039b9e5547" providerId="ADAL" clId="{7B2E2A8E-03B6-4BC2-9A77-2639E60E3469}" dt="2022-07-28T22:17:42.007" v="537" actId="27636"/>
          <ac:spMkLst>
            <pc:docMk/>
            <pc:sldMk cId="1237690088" sldId="323"/>
            <ac:spMk id="2" creationId="{A8381259-2661-920B-BBFB-2F6394D53E0A}"/>
          </ac:spMkLst>
        </pc:spChg>
        <pc:spChg chg="mod">
          <ac:chgData name="Ryan Soares Rosado SMA" userId="813b732f-3866-42e4-abd6-58039b9e5547" providerId="ADAL" clId="{7B2E2A8E-03B6-4BC2-9A77-2639E60E3469}" dt="2022-07-28T22:18:00.749" v="539" actId="20577"/>
          <ac:spMkLst>
            <pc:docMk/>
            <pc:sldMk cId="1237690088" sldId="323"/>
            <ac:spMk id="3" creationId="{67C79E30-D2E3-46CA-5D7D-C289A2B26C8A}"/>
          </ac:spMkLst>
        </pc:spChg>
      </pc:sldChg>
      <pc:sldChg chg="addSp delSp modSp new mod">
        <pc:chgData name="Ryan Soares Rosado SMA" userId="813b732f-3866-42e4-abd6-58039b9e5547" providerId="ADAL" clId="{7B2E2A8E-03B6-4BC2-9A77-2639E60E3469}" dt="2022-07-28T22:43:19.030" v="654" actId="14100"/>
        <pc:sldMkLst>
          <pc:docMk/>
          <pc:sldMk cId="4195344916" sldId="324"/>
        </pc:sldMkLst>
        <pc:spChg chg="del mod">
          <ac:chgData name="Ryan Soares Rosado SMA" userId="813b732f-3866-42e4-abd6-58039b9e5547" providerId="ADAL" clId="{7B2E2A8E-03B6-4BC2-9A77-2639E60E3469}" dt="2022-07-28T22:42:07.636" v="647" actId="478"/>
          <ac:spMkLst>
            <pc:docMk/>
            <pc:sldMk cId="4195344916" sldId="324"/>
            <ac:spMk id="2" creationId="{8AAA2634-12A4-1BB0-AC64-2AEE43B9ED88}"/>
          </ac:spMkLst>
        </pc:spChg>
        <pc:spChg chg="mod">
          <ac:chgData name="Ryan Soares Rosado SMA" userId="813b732f-3866-42e4-abd6-58039b9e5547" providerId="ADAL" clId="{7B2E2A8E-03B6-4BC2-9A77-2639E60E3469}" dt="2022-07-28T22:37:04.778" v="635" actId="12"/>
          <ac:spMkLst>
            <pc:docMk/>
            <pc:sldMk cId="4195344916" sldId="324"/>
            <ac:spMk id="3" creationId="{87160E96-62C0-42C0-5F6B-2113CAB9418E}"/>
          </ac:spMkLst>
        </pc:spChg>
        <pc:spChg chg="del mod">
          <ac:chgData name="Ryan Soares Rosado SMA" userId="813b732f-3866-42e4-abd6-58039b9e5547" providerId="ADAL" clId="{7B2E2A8E-03B6-4BC2-9A77-2639E60E3469}" dt="2022-07-28T22:18:53.784" v="548" actId="478"/>
          <ac:spMkLst>
            <pc:docMk/>
            <pc:sldMk cId="4195344916" sldId="324"/>
            <ac:spMk id="4" creationId="{F0A3D92D-DB07-98A6-FDFE-EAD90C0D5838}"/>
          </ac:spMkLst>
        </pc:spChg>
        <pc:picChg chg="add mod">
          <ac:chgData name="Ryan Soares Rosado SMA" userId="813b732f-3866-42e4-abd6-58039b9e5547" providerId="ADAL" clId="{7B2E2A8E-03B6-4BC2-9A77-2639E60E3469}" dt="2022-07-28T22:43:19.030" v="654" actId="14100"/>
          <ac:picMkLst>
            <pc:docMk/>
            <pc:sldMk cId="4195344916" sldId="324"/>
            <ac:picMk id="5122" creationId="{493387C7-CC21-70C2-F957-390F1BF0755B}"/>
          </ac:picMkLst>
        </pc:picChg>
      </pc:sldChg>
      <pc:sldChg chg="addSp delSp modSp new mod ord modAnim">
        <pc:chgData name="Ryan Soares Rosado SMA" userId="813b732f-3866-42e4-abd6-58039b9e5547" providerId="ADAL" clId="{7B2E2A8E-03B6-4BC2-9A77-2639E60E3469}" dt="2022-07-28T23:59:05.821" v="671"/>
        <pc:sldMkLst>
          <pc:docMk/>
          <pc:sldMk cId="3094810565" sldId="325"/>
        </pc:sldMkLst>
        <pc:spChg chg="del mod">
          <ac:chgData name="Ryan Soares Rosado SMA" userId="813b732f-3866-42e4-abd6-58039b9e5547" providerId="ADAL" clId="{7B2E2A8E-03B6-4BC2-9A77-2639E60E3469}" dt="2022-07-28T23:58:39.138" v="670" actId="478"/>
          <ac:spMkLst>
            <pc:docMk/>
            <pc:sldMk cId="3094810565" sldId="325"/>
            <ac:spMk id="2" creationId="{85FCDC2C-D53E-AB99-CD59-BD5DEB79642A}"/>
          </ac:spMkLst>
        </pc:spChg>
        <pc:spChg chg="del mod">
          <ac:chgData name="Ryan Soares Rosado SMA" userId="813b732f-3866-42e4-abd6-58039b9e5547" providerId="ADAL" clId="{7B2E2A8E-03B6-4BC2-9A77-2639E60E3469}" dt="2022-07-28T23:58:27.597" v="665" actId="478"/>
          <ac:spMkLst>
            <pc:docMk/>
            <pc:sldMk cId="3094810565" sldId="325"/>
            <ac:spMk id="3" creationId="{7D4F7CEC-8B5F-7002-B10F-ECC21F4B3830}"/>
          </ac:spMkLst>
        </pc:spChg>
        <pc:spChg chg="del mod">
          <ac:chgData name="Ryan Soares Rosado SMA" userId="813b732f-3866-42e4-abd6-58039b9e5547" providerId="ADAL" clId="{7B2E2A8E-03B6-4BC2-9A77-2639E60E3469}" dt="2022-07-28T23:58:33.785" v="667" actId="478"/>
          <ac:spMkLst>
            <pc:docMk/>
            <pc:sldMk cId="3094810565" sldId="325"/>
            <ac:spMk id="4" creationId="{A22518AD-B05C-8138-DFD8-5F27FF88E203}"/>
          </ac:spMkLst>
        </pc:spChg>
        <pc:picChg chg="add mod">
          <ac:chgData name="Ryan Soares Rosado SMA" userId="813b732f-3866-42e4-abd6-58039b9e5547" providerId="ADAL" clId="{7B2E2A8E-03B6-4BC2-9A77-2639E60E3469}" dt="2022-07-28T23:59:05.821" v="671"/>
          <ac:picMkLst>
            <pc:docMk/>
            <pc:sldMk cId="3094810565" sldId="325"/>
            <ac:picMk id="5" creationId="{9B65027E-0381-D521-FF76-F613F241812F}"/>
          </ac:picMkLst>
        </pc:picChg>
      </pc:sldChg>
      <pc:sldChg chg="addSp modSp new del ord modAnim">
        <pc:chgData name="Ryan Soares Rosado SMA" userId="813b732f-3866-42e4-abd6-58039b9e5547" providerId="ADAL" clId="{7B2E2A8E-03B6-4BC2-9A77-2639E60E3469}" dt="2022-07-28T23:57:30.816" v="659" actId="2696"/>
        <pc:sldMkLst>
          <pc:docMk/>
          <pc:sldMk cId="3693462748" sldId="325"/>
        </pc:sldMkLst>
        <pc:picChg chg="add mod">
          <ac:chgData name="Ryan Soares Rosado SMA" userId="813b732f-3866-42e4-abd6-58039b9e5547" providerId="ADAL" clId="{7B2E2A8E-03B6-4BC2-9A77-2639E60E3469}" dt="2022-07-28T23:56:48.221" v="658"/>
          <ac:picMkLst>
            <pc:docMk/>
            <pc:sldMk cId="3693462748" sldId="325"/>
            <ac:picMk id="2" creationId="{F8A33BFD-F378-3F0D-7BE3-3EE4B21765B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7/26/2022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7/26/2022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7/26/2022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7/26/2022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7/26/2022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7/26/2022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7/26/2022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7/26/2022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7/26/2022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7/26/2022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hyperlink" Target="https://freepngimg.com/png/26693-welcome-photo"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researchparent.com/grit/"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strategischlui.nl/de-pomodoro-techniek-waarom-werkt-het/"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182229932@N07/48189906827" TargetMode="External"/><Relationship Id="rId2" Type="http://schemas.openxmlformats.org/officeDocument/2006/relationships/image" Target="../media/image6.jpg"/><Relationship Id="rId1" Type="http://schemas.openxmlformats.org/officeDocument/2006/relationships/slideLayout" Target="../slideLayouts/slideLayout5.xml"/><Relationship Id="rId5" Type="http://schemas.openxmlformats.org/officeDocument/2006/relationships/hyperlink" Target="https://courses.lumenlearning.com/wmopen-psychology/chapter/what-is-social-psychology/" TargetMode="Externa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2.webm"/><Relationship Id="rId1" Type="http://schemas.microsoft.com/office/2007/relationships/media" Target="../media/media2.webm"/><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photos/conclusion-reason-final-end-5859031/" TargetMode="External"/><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question-mark-question-response-1019983/"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solidFill>
                  <a:srgbClr val="C00000"/>
                </a:solidFill>
              </a:rPr>
              <a:t>By: Bruno Rosado</a:t>
            </a:r>
          </a:p>
          <a:p>
            <a:r>
              <a:rPr lang="en-US" dirty="0">
                <a:solidFill>
                  <a:srgbClr val="C00000"/>
                </a:solidFill>
              </a:rPr>
              <a:t>Student number:1907896</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38237FE-9431-E2DE-E341-300EE60F9560}"/>
              </a:ext>
            </a:extLst>
          </p:cNvPr>
          <p:cNvSpPr txBox="1"/>
          <p:nvPr/>
        </p:nvSpPr>
        <p:spPr>
          <a:xfrm>
            <a:off x="6205637" y="1829649"/>
            <a:ext cx="6097554" cy="2031325"/>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	</a:t>
            </a:r>
          </a:p>
          <a:p>
            <a:endParaRPr lang="en-US" sz="14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Programme:</a:t>
            </a:r>
            <a:r>
              <a:rPr lang="en-US" sz="1400" dirty="0">
                <a:latin typeface="Arial" panose="020B0604020202020204" pitchFamily="34" charset="0"/>
                <a:cs typeface="Arial" panose="020B0604020202020204" pitchFamily="34" charset="0"/>
              </a:rPr>
              <a:t> Certificate of Higher Education in Skills for the Workplace </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Module: </a:t>
            </a:r>
            <a:r>
              <a:rPr lang="en-US" sz="1400" dirty="0">
                <a:latin typeface="Arial" panose="020B0604020202020204" pitchFamily="34" charset="0"/>
                <a:cs typeface="Arial" panose="020B0604020202020204" pitchFamily="34" charset="0"/>
              </a:rPr>
              <a:t>Digital Skills and Research Methods</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Module code</a:t>
            </a:r>
            <a:r>
              <a:rPr lang="en-US" sz="1400" dirty="0">
                <a:latin typeface="Arial" panose="020B0604020202020204" pitchFamily="34" charset="0"/>
                <a:cs typeface="Arial" panose="020B0604020202020204" pitchFamily="34" charset="0"/>
              </a:rPr>
              <a:t>:BMSW4003</a:t>
            </a:r>
          </a:p>
          <a:p>
            <a:endParaRPr lang="en-US" sz="1400"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Assignment Title: </a:t>
            </a:r>
            <a:r>
              <a:rPr lang="en-US" sz="1400" dirty="0">
                <a:latin typeface="Arial" panose="020B0604020202020204" pitchFamily="34" charset="0"/>
                <a:cs typeface="Arial" panose="020B0604020202020204" pitchFamily="34" charset="0"/>
              </a:rPr>
              <a:t>Component 1 Research Methods – Presentation.</a:t>
            </a:r>
          </a:p>
        </p:txBody>
      </p:sp>
      <p:pic>
        <p:nvPicPr>
          <p:cNvPr id="7" name="Picture 6" descr="Logo&#10;&#10;Description automatically generated">
            <a:extLst>
              <a:ext uri="{FF2B5EF4-FFF2-40B4-BE49-F238E27FC236}">
                <a16:creationId xmlns:a16="http://schemas.microsoft.com/office/drawing/2014/main" id="{FCFEA71F-A906-709B-8F39-44704F1B5BE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853403" y="-192793"/>
            <a:ext cx="6095999" cy="3450237"/>
          </a:xfrm>
          <a:prstGeom prst="rect">
            <a:avLst/>
          </a:prstGeom>
        </p:spPr>
      </p:pic>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 arrow&#10;&#10;Description automatically generated">
            <a:extLst>
              <a:ext uri="{FF2B5EF4-FFF2-40B4-BE49-F238E27FC236}">
                <a16:creationId xmlns:a16="http://schemas.microsoft.com/office/drawing/2014/main" id="{94322BC6-06E2-79EB-4E03-A36B0600F8D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551"/>
          <a:stretch/>
        </p:blipFill>
        <p:spPr>
          <a:xfrm>
            <a:off x="326571" y="653142"/>
            <a:ext cx="4253526" cy="5467737"/>
          </a:xfrm>
          <a:prstGeom prst="rect">
            <a:avLst/>
          </a:prstGeom>
        </p:spPr>
      </p:pic>
      <p:cxnSp>
        <p:nvCxnSpPr>
          <p:cNvPr id="17" name="Straight Connector 16">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572B179-813E-9653-0C52-6FE9F2E873C9}"/>
              </a:ext>
            </a:extLst>
          </p:cNvPr>
          <p:cNvSpPr txBox="1"/>
          <p:nvPr/>
        </p:nvSpPr>
        <p:spPr>
          <a:xfrm>
            <a:off x="5172074" y="2108201"/>
            <a:ext cx="5983606" cy="3760891"/>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dirty="0">
                <a:solidFill>
                  <a:schemeClr val="tx1">
                    <a:lumMod val="75000"/>
                    <a:lumOff val="25000"/>
                  </a:schemeClr>
                </a:solidFill>
                <a:latin typeface="Arial" panose="020B0604020202020204" pitchFamily="34" charset="0"/>
                <a:cs typeface="Arial" panose="020B0604020202020204" pitchFamily="34" charset="0"/>
              </a:rPr>
              <a:t>It is the ability to persist in something you are passionate about and to persevere when faced with obstacles. This kind of infatuation is not about intense emotions or passion. It's about having direction and commitment. When you have this kind of passion, you can stay committed to a task that might be difficult or boring.</a:t>
            </a:r>
          </a:p>
          <a:p>
            <a:pPr>
              <a:spcAft>
                <a:spcPts val="600"/>
              </a:spcAft>
              <a:buFont typeface="Calibri" panose="020F0502020204030204" pitchFamily="34" charset="0"/>
            </a:pPr>
            <a:endParaRPr lang="en-US" dirty="0">
              <a:solidFill>
                <a:schemeClr val="tx1">
                  <a:lumMod val="75000"/>
                  <a:lumOff val="25000"/>
                </a:schemeClr>
              </a:solidFill>
              <a:latin typeface="Arial" panose="020B0604020202020204" pitchFamily="34" charset="0"/>
              <a:cs typeface="Arial" panose="020B0604020202020204" pitchFamily="34" charset="0"/>
            </a:endParaRPr>
          </a:p>
          <a:p>
            <a:pPr>
              <a:spcAft>
                <a:spcPts val="600"/>
              </a:spcAft>
              <a:buFont typeface="Calibri" panose="020F0502020204030204" pitchFamily="34" charset="0"/>
            </a:pPr>
            <a:r>
              <a:rPr lang="en-US" dirty="0">
                <a:solidFill>
                  <a:schemeClr val="tx1">
                    <a:lumMod val="75000"/>
                    <a:lumOff val="25000"/>
                  </a:schemeClr>
                </a:solidFill>
                <a:latin typeface="Arial" panose="020B0604020202020204" pitchFamily="34" charset="0"/>
                <a:cs typeface="Arial" panose="020B0604020202020204" pitchFamily="34" charset="0"/>
              </a:rPr>
              <a:t>Grit is also about perseverance. keep working hard even after experiencing difficulties or failures.</a:t>
            </a:r>
          </a:p>
        </p:txBody>
      </p:sp>
      <p:sp>
        <p:nvSpPr>
          <p:cNvPr id="12" name="TextBox 11">
            <a:extLst>
              <a:ext uri="{FF2B5EF4-FFF2-40B4-BE49-F238E27FC236}">
                <a16:creationId xmlns:a16="http://schemas.microsoft.com/office/drawing/2014/main" id="{2C25AEEF-C594-FA7A-546C-DD5579D3C179}"/>
              </a:ext>
            </a:extLst>
          </p:cNvPr>
          <p:cNvSpPr txBox="1"/>
          <p:nvPr/>
        </p:nvSpPr>
        <p:spPr>
          <a:xfrm>
            <a:off x="6189306" y="485194"/>
            <a:ext cx="3047999" cy="646331"/>
          </a:xfrm>
          <a:prstGeom prst="rect">
            <a:avLst/>
          </a:prstGeom>
          <a:noFill/>
        </p:spPr>
        <p:txBody>
          <a:bodyPr wrap="square">
            <a:spAutoFit/>
          </a:bodyPr>
          <a:lstStyle/>
          <a:p>
            <a:endParaRPr lang="en-GB" dirty="0"/>
          </a:p>
          <a:p>
            <a:pPr algn="ctr"/>
            <a:r>
              <a:rPr lang="en-GB" dirty="0">
                <a:latin typeface="Arial" panose="020B0604020202020204" pitchFamily="34" charset="0"/>
                <a:cs typeface="Arial" panose="020B0604020202020204" pitchFamily="34" charset="0"/>
              </a:rPr>
              <a:t>What is Grit</a:t>
            </a:r>
          </a:p>
        </p:txBody>
      </p:sp>
    </p:spTree>
    <p:extLst>
      <p:ext uri="{BB962C8B-B14F-4D97-AF65-F5344CB8AC3E}">
        <p14:creationId xmlns:p14="http://schemas.microsoft.com/office/powerpoint/2010/main" val="674941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06DFB5-2661-32E7-9EE9-C1563B419431}"/>
              </a:ext>
            </a:extLst>
          </p:cNvPr>
          <p:cNvSpPr txBox="1"/>
          <p:nvPr/>
        </p:nvSpPr>
        <p:spPr>
          <a:xfrm>
            <a:off x="5334778" y="1969665"/>
            <a:ext cx="6097554" cy="2339102"/>
          </a:xfrm>
          <a:prstGeom prst="rect">
            <a:avLst/>
          </a:prstGeom>
          <a:noFill/>
        </p:spPr>
        <p:txBody>
          <a:bodyPr wrap="square">
            <a:spAutoFit/>
          </a:bodyPr>
          <a:lstStyle/>
          <a:p>
            <a:endParaRPr lang="en-US" dirty="0"/>
          </a:p>
          <a:p>
            <a:r>
              <a:rPr lang="en-US" sz="1600" dirty="0">
                <a:latin typeface="Arial" panose="020B0604020202020204" pitchFamily="34" charset="0"/>
                <a:cs typeface="Arial" panose="020B0604020202020204" pitchFamily="34" charset="0"/>
              </a:rPr>
              <a:t>Grit is important because it is an engine of achievement and success, independent of and beyond what talent and intelligence contribute.</a:t>
            </a:r>
          </a:p>
          <a:p>
            <a:r>
              <a:rPr lang="en-US" sz="1600" dirty="0">
                <a:latin typeface="Arial" panose="020B0604020202020204" pitchFamily="34" charset="0"/>
                <a:cs typeface="Arial" panose="020B0604020202020204" pitchFamily="34" charset="0"/>
              </a:rPr>
              <a:t>Being naturally smart and talented is great, but to truly succeed and thrive, we need to have the ability to persevere. Without grit, talent may be nothing more than unfulfilled potential. It is only with effort that talent becomes a skill that leads to success (Duckworth 2022).</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98683C7-9FDF-256E-DB93-1FF808BC21DC}"/>
              </a:ext>
            </a:extLst>
          </p:cNvPr>
          <p:cNvSpPr txBox="1"/>
          <p:nvPr/>
        </p:nvSpPr>
        <p:spPr>
          <a:xfrm>
            <a:off x="4801378" y="753061"/>
            <a:ext cx="3736132"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Why is Grit important?</a:t>
            </a:r>
          </a:p>
        </p:txBody>
      </p:sp>
      <p:pic>
        <p:nvPicPr>
          <p:cNvPr id="7" name="Picture 6" descr="A picture containing clipart&#10;&#10;Description automatically generated">
            <a:extLst>
              <a:ext uri="{FF2B5EF4-FFF2-40B4-BE49-F238E27FC236}">
                <a16:creationId xmlns:a16="http://schemas.microsoft.com/office/drawing/2014/main" id="{43C137C4-62E7-E122-E548-8F72DC6FC8D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5820" y="1614196"/>
            <a:ext cx="3750907" cy="3620277"/>
          </a:xfrm>
          <a:prstGeom prst="rect">
            <a:avLst/>
          </a:prstGeom>
        </p:spPr>
      </p:pic>
    </p:spTree>
    <p:extLst>
      <p:ext uri="{BB962C8B-B14F-4D97-AF65-F5344CB8AC3E}">
        <p14:creationId xmlns:p14="http://schemas.microsoft.com/office/powerpoint/2010/main" val="459292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95127-AC10-25D8-08BB-D385AC74B02E}"/>
              </a:ext>
            </a:extLst>
          </p:cNvPr>
          <p:cNvSpPr>
            <a:spLocks noGrp="1"/>
          </p:cNvSpPr>
          <p:nvPr>
            <p:ph type="title"/>
          </p:nvPr>
        </p:nvSpPr>
        <p:spPr>
          <a:xfrm>
            <a:off x="1097280" y="286603"/>
            <a:ext cx="10058400" cy="736283"/>
          </a:xfrm>
        </p:spPr>
        <p:txBody>
          <a:bodyPr>
            <a:normAutofit/>
          </a:bodyPr>
          <a:lstStyle/>
          <a:p>
            <a:pPr algn="ctr"/>
            <a:r>
              <a:rPr lang="en-US" sz="2400" dirty="0">
                <a:latin typeface="Arial" panose="020B0604020202020204" pitchFamily="34" charset="0"/>
                <a:cs typeface="Arial" panose="020B0604020202020204" pitchFamily="34" charset="0"/>
              </a:rPr>
              <a:t>What is a person with Grit?</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8D80D2E-ECA9-7739-57BA-FF86CBF50D4C}"/>
              </a:ext>
            </a:extLst>
          </p:cNvPr>
          <p:cNvSpPr>
            <a:spLocks noGrp="1"/>
          </p:cNvSpPr>
          <p:nvPr>
            <p:ph sz="half" idx="2"/>
          </p:nvPr>
        </p:nvSpPr>
        <p:spPr>
          <a:xfrm>
            <a:off x="1097280" y="1922106"/>
            <a:ext cx="4639736" cy="3946989"/>
          </a:xfrm>
        </p:spPr>
        <p:txBody>
          <a:bodyPr>
            <a:normAutofit/>
          </a:bodyPr>
          <a:lstStyle/>
          <a:p>
            <a:pPr marL="0" indent="0">
              <a:buNone/>
            </a:pPr>
            <a:r>
              <a:rPr lang="en-US" sz="1800" dirty="0">
                <a:latin typeface="Arial" panose="020B0604020202020204" pitchFamily="34" charset="0"/>
                <a:cs typeface="Arial" panose="020B0604020202020204" pitchFamily="34" charset="0"/>
              </a:rPr>
              <a:t>A person with Grit has some very clear characteristics:</a:t>
            </a:r>
          </a:p>
          <a:p>
            <a:pPr marL="0" indent="0">
              <a:buNone/>
            </a:pPr>
            <a:r>
              <a:rPr lang="en-US" sz="1800" dirty="0">
                <a:latin typeface="Arial" panose="020B0604020202020204" pitchFamily="34" charset="0"/>
                <a:cs typeface="Arial" panose="020B0604020202020204" pitchFamily="34" charset="0"/>
              </a:rPr>
              <a:t>It has a well-defined objective. You know it's a long-term goal.</a:t>
            </a:r>
          </a:p>
          <a:p>
            <a:pPr marL="0" indent="0">
              <a:buNone/>
            </a:pPr>
            <a:r>
              <a:rPr lang="en-US" sz="1800" dirty="0">
                <a:latin typeface="Arial" panose="020B0604020202020204" pitchFamily="34" charset="0"/>
                <a:cs typeface="Arial" panose="020B0604020202020204" pitchFamily="34" charset="0"/>
              </a:rPr>
              <a:t>It does not seek immediate rewards.</a:t>
            </a:r>
          </a:p>
          <a:p>
            <a:pPr marL="0" indent="0">
              <a:buNone/>
            </a:pPr>
            <a:r>
              <a:rPr lang="en-US" sz="1800" dirty="0">
                <a:latin typeface="Arial" panose="020B0604020202020204" pitchFamily="34" charset="0"/>
                <a:cs typeface="Arial" panose="020B0604020202020204" pitchFamily="34" charset="0"/>
              </a:rPr>
              <a:t>You have the patience and resilience to deal with frustrations and take all the necessary steps, one by one, to reach your goal.</a:t>
            </a:r>
          </a:p>
          <a:p>
            <a:pPr marL="0" indent="0">
              <a:buNone/>
            </a:pPr>
            <a:endParaRPr lang="en-GB" sz="18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4A569D1B-5AFA-8629-9670-7D1E7BC5F8E1}"/>
              </a:ext>
            </a:extLst>
          </p:cNvPr>
          <p:cNvSpPr>
            <a:spLocks noGrp="1"/>
          </p:cNvSpPr>
          <p:nvPr>
            <p:ph sz="quarter" idx="4"/>
          </p:nvPr>
        </p:nvSpPr>
        <p:spPr>
          <a:xfrm>
            <a:off x="6454984" y="1922106"/>
            <a:ext cx="4639736" cy="3946989"/>
          </a:xfrm>
        </p:spPr>
        <p:txBody>
          <a:bodyPr>
            <a:normAutofit/>
          </a:bodyPr>
          <a:lstStyle/>
          <a:p>
            <a:pPr marL="0" indent="0">
              <a:buNone/>
            </a:pPr>
            <a:r>
              <a:rPr lang="en-US" sz="1800" dirty="0">
                <a:latin typeface="Arial" panose="020B0604020202020204" pitchFamily="34" charset="0"/>
                <a:cs typeface="Arial" panose="020B0604020202020204" pitchFamily="34" charset="0"/>
              </a:rPr>
              <a:t>Work hard, focus and make the necessary sacrifices;</a:t>
            </a:r>
          </a:p>
          <a:p>
            <a:pPr marL="0" indent="0">
              <a:buNone/>
            </a:pPr>
            <a:r>
              <a:rPr lang="en-US" sz="1800" dirty="0">
                <a:latin typeface="Arial" panose="020B0604020202020204" pitchFamily="34" charset="0"/>
                <a:cs typeface="Arial" panose="020B0604020202020204" pitchFamily="34" charset="0"/>
              </a:rPr>
              <a:t>A key point is that Grit is independent of talent, no direct or inverse relationship was detected with how talented a person is.</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The most important thing is how much the person's mindset is geared towards achieving that goal.</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9524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9" name="Rectangle 410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120" name="Straight Connector 410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121" name="Rectangle 4106">
            <a:extLst>
              <a:ext uri="{FF2B5EF4-FFF2-40B4-BE49-F238E27FC236}">
                <a16:creationId xmlns:a16="http://schemas.microsoft.com/office/drawing/2014/main" id="{4C869C3B-5565-4AAC-86A8-9EB0AB1C6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B4C66-AA9C-0CF7-FA21-3397568719E1}"/>
              </a:ext>
            </a:extLst>
          </p:cNvPr>
          <p:cNvSpPr>
            <a:spLocks noGrp="1"/>
          </p:cNvSpPr>
          <p:nvPr>
            <p:ph type="title"/>
          </p:nvPr>
        </p:nvSpPr>
        <p:spPr>
          <a:xfrm>
            <a:off x="5962261" y="394025"/>
            <a:ext cx="4721290" cy="457200"/>
          </a:xfrm>
        </p:spPr>
        <p:txBody>
          <a:bodyPr vert="horz" lIns="91440" tIns="45720" rIns="91440" bIns="45720" rtlCol="0" anchor="b">
            <a:normAutofit/>
          </a:bodyPr>
          <a:lstStyle/>
          <a:p>
            <a:pPr algn="ctr"/>
            <a:r>
              <a:rPr lang="en-US" sz="2400" dirty="0">
                <a:solidFill>
                  <a:schemeClr val="tx1">
                    <a:lumMod val="85000"/>
                    <a:lumOff val="15000"/>
                  </a:schemeClr>
                </a:solidFill>
                <a:latin typeface="Arial" panose="020B0604020202020204" pitchFamily="34" charset="0"/>
                <a:cs typeface="Arial" panose="020B0604020202020204" pitchFamily="34" charset="0"/>
              </a:rPr>
              <a:t>methods of improving grit</a:t>
            </a:r>
          </a:p>
        </p:txBody>
      </p:sp>
      <p:pic>
        <p:nvPicPr>
          <p:cNvPr id="4098" name="Picture 2" descr="Métodos quantitativos usados regularmente e ocacionalmente">
            <a:extLst>
              <a:ext uri="{FF2B5EF4-FFF2-40B4-BE49-F238E27FC236}">
                <a16:creationId xmlns:a16="http://schemas.microsoft.com/office/drawing/2014/main" id="{A1E2A2D0-2EA2-2FE0-C2CC-6288B9E29A1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49554" y="1046111"/>
            <a:ext cx="4888928" cy="3005144"/>
          </a:xfrm>
          <a:prstGeom prst="rect">
            <a:avLst/>
          </a:prstGeom>
          <a:noFill/>
          <a:extLst>
            <a:ext uri="{909E8E84-426E-40DD-AFC4-6F175D3DCCD1}">
              <a14:hiddenFill xmlns:a14="http://schemas.microsoft.com/office/drawing/2010/main">
                <a:solidFill>
                  <a:srgbClr val="FFFFFF"/>
                </a:solidFill>
              </a14:hiddenFill>
            </a:ext>
          </a:extLst>
        </p:spPr>
      </p:pic>
      <p:cxnSp>
        <p:nvCxnSpPr>
          <p:cNvPr id="4122" name="Straight Connector 4108">
            <a:extLst>
              <a:ext uri="{FF2B5EF4-FFF2-40B4-BE49-F238E27FC236}">
                <a16:creationId xmlns:a16="http://schemas.microsoft.com/office/drawing/2014/main" id="{F41136EC-EC34-4D08-B5AB-8CE5870B1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123" name="Rectangle 4110">
            <a:extLst>
              <a:ext uri="{FF2B5EF4-FFF2-40B4-BE49-F238E27FC236}">
                <a16:creationId xmlns:a16="http://schemas.microsoft.com/office/drawing/2014/main" id="{9995470A-422C-4D09-B47E-C2E326495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TextBox 19">
            <a:extLst>
              <a:ext uri="{FF2B5EF4-FFF2-40B4-BE49-F238E27FC236}">
                <a16:creationId xmlns:a16="http://schemas.microsoft.com/office/drawing/2014/main" id="{366D0F74-F14B-333B-8DDE-C95A60FBEA56}"/>
              </a:ext>
            </a:extLst>
          </p:cNvPr>
          <p:cNvSpPr txBox="1"/>
          <p:nvPr/>
        </p:nvSpPr>
        <p:spPr>
          <a:xfrm>
            <a:off x="5588036" y="1245250"/>
            <a:ext cx="6097554" cy="2092881"/>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These methodologies outside the online environment continue to be important for carrying out studies with certain, for certain sectors such as: in the areas of education, public policies, public opinion, etc. and also considering the technological and geographic limitations of each country. For example, in Brazil we have the great challenge that an important part of the population is not a user of technologies so that we can rely only on online methodologies</a:t>
            </a:r>
            <a:r>
              <a:rPr lang="en-US" dirty="0"/>
              <a:t>.</a:t>
            </a:r>
            <a:endParaRPr lang="en-GB" dirty="0"/>
          </a:p>
        </p:txBody>
      </p:sp>
    </p:spTree>
    <p:extLst>
      <p:ext uri="{BB962C8B-B14F-4D97-AF65-F5344CB8AC3E}">
        <p14:creationId xmlns:p14="http://schemas.microsoft.com/office/powerpoint/2010/main" val="1576560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6">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18">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0">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E56B7-A38D-033C-C215-F6D018ECE87B}"/>
              </a:ext>
            </a:extLst>
          </p:cNvPr>
          <p:cNvSpPr>
            <a:spLocks noGrp="1"/>
          </p:cNvSpPr>
          <p:nvPr>
            <p:ph type="title"/>
          </p:nvPr>
        </p:nvSpPr>
        <p:spPr>
          <a:xfrm>
            <a:off x="642257" y="634946"/>
            <a:ext cx="6432434" cy="1450757"/>
          </a:xfrm>
        </p:spPr>
        <p:txBody>
          <a:bodyPr vert="horz" lIns="91440" tIns="45720" rIns="91440" bIns="45720" rtlCol="0" anchor="b">
            <a:normAutofit/>
          </a:bodyPr>
          <a:lstStyle/>
          <a:p>
            <a:r>
              <a:rPr lang="en-US" sz="4800" dirty="0"/>
              <a:t>Psychology vs Grit</a:t>
            </a:r>
          </a:p>
        </p:txBody>
      </p:sp>
      <p:cxnSp>
        <p:nvCxnSpPr>
          <p:cNvPr id="30" name="Straight Connector 22">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2B5F84D-AFB5-34CA-E72D-895A0A45F2FA}"/>
              </a:ext>
            </a:extLst>
          </p:cNvPr>
          <p:cNvSpPr>
            <a:spLocks noGrp="1"/>
          </p:cNvSpPr>
          <p:nvPr>
            <p:ph sz="half" idx="2"/>
          </p:nvPr>
        </p:nvSpPr>
        <p:spPr>
          <a:xfrm>
            <a:off x="642257" y="2407436"/>
            <a:ext cx="6432434" cy="3461658"/>
          </a:xfrm>
        </p:spPr>
        <p:txBody>
          <a:bodyPr vert="horz" lIns="0" tIns="45720" rIns="0" bIns="45720" rtlCol="0">
            <a:normAutofit/>
          </a:bodyPr>
          <a:lstStyle/>
          <a:p>
            <a:pPr>
              <a:lnSpc>
                <a:spcPct val="100000"/>
              </a:lnSpc>
            </a:pPr>
            <a:r>
              <a:rPr lang="en-US" sz="1600" dirty="0">
                <a:latin typeface="Arial" panose="020B0604020202020204" pitchFamily="34" charset="0"/>
                <a:cs typeface="Arial" panose="020B0604020202020204" pitchFamily="34" charset="0"/>
              </a:rPr>
              <a:t>Grit</a:t>
            </a:r>
          </a:p>
          <a:p>
            <a:pPr>
              <a:lnSpc>
                <a:spcPct val="100000"/>
              </a:lnSpc>
            </a:pPr>
            <a:r>
              <a:rPr lang="en-US" sz="1600" dirty="0">
                <a:latin typeface="Arial" panose="020B0604020202020204" pitchFamily="34" charset="0"/>
                <a:cs typeface="Arial" panose="020B0604020202020204" pitchFamily="34" charset="0"/>
              </a:rPr>
              <a:t>An approach to reducing intergroup conflict that encourages parties to communicate cooperative intentions, engage in behavior that is consistent with those intentions, and initiate cooperative responses even in the face of competition. GRIT is generally recommended when disputants have a prolonged history of conflict, misunderstanding, misperception, and hostility.  by Charles E. Osgood</a:t>
            </a:r>
          </a:p>
        </p:txBody>
      </p:sp>
      <p:pic>
        <p:nvPicPr>
          <p:cNvPr id="8" name="Content Placeholder 7" descr="A close-up of a logo&#10;&#10;Description automatically generated with low confidence">
            <a:extLst>
              <a:ext uri="{FF2B5EF4-FFF2-40B4-BE49-F238E27FC236}">
                <a16:creationId xmlns:a16="http://schemas.microsoft.com/office/drawing/2014/main" id="{27D93E41-E023-6632-1AEC-8EE89DDC8716}"/>
              </a:ext>
            </a:extLst>
          </p:cNvPr>
          <p:cNvPicPr>
            <a:picLocks noGrp="1" noChangeAspect="1"/>
          </p:cNvPicPr>
          <p:nvPr>
            <p:ph sz="quarter" idx="4"/>
          </p:nvPr>
        </p:nvPicPr>
        <p:blipFill>
          <a:blip r:embed="rId2">
            <a:extLst>
              <a:ext uri="{837473B0-CC2E-450A-ABE3-18F120FF3D39}">
                <a1611:picAttrSrcUrl xmlns:a1611="http://schemas.microsoft.com/office/drawing/2016/11/main" r:id="rId3"/>
              </a:ext>
            </a:extLst>
          </a:blip>
          <a:stretch>
            <a:fillRect/>
          </a:stretch>
        </p:blipFill>
        <p:spPr>
          <a:xfrm>
            <a:off x="7556687" y="889135"/>
            <a:ext cx="4001315" cy="2010660"/>
          </a:xfrm>
          <a:prstGeom prst="rect">
            <a:avLst/>
          </a:prstGeom>
        </p:spPr>
      </p:pic>
      <p:pic>
        <p:nvPicPr>
          <p:cNvPr id="11" name="Picture 10">
            <a:extLst>
              <a:ext uri="{FF2B5EF4-FFF2-40B4-BE49-F238E27FC236}">
                <a16:creationId xmlns:a16="http://schemas.microsoft.com/office/drawing/2014/main" id="{DC000E12-575E-9302-DED5-6D261042302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294600" y="3428999"/>
            <a:ext cx="2525487" cy="2525487"/>
          </a:xfrm>
          <a:prstGeom prst="rect">
            <a:avLst/>
          </a:prstGeom>
        </p:spPr>
      </p:pic>
      <p:sp>
        <p:nvSpPr>
          <p:cNvPr id="31" name="Rectangle 24">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81103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B0A12-3B4C-3482-F84B-D04697B197EA}"/>
              </a:ext>
            </a:extLst>
          </p:cNvPr>
          <p:cNvSpPr>
            <a:spLocks noGrp="1"/>
          </p:cNvSpPr>
          <p:nvPr>
            <p:ph type="title"/>
          </p:nvPr>
        </p:nvSpPr>
        <p:spPr>
          <a:xfrm>
            <a:off x="3144416" y="457200"/>
            <a:ext cx="5617029" cy="670290"/>
          </a:xfrm>
        </p:spPr>
        <p:txBody>
          <a:bodyPr>
            <a:normAutofit fontScale="90000"/>
          </a:bodyPr>
          <a:lstStyle/>
          <a:p>
            <a:pPr algn="ctr"/>
            <a:r>
              <a:rPr lang="en-GB" dirty="0"/>
              <a:t>TED talk </a:t>
            </a:r>
          </a:p>
        </p:txBody>
      </p:sp>
      <p:sp>
        <p:nvSpPr>
          <p:cNvPr id="4" name="Content Placeholder 3">
            <a:extLst>
              <a:ext uri="{FF2B5EF4-FFF2-40B4-BE49-F238E27FC236}">
                <a16:creationId xmlns:a16="http://schemas.microsoft.com/office/drawing/2014/main" id="{D7C28D8F-532E-21DA-DCC7-7F4933B80271}"/>
              </a:ext>
            </a:extLst>
          </p:cNvPr>
          <p:cNvSpPr>
            <a:spLocks noGrp="1"/>
          </p:cNvSpPr>
          <p:nvPr>
            <p:ph sz="half" idx="2"/>
          </p:nvPr>
        </p:nvSpPr>
        <p:spPr>
          <a:xfrm>
            <a:off x="5822302" y="1968759"/>
            <a:ext cx="5333378" cy="3900335"/>
          </a:xfrm>
        </p:spPr>
        <p:txBody>
          <a:bodyPr>
            <a:normAutofit fontScale="92500" lnSpcReduction="10000"/>
          </a:bodyPr>
          <a:lstStyle/>
          <a:p>
            <a:r>
              <a:rPr lang="en-US" sz="1400" dirty="0">
                <a:latin typeface="Arial" panose="020B0604020202020204" pitchFamily="34" charset="0"/>
                <a:cs typeface="Arial" panose="020B0604020202020204" pitchFamily="34" charset="0"/>
              </a:rPr>
              <a:t>Since his own TED Talk, Duckworth has revisited the role of determination in student success and acknowledged in an interview with EdSurge in 2018 that “when we are talking about what children need to grow up and live happy, healthy and good lives for others , is a long list of things. Grit is on that list, but it’s not the only thing on the list.”</a:t>
            </a:r>
          </a:p>
          <a:p>
            <a:r>
              <a:rPr lang="pt-BR" sz="1400" dirty="0">
                <a:latin typeface="Arial" panose="020B0604020202020204" pitchFamily="34" charset="0"/>
                <a:cs typeface="Arial" panose="020B0604020202020204" pitchFamily="34" charset="0"/>
              </a:rPr>
              <a:t>No entanto, depois de refletir sobre algumas das reações que recebeu após sua palestra no TED, Duckworth esclareceu que uma abordagem “sem desculpas” ou baseada na vergonha não é o caminho a seguir. “É um instinto humano natural evitar erros, confusão, desafios”, disse Duckworth ao EdSurge. “E, portanto, é responsabilidade do professor da sala de aula, da escola ou da comunidade garantir que as crianças entendam que quando não querem fazer algo difícil, quando não querem fazer algo que talvez não dê certo, e quando eles não querem desistir das coisas, que a primeira e mais importante coisa é começar a entender e aceitar que isso faz parte da luta.”</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pic>
        <p:nvPicPr>
          <p:cNvPr id="2050" name="Picture 2" descr="10 key principles of the learning sciences">
            <a:extLst>
              <a:ext uri="{FF2B5EF4-FFF2-40B4-BE49-F238E27FC236}">
                <a16:creationId xmlns:a16="http://schemas.microsoft.com/office/drawing/2014/main" id="{E43A7601-455B-4DA0-16A8-5DE8CA8A97A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96963" y="2259377"/>
            <a:ext cx="4640262" cy="3471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8922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20" name="Rectangle 309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21" name="Straight Connector 309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122" name="Rectangle 3095">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C0F25-ADC4-72E4-793E-CD5323BC7E29}"/>
              </a:ext>
            </a:extLst>
          </p:cNvPr>
          <p:cNvSpPr>
            <a:spLocks noGrp="1"/>
          </p:cNvSpPr>
          <p:nvPr>
            <p:ph type="title"/>
          </p:nvPr>
        </p:nvSpPr>
        <p:spPr>
          <a:xfrm>
            <a:off x="642257" y="634946"/>
            <a:ext cx="3690257" cy="1450757"/>
          </a:xfrm>
        </p:spPr>
        <p:txBody>
          <a:bodyPr vert="horz" lIns="91440" tIns="45720" rIns="91440" bIns="45720" rtlCol="0" anchor="b">
            <a:normAutofit/>
          </a:bodyPr>
          <a:lstStyle/>
          <a:p>
            <a:r>
              <a:rPr lang="en-US" sz="4800" dirty="0"/>
              <a:t>The DIKW</a:t>
            </a:r>
          </a:p>
        </p:txBody>
      </p:sp>
      <p:cxnSp>
        <p:nvCxnSpPr>
          <p:cNvPr id="3123" name="Straight Connector 3097">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9AFB7B-8BA9-BD7B-C973-AB0CE46380AD}"/>
              </a:ext>
            </a:extLst>
          </p:cNvPr>
          <p:cNvSpPr>
            <a:spLocks noGrp="1"/>
          </p:cNvSpPr>
          <p:nvPr>
            <p:ph sz="half" idx="1"/>
          </p:nvPr>
        </p:nvSpPr>
        <p:spPr>
          <a:xfrm>
            <a:off x="642257" y="2407436"/>
            <a:ext cx="5739493" cy="3461658"/>
          </a:xfrm>
        </p:spPr>
        <p:txBody>
          <a:bodyPr vert="horz" lIns="0" tIns="45720" rIns="0" bIns="45720" rtlCol="0">
            <a:normAutofit/>
          </a:bodyPr>
          <a:lstStyle/>
          <a:p>
            <a:pPr>
              <a:lnSpc>
                <a:spcPct val="90000"/>
              </a:lnSpc>
            </a:pPr>
            <a:r>
              <a:rPr lang="en-US" sz="1600" dirty="0">
                <a:latin typeface="Arial" panose="020B0604020202020204" pitchFamily="34" charset="0"/>
                <a:cs typeface="Arial" panose="020B0604020202020204" pitchFamily="34" charset="0"/>
              </a:rPr>
              <a:t>The DIKW model is quite linear and expresses a logical consequence of steps and stages with the information being a contextualized “progression” of data as it gains more meaning.</a:t>
            </a:r>
          </a:p>
          <a:p>
            <a:pPr marL="0" indent="0">
              <a:lnSpc>
                <a:spcPct val="90000"/>
              </a:lnSpc>
              <a:buNone/>
            </a:pPr>
            <a:r>
              <a:rPr lang="en-US" sz="1600" dirty="0">
                <a:latin typeface="Arial" panose="020B0604020202020204" pitchFamily="34" charset="0"/>
                <a:cs typeface="Arial" panose="020B0604020202020204" pitchFamily="34" charset="0"/>
              </a:rPr>
              <a:t>Knowledge is much more than just a next stage of information. And solving today's data management and information management challenges seems much more complex with the proliferation of data sources and types. However, the DIKW model is still used in many forms and formats to look at extracting value and meaning from data and information. It is a simple metaphor, and therefore a strong one.</a:t>
            </a:r>
          </a:p>
        </p:txBody>
      </p:sp>
      <p:pic>
        <p:nvPicPr>
          <p:cNvPr id="3074" name="Picture 2" descr="DIKW Model: Explaining the Concept of DIKW Hierarchy in ITIL">
            <a:extLst>
              <a:ext uri="{FF2B5EF4-FFF2-40B4-BE49-F238E27FC236}">
                <a16:creationId xmlns:a16="http://schemas.microsoft.com/office/drawing/2014/main" id="{E6EC54C1-AFB4-4812-A291-3B2F3617C2A8}"/>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7027" r="1764"/>
          <a:stretch/>
        </p:blipFill>
        <p:spPr bwMode="auto">
          <a:xfrm>
            <a:off x="6619875" y="1362075"/>
            <a:ext cx="4938127" cy="4592411"/>
          </a:xfrm>
          <a:prstGeom prst="rect">
            <a:avLst/>
          </a:prstGeom>
          <a:noFill/>
          <a:extLst>
            <a:ext uri="{909E8E84-426E-40DD-AFC4-6F175D3DCCD1}">
              <a14:hiddenFill xmlns:a14="http://schemas.microsoft.com/office/drawing/2010/main">
                <a:solidFill>
                  <a:srgbClr val="FFFFFF"/>
                </a:solidFill>
              </a14:hiddenFill>
            </a:ext>
          </a:extLst>
        </p:spPr>
      </p:pic>
      <p:sp>
        <p:nvSpPr>
          <p:cNvPr id="3124" name="Rectangle 3099">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5994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2010g-derek-sivers-007-1200k">
            <a:hlinkClick r:id="" action="ppaction://media"/>
            <a:extLst>
              <a:ext uri="{FF2B5EF4-FFF2-40B4-BE49-F238E27FC236}">
                <a16:creationId xmlns:a16="http://schemas.microsoft.com/office/drawing/2014/main" id="{F6603D5C-E951-733D-5C4C-4E5F502ABDB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684409" y="265736"/>
            <a:ext cx="8823182" cy="4959407"/>
          </a:xfrm>
          <a:prstGeom prst="rect">
            <a:avLst/>
          </a:prstGeom>
        </p:spPr>
      </p:pic>
    </p:spTree>
    <p:extLst>
      <p:ext uri="{BB962C8B-B14F-4D97-AF65-F5344CB8AC3E}">
        <p14:creationId xmlns:p14="http://schemas.microsoft.com/office/powerpoint/2010/main" val="291872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888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41463">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creen Recording (2)">
            <a:hlinkClick r:id="" action="ppaction://media"/>
            <a:extLst>
              <a:ext uri="{FF2B5EF4-FFF2-40B4-BE49-F238E27FC236}">
                <a16:creationId xmlns:a16="http://schemas.microsoft.com/office/drawing/2014/main" id="{9B65027E-0381-D521-FF76-F613F241812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42888" y="319088"/>
            <a:ext cx="11704637" cy="6218237"/>
          </a:xfrm>
          <a:prstGeom prst="rect">
            <a:avLst/>
          </a:prstGeom>
        </p:spPr>
      </p:pic>
    </p:spTree>
    <p:extLst>
      <p:ext uri="{BB962C8B-B14F-4D97-AF65-F5344CB8AC3E}">
        <p14:creationId xmlns:p14="http://schemas.microsoft.com/office/powerpoint/2010/main" val="309481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025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whiteboard&#10;&#10;Description automatically generated">
            <a:extLst>
              <a:ext uri="{FF2B5EF4-FFF2-40B4-BE49-F238E27FC236}">
                <a16:creationId xmlns:a16="http://schemas.microsoft.com/office/drawing/2014/main" id="{6FBC4FC0-B4F6-4573-96BB-B1A5553D62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3192" y="1830288"/>
            <a:ext cx="5115347" cy="2877382"/>
          </a:xfrm>
          <a:prstGeom prst="rect">
            <a:avLst/>
          </a:prstGeom>
        </p:spPr>
      </p:pic>
      <p:cxnSp>
        <p:nvCxnSpPr>
          <p:cNvPr id="16" name="Straight Connector 15">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21F558A-982F-3EEA-1BB9-9CA864C5EDD0}"/>
              </a:ext>
            </a:extLst>
          </p:cNvPr>
          <p:cNvSpPr txBox="1"/>
          <p:nvPr/>
        </p:nvSpPr>
        <p:spPr>
          <a:xfrm>
            <a:off x="6411684" y="2407436"/>
            <a:ext cx="5127172" cy="3461658"/>
          </a:xfrm>
          <a:prstGeom prst="rect">
            <a:avLst/>
          </a:prstGeom>
        </p:spPr>
        <p:txBody>
          <a:bodyPr vert="horz" lIns="0" tIns="45720" rIns="0" bIns="45720" rtlCol="0">
            <a:normAutofit/>
          </a:bodyPr>
          <a:lstStyle/>
          <a:p>
            <a:pPr>
              <a:lnSpc>
                <a:spcPct val="90000"/>
              </a:lnSpc>
              <a:spcAft>
                <a:spcPts val="600"/>
              </a:spcAft>
              <a:buFont typeface="Calibri" panose="020F0502020204030204" pitchFamily="34" charset="0"/>
            </a:pPr>
            <a:r>
              <a:rPr lang="en-US" sz="1600" dirty="0">
                <a:solidFill>
                  <a:schemeClr val="tx1">
                    <a:lumMod val="75000"/>
                    <a:lumOff val="25000"/>
                  </a:schemeClr>
                </a:solidFill>
                <a:latin typeface="Arial" panose="020B0604020202020204" pitchFamily="34" charset="0"/>
                <a:cs typeface="Arial" panose="020B0604020202020204" pitchFamily="34" charset="0"/>
              </a:rPr>
              <a:t>Grit is a predictor of academic, professional, and personal success. Grit can be defined as strength of character or the ability to overcome failure and continue to work toward success. </a:t>
            </a:r>
          </a:p>
          <a:p>
            <a:pPr>
              <a:lnSpc>
                <a:spcPct val="90000"/>
              </a:lnSpc>
              <a:spcAft>
                <a:spcPts val="600"/>
              </a:spcAft>
              <a:buFont typeface="Calibri" panose="020F0502020204030204" pitchFamily="34" charset="0"/>
            </a:pP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600"/>
              </a:spcAft>
              <a:buFont typeface="Calibri" panose="020F0502020204030204" pitchFamily="34" charset="0"/>
            </a:pPr>
            <a:r>
              <a:rPr lang="en-US" sz="1600" dirty="0">
                <a:solidFill>
                  <a:schemeClr val="tx1">
                    <a:lumMod val="75000"/>
                    <a:lumOff val="25000"/>
                  </a:schemeClr>
                </a:solidFill>
                <a:latin typeface="Arial" panose="020B0604020202020204" pitchFamily="34" charset="0"/>
                <a:cs typeface="Arial" panose="020B0604020202020204" pitchFamily="34" charset="0"/>
              </a:rPr>
              <a:t>The relationship among data, information, knowledge, and wisdom can be best described though a pyramid graph. The foundation is data, of which information can be gained through understanding. Further understanding will lead to knowledge, and this can be turned into wisdom. Through the process of turning data into wisdom, the level of connectedness and understanding gradually increases.</a:t>
            </a:r>
          </a:p>
        </p:txBody>
      </p:sp>
      <p:sp>
        <p:nvSpPr>
          <p:cNvPr id="18" name="Rectangle 17">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37742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160E96-62C0-42C0-5F6B-2113CAB9418E}"/>
              </a:ext>
            </a:extLst>
          </p:cNvPr>
          <p:cNvSpPr>
            <a:spLocks noGrp="1"/>
          </p:cNvSpPr>
          <p:nvPr>
            <p:ph sz="half" idx="1"/>
          </p:nvPr>
        </p:nvSpPr>
        <p:spPr>
          <a:xfrm>
            <a:off x="746450" y="2771192"/>
            <a:ext cx="11053040" cy="3573624"/>
          </a:xfrm>
        </p:spPr>
        <p:txBody>
          <a:bodyPr>
            <a:normAutofit/>
          </a:bodyPr>
          <a:lstStyle/>
          <a:p>
            <a:pPr marL="0" indent="0">
              <a:buNone/>
            </a:pPr>
            <a:endParaRPr lang="en-US" sz="1200" b="0" i="0" dirty="0">
              <a:solidFill>
                <a:srgbClr val="000000"/>
              </a:solidFill>
              <a:effectLst/>
              <a:latin typeface="Open Sans" panose="020B0606030504020204" pitchFamily="34" charset="0"/>
            </a:endParaRPr>
          </a:p>
          <a:p>
            <a:pPr marR="0" lvl="0" algn="l" defTabSz="914400" rtl="0" eaLnBrk="1" fontAlgn="auto" latinLnBrk="0" hangingPunct="1">
              <a:lnSpc>
                <a:spcPct val="110000"/>
              </a:lnSpc>
              <a:spcBef>
                <a:spcPts val="1200"/>
              </a:spcBef>
              <a:spcAft>
                <a:spcPts val="200"/>
              </a:spcAft>
              <a:buClr>
                <a:srgbClr val="E88B33"/>
              </a:buClr>
              <a:buSzPct val="100000"/>
              <a:buFont typeface="Wingdings" panose="05000000000000000000" pitchFamily="2" charset="2"/>
              <a:buChar char="v"/>
              <a:tabLst/>
              <a:defRPr/>
            </a:pPr>
            <a:r>
              <a:rPr kumimoji="0" lang="en-US" sz="11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#EuNaStartup. 2022. </a:t>
            </a:r>
            <a:r>
              <a:rPr kumimoji="0" lang="en-US" sz="1100" b="0" i="1"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#EuNaStartup</a:t>
            </a:r>
            <a:r>
              <a:rPr kumimoji="0" lang="en-US" sz="11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 [online] Available at: &lt;https://eunastartup.com/&gt; [Accessed 28 July 2022].</a:t>
            </a:r>
          </a:p>
          <a:p>
            <a:pPr marR="0" lvl="0" algn="l" defTabSz="914400" rtl="0" eaLnBrk="1" fontAlgn="auto" latinLnBrk="0" hangingPunct="1">
              <a:lnSpc>
                <a:spcPct val="110000"/>
              </a:lnSpc>
              <a:spcBef>
                <a:spcPts val="1200"/>
              </a:spcBef>
              <a:spcAft>
                <a:spcPts val="200"/>
              </a:spcAft>
              <a:buClr>
                <a:srgbClr val="E88B33"/>
              </a:buClr>
              <a:buSzPct val="100000"/>
              <a:buFont typeface="Wingdings" panose="05000000000000000000" pitchFamily="2" charset="2"/>
              <a:buChar char="v"/>
              <a:tabLst/>
              <a:defRPr/>
            </a:pPr>
            <a:r>
              <a:rPr kumimoji="0" lang="en-US" sz="10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2022. [online] Available at: &lt;https://www.bartleby.com/&gt; [Accessed 28 July 2022].</a:t>
            </a:r>
          </a:p>
          <a:p>
            <a:pPr marR="0" lvl="0" algn="l" defTabSz="914400" rtl="0" eaLnBrk="1" fontAlgn="auto" latinLnBrk="0" hangingPunct="1">
              <a:lnSpc>
                <a:spcPct val="110000"/>
              </a:lnSpc>
              <a:spcBef>
                <a:spcPts val="1200"/>
              </a:spcBef>
              <a:spcAft>
                <a:spcPts val="200"/>
              </a:spcAft>
              <a:buClr>
                <a:srgbClr val="E88B33"/>
              </a:buClr>
              <a:buSzPct val="100000"/>
              <a:buFont typeface="Wingdings" panose="05000000000000000000" pitchFamily="2" charset="2"/>
              <a:buChar char="v"/>
              <a:tabLst/>
              <a:defRPr/>
            </a:pPr>
            <a:r>
              <a:rPr kumimoji="0" lang="en-US"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Angela Duckworth. 2022. </a:t>
            </a:r>
            <a:r>
              <a:rPr kumimoji="0" lang="en-US" sz="1200" b="0" i="1"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Angela Duckworth</a:t>
            </a:r>
            <a:r>
              <a:rPr kumimoji="0" lang="en-US"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 [online] Available at: &lt;https://angeladuckworth.com/&gt; [Accessed 28 July 2022].</a:t>
            </a:r>
          </a:p>
          <a:p>
            <a:pPr marR="0" lvl="0" algn="l" defTabSz="914400" rtl="0" eaLnBrk="1" fontAlgn="auto" latinLnBrk="0" hangingPunct="1">
              <a:lnSpc>
                <a:spcPct val="110000"/>
              </a:lnSpc>
              <a:spcBef>
                <a:spcPts val="1200"/>
              </a:spcBef>
              <a:spcAft>
                <a:spcPts val="200"/>
              </a:spcAft>
              <a:buClr>
                <a:srgbClr val="E88B33"/>
              </a:buClr>
              <a:buSzPct val="100000"/>
              <a:buFont typeface="Wingdings" panose="05000000000000000000" pitchFamily="2" charset="2"/>
              <a:buChar char="v"/>
              <a:tabLst/>
              <a:defRPr/>
            </a:pP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En.wikipedia.org. 2022. </a:t>
            </a:r>
            <a:r>
              <a:rPr kumimoji="0" lang="en-GB" sz="1200" b="0" i="1"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Charles E. Osgood - Wikipedia</a:t>
            </a:r>
            <a:r>
              <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 [online] Available at: &lt;https://en.wikipedia.org/wiki/Charles_E._Osgood&gt; [Accessed 28 July 2022].</a:t>
            </a:r>
          </a:p>
          <a:p>
            <a:pPr marR="0" lvl="0" algn="l" defTabSz="914400" rtl="0" eaLnBrk="1" fontAlgn="auto" latinLnBrk="0" hangingPunct="1">
              <a:lnSpc>
                <a:spcPct val="110000"/>
              </a:lnSpc>
              <a:spcBef>
                <a:spcPts val="1200"/>
              </a:spcBef>
              <a:spcAft>
                <a:spcPts val="200"/>
              </a:spcAft>
              <a:buClr>
                <a:srgbClr val="E88B33"/>
              </a:buClr>
              <a:buSzPct val="100000"/>
              <a:buFont typeface="Wingdings" panose="05000000000000000000" pitchFamily="2" charset="2"/>
              <a:buChar char="v"/>
              <a:tabLst/>
              <a:defRPr/>
            </a:pPr>
            <a:r>
              <a:rPr kumimoji="0" lang="en-GB" sz="11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Mcleod, S., 2022. </a:t>
            </a:r>
            <a:r>
              <a:rPr kumimoji="0" lang="en-GB" sz="1100" b="0" i="1"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Author Profile: Saul McLeod | Simply Psychology</a:t>
            </a:r>
            <a:r>
              <a:rPr kumimoji="0" lang="en-GB" sz="11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 [online] Simplypsychology.org. Available at: &lt;https://www.simplypsychology.org/saul-mcleod.html&gt; [Accessed 28 July 2022].</a:t>
            </a:r>
          </a:p>
          <a:p>
            <a:pPr marR="0" lvl="0" algn="l" defTabSz="914400" rtl="0" eaLnBrk="1" fontAlgn="auto" latinLnBrk="0" hangingPunct="1">
              <a:lnSpc>
                <a:spcPct val="110000"/>
              </a:lnSpc>
              <a:spcBef>
                <a:spcPts val="1200"/>
              </a:spcBef>
              <a:spcAft>
                <a:spcPts val="200"/>
              </a:spcAft>
              <a:buClr>
                <a:srgbClr val="E88B33"/>
              </a:buClr>
              <a:buSzPct val="100000"/>
              <a:buFont typeface="Wingdings" panose="05000000000000000000" pitchFamily="2" charset="2"/>
              <a:buChar char="v"/>
              <a:tabLst/>
              <a:defRPr/>
            </a:pPr>
            <a:r>
              <a:rPr kumimoji="0" lang="en-US" sz="11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Mcleod, S., 2022. </a:t>
            </a:r>
            <a:r>
              <a:rPr kumimoji="0" lang="en-US" sz="1100" b="0" i="1"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Theories of Psychology | Simply Psychology</a:t>
            </a:r>
            <a:r>
              <a:rPr kumimoji="0" lang="en-US" sz="11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rPr>
              <a:t>. [online] Simplypsychology.org. Available at: &lt;https://www.simplypsychology.org/theories.html&gt; [Accessed 28 July 2022].</a:t>
            </a:r>
          </a:p>
          <a:p>
            <a:pPr>
              <a:buFont typeface="Wingdings" panose="05000000000000000000" pitchFamily="2" charset="2"/>
              <a:buChar char="v"/>
            </a:pPr>
            <a:r>
              <a:rPr lang="en-US" sz="1200" b="0" i="0" dirty="0">
                <a:solidFill>
                  <a:srgbClr val="000000"/>
                </a:solidFill>
                <a:effectLst/>
                <a:latin typeface="Open Sans" panose="020B0606030504020204" pitchFamily="34" charset="0"/>
              </a:rPr>
              <a:t>New Harbinger Publications, Inc. 2022. </a:t>
            </a:r>
            <a:r>
              <a:rPr lang="en-US" sz="1200" b="0" i="1" dirty="0">
                <a:solidFill>
                  <a:srgbClr val="000000"/>
                </a:solidFill>
                <a:effectLst/>
                <a:latin typeface="Open Sans" panose="020B0606030504020204" pitchFamily="34" charset="0"/>
              </a:rPr>
              <a:t>Search Results Grid – New Harbinger Publications, Inc</a:t>
            </a:r>
            <a:r>
              <a:rPr lang="en-US" sz="1200" b="0" i="0" dirty="0">
                <a:solidFill>
                  <a:srgbClr val="000000"/>
                </a:solidFill>
                <a:effectLst/>
                <a:latin typeface="Open Sans" panose="020B0606030504020204" pitchFamily="34" charset="0"/>
              </a:rPr>
              <a:t>. [online] Available at: &lt;https://www.newharbinger.com/search-results-grid/&gt; [Accessed 28 July 2022].</a:t>
            </a:r>
          </a:p>
          <a:p>
            <a:endParaRPr lang="en-US" sz="1050" b="0" i="0" dirty="0">
              <a:solidFill>
                <a:srgbClr val="000000"/>
              </a:solidFill>
              <a:effectLst/>
              <a:latin typeface="Open Sans" panose="020B0606030504020204" pitchFamily="34" charset="0"/>
            </a:endParaRPr>
          </a:p>
          <a:p>
            <a:endParaRPr lang="en-GB" sz="1100" b="0" i="0" dirty="0">
              <a:solidFill>
                <a:srgbClr val="000000"/>
              </a:solidFill>
              <a:effectLst/>
              <a:latin typeface="Open Sans" panose="020B0606030504020204" pitchFamily="34" charset="0"/>
            </a:endParaRPr>
          </a:p>
          <a:p>
            <a:endParaRPr lang="en-US" sz="1200" b="0" i="0" dirty="0">
              <a:solidFill>
                <a:srgbClr val="000000"/>
              </a:solidFill>
              <a:effectLst/>
              <a:latin typeface="Open Sans" panose="020B0606030504020204" pitchFamily="34" charset="0"/>
            </a:endParaRPr>
          </a:p>
          <a:p>
            <a:endParaRPr lang="en-GB" sz="1400" dirty="0"/>
          </a:p>
        </p:txBody>
      </p:sp>
      <p:pic>
        <p:nvPicPr>
          <p:cNvPr id="5122" name="Picture 2" descr="See the source image">
            <a:extLst>
              <a:ext uri="{FF2B5EF4-FFF2-40B4-BE49-F238E27FC236}">
                <a16:creationId xmlns:a16="http://schemas.microsoft.com/office/drawing/2014/main" id="{493387C7-CC21-70C2-F957-390F1BF075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4318" y="246193"/>
            <a:ext cx="10095723" cy="2161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5344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5E5CEAB7-C51F-73AD-0D0A-D6AF0C08930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43475" y="2571750"/>
            <a:ext cx="2305050" cy="1714500"/>
          </a:xfrm>
          <a:prstGeom prst="rect">
            <a:avLst/>
          </a:prstGeom>
        </p:spPr>
      </p:pic>
      <p:sp>
        <p:nvSpPr>
          <p:cNvPr id="5" name="TextBox 4">
            <a:extLst>
              <a:ext uri="{FF2B5EF4-FFF2-40B4-BE49-F238E27FC236}">
                <a16:creationId xmlns:a16="http://schemas.microsoft.com/office/drawing/2014/main" id="{DD71CC0A-B178-A5CF-586C-7109A8AAD13A}"/>
              </a:ext>
            </a:extLst>
          </p:cNvPr>
          <p:cNvSpPr txBox="1"/>
          <p:nvPr/>
        </p:nvSpPr>
        <p:spPr>
          <a:xfrm>
            <a:off x="2890158" y="976996"/>
            <a:ext cx="6097554" cy="646331"/>
          </a:xfrm>
          <a:prstGeom prst="rect">
            <a:avLst/>
          </a:prstGeom>
          <a:noFill/>
        </p:spPr>
        <p:txBody>
          <a:bodyPr wrap="square">
            <a:spAutoFit/>
          </a:bodyPr>
          <a:lstStyle/>
          <a:p>
            <a:pPr algn="ctr"/>
            <a:r>
              <a:rPr lang="en-GB" sz="3600" dirty="0">
                <a:latin typeface="Arial" panose="020B0604020202020204" pitchFamily="34" charset="0"/>
                <a:cs typeface="Arial" panose="020B0604020202020204" pitchFamily="34" charset="0"/>
              </a:rPr>
              <a:t>Any questions for me?</a:t>
            </a:r>
          </a:p>
        </p:txBody>
      </p:sp>
    </p:spTree>
    <p:extLst>
      <p:ext uri="{BB962C8B-B14F-4D97-AF65-F5344CB8AC3E}">
        <p14:creationId xmlns:p14="http://schemas.microsoft.com/office/powerpoint/2010/main" val="237635792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13d74477-0ba9-4c80-a3a3-26e299c2422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6661D7A3BEF55468C12ABF55AF78671" ma:contentTypeVersion="7" ma:contentTypeDescription="Create a new document." ma:contentTypeScope="" ma:versionID="a8d4e3285a6dd5e95db7ab8d1689888a">
  <xsd:schema xmlns:xsd="http://www.w3.org/2001/XMLSchema" xmlns:xs="http://www.w3.org/2001/XMLSchema" xmlns:p="http://schemas.microsoft.com/office/2006/metadata/properties" xmlns:ns3="13d74477-0ba9-4c80-a3a3-26e299c2422a" targetNamespace="http://schemas.microsoft.com/office/2006/metadata/properties" ma:root="true" ma:fieldsID="943f2f6a2c1da1080f38a31e95dd6efe" ns3:_="">
    <xsd:import namespace="13d74477-0ba9-4c80-a3a3-26e299c2422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d74477-0ba9-4c80-a3a3-26e299c2422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purl.org/dc/terms/"/>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http://schemas.microsoft.com/office/2006/documentManagement/types"/>
    <ds:schemaRef ds:uri="13d74477-0ba9-4c80-a3a3-26e299c2422a"/>
    <ds:schemaRef ds:uri="http://www.w3.org/XML/1998/namespace"/>
    <ds:schemaRef ds:uri="http://purl.org/dc/dcmitype/"/>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67FA5E1D-FD45-4CDA-AC78-CF6AF94CE1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3d74477-0ba9-4c80-a3a3-26e299c242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{893F0990-DCBD-4F80-AFC9-26E31BB278B3}tf11437505_win32</Template>
  <TotalTime>3102</TotalTime>
  <Words>1130</Words>
  <Application>Microsoft Office PowerPoint</Application>
  <PresentationFormat>Widescreen</PresentationFormat>
  <Paragraphs>55</Paragraphs>
  <Slides>13</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Georgia Pro Cond Light</vt:lpstr>
      <vt:lpstr>Open Sans</vt:lpstr>
      <vt:lpstr>Speak Pro</vt:lpstr>
      <vt:lpstr>Wingdings</vt:lpstr>
      <vt:lpstr>RetrospectVTI</vt:lpstr>
      <vt:lpstr>PowerPoint Presentation</vt:lpstr>
      <vt:lpstr>PowerPoint Presentation</vt:lpstr>
      <vt:lpstr>PowerPoint Presentation</vt:lpstr>
      <vt:lpstr>What is a person with Grit?</vt:lpstr>
      <vt:lpstr>methods of improving grit</vt:lpstr>
      <vt:lpstr>Psychology vs Grit</vt:lpstr>
      <vt:lpstr>TED talk </vt:lpstr>
      <vt:lpstr>The DIKW</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Soares Rosado SMA</dc:creator>
  <cp:lastModifiedBy>Ryan Soares Rosado SMA</cp:lastModifiedBy>
  <cp:revision>1</cp:revision>
  <dcterms:created xsi:type="dcterms:W3CDTF">2022-07-26T20:16:41Z</dcterms:created>
  <dcterms:modified xsi:type="dcterms:W3CDTF">2022-07-28T23:59:14Z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0x01010096661D7A3BEF55468C12ABF55AF78671</vt:lpwstr>
  </property>
</Properties>
</file>