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Lst>
  <p:sldSz cx="10691813" cy="151193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368" userDrawn="1">
          <p15:clr>
            <a:srgbClr val="A4A3A4"/>
          </p15:clr>
        </p15:guide>
        <p15:guide id="2" orient="horz" pos="4036"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rrie williams" initials="kw" lastIdx="2" clrIdx="0">
    <p:extLst>
      <p:ext uri="{19B8F6BF-5375-455C-9EA6-DF929625EA0E}">
        <p15:presenceInfo xmlns:p15="http://schemas.microsoft.com/office/powerpoint/2012/main" userId="cdd650e293656ae5"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EA3FD7-C107-4443-80D4-03A40C4B6CAF}" v="175" dt="2018-12-14T23:33:37.2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8318" autoAdjust="0"/>
    <p:restoredTop sz="94660"/>
  </p:normalViewPr>
  <p:slideViewPr>
    <p:cSldViewPr snapToGrid="0">
      <p:cViewPr>
        <p:scale>
          <a:sx n="33" d="100"/>
          <a:sy n="33" d="100"/>
        </p:scale>
        <p:origin x="1162" y="365"/>
      </p:cViewPr>
      <p:guideLst>
        <p:guide pos="3368"/>
        <p:guide orient="horz" pos="4036"/>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commentAuthors" Target="commentAuthors.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rrie williams" userId="cdd650e293656ae5" providerId="LiveId" clId="{0EEA3FD7-C107-4443-80D4-03A40C4B6CAF}"/>
    <pc:docChg chg="undo custSel modSld">
      <pc:chgData name="kerrie williams" userId="cdd650e293656ae5" providerId="LiveId" clId="{0EEA3FD7-C107-4443-80D4-03A40C4B6CAF}" dt="2018-12-14T23:34:56.320" v="6406" actId="20577"/>
      <pc:docMkLst>
        <pc:docMk/>
      </pc:docMkLst>
      <pc:sldChg chg="addSp delSp modSp setBg addCm delCm">
        <pc:chgData name="kerrie williams" userId="cdd650e293656ae5" providerId="LiveId" clId="{0EEA3FD7-C107-4443-80D4-03A40C4B6CAF}" dt="2018-12-14T23:34:56.320" v="6406" actId="20577"/>
        <pc:sldMkLst>
          <pc:docMk/>
          <pc:sldMk cId="1445714456" sldId="256"/>
        </pc:sldMkLst>
        <pc:spChg chg="add mod">
          <ac:chgData name="kerrie williams" userId="cdd650e293656ae5" providerId="LiveId" clId="{0EEA3FD7-C107-4443-80D4-03A40C4B6CAF}" dt="2018-12-14T13:48:32.982" v="4695" actId="1076"/>
          <ac:spMkLst>
            <pc:docMk/>
            <pc:sldMk cId="1445714456" sldId="256"/>
            <ac:spMk id="2" creationId="{679BBEA8-EA36-4C1C-874C-D2443F54B034}"/>
          </ac:spMkLst>
        </pc:spChg>
        <pc:spChg chg="add mod">
          <ac:chgData name="kerrie williams" userId="cdd650e293656ae5" providerId="LiveId" clId="{0EEA3FD7-C107-4443-80D4-03A40C4B6CAF}" dt="2018-12-13T22:48:23.086" v="995" actId="14100"/>
          <ac:spMkLst>
            <pc:docMk/>
            <pc:sldMk cId="1445714456" sldId="256"/>
            <ac:spMk id="3" creationId="{FEFBDEAB-AC98-4124-B5B1-D90E4033E237}"/>
          </ac:spMkLst>
        </pc:spChg>
        <pc:spChg chg="add del mod">
          <ac:chgData name="kerrie williams" userId="cdd650e293656ae5" providerId="LiveId" clId="{0EEA3FD7-C107-4443-80D4-03A40C4B6CAF}" dt="2018-12-13T21:56:58.742" v="59" actId="11529"/>
          <ac:spMkLst>
            <pc:docMk/>
            <pc:sldMk cId="1445714456" sldId="256"/>
            <ac:spMk id="4" creationId="{030A3915-CDC9-4708-818E-22E5CB26CE04}"/>
          </ac:spMkLst>
        </pc:spChg>
        <pc:spChg chg="add mod">
          <ac:chgData name="kerrie williams" userId="cdd650e293656ae5" providerId="LiveId" clId="{0EEA3FD7-C107-4443-80D4-03A40C4B6CAF}" dt="2018-12-14T13:48:22.959" v="4694" actId="1076"/>
          <ac:spMkLst>
            <pc:docMk/>
            <pc:sldMk cId="1445714456" sldId="256"/>
            <ac:spMk id="4" creationId="{06C111DB-4974-4925-A603-DD7D044AA5CC}"/>
          </ac:spMkLst>
        </pc:spChg>
        <pc:spChg chg="add mod">
          <ac:chgData name="kerrie williams" userId="cdd650e293656ae5" providerId="LiveId" clId="{0EEA3FD7-C107-4443-80D4-03A40C4B6CAF}" dt="2018-12-14T13:48:37.839" v="4696" actId="1076"/>
          <ac:spMkLst>
            <pc:docMk/>
            <pc:sldMk cId="1445714456" sldId="256"/>
            <ac:spMk id="5" creationId="{FA9E6FE8-3E94-45D8-A2F1-CF27CB94B511}"/>
          </ac:spMkLst>
        </pc:spChg>
        <pc:spChg chg="add mod">
          <ac:chgData name="kerrie williams" userId="cdd650e293656ae5" providerId="LiveId" clId="{0EEA3FD7-C107-4443-80D4-03A40C4B6CAF}" dt="2018-12-13T22:34:30.389" v="521" actId="1076"/>
          <ac:spMkLst>
            <pc:docMk/>
            <pc:sldMk cId="1445714456" sldId="256"/>
            <ac:spMk id="9" creationId="{CA2FB7AC-34CA-4F54-964C-15DF2AD8990C}"/>
          </ac:spMkLst>
        </pc:spChg>
        <pc:spChg chg="add mod">
          <ac:chgData name="kerrie williams" userId="cdd650e293656ae5" providerId="LiveId" clId="{0EEA3FD7-C107-4443-80D4-03A40C4B6CAF}" dt="2018-12-14T12:15:25.207" v="3709" actId="6549"/>
          <ac:spMkLst>
            <pc:docMk/>
            <pc:sldMk cId="1445714456" sldId="256"/>
            <ac:spMk id="10" creationId="{C0A3360E-B3B3-40C1-BB6F-A6C5B4AE29A5}"/>
          </ac:spMkLst>
        </pc:spChg>
        <pc:spChg chg="add mod">
          <ac:chgData name="kerrie williams" userId="cdd650e293656ae5" providerId="LiveId" clId="{0EEA3FD7-C107-4443-80D4-03A40C4B6CAF}" dt="2018-12-13T22:48:31.146" v="996" actId="1076"/>
          <ac:spMkLst>
            <pc:docMk/>
            <pc:sldMk cId="1445714456" sldId="256"/>
            <ac:spMk id="11" creationId="{F4AF65CD-8736-4250-A358-353946D7E3B5}"/>
          </ac:spMkLst>
        </pc:spChg>
        <pc:spChg chg="add mod">
          <ac:chgData name="kerrie williams" userId="cdd650e293656ae5" providerId="LiveId" clId="{0EEA3FD7-C107-4443-80D4-03A40C4B6CAF}" dt="2018-12-14T14:10:38.029" v="4931" actId="1076"/>
          <ac:spMkLst>
            <pc:docMk/>
            <pc:sldMk cId="1445714456" sldId="256"/>
            <ac:spMk id="12" creationId="{17FB6D2D-B8F1-4570-8D75-35AF06F69675}"/>
          </ac:spMkLst>
        </pc:spChg>
        <pc:spChg chg="add del mod">
          <ac:chgData name="kerrie williams" userId="cdd650e293656ae5" providerId="LiveId" clId="{0EEA3FD7-C107-4443-80D4-03A40C4B6CAF}" dt="2018-12-13T23:08:09.142" v="1503"/>
          <ac:spMkLst>
            <pc:docMk/>
            <pc:sldMk cId="1445714456" sldId="256"/>
            <ac:spMk id="13" creationId="{FEEA4EC3-0C0C-4382-AC18-4BC19E302AC5}"/>
          </ac:spMkLst>
        </pc:spChg>
        <pc:spChg chg="add del mod">
          <ac:chgData name="kerrie williams" userId="cdd650e293656ae5" providerId="LiveId" clId="{0EEA3FD7-C107-4443-80D4-03A40C4B6CAF}" dt="2018-12-13T23:06:59.407" v="1492" actId="767"/>
          <ac:spMkLst>
            <pc:docMk/>
            <pc:sldMk cId="1445714456" sldId="256"/>
            <ac:spMk id="14" creationId="{0C6126F6-0006-4C10-99FA-B937A0BB7013}"/>
          </ac:spMkLst>
        </pc:spChg>
        <pc:spChg chg="add del mod">
          <ac:chgData name="kerrie williams" userId="cdd650e293656ae5" providerId="LiveId" clId="{0EEA3FD7-C107-4443-80D4-03A40C4B6CAF}" dt="2018-12-14T20:48:46.212" v="5115" actId="478"/>
          <ac:spMkLst>
            <pc:docMk/>
            <pc:sldMk cId="1445714456" sldId="256"/>
            <ac:spMk id="24" creationId="{595B3D2D-BE15-4A88-A4B4-1EAB6141D09C}"/>
          </ac:spMkLst>
        </pc:spChg>
        <pc:spChg chg="add mod">
          <ac:chgData name="kerrie williams" userId="cdd650e293656ae5" providerId="LiveId" clId="{0EEA3FD7-C107-4443-80D4-03A40C4B6CAF}" dt="2018-12-14T20:48:57.982" v="5116" actId="11529"/>
          <ac:spMkLst>
            <pc:docMk/>
            <pc:sldMk cId="1445714456" sldId="256"/>
            <ac:spMk id="25" creationId="{F0A72495-BCB2-4B9E-A96F-B5D3DCD32DE1}"/>
          </ac:spMkLst>
        </pc:spChg>
        <pc:spChg chg="add mod">
          <ac:chgData name="kerrie williams" userId="cdd650e293656ae5" providerId="LiveId" clId="{0EEA3FD7-C107-4443-80D4-03A40C4B6CAF}" dt="2018-12-14T11:24:45.372" v="2630" actId="1076"/>
          <ac:spMkLst>
            <pc:docMk/>
            <pc:sldMk cId="1445714456" sldId="256"/>
            <ac:spMk id="28" creationId="{6145968D-80BC-4E48-94B0-3290DE6BCA38}"/>
          </ac:spMkLst>
        </pc:spChg>
        <pc:spChg chg="add del mod">
          <ac:chgData name="kerrie williams" userId="cdd650e293656ae5" providerId="LiveId" clId="{0EEA3FD7-C107-4443-80D4-03A40C4B6CAF}" dt="2018-12-14T11:25:45.300" v="2666"/>
          <ac:spMkLst>
            <pc:docMk/>
            <pc:sldMk cId="1445714456" sldId="256"/>
            <ac:spMk id="30" creationId="{D6A598AE-3F0A-4909-9EC0-8AB0D26CEDBF}"/>
          </ac:spMkLst>
        </pc:spChg>
        <pc:spChg chg="add mod">
          <ac:chgData name="kerrie williams" userId="cdd650e293656ae5" providerId="LiveId" clId="{0EEA3FD7-C107-4443-80D4-03A40C4B6CAF}" dt="2018-12-14T11:25:42.075" v="2664" actId="113"/>
          <ac:spMkLst>
            <pc:docMk/>
            <pc:sldMk cId="1445714456" sldId="256"/>
            <ac:spMk id="32" creationId="{E0729E3C-EF0C-4880-B581-1FCD792CFD8C}"/>
          </ac:spMkLst>
        </pc:spChg>
        <pc:spChg chg="add mod">
          <ac:chgData name="kerrie williams" userId="cdd650e293656ae5" providerId="LiveId" clId="{0EEA3FD7-C107-4443-80D4-03A40C4B6CAF}" dt="2018-12-14T11:59:01.720" v="3263" actId="20577"/>
          <ac:spMkLst>
            <pc:docMk/>
            <pc:sldMk cId="1445714456" sldId="256"/>
            <ac:spMk id="34" creationId="{1BBB7847-FE18-4AFA-9100-5C0DB3B32194}"/>
          </ac:spMkLst>
        </pc:spChg>
        <pc:spChg chg="add mod">
          <ac:chgData name="kerrie williams" userId="cdd650e293656ae5" providerId="LiveId" clId="{0EEA3FD7-C107-4443-80D4-03A40C4B6CAF}" dt="2018-12-14T12:03:21.168" v="3312" actId="1076"/>
          <ac:spMkLst>
            <pc:docMk/>
            <pc:sldMk cId="1445714456" sldId="256"/>
            <ac:spMk id="43" creationId="{E847740D-F969-4610-B6AB-CB91F66C8381}"/>
          </ac:spMkLst>
        </pc:spChg>
        <pc:spChg chg="add mod">
          <ac:chgData name="kerrie williams" userId="cdd650e293656ae5" providerId="LiveId" clId="{0EEA3FD7-C107-4443-80D4-03A40C4B6CAF}" dt="2018-12-13T23:21:39.112" v="1677" actId="1076"/>
          <ac:spMkLst>
            <pc:docMk/>
            <pc:sldMk cId="1445714456" sldId="256"/>
            <ac:spMk id="46" creationId="{5031596E-7BD9-4494-8753-995C42153D21}"/>
          </ac:spMkLst>
        </pc:spChg>
        <pc:spChg chg="add mod">
          <ac:chgData name="kerrie williams" userId="cdd650e293656ae5" providerId="LiveId" clId="{0EEA3FD7-C107-4443-80D4-03A40C4B6CAF}" dt="2018-12-13T23:21:27.797" v="1675" actId="14100"/>
          <ac:spMkLst>
            <pc:docMk/>
            <pc:sldMk cId="1445714456" sldId="256"/>
            <ac:spMk id="47" creationId="{693BB6A1-8789-4989-A286-04CE99491298}"/>
          </ac:spMkLst>
        </pc:spChg>
        <pc:spChg chg="add mod">
          <ac:chgData name="kerrie williams" userId="cdd650e293656ae5" providerId="LiveId" clId="{0EEA3FD7-C107-4443-80D4-03A40C4B6CAF}" dt="2018-12-14T20:51:47.314" v="5144" actId="1076"/>
          <ac:spMkLst>
            <pc:docMk/>
            <pc:sldMk cId="1445714456" sldId="256"/>
            <ac:spMk id="48" creationId="{391F822C-3846-434D-86CF-E93964F547AD}"/>
          </ac:spMkLst>
        </pc:spChg>
        <pc:spChg chg="add mod">
          <ac:chgData name="kerrie williams" userId="cdd650e293656ae5" providerId="LiveId" clId="{0EEA3FD7-C107-4443-80D4-03A40C4B6CAF}" dt="2018-12-14T20:50:26.297" v="5136" actId="1076"/>
          <ac:spMkLst>
            <pc:docMk/>
            <pc:sldMk cId="1445714456" sldId="256"/>
            <ac:spMk id="51" creationId="{3F301AD2-85A1-45F3-880B-4C27799C8181}"/>
          </ac:spMkLst>
        </pc:spChg>
        <pc:spChg chg="add mod">
          <ac:chgData name="kerrie williams" userId="cdd650e293656ae5" providerId="LiveId" clId="{0EEA3FD7-C107-4443-80D4-03A40C4B6CAF}" dt="2018-12-14T20:51:26.493" v="5139" actId="1076"/>
          <ac:spMkLst>
            <pc:docMk/>
            <pc:sldMk cId="1445714456" sldId="256"/>
            <ac:spMk id="53" creationId="{3C706397-2F5F-4BAF-A7A9-59A19EE54FA2}"/>
          </ac:spMkLst>
        </pc:spChg>
        <pc:spChg chg="add mod">
          <ac:chgData name="kerrie williams" userId="cdd650e293656ae5" providerId="LiveId" clId="{0EEA3FD7-C107-4443-80D4-03A40C4B6CAF}" dt="2018-12-14T20:51:42.239" v="5143" actId="1076"/>
          <ac:spMkLst>
            <pc:docMk/>
            <pc:sldMk cId="1445714456" sldId="256"/>
            <ac:spMk id="54" creationId="{1B8B2682-1269-4F22-B9DF-E2F9C4CBE965}"/>
          </ac:spMkLst>
        </pc:spChg>
        <pc:spChg chg="add mod">
          <ac:chgData name="kerrie williams" userId="cdd650e293656ae5" providerId="LiveId" clId="{0EEA3FD7-C107-4443-80D4-03A40C4B6CAF}" dt="2018-12-14T21:02:21.923" v="5258" actId="255"/>
          <ac:spMkLst>
            <pc:docMk/>
            <pc:sldMk cId="1445714456" sldId="256"/>
            <ac:spMk id="56" creationId="{EFC603B3-911C-4252-9742-135696F196F4}"/>
          </ac:spMkLst>
        </pc:spChg>
        <pc:spChg chg="add mod">
          <ac:chgData name="kerrie williams" userId="cdd650e293656ae5" providerId="LiveId" clId="{0EEA3FD7-C107-4443-80D4-03A40C4B6CAF}" dt="2018-12-14T21:02:50.786" v="5261" actId="255"/>
          <ac:spMkLst>
            <pc:docMk/>
            <pc:sldMk cId="1445714456" sldId="256"/>
            <ac:spMk id="57" creationId="{7CEB1F1C-DB30-40FE-AC9F-FA7EA0C855D6}"/>
          </ac:spMkLst>
        </pc:spChg>
        <pc:spChg chg="add mod">
          <ac:chgData name="kerrie williams" userId="cdd650e293656ae5" providerId="LiveId" clId="{0EEA3FD7-C107-4443-80D4-03A40C4B6CAF}" dt="2018-12-14T23:31:42.606" v="6088" actId="1076"/>
          <ac:spMkLst>
            <pc:docMk/>
            <pc:sldMk cId="1445714456" sldId="256"/>
            <ac:spMk id="64" creationId="{2C0DEE80-A42A-4807-BD26-F2323FC2C266}"/>
          </ac:spMkLst>
        </pc:spChg>
        <pc:spChg chg="add mod">
          <ac:chgData name="kerrie williams" userId="cdd650e293656ae5" providerId="LiveId" clId="{0EEA3FD7-C107-4443-80D4-03A40C4B6CAF}" dt="2018-12-14T21:02:42.780" v="5260" actId="255"/>
          <ac:spMkLst>
            <pc:docMk/>
            <pc:sldMk cId="1445714456" sldId="256"/>
            <ac:spMk id="65" creationId="{50FF060E-1902-4CFF-8284-DDF3F8A08BB8}"/>
          </ac:spMkLst>
        </pc:spChg>
        <pc:spChg chg="add del mod">
          <ac:chgData name="kerrie williams" userId="cdd650e293656ae5" providerId="LiveId" clId="{0EEA3FD7-C107-4443-80D4-03A40C4B6CAF}" dt="2018-12-14T21:23:39.526" v="5284"/>
          <ac:spMkLst>
            <pc:docMk/>
            <pc:sldMk cId="1445714456" sldId="256"/>
            <ac:spMk id="68" creationId="{4AA098BC-0337-4B91-8BF1-7C6C19FAA8A4}"/>
          </ac:spMkLst>
        </pc:spChg>
        <pc:spChg chg="add mod">
          <ac:chgData name="kerrie williams" userId="cdd650e293656ae5" providerId="LiveId" clId="{0EEA3FD7-C107-4443-80D4-03A40C4B6CAF}" dt="2018-12-14T23:27:21.282" v="6010" actId="255"/>
          <ac:spMkLst>
            <pc:docMk/>
            <pc:sldMk cId="1445714456" sldId="256"/>
            <ac:spMk id="74" creationId="{31B65EF4-4279-4318-AADD-4EAB96A9116A}"/>
          </ac:spMkLst>
        </pc:spChg>
        <pc:spChg chg="add mod">
          <ac:chgData name="kerrie williams" userId="cdd650e293656ae5" providerId="LiveId" clId="{0EEA3FD7-C107-4443-80D4-03A40C4B6CAF}" dt="2018-12-14T13:39:30.391" v="4487" actId="12"/>
          <ac:spMkLst>
            <pc:docMk/>
            <pc:sldMk cId="1445714456" sldId="256"/>
            <ac:spMk id="75" creationId="{766F4320-B862-4160-807F-90551DE9E2D5}"/>
          </ac:spMkLst>
        </pc:spChg>
        <pc:spChg chg="add del mod">
          <ac:chgData name="kerrie williams" userId="cdd650e293656ae5" providerId="LiveId" clId="{0EEA3FD7-C107-4443-80D4-03A40C4B6CAF}" dt="2018-12-14T00:01:47.376" v="2258" actId="478"/>
          <ac:spMkLst>
            <pc:docMk/>
            <pc:sldMk cId="1445714456" sldId="256"/>
            <ac:spMk id="76" creationId="{75A21B03-17CC-474B-B291-50AF4BA9A31F}"/>
          </ac:spMkLst>
        </pc:spChg>
        <pc:spChg chg="add mod">
          <ac:chgData name="kerrie williams" userId="cdd650e293656ae5" providerId="LiveId" clId="{0EEA3FD7-C107-4443-80D4-03A40C4B6CAF}" dt="2018-12-14T23:31:17.374" v="6087" actId="20577"/>
          <ac:spMkLst>
            <pc:docMk/>
            <pc:sldMk cId="1445714456" sldId="256"/>
            <ac:spMk id="76" creationId="{83FBB19F-F224-482F-8131-55ADD5B1AB74}"/>
          </ac:spMkLst>
        </pc:spChg>
        <pc:spChg chg="add mod">
          <ac:chgData name="kerrie williams" userId="cdd650e293656ae5" providerId="LiveId" clId="{0EEA3FD7-C107-4443-80D4-03A40C4B6CAF}" dt="2018-12-14T12:47:16.736" v="4122" actId="20577"/>
          <ac:spMkLst>
            <pc:docMk/>
            <pc:sldMk cId="1445714456" sldId="256"/>
            <ac:spMk id="81" creationId="{CB842CB3-8F7F-4216-A91F-8B2E1988C86D}"/>
          </ac:spMkLst>
        </pc:spChg>
        <pc:spChg chg="add del mod">
          <ac:chgData name="kerrie williams" userId="cdd650e293656ae5" providerId="LiveId" clId="{0EEA3FD7-C107-4443-80D4-03A40C4B6CAF}" dt="2018-12-14T12:48:32.828" v="4164"/>
          <ac:spMkLst>
            <pc:docMk/>
            <pc:sldMk cId="1445714456" sldId="256"/>
            <ac:spMk id="83" creationId="{A6E40701-E212-43B6-9B3E-A4B3F1211ADD}"/>
          </ac:spMkLst>
        </pc:spChg>
        <pc:spChg chg="add mod">
          <ac:chgData name="kerrie williams" userId="cdd650e293656ae5" providerId="LiveId" clId="{0EEA3FD7-C107-4443-80D4-03A40C4B6CAF}" dt="2018-12-14T12:48:44.404" v="4167" actId="1076"/>
          <ac:spMkLst>
            <pc:docMk/>
            <pc:sldMk cId="1445714456" sldId="256"/>
            <ac:spMk id="85" creationId="{9D8BF911-008B-46D3-92CC-E3FC2A434C9E}"/>
          </ac:spMkLst>
        </pc:spChg>
        <pc:spChg chg="add mod">
          <ac:chgData name="kerrie williams" userId="cdd650e293656ae5" providerId="LiveId" clId="{0EEA3FD7-C107-4443-80D4-03A40C4B6CAF}" dt="2018-12-14T23:34:56.320" v="6406" actId="20577"/>
          <ac:spMkLst>
            <pc:docMk/>
            <pc:sldMk cId="1445714456" sldId="256"/>
            <ac:spMk id="89" creationId="{C1F88C17-1036-4415-86B8-A0D830605192}"/>
          </ac:spMkLst>
        </pc:spChg>
        <pc:spChg chg="add del mod">
          <ac:chgData name="kerrie williams" userId="cdd650e293656ae5" providerId="LiveId" clId="{0EEA3FD7-C107-4443-80D4-03A40C4B6CAF}" dt="2018-12-14T23:34:39.202" v="6405"/>
          <ac:spMkLst>
            <pc:docMk/>
            <pc:sldMk cId="1445714456" sldId="256"/>
            <ac:spMk id="95" creationId="{B83C7DDC-F715-46B2-BAFF-A682EFE82DA8}"/>
          </ac:spMkLst>
        </pc:spChg>
        <pc:spChg chg="add mod">
          <ac:chgData name="kerrie williams" userId="cdd650e293656ae5" providerId="LiveId" clId="{0EEA3FD7-C107-4443-80D4-03A40C4B6CAF}" dt="2018-12-14T13:48:09.251" v="4692" actId="1076"/>
          <ac:spMkLst>
            <pc:docMk/>
            <pc:sldMk cId="1445714456" sldId="256"/>
            <ac:spMk id="99" creationId="{5C7E33E3-F543-41D9-928D-3CFBC2161114}"/>
          </ac:spMkLst>
        </pc:spChg>
        <pc:spChg chg="add mod">
          <ac:chgData name="kerrie williams" userId="cdd650e293656ae5" providerId="LiveId" clId="{0EEA3FD7-C107-4443-80D4-03A40C4B6CAF}" dt="2018-12-14T13:48:16.875" v="4693" actId="1076"/>
          <ac:spMkLst>
            <pc:docMk/>
            <pc:sldMk cId="1445714456" sldId="256"/>
            <ac:spMk id="100" creationId="{E493C465-8D2E-4603-93E5-ACB9B1421022}"/>
          </ac:spMkLst>
        </pc:spChg>
        <pc:spChg chg="add mod">
          <ac:chgData name="kerrie williams" userId="cdd650e293656ae5" providerId="LiveId" clId="{0EEA3FD7-C107-4443-80D4-03A40C4B6CAF}" dt="2018-12-14T13:47:59.930" v="4691" actId="1076"/>
          <ac:spMkLst>
            <pc:docMk/>
            <pc:sldMk cId="1445714456" sldId="256"/>
            <ac:spMk id="107" creationId="{E307D2CF-5112-4895-AF0B-1F3694437E24}"/>
          </ac:spMkLst>
        </pc:spChg>
        <pc:spChg chg="add mod">
          <ac:chgData name="kerrie williams" userId="cdd650e293656ae5" providerId="LiveId" clId="{0EEA3FD7-C107-4443-80D4-03A40C4B6CAF}" dt="2018-12-14T13:51:31.511" v="4737" actId="1076"/>
          <ac:spMkLst>
            <pc:docMk/>
            <pc:sldMk cId="1445714456" sldId="256"/>
            <ac:spMk id="108" creationId="{D4AAB18E-A4DB-4095-B3A2-E157E3FBFAA2}"/>
          </ac:spMkLst>
        </pc:spChg>
        <pc:spChg chg="add del mod">
          <ac:chgData name="kerrie williams" userId="cdd650e293656ae5" providerId="LiveId" clId="{0EEA3FD7-C107-4443-80D4-03A40C4B6CAF}" dt="2018-12-14T19:56:12.822" v="5078" actId="478"/>
          <ac:spMkLst>
            <pc:docMk/>
            <pc:sldMk cId="1445714456" sldId="256"/>
            <ac:spMk id="109" creationId="{7932C81D-261F-47DB-9404-264282825386}"/>
          </ac:spMkLst>
        </pc:spChg>
        <pc:spChg chg="add del mod">
          <ac:chgData name="kerrie williams" userId="cdd650e293656ae5" providerId="LiveId" clId="{0EEA3FD7-C107-4443-80D4-03A40C4B6CAF}" dt="2018-12-14T13:53:42.770" v="4764" actId="478"/>
          <ac:spMkLst>
            <pc:docMk/>
            <pc:sldMk cId="1445714456" sldId="256"/>
            <ac:spMk id="116" creationId="{0D9BAAF5-5D50-42CA-B169-348010E6ABBB}"/>
          </ac:spMkLst>
        </pc:spChg>
        <pc:spChg chg="add del mod">
          <ac:chgData name="kerrie williams" userId="cdd650e293656ae5" providerId="LiveId" clId="{0EEA3FD7-C107-4443-80D4-03A40C4B6CAF}" dt="2018-12-14T19:54:00.775" v="5051"/>
          <ac:spMkLst>
            <pc:docMk/>
            <pc:sldMk cId="1445714456" sldId="256"/>
            <ac:spMk id="117" creationId="{A6DA3B40-3B89-44A4-AB41-AAB5A6A8CB56}"/>
          </ac:spMkLst>
        </pc:spChg>
        <pc:spChg chg="add del mod">
          <ac:chgData name="kerrie williams" userId="cdd650e293656ae5" providerId="LiveId" clId="{0EEA3FD7-C107-4443-80D4-03A40C4B6CAF}" dt="2018-12-14T19:54:00.774" v="5049" actId="478"/>
          <ac:spMkLst>
            <pc:docMk/>
            <pc:sldMk cId="1445714456" sldId="256"/>
            <ac:spMk id="118" creationId="{30A1B452-5E93-4D64-A22E-C78E97E2D531}"/>
          </ac:spMkLst>
        </pc:spChg>
        <pc:spChg chg="add del mod">
          <ac:chgData name="kerrie williams" userId="cdd650e293656ae5" providerId="LiveId" clId="{0EEA3FD7-C107-4443-80D4-03A40C4B6CAF}" dt="2018-12-14T19:53:48.259" v="5046" actId="47"/>
          <ac:spMkLst>
            <pc:docMk/>
            <pc:sldMk cId="1445714456" sldId="256"/>
            <ac:spMk id="119" creationId="{6A0396DC-7457-4D15-B2B2-9B50FF86287B}"/>
          </ac:spMkLst>
        </pc:spChg>
        <pc:spChg chg="add del mod">
          <ac:chgData name="kerrie williams" userId="cdd650e293656ae5" providerId="LiveId" clId="{0EEA3FD7-C107-4443-80D4-03A40C4B6CAF}" dt="2018-12-14T14:17:26.987" v="5036" actId="478"/>
          <ac:spMkLst>
            <pc:docMk/>
            <pc:sldMk cId="1445714456" sldId="256"/>
            <ac:spMk id="120" creationId="{CEAB0581-0342-43EF-A9FA-85008F190C59}"/>
          </ac:spMkLst>
        </pc:spChg>
        <pc:spChg chg="add del mod">
          <ac:chgData name="kerrie williams" userId="cdd650e293656ae5" providerId="LiveId" clId="{0EEA3FD7-C107-4443-80D4-03A40C4B6CAF}" dt="2018-12-14T14:14:37.813" v="5024" actId="478"/>
          <ac:spMkLst>
            <pc:docMk/>
            <pc:sldMk cId="1445714456" sldId="256"/>
            <ac:spMk id="121" creationId="{676E8D0A-E10E-4A37-8FFA-D7D39327B205}"/>
          </ac:spMkLst>
        </pc:spChg>
        <pc:spChg chg="add del mod">
          <ac:chgData name="kerrie williams" userId="cdd650e293656ae5" providerId="LiveId" clId="{0EEA3FD7-C107-4443-80D4-03A40C4B6CAF}" dt="2018-12-14T14:14:34.637" v="5022" actId="47"/>
          <ac:spMkLst>
            <pc:docMk/>
            <pc:sldMk cId="1445714456" sldId="256"/>
            <ac:spMk id="1034" creationId="{3DB92B27-BC18-4B4F-A309-746CE4E04027}"/>
          </ac:spMkLst>
        </pc:spChg>
        <pc:graphicFrameChg chg="add del mod modGraphic">
          <ac:chgData name="kerrie williams" userId="cdd650e293656ae5" providerId="LiveId" clId="{0EEA3FD7-C107-4443-80D4-03A40C4B6CAF}" dt="2018-12-14T20:04:33.926" v="5112" actId="478"/>
          <ac:graphicFrameMkLst>
            <pc:docMk/>
            <pc:sldMk cId="1445714456" sldId="256"/>
            <ac:graphicFrameMk id="23" creationId="{53A5905E-6E5C-4789-98EE-98C741D31353}"/>
          </ac:graphicFrameMkLst>
        </pc:graphicFrameChg>
        <pc:graphicFrameChg chg="add mod modGraphic">
          <ac:chgData name="kerrie williams" userId="cdd650e293656ae5" providerId="LiveId" clId="{0EEA3FD7-C107-4443-80D4-03A40C4B6CAF}" dt="2018-12-13T23:38:13.279" v="2194" actId="20577"/>
          <ac:graphicFrameMkLst>
            <pc:docMk/>
            <pc:sldMk cId="1445714456" sldId="256"/>
            <ac:graphicFrameMk id="45" creationId="{A8AEFA10-9ACF-4C36-9052-42EC5E9ED7A4}"/>
          </ac:graphicFrameMkLst>
        </pc:graphicFrameChg>
        <pc:graphicFrameChg chg="add">
          <ac:chgData name="kerrie williams" userId="cdd650e293656ae5" providerId="LiveId" clId="{0EEA3FD7-C107-4443-80D4-03A40C4B6CAF}" dt="2018-12-14T11:23:47.996" v="2610"/>
          <ac:graphicFrameMkLst>
            <pc:docMk/>
            <pc:sldMk cId="1445714456" sldId="256"/>
            <ac:graphicFrameMk id="51" creationId="{072495E8-7E2C-44C9-AE94-E482B1FABB84}"/>
          </ac:graphicFrameMkLst>
        </pc:graphicFrameChg>
        <pc:graphicFrameChg chg="add del mod modGraphic">
          <ac:chgData name="kerrie williams" userId="cdd650e293656ae5" providerId="LiveId" clId="{0EEA3FD7-C107-4443-80D4-03A40C4B6CAF}" dt="2018-12-14T12:44:41.098" v="4088" actId="3680"/>
          <ac:graphicFrameMkLst>
            <pc:docMk/>
            <pc:sldMk cId="1445714456" sldId="256"/>
            <ac:graphicFrameMk id="79" creationId="{F335C4A4-8B90-4637-BAEB-0E38A0447265}"/>
          </ac:graphicFrameMkLst>
        </pc:graphicFrameChg>
        <pc:graphicFrameChg chg="add mod modGraphic">
          <ac:chgData name="kerrie williams" userId="cdd650e293656ae5" providerId="LiveId" clId="{0EEA3FD7-C107-4443-80D4-03A40C4B6CAF}" dt="2018-12-14T21:53:38.159" v="5695" actId="20577"/>
          <ac:graphicFrameMkLst>
            <pc:docMk/>
            <pc:sldMk cId="1445714456" sldId="256"/>
            <ac:graphicFrameMk id="80" creationId="{8D03DE26-DA4E-4E2A-97C3-75363F98EA21}"/>
          </ac:graphicFrameMkLst>
        </pc:graphicFrameChg>
        <pc:picChg chg="add del mod">
          <ac:chgData name="kerrie williams" userId="cdd650e293656ae5" providerId="LiveId" clId="{0EEA3FD7-C107-4443-80D4-03A40C4B6CAF}" dt="2018-12-13T22:10:46.654" v="100" actId="478"/>
          <ac:picMkLst>
            <pc:docMk/>
            <pc:sldMk cId="1445714456" sldId="256"/>
            <ac:picMk id="2" creationId="{C4271911-B376-4BD8-89FF-4C516427C011}"/>
          </ac:picMkLst>
        </pc:picChg>
        <pc:picChg chg="add del mod">
          <ac:chgData name="kerrie williams" userId="cdd650e293656ae5" providerId="LiveId" clId="{0EEA3FD7-C107-4443-80D4-03A40C4B6CAF}" dt="2018-12-13T22:11:10.098" v="102" actId="478"/>
          <ac:picMkLst>
            <pc:docMk/>
            <pc:sldMk cId="1445714456" sldId="256"/>
            <ac:picMk id="6" creationId="{61F6E83B-6622-424D-BAB8-56B57A2DD0BA}"/>
          </ac:picMkLst>
        </pc:picChg>
        <pc:picChg chg="add mod">
          <ac:chgData name="kerrie williams" userId="cdd650e293656ae5" providerId="LiveId" clId="{0EEA3FD7-C107-4443-80D4-03A40C4B6CAF}" dt="2018-12-14T21:27:12.245" v="5291" actId="1076"/>
          <ac:picMkLst>
            <pc:docMk/>
            <pc:sldMk cId="1445714456" sldId="256"/>
            <ac:picMk id="7" creationId="{801378F0-7A93-4B21-B080-02BE496571A3}"/>
          </ac:picMkLst>
        </pc:picChg>
        <pc:picChg chg="add mod">
          <ac:chgData name="kerrie williams" userId="cdd650e293656ae5" providerId="LiveId" clId="{0EEA3FD7-C107-4443-80D4-03A40C4B6CAF}" dt="2018-12-13T22:34:10.061" v="519" actId="1076"/>
          <ac:picMkLst>
            <pc:docMk/>
            <pc:sldMk cId="1445714456" sldId="256"/>
            <ac:picMk id="8" creationId="{C90AAD8F-449A-482F-9A52-6A1D51576BF0}"/>
          </ac:picMkLst>
        </pc:picChg>
        <pc:picChg chg="add del mod">
          <ac:chgData name="kerrie williams" userId="cdd650e293656ae5" providerId="LiveId" clId="{0EEA3FD7-C107-4443-80D4-03A40C4B6CAF}" dt="2018-12-14T11:39:22.150" v="2841" actId="478"/>
          <ac:picMkLst>
            <pc:docMk/>
            <pc:sldMk cId="1445714456" sldId="256"/>
            <ac:picMk id="27" creationId="{2DD2E006-5836-444A-9E48-BEB0A35B1830}"/>
          </ac:picMkLst>
        </pc:picChg>
        <pc:picChg chg="add del mod">
          <ac:chgData name="kerrie williams" userId="cdd650e293656ae5" providerId="LiveId" clId="{0EEA3FD7-C107-4443-80D4-03A40C4B6CAF}" dt="2018-12-14T20:57:57.554" v="5191" actId="14100"/>
          <ac:picMkLst>
            <pc:docMk/>
            <pc:sldMk cId="1445714456" sldId="256"/>
            <ac:picMk id="38" creationId="{0F62BC91-D67C-411E-9A27-7C61460F86D2}"/>
          </ac:picMkLst>
        </pc:picChg>
        <pc:picChg chg="add del mod">
          <ac:chgData name="kerrie williams" userId="cdd650e293656ae5" providerId="LiveId" clId="{0EEA3FD7-C107-4443-80D4-03A40C4B6CAF}" dt="2018-12-14T20:57:58.062" v="5192"/>
          <ac:picMkLst>
            <pc:docMk/>
            <pc:sldMk cId="1445714456" sldId="256"/>
            <ac:picMk id="60" creationId="{FFDBEDA0-9DA0-45FD-BE34-A96ABE49AE29}"/>
          </ac:picMkLst>
        </pc:picChg>
        <pc:picChg chg="add mod">
          <ac:chgData name="kerrie williams" userId="cdd650e293656ae5" providerId="LiveId" clId="{0EEA3FD7-C107-4443-80D4-03A40C4B6CAF}" dt="2018-12-14T21:00:04.807" v="5199" actId="14100"/>
          <ac:picMkLst>
            <pc:docMk/>
            <pc:sldMk cId="1445714456" sldId="256"/>
            <ac:picMk id="61" creationId="{2A42A40B-4418-4D0A-8951-37234F4FF4E4}"/>
          </ac:picMkLst>
        </pc:picChg>
        <pc:picChg chg="add mod">
          <ac:chgData name="kerrie williams" userId="cdd650e293656ae5" providerId="LiveId" clId="{0EEA3FD7-C107-4443-80D4-03A40C4B6CAF}" dt="2018-12-14T21:27:08.109" v="5290" actId="1076"/>
          <ac:picMkLst>
            <pc:docMk/>
            <pc:sldMk cId="1445714456" sldId="256"/>
            <ac:picMk id="72" creationId="{BCBD934C-20CF-4E17-A2DA-8BA3402B4DDB}"/>
          </ac:picMkLst>
        </pc:picChg>
        <pc:picChg chg="add del mod">
          <ac:chgData name="kerrie williams" userId="cdd650e293656ae5" providerId="LiveId" clId="{0EEA3FD7-C107-4443-80D4-03A40C4B6CAF}" dt="2018-12-14T00:02:22.626" v="2268" actId="478"/>
          <ac:picMkLst>
            <pc:docMk/>
            <pc:sldMk cId="1445714456" sldId="256"/>
            <ac:picMk id="78" creationId="{B505049E-1369-4C06-AEF9-EFF55956722D}"/>
          </ac:picMkLst>
        </pc:picChg>
        <pc:picChg chg="add del mod">
          <ac:chgData name="kerrie williams" userId="cdd650e293656ae5" providerId="LiveId" clId="{0EEA3FD7-C107-4443-80D4-03A40C4B6CAF}" dt="2018-12-14T00:02:22.626" v="2268" actId="478"/>
          <ac:picMkLst>
            <pc:docMk/>
            <pc:sldMk cId="1445714456" sldId="256"/>
            <ac:picMk id="80" creationId="{C920E1CF-CFA1-4BC4-8912-7F91D9F79B67}"/>
          </ac:picMkLst>
        </pc:picChg>
        <pc:picChg chg="add mod">
          <ac:chgData name="kerrie williams" userId="cdd650e293656ae5" providerId="LiveId" clId="{0EEA3FD7-C107-4443-80D4-03A40C4B6CAF}" dt="2018-12-14T21:22:10.481" v="5275" actId="1076"/>
          <ac:picMkLst>
            <pc:docMk/>
            <pc:sldMk cId="1445714456" sldId="256"/>
            <ac:picMk id="82" creationId="{253741AD-34E3-4B9B-9C08-E61575CE1143}"/>
          </ac:picMkLst>
        </pc:picChg>
        <pc:picChg chg="add mod">
          <ac:chgData name="kerrie williams" userId="cdd650e293656ae5" providerId="LiveId" clId="{0EEA3FD7-C107-4443-80D4-03A40C4B6CAF}" dt="2018-12-14T21:22:00.059" v="5274" actId="1076"/>
          <ac:picMkLst>
            <pc:docMk/>
            <pc:sldMk cId="1445714456" sldId="256"/>
            <ac:picMk id="84" creationId="{33450874-4467-4B7C-A73F-88C4854B3398}"/>
          </ac:picMkLst>
        </pc:picChg>
        <pc:picChg chg="add mod">
          <ac:chgData name="kerrie williams" userId="cdd650e293656ae5" providerId="LiveId" clId="{0EEA3FD7-C107-4443-80D4-03A40C4B6CAF}" dt="2018-12-14T21:22:14.488" v="5276" actId="1076"/>
          <ac:picMkLst>
            <pc:docMk/>
            <pc:sldMk cId="1445714456" sldId="256"/>
            <ac:picMk id="86" creationId="{C1432101-9198-47AA-8F10-2794F275B03A}"/>
          </ac:picMkLst>
        </pc:picChg>
        <pc:picChg chg="add del mod">
          <ac:chgData name="kerrie williams" userId="cdd650e293656ae5" providerId="LiveId" clId="{0EEA3FD7-C107-4443-80D4-03A40C4B6CAF}" dt="2018-12-14T14:14:18.111" v="4944" actId="478"/>
          <ac:picMkLst>
            <pc:docMk/>
            <pc:sldMk cId="1445714456" sldId="256"/>
            <ac:picMk id="1026" creationId="{53EA3F2C-2275-427F-BCC8-DFCC3324F08B}"/>
          </ac:picMkLst>
        </pc:picChg>
        <pc:picChg chg="add del mod">
          <ac:chgData name="kerrie williams" userId="cdd650e293656ae5" providerId="LiveId" clId="{0EEA3FD7-C107-4443-80D4-03A40C4B6CAF}" dt="2018-12-14T20:54:23.180" v="5150"/>
          <ac:picMkLst>
            <pc:docMk/>
            <pc:sldMk cId="1445714456" sldId="256"/>
            <ac:picMk id="1026" creationId="{E8145434-EF62-4C35-A1B3-BCF4FC18EC01}"/>
          </ac:picMkLst>
        </pc:picChg>
        <pc:picChg chg="add mod">
          <ac:chgData name="kerrie williams" userId="cdd650e293656ae5" providerId="LiveId" clId="{0EEA3FD7-C107-4443-80D4-03A40C4B6CAF}" dt="2018-12-14T20:54:35.485" v="5153" actId="1076"/>
          <ac:picMkLst>
            <pc:docMk/>
            <pc:sldMk cId="1445714456" sldId="256"/>
            <ac:picMk id="1028" creationId="{4CE8F647-E4DC-42D7-AD4F-61DEFE245B56}"/>
          </ac:picMkLst>
        </pc:picChg>
        <pc:picChg chg="add del mod">
          <ac:chgData name="kerrie williams" userId="cdd650e293656ae5" providerId="LiveId" clId="{0EEA3FD7-C107-4443-80D4-03A40C4B6CAF}" dt="2018-12-14T14:08:36.699" v="4924" actId="478"/>
          <ac:picMkLst>
            <pc:docMk/>
            <pc:sldMk cId="1445714456" sldId="256"/>
            <ac:picMk id="1031" creationId="{155E827C-4534-4675-977E-E67AD2960FD2}"/>
          </ac:picMkLst>
        </pc:picChg>
        <pc:picChg chg="add del mod">
          <ac:chgData name="kerrie williams" userId="cdd650e293656ae5" providerId="LiveId" clId="{0EEA3FD7-C107-4443-80D4-03A40C4B6CAF}" dt="2018-12-14T14:10:38.590" v="4932"/>
          <ac:picMkLst>
            <pc:docMk/>
            <pc:sldMk cId="1445714456" sldId="256"/>
            <ac:picMk id="1032" creationId="{A3CAAE7B-C144-4880-85DF-DE7BB4EB1F42}"/>
          </ac:picMkLst>
        </pc:picChg>
        <pc:picChg chg="add mod">
          <ac:chgData name="kerrie williams" userId="cdd650e293656ae5" providerId="LiveId" clId="{0EEA3FD7-C107-4443-80D4-03A40C4B6CAF}" dt="2018-12-14T20:58:07.970" v="5195" actId="1076"/>
          <ac:picMkLst>
            <pc:docMk/>
            <pc:sldMk cId="1445714456" sldId="256"/>
            <ac:picMk id="1032" creationId="{B5D801CA-123C-452D-8691-37F4FD666391}"/>
          </ac:picMkLst>
        </pc:picChg>
        <pc:picChg chg="add del mod">
          <ac:chgData name="kerrie williams" userId="cdd650e293656ae5" providerId="LiveId" clId="{0EEA3FD7-C107-4443-80D4-03A40C4B6CAF}" dt="2018-12-14T14:14:19.360" v="4945" actId="478"/>
          <ac:picMkLst>
            <pc:docMk/>
            <pc:sldMk cId="1445714456" sldId="256"/>
            <ac:picMk id="1033" creationId="{E718DB31-AF3E-4059-ADEF-3F3B377B6B6B}"/>
          </ac:picMkLst>
        </pc:picChg>
        <pc:picChg chg="add mod">
          <ac:chgData name="kerrie williams" userId="cdd650e293656ae5" providerId="LiveId" clId="{0EEA3FD7-C107-4443-80D4-03A40C4B6CAF}" dt="2018-12-14T21:23:38.194" v="5282" actId="1076"/>
          <ac:picMkLst>
            <pc:docMk/>
            <pc:sldMk cId="1445714456" sldId="256"/>
            <ac:picMk id="1036" creationId="{1637D8EA-0801-49A2-BDE8-85336BBCE664}"/>
          </ac:picMkLst>
        </pc:picChg>
        <pc:cxnChg chg="add del mod">
          <ac:chgData name="kerrie williams" userId="cdd650e293656ae5" providerId="LiveId" clId="{0EEA3FD7-C107-4443-80D4-03A40C4B6CAF}" dt="2018-12-14T19:56:20.449" v="5081" actId="478"/>
          <ac:cxnSpMkLst>
            <pc:docMk/>
            <pc:sldMk cId="1445714456" sldId="256"/>
            <ac:cxnSpMk id="13" creationId="{CF97F5B7-A8F7-4F34-B879-E9552DA6782E}"/>
          </ac:cxnSpMkLst>
        </pc:cxnChg>
        <pc:cxnChg chg="add mod">
          <ac:chgData name="kerrie williams" userId="cdd650e293656ae5" providerId="LiveId" clId="{0EEA3FD7-C107-4443-80D4-03A40C4B6CAF}" dt="2018-12-14T10:52:59.247" v="2597" actId="14100"/>
          <ac:cxnSpMkLst>
            <pc:docMk/>
            <pc:sldMk cId="1445714456" sldId="256"/>
            <ac:cxnSpMk id="14" creationId="{45CDF6F0-2C7A-4B5B-B65B-B909B1F94FAA}"/>
          </ac:cxnSpMkLst>
        </pc:cxnChg>
        <pc:cxnChg chg="add del mod">
          <ac:chgData name="kerrie williams" userId="cdd650e293656ae5" providerId="LiveId" clId="{0EEA3FD7-C107-4443-80D4-03A40C4B6CAF}" dt="2018-12-13T23:09:03.480" v="1507" actId="478"/>
          <ac:cxnSpMkLst>
            <pc:docMk/>
            <pc:sldMk cId="1445714456" sldId="256"/>
            <ac:cxnSpMk id="16" creationId="{1D77426E-7F8D-4616-8226-7DA6EE361875}"/>
          </ac:cxnSpMkLst>
        </pc:cxnChg>
        <pc:cxnChg chg="add mod">
          <ac:chgData name="kerrie williams" userId="cdd650e293656ae5" providerId="LiveId" clId="{0EEA3FD7-C107-4443-80D4-03A40C4B6CAF}" dt="2018-12-14T13:41:20.156" v="4495" actId="14100"/>
          <ac:cxnSpMkLst>
            <pc:docMk/>
            <pc:sldMk cId="1445714456" sldId="256"/>
            <ac:cxnSpMk id="17" creationId="{D245E1F6-63F7-4596-8A53-38161B919BC6}"/>
          </ac:cxnSpMkLst>
        </pc:cxnChg>
        <pc:cxnChg chg="add mod">
          <ac:chgData name="kerrie williams" userId="cdd650e293656ae5" providerId="LiveId" clId="{0EEA3FD7-C107-4443-80D4-03A40C4B6CAF}" dt="2018-12-14T13:41:25.574" v="4496" actId="14100"/>
          <ac:cxnSpMkLst>
            <pc:docMk/>
            <pc:sldMk cId="1445714456" sldId="256"/>
            <ac:cxnSpMk id="18" creationId="{BB091908-BB01-4DB1-8C9B-1AC72EDCF78B}"/>
          </ac:cxnSpMkLst>
        </pc:cxnChg>
        <pc:cxnChg chg="add mod">
          <ac:chgData name="kerrie williams" userId="cdd650e293656ae5" providerId="LiveId" clId="{0EEA3FD7-C107-4443-80D4-03A40C4B6CAF}" dt="2018-12-14T13:59:52.794" v="4907" actId="14100"/>
          <ac:cxnSpMkLst>
            <pc:docMk/>
            <pc:sldMk cId="1445714456" sldId="256"/>
            <ac:cxnSpMk id="20" creationId="{FA79FD5E-0A47-4EEA-9C40-0673079AA7B5}"/>
          </ac:cxnSpMkLst>
        </pc:cxnChg>
        <pc:cxnChg chg="add mod">
          <ac:chgData name="kerrie williams" userId="cdd650e293656ae5" providerId="LiveId" clId="{0EEA3FD7-C107-4443-80D4-03A40C4B6CAF}" dt="2018-12-14T13:41:14.368" v="4494" actId="14100"/>
          <ac:cxnSpMkLst>
            <pc:docMk/>
            <pc:sldMk cId="1445714456" sldId="256"/>
            <ac:cxnSpMk id="22" creationId="{3835B581-B01A-42DD-8273-8FD5FF93878E}"/>
          </ac:cxnSpMkLst>
        </pc:cxnChg>
        <pc:cxnChg chg="add del mod">
          <ac:chgData name="kerrie williams" userId="cdd650e293656ae5" providerId="LiveId" clId="{0EEA3FD7-C107-4443-80D4-03A40C4B6CAF}" dt="2018-12-13T23:09:05.766" v="1508" actId="478"/>
          <ac:cxnSpMkLst>
            <pc:docMk/>
            <pc:sldMk cId="1445714456" sldId="256"/>
            <ac:cxnSpMk id="22" creationId="{46C53936-8FFA-4A87-99A6-BA61873B2DAE}"/>
          </ac:cxnSpMkLst>
        </pc:cxnChg>
        <pc:cxnChg chg="add mod">
          <ac:chgData name="kerrie williams" userId="cdd650e293656ae5" providerId="LiveId" clId="{0EEA3FD7-C107-4443-80D4-03A40C4B6CAF}" dt="2018-12-14T13:59:39.128" v="4906" actId="14100"/>
          <ac:cxnSpMkLst>
            <pc:docMk/>
            <pc:sldMk cId="1445714456" sldId="256"/>
            <ac:cxnSpMk id="26" creationId="{43ADF650-7013-43F0-B327-92369475BFF8}"/>
          </ac:cxnSpMkLst>
        </pc:cxnChg>
        <pc:cxnChg chg="add mod">
          <ac:chgData name="kerrie williams" userId="cdd650e293656ae5" providerId="LiveId" clId="{0EEA3FD7-C107-4443-80D4-03A40C4B6CAF}" dt="2018-12-13T23:09:59.250" v="1514" actId="13822"/>
          <ac:cxnSpMkLst>
            <pc:docMk/>
            <pc:sldMk cId="1445714456" sldId="256"/>
            <ac:cxnSpMk id="29" creationId="{0341EDF2-65CF-4F3A-ADFC-9A5032402651}"/>
          </ac:cxnSpMkLst>
        </pc:cxnChg>
        <pc:cxnChg chg="add mod">
          <ac:chgData name="kerrie williams" userId="cdd650e293656ae5" providerId="LiveId" clId="{0EEA3FD7-C107-4443-80D4-03A40C4B6CAF}" dt="2018-12-14T20:49:42.457" v="5128" actId="1076"/>
          <ac:cxnSpMkLst>
            <pc:docMk/>
            <pc:sldMk cId="1445714456" sldId="256"/>
            <ac:cxnSpMk id="30" creationId="{0B3AF052-DDE5-411D-AD21-FB78C6F82DB2}"/>
          </ac:cxnSpMkLst>
        </pc:cxnChg>
        <pc:cxnChg chg="add mod">
          <ac:chgData name="kerrie williams" userId="cdd650e293656ae5" providerId="LiveId" clId="{0EEA3FD7-C107-4443-80D4-03A40C4B6CAF}" dt="2018-12-13T23:10:12.767" v="1517" actId="13822"/>
          <ac:cxnSpMkLst>
            <pc:docMk/>
            <pc:sldMk cId="1445714456" sldId="256"/>
            <ac:cxnSpMk id="31" creationId="{A7BA8A3C-A0E0-449D-A9A3-213074C9F983}"/>
          </ac:cxnSpMkLst>
        </pc:cxnChg>
        <pc:cxnChg chg="add mod">
          <ac:chgData name="kerrie williams" userId="cdd650e293656ae5" providerId="LiveId" clId="{0EEA3FD7-C107-4443-80D4-03A40C4B6CAF}" dt="2018-12-13T23:10:24.860" v="1519" actId="13822"/>
          <ac:cxnSpMkLst>
            <pc:docMk/>
            <pc:sldMk cId="1445714456" sldId="256"/>
            <ac:cxnSpMk id="33" creationId="{72DED7D9-B093-40A3-8DD1-3BC037757D49}"/>
          </ac:cxnSpMkLst>
        </pc:cxnChg>
        <pc:cxnChg chg="add mod">
          <ac:chgData name="kerrie williams" userId="cdd650e293656ae5" providerId="LiveId" clId="{0EEA3FD7-C107-4443-80D4-03A40C4B6CAF}" dt="2018-12-13T23:10:36.017" v="1521" actId="13822"/>
          <ac:cxnSpMkLst>
            <pc:docMk/>
            <pc:sldMk cId="1445714456" sldId="256"/>
            <ac:cxnSpMk id="35" creationId="{D4C26D6A-D449-452C-8A3C-A9E815A2D19C}"/>
          </ac:cxnSpMkLst>
        </pc:cxnChg>
        <pc:cxnChg chg="add mod">
          <ac:chgData name="kerrie williams" userId="cdd650e293656ae5" providerId="LiveId" clId="{0EEA3FD7-C107-4443-80D4-03A40C4B6CAF}" dt="2018-12-13T23:10:48.798" v="1523" actId="13822"/>
          <ac:cxnSpMkLst>
            <pc:docMk/>
            <pc:sldMk cId="1445714456" sldId="256"/>
            <ac:cxnSpMk id="37" creationId="{F2B5CF3F-4AE6-437C-B43E-6E46DF348C48}"/>
          </ac:cxnSpMkLst>
        </pc:cxnChg>
        <pc:cxnChg chg="add mod">
          <ac:chgData name="kerrie williams" userId="cdd650e293656ae5" providerId="LiveId" clId="{0EEA3FD7-C107-4443-80D4-03A40C4B6CAF}" dt="2018-12-13T23:11:48.751" v="1525" actId="13822"/>
          <ac:cxnSpMkLst>
            <pc:docMk/>
            <pc:sldMk cId="1445714456" sldId="256"/>
            <ac:cxnSpMk id="39" creationId="{03C2F956-9174-46AB-A01B-513B45A7A5E8}"/>
          </ac:cxnSpMkLst>
        </pc:cxnChg>
        <pc:cxnChg chg="add mod">
          <ac:chgData name="kerrie williams" userId="cdd650e293656ae5" providerId="LiveId" clId="{0EEA3FD7-C107-4443-80D4-03A40C4B6CAF}" dt="2018-12-13T23:12:09.517" v="1528" actId="14100"/>
          <ac:cxnSpMkLst>
            <pc:docMk/>
            <pc:sldMk cId="1445714456" sldId="256"/>
            <ac:cxnSpMk id="41" creationId="{E6F02BDC-B154-480A-8E90-7B5EB76A7BC8}"/>
          </ac:cxnSpMkLst>
        </pc:cxnChg>
        <pc:cxnChg chg="add mod">
          <ac:chgData name="kerrie williams" userId="cdd650e293656ae5" providerId="LiveId" clId="{0EEA3FD7-C107-4443-80D4-03A40C4B6CAF}" dt="2018-12-14T20:49:54.804" v="5130" actId="13822"/>
          <ac:cxnSpMkLst>
            <pc:docMk/>
            <pc:sldMk cId="1445714456" sldId="256"/>
            <ac:cxnSpMk id="42" creationId="{37D8249F-3FFD-4E1E-84B1-FE1E9DE49F75}"/>
          </ac:cxnSpMkLst>
        </pc:cxnChg>
        <pc:cxnChg chg="add del mod">
          <ac:chgData name="kerrie williams" userId="cdd650e293656ae5" providerId="LiveId" clId="{0EEA3FD7-C107-4443-80D4-03A40C4B6CAF}" dt="2018-12-14T11:59:38.623" v="3266" actId="11529"/>
          <ac:cxnSpMkLst>
            <pc:docMk/>
            <pc:sldMk cId="1445714456" sldId="256"/>
            <ac:cxnSpMk id="42" creationId="{EED8346E-CD51-427C-BE8F-59485F2410E3}"/>
          </ac:cxnSpMkLst>
        </pc:cxnChg>
        <pc:cxnChg chg="add mod">
          <ac:chgData name="kerrie williams" userId="cdd650e293656ae5" providerId="LiveId" clId="{0EEA3FD7-C107-4443-80D4-03A40C4B6CAF}" dt="2018-12-13T23:12:23.343" v="1530" actId="13822"/>
          <ac:cxnSpMkLst>
            <pc:docMk/>
            <pc:sldMk cId="1445714456" sldId="256"/>
            <ac:cxnSpMk id="44" creationId="{566833A8-A009-44AC-9B6D-0FC12FA02493}"/>
          </ac:cxnSpMkLst>
        </pc:cxnChg>
        <pc:cxnChg chg="add mod">
          <ac:chgData name="kerrie williams" userId="cdd650e293656ae5" providerId="LiveId" clId="{0EEA3FD7-C107-4443-80D4-03A40C4B6CAF}" dt="2018-12-14T00:25:25.478" v="2370" actId="1076"/>
          <ac:cxnSpMkLst>
            <pc:docMk/>
            <pc:sldMk cId="1445714456" sldId="256"/>
            <ac:cxnSpMk id="49" creationId="{19B1D0B5-68D3-4CFB-9C41-30A4EF55D3BC}"/>
          </ac:cxnSpMkLst>
        </pc:cxnChg>
        <pc:cxnChg chg="add mod">
          <ac:chgData name="kerrie williams" userId="cdd650e293656ae5" providerId="LiveId" clId="{0EEA3FD7-C107-4443-80D4-03A40C4B6CAF}" dt="2018-12-14T12:01:07.486" v="3295" actId="14100"/>
          <ac:cxnSpMkLst>
            <pc:docMk/>
            <pc:sldMk cId="1445714456" sldId="256"/>
            <ac:cxnSpMk id="50" creationId="{2FEAF946-4188-4363-8C29-71C27900B83B}"/>
          </ac:cxnSpMkLst>
        </pc:cxnChg>
        <pc:cxnChg chg="add mod">
          <ac:chgData name="kerrie williams" userId="cdd650e293656ae5" providerId="LiveId" clId="{0EEA3FD7-C107-4443-80D4-03A40C4B6CAF}" dt="2018-12-13T23:34:51.331" v="2014" actId="14100"/>
          <ac:cxnSpMkLst>
            <pc:docMk/>
            <pc:sldMk cId="1445714456" sldId="256"/>
            <ac:cxnSpMk id="52" creationId="{3DD82E6B-3894-4675-8D44-54163F65514D}"/>
          </ac:cxnSpMkLst>
        </pc:cxnChg>
        <pc:cxnChg chg="add mod">
          <ac:chgData name="kerrie williams" userId="cdd650e293656ae5" providerId="LiveId" clId="{0EEA3FD7-C107-4443-80D4-03A40C4B6CAF}" dt="2018-12-14T12:01:31.386" v="3299" actId="1076"/>
          <ac:cxnSpMkLst>
            <pc:docMk/>
            <pc:sldMk cId="1445714456" sldId="256"/>
            <ac:cxnSpMk id="55" creationId="{6748B2FC-019F-49AA-9E75-E74484D5D691}"/>
          </ac:cxnSpMkLst>
        </pc:cxnChg>
        <pc:cxnChg chg="add del mod">
          <ac:chgData name="kerrie williams" userId="cdd650e293656ae5" providerId="LiveId" clId="{0EEA3FD7-C107-4443-80D4-03A40C4B6CAF}" dt="2018-12-13T23:26:34.737" v="1786" actId="478"/>
          <ac:cxnSpMkLst>
            <pc:docMk/>
            <pc:sldMk cId="1445714456" sldId="256"/>
            <ac:cxnSpMk id="56" creationId="{521830B0-4B89-4725-8C2F-AC3FE74216E7}"/>
          </ac:cxnSpMkLst>
        </pc:cxnChg>
        <pc:cxnChg chg="add mod">
          <ac:chgData name="kerrie williams" userId="cdd650e293656ae5" providerId="LiveId" clId="{0EEA3FD7-C107-4443-80D4-03A40C4B6CAF}" dt="2018-12-13T23:34:59.374" v="2015" actId="14100"/>
          <ac:cxnSpMkLst>
            <pc:docMk/>
            <pc:sldMk cId="1445714456" sldId="256"/>
            <ac:cxnSpMk id="58" creationId="{9068475C-78B7-47C1-8770-0C9E7D279D7C}"/>
          </ac:cxnSpMkLst>
        </pc:cxnChg>
        <pc:cxnChg chg="add mod">
          <ac:chgData name="kerrie williams" userId="cdd650e293656ae5" providerId="LiveId" clId="{0EEA3FD7-C107-4443-80D4-03A40C4B6CAF}" dt="2018-12-14T12:02:54.553" v="3310" actId="14100"/>
          <ac:cxnSpMkLst>
            <pc:docMk/>
            <pc:sldMk cId="1445714456" sldId="256"/>
            <ac:cxnSpMk id="59" creationId="{BD972C6C-FF9B-4CB2-A7B9-597029DF5184}"/>
          </ac:cxnSpMkLst>
        </pc:cxnChg>
        <pc:cxnChg chg="add mod">
          <ac:chgData name="kerrie williams" userId="cdd650e293656ae5" providerId="LiveId" clId="{0EEA3FD7-C107-4443-80D4-03A40C4B6CAF}" dt="2018-12-13T23:35:27.601" v="2018" actId="14100"/>
          <ac:cxnSpMkLst>
            <pc:docMk/>
            <pc:sldMk cId="1445714456" sldId="256"/>
            <ac:cxnSpMk id="62" creationId="{F2BD1BE6-182A-46E6-927D-A9DAB32F0128}"/>
          </ac:cxnSpMkLst>
        </pc:cxnChg>
        <pc:cxnChg chg="add mod">
          <ac:chgData name="kerrie williams" userId="cdd650e293656ae5" providerId="LiveId" clId="{0EEA3FD7-C107-4443-80D4-03A40C4B6CAF}" dt="2018-12-14T12:02:04.521" v="3304" actId="13822"/>
          <ac:cxnSpMkLst>
            <pc:docMk/>
            <pc:sldMk cId="1445714456" sldId="256"/>
            <ac:cxnSpMk id="63" creationId="{0B46B597-8DB6-4706-848E-74BDDB31D3EE}"/>
          </ac:cxnSpMkLst>
        </pc:cxnChg>
        <pc:cxnChg chg="add mod">
          <ac:chgData name="kerrie williams" userId="cdd650e293656ae5" providerId="LiveId" clId="{0EEA3FD7-C107-4443-80D4-03A40C4B6CAF}" dt="2018-12-14T13:59:07.162" v="4903" actId="14100"/>
          <ac:cxnSpMkLst>
            <pc:docMk/>
            <pc:sldMk cId="1445714456" sldId="256"/>
            <ac:cxnSpMk id="66" creationId="{E1E95910-12DD-4754-942D-35B3E91FB97B}"/>
          </ac:cxnSpMkLst>
        </pc:cxnChg>
        <pc:cxnChg chg="add mod">
          <ac:chgData name="kerrie williams" userId="cdd650e293656ae5" providerId="LiveId" clId="{0EEA3FD7-C107-4443-80D4-03A40C4B6CAF}" dt="2018-12-14T12:02:38.863" v="3308" actId="14100"/>
          <ac:cxnSpMkLst>
            <pc:docMk/>
            <pc:sldMk cId="1445714456" sldId="256"/>
            <ac:cxnSpMk id="67" creationId="{73AC797D-05AA-4C5A-A78D-0AFF5EFA71B2}"/>
          </ac:cxnSpMkLst>
        </pc:cxnChg>
        <pc:cxnChg chg="add mod">
          <ac:chgData name="kerrie williams" userId="cdd650e293656ae5" providerId="LiveId" clId="{0EEA3FD7-C107-4443-80D4-03A40C4B6CAF}" dt="2018-12-14T00:05:09.532" v="2296" actId="14100"/>
          <ac:cxnSpMkLst>
            <pc:docMk/>
            <pc:sldMk cId="1445714456" sldId="256"/>
            <ac:cxnSpMk id="69" creationId="{012BF1E9-31E9-4A05-BD1D-706C4C784C81}"/>
          </ac:cxnSpMkLst>
        </pc:cxnChg>
        <pc:cxnChg chg="add mod">
          <ac:chgData name="kerrie williams" userId="cdd650e293656ae5" providerId="LiveId" clId="{0EEA3FD7-C107-4443-80D4-03A40C4B6CAF}" dt="2018-12-14T14:00:07.650" v="4908" actId="14100"/>
          <ac:cxnSpMkLst>
            <pc:docMk/>
            <pc:sldMk cId="1445714456" sldId="256"/>
            <ac:cxnSpMk id="71" creationId="{5E20055C-5655-47C6-A6CC-0D6970D1A875}"/>
          </ac:cxnSpMkLst>
        </pc:cxnChg>
        <pc:cxnChg chg="add mod">
          <ac:chgData name="kerrie williams" userId="cdd650e293656ae5" providerId="LiveId" clId="{0EEA3FD7-C107-4443-80D4-03A40C4B6CAF}" dt="2018-12-14T13:58:58.888" v="4902" actId="1076"/>
          <ac:cxnSpMkLst>
            <pc:docMk/>
            <pc:sldMk cId="1445714456" sldId="256"/>
            <ac:cxnSpMk id="73" creationId="{B7649D61-DA5B-4F1A-B3B4-46CBEB63EFFE}"/>
          </ac:cxnSpMkLst>
        </pc:cxnChg>
        <pc:cxnChg chg="add del mod">
          <ac:chgData name="kerrie williams" userId="cdd650e293656ae5" providerId="LiveId" clId="{0EEA3FD7-C107-4443-80D4-03A40C4B6CAF}" dt="2018-12-14T19:55:38.444" v="5070" actId="478"/>
          <ac:cxnSpMkLst>
            <pc:docMk/>
            <pc:sldMk cId="1445714456" sldId="256"/>
            <ac:cxnSpMk id="77" creationId="{3D4FF250-2471-49F4-94E2-549A1399096C}"/>
          </ac:cxnSpMkLst>
        </pc:cxnChg>
        <pc:cxnChg chg="add del mod">
          <ac:chgData name="kerrie williams" userId="cdd650e293656ae5" providerId="LiveId" clId="{0EEA3FD7-C107-4443-80D4-03A40C4B6CAF}" dt="2018-12-14T19:55:09.785" v="5065" actId="478"/>
          <ac:cxnSpMkLst>
            <pc:docMk/>
            <pc:sldMk cId="1445714456" sldId="256"/>
            <ac:cxnSpMk id="78" creationId="{5AA7297C-E78B-4F0F-8CC5-BC1733F058BA}"/>
          </ac:cxnSpMkLst>
        </pc:cxnChg>
        <pc:cxnChg chg="add del mod">
          <ac:chgData name="kerrie williams" userId="cdd650e293656ae5" providerId="LiveId" clId="{0EEA3FD7-C107-4443-80D4-03A40C4B6CAF}" dt="2018-12-14T19:55:49.269" v="5072" actId="478"/>
          <ac:cxnSpMkLst>
            <pc:docMk/>
            <pc:sldMk cId="1445714456" sldId="256"/>
            <ac:cxnSpMk id="79" creationId="{01FDFD99-A4C5-43B7-A410-1F61CB1F79F6}"/>
          </ac:cxnSpMkLst>
        </pc:cxnChg>
        <pc:cxnChg chg="add del mod">
          <ac:chgData name="kerrie williams" userId="cdd650e293656ae5" providerId="LiveId" clId="{0EEA3FD7-C107-4443-80D4-03A40C4B6CAF}" dt="2018-12-14T19:56:17.427" v="5080" actId="478"/>
          <ac:cxnSpMkLst>
            <pc:docMk/>
            <pc:sldMk cId="1445714456" sldId="256"/>
            <ac:cxnSpMk id="83" creationId="{672EFD95-719B-4AA0-B938-F899F1474731}"/>
          </ac:cxnSpMkLst>
        </pc:cxnChg>
        <pc:cxnChg chg="add del mod">
          <ac:chgData name="kerrie williams" userId="cdd650e293656ae5" providerId="LiveId" clId="{0EEA3FD7-C107-4443-80D4-03A40C4B6CAF}" dt="2018-12-14T19:56:14.928" v="5079" actId="478"/>
          <ac:cxnSpMkLst>
            <pc:docMk/>
            <pc:sldMk cId="1445714456" sldId="256"/>
            <ac:cxnSpMk id="87" creationId="{BFB25DEA-71E5-40D3-AC90-9CDF8F203098}"/>
          </ac:cxnSpMkLst>
        </pc:cxnChg>
        <pc:cxnChg chg="add mod">
          <ac:chgData name="kerrie williams" userId="cdd650e293656ae5" providerId="LiveId" clId="{0EEA3FD7-C107-4443-80D4-03A40C4B6CAF}" dt="2018-12-14T13:13:18.896" v="4333" actId="14100"/>
          <ac:cxnSpMkLst>
            <pc:docMk/>
            <pc:sldMk cId="1445714456" sldId="256"/>
            <ac:cxnSpMk id="88" creationId="{48CABFBE-2CCB-4F52-8701-4B447FD85EDC}"/>
          </ac:cxnSpMkLst>
        </pc:cxnChg>
        <pc:cxnChg chg="add mod">
          <ac:chgData name="kerrie williams" userId="cdd650e293656ae5" providerId="LiveId" clId="{0EEA3FD7-C107-4443-80D4-03A40C4B6CAF}" dt="2018-12-14T13:13:26.322" v="4334" actId="1076"/>
          <ac:cxnSpMkLst>
            <pc:docMk/>
            <pc:sldMk cId="1445714456" sldId="256"/>
            <ac:cxnSpMk id="90" creationId="{A9753A32-056D-4EBD-A36F-3951C54D7DB1}"/>
          </ac:cxnSpMkLst>
        </pc:cxnChg>
        <pc:cxnChg chg="add mod">
          <ac:chgData name="kerrie williams" userId="cdd650e293656ae5" providerId="LiveId" clId="{0EEA3FD7-C107-4443-80D4-03A40C4B6CAF}" dt="2018-12-14T20:49:34.103" v="5125" actId="1076"/>
          <ac:cxnSpMkLst>
            <pc:docMk/>
            <pc:sldMk cId="1445714456" sldId="256"/>
            <ac:cxnSpMk id="91" creationId="{9FB3B624-45C9-4DD1-AEE2-4931629A5DC1}"/>
          </ac:cxnSpMkLst>
        </pc:cxnChg>
        <pc:cxnChg chg="add mod">
          <ac:chgData name="kerrie williams" userId="cdd650e293656ae5" providerId="LiveId" clId="{0EEA3FD7-C107-4443-80D4-03A40C4B6CAF}" dt="2018-12-14T13:13:10.990" v="4331" actId="14100"/>
          <ac:cxnSpMkLst>
            <pc:docMk/>
            <pc:sldMk cId="1445714456" sldId="256"/>
            <ac:cxnSpMk id="92" creationId="{C4D40B2A-63E4-4559-9A21-DC48F6D36F8F}"/>
          </ac:cxnSpMkLst>
        </pc:cxnChg>
        <pc:cxnChg chg="add mod">
          <ac:chgData name="kerrie williams" userId="cdd650e293656ae5" providerId="LiveId" clId="{0EEA3FD7-C107-4443-80D4-03A40C4B6CAF}" dt="2018-12-14T20:49:40.078" v="5127" actId="1076"/>
          <ac:cxnSpMkLst>
            <pc:docMk/>
            <pc:sldMk cId="1445714456" sldId="256"/>
            <ac:cxnSpMk id="93" creationId="{D09C3EF6-9560-4D44-9B3A-FCF54A19290F}"/>
          </ac:cxnSpMkLst>
        </pc:cxnChg>
        <pc:cxnChg chg="add mod">
          <ac:chgData name="kerrie williams" userId="cdd650e293656ae5" providerId="LiveId" clId="{0EEA3FD7-C107-4443-80D4-03A40C4B6CAF}" dt="2018-12-14T13:12:55.311" v="4329" actId="208"/>
          <ac:cxnSpMkLst>
            <pc:docMk/>
            <pc:sldMk cId="1445714456" sldId="256"/>
            <ac:cxnSpMk id="94" creationId="{710E3707-4772-4E0B-B17A-C522B29690DA}"/>
          </ac:cxnSpMkLst>
        </pc:cxnChg>
        <pc:cxnChg chg="add del mod">
          <ac:chgData name="kerrie williams" userId="cdd650e293656ae5" providerId="LiveId" clId="{0EEA3FD7-C107-4443-80D4-03A40C4B6CAF}" dt="2018-12-14T19:53:34.068" v="5039" actId="478"/>
          <ac:cxnSpMkLst>
            <pc:docMk/>
            <pc:sldMk cId="1445714456" sldId="256"/>
            <ac:cxnSpMk id="111" creationId="{005443C6-70D2-45CC-901B-25B86BBEC9B4}"/>
          </ac:cxnSpMkLst>
        </pc:cxnChg>
        <pc:cxnChg chg="add del mod">
          <ac:chgData name="kerrie williams" userId="cdd650e293656ae5" providerId="LiveId" clId="{0EEA3FD7-C107-4443-80D4-03A40C4B6CAF}" dt="2018-12-14T19:53:35.885" v="5040" actId="478"/>
          <ac:cxnSpMkLst>
            <pc:docMk/>
            <pc:sldMk cId="1445714456" sldId="256"/>
            <ac:cxnSpMk id="113" creationId="{81120468-33B9-4302-A5D1-D7DF75935B83}"/>
          </ac:cxnSpMkLst>
        </pc:cxnChg>
        <pc:cxnChg chg="add del mod">
          <ac:chgData name="kerrie williams" userId="cdd650e293656ae5" providerId="LiveId" clId="{0EEA3FD7-C107-4443-80D4-03A40C4B6CAF}" dt="2018-12-14T19:53:38.139" v="5041" actId="478"/>
          <ac:cxnSpMkLst>
            <pc:docMk/>
            <pc:sldMk cId="1445714456" sldId="256"/>
            <ac:cxnSpMk id="115" creationId="{E966F727-F82E-48DF-A6CA-52A53630AAE8}"/>
          </ac:cxnSpMkLst>
        </pc:cxnChg>
        <pc:cxnChg chg="add mod">
          <ac:chgData name="kerrie williams" userId="cdd650e293656ae5" providerId="LiveId" clId="{0EEA3FD7-C107-4443-80D4-03A40C4B6CAF}" dt="2018-12-14T14:00:25.637" v="4910" actId="13822"/>
          <ac:cxnSpMkLst>
            <pc:docMk/>
            <pc:sldMk cId="1445714456" sldId="256"/>
            <ac:cxnSpMk id="1024" creationId="{77D43BB4-5C44-411A-92FD-AE04D7A86399}"/>
          </ac:cxnSpMkLst>
        </pc:cxnChg>
        <pc:cxnChg chg="add mod">
          <ac:chgData name="kerrie williams" userId="cdd650e293656ae5" providerId="LiveId" clId="{0EEA3FD7-C107-4443-80D4-03A40C4B6CAF}" dt="2018-12-14T14:00:57.809" v="4915" actId="1076"/>
          <ac:cxnSpMkLst>
            <pc:docMk/>
            <pc:sldMk cId="1445714456" sldId="256"/>
            <ac:cxnSpMk id="1027" creationId="{4B599289-90B6-4CAD-B966-D639774A9387}"/>
          </ac:cxnSpMkLst>
        </pc:cxnChg>
        <pc:cxnChg chg="add mod">
          <ac:chgData name="kerrie williams" userId="cdd650e293656ae5" providerId="LiveId" clId="{0EEA3FD7-C107-4443-80D4-03A40C4B6CAF}" dt="2018-12-14T14:01:21.186" v="4917" actId="13822"/>
          <ac:cxnSpMkLst>
            <pc:docMk/>
            <pc:sldMk cId="1445714456" sldId="256"/>
            <ac:cxnSpMk id="1030" creationId="{44AE7BA1-8249-4169-900A-9BA3D6086BFB}"/>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01886" y="2474395"/>
            <a:ext cx="9088041" cy="5263774"/>
          </a:xfrm>
        </p:spPr>
        <p:txBody>
          <a:bodyPr anchor="b"/>
          <a:lstStyle>
            <a:lvl1pPr algn="ctr">
              <a:defRPr sz="7016"/>
            </a:lvl1pPr>
          </a:lstStyle>
          <a:p>
            <a:r>
              <a:rPr lang="en-US"/>
              <a:t>Click to edit Master title style</a:t>
            </a:r>
            <a:endParaRPr lang="en-US" dirty="0"/>
          </a:p>
        </p:txBody>
      </p:sp>
      <p:sp>
        <p:nvSpPr>
          <p:cNvPr id="3" name="Subtitle 2"/>
          <p:cNvSpPr>
            <a:spLocks noGrp="1"/>
          </p:cNvSpPr>
          <p:nvPr>
            <p:ph type="subTitle" idx="1"/>
          </p:nvPr>
        </p:nvSpPr>
        <p:spPr>
          <a:xfrm>
            <a:off x="1336477" y="7941160"/>
            <a:ext cx="8018860" cy="3650342"/>
          </a:xfrm>
        </p:spPr>
        <p:txBody>
          <a:bodyPr/>
          <a:lstStyle>
            <a:lvl1pPr marL="0" indent="0" algn="ctr">
              <a:buNone/>
              <a:defRPr sz="2806"/>
            </a:lvl1pPr>
            <a:lvl2pPr marL="534604" indent="0" algn="ctr">
              <a:buNone/>
              <a:defRPr sz="2339"/>
            </a:lvl2pPr>
            <a:lvl3pPr marL="1069208" indent="0" algn="ctr">
              <a:buNone/>
              <a:defRPr sz="2105"/>
            </a:lvl3pPr>
            <a:lvl4pPr marL="1603812" indent="0" algn="ctr">
              <a:buNone/>
              <a:defRPr sz="1871"/>
            </a:lvl4pPr>
            <a:lvl5pPr marL="2138416" indent="0" algn="ctr">
              <a:buNone/>
              <a:defRPr sz="1871"/>
            </a:lvl5pPr>
            <a:lvl6pPr marL="2673020" indent="0" algn="ctr">
              <a:buNone/>
              <a:defRPr sz="1871"/>
            </a:lvl6pPr>
            <a:lvl7pPr marL="3207624" indent="0" algn="ctr">
              <a:buNone/>
              <a:defRPr sz="1871"/>
            </a:lvl7pPr>
            <a:lvl8pPr marL="3742228" indent="0" algn="ctr">
              <a:buNone/>
              <a:defRPr sz="1871"/>
            </a:lvl8pPr>
            <a:lvl9pPr marL="4276832" indent="0" algn="ctr">
              <a:buNone/>
              <a:defRPr sz="1871"/>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2C2A69-7FAF-4BA3-8416-7DEEE5DABFEA}" type="datetimeFigureOut">
              <a:rPr lang="en-GB" smtClean="0"/>
              <a:t>14/12/2018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B3E36D-517E-4A6E-9C1C-614196CD41A2}" type="slidenum">
              <a:rPr lang="en-GB" smtClean="0"/>
              <a:t>‹#›</a:t>
            </a:fld>
            <a:endParaRPr lang="en-GB"/>
          </a:p>
        </p:txBody>
      </p:sp>
    </p:spTree>
    <p:extLst>
      <p:ext uri="{BB962C8B-B14F-4D97-AF65-F5344CB8AC3E}">
        <p14:creationId xmlns:p14="http://schemas.microsoft.com/office/powerpoint/2010/main" val="1967703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2C2A69-7FAF-4BA3-8416-7DEEE5DABFEA}" type="datetimeFigureOut">
              <a:rPr lang="en-GB" smtClean="0"/>
              <a:t>14/12/2018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B3E36D-517E-4A6E-9C1C-614196CD41A2}" type="slidenum">
              <a:rPr lang="en-GB" smtClean="0"/>
              <a:t>‹#›</a:t>
            </a:fld>
            <a:endParaRPr lang="en-GB"/>
          </a:p>
        </p:txBody>
      </p:sp>
    </p:spTree>
    <p:extLst>
      <p:ext uri="{BB962C8B-B14F-4D97-AF65-F5344CB8AC3E}">
        <p14:creationId xmlns:p14="http://schemas.microsoft.com/office/powerpoint/2010/main" val="11062222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9494" y="3769342"/>
            <a:ext cx="9221689" cy="6289229"/>
          </a:xfrm>
        </p:spPr>
        <p:txBody>
          <a:bodyPr anchor="b"/>
          <a:lstStyle>
            <a:lvl1pPr>
              <a:defRPr sz="7016"/>
            </a:lvl1pPr>
          </a:lstStyle>
          <a:p>
            <a:r>
              <a:rPr lang="en-US"/>
              <a:t>Click to edit Master title style</a:t>
            </a:r>
            <a:endParaRPr lang="en-US" dirty="0"/>
          </a:p>
        </p:txBody>
      </p:sp>
      <p:sp>
        <p:nvSpPr>
          <p:cNvPr id="3" name="Text Placeholder 2"/>
          <p:cNvSpPr>
            <a:spLocks noGrp="1"/>
          </p:cNvSpPr>
          <p:nvPr>
            <p:ph type="body" idx="1"/>
          </p:nvPr>
        </p:nvSpPr>
        <p:spPr>
          <a:xfrm>
            <a:off x="729494" y="10118069"/>
            <a:ext cx="9221689" cy="3307357"/>
          </a:xfrm>
        </p:spPr>
        <p:txBody>
          <a:bodyPr/>
          <a:lstStyle>
            <a:lvl1pPr marL="0" indent="0">
              <a:buNone/>
              <a:defRPr sz="2806">
                <a:solidFill>
                  <a:schemeClr val="tx1"/>
                </a:solidFill>
              </a:defRPr>
            </a:lvl1pPr>
            <a:lvl2pPr marL="534604" indent="0">
              <a:buNone/>
              <a:defRPr sz="2339">
                <a:solidFill>
                  <a:schemeClr val="tx1">
                    <a:tint val="75000"/>
                  </a:schemeClr>
                </a:solidFill>
              </a:defRPr>
            </a:lvl2pPr>
            <a:lvl3pPr marL="1069208" indent="0">
              <a:buNone/>
              <a:defRPr sz="2105">
                <a:solidFill>
                  <a:schemeClr val="tx1">
                    <a:tint val="75000"/>
                  </a:schemeClr>
                </a:solidFill>
              </a:defRPr>
            </a:lvl3pPr>
            <a:lvl4pPr marL="1603812" indent="0">
              <a:buNone/>
              <a:defRPr sz="1871">
                <a:solidFill>
                  <a:schemeClr val="tx1">
                    <a:tint val="75000"/>
                  </a:schemeClr>
                </a:solidFill>
              </a:defRPr>
            </a:lvl4pPr>
            <a:lvl5pPr marL="2138416" indent="0">
              <a:buNone/>
              <a:defRPr sz="1871">
                <a:solidFill>
                  <a:schemeClr val="tx1">
                    <a:tint val="75000"/>
                  </a:schemeClr>
                </a:solidFill>
              </a:defRPr>
            </a:lvl5pPr>
            <a:lvl6pPr marL="2673020" indent="0">
              <a:buNone/>
              <a:defRPr sz="1871">
                <a:solidFill>
                  <a:schemeClr val="tx1">
                    <a:tint val="75000"/>
                  </a:schemeClr>
                </a:solidFill>
              </a:defRPr>
            </a:lvl6pPr>
            <a:lvl7pPr marL="3207624" indent="0">
              <a:buNone/>
              <a:defRPr sz="1871">
                <a:solidFill>
                  <a:schemeClr val="tx1">
                    <a:tint val="75000"/>
                  </a:schemeClr>
                </a:solidFill>
              </a:defRPr>
            </a:lvl7pPr>
            <a:lvl8pPr marL="3742228" indent="0">
              <a:buNone/>
              <a:defRPr sz="1871">
                <a:solidFill>
                  <a:schemeClr val="tx1">
                    <a:tint val="75000"/>
                  </a:schemeClr>
                </a:solidFill>
              </a:defRPr>
            </a:lvl8pPr>
            <a:lvl9pPr marL="4276832" indent="0">
              <a:buNone/>
              <a:defRPr sz="1871">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A2C2A69-7FAF-4BA3-8416-7DEEE5DABFEA}" type="datetimeFigureOut">
              <a:rPr lang="en-GB" smtClean="0"/>
              <a:t>14/12/2018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B3E36D-517E-4A6E-9C1C-614196CD41A2}" type="slidenum">
              <a:rPr lang="en-GB" smtClean="0"/>
              <a:t>‹#›</a:t>
            </a:fld>
            <a:endParaRPr lang="en-GB"/>
          </a:p>
        </p:txBody>
      </p:sp>
    </p:spTree>
    <p:extLst>
      <p:ext uri="{BB962C8B-B14F-4D97-AF65-F5344CB8AC3E}">
        <p14:creationId xmlns:p14="http://schemas.microsoft.com/office/powerpoint/2010/main" val="15796346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35062" y="4024827"/>
            <a:ext cx="4544021" cy="95930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412730" y="4024827"/>
            <a:ext cx="4544021" cy="95930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A2C2A69-7FAF-4BA3-8416-7DEEE5DABFEA}" type="datetimeFigureOut">
              <a:rPr lang="en-GB" smtClean="0"/>
              <a:t>14/12/2018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B3E36D-517E-4A6E-9C1C-614196CD41A2}" type="slidenum">
              <a:rPr lang="en-GB" smtClean="0"/>
              <a:t>‹#›</a:t>
            </a:fld>
            <a:endParaRPr lang="en-GB"/>
          </a:p>
        </p:txBody>
      </p:sp>
    </p:spTree>
    <p:extLst>
      <p:ext uri="{BB962C8B-B14F-4D97-AF65-F5344CB8AC3E}">
        <p14:creationId xmlns:p14="http://schemas.microsoft.com/office/powerpoint/2010/main" val="66341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36455" y="804969"/>
            <a:ext cx="9221689" cy="2922375"/>
          </a:xfrm>
        </p:spPr>
        <p:txBody>
          <a:bodyPr/>
          <a:lstStyle/>
          <a:p>
            <a:r>
              <a:rPr lang="en-US"/>
              <a:t>Click to edit Master title style</a:t>
            </a:r>
            <a:endParaRPr lang="en-US" dirty="0"/>
          </a:p>
        </p:txBody>
      </p:sp>
      <p:sp>
        <p:nvSpPr>
          <p:cNvPr id="3" name="Text Placeholder 2"/>
          <p:cNvSpPr>
            <a:spLocks noGrp="1"/>
          </p:cNvSpPr>
          <p:nvPr>
            <p:ph type="body" idx="1"/>
          </p:nvPr>
        </p:nvSpPr>
        <p:spPr>
          <a:xfrm>
            <a:off x="736456" y="3706342"/>
            <a:ext cx="4523137" cy="1816421"/>
          </a:xfrm>
        </p:spPr>
        <p:txBody>
          <a:bodyPr anchor="b"/>
          <a:lstStyle>
            <a:lvl1pPr marL="0" indent="0">
              <a:buNone/>
              <a:defRPr sz="2806" b="1"/>
            </a:lvl1pPr>
            <a:lvl2pPr marL="534604" indent="0">
              <a:buNone/>
              <a:defRPr sz="2339" b="1"/>
            </a:lvl2pPr>
            <a:lvl3pPr marL="1069208" indent="0">
              <a:buNone/>
              <a:defRPr sz="2105" b="1"/>
            </a:lvl3pPr>
            <a:lvl4pPr marL="1603812" indent="0">
              <a:buNone/>
              <a:defRPr sz="1871" b="1"/>
            </a:lvl4pPr>
            <a:lvl5pPr marL="2138416" indent="0">
              <a:buNone/>
              <a:defRPr sz="1871" b="1"/>
            </a:lvl5pPr>
            <a:lvl6pPr marL="2673020" indent="0">
              <a:buNone/>
              <a:defRPr sz="1871" b="1"/>
            </a:lvl6pPr>
            <a:lvl7pPr marL="3207624" indent="0">
              <a:buNone/>
              <a:defRPr sz="1871" b="1"/>
            </a:lvl7pPr>
            <a:lvl8pPr marL="3742228" indent="0">
              <a:buNone/>
              <a:defRPr sz="1871" b="1"/>
            </a:lvl8pPr>
            <a:lvl9pPr marL="4276832" indent="0">
              <a:buNone/>
              <a:defRPr sz="1871" b="1"/>
            </a:lvl9pPr>
          </a:lstStyle>
          <a:p>
            <a:pPr lvl="0"/>
            <a:r>
              <a:rPr lang="en-US"/>
              <a:t>Edit Master text styles</a:t>
            </a:r>
          </a:p>
        </p:txBody>
      </p:sp>
      <p:sp>
        <p:nvSpPr>
          <p:cNvPr id="4" name="Content Placeholder 3"/>
          <p:cNvSpPr>
            <a:spLocks noGrp="1"/>
          </p:cNvSpPr>
          <p:nvPr>
            <p:ph sz="half" idx="2"/>
          </p:nvPr>
        </p:nvSpPr>
        <p:spPr>
          <a:xfrm>
            <a:off x="736456" y="5522763"/>
            <a:ext cx="4523137" cy="81231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412731" y="3706342"/>
            <a:ext cx="4545413" cy="1816421"/>
          </a:xfrm>
        </p:spPr>
        <p:txBody>
          <a:bodyPr anchor="b"/>
          <a:lstStyle>
            <a:lvl1pPr marL="0" indent="0">
              <a:buNone/>
              <a:defRPr sz="2806" b="1"/>
            </a:lvl1pPr>
            <a:lvl2pPr marL="534604" indent="0">
              <a:buNone/>
              <a:defRPr sz="2339" b="1"/>
            </a:lvl2pPr>
            <a:lvl3pPr marL="1069208" indent="0">
              <a:buNone/>
              <a:defRPr sz="2105" b="1"/>
            </a:lvl3pPr>
            <a:lvl4pPr marL="1603812" indent="0">
              <a:buNone/>
              <a:defRPr sz="1871" b="1"/>
            </a:lvl4pPr>
            <a:lvl5pPr marL="2138416" indent="0">
              <a:buNone/>
              <a:defRPr sz="1871" b="1"/>
            </a:lvl5pPr>
            <a:lvl6pPr marL="2673020" indent="0">
              <a:buNone/>
              <a:defRPr sz="1871" b="1"/>
            </a:lvl6pPr>
            <a:lvl7pPr marL="3207624" indent="0">
              <a:buNone/>
              <a:defRPr sz="1871" b="1"/>
            </a:lvl7pPr>
            <a:lvl8pPr marL="3742228" indent="0">
              <a:buNone/>
              <a:defRPr sz="1871" b="1"/>
            </a:lvl8pPr>
            <a:lvl9pPr marL="4276832" indent="0">
              <a:buNone/>
              <a:defRPr sz="1871" b="1"/>
            </a:lvl9pPr>
          </a:lstStyle>
          <a:p>
            <a:pPr lvl="0"/>
            <a:r>
              <a:rPr lang="en-US"/>
              <a:t>Edit Master text styles</a:t>
            </a:r>
          </a:p>
        </p:txBody>
      </p:sp>
      <p:sp>
        <p:nvSpPr>
          <p:cNvPr id="6" name="Content Placeholder 5"/>
          <p:cNvSpPr>
            <a:spLocks noGrp="1"/>
          </p:cNvSpPr>
          <p:nvPr>
            <p:ph sz="quarter" idx="4"/>
          </p:nvPr>
        </p:nvSpPr>
        <p:spPr>
          <a:xfrm>
            <a:off x="5412731" y="5522763"/>
            <a:ext cx="4545413" cy="81231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A2C2A69-7FAF-4BA3-8416-7DEEE5DABFEA}" type="datetimeFigureOut">
              <a:rPr lang="en-GB" smtClean="0"/>
              <a:t>14/12/2018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5B3E36D-517E-4A6E-9C1C-614196CD41A2}" type="slidenum">
              <a:rPr lang="en-GB" smtClean="0"/>
              <a:t>‹#›</a:t>
            </a:fld>
            <a:endParaRPr lang="en-GB"/>
          </a:p>
        </p:txBody>
      </p:sp>
    </p:spTree>
    <p:extLst>
      <p:ext uri="{BB962C8B-B14F-4D97-AF65-F5344CB8AC3E}">
        <p14:creationId xmlns:p14="http://schemas.microsoft.com/office/powerpoint/2010/main" val="30789682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A2C2A69-7FAF-4BA3-8416-7DEEE5DABFEA}" type="datetimeFigureOut">
              <a:rPr lang="en-GB" smtClean="0"/>
              <a:t>14/12/2018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B3E36D-517E-4A6E-9C1C-614196CD41A2}" type="slidenum">
              <a:rPr lang="en-GB" smtClean="0"/>
              <a:t>‹#›</a:t>
            </a:fld>
            <a:endParaRPr lang="en-GB"/>
          </a:p>
        </p:txBody>
      </p:sp>
    </p:spTree>
    <p:extLst>
      <p:ext uri="{BB962C8B-B14F-4D97-AF65-F5344CB8AC3E}">
        <p14:creationId xmlns:p14="http://schemas.microsoft.com/office/powerpoint/2010/main" val="15656843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2C2A69-7FAF-4BA3-8416-7DEEE5DABFEA}" type="datetimeFigureOut">
              <a:rPr lang="en-GB" smtClean="0"/>
              <a:t>14/12/2018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5B3E36D-517E-4A6E-9C1C-614196CD41A2}" type="slidenum">
              <a:rPr lang="en-GB" smtClean="0"/>
              <a:t>‹#›</a:t>
            </a:fld>
            <a:endParaRPr lang="en-GB"/>
          </a:p>
        </p:txBody>
      </p:sp>
    </p:spTree>
    <p:extLst>
      <p:ext uri="{BB962C8B-B14F-4D97-AF65-F5344CB8AC3E}">
        <p14:creationId xmlns:p14="http://schemas.microsoft.com/office/powerpoint/2010/main" val="17498542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6455" y="1007957"/>
            <a:ext cx="3448388" cy="3527848"/>
          </a:xfrm>
        </p:spPr>
        <p:txBody>
          <a:bodyPr anchor="b"/>
          <a:lstStyle>
            <a:lvl1pPr>
              <a:defRPr sz="3742"/>
            </a:lvl1pPr>
          </a:lstStyle>
          <a:p>
            <a:r>
              <a:rPr lang="en-US"/>
              <a:t>Click to edit Master title style</a:t>
            </a:r>
            <a:endParaRPr lang="en-US" dirty="0"/>
          </a:p>
        </p:txBody>
      </p:sp>
      <p:sp>
        <p:nvSpPr>
          <p:cNvPr id="3" name="Content Placeholder 2"/>
          <p:cNvSpPr>
            <a:spLocks noGrp="1"/>
          </p:cNvSpPr>
          <p:nvPr>
            <p:ph idx="1"/>
          </p:nvPr>
        </p:nvSpPr>
        <p:spPr>
          <a:xfrm>
            <a:off x="4545413" y="2176910"/>
            <a:ext cx="5412730" cy="10744538"/>
          </a:xfrm>
        </p:spPr>
        <p:txBody>
          <a:bodyPr/>
          <a:lstStyle>
            <a:lvl1pPr>
              <a:defRPr sz="3742"/>
            </a:lvl1pPr>
            <a:lvl2pPr>
              <a:defRPr sz="3274"/>
            </a:lvl2pPr>
            <a:lvl3pPr>
              <a:defRPr sz="2806"/>
            </a:lvl3pPr>
            <a:lvl4pPr>
              <a:defRPr sz="2339"/>
            </a:lvl4pPr>
            <a:lvl5pPr>
              <a:defRPr sz="2339"/>
            </a:lvl5pPr>
            <a:lvl6pPr>
              <a:defRPr sz="2339"/>
            </a:lvl6pPr>
            <a:lvl7pPr>
              <a:defRPr sz="2339"/>
            </a:lvl7pPr>
            <a:lvl8pPr>
              <a:defRPr sz="2339"/>
            </a:lvl8pPr>
            <a:lvl9pPr>
              <a:defRPr sz="2339"/>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36455" y="4535805"/>
            <a:ext cx="3448388" cy="8403140"/>
          </a:xfrm>
        </p:spPr>
        <p:txBody>
          <a:bodyPr/>
          <a:lstStyle>
            <a:lvl1pPr marL="0" indent="0">
              <a:buNone/>
              <a:defRPr sz="1871"/>
            </a:lvl1pPr>
            <a:lvl2pPr marL="534604" indent="0">
              <a:buNone/>
              <a:defRPr sz="1637"/>
            </a:lvl2pPr>
            <a:lvl3pPr marL="1069208" indent="0">
              <a:buNone/>
              <a:defRPr sz="1403"/>
            </a:lvl3pPr>
            <a:lvl4pPr marL="1603812" indent="0">
              <a:buNone/>
              <a:defRPr sz="1169"/>
            </a:lvl4pPr>
            <a:lvl5pPr marL="2138416" indent="0">
              <a:buNone/>
              <a:defRPr sz="1169"/>
            </a:lvl5pPr>
            <a:lvl6pPr marL="2673020" indent="0">
              <a:buNone/>
              <a:defRPr sz="1169"/>
            </a:lvl6pPr>
            <a:lvl7pPr marL="3207624" indent="0">
              <a:buNone/>
              <a:defRPr sz="1169"/>
            </a:lvl7pPr>
            <a:lvl8pPr marL="3742228" indent="0">
              <a:buNone/>
              <a:defRPr sz="1169"/>
            </a:lvl8pPr>
            <a:lvl9pPr marL="4276832" indent="0">
              <a:buNone/>
              <a:defRPr sz="1169"/>
            </a:lvl9pPr>
          </a:lstStyle>
          <a:p>
            <a:pPr lvl="0"/>
            <a:r>
              <a:rPr lang="en-US"/>
              <a:t>Edit Master text styles</a:t>
            </a:r>
          </a:p>
        </p:txBody>
      </p:sp>
      <p:sp>
        <p:nvSpPr>
          <p:cNvPr id="5" name="Date Placeholder 4"/>
          <p:cNvSpPr>
            <a:spLocks noGrp="1"/>
          </p:cNvSpPr>
          <p:nvPr>
            <p:ph type="dt" sz="half" idx="10"/>
          </p:nvPr>
        </p:nvSpPr>
        <p:spPr/>
        <p:txBody>
          <a:bodyPr/>
          <a:lstStyle/>
          <a:p>
            <a:fld id="{4A2C2A69-7FAF-4BA3-8416-7DEEE5DABFEA}" type="datetimeFigureOut">
              <a:rPr lang="en-GB" smtClean="0"/>
              <a:t>14/12/2018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B3E36D-517E-4A6E-9C1C-614196CD41A2}" type="slidenum">
              <a:rPr lang="en-GB" smtClean="0"/>
              <a:t>‹#›</a:t>
            </a:fld>
            <a:endParaRPr lang="en-GB"/>
          </a:p>
        </p:txBody>
      </p:sp>
    </p:spTree>
    <p:extLst>
      <p:ext uri="{BB962C8B-B14F-4D97-AF65-F5344CB8AC3E}">
        <p14:creationId xmlns:p14="http://schemas.microsoft.com/office/powerpoint/2010/main" val="27646501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6455" y="1007957"/>
            <a:ext cx="3448388" cy="3527848"/>
          </a:xfrm>
        </p:spPr>
        <p:txBody>
          <a:bodyPr anchor="b"/>
          <a:lstStyle>
            <a:lvl1pPr>
              <a:defRPr sz="3742"/>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5413" y="2176910"/>
            <a:ext cx="5412730" cy="10744538"/>
          </a:xfrm>
        </p:spPr>
        <p:txBody>
          <a:bodyPr anchor="t"/>
          <a:lstStyle>
            <a:lvl1pPr marL="0" indent="0">
              <a:buNone/>
              <a:defRPr sz="3742"/>
            </a:lvl1pPr>
            <a:lvl2pPr marL="534604" indent="0">
              <a:buNone/>
              <a:defRPr sz="3274"/>
            </a:lvl2pPr>
            <a:lvl3pPr marL="1069208" indent="0">
              <a:buNone/>
              <a:defRPr sz="2806"/>
            </a:lvl3pPr>
            <a:lvl4pPr marL="1603812" indent="0">
              <a:buNone/>
              <a:defRPr sz="2339"/>
            </a:lvl4pPr>
            <a:lvl5pPr marL="2138416" indent="0">
              <a:buNone/>
              <a:defRPr sz="2339"/>
            </a:lvl5pPr>
            <a:lvl6pPr marL="2673020" indent="0">
              <a:buNone/>
              <a:defRPr sz="2339"/>
            </a:lvl6pPr>
            <a:lvl7pPr marL="3207624" indent="0">
              <a:buNone/>
              <a:defRPr sz="2339"/>
            </a:lvl7pPr>
            <a:lvl8pPr marL="3742228" indent="0">
              <a:buNone/>
              <a:defRPr sz="2339"/>
            </a:lvl8pPr>
            <a:lvl9pPr marL="4276832" indent="0">
              <a:buNone/>
              <a:defRPr sz="2339"/>
            </a:lvl9pPr>
          </a:lstStyle>
          <a:p>
            <a:r>
              <a:rPr lang="en-US"/>
              <a:t>Click icon to add picture</a:t>
            </a:r>
            <a:endParaRPr lang="en-US" dirty="0"/>
          </a:p>
        </p:txBody>
      </p:sp>
      <p:sp>
        <p:nvSpPr>
          <p:cNvPr id="4" name="Text Placeholder 3"/>
          <p:cNvSpPr>
            <a:spLocks noGrp="1"/>
          </p:cNvSpPr>
          <p:nvPr>
            <p:ph type="body" sz="half" idx="2"/>
          </p:nvPr>
        </p:nvSpPr>
        <p:spPr>
          <a:xfrm>
            <a:off x="736455" y="4535805"/>
            <a:ext cx="3448388" cy="8403140"/>
          </a:xfrm>
        </p:spPr>
        <p:txBody>
          <a:bodyPr/>
          <a:lstStyle>
            <a:lvl1pPr marL="0" indent="0">
              <a:buNone/>
              <a:defRPr sz="1871"/>
            </a:lvl1pPr>
            <a:lvl2pPr marL="534604" indent="0">
              <a:buNone/>
              <a:defRPr sz="1637"/>
            </a:lvl2pPr>
            <a:lvl3pPr marL="1069208" indent="0">
              <a:buNone/>
              <a:defRPr sz="1403"/>
            </a:lvl3pPr>
            <a:lvl4pPr marL="1603812" indent="0">
              <a:buNone/>
              <a:defRPr sz="1169"/>
            </a:lvl4pPr>
            <a:lvl5pPr marL="2138416" indent="0">
              <a:buNone/>
              <a:defRPr sz="1169"/>
            </a:lvl5pPr>
            <a:lvl6pPr marL="2673020" indent="0">
              <a:buNone/>
              <a:defRPr sz="1169"/>
            </a:lvl6pPr>
            <a:lvl7pPr marL="3207624" indent="0">
              <a:buNone/>
              <a:defRPr sz="1169"/>
            </a:lvl7pPr>
            <a:lvl8pPr marL="3742228" indent="0">
              <a:buNone/>
              <a:defRPr sz="1169"/>
            </a:lvl8pPr>
            <a:lvl9pPr marL="4276832" indent="0">
              <a:buNone/>
              <a:defRPr sz="1169"/>
            </a:lvl9pPr>
          </a:lstStyle>
          <a:p>
            <a:pPr lvl="0"/>
            <a:r>
              <a:rPr lang="en-US"/>
              <a:t>Edit Master text styles</a:t>
            </a:r>
          </a:p>
        </p:txBody>
      </p:sp>
      <p:sp>
        <p:nvSpPr>
          <p:cNvPr id="5" name="Date Placeholder 4"/>
          <p:cNvSpPr>
            <a:spLocks noGrp="1"/>
          </p:cNvSpPr>
          <p:nvPr>
            <p:ph type="dt" sz="half" idx="10"/>
          </p:nvPr>
        </p:nvSpPr>
        <p:spPr/>
        <p:txBody>
          <a:bodyPr/>
          <a:lstStyle/>
          <a:p>
            <a:fld id="{4A2C2A69-7FAF-4BA3-8416-7DEEE5DABFEA}" type="datetimeFigureOut">
              <a:rPr lang="en-GB" smtClean="0"/>
              <a:t>14/12/2018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B3E36D-517E-4A6E-9C1C-614196CD41A2}" type="slidenum">
              <a:rPr lang="en-GB" smtClean="0"/>
              <a:t>‹#›</a:t>
            </a:fld>
            <a:endParaRPr lang="en-GB"/>
          </a:p>
        </p:txBody>
      </p:sp>
    </p:spTree>
    <p:extLst>
      <p:ext uri="{BB962C8B-B14F-4D97-AF65-F5344CB8AC3E}">
        <p14:creationId xmlns:p14="http://schemas.microsoft.com/office/powerpoint/2010/main" val="2574466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2C2A69-7FAF-4BA3-8416-7DEEE5DABFEA}" type="datetimeFigureOut">
              <a:rPr lang="en-GB" smtClean="0"/>
              <a:t>14/12/2018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B3E36D-517E-4A6E-9C1C-614196CD41A2}" type="slidenum">
              <a:rPr lang="en-GB" smtClean="0"/>
              <a:t>‹#›</a:t>
            </a:fld>
            <a:endParaRPr lang="en-GB"/>
          </a:p>
        </p:txBody>
      </p:sp>
    </p:spTree>
    <p:extLst>
      <p:ext uri="{BB962C8B-B14F-4D97-AF65-F5344CB8AC3E}">
        <p14:creationId xmlns:p14="http://schemas.microsoft.com/office/powerpoint/2010/main" val="43051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51329" y="804966"/>
            <a:ext cx="2305422" cy="1281295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35063" y="804966"/>
            <a:ext cx="6782619" cy="128129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2C2A69-7FAF-4BA3-8416-7DEEE5DABFEA}" type="datetimeFigureOut">
              <a:rPr lang="en-GB" smtClean="0"/>
              <a:t>14/12/2018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B3E36D-517E-4A6E-9C1C-614196CD41A2}" type="slidenum">
              <a:rPr lang="en-GB" smtClean="0"/>
              <a:t>‹#›</a:t>
            </a:fld>
            <a:endParaRPr lang="en-GB"/>
          </a:p>
        </p:txBody>
      </p:sp>
    </p:spTree>
    <p:extLst>
      <p:ext uri="{BB962C8B-B14F-4D97-AF65-F5344CB8AC3E}">
        <p14:creationId xmlns:p14="http://schemas.microsoft.com/office/powerpoint/2010/main" val="3033790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35062" y="804969"/>
            <a:ext cx="9221689" cy="292237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35062" y="4024827"/>
            <a:ext cx="9221689" cy="9593089"/>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5062" y="14013401"/>
            <a:ext cx="2405658" cy="804965"/>
          </a:xfrm>
          <a:prstGeom prst="rect">
            <a:avLst/>
          </a:prstGeom>
        </p:spPr>
        <p:txBody>
          <a:bodyPr vert="horz" lIns="91440" tIns="45720" rIns="91440" bIns="45720" rtlCol="0" anchor="ctr"/>
          <a:lstStyle>
            <a:lvl1pPr algn="l">
              <a:defRPr sz="1403">
                <a:solidFill>
                  <a:schemeClr val="tx1">
                    <a:tint val="75000"/>
                  </a:schemeClr>
                </a:solidFill>
              </a:defRPr>
            </a:lvl1pPr>
          </a:lstStyle>
          <a:p>
            <a:fld id="{4A2C2A69-7FAF-4BA3-8416-7DEEE5DABFEA}" type="datetimeFigureOut">
              <a:rPr lang="en-GB" smtClean="0"/>
              <a:t>14/12/2018</a:t>
            </a:fld>
            <a:endParaRPr lang="en-GB"/>
          </a:p>
        </p:txBody>
      </p:sp>
      <p:sp>
        <p:nvSpPr>
          <p:cNvPr id="5" name="Footer Placeholder 4"/>
          <p:cNvSpPr>
            <a:spLocks noGrp="1"/>
          </p:cNvSpPr>
          <p:nvPr>
            <p:ph type="ftr" sz="quarter" idx="3"/>
          </p:nvPr>
        </p:nvSpPr>
        <p:spPr>
          <a:xfrm>
            <a:off x="3541663" y="14013401"/>
            <a:ext cx="3608487" cy="804965"/>
          </a:xfrm>
          <a:prstGeom prst="rect">
            <a:avLst/>
          </a:prstGeom>
        </p:spPr>
        <p:txBody>
          <a:bodyPr vert="horz" lIns="91440" tIns="45720" rIns="91440" bIns="45720" rtlCol="0" anchor="ctr"/>
          <a:lstStyle>
            <a:lvl1pPr algn="ctr">
              <a:defRPr sz="1403">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7551093" y="14013401"/>
            <a:ext cx="2405658" cy="804965"/>
          </a:xfrm>
          <a:prstGeom prst="rect">
            <a:avLst/>
          </a:prstGeom>
        </p:spPr>
        <p:txBody>
          <a:bodyPr vert="horz" lIns="91440" tIns="45720" rIns="91440" bIns="45720" rtlCol="0" anchor="ctr"/>
          <a:lstStyle>
            <a:lvl1pPr algn="r">
              <a:defRPr sz="1403">
                <a:solidFill>
                  <a:schemeClr val="tx1">
                    <a:tint val="75000"/>
                  </a:schemeClr>
                </a:solidFill>
              </a:defRPr>
            </a:lvl1pPr>
          </a:lstStyle>
          <a:p>
            <a:fld id="{15B3E36D-517E-4A6E-9C1C-614196CD41A2}" type="slidenum">
              <a:rPr lang="en-GB" smtClean="0"/>
              <a:t>‹#›</a:t>
            </a:fld>
            <a:endParaRPr lang="en-GB"/>
          </a:p>
        </p:txBody>
      </p:sp>
    </p:spTree>
    <p:extLst>
      <p:ext uri="{BB962C8B-B14F-4D97-AF65-F5344CB8AC3E}">
        <p14:creationId xmlns:p14="http://schemas.microsoft.com/office/powerpoint/2010/main" val="110443895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1069208" rtl="0" eaLnBrk="1" latinLnBrk="0" hangingPunct="1">
        <a:lnSpc>
          <a:spcPct val="90000"/>
        </a:lnSpc>
        <a:spcBef>
          <a:spcPct val="0"/>
        </a:spcBef>
        <a:buNone/>
        <a:defRPr sz="5145" kern="1200">
          <a:solidFill>
            <a:schemeClr val="tx1"/>
          </a:solidFill>
          <a:latin typeface="+mj-lt"/>
          <a:ea typeface="+mj-ea"/>
          <a:cs typeface="+mj-cs"/>
        </a:defRPr>
      </a:lvl1pPr>
    </p:titleStyle>
    <p:bodyStyle>
      <a:lvl1pPr marL="267302" indent="-267302" algn="l" defTabSz="1069208" rtl="0" eaLnBrk="1" latinLnBrk="0" hangingPunct="1">
        <a:lnSpc>
          <a:spcPct val="90000"/>
        </a:lnSpc>
        <a:spcBef>
          <a:spcPts val="1169"/>
        </a:spcBef>
        <a:buFont typeface="Arial" panose="020B0604020202020204" pitchFamily="34" charset="0"/>
        <a:buChar char="•"/>
        <a:defRPr sz="3274" kern="1200">
          <a:solidFill>
            <a:schemeClr val="tx1"/>
          </a:solidFill>
          <a:latin typeface="+mn-lt"/>
          <a:ea typeface="+mn-ea"/>
          <a:cs typeface="+mn-cs"/>
        </a:defRPr>
      </a:lvl1pPr>
      <a:lvl2pPr marL="801906" indent="-267302" algn="l" defTabSz="1069208" rtl="0" eaLnBrk="1" latinLnBrk="0" hangingPunct="1">
        <a:lnSpc>
          <a:spcPct val="90000"/>
        </a:lnSpc>
        <a:spcBef>
          <a:spcPts val="585"/>
        </a:spcBef>
        <a:buFont typeface="Arial" panose="020B0604020202020204" pitchFamily="34" charset="0"/>
        <a:buChar char="•"/>
        <a:defRPr sz="2806" kern="1200">
          <a:solidFill>
            <a:schemeClr val="tx1"/>
          </a:solidFill>
          <a:latin typeface="+mn-lt"/>
          <a:ea typeface="+mn-ea"/>
          <a:cs typeface="+mn-cs"/>
        </a:defRPr>
      </a:lvl2pPr>
      <a:lvl3pPr marL="1336510" indent="-267302" algn="l" defTabSz="1069208" rtl="0" eaLnBrk="1" latinLnBrk="0" hangingPunct="1">
        <a:lnSpc>
          <a:spcPct val="90000"/>
        </a:lnSpc>
        <a:spcBef>
          <a:spcPts val="585"/>
        </a:spcBef>
        <a:buFont typeface="Arial" panose="020B0604020202020204" pitchFamily="34" charset="0"/>
        <a:buChar char="•"/>
        <a:defRPr sz="2339" kern="1200">
          <a:solidFill>
            <a:schemeClr val="tx1"/>
          </a:solidFill>
          <a:latin typeface="+mn-lt"/>
          <a:ea typeface="+mn-ea"/>
          <a:cs typeface="+mn-cs"/>
        </a:defRPr>
      </a:lvl3pPr>
      <a:lvl4pPr marL="1871114"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4pPr>
      <a:lvl5pPr marL="2405718"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5pPr>
      <a:lvl6pPr marL="2940322"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6pPr>
      <a:lvl7pPr marL="3474926"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7pPr>
      <a:lvl8pPr marL="4009530"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8pPr>
      <a:lvl9pPr marL="4544134"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9pPr>
    </p:bodyStyle>
    <p:otherStyle>
      <a:defPPr>
        <a:defRPr lang="en-US"/>
      </a:defPPr>
      <a:lvl1pPr marL="0" algn="l" defTabSz="1069208" rtl="0" eaLnBrk="1" latinLnBrk="0" hangingPunct="1">
        <a:defRPr sz="2105" kern="1200">
          <a:solidFill>
            <a:schemeClr val="tx1"/>
          </a:solidFill>
          <a:latin typeface="+mn-lt"/>
          <a:ea typeface="+mn-ea"/>
          <a:cs typeface="+mn-cs"/>
        </a:defRPr>
      </a:lvl1pPr>
      <a:lvl2pPr marL="534604" algn="l" defTabSz="1069208" rtl="0" eaLnBrk="1" latinLnBrk="0" hangingPunct="1">
        <a:defRPr sz="2105" kern="1200">
          <a:solidFill>
            <a:schemeClr val="tx1"/>
          </a:solidFill>
          <a:latin typeface="+mn-lt"/>
          <a:ea typeface="+mn-ea"/>
          <a:cs typeface="+mn-cs"/>
        </a:defRPr>
      </a:lvl2pPr>
      <a:lvl3pPr marL="1069208" algn="l" defTabSz="1069208" rtl="0" eaLnBrk="1" latinLnBrk="0" hangingPunct="1">
        <a:defRPr sz="2105" kern="1200">
          <a:solidFill>
            <a:schemeClr val="tx1"/>
          </a:solidFill>
          <a:latin typeface="+mn-lt"/>
          <a:ea typeface="+mn-ea"/>
          <a:cs typeface="+mn-cs"/>
        </a:defRPr>
      </a:lvl3pPr>
      <a:lvl4pPr marL="1603812" algn="l" defTabSz="1069208" rtl="0" eaLnBrk="1" latinLnBrk="0" hangingPunct="1">
        <a:defRPr sz="2105" kern="1200">
          <a:solidFill>
            <a:schemeClr val="tx1"/>
          </a:solidFill>
          <a:latin typeface="+mn-lt"/>
          <a:ea typeface="+mn-ea"/>
          <a:cs typeface="+mn-cs"/>
        </a:defRPr>
      </a:lvl4pPr>
      <a:lvl5pPr marL="2138416" algn="l" defTabSz="1069208" rtl="0" eaLnBrk="1" latinLnBrk="0" hangingPunct="1">
        <a:defRPr sz="2105" kern="1200">
          <a:solidFill>
            <a:schemeClr val="tx1"/>
          </a:solidFill>
          <a:latin typeface="+mn-lt"/>
          <a:ea typeface="+mn-ea"/>
          <a:cs typeface="+mn-cs"/>
        </a:defRPr>
      </a:lvl5pPr>
      <a:lvl6pPr marL="2673020" algn="l" defTabSz="1069208" rtl="0" eaLnBrk="1" latinLnBrk="0" hangingPunct="1">
        <a:defRPr sz="2105" kern="1200">
          <a:solidFill>
            <a:schemeClr val="tx1"/>
          </a:solidFill>
          <a:latin typeface="+mn-lt"/>
          <a:ea typeface="+mn-ea"/>
          <a:cs typeface="+mn-cs"/>
        </a:defRPr>
      </a:lvl6pPr>
      <a:lvl7pPr marL="3207624" algn="l" defTabSz="1069208" rtl="0" eaLnBrk="1" latinLnBrk="0" hangingPunct="1">
        <a:defRPr sz="2105" kern="1200">
          <a:solidFill>
            <a:schemeClr val="tx1"/>
          </a:solidFill>
          <a:latin typeface="+mn-lt"/>
          <a:ea typeface="+mn-ea"/>
          <a:cs typeface="+mn-cs"/>
        </a:defRPr>
      </a:lvl7pPr>
      <a:lvl8pPr marL="3742228" algn="l" defTabSz="1069208" rtl="0" eaLnBrk="1" latinLnBrk="0" hangingPunct="1">
        <a:defRPr sz="2105" kern="1200">
          <a:solidFill>
            <a:schemeClr val="tx1"/>
          </a:solidFill>
          <a:latin typeface="+mn-lt"/>
          <a:ea typeface="+mn-ea"/>
          <a:cs typeface="+mn-cs"/>
        </a:defRPr>
      </a:lvl8pPr>
      <a:lvl9pPr marL="4276832" algn="l" defTabSz="1069208" rtl="0" eaLnBrk="1" latinLnBrk="0" hangingPunct="1">
        <a:defRPr sz="210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8.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EFBDEAB-AC98-4124-B5B1-D90E4033E237}"/>
              </a:ext>
            </a:extLst>
          </p:cNvPr>
          <p:cNvSpPr/>
          <p:nvPr/>
        </p:nvSpPr>
        <p:spPr>
          <a:xfrm>
            <a:off x="1899622" y="6237721"/>
            <a:ext cx="1971338" cy="923330"/>
          </a:xfrm>
          <a:prstGeom prst="rect">
            <a:avLst/>
          </a:prstGeom>
          <a:noFill/>
        </p:spPr>
        <p:txBody>
          <a:bodyPr wrap="square" lIns="91440" tIns="45720" rIns="91440" bIns="45720">
            <a:spAutoFit/>
          </a:bodyPr>
          <a:lstStyle/>
          <a:p>
            <a:pPr algn="ctr"/>
            <a:r>
              <a:rPr lang="en-US" sz="2000" b="1" cap="none" spc="0" dirty="0">
                <a:ln w="22225">
                  <a:solidFill>
                    <a:schemeClr val="accent2"/>
                  </a:solidFill>
                  <a:prstDash val="solid"/>
                </a:ln>
                <a:solidFill>
                  <a:schemeClr val="accent2">
                    <a:lumMod val="40000"/>
                    <a:lumOff val="60000"/>
                  </a:schemeClr>
                </a:solidFill>
                <a:effectLst/>
              </a:rPr>
              <a:t>Transdisciplinary</a:t>
            </a:r>
            <a:r>
              <a:rPr lang="en-US" sz="5400" b="1" cap="none" spc="0" dirty="0">
                <a:ln w="22225">
                  <a:solidFill>
                    <a:schemeClr val="accent2"/>
                  </a:solidFill>
                  <a:prstDash val="solid"/>
                </a:ln>
                <a:solidFill>
                  <a:schemeClr val="accent2">
                    <a:lumMod val="40000"/>
                    <a:lumOff val="60000"/>
                  </a:schemeClr>
                </a:solidFill>
                <a:effectLst/>
              </a:rPr>
              <a:t> </a:t>
            </a:r>
            <a:r>
              <a:rPr lang="en-US" sz="5400" b="1" cap="none" spc="0" dirty="0">
                <a:ln w="22225">
                  <a:solidFill>
                    <a:schemeClr val="accent2"/>
                  </a:solidFill>
                  <a:prstDash val="solid"/>
                </a:ln>
                <a:effectLst/>
              </a:rPr>
              <a:t> </a:t>
            </a:r>
          </a:p>
        </p:txBody>
      </p:sp>
      <p:pic>
        <p:nvPicPr>
          <p:cNvPr id="8" name="Picture 7" descr="A close up of a logo&#10;&#10;Description automatically generated">
            <a:extLst>
              <a:ext uri="{FF2B5EF4-FFF2-40B4-BE49-F238E27FC236}">
                <a16:creationId xmlns:a16="http://schemas.microsoft.com/office/drawing/2014/main" id="{C90AAD8F-449A-482F-9A52-6A1D51576B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2109" y="6407150"/>
            <a:ext cx="3643838" cy="2732879"/>
          </a:xfrm>
          <a:prstGeom prst="rect">
            <a:avLst/>
          </a:prstGeom>
        </p:spPr>
      </p:pic>
      <p:sp>
        <p:nvSpPr>
          <p:cNvPr id="9" name="Rectangle 8">
            <a:extLst>
              <a:ext uri="{FF2B5EF4-FFF2-40B4-BE49-F238E27FC236}">
                <a16:creationId xmlns:a16="http://schemas.microsoft.com/office/drawing/2014/main" id="{CA2FB7AC-34CA-4F54-964C-15DF2AD8990C}"/>
              </a:ext>
            </a:extLst>
          </p:cNvPr>
          <p:cNvSpPr/>
          <p:nvPr/>
        </p:nvSpPr>
        <p:spPr>
          <a:xfrm>
            <a:off x="-762109" y="8110224"/>
            <a:ext cx="6387657" cy="400110"/>
          </a:xfrm>
          <a:prstGeom prst="rect">
            <a:avLst/>
          </a:prstGeom>
          <a:noFill/>
        </p:spPr>
        <p:txBody>
          <a:bodyPr wrap="square" lIns="91440" tIns="45720" rIns="91440" bIns="45720">
            <a:spAutoFit/>
          </a:bodyPr>
          <a:lstStyle/>
          <a:p>
            <a:pPr algn="ctr"/>
            <a:r>
              <a:rPr lang="en-US" sz="2000" b="1" dirty="0">
                <a:ln w="22225">
                  <a:solidFill>
                    <a:schemeClr val="accent2"/>
                  </a:solidFill>
                  <a:prstDash val="solid"/>
                </a:ln>
                <a:solidFill>
                  <a:schemeClr val="accent2">
                    <a:lumMod val="40000"/>
                    <a:lumOff val="60000"/>
                  </a:schemeClr>
                </a:solidFill>
              </a:rPr>
              <a:t>Project based learning</a:t>
            </a:r>
            <a:endParaRPr lang="en-US" sz="2000" b="1" cap="none" spc="0" dirty="0">
              <a:ln w="22225">
                <a:solidFill>
                  <a:schemeClr val="accent2"/>
                </a:solidFill>
                <a:prstDash val="solid"/>
              </a:ln>
              <a:solidFill>
                <a:schemeClr val="accent2">
                  <a:lumMod val="40000"/>
                  <a:lumOff val="60000"/>
                </a:schemeClr>
              </a:solidFill>
              <a:effectLst/>
            </a:endParaRPr>
          </a:p>
        </p:txBody>
      </p:sp>
      <p:sp>
        <p:nvSpPr>
          <p:cNvPr id="10" name="TextBox 9">
            <a:extLst>
              <a:ext uri="{FF2B5EF4-FFF2-40B4-BE49-F238E27FC236}">
                <a16:creationId xmlns:a16="http://schemas.microsoft.com/office/drawing/2014/main" id="{C0A3360E-B3B3-40C1-BB6F-A6C5B4AE29A5}"/>
              </a:ext>
            </a:extLst>
          </p:cNvPr>
          <p:cNvSpPr txBox="1"/>
          <p:nvPr/>
        </p:nvSpPr>
        <p:spPr>
          <a:xfrm>
            <a:off x="278296" y="8510334"/>
            <a:ext cx="5067610" cy="4247317"/>
          </a:xfrm>
          <a:prstGeom prst="rect">
            <a:avLst/>
          </a:prstGeom>
          <a:noFill/>
        </p:spPr>
        <p:txBody>
          <a:bodyPr wrap="square" rtlCol="0">
            <a:spAutoFit/>
          </a:bodyPr>
          <a:lstStyle/>
          <a:p>
            <a:r>
              <a:rPr lang="en-GB" sz="1200" u="sng" dirty="0"/>
              <a:t>Design and build a fruit trolley for  our school </a:t>
            </a:r>
          </a:p>
          <a:p>
            <a:r>
              <a:rPr lang="en-GB" sz="1200" u="sng" dirty="0"/>
              <a:t>Numeracy (WAG, 2015)</a:t>
            </a:r>
          </a:p>
          <a:p>
            <a:pPr marL="285750" indent="-285750">
              <a:buFont typeface="Arial" panose="020B0604020202020204" pitchFamily="34" charset="0"/>
              <a:buChar char="•"/>
            </a:pPr>
            <a:r>
              <a:rPr lang="en-GB" sz="1200" dirty="0"/>
              <a:t>Developing numerical reasoning- Identify processes and connections</a:t>
            </a:r>
          </a:p>
          <a:p>
            <a:pPr marL="285750" indent="-285750">
              <a:buFont typeface="Arial" panose="020B0604020202020204" pitchFamily="34" charset="0"/>
              <a:buChar char="•"/>
            </a:pPr>
            <a:r>
              <a:rPr lang="en-GB" sz="1200" dirty="0"/>
              <a:t>Using measuring skills- Length/ Weight/ capacity/ area</a:t>
            </a:r>
          </a:p>
          <a:p>
            <a:pPr marL="285750" indent="-285750">
              <a:buFont typeface="Arial" panose="020B0604020202020204" pitchFamily="34" charset="0"/>
              <a:buChar char="•"/>
            </a:pPr>
            <a:r>
              <a:rPr lang="en-GB" sz="1200" dirty="0"/>
              <a:t>Using data skills- collect and record data, present and analyse data, interoperate results</a:t>
            </a:r>
          </a:p>
          <a:p>
            <a:r>
              <a:rPr lang="en-GB" sz="1200" u="sng" dirty="0"/>
              <a:t>Literacy (WAG, 2015)</a:t>
            </a:r>
          </a:p>
          <a:p>
            <a:pPr marL="171450" indent="-171450">
              <a:buFont typeface="Arial" panose="020B0604020202020204" pitchFamily="34" charset="0"/>
              <a:buChar char="•"/>
            </a:pPr>
            <a:r>
              <a:rPr lang="en-GB" sz="1200" dirty="0"/>
              <a:t>Oracy- Developing and presenting information and ideas (Collaboration and discussion)</a:t>
            </a:r>
          </a:p>
          <a:p>
            <a:pPr marL="171450" indent="-171450">
              <a:buFont typeface="Arial" panose="020B0604020202020204" pitchFamily="34" charset="0"/>
              <a:buChar char="•"/>
            </a:pPr>
            <a:r>
              <a:rPr lang="en-GB" sz="1200" dirty="0"/>
              <a:t>Writing across the curriculum- organising ideas and information (Meaning, purposes, reader)</a:t>
            </a:r>
          </a:p>
          <a:p>
            <a:r>
              <a:rPr lang="en-GB" sz="1200" u="sng" dirty="0"/>
              <a:t>Digital competence (WAG, 2016)</a:t>
            </a:r>
          </a:p>
          <a:p>
            <a:pPr marL="285750" indent="-285750">
              <a:buFont typeface="Arial" panose="020B0604020202020204" pitchFamily="34" charset="0"/>
              <a:buChar char="•"/>
            </a:pPr>
            <a:r>
              <a:rPr lang="en-GB" sz="1200" dirty="0"/>
              <a:t>Producing- Creating</a:t>
            </a:r>
          </a:p>
          <a:p>
            <a:pPr marL="285750" indent="-285750">
              <a:buFont typeface="Arial" panose="020B0604020202020204" pitchFamily="34" charset="0"/>
              <a:buChar char="•"/>
            </a:pPr>
            <a:r>
              <a:rPr lang="en-GB" sz="1200" dirty="0"/>
              <a:t>Producing- Evaluating and improving</a:t>
            </a:r>
          </a:p>
          <a:p>
            <a:endParaRPr lang="en-GB" sz="1200" dirty="0"/>
          </a:p>
          <a:p>
            <a:endParaRPr lang="en-GB" sz="1200" dirty="0"/>
          </a:p>
          <a:p>
            <a:endParaRPr lang="en-GB" sz="1200" dirty="0"/>
          </a:p>
          <a:p>
            <a:endParaRPr lang="en-GB" sz="1200" dirty="0"/>
          </a:p>
          <a:p>
            <a:endParaRPr lang="en-GB" u="sng" dirty="0"/>
          </a:p>
          <a:p>
            <a:endParaRPr lang="en-GB" u="sng" dirty="0"/>
          </a:p>
          <a:p>
            <a:endParaRPr lang="en-GB" dirty="0"/>
          </a:p>
        </p:txBody>
      </p:sp>
      <p:sp>
        <p:nvSpPr>
          <p:cNvPr id="11" name="Rectangle 10">
            <a:extLst>
              <a:ext uri="{FF2B5EF4-FFF2-40B4-BE49-F238E27FC236}">
                <a16:creationId xmlns:a16="http://schemas.microsoft.com/office/drawing/2014/main" id="{F4AF65CD-8736-4250-A358-353946D7E3B5}"/>
              </a:ext>
            </a:extLst>
          </p:cNvPr>
          <p:cNvSpPr/>
          <p:nvPr/>
        </p:nvSpPr>
        <p:spPr>
          <a:xfrm>
            <a:off x="3693186" y="6816070"/>
            <a:ext cx="1537600" cy="253916"/>
          </a:xfrm>
          <a:prstGeom prst="rect">
            <a:avLst/>
          </a:prstGeom>
          <a:noFill/>
        </p:spPr>
        <p:txBody>
          <a:bodyPr wrap="none" lIns="91440" tIns="45720" rIns="91440" bIns="45720">
            <a:spAutoFit/>
          </a:bodyPr>
          <a:lstStyle/>
          <a:p>
            <a:pPr algn="ctr"/>
            <a:r>
              <a:rPr lang="en-US" sz="1050" b="0" cap="none" spc="0" dirty="0">
                <a:ln w="0"/>
                <a:solidFill>
                  <a:schemeClr val="tx1"/>
                </a:solidFill>
                <a:effectLst>
                  <a:outerShdw blurRad="38100" dist="19050" dir="2700000" algn="tl" rotWithShape="0">
                    <a:schemeClr val="dk1">
                      <a:alpha val="40000"/>
                    </a:schemeClr>
                  </a:outerShdw>
                </a:effectLst>
              </a:rPr>
              <a:t>(Drake and Burns, 2004) </a:t>
            </a:r>
            <a:endParaRPr lang="en-GB" sz="1050" b="0" cap="none" spc="0" dirty="0">
              <a:ln w="0"/>
              <a:solidFill>
                <a:schemeClr val="tx1"/>
              </a:solidFill>
              <a:effectLst>
                <a:outerShdw blurRad="38100" dist="19050" dir="2700000" algn="tl" rotWithShape="0">
                  <a:schemeClr val="dk1">
                    <a:alpha val="40000"/>
                  </a:schemeClr>
                </a:outerShdw>
              </a:effectLst>
            </a:endParaRPr>
          </a:p>
        </p:txBody>
      </p:sp>
      <p:sp>
        <p:nvSpPr>
          <p:cNvPr id="12" name="TextBox 11">
            <a:extLst>
              <a:ext uri="{FF2B5EF4-FFF2-40B4-BE49-F238E27FC236}">
                <a16:creationId xmlns:a16="http://schemas.microsoft.com/office/drawing/2014/main" id="{17FB6D2D-B8F1-4570-8D75-35AF06F69675}"/>
              </a:ext>
            </a:extLst>
          </p:cNvPr>
          <p:cNvSpPr txBox="1"/>
          <p:nvPr/>
        </p:nvSpPr>
        <p:spPr>
          <a:xfrm>
            <a:off x="1899622" y="7069986"/>
            <a:ext cx="3241338" cy="1754326"/>
          </a:xfrm>
          <a:prstGeom prst="rect">
            <a:avLst/>
          </a:prstGeom>
          <a:noFill/>
        </p:spPr>
        <p:txBody>
          <a:bodyPr wrap="square" rtlCol="0">
            <a:spAutoFit/>
          </a:bodyPr>
          <a:lstStyle/>
          <a:p>
            <a:pPr marL="171450" indent="-171450">
              <a:buFont typeface="Arial" panose="020B0604020202020204" pitchFamily="34" charset="0"/>
              <a:buChar char="•"/>
            </a:pPr>
            <a:r>
              <a:rPr lang="en-GB" sz="1200" dirty="0"/>
              <a:t>Promotes meaningful learning (Westwood, 2006)</a:t>
            </a:r>
          </a:p>
          <a:p>
            <a:pPr marL="171450" indent="-171450">
              <a:buFont typeface="Arial" panose="020B0604020202020204" pitchFamily="34" charset="0"/>
              <a:buChar char="•"/>
            </a:pPr>
            <a:r>
              <a:rPr lang="en-GB" sz="1200" dirty="0"/>
              <a:t>Inclusive (Kaldi et al, 2010)</a:t>
            </a:r>
          </a:p>
          <a:p>
            <a:pPr marL="171450" indent="-171450">
              <a:buFont typeface="Arial" panose="020B0604020202020204" pitchFamily="34" charset="0"/>
              <a:buChar char="•"/>
            </a:pPr>
            <a:r>
              <a:rPr lang="en-GB" sz="1200" dirty="0"/>
              <a:t>Develops communicative, creative and practical- thinking skills (Solomon, 2003)</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p:txBody>
      </p:sp>
      <p:cxnSp>
        <p:nvCxnSpPr>
          <p:cNvPr id="18" name="Straight Connector 17">
            <a:extLst>
              <a:ext uri="{FF2B5EF4-FFF2-40B4-BE49-F238E27FC236}">
                <a16:creationId xmlns:a16="http://schemas.microsoft.com/office/drawing/2014/main" id="{BB091908-BB01-4DB1-8C9B-1AC72EDCF78B}"/>
              </a:ext>
            </a:extLst>
          </p:cNvPr>
          <p:cNvCxnSpPr>
            <a:cxnSpLocks/>
          </p:cNvCxnSpPr>
          <p:nvPr/>
        </p:nvCxnSpPr>
        <p:spPr>
          <a:xfrm flipH="1">
            <a:off x="5338642" y="8510334"/>
            <a:ext cx="7264" cy="2977759"/>
          </a:xfrm>
          <a:prstGeom prst="line">
            <a:avLst/>
          </a:prstGeom>
        </p:spPr>
        <p:style>
          <a:lnRef idx="2">
            <a:schemeClr val="dk1"/>
          </a:lnRef>
          <a:fillRef idx="0">
            <a:schemeClr val="dk1"/>
          </a:fillRef>
          <a:effectRef idx="1">
            <a:schemeClr val="dk1"/>
          </a:effectRef>
          <a:fontRef idx="minor">
            <a:schemeClr val="tx1"/>
          </a:fontRef>
        </p:style>
      </p:cxnSp>
      <p:cxnSp>
        <p:nvCxnSpPr>
          <p:cNvPr id="20" name="Straight Connector 19">
            <a:extLst>
              <a:ext uri="{FF2B5EF4-FFF2-40B4-BE49-F238E27FC236}">
                <a16:creationId xmlns:a16="http://schemas.microsoft.com/office/drawing/2014/main" id="{FA79FD5E-0A47-4EEA-9C40-0673079AA7B5}"/>
              </a:ext>
            </a:extLst>
          </p:cNvPr>
          <p:cNvCxnSpPr>
            <a:cxnSpLocks/>
          </p:cNvCxnSpPr>
          <p:nvPr/>
        </p:nvCxnSpPr>
        <p:spPr>
          <a:xfrm flipH="1" flipV="1">
            <a:off x="132080" y="11496173"/>
            <a:ext cx="5206562" cy="2538"/>
          </a:xfrm>
          <a:prstGeom prst="line">
            <a:avLst/>
          </a:prstGeom>
        </p:spPr>
        <p:style>
          <a:lnRef idx="2">
            <a:schemeClr val="dk1"/>
          </a:lnRef>
          <a:fillRef idx="0">
            <a:schemeClr val="dk1"/>
          </a:fillRef>
          <a:effectRef idx="1">
            <a:schemeClr val="dk1"/>
          </a:effectRef>
          <a:fontRef idx="minor">
            <a:schemeClr val="tx1"/>
          </a:fontRef>
        </p:style>
      </p:cxnSp>
      <p:cxnSp>
        <p:nvCxnSpPr>
          <p:cNvPr id="26" name="Straight Connector 25">
            <a:extLst>
              <a:ext uri="{FF2B5EF4-FFF2-40B4-BE49-F238E27FC236}">
                <a16:creationId xmlns:a16="http://schemas.microsoft.com/office/drawing/2014/main" id="{43ADF650-7013-43F0-B327-92369475BFF8}"/>
              </a:ext>
            </a:extLst>
          </p:cNvPr>
          <p:cNvCxnSpPr>
            <a:cxnSpLocks/>
          </p:cNvCxnSpPr>
          <p:nvPr/>
        </p:nvCxnSpPr>
        <p:spPr>
          <a:xfrm flipV="1">
            <a:off x="132080" y="8498929"/>
            <a:ext cx="0" cy="2997244"/>
          </a:xfrm>
          <a:prstGeom prst="line">
            <a:avLst/>
          </a:prstGeom>
        </p:spPr>
        <p:style>
          <a:lnRef idx="2">
            <a:schemeClr val="dk1"/>
          </a:lnRef>
          <a:fillRef idx="0">
            <a:schemeClr val="dk1"/>
          </a:fillRef>
          <a:effectRef idx="1">
            <a:schemeClr val="dk1"/>
          </a:effectRef>
          <a:fontRef idx="minor">
            <a:schemeClr val="tx1"/>
          </a:fontRef>
        </p:style>
      </p:cxnSp>
      <p:cxnSp>
        <p:nvCxnSpPr>
          <p:cNvPr id="29" name="Straight Connector 28">
            <a:extLst>
              <a:ext uri="{FF2B5EF4-FFF2-40B4-BE49-F238E27FC236}">
                <a16:creationId xmlns:a16="http://schemas.microsoft.com/office/drawing/2014/main" id="{0341EDF2-65CF-4F3A-ADFC-9A5032402651}"/>
              </a:ext>
            </a:extLst>
          </p:cNvPr>
          <p:cNvCxnSpPr/>
          <p:nvPr/>
        </p:nvCxnSpPr>
        <p:spPr>
          <a:xfrm>
            <a:off x="132080" y="8510334"/>
            <a:ext cx="1005840" cy="0"/>
          </a:xfrm>
          <a:prstGeom prst="line">
            <a:avLst/>
          </a:prstGeom>
        </p:spPr>
        <p:style>
          <a:lnRef idx="2">
            <a:schemeClr val="dk1"/>
          </a:lnRef>
          <a:fillRef idx="0">
            <a:schemeClr val="dk1"/>
          </a:fillRef>
          <a:effectRef idx="1">
            <a:schemeClr val="dk1"/>
          </a:effectRef>
          <a:fontRef idx="minor">
            <a:schemeClr val="tx1"/>
          </a:fontRef>
        </p:style>
      </p:cxnSp>
      <p:cxnSp>
        <p:nvCxnSpPr>
          <p:cNvPr id="31" name="Straight Connector 30">
            <a:extLst>
              <a:ext uri="{FF2B5EF4-FFF2-40B4-BE49-F238E27FC236}">
                <a16:creationId xmlns:a16="http://schemas.microsoft.com/office/drawing/2014/main" id="{A7BA8A3C-A0E0-449D-A9A3-213074C9F983}"/>
              </a:ext>
            </a:extLst>
          </p:cNvPr>
          <p:cNvCxnSpPr/>
          <p:nvPr/>
        </p:nvCxnSpPr>
        <p:spPr>
          <a:xfrm flipV="1">
            <a:off x="1137920" y="8110224"/>
            <a:ext cx="0" cy="400110"/>
          </a:xfrm>
          <a:prstGeom prst="line">
            <a:avLst/>
          </a:prstGeom>
        </p:spPr>
        <p:style>
          <a:lnRef idx="2">
            <a:schemeClr val="dk1"/>
          </a:lnRef>
          <a:fillRef idx="0">
            <a:schemeClr val="dk1"/>
          </a:fillRef>
          <a:effectRef idx="1">
            <a:schemeClr val="dk1"/>
          </a:effectRef>
          <a:fontRef idx="minor">
            <a:schemeClr val="tx1"/>
          </a:fontRef>
        </p:style>
      </p:cxnSp>
      <p:cxnSp>
        <p:nvCxnSpPr>
          <p:cNvPr id="33" name="Straight Connector 32">
            <a:extLst>
              <a:ext uri="{FF2B5EF4-FFF2-40B4-BE49-F238E27FC236}">
                <a16:creationId xmlns:a16="http://schemas.microsoft.com/office/drawing/2014/main" id="{72DED7D9-B093-40A3-8DD1-3BC037757D49}"/>
              </a:ext>
            </a:extLst>
          </p:cNvPr>
          <p:cNvCxnSpPr/>
          <p:nvPr/>
        </p:nvCxnSpPr>
        <p:spPr>
          <a:xfrm>
            <a:off x="1137920" y="8110224"/>
            <a:ext cx="2631440" cy="0"/>
          </a:xfrm>
          <a:prstGeom prst="line">
            <a:avLst/>
          </a:prstGeom>
        </p:spPr>
        <p:style>
          <a:lnRef idx="2">
            <a:schemeClr val="dk1"/>
          </a:lnRef>
          <a:fillRef idx="0">
            <a:schemeClr val="dk1"/>
          </a:fillRef>
          <a:effectRef idx="1">
            <a:schemeClr val="dk1"/>
          </a:effectRef>
          <a:fontRef idx="minor">
            <a:schemeClr val="tx1"/>
          </a:fontRef>
        </p:style>
      </p:cxnSp>
      <p:cxnSp>
        <p:nvCxnSpPr>
          <p:cNvPr id="35" name="Straight Connector 34">
            <a:extLst>
              <a:ext uri="{FF2B5EF4-FFF2-40B4-BE49-F238E27FC236}">
                <a16:creationId xmlns:a16="http://schemas.microsoft.com/office/drawing/2014/main" id="{D4C26D6A-D449-452C-8A3C-A9E815A2D19C}"/>
              </a:ext>
            </a:extLst>
          </p:cNvPr>
          <p:cNvCxnSpPr/>
          <p:nvPr/>
        </p:nvCxnSpPr>
        <p:spPr>
          <a:xfrm>
            <a:off x="3769360" y="8110224"/>
            <a:ext cx="0" cy="400110"/>
          </a:xfrm>
          <a:prstGeom prst="line">
            <a:avLst/>
          </a:prstGeom>
        </p:spPr>
        <p:style>
          <a:lnRef idx="2">
            <a:schemeClr val="dk1"/>
          </a:lnRef>
          <a:fillRef idx="0">
            <a:schemeClr val="dk1"/>
          </a:fillRef>
          <a:effectRef idx="1">
            <a:schemeClr val="dk1"/>
          </a:effectRef>
          <a:fontRef idx="minor">
            <a:schemeClr val="tx1"/>
          </a:fontRef>
        </p:style>
      </p:cxnSp>
      <p:cxnSp>
        <p:nvCxnSpPr>
          <p:cNvPr id="37" name="Straight Connector 36">
            <a:extLst>
              <a:ext uri="{FF2B5EF4-FFF2-40B4-BE49-F238E27FC236}">
                <a16:creationId xmlns:a16="http://schemas.microsoft.com/office/drawing/2014/main" id="{F2B5CF3F-4AE6-437C-B43E-6E46DF348C48}"/>
              </a:ext>
            </a:extLst>
          </p:cNvPr>
          <p:cNvCxnSpPr/>
          <p:nvPr/>
        </p:nvCxnSpPr>
        <p:spPr>
          <a:xfrm>
            <a:off x="3769360" y="8510334"/>
            <a:ext cx="1577340" cy="0"/>
          </a:xfrm>
          <a:prstGeom prst="line">
            <a:avLst/>
          </a:prstGeom>
        </p:spPr>
        <p:style>
          <a:lnRef idx="2">
            <a:schemeClr val="dk1"/>
          </a:lnRef>
          <a:fillRef idx="0">
            <a:schemeClr val="dk1"/>
          </a:fillRef>
          <a:effectRef idx="1">
            <a:schemeClr val="dk1"/>
          </a:effectRef>
          <a:fontRef idx="minor">
            <a:schemeClr val="tx1"/>
          </a:fontRef>
        </p:style>
      </p:cxnSp>
      <p:cxnSp>
        <p:nvCxnSpPr>
          <p:cNvPr id="39" name="Straight Connector 38">
            <a:extLst>
              <a:ext uri="{FF2B5EF4-FFF2-40B4-BE49-F238E27FC236}">
                <a16:creationId xmlns:a16="http://schemas.microsoft.com/office/drawing/2014/main" id="{03C2F956-9174-46AB-A01B-513B45A7A5E8}"/>
              </a:ext>
            </a:extLst>
          </p:cNvPr>
          <p:cNvCxnSpPr/>
          <p:nvPr/>
        </p:nvCxnSpPr>
        <p:spPr>
          <a:xfrm flipV="1">
            <a:off x="132080" y="6532880"/>
            <a:ext cx="0" cy="1977454"/>
          </a:xfrm>
          <a:prstGeom prst="line">
            <a:avLst/>
          </a:prstGeom>
        </p:spPr>
        <p:style>
          <a:lnRef idx="2">
            <a:schemeClr val="dk1"/>
          </a:lnRef>
          <a:fillRef idx="0">
            <a:schemeClr val="dk1"/>
          </a:fillRef>
          <a:effectRef idx="1">
            <a:schemeClr val="dk1"/>
          </a:effectRef>
          <a:fontRef idx="minor">
            <a:schemeClr val="tx1"/>
          </a:fontRef>
        </p:style>
      </p:cxnSp>
      <p:cxnSp>
        <p:nvCxnSpPr>
          <p:cNvPr id="41" name="Straight Connector 40">
            <a:extLst>
              <a:ext uri="{FF2B5EF4-FFF2-40B4-BE49-F238E27FC236}">
                <a16:creationId xmlns:a16="http://schemas.microsoft.com/office/drawing/2014/main" id="{E6F02BDC-B154-480A-8E90-7B5EB76A7BC8}"/>
              </a:ext>
            </a:extLst>
          </p:cNvPr>
          <p:cNvCxnSpPr>
            <a:cxnSpLocks/>
          </p:cNvCxnSpPr>
          <p:nvPr/>
        </p:nvCxnSpPr>
        <p:spPr>
          <a:xfrm flipV="1">
            <a:off x="132080" y="6532879"/>
            <a:ext cx="5213826" cy="1"/>
          </a:xfrm>
          <a:prstGeom prst="line">
            <a:avLst/>
          </a:prstGeom>
        </p:spPr>
        <p:style>
          <a:lnRef idx="2">
            <a:schemeClr val="dk1"/>
          </a:lnRef>
          <a:fillRef idx="0">
            <a:schemeClr val="dk1"/>
          </a:fillRef>
          <a:effectRef idx="1">
            <a:schemeClr val="dk1"/>
          </a:effectRef>
          <a:fontRef idx="minor">
            <a:schemeClr val="tx1"/>
          </a:fontRef>
        </p:style>
      </p:cxnSp>
      <p:cxnSp>
        <p:nvCxnSpPr>
          <p:cNvPr id="44" name="Straight Connector 43">
            <a:extLst>
              <a:ext uri="{FF2B5EF4-FFF2-40B4-BE49-F238E27FC236}">
                <a16:creationId xmlns:a16="http://schemas.microsoft.com/office/drawing/2014/main" id="{566833A8-A009-44AC-9B6D-0FC12FA02493}"/>
              </a:ext>
            </a:extLst>
          </p:cNvPr>
          <p:cNvCxnSpPr/>
          <p:nvPr/>
        </p:nvCxnSpPr>
        <p:spPr>
          <a:xfrm flipH="1">
            <a:off x="5345905" y="6500353"/>
            <a:ext cx="795" cy="2009980"/>
          </a:xfrm>
          <a:prstGeom prst="line">
            <a:avLst/>
          </a:prstGeom>
        </p:spPr>
        <p:style>
          <a:lnRef idx="2">
            <a:schemeClr val="dk1"/>
          </a:lnRef>
          <a:fillRef idx="0">
            <a:schemeClr val="dk1"/>
          </a:fillRef>
          <a:effectRef idx="1">
            <a:schemeClr val="dk1"/>
          </a:effectRef>
          <a:fontRef idx="minor">
            <a:schemeClr val="tx1"/>
          </a:fontRef>
        </p:style>
      </p:cxnSp>
      <p:graphicFrame>
        <p:nvGraphicFramePr>
          <p:cNvPr id="45" name="Table 44">
            <a:extLst>
              <a:ext uri="{FF2B5EF4-FFF2-40B4-BE49-F238E27FC236}">
                <a16:creationId xmlns:a16="http://schemas.microsoft.com/office/drawing/2014/main" id="{A8AEFA10-9ACF-4C36-9052-42EC5E9ED7A4}"/>
              </a:ext>
            </a:extLst>
          </p:cNvPr>
          <p:cNvGraphicFramePr>
            <a:graphicFrameLocks noGrp="1"/>
          </p:cNvGraphicFramePr>
          <p:nvPr>
            <p:extLst>
              <p:ext uri="{D42A27DB-BD31-4B8C-83A1-F6EECF244321}">
                <p14:modId xmlns:p14="http://schemas.microsoft.com/office/powerpoint/2010/main" val="1006432331"/>
              </p:ext>
            </p:extLst>
          </p:nvPr>
        </p:nvGraphicFramePr>
        <p:xfrm>
          <a:off x="163175" y="11553475"/>
          <a:ext cx="5182730" cy="2208239"/>
        </p:xfrm>
        <a:graphic>
          <a:graphicData uri="http://schemas.openxmlformats.org/drawingml/2006/table">
            <a:tbl>
              <a:tblPr firstRow="1" bandRow="1">
                <a:tableStyleId>{5C22544A-7EE6-4342-B048-85BDC9FD1C3A}</a:tableStyleId>
              </a:tblPr>
              <a:tblGrid>
                <a:gridCol w="2591365">
                  <a:extLst>
                    <a:ext uri="{9D8B030D-6E8A-4147-A177-3AD203B41FA5}">
                      <a16:colId xmlns:a16="http://schemas.microsoft.com/office/drawing/2014/main" val="2599440600"/>
                    </a:ext>
                  </a:extLst>
                </a:gridCol>
                <a:gridCol w="2591365">
                  <a:extLst>
                    <a:ext uri="{9D8B030D-6E8A-4147-A177-3AD203B41FA5}">
                      <a16:colId xmlns:a16="http://schemas.microsoft.com/office/drawing/2014/main" val="1193450276"/>
                    </a:ext>
                  </a:extLst>
                </a:gridCol>
              </a:tblGrid>
              <a:tr h="813919">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699566773"/>
                  </a:ext>
                </a:extLst>
              </a:tr>
              <a:tr h="580401">
                <a:tc>
                  <a:txBody>
                    <a:bodyPr/>
                    <a:lstStyle/>
                    <a:p>
                      <a:r>
                        <a:rPr lang="en-GB" sz="1200" dirty="0">
                          <a:solidFill>
                            <a:schemeClr val="tx1"/>
                          </a:solidFill>
                        </a:rPr>
                        <a:t>Demanding on planning time and preparation (Finucane </a:t>
                      </a:r>
                      <a:r>
                        <a:rPr lang="en-GB" sz="1200" dirty="0" err="1">
                          <a:solidFill>
                            <a:schemeClr val="tx1"/>
                          </a:solidFill>
                        </a:rPr>
                        <a:t>etal</a:t>
                      </a:r>
                      <a:r>
                        <a:rPr lang="en-GB" sz="1200" dirty="0">
                          <a:solidFill>
                            <a:schemeClr val="tx1"/>
                          </a:solidFill>
                        </a:rPr>
                        <a:t>, 1998)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t>Plan collaboratively</a:t>
                      </a:r>
                      <a:r>
                        <a:rPr lang="en-GB" dirty="0"/>
                        <a:t> </a:t>
                      </a:r>
                      <a:r>
                        <a:rPr lang="en-GB" sz="1050" dirty="0"/>
                        <a:t>(WAG, 2017)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91510722"/>
                  </a:ext>
                </a:extLst>
              </a:tr>
              <a:tr h="813919">
                <a:tc>
                  <a:txBody>
                    <a:bodyPr/>
                    <a:lstStyle/>
                    <a:p>
                      <a:r>
                        <a:rPr lang="en-GB" sz="1200" dirty="0"/>
                        <a:t>Less content knowledge may be learned  (Weimer, 2009)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t>Engage with professional learning, in order to scaffold subject knowledge for all learners (WAG, 2017)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080105850"/>
                  </a:ext>
                </a:extLst>
              </a:tr>
            </a:tbl>
          </a:graphicData>
        </a:graphic>
      </p:graphicFrame>
      <p:sp>
        <p:nvSpPr>
          <p:cNvPr id="46" name="Rectangle 45">
            <a:extLst>
              <a:ext uri="{FF2B5EF4-FFF2-40B4-BE49-F238E27FC236}">
                <a16:creationId xmlns:a16="http://schemas.microsoft.com/office/drawing/2014/main" id="{5031596E-7BD9-4494-8753-995C42153D21}"/>
              </a:ext>
            </a:extLst>
          </p:cNvPr>
          <p:cNvSpPr/>
          <p:nvPr/>
        </p:nvSpPr>
        <p:spPr>
          <a:xfrm>
            <a:off x="756002" y="11774303"/>
            <a:ext cx="1329659" cy="400110"/>
          </a:xfrm>
          <a:prstGeom prst="rect">
            <a:avLst/>
          </a:prstGeom>
          <a:noFill/>
        </p:spPr>
        <p:txBody>
          <a:bodyPr wrap="none" lIns="91440" tIns="45720" rIns="91440" bIns="45720">
            <a:spAutoFit/>
          </a:bodyPr>
          <a:lstStyle/>
          <a:p>
            <a:pPr algn="ctr"/>
            <a:r>
              <a:rPr lang="en-US" sz="2000" b="1" cap="none" spc="0" dirty="0">
                <a:ln w="22225">
                  <a:solidFill>
                    <a:schemeClr val="accent2"/>
                  </a:solidFill>
                  <a:prstDash val="solid"/>
                </a:ln>
                <a:solidFill>
                  <a:schemeClr val="accent2">
                    <a:lumMod val="40000"/>
                    <a:lumOff val="60000"/>
                  </a:schemeClr>
                </a:solidFill>
                <a:effectLst/>
              </a:rPr>
              <a:t>Challenges</a:t>
            </a:r>
          </a:p>
        </p:txBody>
      </p:sp>
      <p:sp>
        <p:nvSpPr>
          <p:cNvPr id="47" name="Rectangle 46">
            <a:extLst>
              <a:ext uri="{FF2B5EF4-FFF2-40B4-BE49-F238E27FC236}">
                <a16:creationId xmlns:a16="http://schemas.microsoft.com/office/drawing/2014/main" id="{693BB6A1-8789-4989-A286-04CE99491298}"/>
              </a:ext>
            </a:extLst>
          </p:cNvPr>
          <p:cNvSpPr/>
          <p:nvPr/>
        </p:nvSpPr>
        <p:spPr>
          <a:xfrm>
            <a:off x="2823598" y="11620415"/>
            <a:ext cx="2407188" cy="707886"/>
          </a:xfrm>
          <a:prstGeom prst="rect">
            <a:avLst/>
          </a:prstGeom>
          <a:noFill/>
        </p:spPr>
        <p:txBody>
          <a:bodyPr wrap="square" lIns="91440" tIns="45720" rIns="91440" bIns="45720">
            <a:spAutoFit/>
          </a:bodyPr>
          <a:lstStyle/>
          <a:p>
            <a:pPr algn="ctr"/>
            <a:r>
              <a:rPr lang="en-US" sz="2000" b="1" cap="none" spc="0" dirty="0">
                <a:ln w="22225">
                  <a:solidFill>
                    <a:schemeClr val="accent2"/>
                  </a:solidFill>
                  <a:prstDash val="solid"/>
                </a:ln>
                <a:solidFill>
                  <a:schemeClr val="accent2">
                    <a:lumMod val="40000"/>
                    <a:lumOff val="60000"/>
                  </a:schemeClr>
                </a:solidFill>
                <a:effectLst/>
              </a:rPr>
              <a:t>Possible </a:t>
            </a:r>
          </a:p>
          <a:p>
            <a:pPr algn="ctr"/>
            <a:r>
              <a:rPr lang="en-US" sz="2000" b="1" cap="none" spc="0" dirty="0">
                <a:ln w="22225">
                  <a:solidFill>
                    <a:schemeClr val="accent2"/>
                  </a:solidFill>
                  <a:prstDash val="solid"/>
                </a:ln>
                <a:solidFill>
                  <a:schemeClr val="accent2">
                    <a:lumMod val="40000"/>
                    <a:lumOff val="60000"/>
                  </a:schemeClr>
                </a:solidFill>
                <a:effectLst/>
              </a:rPr>
              <a:t>solution</a:t>
            </a:r>
          </a:p>
        </p:txBody>
      </p:sp>
      <p:cxnSp>
        <p:nvCxnSpPr>
          <p:cNvPr id="49" name="Straight Connector 48">
            <a:extLst>
              <a:ext uri="{FF2B5EF4-FFF2-40B4-BE49-F238E27FC236}">
                <a16:creationId xmlns:a16="http://schemas.microsoft.com/office/drawing/2014/main" id="{19B1D0B5-68D3-4CFB-9C41-30A4EF55D3BC}"/>
              </a:ext>
            </a:extLst>
          </p:cNvPr>
          <p:cNvCxnSpPr>
            <a:cxnSpLocks/>
          </p:cNvCxnSpPr>
          <p:nvPr/>
        </p:nvCxnSpPr>
        <p:spPr>
          <a:xfrm>
            <a:off x="163175" y="11555032"/>
            <a:ext cx="5183525" cy="0"/>
          </a:xfrm>
          <a:prstGeom prst="line">
            <a:avLst/>
          </a:prstGeom>
        </p:spPr>
        <p:style>
          <a:lnRef idx="2">
            <a:schemeClr val="dk1"/>
          </a:lnRef>
          <a:fillRef idx="0">
            <a:schemeClr val="dk1"/>
          </a:fillRef>
          <a:effectRef idx="1">
            <a:schemeClr val="dk1"/>
          </a:effectRef>
          <a:fontRef idx="minor">
            <a:schemeClr val="tx1"/>
          </a:fontRef>
        </p:style>
      </p:cxnSp>
      <p:cxnSp>
        <p:nvCxnSpPr>
          <p:cNvPr id="52" name="Straight Connector 51">
            <a:extLst>
              <a:ext uri="{FF2B5EF4-FFF2-40B4-BE49-F238E27FC236}">
                <a16:creationId xmlns:a16="http://schemas.microsoft.com/office/drawing/2014/main" id="{3DD82E6B-3894-4675-8D44-54163F65514D}"/>
              </a:ext>
            </a:extLst>
          </p:cNvPr>
          <p:cNvCxnSpPr>
            <a:cxnSpLocks/>
          </p:cNvCxnSpPr>
          <p:nvPr/>
        </p:nvCxnSpPr>
        <p:spPr>
          <a:xfrm>
            <a:off x="163175" y="11553476"/>
            <a:ext cx="0" cy="2208238"/>
          </a:xfrm>
          <a:prstGeom prst="line">
            <a:avLst/>
          </a:prstGeom>
        </p:spPr>
        <p:style>
          <a:lnRef idx="2">
            <a:schemeClr val="dk1"/>
          </a:lnRef>
          <a:fillRef idx="0">
            <a:schemeClr val="dk1"/>
          </a:fillRef>
          <a:effectRef idx="1">
            <a:schemeClr val="dk1"/>
          </a:effectRef>
          <a:fontRef idx="minor">
            <a:schemeClr val="tx1"/>
          </a:fontRef>
        </p:style>
      </p:cxnSp>
      <p:cxnSp>
        <p:nvCxnSpPr>
          <p:cNvPr id="58" name="Straight Connector 57">
            <a:extLst>
              <a:ext uri="{FF2B5EF4-FFF2-40B4-BE49-F238E27FC236}">
                <a16:creationId xmlns:a16="http://schemas.microsoft.com/office/drawing/2014/main" id="{9068475C-78B7-47C1-8770-0C9E7D279D7C}"/>
              </a:ext>
            </a:extLst>
          </p:cNvPr>
          <p:cNvCxnSpPr>
            <a:cxnSpLocks/>
          </p:cNvCxnSpPr>
          <p:nvPr/>
        </p:nvCxnSpPr>
        <p:spPr>
          <a:xfrm flipH="1">
            <a:off x="5345905" y="11553476"/>
            <a:ext cx="796" cy="2208238"/>
          </a:xfrm>
          <a:prstGeom prst="line">
            <a:avLst/>
          </a:prstGeom>
        </p:spPr>
        <p:style>
          <a:lnRef idx="2">
            <a:schemeClr val="dk1"/>
          </a:lnRef>
          <a:fillRef idx="0">
            <a:schemeClr val="dk1"/>
          </a:fillRef>
          <a:effectRef idx="1">
            <a:schemeClr val="dk1"/>
          </a:effectRef>
          <a:fontRef idx="minor">
            <a:schemeClr val="tx1"/>
          </a:fontRef>
        </p:style>
      </p:cxnSp>
      <p:cxnSp>
        <p:nvCxnSpPr>
          <p:cNvPr id="62" name="Straight Connector 61">
            <a:extLst>
              <a:ext uri="{FF2B5EF4-FFF2-40B4-BE49-F238E27FC236}">
                <a16:creationId xmlns:a16="http://schemas.microsoft.com/office/drawing/2014/main" id="{F2BD1BE6-182A-46E6-927D-A9DAB32F0128}"/>
              </a:ext>
            </a:extLst>
          </p:cNvPr>
          <p:cNvCxnSpPr>
            <a:cxnSpLocks/>
          </p:cNvCxnSpPr>
          <p:nvPr/>
        </p:nvCxnSpPr>
        <p:spPr>
          <a:xfrm>
            <a:off x="163175" y="13761714"/>
            <a:ext cx="5183525" cy="0"/>
          </a:xfrm>
          <a:prstGeom prst="line">
            <a:avLst/>
          </a:prstGeom>
        </p:spPr>
        <p:style>
          <a:lnRef idx="2">
            <a:schemeClr val="dk1"/>
          </a:lnRef>
          <a:fillRef idx="0">
            <a:schemeClr val="dk1"/>
          </a:fillRef>
          <a:effectRef idx="1">
            <a:schemeClr val="dk1"/>
          </a:effectRef>
          <a:fontRef idx="minor">
            <a:schemeClr val="tx1"/>
          </a:fontRef>
        </p:style>
      </p:cxnSp>
      <p:sp>
        <p:nvSpPr>
          <p:cNvPr id="64" name="Rectangle 63">
            <a:extLst>
              <a:ext uri="{FF2B5EF4-FFF2-40B4-BE49-F238E27FC236}">
                <a16:creationId xmlns:a16="http://schemas.microsoft.com/office/drawing/2014/main" id="{2C0DEE80-A42A-4807-BD26-F2323FC2C266}"/>
              </a:ext>
            </a:extLst>
          </p:cNvPr>
          <p:cNvSpPr/>
          <p:nvPr/>
        </p:nvSpPr>
        <p:spPr>
          <a:xfrm>
            <a:off x="1521658" y="1552018"/>
            <a:ext cx="1971338" cy="707886"/>
          </a:xfrm>
          <a:prstGeom prst="rect">
            <a:avLst/>
          </a:prstGeom>
          <a:noFill/>
        </p:spPr>
        <p:txBody>
          <a:bodyPr wrap="square" lIns="91440" tIns="45720" rIns="91440" bIns="45720">
            <a:spAutoFit/>
          </a:bodyPr>
          <a:lstStyle/>
          <a:p>
            <a:pPr algn="ctr"/>
            <a:r>
              <a:rPr lang="en-US" sz="2000" b="1" dirty="0">
                <a:ln w="22225">
                  <a:solidFill>
                    <a:schemeClr val="accent2"/>
                  </a:solidFill>
                  <a:prstDash val="solid"/>
                </a:ln>
                <a:solidFill>
                  <a:schemeClr val="accent2">
                    <a:lumMod val="40000"/>
                    <a:lumOff val="60000"/>
                  </a:schemeClr>
                </a:solidFill>
              </a:rPr>
              <a:t>Curriculum responsibilities </a:t>
            </a:r>
            <a:endParaRPr lang="en-US" sz="2000" b="1" cap="none" spc="0" dirty="0">
              <a:ln w="22225">
                <a:solidFill>
                  <a:schemeClr val="accent2"/>
                </a:solidFill>
                <a:prstDash val="solid"/>
              </a:ln>
              <a:solidFill>
                <a:schemeClr val="accent2">
                  <a:lumMod val="40000"/>
                  <a:lumOff val="60000"/>
                </a:schemeClr>
              </a:solidFill>
              <a:effectLst/>
            </a:endParaRPr>
          </a:p>
        </p:txBody>
      </p:sp>
      <p:cxnSp>
        <p:nvCxnSpPr>
          <p:cNvPr id="66" name="Straight Connector 65">
            <a:extLst>
              <a:ext uri="{FF2B5EF4-FFF2-40B4-BE49-F238E27FC236}">
                <a16:creationId xmlns:a16="http://schemas.microsoft.com/office/drawing/2014/main" id="{E1E95910-12DD-4754-942D-35B3E91FB97B}"/>
              </a:ext>
            </a:extLst>
          </p:cNvPr>
          <p:cNvCxnSpPr>
            <a:cxnSpLocks/>
          </p:cNvCxnSpPr>
          <p:nvPr/>
        </p:nvCxnSpPr>
        <p:spPr>
          <a:xfrm flipH="1" flipV="1">
            <a:off x="132080" y="1264921"/>
            <a:ext cx="11175" cy="5180326"/>
          </a:xfrm>
          <a:prstGeom prst="line">
            <a:avLst/>
          </a:prstGeom>
        </p:spPr>
        <p:style>
          <a:lnRef idx="2">
            <a:schemeClr val="dk1"/>
          </a:lnRef>
          <a:fillRef idx="0">
            <a:schemeClr val="dk1"/>
          </a:fillRef>
          <a:effectRef idx="1">
            <a:schemeClr val="dk1"/>
          </a:effectRef>
          <a:fontRef idx="minor">
            <a:schemeClr val="tx1"/>
          </a:fontRef>
        </p:style>
      </p:cxnSp>
      <p:cxnSp>
        <p:nvCxnSpPr>
          <p:cNvPr id="69" name="Straight Connector 68">
            <a:extLst>
              <a:ext uri="{FF2B5EF4-FFF2-40B4-BE49-F238E27FC236}">
                <a16:creationId xmlns:a16="http://schemas.microsoft.com/office/drawing/2014/main" id="{012BF1E9-31E9-4A05-BD1D-706C4C784C81}"/>
              </a:ext>
            </a:extLst>
          </p:cNvPr>
          <p:cNvCxnSpPr>
            <a:cxnSpLocks/>
          </p:cNvCxnSpPr>
          <p:nvPr/>
        </p:nvCxnSpPr>
        <p:spPr>
          <a:xfrm>
            <a:off x="132080" y="1249680"/>
            <a:ext cx="5214620" cy="0"/>
          </a:xfrm>
          <a:prstGeom prst="line">
            <a:avLst/>
          </a:prstGeom>
        </p:spPr>
        <p:style>
          <a:lnRef idx="2">
            <a:schemeClr val="dk1"/>
          </a:lnRef>
          <a:fillRef idx="0">
            <a:schemeClr val="dk1"/>
          </a:fillRef>
          <a:effectRef idx="1">
            <a:schemeClr val="dk1"/>
          </a:effectRef>
          <a:fontRef idx="minor">
            <a:schemeClr val="tx1"/>
          </a:fontRef>
        </p:style>
      </p:cxnSp>
      <p:cxnSp>
        <p:nvCxnSpPr>
          <p:cNvPr id="71" name="Straight Connector 70">
            <a:extLst>
              <a:ext uri="{FF2B5EF4-FFF2-40B4-BE49-F238E27FC236}">
                <a16:creationId xmlns:a16="http://schemas.microsoft.com/office/drawing/2014/main" id="{5E20055C-5655-47C6-A6CC-0D6970D1A875}"/>
              </a:ext>
            </a:extLst>
          </p:cNvPr>
          <p:cNvCxnSpPr>
            <a:cxnSpLocks/>
          </p:cNvCxnSpPr>
          <p:nvPr/>
        </p:nvCxnSpPr>
        <p:spPr>
          <a:xfrm flipH="1">
            <a:off x="5335525" y="1249680"/>
            <a:ext cx="11176" cy="5148752"/>
          </a:xfrm>
          <a:prstGeom prst="line">
            <a:avLst/>
          </a:prstGeom>
        </p:spPr>
        <p:style>
          <a:lnRef idx="2">
            <a:schemeClr val="dk1"/>
          </a:lnRef>
          <a:fillRef idx="0">
            <a:schemeClr val="dk1"/>
          </a:fillRef>
          <a:effectRef idx="1">
            <a:schemeClr val="dk1"/>
          </a:effectRef>
          <a:fontRef idx="minor">
            <a:schemeClr val="tx1"/>
          </a:fontRef>
        </p:style>
      </p:cxnSp>
      <p:cxnSp>
        <p:nvCxnSpPr>
          <p:cNvPr id="73" name="Straight Connector 72">
            <a:extLst>
              <a:ext uri="{FF2B5EF4-FFF2-40B4-BE49-F238E27FC236}">
                <a16:creationId xmlns:a16="http://schemas.microsoft.com/office/drawing/2014/main" id="{B7649D61-DA5B-4F1A-B3B4-46CBEB63EFFE}"/>
              </a:ext>
            </a:extLst>
          </p:cNvPr>
          <p:cNvCxnSpPr>
            <a:cxnSpLocks/>
          </p:cNvCxnSpPr>
          <p:nvPr/>
        </p:nvCxnSpPr>
        <p:spPr>
          <a:xfrm>
            <a:off x="143255" y="6407150"/>
            <a:ext cx="5183525" cy="0"/>
          </a:xfrm>
          <a:prstGeom prst="line">
            <a:avLst/>
          </a:prstGeom>
        </p:spPr>
        <p:style>
          <a:lnRef idx="2">
            <a:schemeClr val="dk1"/>
          </a:lnRef>
          <a:fillRef idx="0">
            <a:schemeClr val="dk1"/>
          </a:fillRef>
          <a:effectRef idx="1">
            <a:schemeClr val="dk1"/>
          </a:effectRef>
          <a:fontRef idx="minor">
            <a:schemeClr val="tx1"/>
          </a:fontRef>
        </p:style>
      </p:cxnSp>
      <p:pic>
        <p:nvPicPr>
          <p:cNvPr id="82" name="Picture 81" descr="A close up of a sign&#10;&#10;Description automatically generated">
            <a:extLst>
              <a:ext uri="{FF2B5EF4-FFF2-40B4-BE49-F238E27FC236}">
                <a16:creationId xmlns:a16="http://schemas.microsoft.com/office/drawing/2014/main" id="{253741AD-34E3-4B9B-9C08-E61575CE114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0741" y="2433550"/>
            <a:ext cx="1407218" cy="598318"/>
          </a:xfrm>
          <a:prstGeom prst="rect">
            <a:avLst/>
          </a:prstGeom>
        </p:spPr>
      </p:pic>
      <p:pic>
        <p:nvPicPr>
          <p:cNvPr id="84" name="Picture 83" descr="A drawing of a face&#10;&#10;Description automatically generated">
            <a:extLst>
              <a:ext uri="{FF2B5EF4-FFF2-40B4-BE49-F238E27FC236}">
                <a16:creationId xmlns:a16="http://schemas.microsoft.com/office/drawing/2014/main" id="{33450874-4467-4B7C-A73F-88C4854B339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62578" y="2428390"/>
            <a:ext cx="1566818" cy="598318"/>
          </a:xfrm>
          <a:prstGeom prst="rect">
            <a:avLst/>
          </a:prstGeom>
        </p:spPr>
      </p:pic>
      <p:pic>
        <p:nvPicPr>
          <p:cNvPr id="86" name="Picture 85" descr="A black sign with white text&#10;&#10;Description automatically generated">
            <a:extLst>
              <a:ext uri="{FF2B5EF4-FFF2-40B4-BE49-F238E27FC236}">
                <a16:creationId xmlns:a16="http://schemas.microsoft.com/office/drawing/2014/main" id="{C1432101-9198-47AA-8F10-2794F275B03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38236" y="2422263"/>
            <a:ext cx="1463914" cy="598318"/>
          </a:xfrm>
          <a:prstGeom prst="rect">
            <a:avLst/>
          </a:prstGeom>
        </p:spPr>
      </p:pic>
      <p:sp>
        <p:nvSpPr>
          <p:cNvPr id="2" name="Rectangle 1">
            <a:extLst>
              <a:ext uri="{FF2B5EF4-FFF2-40B4-BE49-F238E27FC236}">
                <a16:creationId xmlns:a16="http://schemas.microsoft.com/office/drawing/2014/main" id="{679BBEA8-EA36-4C1C-874C-D2443F54B034}"/>
              </a:ext>
            </a:extLst>
          </p:cNvPr>
          <p:cNvSpPr/>
          <p:nvPr/>
        </p:nvSpPr>
        <p:spPr>
          <a:xfrm>
            <a:off x="172744" y="13872012"/>
            <a:ext cx="5182730" cy="1179302"/>
          </a:xfrm>
          <a:prstGeom prst="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extBox 3">
            <a:extLst>
              <a:ext uri="{FF2B5EF4-FFF2-40B4-BE49-F238E27FC236}">
                <a16:creationId xmlns:a16="http://schemas.microsoft.com/office/drawing/2014/main" id="{06C111DB-4974-4925-A603-DD7D044AA5CC}"/>
              </a:ext>
            </a:extLst>
          </p:cNvPr>
          <p:cNvSpPr txBox="1"/>
          <p:nvPr/>
        </p:nvSpPr>
        <p:spPr>
          <a:xfrm>
            <a:off x="242537" y="13953832"/>
            <a:ext cx="3844144" cy="1015663"/>
          </a:xfrm>
          <a:prstGeom prst="rect">
            <a:avLst/>
          </a:prstGeom>
          <a:noFill/>
        </p:spPr>
        <p:txBody>
          <a:bodyPr wrap="square" rtlCol="0">
            <a:spAutoFit/>
          </a:bodyPr>
          <a:lstStyle/>
          <a:p>
            <a:endParaRPr lang="en-GB" sz="1200" dirty="0"/>
          </a:p>
          <a:p>
            <a:pPr marL="171450" indent="-171450">
              <a:buFont typeface="Arial" panose="020B0604020202020204" pitchFamily="34" charset="0"/>
              <a:buChar char="•"/>
            </a:pPr>
            <a:r>
              <a:rPr lang="en-GB" sz="1200" dirty="0"/>
              <a:t>Health and Well being</a:t>
            </a:r>
          </a:p>
          <a:p>
            <a:pPr marL="171450" indent="-171450">
              <a:buFont typeface="Arial" panose="020B0604020202020204" pitchFamily="34" charset="0"/>
              <a:buChar char="•"/>
            </a:pPr>
            <a:r>
              <a:rPr lang="en-GB" sz="1200" dirty="0"/>
              <a:t>Languages, literacies and communication</a:t>
            </a:r>
          </a:p>
          <a:p>
            <a:pPr marL="171450" indent="-171450">
              <a:buFont typeface="Arial" panose="020B0604020202020204" pitchFamily="34" charset="0"/>
              <a:buChar char="•"/>
            </a:pPr>
            <a:r>
              <a:rPr lang="en-GB" sz="1200" dirty="0"/>
              <a:t>Mathematics and numeracy</a:t>
            </a:r>
          </a:p>
          <a:p>
            <a:pPr marL="171450" indent="-171450">
              <a:buFont typeface="Arial" panose="020B0604020202020204" pitchFamily="34" charset="0"/>
              <a:buChar char="•"/>
            </a:pPr>
            <a:r>
              <a:rPr lang="en-GB" sz="1200" dirty="0"/>
              <a:t>Science and technology</a:t>
            </a:r>
          </a:p>
        </p:txBody>
      </p:sp>
      <p:sp>
        <p:nvSpPr>
          <p:cNvPr id="5" name="Rectangle 4">
            <a:extLst>
              <a:ext uri="{FF2B5EF4-FFF2-40B4-BE49-F238E27FC236}">
                <a16:creationId xmlns:a16="http://schemas.microsoft.com/office/drawing/2014/main" id="{FA9E6FE8-3E94-45D8-A2F1-CF27CB94B511}"/>
              </a:ext>
            </a:extLst>
          </p:cNvPr>
          <p:cNvSpPr/>
          <p:nvPr/>
        </p:nvSpPr>
        <p:spPr>
          <a:xfrm>
            <a:off x="2024025" y="13801954"/>
            <a:ext cx="2178545" cy="461665"/>
          </a:xfrm>
          <a:prstGeom prst="rect">
            <a:avLst/>
          </a:prstGeom>
          <a:noFill/>
        </p:spPr>
        <p:txBody>
          <a:bodyPr wrap="none" lIns="91440" tIns="45720" rIns="91440" bIns="45720">
            <a:spAutoFit/>
          </a:bodyPr>
          <a:lstStyle/>
          <a:p>
            <a:pPr algn="ctr"/>
            <a:r>
              <a:rPr lang="en-US" sz="2400" b="1" dirty="0">
                <a:ln w="22225">
                  <a:solidFill>
                    <a:schemeClr val="accent2"/>
                  </a:solidFill>
                  <a:prstDash val="solid"/>
                </a:ln>
                <a:solidFill>
                  <a:schemeClr val="accent2">
                    <a:lumMod val="40000"/>
                    <a:lumOff val="60000"/>
                  </a:schemeClr>
                </a:solidFill>
              </a:rPr>
              <a:t>Areas of </a:t>
            </a:r>
            <a:r>
              <a:rPr lang="en-US" sz="2000" b="1" dirty="0">
                <a:ln w="22225">
                  <a:solidFill>
                    <a:schemeClr val="accent2"/>
                  </a:solidFill>
                  <a:prstDash val="solid"/>
                </a:ln>
                <a:solidFill>
                  <a:schemeClr val="accent2">
                    <a:lumMod val="40000"/>
                    <a:lumOff val="60000"/>
                  </a:schemeClr>
                </a:solidFill>
              </a:rPr>
              <a:t>learning</a:t>
            </a:r>
            <a:endParaRPr lang="en-US" sz="2000" b="1" cap="none" spc="0" dirty="0">
              <a:ln w="22225">
                <a:solidFill>
                  <a:schemeClr val="accent2"/>
                </a:solidFill>
                <a:prstDash val="solid"/>
              </a:ln>
              <a:solidFill>
                <a:schemeClr val="accent2">
                  <a:lumMod val="40000"/>
                  <a:lumOff val="60000"/>
                </a:schemeClr>
              </a:solidFill>
              <a:effectLst/>
            </a:endParaRPr>
          </a:p>
        </p:txBody>
      </p:sp>
      <p:pic>
        <p:nvPicPr>
          <p:cNvPr id="7" name="Picture 6">
            <a:extLst>
              <a:ext uri="{FF2B5EF4-FFF2-40B4-BE49-F238E27FC236}">
                <a16:creationId xmlns:a16="http://schemas.microsoft.com/office/drawing/2014/main" id="{801378F0-7A93-4B21-B080-02BE496571A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flipV="1">
            <a:off x="4435150" y="10660069"/>
            <a:ext cx="741847" cy="741847"/>
          </a:xfrm>
          <a:prstGeom prst="rect">
            <a:avLst/>
          </a:prstGeom>
        </p:spPr>
      </p:pic>
      <p:cxnSp>
        <p:nvCxnSpPr>
          <p:cNvPr id="14" name="Straight Connector 13">
            <a:extLst>
              <a:ext uri="{FF2B5EF4-FFF2-40B4-BE49-F238E27FC236}">
                <a16:creationId xmlns:a16="http://schemas.microsoft.com/office/drawing/2014/main" id="{45CDF6F0-2C7A-4B5B-B65B-B909B1F94FAA}"/>
              </a:ext>
            </a:extLst>
          </p:cNvPr>
          <p:cNvCxnSpPr>
            <a:cxnSpLocks/>
          </p:cNvCxnSpPr>
          <p:nvPr/>
        </p:nvCxnSpPr>
        <p:spPr>
          <a:xfrm>
            <a:off x="5345905" y="6532878"/>
            <a:ext cx="5118895" cy="10321"/>
          </a:xfrm>
          <a:prstGeom prst="line">
            <a:avLst/>
          </a:prstGeom>
        </p:spPr>
        <p:style>
          <a:lnRef idx="2">
            <a:schemeClr val="dk1"/>
          </a:lnRef>
          <a:fillRef idx="0">
            <a:schemeClr val="dk1"/>
          </a:fillRef>
          <a:effectRef idx="1">
            <a:schemeClr val="dk1"/>
          </a:effectRef>
          <a:fontRef idx="minor">
            <a:schemeClr val="tx1"/>
          </a:fontRef>
        </p:style>
      </p:cxnSp>
      <p:cxnSp>
        <p:nvCxnSpPr>
          <p:cNvPr id="17" name="Straight Connector 16">
            <a:extLst>
              <a:ext uri="{FF2B5EF4-FFF2-40B4-BE49-F238E27FC236}">
                <a16:creationId xmlns:a16="http://schemas.microsoft.com/office/drawing/2014/main" id="{D245E1F6-63F7-4596-8A53-38161B919BC6}"/>
              </a:ext>
            </a:extLst>
          </p:cNvPr>
          <p:cNvCxnSpPr>
            <a:cxnSpLocks/>
          </p:cNvCxnSpPr>
          <p:nvPr/>
        </p:nvCxnSpPr>
        <p:spPr>
          <a:xfrm>
            <a:off x="10444480" y="6534436"/>
            <a:ext cx="17545" cy="4959200"/>
          </a:xfrm>
          <a:prstGeom prst="line">
            <a:avLst/>
          </a:prstGeom>
        </p:spPr>
        <p:style>
          <a:lnRef idx="2">
            <a:schemeClr val="dk1"/>
          </a:lnRef>
          <a:fillRef idx="0">
            <a:schemeClr val="dk1"/>
          </a:fillRef>
          <a:effectRef idx="1">
            <a:schemeClr val="dk1"/>
          </a:effectRef>
          <a:fontRef idx="minor">
            <a:schemeClr val="tx1"/>
          </a:fontRef>
        </p:style>
      </p:cxnSp>
      <p:cxnSp>
        <p:nvCxnSpPr>
          <p:cNvPr id="22" name="Straight Connector 21">
            <a:extLst>
              <a:ext uri="{FF2B5EF4-FFF2-40B4-BE49-F238E27FC236}">
                <a16:creationId xmlns:a16="http://schemas.microsoft.com/office/drawing/2014/main" id="{3835B581-B01A-42DD-8273-8FD5FF93878E}"/>
              </a:ext>
            </a:extLst>
          </p:cNvPr>
          <p:cNvCxnSpPr>
            <a:cxnSpLocks/>
          </p:cNvCxnSpPr>
          <p:nvPr/>
        </p:nvCxnSpPr>
        <p:spPr>
          <a:xfrm>
            <a:off x="5342725" y="11496173"/>
            <a:ext cx="5119300" cy="0"/>
          </a:xfrm>
          <a:prstGeom prst="line">
            <a:avLst/>
          </a:prstGeom>
        </p:spPr>
        <p:style>
          <a:lnRef idx="2">
            <a:schemeClr val="dk1"/>
          </a:lnRef>
          <a:fillRef idx="0">
            <a:schemeClr val="dk1"/>
          </a:fillRef>
          <a:effectRef idx="1">
            <a:schemeClr val="dk1"/>
          </a:effectRef>
          <a:fontRef idx="minor">
            <a:schemeClr val="tx1"/>
          </a:fontRef>
        </p:style>
      </p:cxnSp>
      <p:sp>
        <p:nvSpPr>
          <p:cNvPr id="28" name="Rectangle 27">
            <a:extLst>
              <a:ext uri="{FF2B5EF4-FFF2-40B4-BE49-F238E27FC236}">
                <a16:creationId xmlns:a16="http://schemas.microsoft.com/office/drawing/2014/main" id="{6145968D-80BC-4E48-94B0-3290DE6BCA38}"/>
              </a:ext>
            </a:extLst>
          </p:cNvPr>
          <p:cNvSpPr/>
          <p:nvPr/>
        </p:nvSpPr>
        <p:spPr>
          <a:xfrm>
            <a:off x="5345905" y="6645120"/>
            <a:ext cx="1974772" cy="400110"/>
          </a:xfrm>
          <a:prstGeom prst="rect">
            <a:avLst/>
          </a:prstGeom>
          <a:noFill/>
        </p:spPr>
        <p:txBody>
          <a:bodyPr wrap="none" lIns="91440" tIns="45720" rIns="91440" bIns="45720">
            <a:spAutoFit/>
          </a:bodyPr>
          <a:lstStyle/>
          <a:p>
            <a:pPr algn="ctr"/>
            <a:r>
              <a:rPr lang="en-US" sz="2000" b="1" cap="none" spc="0" dirty="0">
                <a:ln w="22225">
                  <a:solidFill>
                    <a:schemeClr val="accent2"/>
                  </a:solidFill>
                  <a:prstDash val="solid"/>
                </a:ln>
                <a:solidFill>
                  <a:schemeClr val="accent2">
                    <a:lumMod val="40000"/>
                    <a:lumOff val="60000"/>
                  </a:schemeClr>
                </a:solidFill>
                <a:effectLst/>
              </a:rPr>
              <a:t>Multidisciplinary</a:t>
            </a:r>
          </a:p>
        </p:txBody>
      </p:sp>
      <p:sp>
        <p:nvSpPr>
          <p:cNvPr id="32" name="TextBox 31">
            <a:extLst>
              <a:ext uri="{FF2B5EF4-FFF2-40B4-BE49-F238E27FC236}">
                <a16:creationId xmlns:a16="http://schemas.microsoft.com/office/drawing/2014/main" id="{E0729E3C-EF0C-4880-B581-1FCD792CFD8C}"/>
              </a:ext>
            </a:extLst>
          </p:cNvPr>
          <p:cNvSpPr txBox="1"/>
          <p:nvPr/>
        </p:nvSpPr>
        <p:spPr>
          <a:xfrm>
            <a:off x="7147559" y="6811000"/>
            <a:ext cx="1465182" cy="253916"/>
          </a:xfrm>
          <a:prstGeom prst="rect">
            <a:avLst/>
          </a:prstGeom>
          <a:noFill/>
        </p:spPr>
        <p:txBody>
          <a:bodyPr wrap="square" rtlCol="0">
            <a:spAutoFit/>
          </a:bodyPr>
          <a:lstStyle/>
          <a:p>
            <a:r>
              <a:rPr lang="en-GB" sz="1050" b="1" dirty="0"/>
              <a:t>(Drake burns, 2004) </a:t>
            </a:r>
          </a:p>
        </p:txBody>
      </p:sp>
      <p:sp>
        <p:nvSpPr>
          <p:cNvPr id="34" name="TextBox 33">
            <a:extLst>
              <a:ext uri="{FF2B5EF4-FFF2-40B4-BE49-F238E27FC236}">
                <a16:creationId xmlns:a16="http://schemas.microsoft.com/office/drawing/2014/main" id="{1BBB7847-FE18-4AFA-9100-5C0DB3B32194}"/>
              </a:ext>
            </a:extLst>
          </p:cNvPr>
          <p:cNvSpPr txBox="1"/>
          <p:nvPr/>
        </p:nvSpPr>
        <p:spPr>
          <a:xfrm>
            <a:off x="5368223" y="7064916"/>
            <a:ext cx="3241338" cy="1938992"/>
          </a:xfrm>
          <a:prstGeom prst="rect">
            <a:avLst/>
          </a:prstGeom>
          <a:noFill/>
        </p:spPr>
        <p:txBody>
          <a:bodyPr wrap="square" rtlCol="0">
            <a:spAutoFit/>
          </a:bodyPr>
          <a:lstStyle/>
          <a:p>
            <a:pPr marL="171450" indent="-171450">
              <a:buFont typeface="Arial" panose="020B0604020202020204" pitchFamily="34" charset="0"/>
              <a:buChar char="•"/>
            </a:pPr>
            <a:r>
              <a:rPr lang="en-GB" sz="1200" dirty="0"/>
              <a:t>Supports transfer and learning of skills (Hayes, 2009)</a:t>
            </a:r>
          </a:p>
          <a:p>
            <a:pPr marL="171450" indent="-171450">
              <a:buFont typeface="Arial" panose="020B0604020202020204" pitchFamily="34" charset="0"/>
              <a:buChar char="•"/>
            </a:pPr>
            <a:r>
              <a:rPr lang="en-GB" sz="1200" dirty="0"/>
              <a:t>Teaches children to</a:t>
            </a:r>
          </a:p>
          <a:p>
            <a:r>
              <a:rPr lang="en-GB" sz="1200" dirty="0"/>
              <a:t>     Develop thinking and reasoning (Marzano,    1991)</a:t>
            </a:r>
          </a:p>
          <a:p>
            <a:pPr marL="171450" indent="-171450">
              <a:buFont typeface="Arial" panose="020B0604020202020204" pitchFamily="34" charset="0"/>
              <a:buChar char="•"/>
            </a:pPr>
            <a:r>
              <a:rPr lang="en-GB" sz="1200" dirty="0"/>
              <a:t>Teaches life-long learning skills (Jones, 2010)</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p:txBody>
      </p:sp>
      <p:pic>
        <p:nvPicPr>
          <p:cNvPr id="38" name="Picture 37" descr="A close up of a logo&#10;&#10;Description automatically generated">
            <a:extLst>
              <a:ext uri="{FF2B5EF4-FFF2-40B4-BE49-F238E27FC236}">
                <a16:creationId xmlns:a16="http://schemas.microsoft.com/office/drawing/2014/main" id="{0F62BC91-D67C-411E-9A27-7C61460F86D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916432" y="5006125"/>
            <a:ext cx="6560239" cy="4920179"/>
          </a:xfrm>
          <a:prstGeom prst="rect">
            <a:avLst/>
          </a:prstGeom>
        </p:spPr>
      </p:pic>
      <p:sp>
        <p:nvSpPr>
          <p:cNvPr id="43" name="Rectangle 42">
            <a:extLst>
              <a:ext uri="{FF2B5EF4-FFF2-40B4-BE49-F238E27FC236}">
                <a16:creationId xmlns:a16="http://schemas.microsoft.com/office/drawing/2014/main" id="{E847740D-F969-4610-B6AB-CB91F66C8381}"/>
              </a:ext>
            </a:extLst>
          </p:cNvPr>
          <p:cNvSpPr/>
          <p:nvPr/>
        </p:nvSpPr>
        <p:spPr>
          <a:xfrm>
            <a:off x="5601100" y="8190586"/>
            <a:ext cx="880370" cy="400110"/>
          </a:xfrm>
          <a:prstGeom prst="rect">
            <a:avLst/>
          </a:prstGeom>
          <a:noFill/>
        </p:spPr>
        <p:txBody>
          <a:bodyPr wrap="none" lIns="91440" tIns="45720" rIns="91440" bIns="45720">
            <a:spAutoFit/>
          </a:bodyPr>
          <a:lstStyle/>
          <a:p>
            <a:pPr algn="ctr"/>
            <a:r>
              <a:rPr lang="en-US" sz="2000" b="1" dirty="0">
                <a:ln w="22225">
                  <a:solidFill>
                    <a:schemeClr val="accent2"/>
                  </a:solidFill>
                  <a:prstDash val="solid"/>
                </a:ln>
                <a:solidFill>
                  <a:schemeClr val="accent2">
                    <a:lumMod val="40000"/>
                    <a:lumOff val="60000"/>
                  </a:schemeClr>
                </a:solidFill>
              </a:rPr>
              <a:t>Fusion</a:t>
            </a:r>
            <a:endParaRPr lang="en-US" sz="2000" b="1" cap="none" spc="0" dirty="0">
              <a:ln w="22225">
                <a:solidFill>
                  <a:schemeClr val="accent2"/>
                </a:solidFill>
                <a:prstDash val="solid"/>
              </a:ln>
              <a:solidFill>
                <a:schemeClr val="accent2">
                  <a:lumMod val="40000"/>
                  <a:lumOff val="60000"/>
                </a:schemeClr>
              </a:solidFill>
              <a:effectLst/>
            </a:endParaRPr>
          </a:p>
        </p:txBody>
      </p:sp>
      <p:cxnSp>
        <p:nvCxnSpPr>
          <p:cNvPr id="50" name="Straight Connector 49">
            <a:extLst>
              <a:ext uri="{FF2B5EF4-FFF2-40B4-BE49-F238E27FC236}">
                <a16:creationId xmlns:a16="http://schemas.microsoft.com/office/drawing/2014/main" id="{2FEAF946-4188-4363-8C29-71C27900B83B}"/>
              </a:ext>
            </a:extLst>
          </p:cNvPr>
          <p:cNvCxnSpPr>
            <a:cxnSpLocks/>
          </p:cNvCxnSpPr>
          <p:nvPr/>
        </p:nvCxnSpPr>
        <p:spPr>
          <a:xfrm>
            <a:off x="5346700" y="8510333"/>
            <a:ext cx="257580" cy="0"/>
          </a:xfrm>
          <a:prstGeom prst="line">
            <a:avLst/>
          </a:prstGeom>
        </p:spPr>
        <p:style>
          <a:lnRef idx="2">
            <a:schemeClr val="dk1"/>
          </a:lnRef>
          <a:fillRef idx="0">
            <a:schemeClr val="dk1"/>
          </a:fillRef>
          <a:effectRef idx="1">
            <a:schemeClr val="dk1"/>
          </a:effectRef>
          <a:fontRef idx="minor">
            <a:schemeClr val="tx1"/>
          </a:fontRef>
        </p:style>
      </p:cxnSp>
      <p:cxnSp>
        <p:nvCxnSpPr>
          <p:cNvPr id="55" name="Straight Connector 54">
            <a:extLst>
              <a:ext uri="{FF2B5EF4-FFF2-40B4-BE49-F238E27FC236}">
                <a16:creationId xmlns:a16="http://schemas.microsoft.com/office/drawing/2014/main" id="{6748B2FC-019F-49AA-9E75-E74484D5D691}"/>
              </a:ext>
            </a:extLst>
          </p:cNvPr>
          <p:cNvCxnSpPr>
            <a:cxnSpLocks/>
          </p:cNvCxnSpPr>
          <p:nvPr/>
        </p:nvCxnSpPr>
        <p:spPr>
          <a:xfrm flipH="1" flipV="1">
            <a:off x="5601100" y="8270949"/>
            <a:ext cx="7062" cy="239384"/>
          </a:xfrm>
          <a:prstGeom prst="line">
            <a:avLst/>
          </a:prstGeom>
        </p:spPr>
        <p:style>
          <a:lnRef idx="2">
            <a:schemeClr val="dk1"/>
          </a:lnRef>
          <a:fillRef idx="0">
            <a:schemeClr val="dk1"/>
          </a:fillRef>
          <a:effectRef idx="1">
            <a:schemeClr val="dk1"/>
          </a:effectRef>
          <a:fontRef idx="minor">
            <a:schemeClr val="tx1"/>
          </a:fontRef>
        </p:style>
      </p:cxnSp>
      <p:cxnSp>
        <p:nvCxnSpPr>
          <p:cNvPr id="59" name="Straight Connector 58">
            <a:extLst>
              <a:ext uri="{FF2B5EF4-FFF2-40B4-BE49-F238E27FC236}">
                <a16:creationId xmlns:a16="http://schemas.microsoft.com/office/drawing/2014/main" id="{BD972C6C-FF9B-4CB2-A7B9-597029DF5184}"/>
              </a:ext>
            </a:extLst>
          </p:cNvPr>
          <p:cNvCxnSpPr>
            <a:cxnSpLocks/>
          </p:cNvCxnSpPr>
          <p:nvPr/>
        </p:nvCxnSpPr>
        <p:spPr>
          <a:xfrm flipV="1">
            <a:off x="5601100" y="8270948"/>
            <a:ext cx="861887" cy="1"/>
          </a:xfrm>
          <a:prstGeom prst="line">
            <a:avLst/>
          </a:prstGeom>
        </p:spPr>
        <p:style>
          <a:lnRef idx="2">
            <a:schemeClr val="dk1"/>
          </a:lnRef>
          <a:fillRef idx="0">
            <a:schemeClr val="dk1"/>
          </a:fillRef>
          <a:effectRef idx="1">
            <a:schemeClr val="dk1"/>
          </a:effectRef>
          <a:fontRef idx="minor">
            <a:schemeClr val="tx1"/>
          </a:fontRef>
        </p:style>
      </p:cxnSp>
      <p:cxnSp>
        <p:nvCxnSpPr>
          <p:cNvPr id="63" name="Straight Connector 62">
            <a:extLst>
              <a:ext uri="{FF2B5EF4-FFF2-40B4-BE49-F238E27FC236}">
                <a16:creationId xmlns:a16="http://schemas.microsoft.com/office/drawing/2014/main" id="{0B46B597-8DB6-4706-848E-74BDDB31D3EE}"/>
              </a:ext>
            </a:extLst>
          </p:cNvPr>
          <p:cNvCxnSpPr/>
          <p:nvPr/>
        </p:nvCxnSpPr>
        <p:spPr>
          <a:xfrm>
            <a:off x="6459806" y="8270948"/>
            <a:ext cx="0" cy="259071"/>
          </a:xfrm>
          <a:prstGeom prst="line">
            <a:avLst/>
          </a:prstGeom>
        </p:spPr>
        <p:style>
          <a:lnRef idx="2">
            <a:schemeClr val="dk1"/>
          </a:lnRef>
          <a:fillRef idx="0">
            <a:schemeClr val="dk1"/>
          </a:fillRef>
          <a:effectRef idx="1">
            <a:schemeClr val="dk1"/>
          </a:effectRef>
          <a:fontRef idx="minor">
            <a:schemeClr val="tx1"/>
          </a:fontRef>
        </p:style>
      </p:cxnSp>
      <p:cxnSp>
        <p:nvCxnSpPr>
          <p:cNvPr id="67" name="Straight Connector 66">
            <a:extLst>
              <a:ext uri="{FF2B5EF4-FFF2-40B4-BE49-F238E27FC236}">
                <a16:creationId xmlns:a16="http://schemas.microsoft.com/office/drawing/2014/main" id="{73AC797D-05AA-4C5A-A78D-0AFF5EFA71B2}"/>
              </a:ext>
            </a:extLst>
          </p:cNvPr>
          <p:cNvCxnSpPr>
            <a:cxnSpLocks/>
          </p:cNvCxnSpPr>
          <p:nvPr/>
        </p:nvCxnSpPr>
        <p:spPr>
          <a:xfrm>
            <a:off x="6459806" y="8510334"/>
            <a:ext cx="3981494" cy="0"/>
          </a:xfrm>
          <a:prstGeom prst="line">
            <a:avLst/>
          </a:prstGeom>
        </p:spPr>
        <p:style>
          <a:lnRef idx="2">
            <a:schemeClr val="dk1"/>
          </a:lnRef>
          <a:fillRef idx="0">
            <a:schemeClr val="dk1"/>
          </a:fillRef>
          <a:effectRef idx="1">
            <a:schemeClr val="dk1"/>
          </a:effectRef>
          <a:fontRef idx="minor">
            <a:schemeClr val="tx1"/>
          </a:fontRef>
        </p:style>
      </p:cxnSp>
      <p:sp>
        <p:nvSpPr>
          <p:cNvPr id="75" name="TextBox 74">
            <a:extLst>
              <a:ext uri="{FF2B5EF4-FFF2-40B4-BE49-F238E27FC236}">
                <a16:creationId xmlns:a16="http://schemas.microsoft.com/office/drawing/2014/main" id="{766F4320-B862-4160-807F-90551DE9E2D5}"/>
              </a:ext>
            </a:extLst>
          </p:cNvPr>
          <p:cNvSpPr txBox="1"/>
          <p:nvPr/>
        </p:nvSpPr>
        <p:spPr>
          <a:xfrm>
            <a:off x="5475490" y="8498928"/>
            <a:ext cx="4833734" cy="3785652"/>
          </a:xfrm>
          <a:prstGeom prst="rect">
            <a:avLst/>
          </a:prstGeom>
          <a:noFill/>
        </p:spPr>
        <p:txBody>
          <a:bodyPr wrap="square" rtlCol="0">
            <a:spAutoFit/>
          </a:bodyPr>
          <a:lstStyle/>
          <a:p>
            <a:r>
              <a:rPr lang="en-GB" sz="1200" u="sng" dirty="0"/>
              <a:t>Whole school approach- Embedding respect for the environment as a school attitude</a:t>
            </a:r>
          </a:p>
          <a:p>
            <a:r>
              <a:rPr lang="en-GB" sz="1200" u="sng" dirty="0"/>
              <a:t>Numeracy (WAG, 2015)</a:t>
            </a:r>
          </a:p>
          <a:p>
            <a:pPr marL="171450" indent="-171450">
              <a:buFont typeface="Arial" panose="020B0604020202020204" pitchFamily="34" charset="0"/>
              <a:buChar char="•"/>
            </a:pPr>
            <a:r>
              <a:rPr lang="en-GB" sz="1200" dirty="0"/>
              <a:t>Develop numerical reasoning- identify process and connections</a:t>
            </a:r>
          </a:p>
          <a:p>
            <a:pPr marL="171450" indent="-171450">
              <a:buFont typeface="Arial" panose="020B0604020202020204" pitchFamily="34" charset="0"/>
              <a:buChar char="•"/>
            </a:pPr>
            <a:r>
              <a:rPr lang="en-GB" sz="1200" dirty="0"/>
              <a:t>Develop numerical reasoning- represent and communicate</a:t>
            </a:r>
          </a:p>
          <a:p>
            <a:pPr marL="171450" indent="-171450">
              <a:buFont typeface="Arial" panose="020B0604020202020204" pitchFamily="34" charset="0"/>
              <a:buChar char="•"/>
            </a:pPr>
            <a:r>
              <a:rPr lang="en-GB" sz="1200" dirty="0"/>
              <a:t>Using data skills- collect and record data, present and analyse data</a:t>
            </a:r>
          </a:p>
          <a:p>
            <a:pPr marL="171450" indent="-171450">
              <a:buFont typeface="Arial" panose="020B0604020202020204" pitchFamily="34" charset="0"/>
              <a:buChar char="•"/>
            </a:pPr>
            <a:r>
              <a:rPr lang="en-GB" sz="1200" dirty="0"/>
              <a:t>Using number skills- ratios</a:t>
            </a:r>
          </a:p>
          <a:p>
            <a:r>
              <a:rPr lang="en-GB" sz="1200" u="sng" dirty="0"/>
              <a:t>Literacy (WAG, 2015)</a:t>
            </a:r>
          </a:p>
          <a:p>
            <a:pPr marL="171450" indent="-171450">
              <a:buFont typeface="Arial" panose="020B0604020202020204" pitchFamily="34" charset="0"/>
              <a:buChar char="•"/>
            </a:pPr>
            <a:r>
              <a:rPr lang="en-GB" sz="1200" dirty="0"/>
              <a:t>Oracy- Developing and presenting  information and ideas  (Speaking and listening)</a:t>
            </a:r>
          </a:p>
          <a:p>
            <a:pPr marL="171450" indent="-171450">
              <a:buFont typeface="Arial" panose="020B0604020202020204" pitchFamily="34" charset="0"/>
              <a:buChar char="•"/>
            </a:pPr>
            <a:r>
              <a:rPr lang="en-GB" sz="1200" dirty="0"/>
              <a:t>Writing across the curriculum- Organising ideas and information (structure and organisation)</a:t>
            </a:r>
          </a:p>
          <a:p>
            <a:r>
              <a:rPr lang="en-GB" sz="1200" u="sng" dirty="0"/>
              <a:t>Digital competence (WAG, 2016)</a:t>
            </a:r>
          </a:p>
          <a:p>
            <a:pPr marL="171450" indent="-171450">
              <a:buFont typeface="Arial" panose="020B0604020202020204" pitchFamily="34" charset="0"/>
              <a:buChar char="•"/>
            </a:pPr>
            <a:r>
              <a:rPr lang="en-GB" sz="1200" dirty="0"/>
              <a:t>Producing- creating</a:t>
            </a:r>
          </a:p>
          <a:p>
            <a:r>
              <a:rPr lang="en-GB" sz="1200" u="sng" dirty="0"/>
              <a:t>Curriculum </a:t>
            </a:r>
            <a:r>
              <a:rPr lang="en-GB" sz="1200" u="sng" dirty="0" err="1"/>
              <a:t>Cymraeg</a:t>
            </a:r>
            <a:endParaRPr lang="en-GB" sz="1200" u="sng" dirty="0"/>
          </a:p>
          <a:p>
            <a:pPr marL="171450" indent="-171450">
              <a:buFont typeface="Arial" panose="020B0604020202020204" pitchFamily="34" charset="0"/>
              <a:buChar char="•"/>
            </a:pPr>
            <a:r>
              <a:rPr lang="en-GB" sz="1200" dirty="0"/>
              <a:t> Development of subject specific vocabulary</a:t>
            </a:r>
          </a:p>
          <a:p>
            <a:endParaRPr lang="en-GB" sz="1200" dirty="0"/>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p:txBody>
      </p:sp>
      <p:graphicFrame>
        <p:nvGraphicFramePr>
          <p:cNvPr id="80" name="Table 79">
            <a:extLst>
              <a:ext uri="{FF2B5EF4-FFF2-40B4-BE49-F238E27FC236}">
                <a16:creationId xmlns:a16="http://schemas.microsoft.com/office/drawing/2014/main" id="{8D03DE26-DA4E-4E2A-97C3-75363F98EA21}"/>
              </a:ext>
            </a:extLst>
          </p:cNvPr>
          <p:cNvGraphicFramePr>
            <a:graphicFrameLocks noGrp="1"/>
          </p:cNvGraphicFramePr>
          <p:nvPr>
            <p:extLst>
              <p:ext uri="{D42A27DB-BD31-4B8C-83A1-F6EECF244321}">
                <p14:modId xmlns:p14="http://schemas.microsoft.com/office/powerpoint/2010/main" val="1164413973"/>
              </p:ext>
            </p:extLst>
          </p:nvPr>
        </p:nvGraphicFramePr>
        <p:xfrm>
          <a:off x="5368223" y="11554595"/>
          <a:ext cx="5093802" cy="2222365"/>
        </p:xfrm>
        <a:graphic>
          <a:graphicData uri="http://schemas.openxmlformats.org/drawingml/2006/table">
            <a:tbl>
              <a:tblPr firstRow="1" bandRow="1">
                <a:tableStyleId>{5C22544A-7EE6-4342-B048-85BDC9FD1C3A}</a:tableStyleId>
              </a:tblPr>
              <a:tblGrid>
                <a:gridCol w="2546901">
                  <a:extLst>
                    <a:ext uri="{9D8B030D-6E8A-4147-A177-3AD203B41FA5}">
                      <a16:colId xmlns:a16="http://schemas.microsoft.com/office/drawing/2014/main" val="2368112080"/>
                    </a:ext>
                  </a:extLst>
                </a:gridCol>
                <a:gridCol w="2546901">
                  <a:extLst>
                    <a:ext uri="{9D8B030D-6E8A-4147-A177-3AD203B41FA5}">
                      <a16:colId xmlns:a16="http://schemas.microsoft.com/office/drawing/2014/main" val="1179237962"/>
                    </a:ext>
                  </a:extLst>
                </a:gridCol>
              </a:tblGrid>
              <a:tr h="811246">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1299667"/>
                  </a:ext>
                </a:extLst>
              </a:tr>
              <a:tr h="579120">
                <a:tc>
                  <a:txBody>
                    <a:bodyPr/>
                    <a:lstStyle/>
                    <a:p>
                      <a:r>
                        <a:rPr lang="en-GB" sz="1200" dirty="0"/>
                        <a:t>‘Watering down of subject knowledge’ (Barnes, 2015)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r>
                        <a:rPr lang="en-GB" sz="1200" dirty="0"/>
                        <a:t>Develop pedagogical practice to develop explicit teaching (WAG, 2017)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1674540626"/>
                  </a:ext>
                </a:extLst>
              </a:tr>
              <a:tr h="831999">
                <a:tc>
                  <a:txBody>
                    <a:bodyPr/>
                    <a:lstStyle/>
                    <a:p>
                      <a:r>
                        <a:rPr lang="en-GB" sz="1200" dirty="0"/>
                        <a:t>Inaccessible due to some students cultural or academic difference MSU. Edu, date unknown)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r>
                        <a:rPr lang="en-GB" sz="1200" dirty="0"/>
                        <a:t>Combine pedagogical practice to suit each learners needs (WAG, 2017)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4111597450"/>
                  </a:ext>
                </a:extLst>
              </a:tr>
            </a:tbl>
          </a:graphicData>
        </a:graphic>
      </p:graphicFrame>
      <p:sp>
        <p:nvSpPr>
          <p:cNvPr id="81" name="Rectangle 80">
            <a:extLst>
              <a:ext uri="{FF2B5EF4-FFF2-40B4-BE49-F238E27FC236}">
                <a16:creationId xmlns:a16="http://schemas.microsoft.com/office/drawing/2014/main" id="{CB842CB3-8F7F-4216-A91F-8B2E1988C86D}"/>
              </a:ext>
            </a:extLst>
          </p:cNvPr>
          <p:cNvSpPr/>
          <p:nvPr/>
        </p:nvSpPr>
        <p:spPr>
          <a:xfrm>
            <a:off x="5817732" y="11716904"/>
            <a:ext cx="1329659" cy="400110"/>
          </a:xfrm>
          <a:prstGeom prst="rect">
            <a:avLst/>
          </a:prstGeom>
          <a:noFill/>
        </p:spPr>
        <p:txBody>
          <a:bodyPr wrap="none" lIns="91440" tIns="45720" rIns="91440" bIns="45720">
            <a:spAutoFit/>
          </a:bodyPr>
          <a:lstStyle/>
          <a:p>
            <a:pPr algn="ctr"/>
            <a:r>
              <a:rPr lang="en-US" sz="2000" b="1" dirty="0">
                <a:ln w="22225">
                  <a:solidFill>
                    <a:schemeClr val="accent2"/>
                  </a:solidFill>
                  <a:prstDash val="solid"/>
                </a:ln>
                <a:solidFill>
                  <a:schemeClr val="accent2">
                    <a:lumMod val="40000"/>
                    <a:lumOff val="60000"/>
                  </a:schemeClr>
                </a:solidFill>
              </a:rPr>
              <a:t>Challenges</a:t>
            </a:r>
            <a:endParaRPr lang="en-US" sz="2000" b="1" cap="none" spc="0" dirty="0">
              <a:ln w="22225">
                <a:solidFill>
                  <a:schemeClr val="accent2"/>
                </a:solidFill>
                <a:prstDash val="solid"/>
              </a:ln>
              <a:solidFill>
                <a:schemeClr val="accent2">
                  <a:lumMod val="40000"/>
                  <a:lumOff val="60000"/>
                </a:schemeClr>
              </a:solidFill>
              <a:effectLst/>
            </a:endParaRPr>
          </a:p>
        </p:txBody>
      </p:sp>
      <p:sp>
        <p:nvSpPr>
          <p:cNvPr id="85" name="Rectangle 84">
            <a:extLst>
              <a:ext uri="{FF2B5EF4-FFF2-40B4-BE49-F238E27FC236}">
                <a16:creationId xmlns:a16="http://schemas.microsoft.com/office/drawing/2014/main" id="{9D8BF911-008B-46D3-92CC-E3FC2A434C9E}"/>
              </a:ext>
            </a:extLst>
          </p:cNvPr>
          <p:cNvSpPr/>
          <p:nvPr/>
        </p:nvSpPr>
        <p:spPr>
          <a:xfrm>
            <a:off x="8540192" y="11538233"/>
            <a:ext cx="1110304" cy="707886"/>
          </a:xfrm>
          <a:prstGeom prst="rect">
            <a:avLst/>
          </a:prstGeom>
          <a:noFill/>
        </p:spPr>
        <p:txBody>
          <a:bodyPr wrap="none" lIns="91440" tIns="45720" rIns="91440" bIns="45720">
            <a:spAutoFit/>
          </a:bodyPr>
          <a:lstStyle/>
          <a:p>
            <a:pPr algn="ctr"/>
            <a:r>
              <a:rPr lang="en-US" sz="2000" b="1" cap="none" spc="0" dirty="0">
                <a:ln w="22225">
                  <a:solidFill>
                    <a:schemeClr val="accent2"/>
                  </a:solidFill>
                  <a:prstDash val="solid"/>
                </a:ln>
                <a:solidFill>
                  <a:schemeClr val="accent2">
                    <a:lumMod val="40000"/>
                    <a:lumOff val="60000"/>
                  </a:schemeClr>
                </a:solidFill>
                <a:effectLst/>
              </a:rPr>
              <a:t>Possible </a:t>
            </a:r>
          </a:p>
          <a:p>
            <a:pPr algn="ctr"/>
            <a:r>
              <a:rPr lang="en-US" sz="2000" b="1" cap="none" spc="0" dirty="0">
                <a:ln w="22225">
                  <a:solidFill>
                    <a:schemeClr val="accent2"/>
                  </a:solidFill>
                  <a:prstDash val="solid"/>
                </a:ln>
                <a:solidFill>
                  <a:schemeClr val="accent2">
                    <a:lumMod val="40000"/>
                    <a:lumOff val="60000"/>
                  </a:schemeClr>
                </a:solidFill>
                <a:effectLst/>
              </a:rPr>
              <a:t>solution</a:t>
            </a:r>
          </a:p>
        </p:txBody>
      </p:sp>
      <p:cxnSp>
        <p:nvCxnSpPr>
          <p:cNvPr id="88" name="Straight Connector 87">
            <a:extLst>
              <a:ext uri="{FF2B5EF4-FFF2-40B4-BE49-F238E27FC236}">
                <a16:creationId xmlns:a16="http://schemas.microsoft.com/office/drawing/2014/main" id="{48CABFBE-2CCB-4F52-8701-4B447FD85EDC}"/>
              </a:ext>
            </a:extLst>
          </p:cNvPr>
          <p:cNvCxnSpPr>
            <a:cxnSpLocks/>
          </p:cNvCxnSpPr>
          <p:nvPr/>
        </p:nvCxnSpPr>
        <p:spPr>
          <a:xfrm>
            <a:off x="8540192" y="7570851"/>
            <a:ext cx="125888" cy="0"/>
          </a:xfrm>
          <a:prstGeom prst="line">
            <a:avLst/>
          </a:prstGeom>
          <a:ln>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A9753A32-056D-4EBD-A36F-3951C54D7DB1}"/>
              </a:ext>
            </a:extLst>
          </p:cNvPr>
          <p:cNvCxnSpPr>
            <a:cxnSpLocks/>
          </p:cNvCxnSpPr>
          <p:nvPr/>
        </p:nvCxnSpPr>
        <p:spPr>
          <a:xfrm flipV="1">
            <a:off x="9196551" y="6906156"/>
            <a:ext cx="0" cy="107273"/>
          </a:xfrm>
          <a:prstGeom prst="line">
            <a:avLst/>
          </a:prstGeom>
          <a:ln>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C4D40B2A-63E4-4559-9A21-DC48F6D36F8F}"/>
              </a:ext>
            </a:extLst>
          </p:cNvPr>
          <p:cNvCxnSpPr>
            <a:cxnSpLocks/>
          </p:cNvCxnSpPr>
          <p:nvPr/>
        </p:nvCxnSpPr>
        <p:spPr>
          <a:xfrm>
            <a:off x="9834880" y="7570851"/>
            <a:ext cx="111760" cy="0"/>
          </a:xfrm>
          <a:prstGeom prst="line">
            <a:avLst/>
          </a:prstGeom>
          <a:ln>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710E3707-4772-4E0B-B17A-C522B29690DA}"/>
              </a:ext>
            </a:extLst>
          </p:cNvPr>
          <p:cNvCxnSpPr/>
          <p:nvPr/>
        </p:nvCxnSpPr>
        <p:spPr>
          <a:xfrm>
            <a:off x="9196551" y="8190586"/>
            <a:ext cx="0" cy="80362"/>
          </a:xfrm>
          <a:prstGeom prst="line">
            <a:avLst/>
          </a:prstGeom>
          <a:ln>
            <a:solidFill>
              <a:srgbClr val="FFC000"/>
            </a:solidFill>
          </a:ln>
        </p:spPr>
        <p:style>
          <a:lnRef idx="1">
            <a:schemeClr val="accent1"/>
          </a:lnRef>
          <a:fillRef idx="0">
            <a:schemeClr val="accent1"/>
          </a:fillRef>
          <a:effectRef idx="0">
            <a:schemeClr val="accent1"/>
          </a:effectRef>
          <a:fontRef idx="minor">
            <a:schemeClr val="tx1"/>
          </a:fontRef>
        </p:style>
      </p:cxnSp>
      <p:sp>
        <p:nvSpPr>
          <p:cNvPr id="99" name="Rectangle 98">
            <a:extLst>
              <a:ext uri="{FF2B5EF4-FFF2-40B4-BE49-F238E27FC236}">
                <a16:creationId xmlns:a16="http://schemas.microsoft.com/office/drawing/2014/main" id="{5C7E33E3-F543-41D9-928D-3CFBC2161114}"/>
              </a:ext>
            </a:extLst>
          </p:cNvPr>
          <p:cNvSpPr/>
          <p:nvPr/>
        </p:nvSpPr>
        <p:spPr>
          <a:xfrm>
            <a:off x="5355474" y="13883640"/>
            <a:ext cx="5093802" cy="1156048"/>
          </a:xfrm>
          <a:prstGeom prst="rect">
            <a:avLst/>
          </a:prstGeom>
          <a:solidFill>
            <a:schemeClr val="accent1"/>
          </a:solidFill>
          <a:ln>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endParaRPr lang="en-GB" dirty="0"/>
          </a:p>
        </p:txBody>
      </p:sp>
      <p:sp>
        <p:nvSpPr>
          <p:cNvPr id="100" name="Rectangle 99">
            <a:extLst>
              <a:ext uri="{FF2B5EF4-FFF2-40B4-BE49-F238E27FC236}">
                <a16:creationId xmlns:a16="http://schemas.microsoft.com/office/drawing/2014/main" id="{E493C465-8D2E-4603-93E5-ACB9B1421022}"/>
              </a:ext>
            </a:extLst>
          </p:cNvPr>
          <p:cNvSpPr/>
          <p:nvPr/>
        </p:nvSpPr>
        <p:spPr>
          <a:xfrm>
            <a:off x="6976593" y="13801955"/>
            <a:ext cx="2351670" cy="461665"/>
          </a:xfrm>
          <a:prstGeom prst="rect">
            <a:avLst/>
          </a:prstGeom>
          <a:noFill/>
        </p:spPr>
        <p:txBody>
          <a:bodyPr wrap="none" lIns="91440" tIns="45720" rIns="91440" bIns="45720">
            <a:spAutoFit/>
          </a:bodyPr>
          <a:lstStyle/>
          <a:p>
            <a:pPr algn="ctr"/>
            <a:r>
              <a:rPr lang="en-US" sz="2400" b="1" cap="none" spc="0" dirty="0">
                <a:ln w="22225">
                  <a:solidFill>
                    <a:schemeClr val="accent2"/>
                  </a:solidFill>
                  <a:prstDash val="solid"/>
                </a:ln>
                <a:solidFill>
                  <a:schemeClr val="accent2">
                    <a:lumMod val="40000"/>
                    <a:lumOff val="60000"/>
                  </a:schemeClr>
                </a:solidFill>
                <a:effectLst/>
              </a:rPr>
              <a:t>Areas of learning</a:t>
            </a:r>
          </a:p>
        </p:txBody>
      </p:sp>
      <p:sp>
        <p:nvSpPr>
          <p:cNvPr id="107" name="TextBox 106">
            <a:extLst>
              <a:ext uri="{FF2B5EF4-FFF2-40B4-BE49-F238E27FC236}">
                <a16:creationId xmlns:a16="http://schemas.microsoft.com/office/drawing/2014/main" id="{E307D2CF-5112-4895-AF0B-1F3694437E24}"/>
              </a:ext>
            </a:extLst>
          </p:cNvPr>
          <p:cNvSpPr txBox="1"/>
          <p:nvPr/>
        </p:nvSpPr>
        <p:spPr>
          <a:xfrm>
            <a:off x="5326780" y="14076831"/>
            <a:ext cx="3987794" cy="1015663"/>
          </a:xfrm>
          <a:prstGeom prst="rect">
            <a:avLst/>
          </a:prstGeom>
          <a:noFill/>
        </p:spPr>
        <p:txBody>
          <a:bodyPr wrap="square" rtlCol="0">
            <a:spAutoFit/>
          </a:bodyPr>
          <a:lstStyle/>
          <a:p>
            <a:pPr marL="171450" indent="-171450">
              <a:buFont typeface="Arial" panose="020B0604020202020204" pitchFamily="34" charset="0"/>
              <a:buChar char="•"/>
            </a:pPr>
            <a:r>
              <a:rPr lang="en-GB" sz="1200" dirty="0"/>
              <a:t>Health and Well-being</a:t>
            </a:r>
          </a:p>
          <a:p>
            <a:pPr marL="171450" indent="-171450">
              <a:buFont typeface="Arial" panose="020B0604020202020204" pitchFamily="34" charset="0"/>
              <a:buChar char="•"/>
            </a:pPr>
            <a:r>
              <a:rPr lang="en-GB" sz="1200" dirty="0"/>
              <a:t>Mathematics and numeracy</a:t>
            </a:r>
          </a:p>
          <a:p>
            <a:pPr marL="171450" indent="-171450">
              <a:buFont typeface="Arial" panose="020B0604020202020204" pitchFamily="34" charset="0"/>
              <a:buChar char="•"/>
            </a:pPr>
            <a:r>
              <a:rPr lang="en-GB" sz="1200" dirty="0"/>
              <a:t>Science and technology</a:t>
            </a:r>
          </a:p>
          <a:p>
            <a:pPr marL="171450" indent="-171450">
              <a:buFont typeface="Arial" panose="020B0604020202020204" pitchFamily="34" charset="0"/>
              <a:buChar char="•"/>
            </a:pPr>
            <a:r>
              <a:rPr lang="en-GB" sz="1200" dirty="0"/>
              <a:t>Expressive arts</a:t>
            </a:r>
          </a:p>
          <a:p>
            <a:pPr marL="171450" indent="-171450">
              <a:buFont typeface="Arial" panose="020B0604020202020204" pitchFamily="34" charset="0"/>
              <a:buChar char="•"/>
            </a:pPr>
            <a:r>
              <a:rPr lang="en-GB" sz="1200" dirty="0"/>
              <a:t>Language, literacies and communication</a:t>
            </a:r>
          </a:p>
        </p:txBody>
      </p:sp>
      <p:sp>
        <p:nvSpPr>
          <p:cNvPr id="108" name="Rectangle 107">
            <a:extLst>
              <a:ext uri="{FF2B5EF4-FFF2-40B4-BE49-F238E27FC236}">
                <a16:creationId xmlns:a16="http://schemas.microsoft.com/office/drawing/2014/main" id="{D4AAB18E-A4DB-4095-B3A2-E157E3FBFAA2}"/>
              </a:ext>
            </a:extLst>
          </p:cNvPr>
          <p:cNvSpPr/>
          <p:nvPr/>
        </p:nvSpPr>
        <p:spPr>
          <a:xfrm>
            <a:off x="6254769" y="1558895"/>
            <a:ext cx="2781660" cy="400110"/>
          </a:xfrm>
          <a:prstGeom prst="rect">
            <a:avLst/>
          </a:prstGeom>
          <a:noFill/>
        </p:spPr>
        <p:txBody>
          <a:bodyPr wrap="none" lIns="91440" tIns="45720" rIns="91440" bIns="45720">
            <a:spAutoFit/>
          </a:bodyPr>
          <a:lstStyle/>
          <a:p>
            <a:pPr algn="ctr"/>
            <a:r>
              <a:rPr lang="en-US" sz="2000" b="1" dirty="0">
                <a:ln w="22225">
                  <a:solidFill>
                    <a:schemeClr val="accent2"/>
                  </a:solidFill>
                  <a:prstDash val="solid"/>
                </a:ln>
                <a:solidFill>
                  <a:schemeClr val="accent2">
                    <a:lumMod val="40000"/>
                    <a:lumOff val="60000"/>
                  </a:schemeClr>
                </a:solidFill>
              </a:rPr>
              <a:t>Assessment for Learning</a:t>
            </a:r>
            <a:endParaRPr lang="en-US" sz="2000" b="1" cap="none" spc="0" dirty="0">
              <a:ln w="22225">
                <a:solidFill>
                  <a:schemeClr val="accent2"/>
                </a:solidFill>
                <a:prstDash val="solid"/>
              </a:ln>
              <a:solidFill>
                <a:schemeClr val="accent2">
                  <a:lumMod val="40000"/>
                  <a:lumOff val="60000"/>
                </a:schemeClr>
              </a:solidFill>
              <a:effectLst/>
            </a:endParaRPr>
          </a:p>
        </p:txBody>
      </p:sp>
      <p:sp>
        <p:nvSpPr>
          <p:cNvPr id="119" name="TextBox 118">
            <a:extLst>
              <a:ext uri="{FF2B5EF4-FFF2-40B4-BE49-F238E27FC236}">
                <a16:creationId xmlns:a16="http://schemas.microsoft.com/office/drawing/2014/main" id="{6A0396DC-7457-4D15-B2B2-9B50FF86287B}"/>
              </a:ext>
            </a:extLst>
          </p:cNvPr>
          <p:cNvSpPr txBox="1"/>
          <p:nvPr/>
        </p:nvSpPr>
        <p:spPr>
          <a:xfrm>
            <a:off x="6372650" y="2118071"/>
            <a:ext cx="726631" cy="369332"/>
          </a:xfrm>
          <a:prstGeom prst="rect">
            <a:avLst/>
          </a:prstGeom>
          <a:noFill/>
        </p:spPr>
        <p:txBody>
          <a:bodyPr wrap="square" rtlCol="0">
            <a:spAutoFit/>
          </a:bodyPr>
          <a:lstStyle/>
          <a:p>
            <a:endParaRPr lang="en-GB" dirty="0"/>
          </a:p>
        </p:txBody>
      </p:sp>
      <p:cxnSp>
        <p:nvCxnSpPr>
          <p:cNvPr id="1024" name="Straight Connector 1023">
            <a:extLst>
              <a:ext uri="{FF2B5EF4-FFF2-40B4-BE49-F238E27FC236}">
                <a16:creationId xmlns:a16="http://schemas.microsoft.com/office/drawing/2014/main" id="{77D43BB4-5C44-411A-92FD-AE04D7A86399}"/>
              </a:ext>
            </a:extLst>
          </p:cNvPr>
          <p:cNvCxnSpPr/>
          <p:nvPr/>
        </p:nvCxnSpPr>
        <p:spPr>
          <a:xfrm>
            <a:off x="5331643" y="6398432"/>
            <a:ext cx="5126291" cy="0"/>
          </a:xfrm>
          <a:prstGeom prst="line">
            <a:avLst/>
          </a:prstGeom>
        </p:spPr>
        <p:style>
          <a:lnRef idx="3">
            <a:schemeClr val="dk1"/>
          </a:lnRef>
          <a:fillRef idx="0">
            <a:schemeClr val="dk1"/>
          </a:fillRef>
          <a:effectRef idx="2">
            <a:schemeClr val="dk1"/>
          </a:effectRef>
          <a:fontRef idx="minor">
            <a:schemeClr val="tx1"/>
          </a:fontRef>
        </p:style>
      </p:cxnSp>
      <p:cxnSp>
        <p:nvCxnSpPr>
          <p:cNvPr id="1027" name="Straight Connector 1026">
            <a:extLst>
              <a:ext uri="{FF2B5EF4-FFF2-40B4-BE49-F238E27FC236}">
                <a16:creationId xmlns:a16="http://schemas.microsoft.com/office/drawing/2014/main" id="{4B599289-90B6-4CAD-B966-D639774A9387}"/>
              </a:ext>
            </a:extLst>
          </p:cNvPr>
          <p:cNvCxnSpPr>
            <a:cxnSpLocks/>
          </p:cNvCxnSpPr>
          <p:nvPr/>
        </p:nvCxnSpPr>
        <p:spPr>
          <a:xfrm flipV="1">
            <a:off x="10470477" y="1249681"/>
            <a:ext cx="0" cy="5148751"/>
          </a:xfrm>
          <a:prstGeom prst="line">
            <a:avLst/>
          </a:prstGeom>
        </p:spPr>
        <p:style>
          <a:lnRef idx="2">
            <a:schemeClr val="dk1"/>
          </a:lnRef>
          <a:fillRef idx="0">
            <a:schemeClr val="dk1"/>
          </a:fillRef>
          <a:effectRef idx="1">
            <a:schemeClr val="dk1"/>
          </a:effectRef>
          <a:fontRef idx="minor">
            <a:schemeClr val="tx1"/>
          </a:fontRef>
        </p:style>
      </p:cxnSp>
      <p:cxnSp>
        <p:nvCxnSpPr>
          <p:cNvPr id="1030" name="Straight Connector 1029">
            <a:extLst>
              <a:ext uri="{FF2B5EF4-FFF2-40B4-BE49-F238E27FC236}">
                <a16:creationId xmlns:a16="http://schemas.microsoft.com/office/drawing/2014/main" id="{44AE7BA1-8249-4169-900A-9BA3D6086BFB}"/>
              </a:ext>
            </a:extLst>
          </p:cNvPr>
          <p:cNvCxnSpPr/>
          <p:nvPr/>
        </p:nvCxnSpPr>
        <p:spPr>
          <a:xfrm>
            <a:off x="5326780" y="1249680"/>
            <a:ext cx="5138020" cy="15241"/>
          </a:xfrm>
          <a:prstGeom prst="line">
            <a:avLst/>
          </a:prstGeom>
        </p:spPr>
        <p:style>
          <a:lnRef idx="2">
            <a:schemeClr val="dk1"/>
          </a:lnRef>
          <a:fillRef idx="0">
            <a:schemeClr val="dk1"/>
          </a:fillRef>
          <a:effectRef idx="1">
            <a:schemeClr val="dk1"/>
          </a:effectRef>
          <a:fontRef idx="minor">
            <a:schemeClr val="tx1"/>
          </a:fontRef>
        </p:style>
      </p:cxnSp>
      <p:sp>
        <p:nvSpPr>
          <p:cNvPr id="1034" name="TextBox 1033">
            <a:extLst>
              <a:ext uri="{FF2B5EF4-FFF2-40B4-BE49-F238E27FC236}">
                <a16:creationId xmlns:a16="http://schemas.microsoft.com/office/drawing/2014/main" id="{3DB92B27-BC18-4B4F-A309-746CE4E04027}"/>
              </a:ext>
            </a:extLst>
          </p:cNvPr>
          <p:cNvSpPr txBox="1"/>
          <p:nvPr/>
        </p:nvSpPr>
        <p:spPr>
          <a:xfrm>
            <a:off x="7687699" y="5594673"/>
            <a:ext cx="2692133" cy="215444"/>
          </a:xfrm>
          <a:prstGeom prst="rect">
            <a:avLst/>
          </a:prstGeom>
          <a:noFill/>
        </p:spPr>
        <p:txBody>
          <a:bodyPr wrap="square" rtlCol="0">
            <a:spAutoFit/>
          </a:bodyPr>
          <a:lstStyle/>
          <a:p>
            <a:endParaRPr lang="en-GB" sz="800" dirty="0"/>
          </a:p>
        </p:txBody>
      </p:sp>
      <p:sp>
        <p:nvSpPr>
          <p:cNvPr id="25" name="Rectangle 24">
            <a:extLst>
              <a:ext uri="{FF2B5EF4-FFF2-40B4-BE49-F238E27FC236}">
                <a16:creationId xmlns:a16="http://schemas.microsoft.com/office/drawing/2014/main" id="{F0A72495-BCB2-4B9E-A96F-B5D3DCD32DE1}"/>
              </a:ext>
            </a:extLst>
          </p:cNvPr>
          <p:cNvSpPr/>
          <p:nvPr/>
        </p:nvSpPr>
        <p:spPr>
          <a:xfrm>
            <a:off x="5625548" y="2726027"/>
            <a:ext cx="4683673" cy="154131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30" name="Straight Connector 29">
            <a:extLst>
              <a:ext uri="{FF2B5EF4-FFF2-40B4-BE49-F238E27FC236}">
                <a16:creationId xmlns:a16="http://schemas.microsoft.com/office/drawing/2014/main" id="{0B3AF052-DDE5-411D-AD21-FB78C6F82DB2}"/>
              </a:ext>
            </a:extLst>
          </p:cNvPr>
          <p:cNvCxnSpPr>
            <a:cxnSpLocks/>
          </p:cNvCxnSpPr>
          <p:nvPr/>
        </p:nvCxnSpPr>
        <p:spPr>
          <a:xfrm>
            <a:off x="7926239" y="2726027"/>
            <a:ext cx="0" cy="1551313"/>
          </a:xfrm>
          <a:prstGeom prst="line">
            <a:avLst/>
          </a:prstGeom>
        </p:spPr>
        <p:style>
          <a:lnRef idx="2">
            <a:schemeClr val="dk1"/>
          </a:lnRef>
          <a:fillRef idx="0">
            <a:schemeClr val="dk1"/>
          </a:fillRef>
          <a:effectRef idx="1">
            <a:schemeClr val="dk1"/>
          </a:effectRef>
          <a:fontRef idx="minor">
            <a:schemeClr val="tx1"/>
          </a:fontRef>
        </p:style>
      </p:cxnSp>
      <p:cxnSp>
        <p:nvCxnSpPr>
          <p:cNvPr id="91" name="Straight Connector 90">
            <a:extLst>
              <a:ext uri="{FF2B5EF4-FFF2-40B4-BE49-F238E27FC236}">
                <a16:creationId xmlns:a16="http://schemas.microsoft.com/office/drawing/2014/main" id="{9FB3B624-45C9-4DD1-AEE2-4931629A5DC1}"/>
              </a:ext>
            </a:extLst>
          </p:cNvPr>
          <p:cNvCxnSpPr>
            <a:cxnSpLocks/>
          </p:cNvCxnSpPr>
          <p:nvPr/>
        </p:nvCxnSpPr>
        <p:spPr>
          <a:xfrm>
            <a:off x="9129456" y="2706341"/>
            <a:ext cx="0" cy="1551313"/>
          </a:xfrm>
          <a:prstGeom prst="line">
            <a:avLst/>
          </a:prstGeom>
        </p:spPr>
        <p:style>
          <a:lnRef idx="2">
            <a:schemeClr val="dk1"/>
          </a:lnRef>
          <a:fillRef idx="0">
            <a:schemeClr val="dk1"/>
          </a:fillRef>
          <a:effectRef idx="1">
            <a:schemeClr val="dk1"/>
          </a:effectRef>
          <a:fontRef idx="minor">
            <a:schemeClr val="tx1"/>
          </a:fontRef>
        </p:style>
      </p:cxnSp>
      <p:cxnSp>
        <p:nvCxnSpPr>
          <p:cNvPr id="93" name="Straight Connector 92">
            <a:extLst>
              <a:ext uri="{FF2B5EF4-FFF2-40B4-BE49-F238E27FC236}">
                <a16:creationId xmlns:a16="http://schemas.microsoft.com/office/drawing/2014/main" id="{D09C3EF6-9560-4D44-9B3A-FCF54A19290F}"/>
              </a:ext>
            </a:extLst>
          </p:cNvPr>
          <p:cNvCxnSpPr>
            <a:cxnSpLocks/>
          </p:cNvCxnSpPr>
          <p:nvPr/>
        </p:nvCxnSpPr>
        <p:spPr>
          <a:xfrm>
            <a:off x="6757980" y="2726027"/>
            <a:ext cx="0" cy="1551313"/>
          </a:xfrm>
          <a:prstGeom prst="line">
            <a:avLst/>
          </a:prstGeom>
        </p:spPr>
        <p:style>
          <a:lnRef idx="2">
            <a:schemeClr val="dk1"/>
          </a:lnRef>
          <a:fillRef idx="0">
            <a:schemeClr val="dk1"/>
          </a:fillRef>
          <a:effectRef idx="1">
            <a:schemeClr val="dk1"/>
          </a:effectRef>
          <a:fontRef idx="minor">
            <a:schemeClr val="tx1"/>
          </a:fontRef>
        </p:style>
      </p:cxnSp>
      <p:cxnSp>
        <p:nvCxnSpPr>
          <p:cNvPr id="42" name="Straight Connector 41">
            <a:extLst>
              <a:ext uri="{FF2B5EF4-FFF2-40B4-BE49-F238E27FC236}">
                <a16:creationId xmlns:a16="http://schemas.microsoft.com/office/drawing/2014/main" id="{37D8249F-3FFD-4E1E-84B1-FE1E9DE49F75}"/>
              </a:ext>
            </a:extLst>
          </p:cNvPr>
          <p:cNvCxnSpPr/>
          <p:nvPr/>
        </p:nvCxnSpPr>
        <p:spPr>
          <a:xfrm>
            <a:off x="5625548" y="3308376"/>
            <a:ext cx="4683673" cy="0"/>
          </a:xfrm>
          <a:prstGeom prst="line">
            <a:avLst/>
          </a:prstGeom>
        </p:spPr>
        <p:style>
          <a:lnRef idx="2">
            <a:schemeClr val="dk1"/>
          </a:lnRef>
          <a:fillRef idx="0">
            <a:schemeClr val="dk1"/>
          </a:fillRef>
          <a:effectRef idx="1">
            <a:schemeClr val="dk1"/>
          </a:effectRef>
          <a:fontRef idx="minor">
            <a:schemeClr val="tx1"/>
          </a:fontRef>
        </p:style>
      </p:cxnSp>
      <p:sp>
        <p:nvSpPr>
          <p:cNvPr id="48" name="TextBox 47">
            <a:extLst>
              <a:ext uri="{FF2B5EF4-FFF2-40B4-BE49-F238E27FC236}">
                <a16:creationId xmlns:a16="http://schemas.microsoft.com/office/drawing/2014/main" id="{391F822C-3846-434D-86CF-E93964F547AD}"/>
              </a:ext>
            </a:extLst>
          </p:cNvPr>
          <p:cNvSpPr txBox="1"/>
          <p:nvPr/>
        </p:nvSpPr>
        <p:spPr>
          <a:xfrm>
            <a:off x="6017183" y="2767032"/>
            <a:ext cx="778991" cy="369332"/>
          </a:xfrm>
          <a:prstGeom prst="rect">
            <a:avLst/>
          </a:prstGeom>
          <a:noFill/>
        </p:spPr>
        <p:txBody>
          <a:bodyPr wrap="square" rtlCol="0">
            <a:spAutoFit/>
          </a:bodyPr>
          <a:lstStyle/>
          <a:p>
            <a:r>
              <a:rPr lang="en-GB" dirty="0"/>
              <a:t>K</a:t>
            </a:r>
          </a:p>
        </p:txBody>
      </p:sp>
      <p:sp>
        <p:nvSpPr>
          <p:cNvPr id="51" name="TextBox 50">
            <a:extLst>
              <a:ext uri="{FF2B5EF4-FFF2-40B4-BE49-F238E27FC236}">
                <a16:creationId xmlns:a16="http://schemas.microsoft.com/office/drawing/2014/main" id="{3F301AD2-85A1-45F3-880B-4C27799C8181}"/>
              </a:ext>
            </a:extLst>
          </p:cNvPr>
          <p:cNvSpPr txBox="1"/>
          <p:nvPr/>
        </p:nvSpPr>
        <p:spPr>
          <a:xfrm>
            <a:off x="7188508" y="2791674"/>
            <a:ext cx="698802" cy="369332"/>
          </a:xfrm>
          <a:prstGeom prst="rect">
            <a:avLst/>
          </a:prstGeom>
          <a:noFill/>
        </p:spPr>
        <p:txBody>
          <a:bodyPr wrap="square" rtlCol="0">
            <a:spAutoFit/>
          </a:bodyPr>
          <a:lstStyle/>
          <a:p>
            <a:r>
              <a:rPr lang="en-GB" dirty="0"/>
              <a:t>W</a:t>
            </a:r>
          </a:p>
        </p:txBody>
      </p:sp>
      <p:sp>
        <p:nvSpPr>
          <p:cNvPr id="53" name="TextBox 52">
            <a:extLst>
              <a:ext uri="{FF2B5EF4-FFF2-40B4-BE49-F238E27FC236}">
                <a16:creationId xmlns:a16="http://schemas.microsoft.com/office/drawing/2014/main" id="{3C706397-2F5F-4BAF-A7A9-59A19EE54FA2}"/>
              </a:ext>
            </a:extLst>
          </p:cNvPr>
          <p:cNvSpPr txBox="1"/>
          <p:nvPr/>
        </p:nvSpPr>
        <p:spPr>
          <a:xfrm>
            <a:off x="8363208" y="2783398"/>
            <a:ext cx="787573" cy="369332"/>
          </a:xfrm>
          <a:prstGeom prst="rect">
            <a:avLst/>
          </a:prstGeom>
          <a:noFill/>
        </p:spPr>
        <p:txBody>
          <a:bodyPr wrap="square" rtlCol="0">
            <a:spAutoFit/>
          </a:bodyPr>
          <a:lstStyle/>
          <a:p>
            <a:r>
              <a:rPr lang="en-GB" dirty="0"/>
              <a:t>H</a:t>
            </a:r>
          </a:p>
        </p:txBody>
      </p:sp>
      <p:sp>
        <p:nvSpPr>
          <p:cNvPr id="54" name="TextBox 53">
            <a:extLst>
              <a:ext uri="{FF2B5EF4-FFF2-40B4-BE49-F238E27FC236}">
                <a16:creationId xmlns:a16="http://schemas.microsoft.com/office/drawing/2014/main" id="{1B8B2682-1269-4F22-B9DF-E2F9C4CBE965}"/>
              </a:ext>
            </a:extLst>
          </p:cNvPr>
          <p:cNvSpPr txBox="1"/>
          <p:nvPr/>
        </p:nvSpPr>
        <p:spPr>
          <a:xfrm>
            <a:off x="9537403" y="2862070"/>
            <a:ext cx="903897" cy="369332"/>
          </a:xfrm>
          <a:prstGeom prst="rect">
            <a:avLst/>
          </a:prstGeom>
          <a:noFill/>
        </p:spPr>
        <p:txBody>
          <a:bodyPr wrap="square" rtlCol="0">
            <a:spAutoFit/>
          </a:bodyPr>
          <a:lstStyle/>
          <a:p>
            <a:r>
              <a:rPr lang="en-GB" dirty="0"/>
              <a:t>L</a:t>
            </a:r>
          </a:p>
        </p:txBody>
      </p:sp>
      <p:pic>
        <p:nvPicPr>
          <p:cNvPr id="1028" name="Picture 4" descr="Image result for Think pair share">
            <a:extLst>
              <a:ext uri="{FF2B5EF4-FFF2-40B4-BE49-F238E27FC236}">
                <a16:creationId xmlns:a16="http://schemas.microsoft.com/office/drawing/2014/main" id="{4CE8F647-E4DC-42D7-AD4F-61DEFE245B5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507957" y="4665362"/>
            <a:ext cx="961705" cy="1242055"/>
          </a:xfrm>
          <a:prstGeom prst="rect">
            <a:avLst/>
          </a:prstGeom>
          <a:noFill/>
          <a:extLst>
            <a:ext uri="{909E8E84-426E-40DD-AFC4-6F175D3DCCD1}">
              <a14:hiddenFill xmlns:a14="http://schemas.microsoft.com/office/drawing/2010/main">
                <a:solidFill>
                  <a:srgbClr val="FFFFFF"/>
                </a:solidFill>
              </a14:hiddenFill>
            </a:ext>
          </a:extLst>
        </p:spPr>
      </p:pic>
      <p:sp>
        <p:nvSpPr>
          <p:cNvPr id="56" name="TextBox 55">
            <a:extLst>
              <a:ext uri="{FF2B5EF4-FFF2-40B4-BE49-F238E27FC236}">
                <a16:creationId xmlns:a16="http://schemas.microsoft.com/office/drawing/2014/main" id="{EFC603B3-911C-4252-9742-135696F196F4}"/>
              </a:ext>
            </a:extLst>
          </p:cNvPr>
          <p:cNvSpPr txBox="1"/>
          <p:nvPr/>
        </p:nvSpPr>
        <p:spPr>
          <a:xfrm>
            <a:off x="5573862" y="5827689"/>
            <a:ext cx="1015367" cy="553998"/>
          </a:xfrm>
          <a:prstGeom prst="rect">
            <a:avLst/>
          </a:prstGeom>
          <a:noFill/>
        </p:spPr>
        <p:txBody>
          <a:bodyPr wrap="square" rtlCol="0">
            <a:spAutoFit/>
          </a:bodyPr>
          <a:lstStyle/>
          <a:p>
            <a:r>
              <a:rPr lang="en-GB" sz="1200" dirty="0"/>
              <a:t>(Vygotsky, 1987</a:t>
            </a:r>
            <a:r>
              <a:rPr lang="en-GB" dirty="0"/>
              <a:t>)</a:t>
            </a:r>
          </a:p>
        </p:txBody>
      </p:sp>
      <p:sp>
        <p:nvSpPr>
          <p:cNvPr id="57" name="TextBox 56">
            <a:extLst>
              <a:ext uri="{FF2B5EF4-FFF2-40B4-BE49-F238E27FC236}">
                <a16:creationId xmlns:a16="http://schemas.microsoft.com/office/drawing/2014/main" id="{7CEB1F1C-DB30-40FE-AC9F-FA7EA0C855D6}"/>
              </a:ext>
            </a:extLst>
          </p:cNvPr>
          <p:cNvSpPr txBox="1"/>
          <p:nvPr/>
        </p:nvSpPr>
        <p:spPr>
          <a:xfrm>
            <a:off x="5625548" y="4257654"/>
            <a:ext cx="1417853" cy="276999"/>
          </a:xfrm>
          <a:prstGeom prst="rect">
            <a:avLst/>
          </a:prstGeom>
          <a:noFill/>
        </p:spPr>
        <p:txBody>
          <a:bodyPr wrap="square" rtlCol="0">
            <a:spAutoFit/>
          </a:bodyPr>
          <a:lstStyle/>
          <a:p>
            <a:r>
              <a:rPr lang="en-GB" sz="1200" dirty="0" err="1"/>
              <a:t>Oggle</a:t>
            </a:r>
            <a:r>
              <a:rPr lang="en-GB" sz="1200" dirty="0"/>
              <a:t>, 1986</a:t>
            </a:r>
          </a:p>
        </p:txBody>
      </p:sp>
      <p:pic>
        <p:nvPicPr>
          <p:cNvPr id="1032" name="Picture 8" descr="Image result for self and peer assessment">
            <a:extLst>
              <a:ext uri="{FF2B5EF4-FFF2-40B4-BE49-F238E27FC236}">
                <a16:creationId xmlns:a16="http://schemas.microsoft.com/office/drawing/2014/main" id="{B5D801CA-123C-452D-8691-37F4FD66639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326308" y="4715535"/>
            <a:ext cx="1009626" cy="1009626"/>
          </a:xfrm>
          <a:prstGeom prst="rect">
            <a:avLst/>
          </a:prstGeom>
          <a:noFill/>
          <a:extLst>
            <a:ext uri="{909E8E84-426E-40DD-AFC4-6F175D3DCCD1}">
              <a14:hiddenFill xmlns:a14="http://schemas.microsoft.com/office/drawing/2010/main">
                <a:solidFill>
                  <a:srgbClr val="FFFFFF"/>
                </a:solidFill>
              </a14:hiddenFill>
            </a:ext>
          </a:extLst>
        </p:spPr>
      </p:pic>
      <p:pic>
        <p:nvPicPr>
          <p:cNvPr id="61" name="Picture 10" descr="Related image">
            <a:extLst>
              <a:ext uri="{FF2B5EF4-FFF2-40B4-BE49-F238E27FC236}">
                <a16:creationId xmlns:a16="http://schemas.microsoft.com/office/drawing/2014/main" id="{2A42A40B-4418-4D0A-8951-37234F4FF4E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61773" y="4714567"/>
            <a:ext cx="985744" cy="1039757"/>
          </a:xfrm>
          <a:prstGeom prst="rect">
            <a:avLst/>
          </a:prstGeom>
          <a:noFill/>
          <a:extLst>
            <a:ext uri="{909E8E84-426E-40DD-AFC4-6F175D3DCCD1}">
              <a14:hiddenFill xmlns:a14="http://schemas.microsoft.com/office/drawing/2010/main">
                <a:solidFill>
                  <a:srgbClr val="FFFFFF"/>
                </a:solidFill>
              </a14:hiddenFill>
            </a:ext>
          </a:extLst>
        </p:spPr>
      </p:pic>
      <p:sp>
        <p:nvSpPr>
          <p:cNvPr id="65" name="TextBox 64">
            <a:extLst>
              <a:ext uri="{FF2B5EF4-FFF2-40B4-BE49-F238E27FC236}">
                <a16:creationId xmlns:a16="http://schemas.microsoft.com/office/drawing/2014/main" id="{50FF060E-1902-4CFF-8284-DDF3F8A08BB8}"/>
              </a:ext>
            </a:extLst>
          </p:cNvPr>
          <p:cNvSpPr txBox="1"/>
          <p:nvPr/>
        </p:nvSpPr>
        <p:spPr>
          <a:xfrm>
            <a:off x="7320677" y="5810117"/>
            <a:ext cx="2026835" cy="276999"/>
          </a:xfrm>
          <a:prstGeom prst="rect">
            <a:avLst/>
          </a:prstGeom>
          <a:noFill/>
        </p:spPr>
        <p:txBody>
          <a:bodyPr wrap="square" rtlCol="0">
            <a:spAutoFit/>
          </a:bodyPr>
          <a:lstStyle/>
          <a:p>
            <a:r>
              <a:rPr lang="en-GB" sz="1200" dirty="0"/>
              <a:t>(Williams, 2018) </a:t>
            </a:r>
          </a:p>
        </p:txBody>
      </p:sp>
      <p:pic>
        <p:nvPicPr>
          <p:cNvPr id="1036" name="Picture 12" descr="Image result for Graham Donaldson PNG">
            <a:extLst>
              <a:ext uri="{FF2B5EF4-FFF2-40B4-BE49-F238E27FC236}">
                <a16:creationId xmlns:a16="http://schemas.microsoft.com/office/drawing/2014/main" id="{1637D8EA-0801-49A2-BDE8-85336BBCE664}"/>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60740" y="3185436"/>
            <a:ext cx="899671" cy="598318"/>
          </a:xfrm>
          <a:prstGeom prst="rect">
            <a:avLst/>
          </a:prstGeom>
          <a:noFill/>
          <a:extLst>
            <a:ext uri="{909E8E84-426E-40DD-AFC4-6F175D3DCCD1}">
              <a14:hiddenFill xmlns:a14="http://schemas.microsoft.com/office/drawing/2010/main">
                <a:solidFill>
                  <a:srgbClr val="FFFFFF"/>
                </a:solidFill>
              </a14:hiddenFill>
            </a:ext>
          </a:extLst>
        </p:spPr>
      </p:pic>
      <p:pic>
        <p:nvPicPr>
          <p:cNvPr id="72" name="Picture 71">
            <a:extLst>
              <a:ext uri="{FF2B5EF4-FFF2-40B4-BE49-F238E27FC236}">
                <a16:creationId xmlns:a16="http://schemas.microsoft.com/office/drawing/2014/main" id="{BCBD934C-20CF-4E17-A2DA-8BA3402B4DDB}"/>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9328263" y="10619707"/>
            <a:ext cx="762476" cy="762476"/>
          </a:xfrm>
          <a:prstGeom prst="rect">
            <a:avLst/>
          </a:prstGeom>
        </p:spPr>
      </p:pic>
      <p:sp>
        <p:nvSpPr>
          <p:cNvPr id="74" name="TextBox 73">
            <a:extLst>
              <a:ext uri="{FF2B5EF4-FFF2-40B4-BE49-F238E27FC236}">
                <a16:creationId xmlns:a16="http://schemas.microsoft.com/office/drawing/2014/main" id="{31B65EF4-4279-4318-AADD-4EAB96A9116A}"/>
              </a:ext>
            </a:extLst>
          </p:cNvPr>
          <p:cNvSpPr txBox="1"/>
          <p:nvPr/>
        </p:nvSpPr>
        <p:spPr>
          <a:xfrm>
            <a:off x="1501207" y="3084033"/>
            <a:ext cx="3594098" cy="1661993"/>
          </a:xfrm>
          <a:prstGeom prst="rect">
            <a:avLst/>
          </a:prstGeom>
          <a:noFill/>
        </p:spPr>
        <p:txBody>
          <a:bodyPr wrap="square" rtlCol="0">
            <a:spAutoFit/>
          </a:bodyPr>
          <a:lstStyle/>
          <a:p>
            <a:r>
              <a:rPr lang="en-GB" sz="1200" dirty="0"/>
              <a:t>Learners should be provided opportunity to explore breadth and depth of skills, that will allow connection and application to be transferred into different contexts (Haylock, 2010 and Lawton, 1997 as cited in Kerry, 2011). This should support and prepare younger generations for life- long learning and adaptability to a rapidly changing world (Donaldson, 2015). </a:t>
            </a:r>
          </a:p>
          <a:p>
            <a:endParaRPr lang="en-GB" dirty="0"/>
          </a:p>
        </p:txBody>
      </p:sp>
      <p:sp>
        <p:nvSpPr>
          <p:cNvPr id="76" name="Rectangle 75">
            <a:extLst>
              <a:ext uri="{FF2B5EF4-FFF2-40B4-BE49-F238E27FC236}">
                <a16:creationId xmlns:a16="http://schemas.microsoft.com/office/drawing/2014/main" id="{83FBB19F-F224-482F-8131-55ADD5B1AB74}"/>
              </a:ext>
            </a:extLst>
          </p:cNvPr>
          <p:cNvSpPr/>
          <p:nvPr/>
        </p:nvSpPr>
        <p:spPr>
          <a:xfrm>
            <a:off x="135849" y="4461864"/>
            <a:ext cx="4777324" cy="1384995"/>
          </a:xfrm>
          <a:prstGeom prst="rect">
            <a:avLst/>
          </a:prstGeom>
        </p:spPr>
        <p:txBody>
          <a:bodyPr wrap="square">
            <a:spAutoFit/>
          </a:bodyPr>
          <a:lstStyle/>
          <a:p>
            <a:r>
              <a:rPr lang="en-GB" sz="1200" dirty="0">
                <a:ea typeface="Calibri" panose="020F0502020204030204" pitchFamily="34" charset="0"/>
              </a:rPr>
              <a:t>Donaldson (2015) suggests that education should no longer be scripted around a subject specific curriculum but provide rich learning experiences shaped by six areas of learning (</a:t>
            </a:r>
            <a:r>
              <a:rPr lang="en-GB" sz="1200" dirty="0" err="1">
                <a:ea typeface="Calibri" panose="020F0502020204030204" pitchFamily="34" charset="0"/>
              </a:rPr>
              <a:t>AoLE</a:t>
            </a:r>
            <a:r>
              <a:rPr lang="en-GB" sz="1200" dirty="0">
                <a:ea typeface="Calibri" panose="020F0502020204030204" pitchFamily="34" charset="0"/>
              </a:rPr>
              <a:t>) (Donaldson, 2015). With support of the Literacy and Numeracy framework (LNF) (2014a) educators are encouraged to develop children’s essential skills with a cross-curricular approach to make learning more meaningful (Donaldson, 2015 and Welsh Government, 2016a).</a:t>
            </a:r>
            <a:endParaRPr lang="en-GB" sz="1200" dirty="0"/>
          </a:p>
        </p:txBody>
      </p:sp>
      <p:sp>
        <p:nvSpPr>
          <p:cNvPr id="89" name="Rectangle 88">
            <a:extLst>
              <a:ext uri="{FF2B5EF4-FFF2-40B4-BE49-F238E27FC236}">
                <a16:creationId xmlns:a16="http://schemas.microsoft.com/office/drawing/2014/main" id="{C1F88C17-1036-4415-86B8-A0D830605192}"/>
              </a:ext>
            </a:extLst>
          </p:cNvPr>
          <p:cNvSpPr/>
          <p:nvPr/>
        </p:nvSpPr>
        <p:spPr>
          <a:xfrm>
            <a:off x="122775" y="158651"/>
            <a:ext cx="10408042" cy="646331"/>
          </a:xfrm>
          <a:prstGeom prst="rect">
            <a:avLst/>
          </a:prstGeom>
          <a:noFill/>
        </p:spPr>
        <p:txBody>
          <a:bodyPr wrap="none" lIns="91440" tIns="45720" rIns="91440" bIns="45720">
            <a:spAutoFit/>
          </a:bodyPr>
          <a:lstStyle/>
          <a:p>
            <a:pPr algn="ctr"/>
            <a:r>
              <a:rPr lang="en-US" sz="3600" b="1" dirty="0">
                <a:ln w="22225">
                  <a:solidFill>
                    <a:schemeClr val="accent2"/>
                  </a:solidFill>
                  <a:prstDash val="solid"/>
                </a:ln>
                <a:solidFill>
                  <a:schemeClr val="accent2">
                    <a:lumMod val="40000"/>
                    <a:lumOff val="60000"/>
                  </a:schemeClr>
                </a:solidFill>
              </a:rPr>
              <a:t>Year six cross-curricular approach and responsibilities</a:t>
            </a:r>
            <a:endParaRPr lang="en-US" sz="36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144571445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768</TotalTime>
  <Words>582</Words>
  <Application>Microsoft Office PowerPoint</Application>
  <PresentationFormat>Custom</PresentationFormat>
  <Paragraphs>86</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kerrie williams</dc:creator>
  <cp:lastModifiedBy>kerrie williams</cp:lastModifiedBy>
  <cp:revision>2</cp:revision>
  <dcterms:created xsi:type="dcterms:W3CDTF">2018-12-13T01:09:11Z</dcterms:created>
  <dcterms:modified xsi:type="dcterms:W3CDTF">2018-12-14T23:35:02Z</dcterms:modified>
</cp:coreProperties>
</file>