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4"/>
  </p:notesMasterIdLst>
  <p:sldIdLst>
    <p:sldId id="256" r:id="rId2"/>
    <p:sldId id="257" r:id="rId3"/>
    <p:sldId id="258" r:id="rId4"/>
    <p:sldId id="259" r:id="rId5"/>
    <p:sldId id="260" r:id="rId6"/>
    <p:sldId id="265" r:id="rId7"/>
    <p:sldId id="269" r:id="rId8"/>
    <p:sldId id="264" r:id="rId9"/>
    <p:sldId id="261" r:id="rId10"/>
    <p:sldId id="263" r:id="rId11"/>
    <p:sldId id="268" r:id="rId12"/>
    <p:sldId id="267" r:id="rId1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A3254B-7132-591C-31F6-C5050EA385B6}" v="878" dt="2023-07-25T17:35:32.896"/>
    <p1510:client id="{36D7077A-DA22-92F3-E963-B7888B5C80AE}" v="1543" dt="2023-07-28T12:08:13.145"/>
    <p1510:client id="{3EAE355D-B419-A04C-E260-4D7E91FEDABE}" v="84" dt="2023-07-28T09:54:38.856"/>
    <p1510:client id="{D2FE3412-AEB5-A97D-EAFC-48AF4CD42049}" v="296" dt="2023-07-18T13:54:47.2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ssica Claudia Vieira Cabral De Brito (2008475)" userId="S::2008475@student.uwtsd.ac.uk::52d797be-f45c-4e82-a6ec-ac0041c9bc61" providerId="AD" clId="Web-{D2FE3412-AEB5-A97D-EAFC-48AF4CD42049}"/>
    <pc:docChg chg="addSld modSld addMainMaster delMainMaster">
      <pc:chgData name="Jessica Claudia Vieira Cabral De Brito (2008475)" userId="S::2008475@student.uwtsd.ac.uk::52d797be-f45c-4e82-a6ec-ac0041c9bc61" providerId="AD" clId="Web-{D2FE3412-AEB5-A97D-EAFC-48AF4CD42049}" dt="2023-07-18T13:54:47.206" v="297" actId="20577"/>
      <pc:docMkLst>
        <pc:docMk/>
      </pc:docMkLst>
      <pc:sldChg chg="addSp modSp mod setBg modClrScheme chgLayout">
        <pc:chgData name="Jessica Claudia Vieira Cabral De Brito (2008475)" userId="S::2008475@student.uwtsd.ac.uk::52d797be-f45c-4e82-a6ec-ac0041c9bc61" providerId="AD" clId="Web-{D2FE3412-AEB5-A97D-EAFC-48AF4CD42049}" dt="2023-07-18T13:11:21.834" v="64" actId="1076"/>
        <pc:sldMkLst>
          <pc:docMk/>
          <pc:sldMk cId="109857222" sldId="256"/>
        </pc:sldMkLst>
        <pc:spChg chg="mod">
          <ac:chgData name="Jessica Claudia Vieira Cabral De Brito (2008475)" userId="S::2008475@student.uwtsd.ac.uk::52d797be-f45c-4e82-a6ec-ac0041c9bc61" providerId="AD" clId="Web-{D2FE3412-AEB5-A97D-EAFC-48AF4CD42049}" dt="2023-07-18T13:11:21.834" v="64" actId="1076"/>
          <ac:spMkLst>
            <pc:docMk/>
            <pc:sldMk cId="109857222" sldId="256"/>
            <ac:spMk id="2" creationId="{00000000-0000-0000-0000-000000000000}"/>
          </ac:spMkLst>
        </pc:spChg>
        <pc:spChg chg="mod">
          <ac:chgData name="Jessica Claudia Vieira Cabral De Brito (2008475)" userId="S::2008475@student.uwtsd.ac.uk::52d797be-f45c-4e82-a6ec-ac0041c9bc61" providerId="AD" clId="Web-{D2FE3412-AEB5-A97D-EAFC-48AF4CD42049}" dt="2023-07-18T13:09:42.685" v="55" actId="20577"/>
          <ac:spMkLst>
            <pc:docMk/>
            <pc:sldMk cId="109857222" sldId="256"/>
            <ac:spMk id="3" creationId="{00000000-0000-0000-0000-000000000000}"/>
          </ac:spMkLst>
        </pc:spChg>
        <pc:spChg chg="add">
          <ac:chgData name="Jessica Claudia Vieira Cabral De Brito (2008475)" userId="S::2008475@student.uwtsd.ac.uk::52d797be-f45c-4e82-a6ec-ac0041c9bc61" providerId="AD" clId="Web-{D2FE3412-AEB5-A97D-EAFC-48AF4CD42049}" dt="2023-07-18T13:05:54.776" v="14"/>
          <ac:spMkLst>
            <pc:docMk/>
            <pc:sldMk cId="109857222" sldId="256"/>
            <ac:spMk id="9" creationId="{33E93247-6229-44AB-A550-739E971E690B}"/>
          </ac:spMkLst>
        </pc:spChg>
        <pc:spChg chg="add">
          <ac:chgData name="Jessica Claudia Vieira Cabral De Brito (2008475)" userId="S::2008475@student.uwtsd.ac.uk::52d797be-f45c-4e82-a6ec-ac0041c9bc61" providerId="AD" clId="Web-{D2FE3412-AEB5-A97D-EAFC-48AF4CD42049}" dt="2023-07-18T13:05:54.776" v="14"/>
          <ac:spMkLst>
            <pc:docMk/>
            <pc:sldMk cId="109857222" sldId="256"/>
            <ac:spMk id="11" creationId="{6BB6B482-ACCA-4938-8AEA-49D525C17221}"/>
          </ac:spMkLst>
        </pc:spChg>
        <pc:picChg chg="add">
          <ac:chgData name="Jessica Claudia Vieira Cabral De Brito (2008475)" userId="S::2008475@student.uwtsd.ac.uk::52d797be-f45c-4e82-a6ec-ac0041c9bc61" providerId="AD" clId="Web-{D2FE3412-AEB5-A97D-EAFC-48AF4CD42049}" dt="2023-07-18T13:05:54.776" v="14"/>
          <ac:picMkLst>
            <pc:docMk/>
            <pc:sldMk cId="109857222" sldId="256"/>
            <ac:picMk id="4" creationId="{E49983A0-0834-3557-8FF9-A179E0E716DE}"/>
          </ac:picMkLst>
        </pc:picChg>
        <pc:cxnChg chg="add">
          <ac:chgData name="Jessica Claudia Vieira Cabral De Brito (2008475)" userId="S::2008475@student.uwtsd.ac.uk::52d797be-f45c-4e82-a6ec-ac0041c9bc61" providerId="AD" clId="Web-{D2FE3412-AEB5-A97D-EAFC-48AF4CD42049}" dt="2023-07-18T13:05:54.776" v="14"/>
          <ac:cxnSpMkLst>
            <pc:docMk/>
            <pc:sldMk cId="109857222" sldId="256"/>
            <ac:cxnSpMk id="13" creationId="{EE2E603F-4A95-4FE8-BB06-211DFD75DBEF}"/>
          </ac:cxnSpMkLst>
        </pc:cxnChg>
      </pc:sldChg>
      <pc:sldChg chg="addSp delSp modSp new mod setBg">
        <pc:chgData name="Jessica Claudia Vieira Cabral De Brito (2008475)" userId="S::2008475@student.uwtsd.ac.uk::52d797be-f45c-4e82-a6ec-ac0041c9bc61" providerId="AD" clId="Web-{D2FE3412-AEB5-A97D-EAFC-48AF4CD42049}" dt="2023-07-18T13:16:27.953" v="79"/>
        <pc:sldMkLst>
          <pc:docMk/>
          <pc:sldMk cId="2918680196" sldId="257"/>
        </pc:sldMkLst>
        <pc:spChg chg="mod">
          <ac:chgData name="Jessica Claudia Vieira Cabral De Brito (2008475)" userId="S::2008475@student.uwtsd.ac.uk::52d797be-f45c-4e82-a6ec-ac0041c9bc61" providerId="AD" clId="Web-{D2FE3412-AEB5-A97D-EAFC-48AF4CD42049}" dt="2023-07-18T13:16:27.953" v="79"/>
          <ac:spMkLst>
            <pc:docMk/>
            <pc:sldMk cId="2918680196" sldId="257"/>
            <ac:spMk id="2" creationId="{9ACC7D84-79C7-1D99-3781-B2B14F4AFDE3}"/>
          </ac:spMkLst>
        </pc:spChg>
        <pc:spChg chg="del">
          <ac:chgData name="Jessica Claudia Vieira Cabral De Brito (2008475)" userId="S::2008475@student.uwtsd.ac.uk::52d797be-f45c-4e82-a6ec-ac0041c9bc61" providerId="AD" clId="Web-{D2FE3412-AEB5-A97D-EAFC-48AF4CD42049}" dt="2023-07-18T13:16:27.953" v="79"/>
          <ac:spMkLst>
            <pc:docMk/>
            <pc:sldMk cId="2918680196" sldId="257"/>
            <ac:spMk id="3" creationId="{14DB0601-0921-2C05-3D42-00871F469760}"/>
          </ac:spMkLst>
        </pc:spChg>
        <pc:spChg chg="add">
          <ac:chgData name="Jessica Claudia Vieira Cabral De Brito (2008475)" userId="S::2008475@student.uwtsd.ac.uk::52d797be-f45c-4e82-a6ec-ac0041c9bc61" providerId="AD" clId="Web-{D2FE3412-AEB5-A97D-EAFC-48AF4CD42049}" dt="2023-07-18T13:16:27.953" v="79"/>
          <ac:spMkLst>
            <pc:docMk/>
            <pc:sldMk cId="2918680196" sldId="257"/>
            <ac:spMk id="13" creationId="{33E93247-6229-44AB-A550-739E971E690B}"/>
          </ac:spMkLst>
        </pc:spChg>
        <pc:spChg chg="add">
          <ac:chgData name="Jessica Claudia Vieira Cabral De Brito (2008475)" userId="S::2008475@student.uwtsd.ac.uk::52d797be-f45c-4e82-a6ec-ac0041c9bc61" providerId="AD" clId="Web-{D2FE3412-AEB5-A97D-EAFC-48AF4CD42049}" dt="2023-07-18T13:16:27.953" v="79"/>
          <ac:spMkLst>
            <pc:docMk/>
            <pc:sldMk cId="2918680196" sldId="257"/>
            <ac:spMk id="15" creationId="{612349FF-7742-42ED-ADF3-238B5DDD176C}"/>
          </ac:spMkLst>
        </pc:spChg>
        <pc:picChg chg="add">
          <ac:chgData name="Jessica Claudia Vieira Cabral De Brito (2008475)" userId="S::2008475@student.uwtsd.ac.uk::52d797be-f45c-4e82-a6ec-ac0041c9bc61" providerId="AD" clId="Web-{D2FE3412-AEB5-A97D-EAFC-48AF4CD42049}" dt="2023-07-18T13:16:27.953" v="79"/>
          <ac:picMkLst>
            <pc:docMk/>
            <pc:sldMk cId="2918680196" sldId="257"/>
            <ac:picMk id="5" creationId="{DB66F2D0-BE37-D5CE-7115-82D41E1FD9E3}"/>
          </ac:picMkLst>
        </pc:picChg>
        <pc:cxnChg chg="add">
          <ac:chgData name="Jessica Claudia Vieira Cabral De Brito (2008475)" userId="S::2008475@student.uwtsd.ac.uk::52d797be-f45c-4e82-a6ec-ac0041c9bc61" providerId="AD" clId="Web-{D2FE3412-AEB5-A97D-EAFC-48AF4CD42049}" dt="2023-07-18T13:16:27.953" v="79"/>
          <ac:cxnSpMkLst>
            <pc:docMk/>
            <pc:sldMk cId="2918680196" sldId="257"/>
            <ac:cxnSpMk id="9" creationId="{F64F9B95-9045-48D2-B9F3-2927E98F54AA}"/>
          </ac:cxnSpMkLst>
        </pc:cxnChg>
        <pc:cxnChg chg="add">
          <ac:chgData name="Jessica Claudia Vieira Cabral De Brito (2008475)" userId="S::2008475@student.uwtsd.ac.uk::52d797be-f45c-4e82-a6ec-ac0041c9bc61" providerId="AD" clId="Web-{D2FE3412-AEB5-A97D-EAFC-48AF4CD42049}" dt="2023-07-18T13:16:27.953" v="79"/>
          <ac:cxnSpMkLst>
            <pc:docMk/>
            <pc:sldMk cId="2918680196" sldId="257"/>
            <ac:cxnSpMk id="11" creationId="{085AA86F-6A4D-4BCB-A045-D992CDC2959B}"/>
          </ac:cxnSpMkLst>
        </pc:cxnChg>
      </pc:sldChg>
      <pc:sldChg chg="modSp new">
        <pc:chgData name="Jessica Claudia Vieira Cabral De Brito (2008475)" userId="S::2008475@student.uwtsd.ac.uk::52d797be-f45c-4e82-a6ec-ac0041c9bc61" providerId="AD" clId="Web-{D2FE3412-AEB5-A97D-EAFC-48AF4CD42049}" dt="2023-07-18T13:46:03.694" v="267" actId="20577"/>
        <pc:sldMkLst>
          <pc:docMk/>
          <pc:sldMk cId="3366527134" sldId="258"/>
        </pc:sldMkLst>
        <pc:spChg chg="mod">
          <ac:chgData name="Jessica Claudia Vieira Cabral De Brito (2008475)" userId="S::2008475@student.uwtsd.ac.uk::52d797be-f45c-4e82-a6ec-ac0041c9bc61" providerId="AD" clId="Web-{D2FE3412-AEB5-A97D-EAFC-48AF4CD42049}" dt="2023-07-18T13:43:51.995" v="174" actId="20577"/>
          <ac:spMkLst>
            <pc:docMk/>
            <pc:sldMk cId="3366527134" sldId="258"/>
            <ac:spMk id="2" creationId="{F4A34745-7E85-3FA2-5AD9-E18D1331C804}"/>
          </ac:spMkLst>
        </pc:spChg>
        <pc:spChg chg="mod">
          <ac:chgData name="Jessica Claudia Vieira Cabral De Brito (2008475)" userId="S::2008475@student.uwtsd.ac.uk::52d797be-f45c-4e82-a6ec-ac0041c9bc61" providerId="AD" clId="Web-{D2FE3412-AEB5-A97D-EAFC-48AF4CD42049}" dt="2023-07-18T13:46:03.694" v="267" actId="20577"/>
          <ac:spMkLst>
            <pc:docMk/>
            <pc:sldMk cId="3366527134" sldId="258"/>
            <ac:spMk id="3" creationId="{52402E62-FAB5-197A-6646-593EEB62421A}"/>
          </ac:spMkLst>
        </pc:spChg>
      </pc:sldChg>
      <pc:sldChg chg="modSp new">
        <pc:chgData name="Jessica Claudia Vieira Cabral De Brito (2008475)" userId="S::2008475@student.uwtsd.ac.uk::52d797be-f45c-4e82-a6ec-ac0041c9bc61" providerId="AD" clId="Web-{D2FE3412-AEB5-A97D-EAFC-48AF4CD42049}" dt="2023-07-18T13:54:47.206" v="297" actId="20577"/>
        <pc:sldMkLst>
          <pc:docMk/>
          <pc:sldMk cId="748922337" sldId="259"/>
        </pc:sldMkLst>
        <pc:spChg chg="mod">
          <ac:chgData name="Jessica Claudia Vieira Cabral De Brito (2008475)" userId="S::2008475@student.uwtsd.ac.uk::52d797be-f45c-4e82-a6ec-ac0041c9bc61" providerId="AD" clId="Web-{D2FE3412-AEB5-A97D-EAFC-48AF4CD42049}" dt="2023-07-18T13:43:06.304" v="168" actId="20577"/>
          <ac:spMkLst>
            <pc:docMk/>
            <pc:sldMk cId="748922337" sldId="259"/>
            <ac:spMk id="2" creationId="{4F200C03-2F57-8ADA-5E5E-F68E87A6B457}"/>
          </ac:spMkLst>
        </pc:spChg>
        <pc:spChg chg="mod">
          <ac:chgData name="Jessica Claudia Vieira Cabral De Brito (2008475)" userId="S::2008475@student.uwtsd.ac.uk::52d797be-f45c-4e82-a6ec-ac0041c9bc61" providerId="AD" clId="Web-{D2FE3412-AEB5-A97D-EAFC-48AF4CD42049}" dt="2023-07-18T13:54:47.206" v="297" actId="20577"/>
          <ac:spMkLst>
            <pc:docMk/>
            <pc:sldMk cId="748922337" sldId="259"/>
            <ac:spMk id="3" creationId="{882AF0E7-F900-71C3-44A5-F6882523FE1F}"/>
          </ac:spMkLst>
        </pc:spChg>
      </pc:sldChg>
      <pc:sldMasterChg chg="del delSldLayout">
        <pc:chgData name="Jessica Claudia Vieira Cabral De Brito (2008475)" userId="S::2008475@student.uwtsd.ac.uk::52d797be-f45c-4e82-a6ec-ac0041c9bc61" providerId="AD" clId="Web-{D2FE3412-AEB5-A97D-EAFC-48AF4CD42049}" dt="2023-07-18T13:05:54.776" v="14"/>
        <pc:sldMasterMkLst>
          <pc:docMk/>
          <pc:sldMasterMk cId="2460954070" sldId="2147483660"/>
        </pc:sldMasterMkLst>
        <pc:sldLayoutChg chg="del">
          <pc:chgData name="Jessica Claudia Vieira Cabral De Brito (2008475)" userId="S::2008475@student.uwtsd.ac.uk::52d797be-f45c-4e82-a6ec-ac0041c9bc61" providerId="AD" clId="Web-{D2FE3412-AEB5-A97D-EAFC-48AF4CD42049}" dt="2023-07-18T13:05:54.776" v="14"/>
          <pc:sldLayoutMkLst>
            <pc:docMk/>
            <pc:sldMasterMk cId="2460954070" sldId="2147483660"/>
            <pc:sldLayoutMk cId="2385387890" sldId="2147483661"/>
          </pc:sldLayoutMkLst>
        </pc:sldLayoutChg>
        <pc:sldLayoutChg chg="del">
          <pc:chgData name="Jessica Claudia Vieira Cabral De Brito (2008475)" userId="S::2008475@student.uwtsd.ac.uk::52d797be-f45c-4e82-a6ec-ac0041c9bc61" providerId="AD" clId="Web-{D2FE3412-AEB5-A97D-EAFC-48AF4CD42049}" dt="2023-07-18T13:05:54.776" v="14"/>
          <pc:sldLayoutMkLst>
            <pc:docMk/>
            <pc:sldMasterMk cId="2460954070" sldId="2147483660"/>
            <pc:sldLayoutMk cId="949138452" sldId="2147483662"/>
          </pc:sldLayoutMkLst>
        </pc:sldLayoutChg>
        <pc:sldLayoutChg chg="del">
          <pc:chgData name="Jessica Claudia Vieira Cabral De Brito (2008475)" userId="S::2008475@student.uwtsd.ac.uk::52d797be-f45c-4e82-a6ec-ac0041c9bc61" providerId="AD" clId="Web-{D2FE3412-AEB5-A97D-EAFC-48AF4CD42049}" dt="2023-07-18T13:05:54.776" v="14"/>
          <pc:sldLayoutMkLst>
            <pc:docMk/>
            <pc:sldMasterMk cId="2460954070" sldId="2147483660"/>
            <pc:sldLayoutMk cId="2591524520" sldId="2147483663"/>
          </pc:sldLayoutMkLst>
        </pc:sldLayoutChg>
        <pc:sldLayoutChg chg="del">
          <pc:chgData name="Jessica Claudia Vieira Cabral De Brito (2008475)" userId="S::2008475@student.uwtsd.ac.uk::52d797be-f45c-4e82-a6ec-ac0041c9bc61" providerId="AD" clId="Web-{D2FE3412-AEB5-A97D-EAFC-48AF4CD42049}" dt="2023-07-18T13:05:54.776" v="14"/>
          <pc:sldLayoutMkLst>
            <pc:docMk/>
            <pc:sldMasterMk cId="2460954070" sldId="2147483660"/>
            <pc:sldLayoutMk cId="1203092039" sldId="2147483664"/>
          </pc:sldLayoutMkLst>
        </pc:sldLayoutChg>
        <pc:sldLayoutChg chg="del">
          <pc:chgData name="Jessica Claudia Vieira Cabral De Brito (2008475)" userId="S::2008475@student.uwtsd.ac.uk::52d797be-f45c-4e82-a6ec-ac0041c9bc61" providerId="AD" clId="Web-{D2FE3412-AEB5-A97D-EAFC-48AF4CD42049}" dt="2023-07-18T13:05:54.776" v="14"/>
          <pc:sldLayoutMkLst>
            <pc:docMk/>
            <pc:sldMasterMk cId="2460954070" sldId="2147483660"/>
            <pc:sldLayoutMk cId="3733172339" sldId="2147483665"/>
          </pc:sldLayoutMkLst>
        </pc:sldLayoutChg>
        <pc:sldLayoutChg chg="del">
          <pc:chgData name="Jessica Claudia Vieira Cabral De Brito (2008475)" userId="S::2008475@student.uwtsd.ac.uk::52d797be-f45c-4e82-a6ec-ac0041c9bc61" providerId="AD" clId="Web-{D2FE3412-AEB5-A97D-EAFC-48AF4CD42049}" dt="2023-07-18T13:05:54.776" v="14"/>
          <pc:sldLayoutMkLst>
            <pc:docMk/>
            <pc:sldMasterMk cId="2460954070" sldId="2147483660"/>
            <pc:sldLayoutMk cId="3210312558" sldId="2147483666"/>
          </pc:sldLayoutMkLst>
        </pc:sldLayoutChg>
        <pc:sldLayoutChg chg="del">
          <pc:chgData name="Jessica Claudia Vieira Cabral De Brito (2008475)" userId="S::2008475@student.uwtsd.ac.uk::52d797be-f45c-4e82-a6ec-ac0041c9bc61" providerId="AD" clId="Web-{D2FE3412-AEB5-A97D-EAFC-48AF4CD42049}" dt="2023-07-18T13:05:54.776" v="14"/>
          <pc:sldLayoutMkLst>
            <pc:docMk/>
            <pc:sldMasterMk cId="2460954070" sldId="2147483660"/>
            <pc:sldLayoutMk cId="3146388984" sldId="2147483667"/>
          </pc:sldLayoutMkLst>
        </pc:sldLayoutChg>
        <pc:sldLayoutChg chg="del">
          <pc:chgData name="Jessica Claudia Vieira Cabral De Brito (2008475)" userId="S::2008475@student.uwtsd.ac.uk::52d797be-f45c-4e82-a6ec-ac0041c9bc61" providerId="AD" clId="Web-{D2FE3412-AEB5-A97D-EAFC-48AF4CD42049}" dt="2023-07-18T13:05:54.776" v="14"/>
          <pc:sldLayoutMkLst>
            <pc:docMk/>
            <pc:sldMasterMk cId="2460954070" sldId="2147483660"/>
            <pc:sldLayoutMk cId="3171841454" sldId="2147483668"/>
          </pc:sldLayoutMkLst>
        </pc:sldLayoutChg>
        <pc:sldLayoutChg chg="del">
          <pc:chgData name="Jessica Claudia Vieira Cabral De Brito (2008475)" userId="S::2008475@student.uwtsd.ac.uk::52d797be-f45c-4e82-a6ec-ac0041c9bc61" providerId="AD" clId="Web-{D2FE3412-AEB5-A97D-EAFC-48AF4CD42049}" dt="2023-07-18T13:05:54.776" v="14"/>
          <pc:sldLayoutMkLst>
            <pc:docMk/>
            <pc:sldMasterMk cId="2460954070" sldId="2147483660"/>
            <pc:sldLayoutMk cId="1718958274" sldId="2147483669"/>
          </pc:sldLayoutMkLst>
        </pc:sldLayoutChg>
        <pc:sldLayoutChg chg="del">
          <pc:chgData name="Jessica Claudia Vieira Cabral De Brito (2008475)" userId="S::2008475@student.uwtsd.ac.uk::52d797be-f45c-4e82-a6ec-ac0041c9bc61" providerId="AD" clId="Web-{D2FE3412-AEB5-A97D-EAFC-48AF4CD42049}" dt="2023-07-18T13:05:54.776" v="14"/>
          <pc:sldLayoutMkLst>
            <pc:docMk/>
            <pc:sldMasterMk cId="2460954070" sldId="2147483660"/>
            <pc:sldLayoutMk cId="2202905451" sldId="2147483670"/>
          </pc:sldLayoutMkLst>
        </pc:sldLayoutChg>
        <pc:sldLayoutChg chg="del">
          <pc:chgData name="Jessica Claudia Vieira Cabral De Brito (2008475)" userId="S::2008475@student.uwtsd.ac.uk::52d797be-f45c-4e82-a6ec-ac0041c9bc61" providerId="AD" clId="Web-{D2FE3412-AEB5-A97D-EAFC-48AF4CD42049}" dt="2023-07-18T13:05:54.776" v="14"/>
          <pc:sldLayoutMkLst>
            <pc:docMk/>
            <pc:sldMasterMk cId="2460954070" sldId="2147483660"/>
            <pc:sldLayoutMk cId="3479445657" sldId="2147483671"/>
          </pc:sldLayoutMkLst>
        </pc:sldLayoutChg>
      </pc:sldMasterChg>
      <pc:sldMasterChg chg="add replId addSldLayout">
        <pc:chgData name="Jessica Claudia Vieira Cabral De Brito (2008475)" userId="S::2008475@student.uwtsd.ac.uk::52d797be-f45c-4e82-a6ec-ac0041c9bc61" providerId="AD" clId="Web-{D2FE3412-AEB5-A97D-EAFC-48AF4CD42049}" dt="2023-07-18T13:05:54.776" v="14"/>
        <pc:sldMasterMkLst>
          <pc:docMk/>
          <pc:sldMasterMk cId="1128019607" sldId="2147483672"/>
        </pc:sldMasterMkLst>
        <pc:sldLayoutChg chg="add">
          <pc:chgData name="Jessica Claudia Vieira Cabral De Brito (2008475)" userId="S::2008475@student.uwtsd.ac.uk::52d797be-f45c-4e82-a6ec-ac0041c9bc61" providerId="AD" clId="Web-{D2FE3412-AEB5-A97D-EAFC-48AF4CD42049}" dt="2023-07-18T13:05:54.776" v="14"/>
          <pc:sldLayoutMkLst>
            <pc:docMk/>
            <pc:sldMasterMk cId="1128019607" sldId="2147483672"/>
            <pc:sldLayoutMk cId="3433944983" sldId="2147483673"/>
          </pc:sldLayoutMkLst>
        </pc:sldLayoutChg>
        <pc:sldLayoutChg chg="add replId">
          <pc:chgData name="Jessica Claudia Vieira Cabral De Brito (2008475)" userId="S::2008475@student.uwtsd.ac.uk::52d797be-f45c-4e82-a6ec-ac0041c9bc61" providerId="AD" clId="Web-{D2FE3412-AEB5-A97D-EAFC-48AF4CD42049}" dt="2023-07-18T13:05:54.776" v="14"/>
          <pc:sldLayoutMkLst>
            <pc:docMk/>
            <pc:sldMasterMk cId="1128019607" sldId="2147483672"/>
            <pc:sldLayoutMk cId="3187566043" sldId="2147483674"/>
          </pc:sldLayoutMkLst>
        </pc:sldLayoutChg>
        <pc:sldLayoutChg chg="add replId">
          <pc:chgData name="Jessica Claudia Vieira Cabral De Brito (2008475)" userId="S::2008475@student.uwtsd.ac.uk::52d797be-f45c-4e82-a6ec-ac0041c9bc61" providerId="AD" clId="Web-{D2FE3412-AEB5-A97D-EAFC-48AF4CD42049}" dt="2023-07-18T13:05:54.776" v="14"/>
          <pc:sldLayoutMkLst>
            <pc:docMk/>
            <pc:sldMasterMk cId="1128019607" sldId="2147483672"/>
            <pc:sldLayoutMk cId="2810145123" sldId="2147483675"/>
          </pc:sldLayoutMkLst>
        </pc:sldLayoutChg>
        <pc:sldLayoutChg chg="add replId">
          <pc:chgData name="Jessica Claudia Vieira Cabral De Brito (2008475)" userId="S::2008475@student.uwtsd.ac.uk::52d797be-f45c-4e82-a6ec-ac0041c9bc61" providerId="AD" clId="Web-{D2FE3412-AEB5-A97D-EAFC-48AF4CD42049}" dt="2023-07-18T13:05:54.776" v="14"/>
          <pc:sldLayoutMkLst>
            <pc:docMk/>
            <pc:sldMasterMk cId="1128019607" sldId="2147483672"/>
            <pc:sldLayoutMk cId="3962148693" sldId="2147483676"/>
          </pc:sldLayoutMkLst>
        </pc:sldLayoutChg>
        <pc:sldLayoutChg chg="add replId">
          <pc:chgData name="Jessica Claudia Vieira Cabral De Brito (2008475)" userId="S::2008475@student.uwtsd.ac.uk::52d797be-f45c-4e82-a6ec-ac0041c9bc61" providerId="AD" clId="Web-{D2FE3412-AEB5-A97D-EAFC-48AF4CD42049}" dt="2023-07-18T13:05:54.776" v="14"/>
          <pc:sldLayoutMkLst>
            <pc:docMk/>
            <pc:sldMasterMk cId="1128019607" sldId="2147483672"/>
            <pc:sldLayoutMk cId="1857866212" sldId="2147483677"/>
          </pc:sldLayoutMkLst>
        </pc:sldLayoutChg>
        <pc:sldLayoutChg chg="add replId">
          <pc:chgData name="Jessica Claudia Vieira Cabral De Brito (2008475)" userId="S::2008475@student.uwtsd.ac.uk::52d797be-f45c-4e82-a6ec-ac0041c9bc61" providerId="AD" clId="Web-{D2FE3412-AEB5-A97D-EAFC-48AF4CD42049}" dt="2023-07-18T13:05:54.776" v="14"/>
          <pc:sldLayoutMkLst>
            <pc:docMk/>
            <pc:sldMasterMk cId="1128019607" sldId="2147483672"/>
            <pc:sldLayoutMk cId="2467257499" sldId="2147483678"/>
          </pc:sldLayoutMkLst>
        </pc:sldLayoutChg>
        <pc:sldLayoutChg chg="add replId">
          <pc:chgData name="Jessica Claudia Vieira Cabral De Brito (2008475)" userId="S::2008475@student.uwtsd.ac.uk::52d797be-f45c-4e82-a6ec-ac0041c9bc61" providerId="AD" clId="Web-{D2FE3412-AEB5-A97D-EAFC-48AF4CD42049}" dt="2023-07-18T13:05:54.776" v="14"/>
          <pc:sldLayoutMkLst>
            <pc:docMk/>
            <pc:sldMasterMk cId="1128019607" sldId="2147483672"/>
            <pc:sldLayoutMk cId="2834596040" sldId="2147483679"/>
          </pc:sldLayoutMkLst>
        </pc:sldLayoutChg>
        <pc:sldLayoutChg chg="add replId">
          <pc:chgData name="Jessica Claudia Vieira Cabral De Brito (2008475)" userId="S::2008475@student.uwtsd.ac.uk::52d797be-f45c-4e82-a6ec-ac0041c9bc61" providerId="AD" clId="Web-{D2FE3412-AEB5-A97D-EAFC-48AF4CD42049}" dt="2023-07-18T13:05:54.776" v="14"/>
          <pc:sldLayoutMkLst>
            <pc:docMk/>
            <pc:sldMasterMk cId="1128019607" sldId="2147483672"/>
            <pc:sldLayoutMk cId="584587164" sldId="2147483680"/>
          </pc:sldLayoutMkLst>
        </pc:sldLayoutChg>
        <pc:sldLayoutChg chg="add replId">
          <pc:chgData name="Jessica Claudia Vieira Cabral De Brito (2008475)" userId="S::2008475@student.uwtsd.ac.uk::52d797be-f45c-4e82-a6ec-ac0041c9bc61" providerId="AD" clId="Web-{D2FE3412-AEB5-A97D-EAFC-48AF4CD42049}" dt="2023-07-18T13:05:54.776" v="14"/>
          <pc:sldLayoutMkLst>
            <pc:docMk/>
            <pc:sldMasterMk cId="1128019607" sldId="2147483672"/>
            <pc:sldLayoutMk cId="2611732997" sldId="2147483681"/>
          </pc:sldLayoutMkLst>
        </pc:sldLayoutChg>
        <pc:sldLayoutChg chg="add replId">
          <pc:chgData name="Jessica Claudia Vieira Cabral De Brito (2008475)" userId="S::2008475@student.uwtsd.ac.uk::52d797be-f45c-4e82-a6ec-ac0041c9bc61" providerId="AD" clId="Web-{D2FE3412-AEB5-A97D-EAFC-48AF4CD42049}" dt="2023-07-18T13:05:54.776" v="14"/>
          <pc:sldLayoutMkLst>
            <pc:docMk/>
            <pc:sldMasterMk cId="1128019607" sldId="2147483672"/>
            <pc:sldLayoutMk cId="224944515" sldId="2147483682"/>
          </pc:sldLayoutMkLst>
        </pc:sldLayoutChg>
        <pc:sldLayoutChg chg="add replId">
          <pc:chgData name="Jessica Claudia Vieira Cabral De Brito (2008475)" userId="S::2008475@student.uwtsd.ac.uk::52d797be-f45c-4e82-a6ec-ac0041c9bc61" providerId="AD" clId="Web-{D2FE3412-AEB5-A97D-EAFC-48AF4CD42049}" dt="2023-07-18T13:05:54.776" v="14"/>
          <pc:sldLayoutMkLst>
            <pc:docMk/>
            <pc:sldMasterMk cId="1128019607" sldId="2147483672"/>
            <pc:sldLayoutMk cId="1434762072" sldId="2147483683"/>
          </pc:sldLayoutMkLst>
        </pc:sldLayoutChg>
      </pc:sldMasterChg>
    </pc:docChg>
  </pc:docChgLst>
  <pc:docChgLst>
    <pc:chgData name="Jessica Claudia Vieira Cabral De Brito (2008475)" userId="S::2008475@student.uwtsd.ac.uk::52d797be-f45c-4e82-a6ec-ac0041c9bc61" providerId="AD" clId="Web-{36D7077A-DA22-92F3-E963-B7888B5C80AE}"/>
    <pc:docChg chg="addSld delSld modSld sldOrd">
      <pc:chgData name="Jessica Claudia Vieira Cabral De Brito (2008475)" userId="S::2008475@student.uwtsd.ac.uk::52d797be-f45c-4e82-a6ec-ac0041c9bc61" providerId="AD" clId="Web-{36D7077A-DA22-92F3-E963-B7888B5C80AE}" dt="2023-07-28T12:08:13.145" v="1548"/>
      <pc:docMkLst>
        <pc:docMk/>
      </pc:docMkLst>
      <pc:sldChg chg="addSp delSp modSp modNotes">
        <pc:chgData name="Jessica Claudia Vieira Cabral De Brito (2008475)" userId="S::2008475@student.uwtsd.ac.uk::52d797be-f45c-4e82-a6ec-ac0041c9bc61" providerId="AD" clId="Web-{36D7077A-DA22-92F3-E963-B7888B5C80AE}" dt="2023-07-28T12:06:02.032" v="1547" actId="20577"/>
        <pc:sldMkLst>
          <pc:docMk/>
          <pc:sldMk cId="2918680196" sldId="257"/>
        </pc:sldMkLst>
        <pc:spChg chg="add del mod">
          <ac:chgData name="Jessica Claudia Vieira Cabral De Brito (2008475)" userId="S::2008475@student.uwtsd.ac.uk::52d797be-f45c-4e82-a6ec-ac0041c9bc61" providerId="AD" clId="Web-{36D7077A-DA22-92F3-E963-B7888B5C80AE}" dt="2023-07-28T12:06:02.032" v="1547" actId="20577"/>
          <ac:spMkLst>
            <pc:docMk/>
            <pc:sldMk cId="2918680196" sldId="257"/>
            <ac:spMk id="2" creationId="{9ACC7D84-79C7-1D99-3781-B2B14F4AFDE3}"/>
          </ac:spMkLst>
        </pc:spChg>
        <pc:spChg chg="add del mod">
          <ac:chgData name="Jessica Claudia Vieira Cabral De Brito (2008475)" userId="S::2008475@student.uwtsd.ac.uk::52d797be-f45c-4e82-a6ec-ac0041c9bc61" providerId="AD" clId="Web-{36D7077A-DA22-92F3-E963-B7888B5C80AE}" dt="2023-07-28T12:05:49.766" v="1544"/>
          <ac:spMkLst>
            <pc:docMk/>
            <pc:sldMk cId="2918680196" sldId="257"/>
            <ac:spMk id="4" creationId="{449D7CBF-388E-FA8A-E5DE-F362C1C4AA70}"/>
          </ac:spMkLst>
        </pc:spChg>
      </pc:sldChg>
      <pc:sldChg chg="modSp">
        <pc:chgData name="Jessica Claudia Vieira Cabral De Brito (2008475)" userId="S::2008475@student.uwtsd.ac.uk::52d797be-f45c-4e82-a6ec-ac0041c9bc61" providerId="AD" clId="Web-{36D7077A-DA22-92F3-E963-B7888B5C80AE}" dt="2023-07-25T17:43:52.705" v="50" actId="20577"/>
        <pc:sldMkLst>
          <pc:docMk/>
          <pc:sldMk cId="748922337" sldId="259"/>
        </pc:sldMkLst>
        <pc:spChg chg="mod">
          <ac:chgData name="Jessica Claudia Vieira Cabral De Brito (2008475)" userId="S::2008475@student.uwtsd.ac.uk::52d797be-f45c-4e82-a6ec-ac0041c9bc61" providerId="AD" clId="Web-{36D7077A-DA22-92F3-E963-B7888B5C80AE}" dt="2023-07-25T17:43:52.705" v="50" actId="20577"/>
          <ac:spMkLst>
            <pc:docMk/>
            <pc:sldMk cId="748922337" sldId="259"/>
            <ac:spMk id="3" creationId="{882AF0E7-F900-71C3-44A5-F6882523FE1F}"/>
          </ac:spMkLst>
        </pc:spChg>
      </pc:sldChg>
      <pc:sldChg chg="modSp">
        <pc:chgData name="Jessica Claudia Vieira Cabral De Brito (2008475)" userId="S::2008475@student.uwtsd.ac.uk::52d797be-f45c-4e82-a6ec-ac0041c9bc61" providerId="AD" clId="Web-{36D7077A-DA22-92F3-E963-B7888B5C80AE}" dt="2023-07-28T11:38:24.951" v="1240" actId="20577"/>
        <pc:sldMkLst>
          <pc:docMk/>
          <pc:sldMk cId="405617599" sldId="261"/>
        </pc:sldMkLst>
        <pc:spChg chg="mod">
          <ac:chgData name="Jessica Claudia Vieira Cabral De Brito (2008475)" userId="S::2008475@student.uwtsd.ac.uk::52d797be-f45c-4e82-a6ec-ac0041c9bc61" providerId="AD" clId="Web-{36D7077A-DA22-92F3-E963-B7888B5C80AE}" dt="2023-07-28T11:38:24.951" v="1240" actId="20577"/>
          <ac:spMkLst>
            <pc:docMk/>
            <pc:sldMk cId="405617599" sldId="261"/>
            <ac:spMk id="3" creationId="{83E96AC4-44AC-FC7E-3B91-7A6CD20320E9}"/>
          </ac:spMkLst>
        </pc:spChg>
      </pc:sldChg>
      <pc:sldChg chg="addSp modSp mod setBg">
        <pc:chgData name="Jessica Claudia Vieira Cabral De Brito (2008475)" userId="S::2008475@student.uwtsd.ac.uk::52d797be-f45c-4e82-a6ec-ac0041c9bc61" providerId="AD" clId="Web-{36D7077A-DA22-92F3-E963-B7888B5C80AE}" dt="2023-07-25T18:17:22.120" v="506"/>
        <pc:sldMkLst>
          <pc:docMk/>
          <pc:sldMk cId="3222775465" sldId="263"/>
        </pc:sldMkLst>
        <pc:spChg chg="mod">
          <ac:chgData name="Jessica Claudia Vieira Cabral De Brito (2008475)" userId="S::2008475@student.uwtsd.ac.uk::52d797be-f45c-4e82-a6ec-ac0041c9bc61" providerId="AD" clId="Web-{36D7077A-DA22-92F3-E963-B7888B5C80AE}" dt="2023-07-25T18:17:22.120" v="506"/>
          <ac:spMkLst>
            <pc:docMk/>
            <pc:sldMk cId="3222775465" sldId="263"/>
            <ac:spMk id="2" creationId="{F7C6877E-A685-BEA3-FBE0-B1F0B3D49E2E}"/>
          </ac:spMkLst>
        </pc:spChg>
        <pc:spChg chg="mod">
          <ac:chgData name="Jessica Claudia Vieira Cabral De Brito (2008475)" userId="S::2008475@student.uwtsd.ac.uk::52d797be-f45c-4e82-a6ec-ac0041c9bc61" providerId="AD" clId="Web-{36D7077A-DA22-92F3-E963-B7888B5C80AE}" dt="2023-07-25T18:17:22.120" v="506"/>
          <ac:spMkLst>
            <pc:docMk/>
            <pc:sldMk cId="3222775465" sldId="263"/>
            <ac:spMk id="6" creationId="{235409E6-08D0-C755-DC47-5E75C824399F}"/>
          </ac:spMkLst>
        </pc:spChg>
        <pc:spChg chg="add">
          <ac:chgData name="Jessica Claudia Vieira Cabral De Brito (2008475)" userId="S::2008475@student.uwtsd.ac.uk::52d797be-f45c-4e82-a6ec-ac0041c9bc61" providerId="AD" clId="Web-{36D7077A-DA22-92F3-E963-B7888B5C80AE}" dt="2023-07-25T18:17:22.120" v="506"/>
          <ac:spMkLst>
            <pc:docMk/>
            <pc:sldMk cId="3222775465" sldId="263"/>
            <ac:spMk id="12" creationId="{E49D7415-2F11-44C2-B6AA-13A25B6814B9}"/>
          </ac:spMkLst>
        </pc:spChg>
        <pc:picChg chg="add">
          <ac:chgData name="Jessica Claudia Vieira Cabral De Brito (2008475)" userId="S::2008475@student.uwtsd.ac.uk::52d797be-f45c-4e82-a6ec-ac0041c9bc61" providerId="AD" clId="Web-{36D7077A-DA22-92F3-E963-B7888B5C80AE}" dt="2023-07-25T18:17:22.120" v="506"/>
          <ac:picMkLst>
            <pc:docMk/>
            <pc:sldMk cId="3222775465" sldId="263"/>
            <ac:picMk id="8" creationId="{48C30BBB-B04F-B0CF-7076-64D9F0954794}"/>
          </ac:picMkLst>
        </pc:picChg>
        <pc:cxnChg chg="add">
          <ac:chgData name="Jessica Claudia Vieira Cabral De Brito (2008475)" userId="S::2008475@student.uwtsd.ac.uk::52d797be-f45c-4e82-a6ec-ac0041c9bc61" providerId="AD" clId="Web-{36D7077A-DA22-92F3-E963-B7888B5C80AE}" dt="2023-07-25T18:17:22.120" v="506"/>
          <ac:cxnSpMkLst>
            <pc:docMk/>
            <pc:sldMk cId="3222775465" sldId="263"/>
            <ac:cxnSpMk id="14" creationId="{D2E57F3D-33BE-4306-87E6-245763719516}"/>
          </ac:cxnSpMkLst>
        </pc:cxnChg>
      </pc:sldChg>
      <pc:sldChg chg="addSp modSp mod setBg">
        <pc:chgData name="Jessica Claudia Vieira Cabral De Brito (2008475)" userId="S::2008475@student.uwtsd.ac.uk::52d797be-f45c-4e82-a6ec-ac0041c9bc61" providerId="AD" clId="Web-{36D7077A-DA22-92F3-E963-B7888B5C80AE}" dt="2023-07-28T11:54:13.511" v="1356" actId="14100"/>
        <pc:sldMkLst>
          <pc:docMk/>
          <pc:sldMk cId="1328948863" sldId="264"/>
        </pc:sldMkLst>
        <pc:spChg chg="mod">
          <ac:chgData name="Jessica Claudia Vieira Cabral De Brito (2008475)" userId="S::2008475@student.uwtsd.ac.uk::52d797be-f45c-4e82-a6ec-ac0041c9bc61" providerId="AD" clId="Web-{36D7077A-DA22-92F3-E963-B7888B5C80AE}" dt="2023-07-28T11:49:54.347" v="1244"/>
          <ac:spMkLst>
            <pc:docMk/>
            <pc:sldMk cId="1328948863" sldId="264"/>
            <ac:spMk id="2" creationId="{962090F6-79F0-4CB1-4C9C-29DB9F3F5321}"/>
          </ac:spMkLst>
        </pc:spChg>
        <pc:spChg chg="mod">
          <ac:chgData name="Jessica Claudia Vieira Cabral De Brito (2008475)" userId="S::2008475@student.uwtsd.ac.uk::52d797be-f45c-4e82-a6ec-ac0041c9bc61" providerId="AD" clId="Web-{36D7077A-DA22-92F3-E963-B7888B5C80AE}" dt="2023-07-28T11:54:13.511" v="1356" actId="14100"/>
          <ac:spMkLst>
            <pc:docMk/>
            <pc:sldMk cId="1328948863" sldId="264"/>
            <ac:spMk id="3" creationId="{DA7BB4D5-0EA2-74B5-6CA7-EB46A09EAC61}"/>
          </ac:spMkLst>
        </pc:spChg>
        <pc:spChg chg="add">
          <ac:chgData name="Jessica Claudia Vieira Cabral De Brito (2008475)" userId="S::2008475@student.uwtsd.ac.uk::52d797be-f45c-4e82-a6ec-ac0041c9bc61" providerId="AD" clId="Web-{36D7077A-DA22-92F3-E963-B7888B5C80AE}" dt="2023-07-28T11:49:54.347" v="1244"/>
          <ac:spMkLst>
            <pc:docMk/>
            <pc:sldMk cId="1328948863" sldId="264"/>
            <ac:spMk id="9" creationId="{E49D7415-2F11-44C2-B6AA-13A25B6814B9}"/>
          </ac:spMkLst>
        </pc:spChg>
        <pc:picChg chg="add">
          <ac:chgData name="Jessica Claudia Vieira Cabral De Brito (2008475)" userId="S::2008475@student.uwtsd.ac.uk::52d797be-f45c-4e82-a6ec-ac0041c9bc61" providerId="AD" clId="Web-{36D7077A-DA22-92F3-E963-B7888B5C80AE}" dt="2023-07-28T11:49:54.347" v="1244"/>
          <ac:picMkLst>
            <pc:docMk/>
            <pc:sldMk cId="1328948863" sldId="264"/>
            <ac:picMk id="5" creationId="{7792DBA4-3F2A-EC7A-C295-EC7ABE56DE7E}"/>
          </ac:picMkLst>
        </pc:picChg>
        <pc:cxnChg chg="add">
          <ac:chgData name="Jessica Claudia Vieira Cabral De Brito (2008475)" userId="S::2008475@student.uwtsd.ac.uk::52d797be-f45c-4e82-a6ec-ac0041c9bc61" providerId="AD" clId="Web-{36D7077A-DA22-92F3-E963-B7888B5C80AE}" dt="2023-07-28T11:49:54.347" v="1244"/>
          <ac:cxnSpMkLst>
            <pc:docMk/>
            <pc:sldMk cId="1328948863" sldId="264"/>
            <ac:cxnSpMk id="11" creationId="{D2E57F3D-33BE-4306-87E6-245763719516}"/>
          </ac:cxnSpMkLst>
        </pc:cxnChg>
      </pc:sldChg>
      <pc:sldChg chg="addSp modSp mod ord setBg">
        <pc:chgData name="Jessica Claudia Vieira Cabral De Brito (2008475)" userId="S::2008475@student.uwtsd.ac.uk::52d797be-f45c-4e82-a6ec-ac0041c9bc61" providerId="AD" clId="Web-{36D7077A-DA22-92F3-E963-B7888B5C80AE}" dt="2023-07-28T11:03:36.445" v="676" actId="20577"/>
        <pc:sldMkLst>
          <pc:docMk/>
          <pc:sldMk cId="2079094837" sldId="265"/>
        </pc:sldMkLst>
        <pc:spChg chg="mod">
          <ac:chgData name="Jessica Claudia Vieira Cabral De Brito (2008475)" userId="S::2008475@student.uwtsd.ac.uk::52d797be-f45c-4e82-a6ec-ac0041c9bc61" providerId="AD" clId="Web-{36D7077A-DA22-92F3-E963-B7888B5C80AE}" dt="2023-07-28T10:36:24.201" v="590"/>
          <ac:spMkLst>
            <pc:docMk/>
            <pc:sldMk cId="2079094837" sldId="265"/>
            <ac:spMk id="2" creationId="{BE024551-9247-CE1F-6DDC-6717704D736C}"/>
          </ac:spMkLst>
        </pc:spChg>
        <pc:spChg chg="mod">
          <ac:chgData name="Jessica Claudia Vieira Cabral De Brito (2008475)" userId="S::2008475@student.uwtsd.ac.uk::52d797be-f45c-4e82-a6ec-ac0041c9bc61" providerId="AD" clId="Web-{36D7077A-DA22-92F3-E963-B7888B5C80AE}" dt="2023-07-28T11:03:36.445" v="676" actId="20577"/>
          <ac:spMkLst>
            <pc:docMk/>
            <pc:sldMk cId="2079094837" sldId="265"/>
            <ac:spMk id="3" creationId="{30A5FBD2-7101-4C46-3C22-E94D0FC3E91E}"/>
          </ac:spMkLst>
        </pc:spChg>
        <pc:spChg chg="add">
          <ac:chgData name="Jessica Claudia Vieira Cabral De Brito (2008475)" userId="S::2008475@student.uwtsd.ac.uk::52d797be-f45c-4e82-a6ec-ac0041c9bc61" providerId="AD" clId="Web-{36D7077A-DA22-92F3-E963-B7888B5C80AE}" dt="2023-07-28T10:36:24.201" v="590"/>
          <ac:spMkLst>
            <pc:docMk/>
            <pc:sldMk cId="2079094837" sldId="265"/>
            <ac:spMk id="9" creationId="{E49D7415-2F11-44C2-B6AA-13A25B6814B9}"/>
          </ac:spMkLst>
        </pc:spChg>
        <pc:picChg chg="add mod">
          <ac:chgData name="Jessica Claudia Vieira Cabral De Brito (2008475)" userId="S::2008475@student.uwtsd.ac.uk::52d797be-f45c-4e82-a6ec-ac0041c9bc61" providerId="AD" clId="Web-{36D7077A-DA22-92F3-E963-B7888B5C80AE}" dt="2023-07-28T11:03:19.554" v="664" actId="1076"/>
          <ac:picMkLst>
            <pc:docMk/>
            <pc:sldMk cId="2079094837" sldId="265"/>
            <ac:picMk id="4" creationId="{35B114FF-1E9C-1F4F-E435-EF4DF7EAFF36}"/>
          </ac:picMkLst>
        </pc:picChg>
        <pc:picChg chg="add">
          <ac:chgData name="Jessica Claudia Vieira Cabral De Brito (2008475)" userId="S::2008475@student.uwtsd.ac.uk::52d797be-f45c-4e82-a6ec-ac0041c9bc61" providerId="AD" clId="Web-{36D7077A-DA22-92F3-E963-B7888B5C80AE}" dt="2023-07-28T10:36:24.201" v="590"/>
          <ac:picMkLst>
            <pc:docMk/>
            <pc:sldMk cId="2079094837" sldId="265"/>
            <ac:picMk id="5" creationId="{CDCED995-C15D-1AE4-A026-6BE8E788D5D8}"/>
          </ac:picMkLst>
        </pc:picChg>
        <pc:cxnChg chg="add">
          <ac:chgData name="Jessica Claudia Vieira Cabral De Brito (2008475)" userId="S::2008475@student.uwtsd.ac.uk::52d797be-f45c-4e82-a6ec-ac0041c9bc61" providerId="AD" clId="Web-{36D7077A-DA22-92F3-E963-B7888B5C80AE}" dt="2023-07-28T10:36:24.201" v="590"/>
          <ac:cxnSpMkLst>
            <pc:docMk/>
            <pc:sldMk cId="2079094837" sldId="265"/>
            <ac:cxnSpMk id="11" creationId="{D2E57F3D-33BE-4306-87E6-245763719516}"/>
          </ac:cxnSpMkLst>
        </pc:cxnChg>
        <pc:cxnChg chg="add">
          <ac:chgData name="Jessica Claudia Vieira Cabral De Brito (2008475)" userId="S::2008475@student.uwtsd.ac.uk::52d797be-f45c-4e82-a6ec-ac0041c9bc61" providerId="AD" clId="Web-{36D7077A-DA22-92F3-E963-B7888B5C80AE}" dt="2023-07-28T10:36:24.201" v="590"/>
          <ac:cxnSpMkLst>
            <pc:docMk/>
            <pc:sldMk cId="2079094837" sldId="265"/>
            <ac:cxnSpMk id="13" creationId="{CBA3C59D-8641-484F-A35C-361AD7E1553B}"/>
          </ac:cxnSpMkLst>
        </pc:cxnChg>
      </pc:sldChg>
      <pc:sldChg chg="del">
        <pc:chgData name="Jessica Claudia Vieira Cabral De Brito (2008475)" userId="S::2008475@student.uwtsd.ac.uk::52d797be-f45c-4e82-a6ec-ac0041c9bc61" providerId="AD" clId="Web-{36D7077A-DA22-92F3-E963-B7888B5C80AE}" dt="2023-07-25T18:07:43.089" v="360"/>
        <pc:sldMkLst>
          <pc:docMk/>
          <pc:sldMk cId="3303901896" sldId="266"/>
        </pc:sldMkLst>
      </pc:sldChg>
      <pc:sldChg chg="delSp modSp new">
        <pc:chgData name="Jessica Claudia Vieira Cabral De Brito (2008475)" userId="S::2008475@student.uwtsd.ac.uk::52d797be-f45c-4e82-a6ec-ac0041c9bc61" providerId="AD" clId="Web-{36D7077A-DA22-92F3-E963-B7888B5C80AE}" dt="2023-07-28T11:32:02.471" v="997" actId="20577"/>
        <pc:sldMkLst>
          <pc:docMk/>
          <pc:sldMk cId="185179030" sldId="267"/>
        </pc:sldMkLst>
        <pc:spChg chg="del mod">
          <ac:chgData name="Jessica Claudia Vieira Cabral De Brito (2008475)" userId="S::2008475@student.uwtsd.ac.uk::52d797be-f45c-4e82-a6ec-ac0041c9bc61" providerId="AD" clId="Web-{36D7077A-DA22-92F3-E963-B7888B5C80AE}" dt="2023-07-25T17:41:20.373" v="4"/>
          <ac:spMkLst>
            <pc:docMk/>
            <pc:sldMk cId="185179030" sldId="267"/>
            <ac:spMk id="2" creationId="{73875B46-4CFB-B432-8659-0EAF40EAE1F2}"/>
          </ac:spMkLst>
        </pc:spChg>
        <pc:spChg chg="mod">
          <ac:chgData name="Jessica Claudia Vieira Cabral De Brito (2008475)" userId="S::2008475@student.uwtsd.ac.uk::52d797be-f45c-4e82-a6ec-ac0041c9bc61" providerId="AD" clId="Web-{36D7077A-DA22-92F3-E963-B7888B5C80AE}" dt="2023-07-28T11:32:02.471" v="997" actId="20577"/>
          <ac:spMkLst>
            <pc:docMk/>
            <pc:sldMk cId="185179030" sldId="267"/>
            <ac:spMk id="3" creationId="{7C5A25BF-F760-9760-A599-E0BA03798F80}"/>
          </ac:spMkLst>
        </pc:spChg>
      </pc:sldChg>
      <pc:sldChg chg="del">
        <pc:chgData name="Jessica Claudia Vieira Cabral De Brito (2008475)" userId="S::2008475@student.uwtsd.ac.uk::52d797be-f45c-4e82-a6ec-ac0041c9bc61" providerId="AD" clId="Web-{36D7077A-DA22-92F3-E963-B7888B5C80AE}" dt="2023-07-25T17:36:30.864" v="0"/>
        <pc:sldMkLst>
          <pc:docMk/>
          <pc:sldMk cId="2248671950" sldId="267"/>
        </pc:sldMkLst>
      </pc:sldChg>
      <pc:sldChg chg="addSp delSp modSp new mod setBg">
        <pc:chgData name="Jessica Claudia Vieira Cabral De Brito (2008475)" userId="S::2008475@student.uwtsd.ac.uk::52d797be-f45c-4e82-a6ec-ac0041c9bc61" providerId="AD" clId="Web-{36D7077A-DA22-92F3-E963-B7888B5C80AE}" dt="2023-07-28T12:08:13.145" v="1548"/>
        <pc:sldMkLst>
          <pc:docMk/>
          <pc:sldMk cId="635577131" sldId="268"/>
        </pc:sldMkLst>
        <pc:spChg chg="mod">
          <ac:chgData name="Jessica Claudia Vieira Cabral De Brito (2008475)" userId="S::2008475@student.uwtsd.ac.uk::52d797be-f45c-4e82-a6ec-ac0041c9bc61" providerId="AD" clId="Web-{36D7077A-DA22-92F3-E963-B7888B5C80AE}" dt="2023-07-28T11:58:58.847" v="1357"/>
          <ac:spMkLst>
            <pc:docMk/>
            <pc:sldMk cId="635577131" sldId="268"/>
            <ac:spMk id="2" creationId="{C4B57734-E35A-3EF2-ED60-6699014C4706}"/>
          </ac:spMkLst>
        </pc:spChg>
        <pc:spChg chg="del">
          <ac:chgData name="Jessica Claudia Vieira Cabral De Brito (2008475)" userId="S::2008475@student.uwtsd.ac.uk::52d797be-f45c-4e82-a6ec-ac0041c9bc61" providerId="AD" clId="Web-{36D7077A-DA22-92F3-E963-B7888B5C80AE}" dt="2023-07-28T11:58:58.847" v="1357"/>
          <ac:spMkLst>
            <pc:docMk/>
            <pc:sldMk cId="635577131" sldId="268"/>
            <ac:spMk id="3" creationId="{A6EF7CF8-D3FC-94A5-7534-2F43C3C3B242}"/>
          </ac:spMkLst>
        </pc:spChg>
        <pc:spChg chg="add mod">
          <ac:chgData name="Jessica Claudia Vieira Cabral De Brito (2008475)" userId="S::2008475@student.uwtsd.ac.uk::52d797be-f45c-4e82-a6ec-ac0041c9bc61" providerId="AD" clId="Web-{36D7077A-DA22-92F3-E963-B7888B5C80AE}" dt="2023-07-28T12:08:13.145" v="1548"/>
          <ac:spMkLst>
            <pc:docMk/>
            <pc:sldMk cId="635577131" sldId="268"/>
            <ac:spMk id="4" creationId="{8E2F8319-1E33-54E7-9F65-61A19A767504}"/>
          </ac:spMkLst>
        </pc:spChg>
        <pc:spChg chg="add">
          <ac:chgData name="Jessica Claudia Vieira Cabral De Brito (2008475)" userId="S::2008475@student.uwtsd.ac.uk::52d797be-f45c-4e82-a6ec-ac0041c9bc61" providerId="AD" clId="Web-{36D7077A-DA22-92F3-E963-B7888B5C80AE}" dt="2023-07-28T11:58:58.847" v="1357"/>
          <ac:spMkLst>
            <pc:docMk/>
            <pc:sldMk cId="635577131" sldId="268"/>
            <ac:spMk id="13" creationId="{33E93247-6229-44AB-A550-739E971E690B}"/>
          </ac:spMkLst>
        </pc:spChg>
        <pc:spChg chg="add">
          <ac:chgData name="Jessica Claudia Vieira Cabral De Brito (2008475)" userId="S::2008475@student.uwtsd.ac.uk::52d797be-f45c-4e82-a6ec-ac0041c9bc61" providerId="AD" clId="Web-{36D7077A-DA22-92F3-E963-B7888B5C80AE}" dt="2023-07-28T11:58:58.847" v="1357"/>
          <ac:spMkLst>
            <pc:docMk/>
            <pc:sldMk cId="635577131" sldId="268"/>
            <ac:spMk id="15" creationId="{6BB6B482-ACCA-4938-8AEA-49D525C17221}"/>
          </ac:spMkLst>
        </pc:spChg>
        <pc:spChg chg="add">
          <ac:chgData name="Jessica Claudia Vieira Cabral De Brito (2008475)" userId="S::2008475@student.uwtsd.ac.uk::52d797be-f45c-4e82-a6ec-ac0041c9bc61" providerId="AD" clId="Web-{36D7077A-DA22-92F3-E963-B7888B5C80AE}" dt="2023-07-28T11:58:58.847" v="1357"/>
          <ac:spMkLst>
            <pc:docMk/>
            <pc:sldMk cId="635577131" sldId="268"/>
            <ac:spMk id="17" creationId="{612349FF-7742-42ED-ADF3-238B5DDD176C}"/>
          </ac:spMkLst>
        </pc:spChg>
        <pc:picChg chg="add">
          <ac:chgData name="Jessica Claudia Vieira Cabral De Brito (2008475)" userId="S::2008475@student.uwtsd.ac.uk::52d797be-f45c-4e82-a6ec-ac0041c9bc61" providerId="AD" clId="Web-{36D7077A-DA22-92F3-E963-B7888B5C80AE}" dt="2023-07-28T11:58:58.847" v="1357"/>
          <ac:picMkLst>
            <pc:docMk/>
            <pc:sldMk cId="635577131" sldId="268"/>
            <ac:picMk id="5" creationId="{E61E2E04-448B-A372-412B-DC386D4438D4}"/>
          </ac:picMkLst>
        </pc:picChg>
        <pc:cxnChg chg="add">
          <ac:chgData name="Jessica Claudia Vieira Cabral De Brito (2008475)" userId="S::2008475@student.uwtsd.ac.uk::52d797be-f45c-4e82-a6ec-ac0041c9bc61" providerId="AD" clId="Web-{36D7077A-DA22-92F3-E963-B7888B5C80AE}" dt="2023-07-28T11:58:58.847" v="1357"/>
          <ac:cxnSpMkLst>
            <pc:docMk/>
            <pc:sldMk cId="635577131" sldId="268"/>
            <ac:cxnSpMk id="9" creationId="{F64F9B95-9045-48D2-B9F3-2927E98F54AA}"/>
          </ac:cxnSpMkLst>
        </pc:cxnChg>
        <pc:cxnChg chg="add">
          <ac:chgData name="Jessica Claudia Vieira Cabral De Brito (2008475)" userId="S::2008475@student.uwtsd.ac.uk::52d797be-f45c-4e82-a6ec-ac0041c9bc61" providerId="AD" clId="Web-{36D7077A-DA22-92F3-E963-B7888B5C80AE}" dt="2023-07-28T11:58:58.847" v="1357"/>
          <ac:cxnSpMkLst>
            <pc:docMk/>
            <pc:sldMk cId="635577131" sldId="268"/>
            <ac:cxnSpMk id="11" creationId="{085AA86F-6A4D-4BCB-A045-D992CDC2959B}"/>
          </ac:cxnSpMkLst>
        </pc:cxnChg>
        <pc:cxnChg chg="add">
          <ac:chgData name="Jessica Claudia Vieira Cabral De Brito (2008475)" userId="S::2008475@student.uwtsd.ac.uk::52d797be-f45c-4e82-a6ec-ac0041c9bc61" providerId="AD" clId="Web-{36D7077A-DA22-92F3-E963-B7888B5C80AE}" dt="2023-07-28T11:58:58.847" v="1357"/>
          <ac:cxnSpMkLst>
            <pc:docMk/>
            <pc:sldMk cId="635577131" sldId="268"/>
            <ac:cxnSpMk id="19" creationId="{095C64CB-DCB0-424A-8DFE-F09CBEE92615}"/>
          </ac:cxnSpMkLst>
        </pc:cxnChg>
      </pc:sldChg>
      <pc:sldChg chg="addSp delSp modSp new">
        <pc:chgData name="Jessica Claudia Vieira Cabral De Brito (2008475)" userId="S::2008475@student.uwtsd.ac.uk::52d797be-f45c-4e82-a6ec-ac0041c9bc61" providerId="AD" clId="Web-{36D7077A-DA22-92F3-E963-B7888B5C80AE}" dt="2023-07-28T11:07:04.530" v="692" actId="1076"/>
        <pc:sldMkLst>
          <pc:docMk/>
          <pc:sldMk cId="352124056" sldId="269"/>
        </pc:sldMkLst>
        <pc:spChg chg="mod">
          <ac:chgData name="Jessica Claudia Vieira Cabral De Brito (2008475)" userId="S::2008475@student.uwtsd.ac.uk::52d797be-f45c-4e82-a6ec-ac0041c9bc61" providerId="AD" clId="Web-{36D7077A-DA22-92F3-E963-B7888B5C80AE}" dt="2023-07-28T11:06:57.608" v="690" actId="1076"/>
          <ac:spMkLst>
            <pc:docMk/>
            <pc:sldMk cId="352124056" sldId="269"/>
            <ac:spMk id="2" creationId="{DA951BC9-8757-1D49-1F76-36FE465DFDC0}"/>
          </ac:spMkLst>
        </pc:spChg>
        <pc:spChg chg="del">
          <ac:chgData name="Jessica Claudia Vieira Cabral De Brito (2008475)" userId="S::2008475@student.uwtsd.ac.uk::52d797be-f45c-4e82-a6ec-ac0041c9bc61" providerId="AD" clId="Web-{36D7077A-DA22-92F3-E963-B7888B5C80AE}" dt="2023-07-28T11:06:50.873" v="688"/>
          <ac:spMkLst>
            <pc:docMk/>
            <pc:sldMk cId="352124056" sldId="269"/>
            <ac:spMk id="3" creationId="{8911F56D-3877-9DFD-1757-E828E9EDC31E}"/>
          </ac:spMkLst>
        </pc:spChg>
        <pc:picChg chg="add mod ord">
          <ac:chgData name="Jessica Claudia Vieira Cabral De Brito (2008475)" userId="S::2008475@student.uwtsd.ac.uk::52d797be-f45c-4e82-a6ec-ac0041c9bc61" providerId="AD" clId="Web-{36D7077A-DA22-92F3-E963-B7888B5C80AE}" dt="2023-07-28T11:07:04.530" v="692" actId="1076"/>
          <ac:picMkLst>
            <pc:docMk/>
            <pc:sldMk cId="352124056" sldId="269"/>
            <ac:picMk id="4" creationId="{0EBAF9A9-9A7E-2F94-914D-BCC30662C47D}"/>
          </ac:picMkLst>
        </pc:picChg>
      </pc:sldChg>
    </pc:docChg>
  </pc:docChgLst>
  <pc:docChgLst>
    <pc:chgData name="Jessica Claudia Vieira Cabral De Brito (2008475)" userId="S::2008475@student.uwtsd.ac.uk::52d797be-f45c-4e82-a6ec-ac0041c9bc61" providerId="AD" clId="Web-{3EAE355D-B419-A04C-E260-4D7E91FEDABE}"/>
    <pc:docChg chg="addSld modSld">
      <pc:chgData name="Jessica Claudia Vieira Cabral De Brito (2008475)" userId="S::2008475@student.uwtsd.ac.uk::52d797be-f45c-4e82-a6ec-ac0041c9bc61" providerId="AD" clId="Web-{3EAE355D-B419-A04C-E260-4D7E91FEDABE}" dt="2023-07-28T09:54:38.856" v="82" actId="1076"/>
      <pc:docMkLst>
        <pc:docMk/>
      </pc:docMkLst>
      <pc:sldChg chg="modSp">
        <pc:chgData name="Jessica Claudia Vieira Cabral De Brito (2008475)" userId="S::2008475@student.uwtsd.ac.uk::52d797be-f45c-4e82-a6ec-ac0041c9bc61" providerId="AD" clId="Web-{3EAE355D-B419-A04C-E260-4D7E91FEDABE}" dt="2023-07-18T16:12:47.571" v="69" actId="20577"/>
        <pc:sldMkLst>
          <pc:docMk/>
          <pc:sldMk cId="2918680196" sldId="257"/>
        </pc:sldMkLst>
        <pc:spChg chg="mod">
          <ac:chgData name="Jessica Claudia Vieira Cabral De Brito (2008475)" userId="S::2008475@student.uwtsd.ac.uk::52d797be-f45c-4e82-a6ec-ac0041c9bc61" providerId="AD" clId="Web-{3EAE355D-B419-A04C-E260-4D7E91FEDABE}" dt="2023-07-18T16:12:47.571" v="69" actId="20577"/>
          <ac:spMkLst>
            <pc:docMk/>
            <pc:sldMk cId="2918680196" sldId="257"/>
            <ac:spMk id="2" creationId="{9ACC7D84-79C7-1D99-3781-B2B14F4AFDE3}"/>
          </ac:spMkLst>
        </pc:spChg>
      </pc:sldChg>
      <pc:sldChg chg="modSp">
        <pc:chgData name="Jessica Claudia Vieira Cabral De Brito (2008475)" userId="S::2008475@student.uwtsd.ac.uk::52d797be-f45c-4e82-a6ec-ac0041c9bc61" providerId="AD" clId="Web-{3EAE355D-B419-A04C-E260-4D7E91FEDABE}" dt="2023-07-18T16:24:50.863" v="76" actId="20577"/>
        <pc:sldMkLst>
          <pc:docMk/>
          <pc:sldMk cId="3366527134" sldId="258"/>
        </pc:sldMkLst>
        <pc:spChg chg="mod">
          <ac:chgData name="Jessica Claudia Vieira Cabral De Brito (2008475)" userId="S::2008475@student.uwtsd.ac.uk::52d797be-f45c-4e82-a6ec-ac0041c9bc61" providerId="AD" clId="Web-{3EAE355D-B419-A04C-E260-4D7E91FEDABE}" dt="2023-07-18T16:24:50.863" v="76" actId="20577"/>
          <ac:spMkLst>
            <pc:docMk/>
            <pc:sldMk cId="3366527134" sldId="258"/>
            <ac:spMk id="3" creationId="{52402E62-FAB5-197A-6646-593EEB62421A}"/>
          </ac:spMkLst>
        </pc:spChg>
      </pc:sldChg>
      <pc:sldChg chg="modSp">
        <pc:chgData name="Jessica Claudia Vieira Cabral De Brito (2008475)" userId="S::2008475@student.uwtsd.ac.uk::52d797be-f45c-4e82-a6ec-ac0041c9bc61" providerId="AD" clId="Web-{3EAE355D-B419-A04C-E260-4D7E91FEDABE}" dt="2023-07-18T16:24:30.847" v="73" actId="20577"/>
        <pc:sldMkLst>
          <pc:docMk/>
          <pc:sldMk cId="748922337" sldId="259"/>
        </pc:sldMkLst>
        <pc:spChg chg="mod">
          <ac:chgData name="Jessica Claudia Vieira Cabral De Brito (2008475)" userId="S::2008475@student.uwtsd.ac.uk::52d797be-f45c-4e82-a6ec-ac0041c9bc61" providerId="AD" clId="Web-{3EAE355D-B419-A04C-E260-4D7E91FEDABE}" dt="2023-07-18T16:24:30.847" v="73" actId="20577"/>
          <ac:spMkLst>
            <pc:docMk/>
            <pc:sldMk cId="748922337" sldId="259"/>
            <ac:spMk id="2" creationId="{4F200C03-2F57-8ADA-5E5E-F68E87A6B457}"/>
          </ac:spMkLst>
        </pc:spChg>
        <pc:spChg chg="mod">
          <ac:chgData name="Jessica Claudia Vieira Cabral De Brito (2008475)" userId="S::2008475@student.uwtsd.ac.uk::52d797be-f45c-4e82-a6ec-ac0041c9bc61" providerId="AD" clId="Web-{3EAE355D-B419-A04C-E260-4D7E91FEDABE}" dt="2023-07-18T16:09:03.313" v="55" actId="20577"/>
          <ac:spMkLst>
            <pc:docMk/>
            <pc:sldMk cId="748922337" sldId="259"/>
            <ac:spMk id="3" creationId="{882AF0E7-F900-71C3-44A5-F6882523FE1F}"/>
          </ac:spMkLst>
        </pc:spChg>
      </pc:sldChg>
      <pc:sldChg chg="new">
        <pc:chgData name="Jessica Claudia Vieira Cabral De Brito (2008475)" userId="S::2008475@student.uwtsd.ac.uk::52d797be-f45c-4e82-a6ec-ac0041c9bc61" providerId="AD" clId="Web-{3EAE355D-B419-A04C-E260-4D7E91FEDABE}" dt="2023-07-18T16:24:52.863" v="77"/>
        <pc:sldMkLst>
          <pc:docMk/>
          <pc:sldMk cId="1691218060" sldId="260"/>
        </pc:sldMkLst>
      </pc:sldChg>
      <pc:sldChg chg="modSp">
        <pc:chgData name="Jessica Claudia Vieira Cabral De Brito (2008475)" userId="S::2008475@student.uwtsd.ac.uk::52d797be-f45c-4e82-a6ec-ac0041c9bc61" providerId="AD" clId="Web-{3EAE355D-B419-A04C-E260-4D7E91FEDABE}" dt="2023-07-28T09:54:38.856" v="82" actId="1076"/>
        <pc:sldMkLst>
          <pc:docMk/>
          <pc:sldMk cId="3222775465" sldId="263"/>
        </pc:sldMkLst>
        <pc:spChg chg="mod">
          <ac:chgData name="Jessica Claudia Vieira Cabral De Brito (2008475)" userId="S::2008475@student.uwtsd.ac.uk::52d797be-f45c-4e82-a6ec-ac0041c9bc61" providerId="AD" clId="Web-{3EAE355D-B419-A04C-E260-4D7E91FEDABE}" dt="2023-07-28T09:54:38.856" v="82" actId="1076"/>
          <ac:spMkLst>
            <pc:docMk/>
            <pc:sldMk cId="3222775465" sldId="263"/>
            <ac:spMk id="2" creationId="{F7C6877E-A685-BEA3-FBE0-B1F0B3D49E2E}"/>
          </ac:spMkLst>
        </pc:spChg>
        <pc:spChg chg="mod">
          <ac:chgData name="Jessica Claudia Vieira Cabral De Brito (2008475)" userId="S::2008475@student.uwtsd.ac.uk::52d797be-f45c-4e82-a6ec-ac0041c9bc61" providerId="AD" clId="Web-{3EAE355D-B419-A04C-E260-4D7E91FEDABE}" dt="2023-07-28T09:54:34.887" v="81" actId="14100"/>
          <ac:spMkLst>
            <pc:docMk/>
            <pc:sldMk cId="3222775465" sldId="263"/>
            <ac:spMk id="6" creationId="{235409E6-08D0-C755-DC47-5E75C824399F}"/>
          </ac:spMkLst>
        </pc:spChg>
      </pc:sldChg>
    </pc:docChg>
  </pc:docChgLst>
  <pc:docChgLst>
    <pc:chgData name="Jessica Claudia Vieira Cabral De Brito (2008475)" userId="S::2008475@student.uwtsd.ac.uk::52d797be-f45c-4e82-a6ec-ac0041c9bc61" providerId="AD" clId="Web-{08A3254B-7132-591C-31F6-C5050EA385B6}"/>
    <pc:docChg chg="addSld delSld modSld sldOrd">
      <pc:chgData name="Jessica Claudia Vieira Cabral De Brito (2008475)" userId="S::2008475@student.uwtsd.ac.uk::52d797be-f45c-4e82-a6ec-ac0041c9bc61" providerId="AD" clId="Web-{08A3254B-7132-591C-31F6-C5050EA385B6}" dt="2023-07-25T17:35:32.896" v="867" actId="20577"/>
      <pc:docMkLst>
        <pc:docMk/>
      </pc:docMkLst>
      <pc:sldChg chg="modSp">
        <pc:chgData name="Jessica Claudia Vieira Cabral De Brito (2008475)" userId="S::2008475@student.uwtsd.ac.uk::52d797be-f45c-4e82-a6ec-ac0041c9bc61" providerId="AD" clId="Web-{08A3254B-7132-591C-31F6-C5050EA385B6}" dt="2023-07-25T14:59:44.213" v="268" actId="20577"/>
        <pc:sldMkLst>
          <pc:docMk/>
          <pc:sldMk cId="2918680196" sldId="257"/>
        </pc:sldMkLst>
        <pc:spChg chg="mod">
          <ac:chgData name="Jessica Claudia Vieira Cabral De Brito (2008475)" userId="S::2008475@student.uwtsd.ac.uk::52d797be-f45c-4e82-a6ec-ac0041c9bc61" providerId="AD" clId="Web-{08A3254B-7132-591C-31F6-C5050EA385B6}" dt="2023-07-25T14:59:44.213" v="268" actId="20577"/>
          <ac:spMkLst>
            <pc:docMk/>
            <pc:sldMk cId="2918680196" sldId="257"/>
            <ac:spMk id="2" creationId="{9ACC7D84-79C7-1D99-3781-B2B14F4AFDE3}"/>
          </ac:spMkLst>
        </pc:spChg>
      </pc:sldChg>
      <pc:sldChg chg="addSp modSp mod ord setBg">
        <pc:chgData name="Jessica Claudia Vieira Cabral De Brito (2008475)" userId="S::2008475@student.uwtsd.ac.uk::52d797be-f45c-4e82-a6ec-ac0041c9bc61" providerId="AD" clId="Web-{08A3254B-7132-591C-31F6-C5050EA385B6}" dt="2023-07-25T17:25:00.669" v="863" actId="20577"/>
        <pc:sldMkLst>
          <pc:docMk/>
          <pc:sldMk cId="3366527134" sldId="258"/>
        </pc:sldMkLst>
        <pc:spChg chg="mod">
          <ac:chgData name="Jessica Claudia Vieira Cabral De Brito (2008475)" userId="S::2008475@student.uwtsd.ac.uk::52d797be-f45c-4e82-a6ec-ac0041c9bc61" providerId="AD" clId="Web-{08A3254B-7132-591C-31F6-C5050EA385B6}" dt="2023-07-25T17:04:45.797" v="679" actId="20577"/>
          <ac:spMkLst>
            <pc:docMk/>
            <pc:sldMk cId="3366527134" sldId="258"/>
            <ac:spMk id="2" creationId="{F4A34745-7E85-3FA2-5AD9-E18D1331C804}"/>
          </ac:spMkLst>
        </pc:spChg>
        <pc:spChg chg="mod">
          <ac:chgData name="Jessica Claudia Vieira Cabral De Brito (2008475)" userId="S::2008475@student.uwtsd.ac.uk::52d797be-f45c-4e82-a6ec-ac0041c9bc61" providerId="AD" clId="Web-{08A3254B-7132-591C-31F6-C5050EA385B6}" dt="2023-07-25T17:25:00.669" v="863" actId="20577"/>
          <ac:spMkLst>
            <pc:docMk/>
            <pc:sldMk cId="3366527134" sldId="258"/>
            <ac:spMk id="3" creationId="{52402E62-FAB5-197A-6646-593EEB62421A}"/>
          </ac:spMkLst>
        </pc:spChg>
        <pc:spChg chg="add">
          <ac:chgData name="Jessica Claudia Vieira Cabral De Brito (2008475)" userId="S::2008475@student.uwtsd.ac.uk::52d797be-f45c-4e82-a6ec-ac0041c9bc61" providerId="AD" clId="Web-{08A3254B-7132-591C-31F6-C5050EA385B6}" dt="2023-07-25T15:17:02.041" v="371"/>
          <ac:spMkLst>
            <pc:docMk/>
            <pc:sldMk cId="3366527134" sldId="258"/>
            <ac:spMk id="9" creationId="{E49D7415-2F11-44C2-B6AA-13A25B6814B9}"/>
          </ac:spMkLst>
        </pc:spChg>
        <pc:picChg chg="add">
          <ac:chgData name="Jessica Claudia Vieira Cabral De Brito (2008475)" userId="S::2008475@student.uwtsd.ac.uk::52d797be-f45c-4e82-a6ec-ac0041c9bc61" providerId="AD" clId="Web-{08A3254B-7132-591C-31F6-C5050EA385B6}" dt="2023-07-25T15:17:02.041" v="371"/>
          <ac:picMkLst>
            <pc:docMk/>
            <pc:sldMk cId="3366527134" sldId="258"/>
            <ac:picMk id="5" creationId="{827D2809-0AA5-5C62-8A41-EC3C55871802}"/>
          </ac:picMkLst>
        </pc:picChg>
        <pc:cxnChg chg="add">
          <ac:chgData name="Jessica Claudia Vieira Cabral De Brito (2008475)" userId="S::2008475@student.uwtsd.ac.uk::52d797be-f45c-4e82-a6ec-ac0041c9bc61" providerId="AD" clId="Web-{08A3254B-7132-591C-31F6-C5050EA385B6}" dt="2023-07-25T15:17:02.041" v="371"/>
          <ac:cxnSpMkLst>
            <pc:docMk/>
            <pc:sldMk cId="3366527134" sldId="258"/>
            <ac:cxnSpMk id="11" creationId="{D2E57F3D-33BE-4306-87E6-245763719516}"/>
          </ac:cxnSpMkLst>
        </pc:cxnChg>
        <pc:cxnChg chg="add">
          <ac:chgData name="Jessica Claudia Vieira Cabral De Brito (2008475)" userId="S::2008475@student.uwtsd.ac.uk::52d797be-f45c-4e82-a6ec-ac0041c9bc61" providerId="AD" clId="Web-{08A3254B-7132-591C-31F6-C5050EA385B6}" dt="2023-07-25T15:17:02.041" v="371"/>
          <ac:cxnSpMkLst>
            <pc:docMk/>
            <pc:sldMk cId="3366527134" sldId="258"/>
            <ac:cxnSpMk id="13" creationId="{CBA3C59D-8641-484F-A35C-361AD7E1553B}"/>
          </ac:cxnSpMkLst>
        </pc:cxnChg>
      </pc:sldChg>
      <pc:sldChg chg="addSp modSp">
        <pc:chgData name="Jessica Claudia Vieira Cabral De Brito (2008475)" userId="S::2008475@student.uwtsd.ac.uk::52d797be-f45c-4e82-a6ec-ac0041c9bc61" providerId="AD" clId="Web-{08A3254B-7132-591C-31F6-C5050EA385B6}" dt="2023-07-25T15:47:01.518" v="588" actId="20577"/>
        <pc:sldMkLst>
          <pc:docMk/>
          <pc:sldMk cId="748922337" sldId="259"/>
        </pc:sldMkLst>
        <pc:spChg chg="mod">
          <ac:chgData name="Jessica Claudia Vieira Cabral De Brito (2008475)" userId="S::2008475@student.uwtsd.ac.uk::52d797be-f45c-4e82-a6ec-ac0041c9bc61" providerId="AD" clId="Web-{08A3254B-7132-591C-31F6-C5050EA385B6}" dt="2023-07-25T14:15:35.258" v="30" actId="20577"/>
          <ac:spMkLst>
            <pc:docMk/>
            <pc:sldMk cId="748922337" sldId="259"/>
            <ac:spMk id="2" creationId="{4F200C03-2F57-8ADA-5E5E-F68E87A6B457}"/>
          </ac:spMkLst>
        </pc:spChg>
        <pc:spChg chg="mod">
          <ac:chgData name="Jessica Claudia Vieira Cabral De Brito (2008475)" userId="S::2008475@student.uwtsd.ac.uk::52d797be-f45c-4e82-a6ec-ac0041c9bc61" providerId="AD" clId="Web-{08A3254B-7132-591C-31F6-C5050EA385B6}" dt="2023-07-25T15:47:01.518" v="588" actId="20577"/>
          <ac:spMkLst>
            <pc:docMk/>
            <pc:sldMk cId="748922337" sldId="259"/>
            <ac:spMk id="3" creationId="{882AF0E7-F900-71C3-44A5-F6882523FE1F}"/>
          </ac:spMkLst>
        </pc:spChg>
        <pc:spChg chg="add">
          <ac:chgData name="Jessica Claudia Vieira Cabral De Brito (2008475)" userId="S::2008475@student.uwtsd.ac.uk::52d797be-f45c-4e82-a6ec-ac0041c9bc61" providerId="AD" clId="Web-{08A3254B-7132-591C-31F6-C5050EA385B6}" dt="2023-07-25T15:32:02.990" v="529"/>
          <ac:spMkLst>
            <pc:docMk/>
            <pc:sldMk cId="748922337" sldId="259"/>
            <ac:spMk id="4" creationId="{77883BF0-4282-4A4B-2EEF-8A500AAFCCA9}"/>
          </ac:spMkLst>
        </pc:spChg>
      </pc:sldChg>
      <pc:sldChg chg="modSp">
        <pc:chgData name="Jessica Claudia Vieira Cabral De Brito (2008475)" userId="S::2008475@student.uwtsd.ac.uk::52d797be-f45c-4e82-a6ec-ac0041c9bc61" providerId="AD" clId="Web-{08A3254B-7132-591C-31F6-C5050EA385B6}" dt="2023-07-25T15:14:05.380" v="366" actId="20577"/>
        <pc:sldMkLst>
          <pc:docMk/>
          <pc:sldMk cId="1691218060" sldId="260"/>
        </pc:sldMkLst>
        <pc:spChg chg="mod">
          <ac:chgData name="Jessica Claudia Vieira Cabral De Brito (2008475)" userId="S::2008475@student.uwtsd.ac.uk::52d797be-f45c-4e82-a6ec-ac0041c9bc61" providerId="AD" clId="Web-{08A3254B-7132-591C-31F6-C5050EA385B6}" dt="2023-07-25T15:00:39.949" v="287" actId="20577"/>
          <ac:spMkLst>
            <pc:docMk/>
            <pc:sldMk cId="1691218060" sldId="260"/>
            <ac:spMk id="2" creationId="{34E9A3E1-AF5D-3083-9C95-4132C50C9EBD}"/>
          </ac:spMkLst>
        </pc:spChg>
        <pc:spChg chg="mod">
          <ac:chgData name="Jessica Claudia Vieira Cabral De Brito (2008475)" userId="S::2008475@student.uwtsd.ac.uk::52d797be-f45c-4e82-a6ec-ac0041c9bc61" providerId="AD" clId="Web-{08A3254B-7132-591C-31F6-C5050EA385B6}" dt="2023-07-25T15:14:05.380" v="366" actId="20577"/>
          <ac:spMkLst>
            <pc:docMk/>
            <pc:sldMk cId="1691218060" sldId="260"/>
            <ac:spMk id="3" creationId="{27086F1E-78B1-8CA3-6830-5FDAC61974F6}"/>
          </ac:spMkLst>
        </pc:spChg>
      </pc:sldChg>
      <pc:sldChg chg="modSp new">
        <pc:chgData name="Jessica Claudia Vieira Cabral De Brito (2008475)" userId="S::2008475@student.uwtsd.ac.uk::52d797be-f45c-4e82-a6ec-ac0041c9bc61" providerId="AD" clId="Web-{08A3254B-7132-591C-31F6-C5050EA385B6}" dt="2023-07-25T17:20:10.502" v="799" actId="20577"/>
        <pc:sldMkLst>
          <pc:docMk/>
          <pc:sldMk cId="405617599" sldId="261"/>
        </pc:sldMkLst>
        <pc:spChg chg="mod">
          <ac:chgData name="Jessica Claudia Vieira Cabral De Brito (2008475)" userId="S::2008475@student.uwtsd.ac.uk::52d797be-f45c-4e82-a6ec-ac0041c9bc61" providerId="AD" clId="Web-{08A3254B-7132-591C-31F6-C5050EA385B6}" dt="2023-07-25T14:24:52.009" v="107" actId="20577"/>
          <ac:spMkLst>
            <pc:docMk/>
            <pc:sldMk cId="405617599" sldId="261"/>
            <ac:spMk id="2" creationId="{8B079CC5-418F-968F-7298-F1A9CA93AD6F}"/>
          </ac:spMkLst>
        </pc:spChg>
        <pc:spChg chg="mod">
          <ac:chgData name="Jessica Claudia Vieira Cabral De Brito (2008475)" userId="S::2008475@student.uwtsd.ac.uk::52d797be-f45c-4e82-a6ec-ac0041c9bc61" providerId="AD" clId="Web-{08A3254B-7132-591C-31F6-C5050EA385B6}" dt="2023-07-25T17:20:10.502" v="799" actId="20577"/>
          <ac:spMkLst>
            <pc:docMk/>
            <pc:sldMk cId="405617599" sldId="261"/>
            <ac:spMk id="3" creationId="{83E96AC4-44AC-FC7E-3B91-7A6CD20320E9}"/>
          </ac:spMkLst>
        </pc:spChg>
      </pc:sldChg>
      <pc:sldChg chg="addSp delSp modSp new del mod setBg">
        <pc:chgData name="Jessica Claudia Vieira Cabral De Brito (2008475)" userId="S::2008475@student.uwtsd.ac.uk::52d797be-f45c-4e82-a6ec-ac0041c9bc61" providerId="AD" clId="Web-{08A3254B-7132-591C-31F6-C5050EA385B6}" dt="2023-07-25T15:54:01.343" v="590"/>
        <pc:sldMkLst>
          <pc:docMk/>
          <pc:sldMk cId="1865714705" sldId="262"/>
        </pc:sldMkLst>
        <pc:spChg chg="mod">
          <ac:chgData name="Jessica Claudia Vieira Cabral De Brito (2008475)" userId="S::2008475@student.uwtsd.ac.uk::52d797be-f45c-4e82-a6ec-ac0041c9bc61" providerId="AD" clId="Web-{08A3254B-7132-591C-31F6-C5050EA385B6}" dt="2023-07-25T15:19:32.890" v="378"/>
          <ac:spMkLst>
            <pc:docMk/>
            <pc:sldMk cId="1865714705" sldId="262"/>
            <ac:spMk id="2" creationId="{F74002AD-7408-6C7D-6B47-BAF1164FDBB2}"/>
          </ac:spMkLst>
        </pc:spChg>
        <pc:spChg chg="mod">
          <ac:chgData name="Jessica Claudia Vieira Cabral De Brito (2008475)" userId="S::2008475@student.uwtsd.ac.uk::52d797be-f45c-4e82-a6ec-ac0041c9bc61" providerId="AD" clId="Web-{08A3254B-7132-591C-31F6-C5050EA385B6}" dt="2023-07-25T15:20:33.798" v="389" actId="20577"/>
          <ac:spMkLst>
            <pc:docMk/>
            <pc:sldMk cId="1865714705" sldId="262"/>
            <ac:spMk id="3" creationId="{EA53C050-FABD-E27E-CA8E-67FF352C078A}"/>
          </ac:spMkLst>
        </pc:spChg>
        <pc:spChg chg="add del">
          <ac:chgData name="Jessica Claudia Vieira Cabral De Brito (2008475)" userId="S::2008475@student.uwtsd.ac.uk::52d797be-f45c-4e82-a6ec-ac0041c9bc61" providerId="AD" clId="Web-{08A3254B-7132-591C-31F6-C5050EA385B6}" dt="2023-07-25T15:19:32.890" v="378"/>
          <ac:spMkLst>
            <pc:docMk/>
            <pc:sldMk cId="1865714705" sldId="262"/>
            <ac:spMk id="9" creationId="{E49D7415-2F11-44C2-B6AA-13A25B6814B9}"/>
          </ac:spMkLst>
        </pc:spChg>
        <pc:spChg chg="add">
          <ac:chgData name="Jessica Claudia Vieira Cabral De Brito (2008475)" userId="S::2008475@student.uwtsd.ac.uk::52d797be-f45c-4e82-a6ec-ac0041c9bc61" providerId="AD" clId="Web-{08A3254B-7132-591C-31F6-C5050EA385B6}" dt="2023-07-25T15:19:32.890" v="378"/>
          <ac:spMkLst>
            <pc:docMk/>
            <pc:sldMk cId="1865714705" sldId="262"/>
            <ac:spMk id="16" creationId="{E49D7415-2F11-44C2-B6AA-13A25B6814B9}"/>
          </ac:spMkLst>
        </pc:spChg>
        <pc:picChg chg="add mod ord">
          <ac:chgData name="Jessica Claudia Vieira Cabral De Brito (2008475)" userId="S::2008475@student.uwtsd.ac.uk::52d797be-f45c-4e82-a6ec-ac0041c9bc61" providerId="AD" clId="Web-{08A3254B-7132-591C-31F6-C5050EA385B6}" dt="2023-07-25T15:19:32.890" v="378"/>
          <ac:picMkLst>
            <pc:docMk/>
            <pc:sldMk cId="1865714705" sldId="262"/>
            <ac:picMk id="5" creationId="{06C2AEE5-8DC2-7091-A13D-1DC451BF88B8}"/>
          </ac:picMkLst>
        </pc:picChg>
        <pc:cxnChg chg="add del">
          <ac:chgData name="Jessica Claudia Vieira Cabral De Brito (2008475)" userId="S::2008475@student.uwtsd.ac.uk::52d797be-f45c-4e82-a6ec-ac0041c9bc61" providerId="AD" clId="Web-{08A3254B-7132-591C-31F6-C5050EA385B6}" dt="2023-07-25T15:19:32.890" v="378"/>
          <ac:cxnSpMkLst>
            <pc:docMk/>
            <pc:sldMk cId="1865714705" sldId="262"/>
            <ac:cxnSpMk id="11" creationId="{D2E57F3D-33BE-4306-87E6-245763719516}"/>
          </ac:cxnSpMkLst>
        </pc:cxnChg>
        <pc:cxnChg chg="add">
          <ac:chgData name="Jessica Claudia Vieira Cabral De Brito (2008475)" userId="S::2008475@student.uwtsd.ac.uk::52d797be-f45c-4e82-a6ec-ac0041c9bc61" providerId="AD" clId="Web-{08A3254B-7132-591C-31F6-C5050EA385B6}" dt="2023-07-25T15:19:32.890" v="378"/>
          <ac:cxnSpMkLst>
            <pc:docMk/>
            <pc:sldMk cId="1865714705" sldId="262"/>
            <ac:cxnSpMk id="18" creationId="{7F1E95A2-E5F1-4C8A-92DC-CE369D193924}"/>
          </ac:cxnSpMkLst>
        </pc:cxnChg>
        <pc:cxnChg chg="add">
          <ac:chgData name="Jessica Claudia Vieira Cabral De Brito (2008475)" userId="S::2008475@student.uwtsd.ac.uk::52d797be-f45c-4e82-a6ec-ac0041c9bc61" providerId="AD" clId="Web-{08A3254B-7132-591C-31F6-C5050EA385B6}" dt="2023-07-25T15:19:32.890" v="378"/>
          <ac:cxnSpMkLst>
            <pc:docMk/>
            <pc:sldMk cId="1865714705" sldId="262"/>
            <ac:cxnSpMk id="20" creationId="{AFCF674C-D208-4497-A189-02E8503DA8F3}"/>
          </ac:cxnSpMkLst>
        </pc:cxnChg>
      </pc:sldChg>
      <pc:sldChg chg="addSp delSp modSp new">
        <pc:chgData name="Jessica Claudia Vieira Cabral De Brito (2008475)" userId="S::2008475@student.uwtsd.ac.uk::52d797be-f45c-4e82-a6ec-ac0041c9bc61" providerId="AD" clId="Web-{08A3254B-7132-591C-31F6-C5050EA385B6}" dt="2023-07-25T15:56:47.442" v="678" actId="20577"/>
        <pc:sldMkLst>
          <pc:docMk/>
          <pc:sldMk cId="3222775465" sldId="263"/>
        </pc:sldMkLst>
        <pc:spChg chg="mod">
          <ac:chgData name="Jessica Claudia Vieira Cabral De Brito (2008475)" userId="S::2008475@student.uwtsd.ac.uk::52d797be-f45c-4e82-a6ec-ac0041c9bc61" providerId="AD" clId="Web-{08A3254B-7132-591C-31F6-C5050EA385B6}" dt="2023-07-25T15:56:24.238" v="661" actId="20577"/>
          <ac:spMkLst>
            <pc:docMk/>
            <pc:sldMk cId="3222775465" sldId="263"/>
            <ac:spMk id="2" creationId="{F7C6877E-A685-BEA3-FBE0-B1F0B3D49E2E}"/>
          </ac:spMkLst>
        </pc:spChg>
        <pc:spChg chg="del">
          <ac:chgData name="Jessica Claudia Vieira Cabral De Brito (2008475)" userId="S::2008475@student.uwtsd.ac.uk::52d797be-f45c-4e82-a6ec-ac0041c9bc61" providerId="AD" clId="Web-{08A3254B-7132-591C-31F6-C5050EA385B6}" dt="2023-07-25T15:15:57.367" v="368"/>
          <ac:spMkLst>
            <pc:docMk/>
            <pc:sldMk cId="3222775465" sldId="263"/>
            <ac:spMk id="3" creationId="{3B6FD605-4096-139A-0B09-E7E2B19DA102}"/>
          </ac:spMkLst>
        </pc:spChg>
        <pc:spChg chg="add mod">
          <ac:chgData name="Jessica Claudia Vieira Cabral De Brito (2008475)" userId="S::2008475@student.uwtsd.ac.uk::52d797be-f45c-4e82-a6ec-ac0041c9bc61" providerId="AD" clId="Web-{08A3254B-7132-591C-31F6-C5050EA385B6}" dt="2023-07-25T15:56:47.442" v="678" actId="20577"/>
          <ac:spMkLst>
            <pc:docMk/>
            <pc:sldMk cId="3222775465" sldId="263"/>
            <ac:spMk id="6" creationId="{235409E6-08D0-C755-DC47-5E75C824399F}"/>
          </ac:spMkLst>
        </pc:spChg>
        <pc:picChg chg="add del mod ord">
          <ac:chgData name="Jessica Claudia Vieira Cabral De Brito (2008475)" userId="S::2008475@student.uwtsd.ac.uk::52d797be-f45c-4e82-a6ec-ac0041c9bc61" providerId="AD" clId="Web-{08A3254B-7132-591C-31F6-C5050EA385B6}" dt="2023-07-25T15:47:04.471" v="589"/>
          <ac:picMkLst>
            <pc:docMk/>
            <pc:sldMk cId="3222775465" sldId="263"/>
            <ac:picMk id="4" creationId="{D036ACA9-9F4C-C31A-2481-B7E2BF28477D}"/>
          </ac:picMkLst>
        </pc:picChg>
      </pc:sldChg>
      <pc:sldChg chg="modSp new">
        <pc:chgData name="Jessica Claudia Vieira Cabral De Brito (2008475)" userId="S::2008475@student.uwtsd.ac.uk::52d797be-f45c-4e82-a6ec-ac0041c9bc61" providerId="AD" clId="Web-{08A3254B-7132-591C-31F6-C5050EA385B6}" dt="2023-07-25T17:35:32.896" v="867" actId="20577"/>
        <pc:sldMkLst>
          <pc:docMk/>
          <pc:sldMk cId="1328948863" sldId="264"/>
        </pc:sldMkLst>
        <pc:spChg chg="mod">
          <ac:chgData name="Jessica Claudia Vieira Cabral De Brito (2008475)" userId="S::2008475@student.uwtsd.ac.uk::52d797be-f45c-4e82-a6ec-ac0041c9bc61" providerId="AD" clId="Web-{08A3254B-7132-591C-31F6-C5050EA385B6}" dt="2023-07-25T15:24:06.335" v="417" actId="20577"/>
          <ac:spMkLst>
            <pc:docMk/>
            <pc:sldMk cId="1328948863" sldId="264"/>
            <ac:spMk id="2" creationId="{962090F6-79F0-4CB1-4C9C-29DB9F3F5321}"/>
          </ac:spMkLst>
        </pc:spChg>
        <pc:spChg chg="mod">
          <ac:chgData name="Jessica Claudia Vieira Cabral De Brito (2008475)" userId="S::2008475@student.uwtsd.ac.uk::52d797be-f45c-4e82-a6ec-ac0041c9bc61" providerId="AD" clId="Web-{08A3254B-7132-591C-31F6-C5050EA385B6}" dt="2023-07-25T17:35:32.896" v="867" actId="20577"/>
          <ac:spMkLst>
            <pc:docMk/>
            <pc:sldMk cId="1328948863" sldId="264"/>
            <ac:spMk id="3" creationId="{DA7BB4D5-0EA2-74B5-6CA7-EB46A09EAC61}"/>
          </ac:spMkLst>
        </pc:spChg>
      </pc:sldChg>
      <pc:sldChg chg="new del">
        <pc:chgData name="Jessica Claudia Vieira Cabral De Brito (2008475)" userId="S::2008475@student.uwtsd.ac.uk::52d797be-f45c-4e82-a6ec-ac0041c9bc61" providerId="AD" clId="Web-{08A3254B-7132-591C-31F6-C5050EA385B6}" dt="2023-07-25T15:20:42.595" v="391"/>
        <pc:sldMkLst>
          <pc:docMk/>
          <pc:sldMk cId="1684888562" sldId="264"/>
        </pc:sldMkLst>
      </pc:sldChg>
      <pc:sldChg chg="modSp new">
        <pc:chgData name="Jessica Claudia Vieira Cabral De Brito (2008475)" userId="S::2008475@student.uwtsd.ac.uk::52d797be-f45c-4e82-a6ec-ac0041c9bc61" providerId="AD" clId="Web-{08A3254B-7132-591C-31F6-C5050EA385B6}" dt="2023-07-25T15:56:13.300" v="657" actId="20577"/>
        <pc:sldMkLst>
          <pc:docMk/>
          <pc:sldMk cId="2079094837" sldId="265"/>
        </pc:sldMkLst>
        <pc:spChg chg="mod">
          <ac:chgData name="Jessica Claudia Vieira Cabral De Brito (2008475)" userId="S::2008475@student.uwtsd.ac.uk::52d797be-f45c-4e82-a6ec-ac0041c9bc61" providerId="AD" clId="Web-{08A3254B-7132-591C-31F6-C5050EA385B6}" dt="2023-07-25T15:55:54.909" v="638" actId="20577"/>
          <ac:spMkLst>
            <pc:docMk/>
            <pc:sldMk cId="2079094837" sldId="265"/>
            <ac:spMk id="2" creationId="{BE024551-9247-CE1F-6DDC-6717704D736C}"/>
          </ac:spMkLst>
        </pc:spChg>
        <pc:spChg chg="mod">
          <ac:chgData name="Jessica Claudia Vieira Cabral De Brito (2008475)" userId="S::2008475@student.uwtsd.ac.uk::52d797be-f45c-4e82-a6ec-ac0041c9bc61" providerId="AD" clId="Web-{08A3254B-7132-591C-31F6-C5050EA385B6}" dt="2023-07-25T15:56:13.300" v="657" actId="20577"/>
          <ac:spMkLst>
            <pc:docMk/>
            <pc:sldMk cId="2079094837" sldId="265"/>
            <ac:spMk id="3" creationId="{30A5FBD2-7101-4C46-3C22-E94D0FC3E91E}"/>
          </ac:spMkLst>
        </pc:spChg>
      </pc:sldChg>
      <pc:sldChg chg="modSp new">
        <pc:chgData name="Jessica Claudia Vieira Cabral De Brito (2008475)" userId="S::2008475@student.uwtsd.ac.uk::52d797be-f45c-4e82-a6ec-ac0041c9bc61" providerId="AD" clId="Web-{08A3254B-7132-591C-31F6-C5050EA385B6}" dt="2023-07-25T17:08:40.274" v="688" actId="20577"/>
        <pc:sldMkLst>
          <pc:docMk/>
          <pc:sldMk cId="3303901896" sldId="266"/>
        </pc:sldMkLst>
        <pc:spChg chg="mod">
          <ac:chgData name="Jessica Claudia Vieira Cabral De Brito (2008475)" userId="S::2008475@student.uwtsd.ac.uk::52d797be-f45c-4e82-a6ec-ac0041c9bc61" providerId="AD" clId="Web-{08A3254B-7132-591C-31F6-C5050EA385B6}" dt="2023-07-25T17:08:40.274" v="688" actId="20577"/>
          <ac:spMkLst>
            <pc:docMk/>
            <pc:sldMk cId="3303901896" sldId="266"/>
            <ac:spMk id="2" creationId="{5981EA5D-0290-2AA3-5674-9734E0BB848A}"/>
          </ac:spMkLst>
        </pc:spChg>
      </pc:sldChg>
      <pc:sldChg chg="new">
        <pc:chgData name="Jessica Claudia Vieira Cabral De Brito (2008475)" userId="S::2008475@student.uwtsd.ac.uk::52d797be-f45c-4e82-a6ec-ac0041c9bc61" providerId="AD" clId="Web-{08A3254B-7132-591C-31F6-C5050EA385B6}" dt="2023-07-25T17:25:03.044" v="864"/>
        <pc:sldMkLst>
          <pc:docMk/>
          <pc:sldMk cId="2248671950" sldId="26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3F6824-F7E8-4859-8779-6BB634B4FD9F}" type="datetimeFigureOut">
              <a:t>7/28/2023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60AB00-7B02-413F-B3CD-B3EB158A0516}" type="slidenum">
              <a:t>‹#›</a:t>
            </a:fld>
            <a:endParaRPr lang="en-GB"/>
          </a:p>
        </p:txBody>
      </p:sp>
    </p:spTree>
    <p:extLst>
      <p:ext uri="{BB962C8B-B14F-4D97-AF65-F5344CB8AC3E}">
        <p14:creationId xmlns:p14="http://schemas.microsoft.com/office/powerpoint/2010/main" val="33903774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Protection services have </a:t>
            </a:r>
            <a:r>
              <a:rPr lang="en-US" err="1">
                <a:cs typeface="Calibri"/>
              </a:rPr>
              <a:t>realised</a:t>
            </a:r>
            <a:r>
              <a:rPr lang="en-US">
                <a:cs typeface="Calibri"/>
              </a:rPr>
              <a:t> that hate crime has instantly increase in the year of 2016 after BREXIT </a:t>
            </a:r>
            <a:r>
              <a:rPr lang="en-US" err="1">
                <a:cs typeface="Calibri"/>
              </a:rPr>
              <a:t>Jhas</a:t>
            </a:r>
            <a:r>
              <a:rPr lang="en-US">
                <a:cs typeface="Calibri"/>
              </a:rPr>
              <a:t> been imposed. This was the year where legal immigrants have decided to leave United kingdom due to harsh laws of immigrations status and schemes imposed at the time</a:t>
            </a:r>
          </a:p>
        </p:txBody>
      </p:sp>
      <p:sp>
        <p:nvSpPr>
          <p:cNvPr id="4" name="Slide Number Placeholder 3"/>
          <p:cNvSpPr>
            <a:spLocks noGrp="1"/>
          </p:cNvSpPr>
          <p:nvPr>
            <p:ph type="sldNum" sz="quarter" idx="5"/>
          </p:nvPr>
        </p:nvSpPr>
        <p:spPr/>
        <p:txBody>
          <a:bodyPr/>
          <a:lstStyle/>
          <a:p>
            <a:fld id="{6860AB00-7B02-413F-B3CD-B3EB158A0516}" type="slidenum">
              <a:t>2</a:t>
            </a:fld>
            <a:endParaRPr lang="en-GB"/>
          </a:p>
        </p:txBody>
      </p:sp>
    </p:spTree>
    <p:extLst>
      <p:ext uri="{BB962C8B-B14F-4D97-AF65-F5344CB8AC3E}">
        <p14:creationId xmlns:p14="http://schemas.microsoft.com/office/powerpoint/2010/main" val="25590064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678426" y="889820"/>
            <a:ext cx="9989574" cy="3598606"/>
          </a:xfrm>
        </p:spPr>
        <p:txBody>
          <a:bodyPr anchor="t">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678426"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2F3E8B1C-86EF-43CF-8304-249481088644}" type="datetimeFigureOut">
              <a:rPr lang="en-US" smtClean="0"/>
              <a:t>7/28/2023</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4347620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2F3E8B1C-86EF-43CF-8304-249481088644}" type="datetimeFigureOut">
              <a:rPr lang="en-US" smtClean="0"/>
              <a:t>7/28/2023</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224944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2F3E8B1C-86EF-43CF-8304-249481088644}" type="datetimeFigureOut">
              <a:rPr lang="en-US" smtClean="0"/>
              <a:t>7/28/2023</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2611732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22096"/>
            <a:ext cx="10691265" cy="1127930"/>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15383" y="2128684"/>
            <a:ext cx="5304417" cy="3844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72200" y="2128684"/>
            <a:ext cx="5219700" cy="3844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2F3E8B1C-86EF-43CF-8304-249481088644}" type="datetimeFigureOut">
              <a:rPr lang="en-US" smtClean="0"/>
              <a:t>7/28/2023</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584587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685887" y="929148"/>
            <a:ext cx="10640005" cy="761540"/>
          </a:xfrm>
        </p:spPr>
        <p:txBody>
          <a:bodyPr/>
          <a:lstStyle/>
          <a:p>
            <a:r>
              <a:rPr lang="en-US"/>
              <a:t>Click to edit Master title style</a:t>
            </a:r>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15384" y="1681163"/>
            <a:ext cx="5282192"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15384" y="2505075"/>
            <a:ext cx="5282192"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72200" y="1681163"/>
            <a:ext cx="5183188"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72200" y="2505075"/>
            <a:ext cx="5183188"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2F3E8B1C-86EF-43CF-8304-249481088644}" type="datetimeFigureOut">
              <a:rPr lang="en-US" smtClean="0"/>
              <a:t>7/28/2023</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2834596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2F3E8B1C-86EF-43CF-8304-249481088644}" type="datetimeFigureOut">
              <a:rPr lang="en-US" smtClean="0"/>
              <a:t>7/28/2023</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2467257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2F3E8B1C-86EF-43CF-8304-249481088644}" type="datetimeFigureOut">
              <a:rPr lang="en-US" smtClean="0"/>
              <a:t>7/28/2023</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8578662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678426" y="781665"/>
            <a:ext cx="4093599" cy="1223452"/>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688258" y="2315497"/>
            <a:ext cx="4093599" cy="35534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2F3E8B1C-86EF-43CF-8304-249481088644}" type="datetimeFigureOut">
              <a:rPr lang="en-US" smtClean="0"/>
              <a:t>7/28/2023</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3962148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683342" y="1066800"/>
            <a:ext cx="4103431" cy="1317523"/>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683342"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2F3E8B1C-86EF-43CF-8304-249481088644}" type="datetimeFigureOut">
              <a:rPr lang="en-US" smtClean="0"/>
              <a:t>7/28/2023</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28101451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2F3E8B1C-86EF-43CF-8304-249481088644}" type="datetimeFigureOut">
              <a:rPr lang="en-US" smtClean="0"/>
              <a:t>7/28/2023</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31875660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838200" y="997973"/>
            <a:ext cx="8404122"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2F3E8B1C-86EF-43CF-8304-249481088644}" type="datetimeFigureOut">
              <a:rPr lang="en-US" smtClean="0"/>
              <a:t>7/28/2023</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34339449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22096"/>
            <a:ext cx="10691265" cy="137103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93126"/>
            <a:ext cx="10691265" cy="363608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92594" cy="365125"/>
          </a:xfrm>
          <a:prstGeom prst="rect">
            <a:avLst/>
          </a:prstGeom>
        </p:spPr>
        <p:txBody>
          <a:bodyPr vert="horz" lIns="91440" tIns="45720" rIns="91440" bIns="45720" rtlCol="0" anchor="ctr"/>
          <a:lstStyle>
            <a:lvl1pPr algn="r">
              <a:defRPr sz="1050">
                <a:solidFill>
                  <a:schemeClr val="tx1"/>
                </a:solidFill>
                <a:latin typeface="+mj-lt"/>
              </a:defRPr>
            </a:lvl1pPr>
          </a:lstStyle>
          <a:p>
            <a:fld id="{2F3E8B1C-86EF-43CF-8304-249481088644}" type="datetimeFigureOut">
              <a:rPr lang="en-US" smtClean="0"/>
              <a:pPr/>
              <a:t>7/28/2023</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15383"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C3DB2ADC-AF19-4574-8C10-79B5B04FCA27}" type="slidenum">
              <a:rPr lang="en-US" smtClean="0"/>
              <a:pPr/>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28019607"/>
      </p:ext>
    </p:extLst>
  </p:cSld>
  <p:clrMap bg1="lt1" tx1="dk1" bg2="lt2" tx2="dk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FujQEwdd8Co" TargetMode="External"/><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hyperlink" Target="https://www.met.police.uk/advice/advice-and-information/hco/hate-crime/what-is-hate-crime/" TargetMode="External"/><Relationship Id="rId3" Type="http://schemas.openxmlformats.org/officeDocument/2006/relationships/hyperlink" Target="https://www.cps.gov.uk/crime-info/hate-crime" TargetMode="External"/><Relationship Id="rId7" Type="http://schemas.openxmlformats.org/officeDocument/2006/relationships/hyperlink" Target="https://www.newham.gov.uk/downloads/file/5157/newham-hate-crime-strategy-online-final#:~:text=This%20outlined%20plans%20to%20boost,and%20the%20Crown%20Prosecution%20Service" TargetMode="External"/><Relationship Id="rId2" Type="http://schemas.openxmlformats.org/officeDocument/2006/relationships/hyperlink" Target="https://www.bbc.co.uk/news/uk-42622767" TargetMode="External"/><Relationship Id="rId1" Type="http://schemas.openxmlformats.org/officeDocument/2006/relationships/slideLayout" Target="../slideLayouts/slideLayout2.xml"/><Relationship Id="rId6" Type="http://schemas.openxmlformats.org/officeDocument/2006/relationships/hyperlink" Target="https://www.gov.uk/government/statistics/hate-crime-england-and-wales-2021-to-2022/hate-crime-england-and-wales-2021-to-2022" TargetMode="External"/><Relationship Id="rId5" Type="http://schemas.openxmlformats.org/officeDocument/2006/relationships/hyperlink" Target="https://www.educateagainsthate.com/blog/posts/addressing-hate-crime-in-the-classroom/" TargetMode="External"/><Relationship Id="rId4" Type="http://schemas.openxmlformats.org/officeDocument/2006/relationships/hyperlink" Target="https://crimerate.co.uk/london/newham#:~:text=Crime%20and%20Safety%20in%20Newham&amp;text=Newham%20is%20among%20the%20top,of%2095%20per%201%2C000%20resident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Hands Forming A Heart">
            <a:extLst>
              <a:ext uri="{FF2B5EF4-FFF2-40B4-BE49-F238E27FC236}">
                <a16:creationId xmlns:a16="http://schemas.microsoft.com/office/drawing/2014/main" id="{E49983A0-0834-3557-8FF9-A179E0E716DE}"/>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6250" b="6250"/>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6BB6B482-ACCA-4938-8AEA-49D525C172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6905" y="46904"/>
            <a:ext cx="6865150" cy="6771342"/>
          </a:xfrm>
          <a:prstGeom prst="rect">
            <a:avLst/>
          </a:prstGeom>
          <a:gradFill>
            <a:gsLst>
              <a:gs pos="42000">
                <a:srgbClr val="000000">
                  <a:alpha val="18000"/>
                </a:srgbClr>
              </a:gs>
              <a:gs pos="0">
                <a:srgbClr val="000000">
                  <a:alpha val="0"/>
                </a:srgbClr>
              </a:gs>
              <a:gs pos="100000">
                <a:srgbClr val="000000">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3380818" y="661724"/>
            <a:ext cx="6217472" cy="3954040"/>
          </a:xfrm>
        </p:spPr>
        <p:txBody>
          <a:bodyPr anchor="b">
            <a:normAutofit/>
          </a:bodyPr>
          <a:lstStyle/>
          <a:p>
            <a:pPr algn="ctr"/>
            <a:r>
              <a:rPr lang="en-GB" sz="4400">
                <a:solidFill>
                  <a:schemeClr val="accent3"/>
                </a:solidFill>
                <a:cs typeface="Calibri Light"/>
              </a:rPr>
              <a:t>Community Care </a:t>
            </a:r>
            <a:br>
              <a:rPr lang="en-GB" sz="4400">
                <a:solidFill>
                  <a:schemeClr val="accent3"/>
                </a:solidFill>
                <a:cs typeface="Calibri Light"/>
              </a:rPr>
            </a:br>
            <a:r>
              <a:rPr lang="en-GB" sz="4400">
                <a:solidFill>
                  <a:schemeClr val="accent3"/>
                </a:solidFill>
                <a:cs typeface="Calibri Light"/>
              </a:rPr>
              <a:t>&amp; </a:t>
            </a:r>
            <a:br>
              <a:rPr lang="en-GB" sz="4400">
                <a:solidFill>
                  <a:schemeClr val="accent3"/>
                </a:solidFill>
                <a:cs typeface="Calibri Light"/>
              </a:rPr>
            </a:br>
            <a:r>
              <a:rPr lang="en-GB" sz="4400">
                <a:solidFill>
                  <a:schemeClr val="accent3"/>
                </a:solidFill>
                <a:cs typeface="Calibri Light"/>
              </a:rPr>
              <a:t>development</a:t>
            </a:r>
            <a:endParaRPr lang="en-US" sz="4400">
              <a:solidFill>
                <a:schemeClr val="accent3"/>
              </a:solidFill>
            </a:endParaRPr>
          </a:p>
        </p:txBody>
      </p:sp>
      <p:sp>
        <p:nvSpPr>
          <p:cNvPr id="3" name="Subtitle 2"/>
          <p:cNvSpPr>
            <a:spLocks noGrp="1"/>
          </p:cNvSpPr>
          <p:nvPr>
            <p:ph type="subTitle" idx="1"/>
          </p:nvPr>
        </p:nvSpPr>
        <p:spPr>
          <a:xfrm>
            <a:off x="695324" y="659052"/>
            <a:ext cx="5819775" cy="670945"/>
          </a:xfrm>
        </p:spPr>
        <p:txBody>
          <a:bodyPr anchor="t">
            <a:normAutofit fontScale="70000" lnSpcReduction="20000"/>
          </a:bodyPr>
          <a:lstStyle/>
          <a:p>
            <a:r>
              <a:rPr lang="en-GB">
                <a:solidFill>
                  <a:srgbClr val="FFFFFF"/>
                </a:solidFill>
              </a:rPr>
              <a:t>Health and Social Care </a:t>
            </a:r>
          </a:p>
          <a:p>
            <a:r>
              <a:rPr lang="en-GB">
                <a:solidFill>
                  <a:srgbClr val="FFFFFF"/>
                </a:solidFill>
              </a:rPr>
              <a:t>Jessica Brito (2008475)</a:t>
            </a:r>
          </a:p>
        </p:txBody>
      </p:sp>
      <p:cxnSp>
        <p:nvCxnSpPr>
          <p:cNvPr id="13" name="Straight Connector 12">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1447800"/>
            <a:ext cx="1638300" cy="0"/>
          </a:xfrm>
          <a:prstGeom prst="line">
            <a:avLst/>
          </a:prstGeom>
          <a:ln w="44450">
            <a:solidFill>
              <a:srgbClr val="FFFFFF"/>
            </a:solidFill>
          </a:ln>
          <a:effectLst>
            <a:outerShdw blurRad="50800" dist="38100" dir="2700000" algn="tl" rotWithShape="0">
              <a:prstClr val="black">
                <a:alpha val="13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lose-up of hopscotch on a sidewalk">
            <a:extLst>
              <a:ext uri="{FF2B5EF4-FFF2-40B4-BE49-F238E27FC236}">
                <a16:creationId xmlns:a16="http://schemas.microsoft.com/office/drawing/2014/main" id="{DB66F2D0-BE37-D5CE-7115-82D41E1FD9E3}"/>
              </a:ext>
            </a:extLst>
          </p:cNvPr>
          <p:cNvPicPr>
            <a:picLocks noChangeAspect="1"/>
          </p:cNvPicPr>
          <p:nvPr/>
        </p:nvPicPr>
        <p:blipFill rotWithShape="1">
          <a:blip r:embed="rId3"/>
          <a:srcRect t="7591" r="-2" b="8073"/>
          <a:stretch/>
        </p:blipFill>
        <p:spPr>
          <a:xfrm>
            <a:off x="20" y="10"/>
            <a:ext cx="12191980" cy="6857990"/>
          </a:xfrm>
          <a:prstGeom prst="rect">
            <a:avLst/>
          </a:prstGeom>
        </p:spPr>
      </p:pic>
      <p:sp>
        <p:nvSpPr>
          <p:cNvPr id="15" name="Rectangle 14">
            <a:extLst>
              <a:ext uri="{FF2B5EF4-FFF2-40B4-BE49-F238E27FC236}">
                <a16:creationId xmlns:a16="http://schemas.microsoft.com/office/drawing/2014/main" id="{612349FF-7742-42ED-ADF3-238B5DDD1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07" y="4237318"/>
            <a:ext cx="12188952" cy="2620682"/>
          </a:xfrm>
          <a:prstGeom prst="rect">
            <a:avLst/>
          </a:prstGeom>
          <a:gradFill>
            <a:gsLst>
              <a:gs pos="42000">
                <a:srgbClr val="000000">
                  <a:alpha val="14000"/>
                </a:srgbClr>
              </a:gs>
              <a:gs pos="0">
                <a:srgbClr val="000000">
                  <a:alpha val="0"/>
                </a:srgbClr>
              </a:gs>
              <a:gs pos="100000">
                <a:srgbClr val="000000">
                  <a:alpha val="31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CC7D84-79C7-1D99-3781-B2B14F4AFDE3}"/>
              </a:ext>
            </a:extLst>
          </p:cNvPr>
          <p:cNvSpPr>
            <a:spLocks noGrp="1"/>
          </p:cNvSpPr>
          <p:nvPr>
            <p:ph type="title"/>
          </p:nvPr>
        </p:nvSpPr>
        <p:spPr>
          <a:xfrm>
            <a:off x="744715" y="5909235"/>
            <a:ext cx="10696574" cy="770964"/>
          </a:xfrm>
        </p:spPr>
        <p:txBody>
          <a:bodyPr vert="horz" lIns="91440" tIns="45720" rIns="91440" bIns="45720" rtlCol="0" anchor="b">
            <a:normAutofit fontScale="90000"/>
          </a:bodyPr>
          <a:lstStyle/>
          <a:p>
            <a:pPr algn="ctr"/>
            <a:r>
              <a:rPr lang="en-GB" dirty="0">
                <a:solidFill>
                  <a:srgbClr val="FFFFFF"/>
                </a:solidFill>
              </a:rPr>
              <a:t>Hate </a:t>
            </a:r>
            <a:r>
              <a:rPr lang="en-US" dirty="0">
                <a:solidFill>
                  <a:srgbClr val="FFFFFF"/>
                </a:solidFill>
              </a:rPr>
              <a:t>Crime Rate in Newham </a:t>
            </a:r>
            <a:br>
              <a:rPr lang="en-US" dirty="0">
                <a:solidFill>
                  <a:srgbClr val="FFFFFF"/>
                </a:solidFill>
              </a:rPr>
            </a:br>
            <a:endParaRPr lang="en-US" sz="2000">
              <a:solidFill>
                <a:schemeClr val="bg1"/>
              </a:solidFill>
            </a:endParaRPr>
          </a:p>
        </p:txBody>
      </p:sp>
    </p:spTree>
    <p:extLst>
      <p:ext uri="{BB962C8B-B14F-4D97-AF65-F5344CB8AC3E}">
        <p14:creationId xmlns:p14="http://schemas.microsoft.com/office/powerpoint/2010/main" val="29186801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4A34745-7E85-3FA2-5AD9-E18D1331C804}"/>
              </a:ext>
            </a:extLst>
          </p:cNvPr>
          <p:cNvSpPr>
            <a:spLocks noGrp="1"/>
          </p:cNvSpPr>
          <p:nvPr>
            <p:ph type="title"/>
          </p:nvPr>
        </p:nvSpPr>
        <p:spPr>
          <a:xfrm>
            <a:off x="690587" y="907128"/>
            <a:ext cx="6699564" cy="1378871"/>
          </a:xfrm>
        </p:spPr>
        <p:txBody>
          <a:bodyPr>
            <a:normAutofit/>
          </a:bodyPr>
          <a:lstStyle/>
          <a:p>
            <a:r>
              <a:rPr lang="en-GB"/>
              <a:t>demographics of Newham Borough</a:t>
            </a:r>
          </a:p>
        </p:txBody>
      </p:sp>
      <p:cxnSp>
        <p:nvCxnSpPr>
          <p:cNvPr id="11" name="Straight Connector 10">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65151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2402E62-FAB5-197A-6646-593EEB62421A}"/>
              </a:ext>
            </a:extLst>
          </p:cNvPr>
          <p:cNvSpPr>
            <a:spLocks noGrp="1"/>
          </p:cNvSpPr>
          <p:nvPr>
            <p:ph idx="1"/>
          </p:nvPr>
        </p:nvSpPr>
        <p:spPr>
          <a:xfrm>
            <a:off x="695326" y="2285999"/>
            <a:ext cx="6766748" cy="3649080"/>
          </a:xfrm>
        </p:spPr>
        <p:txBody>
          <a:bodyPr vert="horz" lIns="91440" tIns="45720" rIns="91440" bIns="45720" rtlCol="0" anchor="t">
            <a:normAutofit fontScale="92500" lnSpcReduction="10000"/>
          </a:bodyPr>
          <a:lstStyle/>
          <a:p>
            <a:pPr>
              <a:lnSpc>
                <a:spcPct val="110000"/>
              </a:lnSpc>
            </a:pPr>
            <a:r>
              <a:rPr lang="en-GB" sz="1700"/>
              <a:t>Newham is a borough situated in the inner part of east London which is also boarded to the south of  the famous river Thames</a:t>
            </a:r>
          </a:p>
          <a:p>
            <a:pPr>
              <a:lnSpc>
                <a:spcPct val="110000"/>
              </a:lnSpc>
            </a:pPr>
            <a:r>
              <a:rPr lang="en-GB" sz="1700"/>
              <a:t>According to "</a:t>
            </a:r>
            <a:r>
              <a:rPr lang="en-GB" sz="1700" err="1"/>
              <a:t>Varbes</a:t>
            </a:r>
            <a:r>
              <a:rPr lang="en-GB" sz="1700"/>
              <a:t>" 2023, the estimated rate of population residing in Newham to be </a:t>
            </a:r>
            <a:r>
              <a:rPr lang="en-GB" sz="1700">
                <a:ea typeface="+mn-lt"/>
                <a:cs typeface="+mn-lt"/>
              </a:rPr>
              <a:t>357,000 people .</a:t>
            </a:r>
            <a:endParaRPr lang="en-GB" sz="1700"/>
          </a:p>
          <a:p>
            <a:pPr>
              <a:lnSpc>
                <a:spcPct val="110000"/>
              </a:lnSpc>
            </a:pPr>
            <a:r>
              <a:rPr lang="en-GB" sz="1700"/>
              <a:t>Newham is considered one of the top 10 most dangerous boroughs in London, according to Crime Rate UK </a:t>
            </a:r>
          </a:p>
          <a:p>
            <a:pPr>
              <a:lnSpc>
                <a:spcPct val="110000"/>
              </a:lnSpc>
            </a:pPr>
            <a:r>
              <a:rPr lang="en-GB" sz="1700"/>
              <a:t>"</a:t>
            </a:r>
            <a:r>
              <a:rPr lang="en-GB" sz="1700">
                <a:latin typeface="Calisto MT"/>
                <a:cs typeface="Arial"/>
              </a:rPr>
              <a:t>In the year between mid-2020 and mid-2021, the population in Newham fell by an estimated 4,640 people, and in the ten years prior to mid-2021, the population grew by 34,331." According to </a:t>
            </a:r>
            <a:r>
              <a:rPr lang="en-GB" sz="1700" err="1">
                <a:latin typeface="Calisto MT"/>
                <a:cs typeface="Arial"/>
              </a:rPr>
              <a:t>Varbes</a:t>
            </a:r>
            <a:r>
              <a:rPr lang="en-GB" sz="1700">
                <a:latin typeface="Calisto MT"/>
                <a:cs typeface="Arial"/>
              </a:rPr>
              <a:t> 2023</a:t>
            </a:r>
            <a:endParaRPr lang="en-GB" sz="1700">
              <a:latin typeface="Calisto MT"/>
            </a:endParaRPr>
          </a:p>
          <a:p>
            <a:pPr>
              <a:lnSpc>
                <a:spcPct val="110000"/>
              </a:lnSpc>
            </a:pPr>
            <a:r>
              <a:rPr lang="en-US" sz="1700"/>
              <a:t>According to the Strategy plan for Newham 2022-2025  72% of the residents are black, Asian and ethnically from diverse communities</a:t>
            </a:r>
            <a:br>
              <a:rPr lang="en-US" sz="1700"/>
            </a:br>
            <a:endParaRPr lang="en-US" sz="1700"/>
          </a:p>
          <a:p>
            <a:pPr>
              <a:lnSpc>
                <a:spcPct val="110000"/>
              </a:lnSpc>
            </a:pPr>
            <a:endParaRPr lang="en-GB" sz="1700"/>
          </a:p>
        </p:txBody>
      </p:sp>
      <p:cxnSp>
        <p:nvCxnSpPr>
          <p:cNvPr id="13" name="Straight Connector 12">
            <a:extLst>
              <a:ext uri="{FF2B5EF4-FFF2-40B4-BE49-F238E27FC236}">
                <a16:creationId xmlns:a16="http://schemas.microsoft.com/office/drawing/2014/main" id="{CBA3C59D-8641-484F-A35C-361AD7E1553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2521"/>
            <a:ext cx="65151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 name="Picture 4" descr="Different coloured buildings">
            <a:extLst>
              <a:ext uri="{FF2B5EF4-FFF2-40B4-BE49-F238E27FC236}">
                <a16:creationId xmlns:a16="http://schemas.microsoft.com/office/drawing/2014/main" id="{827D2809-0AA5-5C62-8A41-EC3C55871802}"/>
              </a:ext>
            </a:extLst>
          </p:cNvPr>
          <p:cNvPicPr>
            <a:picLocks noChangeAspect="1"/>
          </p:cNvPicPr>
          <p:nvPr/>
        </p:nvPicPr>
        <p:blipFill rotWithShape="1">
          <a:blip r:embed="rId2"/>
          <a:srcRect l="45233" r="15146" b="-3"/>
          <a:stretch/>
        </p:blipFill>
        <p:spPr>
          <a:xfrm>
            <a:off x="8115300" y="10"/>
            <a:ext cx="4076700" cy="6857990"/>
          </a:xfrm>
          <a:prstGeom prst="rect">
            <a:avLst/>
          </a:prstGeom>
        </p:spPr>
      </p:pic>
    </p:spTree>
    <p:extLst>
      <p:ext uri="{BB962C8B-B14F-4D97-AF65-F5344CB8AC3E}">
        <p14:creationId xmlns:p14="http://schemas.microsoft.com/office/powerpoint/2010/main" val="33665271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200C03-2F57-8ADA-5E5E-F68E87A6B457}"/>
              </a:ext>
            </a:extLst>
          </p:cNvPr>
          <p:cNvSpPr>
            <a:spLocks noGrp="1"/>
          </p:cNvSpPr>
          <p:nvPr>
            <p:ph type="title"/>
          </p:nvPr>
        </p:nvSpPr>
        <p:spPr/>
        <p:txBody>
          <a:bodyPr/>
          <a:lstStyle/>
          <a:p>
            <a:r>
              <a:rPr lang="en-GB"/>
              <a:t>Hate Crime within </a:t>
            </a:r>
            <a:r>
              <a:rPr lang="en-GB" err="1"/>
              <a:t>nEWHAM</a:t>
            </a:r>
            <a:r>
              <a:rPr lang="en-GB"/>
              <a:t> BOROUGH</a:t>
            </a:r>
          </a:p>
        </p:txBody>
      </p:sp>
      <p:sp>
        <p:nvSpPr>
          <p:cNvPr id="3" name="Content Placeholder 2">
            <a:extLst>
              <a:ext uri="{FF2B5EF4-FFF2-40B4-BE49-F238E27FC236}">
                <a16:creationId xmlns:a16="http://schemas.microsoft.com/office/drawing/2014/main" id="{882AF0E7-F900-71C3-44A5-F6882523FE1F}"/>
              </a:ext>
            </a:extLst>
          </p:cNvPr>
          <p:cNvSpPr>
            <a:spLocks noGrp="1"/>
          </p:cNvSpPr>
          <p:nvPr>
            <p:ph idx="1"/>
          </p:nvPr>
        </p:nvSpPr>
        <p:spPr>
          <a:xfrm>
            <a:off x="700635" y="1977440"/>
            <a:ext cx="10691265" cy="3636088"/>
          </a:xfrm>
        </p:spPr>
        <p:txBody>
          <a:bodyPr vert="horz" lIns="91440" tIns="45720" rIns="91440" bIns="45720" rtlCol="0" anchor="t">
            <a:normAutofit/>
          </a:bodyPr>
          <a:lstStyle/>
          <a:p>
            <a:endParaRPr lang="en-GB"/>
          </a:p>
          <a:p>
            <a:r>
              <a:rPr lang="en-GB">
                <a:solidFill>
                  <a:srgbClr val="000000"/>
                </a:solidFill>
                <a:ea typeface="+mn-lt"/>
                <a:cs typeface="+mn-lt"/>
              </a:rPr>
              <a:t>Thousands of people are physically and sometimes brutally attacked each year in hate crimes. (BBC News 2018)</a:t>
            </a:r>
          </a:p>
          <a:p>
            <a:endParaRPr lang="en-GB">
              <a:solidFill>
                <a:srgbClr val="000000"/>
              </a:solidFill>
              <a:ea typeface="+mn-lt"/>
              <a:cs typeface="+mn-lt"/>
            </a:endParaRPr>
          </a:p>
          <a:p>
            <a:r>
              <a:rPr lang="en-GB">
                <a:solidFill>
                  <a:srgbClr val="000000"/>
                </a:solidFill>
                <a:ea typeface="+mn-lt"/>
                <a:cs typeface="+mn-lt"/>
              </a:rPr>
              <a:t> </a:t>
            </a:r>
            <a:r>
              <a:rPr lang="en-GB"/>
              <a:t>Normally hate crime motivated from people who have views on how a community should be, there are many factors such that can trigger and motivate hate crime such as sexual orientation, race or ethnicity, religion or belief (including non-belief) and transgender identity</a:t>
            </a:r>
          </a:p>
          <a:p>
            <a:r>
              <a:rPr lang="en-GB"/>
              <a:t>In Newham borough, racist and religious hate crime are most reported</a:t>
            </a:r>
          </a:p>
        </p:txBody>
      </p:sp>
      <p:sp>
        <p:nvSpPr>
          <p:cNvPr id="4" name="TextBox 3">
            <a:extLst>
              <a:ext uri="{FF2B5EF4-FFF2-40B4-BE49-F238E27FC236}">
                <a16:creationId xmlns:a16="http://schemas.microsoft.com/office/drawing/2014/main" id="{77883BF0-4282-4A4B-2EEF-8A500AAFCCA9}"/>
              </a:ext>
            </a:extLst>
          </p:cNvPr>
          <p:cNvSpPr txBox="1"/>
          <p:nvPr/>
        </p:nvSpPr>
        <p:spPr>
          <a:xfrm>
            <a:off x="4724400" y="3200400"/>
            <a:ext cx="2743200" cy="457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Tree>
    <p:extLst>
      <p:ext uri="{BB962C8B-B14F-4D97-AF65-F5344CB8AC3E}">
        <p14:creationId xmlns:p14="http://schemas.microsoft.com/office/powerpoint/2010/main" val="7489223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E9A3E1-AF5D-3083-9C95-4132C50C9EBD}"/>
              </a:ext>
            </a:extLst>
          </p:cNvPr>
          <p:cNvSpPr>
            <a:spLocks noGrp="1"/>
          </p:cNvSpPr>
          <p:nvPr>
            <p:ph type="title"/>
          </p:nvPr>
        </p:nvSpPr>
        <p:spPr/>
        <p:txBody>
          <a:bodyPr/>
          <a:lstStyle/>
          <a:p>
            <a:r>
              <a:rPr lang="en-GB"/>
              <a:t>STATISTICS OF HATE CRIME IN NEWHAM BOROUGH</a:t>
            </a:r>
          </a:p>
        </p:txBody>
      </p:sp>
      <p:sp>
        <p:nvSpPr>
          <p:cNvPr id="3" name="Content Placeholder 2">
            <a:extLst>
              <a:ext uri="{FF2B5EF4-FFF2-40B4-BE49-F238E27FC236}">
                <a16:creationId xmlns:a16="http://schemas.microsoft.com/office/drawing/2014/main" id="{27086F1E-78B1-8CA3-6830-5FDAC61974F6}"/>
              </a:ext>
            </a:extLst>
          </p:cNvPr>
          <p:cNvSpPr>
            <a:spLocks noGrp="1"/>
          </p:cNvSpPr>
          <p:nvPr>
            <p:ph idx="1"/>
          </p:nvPr>
        </p:nvSpPr>
        <p:spPr/>
        <p:txBody>
          <a:bodyPr vert="horz" lIns="91440" tIns="45720" rIns="91440" bIns="45720" rtlCol="0" anchor="t">
            <a:normAutofit/>
          </a:bodyPr>
          <a:lstStyle/>
          <a:p>
            <a:pPr marL="0" indent="0">
              <a:buNone/>
            </a:pPr>
            <a:r>
              <a:rPr lang="en-GB"/>
              <a:t>According to Newham council 2022, " </a:t>
            </a:r>
            <a:r>
              <a:rPr lang="en-GB">
                <a:solidFill>
                  <a:srgbClr val="000000"/>
                </a:solidFill>
                <a:latin typeface="Calisto MT"/>
                <a:cs typeface="Arial"/>
              </a:rPr>
              <a:t>In 2021 Newham ranked 6th in London for overall hate crime offences and was above the MPS Average for the last 12 months. This is an increase on the previous ranks of 10th in 2020 and 11th in 2019."</a:t>
            </a:r>
            <a:endParaRPr lang="en-US">
              <a:solidFill>
                <a:srgbClr val="000000"/>
              </a:solidFill>
              <a:latin typeface="Calisto MT"/>
              <a:cs typeface="Arial"/>
            </a:endParaRPr>
          </a:p>
          <a:p>
            <a:pPr marL="0" indent="0">
              <a:buNone/>
            </a:pPr>
            <a:r>
              <a:rPr lang="en-GB">
                <a:solidFill>
                  <a:srgbClr val="000000"/>
                </a:solidFill>
                <a:latin typeface="Calisto MT"/>
                <a:cs typeface="Arial"/>
              </a:rPr>
              <a:t>Newham is one of the boroughs, where their offences are at their highest for consecutive 3 years.</a:t>
            </a:r>
            <a:endParaRPr lang="en-US">
              <a:solidFill>
                <a:srgbClr val="000000"/>
              </a:solidFill>
              <a:latin typeface="Calisto MT"/>
            </a:endParaRPr>
          </a:p>
          <a:p>
            <a:pPr marL="0" indent="0">
              <a:buNone/>
            </a:pPr>
            <a:br>
              <a:rPr lang="en-US"/>
            </a:br>
            <a:endParaRPr lang="en-US"/>
          </a:p>
          <a:p>
            <a:pPr marL="0" indent="0">
              <a:buNone/>
            </a:pPr>
            <a:endParaRPr lang="en-GB"/>
          </a:p>
        </p:txBody>
      </p:sp>
    </p:spTree>
    <p:extLst>
      <p:ext uri="{BB962C8B-B14F-4D97-AF65-F5344CB8AC3E}">
        <p14:creationId xmlns:p14="http://schemas.microsoft.com/office/powerpoint/2010/main" val="16912180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024551-9247-CE1F-6DDC-6717704D736C}"/>
              </a:ext>
            </a:extLst>
          </p:cNvPr>
          <p:cNvSpPr>
            <a:spLocks noGrp="1"/>
          </p:cNvSpPr>
          <p:nvPr>
            <p:ph type="title"/>
          </p:nvPr>
        </p:nvSpPr>
        <p:spPr>
          <a:xfrm>
            <a:off x="690587" y="907128"/>
            <a:ext cx="6699564" cy="1378871"/>
          </a:xfrm>
        </p:spPr>
        <p:txBody>
          <a:bodyPr>
            <a:normAutofit/>
          </a:bodyPr>
          <a:lstStyle/>
          <a:p>
            <a:pPr>
              <a:lnSpc>
                <a:spcPct val="90000"/>
              </a:lnSpc>
            </a:pPr>
            <a:r>
              <a:rPr lang="en-GB" sz="3100"/>
              <a:t>Reasons and causes of  the crime</a:t>
            </a:r>
            <a:br>
              <a:rPr lang="en-GB" sz="3100"/>
            </a:br>
            <a:endParaRPr lang="en-GB" sz="3100"/>
          </a:p>
        </p:txBody>
      </p:sp>
      <p:cxnSp>
        <p:nvCxnSpPr>
          <p:cNvPr id="11" name="Straight Connector 10">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65151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0A5FBD2-7101-4C46-3C22-E94D0FC3E91E}"/>
              </a:ext>
            </a:extLst>
          </p:cNvPr>
          <p:cNvSpPr>
            <a:spLocks noGrp="1"/>
          </p:cNvSpPr>
          <p:nvPr>
            <p:ph idx="1"/>
          </p:nvPr>
        </p:nvSpPr>
        <p:spPr>
          <a:xfrm>
            <a:off x="674160" y="1700388"/>
            <a:ext cx="6787914" cy="4234691"/>
          </a:xfrm>
        </p:spPr>
        <p:txBody>
          <a:bodyPr vert="horz" lIns="91440" tIns="45720" rIns="91440" bIns="45720" rtlCol="0" anchor="t">
            <a:normAutofit lnSpcReduction="10000"/>
          </a:bodyPr>
          <a:lstStyle/>
          <a:p>
            <a:r>
              <a:rPr lang="en-GB" dirty="0"/>
              <a:t>Just gender based </a:t>
            </a:r>
            <a:r>
              <a:rPr lang="en-GB" dirty="0">
                <a:ea typeface="+mn-lt"/>
                <a:cs typeface="+mn-lt"/>
              </a:rPr>
              <a:t>hate crime  </a:t>
            </a:r>
            <a:r>
              <a:rPr lang="en-GB" dirty="0"/>
              <a:t>violence and </a:t>
            </a:r>
            <a:r>
              <a:rPr lang="en-GB" dirty="0">
                <a:ea typeface="+mn-lt"/>
                <a:cs typeface="+mn-lt"/>
              </a:rPr>
              <a:t>misogyny </a:t>
            </a:r>
            <a:r>
              <a:rPr lang="en-GB" dirty="0"/>
              <a:t>alone it affects more female </a:t>
            </a:r>
            <a:r>
              <a:rPr lang="en-GB" dirty="0">
                <a:ea typeface="+mn-lt"/>
                <a:cs typeface="+mn-lt"/>
              </a:rPr>
              <a:t>disproportionately as it is driven by misogyny, the belief that women are a lesser gender than men and should always remain at a lower status than men.</a:t>
            </a:r>
            <a:endParaRPr lang="en-GB" dirty="0"/>
          </a:p>
          <a:p>
            <a:endParaRPr lang="en-GB" dirty="0"/>
          </a:p>
          <a:p>
            <a:endParaRPr lang="en-GB" dirty="0"/>
          </a:p>
          <a:p>
            <a:endParaRPr lang="en-GB" dirty="0"/>
          </a:p>
          <a:p>
            <a:endParaRPr lang="en-GB" dirty="0"/>
          </a:p>
          <a:p>
            <a:r>
              <a:rPr lang="en-GB"/>
              <a:t>There's always a bias motivation behind hate crime</a:t>
            </a:r>
            <a:endParaRPr lang="en-GB" dirty="0"/>
          </a:p>
        </p:txBody>
      </p:sp>
      <p:cxnSp>
        <p:nvCxnSpPr>
          <p:cNvPr id="13" name="Straight Connector 12">
            <a:extLst>
              <a:ext uri="{FF2B5EF4-FFF2-40B4-BE49-F238E27FC236}">
                <a16:creationId xmlns:a16="http://schemas.microsoft.com/office/drawing/2014/main" id="{CBA3C59D-8641-484F-A35C-361AD7E1553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2521"/>
            <a:ext cx="65151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 name="Picture 4" descr="Red toy person in front of two lines of white figures">
            <a:extLst>
              <a:ext uri="{FF2B5EF4-FFF2-40B4-BE49-F238E27FC236}">
                <a16:creationId xmlns:a16="http://schemas.microsoft.com/office/drawing/2014/main" id="{CDCED995-C15D-1AE4-A026-6BE8E788D5D8}"/>
              </a:ext>
            </a:extLst>
          </p:cNvPr>
          <p:cNvPicPr>
            <a:picLocks noChangeAspect="1"/>
          </p:cNvPicPr>
          <p:nvPr/>
        </p:nvPicPr>
        <p:blipFill rotWithShape="1">
          <a:blip r:embed="rId2"/>
          <a:srcRect l="32183" r="28663" b="5"/>
          <a:stretch/>
        </p:blipFill>
        <p:spPr>
          <a:xfrm>
            <a:off x="8115300" y="10"/>
            <a:ext cx="4076700" cy="6857990"/>
          </a:xfrm>
          <a:prstGeom prst="rect">
            <a:avLst/>
          </a:prstGeom>
        </p:spPr>
      </p:pic>
      <p:pic>
        <p:nvPicPr>
          <p:cNvPr id="4" name="Picture 5" descr="A white background with black text&#10;&#10;Description automatically generated">
            <a:extLst>
              <a:ext uri="{FF2B5EF4-FFF2-40B4-BE49-F238E27FC236}">
                <a16:creationId xmlns:a16="http://schemas.microsoft.com/office/drawing/2014/main" id="{35B114FF-1E9C-1F4F-E435-EF4DF7EAFF36}"/>
              </a:ext>
            </a:extLst>
          </p:cNvPr>
          <p:cNvPicPr>
            <a:picLocks noChangeAspect="1"/>
          </p:cNvPicPr>
          <p:nvPr/>
        </p:nvPicPr>
        <p:blipFill>
          <a:blip r:embed="rId3"/>
          <a:stretch>
            <a:fillRect/>
          </a:stretch>
        </p:blipFill>
        <p:spPr>
          <a:xfrm>
            <a:off x="533399" y="3389865"/>
            <a:ext cx="7421033" cy="1595214"/>
          </a:xfrm>
          <a:prstGeom prst="rect">
            <a:avLst/>
          </a:prstGeom>
        </p:spPr>
      </p:pic>
    </p:spTree>
    <p:extLst>
      <p:ext uri="{BB962C8B-B14F-4D97-AF65-F5344CB8AC3E}">
        <p14:creationId xmlns:p14="http://schemas.microsoft.com/office/powerpoint/2010/main" val="20790948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951BC9-8757-1D49-1F76-36FE465DFDC0}"/>
              </a:ext>
            </a:extLst>
          </p:cNvPr>
          <p:cNvSpPr>
            <a:spLocks noGrp="1"/>
          </p:cNvSpPr>
          <p:nvPr>
            <p:ph type="title"/>
          </p:nvPr>
        </p:nvSpPr>
        <p:spPr>
          <a:xfrm>
            <a:off x="672413" y="89540"/>
            <a:ext cx="10691265" cy="1371030"/>
          </a:xfrm>
        </p:spPr>
        <p:txBody>
          <a:bodyPr/>
          <a:lstStyle/>
          <a:p>
            <a:r>
              <a:rPr lang="en-GB" dirty="0"/>
              <a:t>Bias motivation</a:t>
            </a:r>
          </a:p>
        </p:txBody>
      </p:sp>
      <p:pic>
        <p:nvPicPr>
          <p:cNvPr id="4" name="Picture 4" descr="A graph with numbers and colored squares&#10;&#10;Description automatically generated">
            <a:extLst>
              <a:ext uri="{FF2B5EF4-FFF2-40B4-BE49-F238E27FC236}">
                <a16:creationId xmlns:a16="http://schemas.microsoft.com/office/drawing/2014/main" id="{0EBAF9A9-9A7E-2F94-914D-BCC30662C47D}"/>
              </a:ext>
            </a:extLst>
          </p:cNvPr>
          <p:cNvPicPr>
            <a:picLocks noGrp="1" noChangeAspect="1"/>
          </p:cNvPicPr>
          <p:nvPr>
            <p:ph idx="1"/>
          </p:nvPr>
        </p:nvPicPr>
        <p:blipFill>
          <a:blip r:embed="rId2"/>
          <a:stretch>
            <a:fillRect/>
          </a:stretch>
        </p:blipFill>
        <p:spPr>
          <a:xfrm>
            <a:off x="1824425" y="853793"/>
            <a:ext cx="8401353" cy="5505809"/>
          </a:xfrm>
        </p:spPr>
      </p:pic>
    </p:spTree>
    <p:extLst>
      <p:ext uri="{BB962C8B-B14F-4D97-AF65-F5344CB8AC3E}">
        <p14:creationId xmlns:p14="http://schemas.microsoft.com/office/powerpoint/2010/main" val="3521240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62090F6-79F0-4CB1-4C9C-29DB9F3F5321}"/>
              </a:ext>
            </a:extLst>
          </p:cNvPr>
          <p:cNvSpPr>
            <a:spLocks noGrp="1"/>
          </p:cNvSpPr>
          <p:nvPr>
            <p:ph type="title"/>
          </p:nvPr>
        </p:nvSpPr>
        <p:spPr>
          <a:xfrm>
            <a:off x="695324" y="897752"/>
            <a:ext cx="3601757" cy="1955927"/>
          </a:xfrm>
        </p:spPr>
        <p:txBody>
          <a:bodyPr>
            <a:normAutofit/>
          </a:bodyPr>
          <a:lstStyle/>
          <a:p>
            <a:r>
              <a:rPr lang="en-GB"/>
              <a:t>Policies in place </a:t>
            </a:r>
          </a:p>
        </p:txBody>
      </p:sp>
      <p:cxnSp>
        <p:nvCxnSpPr>
          <p:cNvPr id="11" name="Straight Connector 10">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A7BB4D5-0EA2-74B5-6CA7-EB46A09EAC61}"/>
              </a:ext>
            </a:extLst>
          </p:cNvPr>
          <p:cNvSpPr>
            <a:spLocks noGrp="1"/>
          </p:cNvSpPr>
          <p:nvPr>
            <p:ph idx="1"/>
          </p:nvPr>
        </p:nvSpPr>
        <p:spPr>
          <a:xfrm>
            <a:off x="683374" y="2515013"/>
            <a:ext cx="4149928" cy="3744510"/>
          </a:xfrm>
        </p:spPr>
        <p:txBody>
          <a:bodyPr vert="horz" lIns="91440" tIns="45720" rIns="91440" bIns="45720" rtlCol="0" anchor="t">
            <a:normAutofit fontScale="92500"/>
          </a:bodyPr>
          <a:lstStyle/>
          <a:p>
            <a:pPr marL="0" indent="0">
              <a:buNone/>
            </a:pPr>
            <a:r>
              <a:rPr lang="en-GB">
                <a:ea typeface="+mn-lt"/>
                <a:cs typeface="+mn-lt"/>
              </a:rPr>
              <a:t>Crime and Disorder Act 1998 and section 66 of the Sentencing Act 2020) is applied on a hate crime this including :</a:t>
            </a:r>
            <a:endParaRPr lang="en-US"/>
          </a:p>
          <a:p>
            <a:r>
              <a:rPr lang="en-GB" dirty="0"/>
              <a:t>Racial hostility</a:t>
            </a:r>
          </a:p>
          <a:p>
            <a:r>
              <a:rPr lang="en-GB" dirty="0"/>
              <a:t>Religious hostility</a:t>
            </a:r>
          </a:p>
          <a:p>
            <a:r>
              <a:rPr lang="en-GB"/>
              <a:t>Sexual orientation related</a:t>
            </a:r>
            <a:endParaRPr lang="en-GB" dirty="0"/>
          </a:p>
          <a:p>
            <a:r>
              <a:rPr lang="en-GB" dirty="0"/>
              <a:t>And any other aggravated factor related to the subsection of the Act</a:t>
            </a:r>
          </a:p>
          <a:p>
            <a:endParaRPr lang="en-GB" dirty="0"/>
          </a:p>
        </p:txBody>
      </p:sp>
      <p:pic>
        <p:nvPicPr>
          <p:cNvPr id="5" name="Picture 4" descr="Front steps and columns of a majestic city building">
            <a:extLst>
              <a:ext uri="{FF2B5EF4-FFF2-40B4-BE49-F238E27FC236}">
                <a16:creationId xmlns:a16="http://schemas.microsoft.com/office/drawing/2014/main" id="{7792DBA4-3F2A-EC7A-C295-EC7ABE56DE7E}"/>
              </a:ext>
            </a:extLst>
          </p:cNvPr>
          <p:cNvPicPr>
            <a:picLocks noChangeAspect="1"/>
          </p:cNvPicPr>
          <p:nvPr/>
        </p:nvPicPr>
        <p:blipFill rotWithShape="1">
          <a:blip r:embed="rId2"/>
          <a:srcRect l="20496" r="8408" b="-3"/>
          <a:stretch/>
        </p:blipFill>
        <p:spPr>
          <a:xfrm>
            <a:off x="4876800" y="10"/>
            <a:ext cx="7315200" cy="6857990"/>
          </a:xfrm>
          <a:prstGeom prst="rect">
            <a:avLst/>
          </a:prstGeom>
        </p:spPr>
      </p:pic>
    </p:spTree>
    <p:extLst>
      <p:ext uri="{BB962C8B-B14F-4D97-AF65-F5344CB8AC3E}">
        <p14:creationId xmlns:p14="http://schemas.microsoft.com/office/powerpoint/2010/main" val="13289488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79CC5-418F-968F-7298-F1A9CA93AD6F}"/>
              </a:ext>
            </a:extLst>
          </p:cNvPr>
          <p:cNvSpPr>
            <a:spLocks noGrp="1"/>
          </p:cNvSpPr>
          <p:nvPr>
            <p:ph type="title"/>
          </p:nvPr>
        </p:nvSpPr>
        <p:spPr/>
        <p:txBody>
          <a:bodyPr/>
          <a:lstStyle/>
          <a:p>
            <a:r>
              <a:rPr lang="en-GB"/>
              <a:t>Strategies  tackle hate crime within </a:t>
            </a:r>
            <a:r>
              <a:rPr lang="en-GB" err="1"/>
              <a:t>newham</a:t>
            </a:r>
            <a:r>
              <a:rPr lang="en-GB"/>
              <a:t> borough</a:t>
            </a:r>
          </a:p>
        </p:txBody>
      </p:sp>
      <p:sp>
        <p:nvSpPr>
          <p:cNvPr id="3" name="Content Placeholder 2">
            <a:extLst>
              <a:ext uri="{FF2B5EF4-FFF2-40B4-BE49-F238E27FC236}">
                <a16:creationId xmlns:a16="http://schemas.microsoft.com/office/drawing/2014/main" id="{83E96AC4-44AC-FC7E-3B91-7A6CD20320E9}"/>
              </a:ext>
            </a:extLst>
          </p:cNvPr>
          <p:cNvSpPr>
            <a:spLocks noGrp="1"/>
          </p:cNvSpPr>
          <p:nvPr>
            <p:ph idx="1"/>
          </p:nvPr>
        </p:nvSpPr>
        <p:spPr/>
        <p:txBody>
          <a:bodyPr vert="horz" lIns="91440" tIns="45720" rIns="91440" bIns="45720" rtlCol="0" anchor="t">
            <a:normAutofit fontScale="85000" lnSpcReduction="20000"/>
          </a:bodyPr>
          <a:lstStyle/>
          <a:p>
            <a:r>
              <a:rPr lang="en-GB" dirty="0"/>
              <a:t>The strategic plan to tackle hate crime within Newham borough has been imposed to be accomplished by 2025</a:t>
            </a:r>
          </a:p>
          <a:p>
            <a:pPr marL="0" indent="0">
              <a:buNone/>
            </a:pPr>
            <a:r>
              <a:rPr lang="en-GB" dirty="0"/>
              <a:t>Mayor of </a:t>
            </a:r>
            <a:r>
              <a:rPr lang="en-GB" dirty="0" err="1"/>
              <a:t>london</a:t>
            </a:r>
            <a:r>
              <a:rPr lang="en-GB" dirty="0"/>
              <a:t> imposed </a:t>
            </a:r>
            <a:r>
              <a:rPr lang="en-GB" dirty="0" err="1"/>
              <a:t>stratetgies</a:t>
            </a:r>
            <a:r>
              <a:rPr lang="en-GB" dirty="0"/>
              <a:t> to tackle hate crime in Newham and some of them were:</a:t>
            </a:r>
          </a:p>
          <a:p>
            <a:pPr marL="342900" indent="-342900"/>
            <a:r>
              <a:rPr lang="en-GB" dirty="0"/>
              <a:t>Better support to victims and people affected by crime: support that can be received by MPS</a:t>
            </a:r>
          </a:p>
          <a:p>
            <a:pPr marL="342900" indent="-342900"/>
            <a:r>
              <a:rPr lang="en-GB" dirty="0"/>
              <a:t>Reducing and preventing violence, this includes making the area feel safer, by tackling the harms that are motivated by drugs</a:t>
            </a:r>
          </a:p>
          <a:p>
            <a:pPr marL="342900" indent="-342900"/>
            <a:r>
              <a:rPr lang="en-GB" dirty="0"/>
              <a:t>"</a:t>
            </a:r>
            <a:r>
              <a:rPr lang="en-GB" dirty="0">
                <a:ea typeface="+mn-lt"/>
                <a:cs typeface="+mn-lt"/>
              </a:rPr>
              <a:t>Protecting people from being exploited or harmed – reducing the number of young people and adults who are criminally exploited or harmed; keeping young people in the justice system supported and safe; and keeping people safe online."</a:t>
            </a:r>
            <a:endParaRPr lang="en-GB" dirty="0"/>
          </a:p>
          <a:p>
            <a:pPr marL="342900" indent="-342900"/>
            <a:endParaRPr lang="en-GB" dirty="0"/>
          </a:p>
          <a:p>
            <a:pPr marL="0" indent="0">
              <a:buNone/>
            </a:pPr>
            <a:r>
              <a:rPr lang="en-GB" i="1" dirty="0">
                <a:ea typeface="+mn-lt"/>
                <a:cs typeface="+mn-lt"/>
              </a:rPr>
              <a:t>Action Against Hate’, The UK Government’s Plan for tackling Hate Crime, July 2016, p34</a:t>
            </a:r>
            <a:endParaRPr lang="en-GB" i="1" dirty="0"/>
          </a:p>
        </p:txBody>
      </p:sp>
    </p:spTree>
    <p:extLst>
      <p:ext uri="{BB962C8B-B14F-4D97-AF65-F5344CB8AC3E}">
        <p14:creationId xmlns:p14="http://schemas.microsoft.com/office/powerpoint/2010/main" val="4056175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C6877E-A685-BEA3-FBE0-B1F0B3D49E2E}"/>
              </a:ext>
            </a:extLst>
          </p:cNvPr>
          <p:cNvSpPr>
            <a:spLocks noGrp="1"/>
          </p:cNvSpPr>
          <p:nvPr>
            <p:ph type="title"/>
          </p:nvPr>
        </p:nvSpPr>
        <p:spPr>
          <a:xfrm>
            <a:off x="7840309" y="786591"/>
            <a:ext cx="3619697" cy="1919469"/>
          </a:xfrm>
        </p:spPr>
        <p:txBody>
          <a:bodyPr>
            <a:normAutofit/>
          </a:bodyPr>
          <a:lstStyle/>
          <a:p>
            <a:pPr>
              <a:lnSpc>
                <a:spcPct val="90000"/>
              </a:lnSpc>
            </a:pPr>
            <a:r>
              <a:rPr lang="en-GB" sz="2800"/>
              <a:t>Means of communication  to tackle hate crime</a:t>
            </a:r>
          </a:p>
        </p:txBody>
      </p:sp>
      <p:pic>
        <p:nvPicPr>
          <p:cNvPr id="8" name="Picture 7" descr="One orange paper boat leading a group of white paper boats">
            <a:extLst>
              <a:ext uri="{FF2B5EF4-FFF2-40B4-BE49-F238E27FC236}">
                <a16:creationId xmlns:a16="http://schemas.microsoft.com/office/drawing/2014/main" id="{48C30BBB-B04F-B0CF-7076-64D9F0954794}"/>
              </a:ext>
            </a:extLst>
          </p:cNvPr>
          <p:cNvPicPr>
            <a:picLocks noChangeAspect="1"/>
          </p:cNvPicPr>
          <p:nvPr/>
        </p:nvPicPr>
        <p:blipFill rotWithShape="1">
          <a:blip r:embed="rId2"/>
          <a:srcRect l="1328" r="27520" b="-10"/>
          <a:stretch/>
        </p:blipFill>
        <p:spPr>
          <a:xfrm>
            <a:off x="20" y="10"/>
            <a:ext cx="7315180" cy="6857984"/>
          </a:xfrm>
          <a:prstGeom prst="rect">
            <a:avLst/>
          </a:prstGeom>
        </p:spPr>
      </p:pic>
      <p:cxnSp>
        <p:nvCxnSpPr>
          <p:cNvPr id="14" name="Straight Connector 13">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153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Content Placeholder 5">
            <a:extLst>
              <a:ext uri="{FF2B5EF4-FFF2-40B4-BE49-F238E27FC236}">
                <a16:creationId xmlns:a16="http://schemas.microsoft.com/office/drawing/2014/main" id="{235409E6-08D0-C755-DC47-5E75C824399F}"/>
              </a:ext>
            </a:extLst>
          </p:cNvPr>
          <p:cNvSpPr>
            <a:spLocks noGrp="1"/>
          </p:cNvSpPr>
          <p:nvPr>
            <p:ph idx="1"/>
          </p:nvPr>
        </p:nvSpPr>
        <p:spPr>
          <a:xfrm>
            <a:off x="7643230" y="2137215"/>
            <a:ext cx="3929645" cy="4240691"/>
          </a:xfrm>
        </p:spPr>
        <p:txBody>
          <a:bodyPr vert="horz" lIns="91440" tIns="45720" rIns="91440" bIns="45720" rtlCol="0" anchor="t">
            <a:noAutofit/>
          </a:bodyPr>
          <a:lstStyle/>
          <a:p>
            <a:pPr>
              <a:lnSpc>
                <a:spcPct val="110000"/>
              </a:lnSpc>
            </a:pPr>
            <a:r>
              <a:rPr lang="en-GB" sz="1400"/>
              <a:t>According to the strategy plans in place, there is a variety of means of communication in place, which are the use of:</a:t>
            </a:r>
          </a:p>
          <a:p>
            <a:pPr>
              <a:lnSpc>
                <a:spcPct val="110000"/>
              </a:lnSpc>
            </a:pPr>
            <a:r>
              <a:rPr lang="en-GB" sz="1400"/>
              <a:t>Local authorities visits to school: This consists on assemblies with students in order to educate them</a:t>
            </a:r>
          </a:p>
          <a:p>
            <a:pPr>
              <a:lnSpc>
                <a:spcPct val="110000"/>
              </a:lnSpc>
            </a:pPr>
            <a:r>
              <a:rPr lang="en-GB" sz="1400"/>
              <a:t>Educational projects within </a:t>
            </a:r>
            <a:r>
              <a:rPr lang="en-GB" sz="1400">
                <a:ea typeface="+mn-lt"/>
                <a:cs typeface="+mn-lt"/>
              </a:rPr>
              <a:t>Hate Crime Awareness Week (8-16 October) at educational establishments( One example of a project would be "Stand Up! Education Against Discrimination", by Zaynab </a:t>
            </a:r>
            <a:r>
              <a:rPr lang="en-GB" sz="1400" err="1">
                <a:ea typeface="+mn-lt"/>
                <a:cs typeface="+mn-lt"/>
              </a:rPr>
              <a:t>Albadry</a:t>
            </a:r>
            <a:r>
              <a:rPr lang="en-GB" sz="1400">
                <a:ea typeface="+mn-lt"/>
                <a:cs typeface="+mn-lt"/>
              </a:rPr>
              <a:t>,</a:t>
            </a:r>
          </a:p>
          <a:p>
            <a:pPr>
              <a:lnSpc>
                <a:spcPct val="110000"/>
              </a:lnSpc>
            </a:pPr>
            <a:r>
              <a:rPr lang="en-GB" sz="1400"/>
              <a:t>Media campaign promotions: </a:t>
            </a:r>
            <a:r>
              <a:rPr lang="en-GB" sz="1400">
                <a:ea typeface="+mn-lt"/>
                <a:cs typeface="+mn-lt"/>
                <a:hlinkClick r:id="rId3"/>
              </a:rPr>
              <a:t>https://www.youtube.com/watch?v=FujQEwdd8Co</a:t>
            </a:r>
            <a:r>
              <a:rPr lang="en-GB" sz="1400">
                <a:ea typeface="+mn-lt"/>
                <a:cs typeface="+mn-lt"/>
              </a:rPr>
              <a:t> </a:t>
            </a:r>
            <a:endParaRPr lang="en-GB" sz="1400"/>
          </a:p>
          <a:p>
            <a:pPr>
              <a:lnSpc>
                <a:spcPct val="110000"/>
              </a:lnSpc>
            </a:pPr>
            <a:endParaRPr lang="en-GB" sz="1100"/>
          </a:p>
          <a:p>
            <a:pPr>
              <a:lnSpc>
                <a:spcPct val="110000"/>
              </a:lnSpc>
            </a:pPr>
            <a:endParaRPr lang="en-GB" sz="1100"/>
          </a:p>
        </p:txBody>
      </p:sp>
    </p:spTree>
    <p:extLst>
      <p:ext uri="{BB962C8B-B14F-4D97-AF65-F5344CB8AC3E}">
        <p14:creationId xmlns:p14="http://schemas.microsoft.com/office/powerpoint/2010/main" val="32227754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Exclamation mark on a yellow background">
            <a:extLst>
              <a:ext uri="{FF2B5EF4-FFF2-40B4-BE49-F238E27FC236}">
                <a16:creationId xmlns:a16="http://schemas.microsoft.com/office/drawing/2014/main" id="{E61E2E04-448B-A372-412B-DC386D4438D4}"/>
              </a:ext>
            </a:extLst>
          </p:cNvPr>
          <p:cNvPicPr>
            <a:picLocks noChangeAspect="1"/>
          </p:cNvPicPr>
          <p:nvPr/>
        </p:nvPicPr>
        <p:blipFill rotWithShape="1">
          <a:blip r:embed="rId2"/>
          <a:srcRect t="25000" r="-2" b="-2"/>
          <a:stretch/>
        </p:blipFill>
        <p:spPr>
          <a:xfrm>
            <a:off x="20" y="10"/>
            <a:ext cx="12191980" cy="6857990"/>
          </a:xfrm>
          <a:prstGeom prst="rect">
            <a:avLst/>
          </a:prstGeom>
        </p:spPr>
      </p:pic>
      <p:sp>
        <p:nvSpPr>
          <p:cNvPr id="15" name="Rectangle 14">
            <a:extLst>
              <a:ext uri="{FF2B5EF4-FFF2-40B4-BE49-F238E27FC236}">
                <a16:creationId xmlns:a16="http://schemas.microsoft.com/office/drawing/2014/main" id="{6BB6B482-ACCA-4938-8AEA-49D525C172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307" y="4539"/>
            <a:ext cx="12188952" cy="2368866"/>
          </a:xfrm>
          <a:prstGeom prst="rect">
            <a:avLst/>
          </a:prstGeom>
          <a:gradFill>
            <a:gsLst>
              <a:gs pos="42000">
                <a:srgbClr val="000000">
                  <a:alpha val="16000"/>
                </a:srgbClr>
              </a:gs>
              <a:gs pos="0">
                <a:srgbClr val="000000">
                  <a:alpha val="0"/>
                </a:srgbClr>
              </a:gs>
              <a:gs pos="100000">
                <a:srgbClr val="000000">
                  <a:alpha val="28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612349FF-7742-42ED-ADF3-238B5DDD1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07" y="4888006"/>
            <a:ext cx="12188952" cy="1969994"/>
          </a:xfrm>
          <a:prstGeom prst="rect">
            <a:avLst/>
          </a:prstGeom>
          <a:gradFill>
            <a:gsLst>
              <a:gs pos="42000">
                <a:srgbClr val="000000">
                  <a:alpha val="14000"/>
                </a:srgbClr>
              </a:gs>
              <a:gs pos="0">
                <a:srgbClr val="000000">
                  <a:alpha val="0"/>
                </a:srgbClr>
              </a:gs>
              <a:gs pos="100000">
                <a:srgbClr val="000000">
                  <a:alpha val="31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B57734-E35A-3EF2-ED60-6699014C4706}"/>
              </a:ext>
            </a:extLst>
          </p:cNvPr>
          <p:cNvSpPr>
            <a:spLocks noGrp="1"/>
          </p:cNvSpPr>
          <p:nvPr>
            <p:ph type="title"/>
          </p:nvPr>
        </p:nvSpPr>
        <p:spPr>
          <a:xfrm>
            <a:off x="695326" y="1589743"/>
            <a:ext cx="6619874" cy="4201456"/>
          </a:xfrm>
        </p:spPr>
        <p:txBody>
          <a:bodyPr vert="horz" lIns="91440" tIns="45720" rIns="91440" bIns="45720" rtlCol="0" anchor="t">
            <a:normAutofit/>
          </a:bodyPr>
          <a:lstStyle/>
          <a:p>
            <a:r>
              <a:rPr lang="en-US">
                <a:solidFill>
                  <a:srgbClr val="FFFFFF"/>
                </a:solidFill>
              </a:rPr>
              <a:t>Recommendations </a:t>
            </a:r>
          </a:p>
        </p:txBody>
      </p:sp>
      <p:cxnSp>
        <p:nvCxnSpPr>
          <p:cNvPr id="19" name="Straight Connector 18">
            <a:extLst>
              <a:ext uri="{FF2B5EF4-FFF2-40B4-BE49-F238E27FC236}">
                <a16:creationId xmlns:a16="http://schemas.microsoft.com/office/drawing/2014/main" id="{095C64CB-DCB0-424A-8DFE-F09CBEE9261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1328271"/>
            <a:ext cx="1638300" cy="0"/>
          </a:xfrm>
          <a:prstGeom prst="line">
            <a:avLst/>
          </a:prstGeom>
          <a:ln w="44450">
            <a:solidFill>
              <a:srgbClr val="FFFFFF"/>
            </a:solidFill>
          </a:ln>
          <a:effectLst>
            <a:outerShdw blurRad="50800" dist="38100" dir="2700000" algn="tl" rotWithShape="0">
              <a:prstClr val="black">
                <a:alpha val="13000"/>
              </a:prstClr>
            </a:outerShdw>
          </a:effectLst>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8E2F8319-1E33-54E7-9F65-61A19A767504}"/>
              </a:ext>
            </a:extLst>
          </p:cNvPr>
          <p:cNvSpPr txBox="1"/>
          <p:nvPr/>
        </p:nvSpPr>
        <p:spPr>
          <a:xfrm>
            <a:off x="395110" y="2349499"/>
            <a:ext cx="8396109" cy="2677656"/>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a:solidFill>
                  <a:schemeClr val="bg1"/>
                </a:solidFill>
              </a:rPr>
              <a:t>It is important that laws are imposed in order to protect innocent  individuals .</a:t>
            </a:r>
            <a:endParaRPr lang="en-US" sz="2800" dirty="0">
              <a:solidFill>
                <a:schemeClr val="bg1"/>
              </a:solidFill>
            </a:endParaRPr>
          </a:p>
          <a:p>
            <a:r>
              <a:rPr lang="en-GB" sz="2800" dirty="0">
                <a:solidFill>
                  <a:schemeClr val="bg1"/>
                </a:solidFill>
              </a:rPr>
              <a:t>It would be beneficial if police or safety services could impose more police patrol around the communities that are affected  within the borough above mentioned </a:t>
            </a:r>
          </a:p>
        </p:txBody>
      </p:sp>
    </p:spTree>
    <p:extLst>
      <p:ext uri="{BB962C8B-B14F-4D97-AF65-F5344CB8AC3E}">
        <p14:creationId xmlns:p14="http://schemas.microsoft.com/office/powerpoint/2010/main" val="6355771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C5A25BF-F760-9760-A599-E0BA03798F80}"/>
              </a:ext>
            </a:extLst>
          </p:cNvPr>
          <p:cNvSpPr>
            <a:spLocks noGrp="1"/>
          </p:cNvSpPr>
          <p:nvPr>
            <p:ph idx="1"/>
          </p:nvPr>
        </p:nvSpPr>
        <p:spPr>
          <a:xfrm>
            <a:off x="908636" y="913536"/>
            <a:ext cx="11002992" cy="4567421"/>
          </a:xfrm>
        </p:spPr>
        <p:txBody>
          <a:bodyPr vert="horz" lIns="91440" tIns="45720" rIns="91440" bIns="45720" rtlCol="0" anchor="t">
            <a:noAutofit/>
          </a:bodyPr>
          <a:lstStyle/>
          <a:p>
            <a:pPr marL="0" indent="0">
              <a:buNone/>
            </a:pPr>
            <a:r>
              <a:rPr lang="en-GB" sz="1200" dirty="0"/>
              <a:t>References :</a:t>
            </a:r>
          </a:p>
          <a:p>
            <a:pPr marL="0" indent="0">
              <a:buNone/>
            </a:pPr>
            <a:r>
              <a:rPr lang="en-GB" sz="1200" dirty="0"/>
              <a:t>BBC News </a:t>
            </a:r>
            <a:r>
              <a:rPr lang="en-GB" sz="1200" i="1" dirty="0"/>
              <a:t>"How hate crime affects a whole community, 2018",</a:t>
            </a:r>
            <a:r>
              <a:rPr lang="en-GB" sz="1200" dirty="0"/>
              <a:t> </a:t>
            </a:r>
            <a:r>
              <a:rPr lang="en-GB" sz="1200" dirty="0">
                <a:ea typeface="+mn-lt"/>
                <a:cs typeface="+mn-lt"/>
              </a:rPr>
              <a:t>available on: </a:t>
            </a:r>
            <a:r>
              <a:rPr lang="en-GB" sz="1200" dirty="0">
                <a:ea typeface="+mn-lt"/>
                <a:cs typeface="+mn-lt"/>
                <a:hlinkClick r:id="rId2"/>
              </a:rPr>
              <a:t>https://www.bbc.co.uk/news/uk-42622767</a:t>
            </a:r>
            <a:r>
              <a:rPr lang="en-GB" sz="1200" dirty="0">
                <a:ea typeface="+mn-lt"/>
                <a:cs typeface="+mn-lt"/>
              </a:rPr>
              <a:t> last </a:t>
            </a:r>
            <a:r>
              <a:rPr lang="en-GB" sz="1200" dirty="0" err="1">
                <a:ea typeface="+mn-lt"/>
                <a:cs typeface="+mn-lt"/>
              </a:rPr>
              <a:t>acessed</a:t>
            </a:r>
            <a:r>
              <a:rPr lang="en-GB" sz="1200" dirty="0">
                <a:ea typeface="+mn-lt"/>
                <a:cs typeface="+mn-lt"/>
              </a:rPr>
              <a:t> 26th July 2023</a:t>
            </a:r>
          </a:p>
          <a:p>
            <a:pPr marL="0" indent="0">
              <a:buNone/>
            </a:pPr>
            <a:r>
              <a:rPr lang="en-GB" sz="1200" dirty="0"/>
              <a:t>CPS- Hate Crime 2022, available on: </a:t>
            </a:r>
            <a:r>
              <a:rPr lang="en-GB" sz="1200" dirty="0">
                <a:ea typeface="+mn-lt"/>
                <a:cs typeface="+mn-lt"/>
                <a:hlinkClick r:id="rId3"/>
              </a:rPr>
              <a:t>https://www.cps.gov.uk/crime-info/hate-crime</a:t>
            </a:r>
            <a:r>
              <a:rPr lang="en-GB" sz="1200" dirty="0">
                <a:ea typeface="+mn-lt"/>
                <a:cs typeface="+mn-lt"/>
              </a:rPr>
              <a:t> last </a:t>
            </a:r>
            <a:r>
              <a:rPr lang="en-GB" sz="1200" dirty="0" err="1">
                <a:ea typeface="+mn-lt"/>
                <a:cs typeface="+mn-lt"/>
              </a:rPr>
              <a:t>acessed</a:t>
            </a:r>
            <a:r>
              <a:rPr lang="en-GB" sz="1200" dirty="0">
                <a:ea typeface="+mn-lt"/>
                <a:cs typeface="+mn-lt"/>
              </a:rPr>
              <a:t> 26th July 2023</a:t>
            </a:r>
          </a:p>
          <a:p>
            <a:pPr marL="0" indent="0">
              <a:buNone/>
            </a:pPr>
            <a:endParaRPr lang="en-GB" sz="1200" dirty="0">
              <a:ea typeface="+mn-lt"/>
              <a:cs typeface="+mn-lt"/>
            </a:endParaRPr>
          </a:p>
          <a:p>
            <a:pPr marL="0" indent="0">
              <a:buNone/>
            </a:pPr>
            <a:r>
              <a:rPr lang="en-GB" sz="1200" dirty="0">
                <a:ea typeface="+mn-lt"/>
                <a:cs typeface="+mn-lt"/>
              </a:rPr>
              <a:t>Crime " Crime and Safety in  Newham" 2022, available on </a:t>
            </a:r>
            <a:r>
              <a:rPr lang="en-GB" sz="1200" dirty="0">
                <a:ea typeface="+mn-lt"/>
                <a:cs typeface="+mn-lt"/>
                <a:hlinkClick r:id="rId4"/>
              </a:rPr>
              <a:t>https://crimerate.co.uk/london/newham#:~:text=Crime%20and%20Safety%20in%20Newham&amp;text=Newham%20is%20among%20the%20top,of%2095%20per%201%2C000%20residents</a:t>
            </a:r>
            <a:r>
              <a:rPr lang="en-GB" sz="1200" dirty="0">
                <a:ea typeface="+mn-lt"/>
                <a:cs typeface="+mn-lt"/>
              </a:rPr>
              <a:t>. last </a:t>
            </a:r>
            <a:r>
              <a:rPr lang="en-GB" sz="1200" dirty="0" err="1">
                <a:ea typeface="+mn-lt"/>
                <a:cs typeface="+mn-lt"/>
              </a:rPr>
              <a:t>acessed</a:t>
            </a:r>
            <a:r>
              <a:rPr lang="en-GB" sz="1200" dirty="0">
                <a:ea typeface="+mn-lt"/>
                <a:cs typeface="+mn-lt"/>
              </a:rPr>
              <a:t> 26th July 2023</a:t>
            </a:r>
          </a:p>
          <a:p>
            <a:pPr marL="0" indent="0">
              <a:buNone/>
            </a:pPr>
            <a:r>
              <a:rPr lang="en-GB" sz="1200" dirty="0"/>
              <a:t>Educating against Hate "Addressing Hate Crime in the Classroom" 2023:</a:t>
            </a:r>
            <a:r>
              <a:rPr lang="en-GB" sz="1200" dirty="0">
                <a:ea typeface="+mn-lt"/>
                <a:cs typeface="+mn-lt"/>
              </a:rPr>
              <a:t> </a:t>
            </a:r>
            <a:r>
              <a:rPr lang="en-GB" sz="1200" dirty="0">
                <a:ea typeface="+mn-lt"/>
                <a:cs typeface="+mn-lt"/>
                <a:hlinkClick r:id="rId5"/>
              </a:rPr>
              <a:t>https://www.educateagainsthate.com/blog/posts/addressing-hate-crime-in-the-classroom/</a:t>
            </a:r>
            <a:r>
              <a:rPr lang="en-GB" sz="1200" dirty="0">
                <a:ea typeface="+mn-lt"/>
                <a:cs typeface="+mn-lt"/>
              </a:rPr>
              <a:t> last </a:t>
            </a:r>
            <a:r>
              <a:rPr lang="en-GB" sz="1200" dirty="0" err="1">
                <a:ea typeface="+mn-lt"/>
                <a:cs typeface="+mn-lt"/>
              </a:rPr>
              <a:t>acessed</a:t>
            </a:r>
            <a:r>
              <a:rPr lang="en-GB" sz="1200" dirty="0">
                <a:ea typeface="+mn-lt"/>
                <a:cs typeface="+mn-lt"/>
              </a:rPr>
              <a:t> 26th July 2023</a:t>
            </a:r>
          </a:p>
          <a:p>
            <a:pPr marL="0" indent="0">
              <a:buNone/>
            </a:pPr>
            <a:r>
              <a:rPr lang="en-GB" sz="1200" dirty="0"/>
              <a:t>Home office "Hate crime England and Wales" available on </a:t>
            </a:r>
            <a:r>
              <a:rPr lang="en-GB" sz="1200" dirty="0">
                <a:ea typeface="+mn-lt"/>
                <a:cs typeface="+mn-lt"/>
                <a:hlinkClick r:id="rId6"/>
              </a:rPr>
              <a:t>https://www.gov.uk/government/statistics/hate-crime-england-and-wales-2021-to-2022/hate-crime-england-and-wales-2021-to-2022</a:t>
            </a:r>
            <a:r>
              <a:rPr lang="en-GB" sz="1200" dirty="0">
                <a:ea typeface="+mn-lt"/>
                <a:cs typeface="+mn-lt"/>
              </a:rPr>
              <a:t> , last </a:t>
            </a:r>
            <a:r>
              <a:rPr lang="en-GB" sz="1200" dirty="0" err="1">
                <a:ea typeface="+mn-lt"/>
                <a:cs typeface="+mn-lt"/>
              </a:rPr>
              <a:t>accesed</a:t>
            </a:r>
            <a:r>
              <a:rPr lang="en-GB" sz="1200" dirty="0">
                <a:ea typeface="+mn-lt"/>
                <a:cs typeface="+mn-lt"/>
              </a:rPr>
              <a:t> 27th </a:t>
            </a:r>
            <a:r>
              <a:rPr lang="en-GB" sz="1200" dirty="0" err="1">
                <a:ea typeface="+mn-lt"/>
                <a:cs typeface="+mn-lt"/>
              </a:rPr>
              <a:t>july</a:t>
            </a:r>
            <a:r>
              <a:rPr lang="en-GB" sz="1200" dirty="0">
                <a:ea typeface="+mn-lt"/>
                <a:cs typeface="+mn-lt"/>
              </a:rPr>
              <a:t> 2023</a:t>
            </a:r>
            <a:endParaRPr lang="en-GB" sz="1200" dirty="0"/>
          </a:p>
          <a:p>
            <a:pPr marL="0" indent="0">
              <a:buNone/>
            </a:pPr>
            <a:r>
              <a:rPr lang="en-GB" sz="1200" dirty="0"/>
              <a:t>Newham hate crime strategy 2022-2025- available on: </a:t>
            </a:r>
            <a:r>
              <a:rPr lang="en-GB" sz="1200" dirty="0">
                <a:ea typeface="+mn-lt"/>
                <a:cs typeface="+mn-lt"/>
                <a:hlinkClick r:id="rId7"/>
              </a:rPr>
              <a:t>https://www.newham.gov.uk/downloads/file/5157/newham-hate-crime-strategy-online-final#:~:text=This%20outlined%20plans%20to%20boost,and%20the%20Crown%20Prosecution%20Service</a:t>
            </a:r>
            <a:r>
              <a:rPr lang="en-GB" sz="1200" dirty="0">
                <a:ea typeface="+mn-lt"/>
                <a:cs typeface="+mn-lt"/>
              </a:rPr>
              <a:t>. last </a:t>
            </a:r>
            <a:r>
              <a:rPr lang="en-GB" sz="1200" dirty="0" err="1">
                <a:ea typeface="+mn-lt"/>
                <a:cs typeface="+mn-lt"/>
              </a:rPr>
              <a:t>acessed</a:t>
            </a:r>
            <a:r>
              <a:rPr lang="en-GB" sz="1200" dirty="0">
                <a:ea typeface="+mn-lt"/>
                <a:cs typeface="+mn-lt"/>
              </a:rPr>
              <a:t> 26th July 2023</a:t>
            </a:r>
          </a:p>
          <a:p>
            <a:pPr marL="0" indent="0">
              <a:buNone/>
            </a:pPr>
            <a:r>
              <a:rPr lang="en-GB" sz="1200" dirty="0">
                <a:ea typeface="+mn-lt"/>
                <a:cs typeface="+mn-lt"/>
              </a:rPr>
              <a:t>Metropolitan police "What is. Hate crime" available on </a:t>
            </a:r>
            <a:r>
              <a:rPr lang="en-GB" sz="1200" dirty="0">
                <a:ea typeface="+mn-lt"/>
                <a:cs typeface="+mn-lt"/>
                <a:hlinkClick r:id="rId8"/>
              </a:rPr>
              <a:t>https://www.met.police.uk/advice/advice-and-information/hco/hate-crime/what-is-hate-crime/</a:t>
            </a:r>
            <a:r>
              <a:rPr lang="en-GB" sz="1200" dirty="0">
                <a:ea typeface="+mn-lt"/>
                <a:cs typeface="+mn-lt"/>
              </a:rPr>
              <a:t> last acessed </a:t>
            </a:r>
            <a:r>
              <a:rPr lang="en-GB" sz="1200">
                <a:ea typeface="+mn-lt"/>
                <a:cs typeface="+mn-lt"/>
              </a:rPr>
              <a:t>25th July 2023</a:t>
            </a:r>
            <a:endParaRPr lang="en-GB" sz="1200" dirty="0">
              <a:ea typeface="+mn-lt"/>
              <a:cs typeface="+mn-lt"/>
            </a:endParaRPr>
          </a:p>
          <a:p>
            <a:pPr marL="0" indent="0">
              <a:buNone/>
            </a:pPr>
            <a:endParaRPr lang="en-GB" sz="1200" dirty="0">
              <a:ea typeface="+mn-lt"/>
              <a:cs typeface="+mn-lt"/>
            </a:endParaRPr>
          </a:p>
        </p:txBody>
      </p:sp>
    </p:spTree>
    <p:extLst>
      <p:ext uri="{BB962C8B-B14F-4D97-AF65-F5344CB8AC3E}">
        <p14:creationId xmlns:p14="http://schemas.microsoft.com/office/powerpoint/2010/main" val="185179030"/>
      </p:ext>
    </p:extLst>
  </p:cSld>
  <p:clrMapOvr>
    <a:masterClrMapping/>
  </p:clrMapOvr>
</p:sld>
</file>

<file path=ppt/theme/theme1.xml><?xml version="1.0" encoding="utf-8"?>
<a:theme xmlns:a="http://schemas.openxmlformats.org/drawingml/2006/main" name="ChronicleVTI">
  <a:themeElements>
    <a:clrScheme name="AnalogousFromLightSeedRightStep">
      <a:dk1>
        <a:srgbClr val="000000"/>
      </a:dk1>
      <a:lt1>
        <a:srgbClr val="FFFFFF"/>
      </a:lt1>
      <a:dk2>
        <a:srgbClr val="412B24"/>
      </a:dk2>
      <a:lt2>
        <a:srgbClr val="E2E8E7"/>
      </a:lt2>
      <a:accent1>
        <a:srgbClr val="C696A0"/>
      </a:accent1>
      <a:accent2>
        <a:srgbClr val="BA8B7F"/>
      </a:accent2>
      <a:accent3>
        <a:srgbClr val="B6A17E"/>
      </a:accent3>
      <a:accent4>
        <a:srgbClr val="A5A772"/>
      </a:accent4>
      <a:accent5>
        <a:srgbClr val="97AA80"/>
      </a:accent5>
      <a:accent6>
        <a:srgbClr val="7EAE77"/>
      </a:accent6>
      <a:hlink>
        <a:srgbClr val="568E82"/>
      </a:hlink>
      <a:folHlink>
        <a:srgbClr val="7F7F7F"/>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ronicleVTI" id="{508E4D90-5116-4BF0-876B-3F422DD1F65F}" vid="{AA21DC3D-92A8-43A4-8358-ED428371CD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12</Slides>
  <Notes>1</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ChronicleVTI</vt:lpstr>
      <vt:lpstr>Community Care  &amp;  development</vt:lpstr>
      <vt:lpstr>Hate Crime Rate in Newham  </vt:lpstr>
      <vt:lpstr>demographics of Newham Borough</vt:lpstr>
      <vt:lpstr>Hate Crime within nEWHAM BOROUGH</vt:lpstr>
      <vt:lpstr>STATISTICS OF HATE CRIME IN NEWHAM BOROUGH</vt:lpstr>
      <vt:lpstr>Reasons and causes of  the crime </vt:lpstr>
      <vt:lpstr>Bias motivation</vt:lpstr>
      <vt:lpstr>Policies in place </vt:lpstr>
      <vt:lpstr>Strategies  tackle hate crime within newham borough</vt:lpstr>
      <vt:lpstr>Means of communication  to tackle hate crime</vt:lpstr>
      <vt:lpstr>Recommendations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211</cp:revision>
  <dcterms:created xsi:type="dcterms:W3CDTF">2023-07-18T13:04:06Z</dcterms:created>
  <dcterms:modified xsi:type="dcterms:W3CDTF">2023-07-28T12:08:18Z</dcterms:modified>
</cp:coreProperties>
</file>