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80" r:id="rId22"/>
    <p:sldId id="276" r:id="rId23"/>
    <p:sldId id="277" r:id="rId24"/>
    <p:sldId id="278" r:id="rId25"/>
    <p:sldId id="279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EF778E-E20B-4BAF-820B-6113018D4DB6}" v="17" dt="2026-09-29T10:37:31.2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7" autoAdjust="0"/>
    <p:restoredTop sz="94660"/>
  </p:normalViewPr>
  <p:slideViewPr>
    <p:cSldViewPr snapToGrid="0" showGuides="1">
      <p:cViewPr varScale="1">
        <p:scale>
          <a:sx n="89" d="100"/>
          <a:sy n="89" d="100"/>
        </p:scale>
        <p:origin x="78" y="63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6FEF778E-E20B-4BAF-820B-6113018D4DB6}"/>
    <pc:docChg chg="undo custSel addSld modSld">
      <pc:chgData name="Ewa Kazimierska" userId="8edb7084-dccb-4d8f-9cfb-38098ea1d667" providerId="ADAL" clId="{6FEF778E-E20B-4BAF-820B-6113018D4DB6}" dt="2026-09-29T10:38:35.498" v="275" actId="1076"/>
      <pc:docMkLst>
        <pc:docMk/>
      </pc:docMkLst>
      <pc:sldChg chg="modSp mod">
        <pc:chgData name="Ewa Kazimierska" userId="8edb7084-dccb-4d8f-9cfb-38098ea1d667" providerId="ADAL" clId="{6FEF778E-E20B-4BAF-820B-6113018D4DB6}" dt="2026-09-28T13:42:13.843" v="1" actId="1076"/>
        <pc:sldMkLst>
          <pc:docMk/>
          <pc:sldMk cId="3909199455" sldId="257"/>
        </pc:sldMkLst>
        <pc:picChg chg="mod">
          <ac:chgData name="Ewa Kazimierska" userId="8edb7084-dccb-4d8f-9cfb-38098ea1d667" providerId="ADAL" clId="{6FEF778E-E20B-4BAF-820B-6113018D4DB6}" dt="2026-09-28T13:42:13.843" v="1" actId="1076"/>
          <ac:picMkLst>
            <pc:docMk/>
            <pc:sldMk cId="3909199455" sldId="257"/>
            <ac:picMk id="6" creationId="{04236D4B-4BE8-40AA-95ED-8EC691E0319F}"/>
          </ac:picMkLst>
        </pc:picChg>
      </pc:sldChg>
      <pc:sldChg chg="addSp delSp mod">
        <pc:chgData name="Ewa Kazimierska" userId="8edb7084-dccb-4d8f-9cfb-38098ea1d667" providerId="ADAL" clId="{6FEF778E-E20B-4BAF-820B-6113018D4DB6}" dt="2026-09-28T15:31:43.509" v="3" actId="22"/>
        <pc:sldMkLst>
          <pc:docMk/>
          <pc:sldMk cId="546670217" sldId="258"/>
        </pc:sldMkLst>
        <pc:picChg chg="add">
          <ac:chgData name="Ewa Kazimierska" userId="8edb7084-dccb-4d8f-9cfb-38098ea1d667" providerId="ADAL" clId="{6FEF778E-E20B-4BAF-820B-6113018D4DB6}" dt="2026-09-28T15:31:43.509" v="3" actId="22"/>
          <ac:picMkLst>
            <pc:docMk/>
            <pc:sldMk cId="546670217" sldId="258"/>
            <ac:picMk id="3" creationId="{61E0CE22-2027-4B09-AF9B-6E78432A1183}"/>
          </ac:picMkLst>
        </pc:picChg>
        <pc:picChg chg="del">
          <ac:chgData name="Ewa Kazimierska" userId="8edb7084-dccb-4d8f-9cfb-38098ea1d667" providerId="ADAL" clId="{6FEF778E-E20B-4BAF-820B-6113018D4DB6}" dt="2026-09-28T15:25:41.028" v="2" actId="478"/>
          <ac:picMkLst>
            <pc:docMk/>
            <pc:sldMk cId="546670217" sldId="258"/>
            <ac:picMk id="9" creationId="{CF4C37FC-166F-496A-80FE-4FA2F6AC0BAD}"/>
          </ac:picMkLst>
        </pc:picChg>
      </pc:sldChg>
      <pc:sldChg chg="addSp mod">
        <pc:chgData name="Ewa Kazimierska" userId="8edb7084-dccb-4d8f-9cfb-38098ea1d667" providerId="ADAL" clId="{6FEF778E-E20B-4BAF-820B-6113018D4DB6}" dt="2026-09-28T22:02:23.041" v="14" actId="22"/>
        <pc:sldMkLst>
          <pc:docMk/>
          <pc:sldMk cId="2238478704" sldId="260"/>
        </pc:sldMkLst>
        <pc:spChg chg="add">
          <ac:chgData name="Ewa Kazimierska" userId="8edb7084-dccb-4d8f-9cfb-38098ea1d667" providerId="ADAL" clId="{6FEF778E-E20B-4BAF-820B-6113018D4DB6}" dt="2026-09-28T22:02:02.136" v="13"/>
          <ac:spMkLst>
            <pc:docMk/>
            <pc:sldMk cId="2238478704" sldId="260"/>
            <ac:spMk id="2" creationId="{635D0576-64A5-4ED2-A8CD-C05B9FBB25CE}"/>
          </ac:spMkLst>
        </pc:spChg>
        <pc:picChg chg="add">
          <ac:chgData name="Ewa Kazimierska" userId="8edb7084-dccb-4d8f-9cfb-38098ea1d667" providerId="ADAL" clId="{6FEF778E-E20B-4BAF-820B-6113018D4DB6}" dt="2026-09-28T22:02:23.041" v="14" actId="22"/>
          <ac:picMkLst>
            <pc:docMk/>
            <pc:sldMk cId="2238478704" sldId="260"/>
            <ac:picMk id="4" creationId="{4D2B8614-5E8F-4E7F-B693-E2387F69FF0A}"/>
          </ac:picMkLst>
        </pc:picChg>
      </pc:sldChg>
      <pc:sldChg chg="addSp delSp mod">
        <pc:chgData name="Ewa Kazimierska" userId="8edb7084-dccb-4d8f-9cfb-38098ea1d667" providerId="ADAL" clId="{6FEF778E-E20B-4BAF-820B-6113018D4DB6}" dt="2026-09-28T15:38:10.927" v="6" actId="22"/>
        <pc:sldMkLst>
          <pc:docMk/>
          <pc:sldMk cId="4007451718" sldId="262"/>
        </pc:sldMkLst>
        <pc:picChg chg="add del">
          <ac:chgData name="Ewa Kazimierska" userId="8edb7084-dccb-4d8f-9cfb-38098ea1d667" providerId="ADAL" clId="{6FEF778E-E20B-4BAF-820B-6113018D4DB6}" dt="2026-09-28T15:35:16.894" v="5" actId="478"/>
          <ac:picMkLst>
            <pc:docMk/>
            <pc:sldMk cId="4007451718" sldId="262"/>
            <ac:picMk id="3" creationId="{7B572396-28D6-42B1-A0D4-09106BB3A14B}"/>
          </ac:picMkLst>
        </pc:picChg>
        <pc:picChg chg="add">
          <ac:chgData name="Ewa Kazimierska" userId="8edb7084-dccb-4d8f-9cfb-38098ea1d667" providerId="ADAL" clId="{6FEF778E-E20B-4BAF-820B-6113018D4DB6}" dt="2026-09-28T15:38:10.927" v="6" actId="22"/>
          <ac:picMkLst>
            <pc:docMk/>
            <pc:sldMk cId="4007451718" sldId="262"/>
            <ac:picMk id="6" creationId="{DC425478-5CCD-42B5-836E-A1178DD6596E}"/>
          </ac:picMkLst>
        </pc:picChg>
      </pc:sldChg>
      <pc:sldChg chg="addSp mod">
        <pc:chgData name="Ewa Kazimierska" userId="8edb7084-dccb-4d8f-9cfb-38098ea1d667" providerId="ADAL" clId="{6FEF778E-E20B-4BAF-820B-6113018D4DB6}" dt="2026-09-28T15:41:26.709" v="7" actId="22"/>
        <pc:sldMkLst>
          <pc:docMk/>
          <pc:sldMk cId="157319123" sldId="263"/>
        </pc:sldMkLst>
        <pc:picChg chg="add">
          <ac:chgData name="Ewa Kazimierska" userId="8edb7084-dccb-4d8f-9cfb-38098ea1d667" providerId="ADAL" clId="{6FEF778E-E20B-4BAF-820B-6113018D4DB6}" dt="2026-09-28T15:41:26.709" v="7" actId="22"/>
          <ac:picMkLst>
            <pc:docMk/>
            <pc:sldMk cId="157319123" sldId="263"/>
            <ac:picMk id="3" creationId="{06926982-E579-4621-AAA8-F5A689663FF8}"/>
          </ac:picMkLst>
        </pc:picChg>
      </pc:sldChg>
      <pc:sldChg chg="addSp mod">
        <pc:chgData name="Ewa Kazimierska" userId="8edb7084-dccb-4d8f-9cfb-38098ea1d667" providerId="ADAL" clId="{6FEF778E-E20B-4BAF-820B-6113018D4DB6}" dt="2026-09-28T15:43:10.280" v="8" actId="22"/>
        <pc:sldMkLst>
          <pc:docMk/>
          <pc:sldMk cId="1757255480" sldId="264"/>
        </pc:sldMkLst>
        <pc:picChg chg="add">
          <ac:chgData name="Ewa Kazimierska" userId="8edb7084-dccb-4d8f-9cfb-38098ea1d667" providerId="ADAL" clId="{6FEF778E-E20B-4BAF-820B-6113018D4DB6}" dt="2026-09-28T15:43:10.280" v="8" actId="22"/>
          <ac:picMkLst>
            <pc:docMk/>
            <pc:sldMk cId="1757255480" sldId="264"/>
            <ac:picMk id="3" creationId="{9A572768-680A-4B1D-8F74-69B5842905A3}"/>
          </ac:picMkLst>
        </pc:picChg>
      </pc:sldChg>
      <pc:sldChg chg="addSp modSp mod">
        <pc:chgData name="Ewa Kazimierska" userId="8edb7084-dccb-4d8f-9cfb-38098ea1d667" providerId="ADAL" clId="{6FEF778E-E20B-4BAF-820B-6113018D4DB6}" dt="2026-09-29T09:56:26.567" v="66" actId="14100"/>
        <pc:sldMkLst>
          <pc:docMk/>
          <pc:sldMk cId="2735843789" sldId="265"/>
        </pc:sldMkLst>
        <pc:spChg chg="add mod">
          <ac:chgData name="Ewa Kazimierska" userId="8edb7084-dccb-4d8f-9cfb-38098ea1d667" providerId="ADAL" clId="{6FEF778E-E20B-4BAF-820B-6113018D4DB6}" dt="2026-09-29T09:56:26.567" v="66" actId="14100"/>
          <ac:spMkLst>
            <pc:docMk/>
            <pc:sldMk cId="2735843789" sldId="265"/>
            <ac:spMk id="2" creationId="{CC32189C-B028-4891-84C3-AF2A81C608E5}"/>
          </ac:spMkLst>
        </pc:spChg>
        <pc:picChg chg="add">
          <ac:chgData name="Ewa Kazimierska" userId="8edb7084-dccb-4d8f-9cfb-38098ea1d667" providerId="ADAL" clId="{6FEF778E-E20B-4BAF-820B-6113018D4DB6}" dt="2026-09-28T21:49:22.258" v="9" actId="22"/>
          <ac:picMkLst>
            <pc:docMk/>
            <pc:sldMk cId="2735843789" sldId="265"/>
            <ac:picMk id="3" creationId="{AA18B35F-6DE4-4B3A-9498-E133661C3A5E}"/>
          </ac:picMkLst>
        </pc:picChg>
        <pc:picChg chg="add mod modCrop">
          <ac:chgData name="Ewa Kazimierska" userId="8edb7084-dccb-4d8f-9cfb-38098ea1d667" providerId="ADAL" clId="{6FEF778E-E20B-4BAF-820B-6113018D4DB6}" dt="2026-09-29T09:53:59.222" v="30" actId="14100"/>
          <ac:picMkLst>
            <pc:docMk/>
            <pc:sldMk cId="2735843789" sldId="265"/>
            <ac:picMk id="5" creationId="{C1C3132D-417F-46D2-9942-4C58E163EEA2}"/>
          </ac:picMkLst>
        </pc:picChg>
      </pc:sldChg>
      <pc:sldChg chg="addSp modSp mod">
        <pc:chgData name="Ewa Kazimierska" userId="8edb7084-dccb-4d8f-9cfb-38098ea1d667" providerId="ADAL" clId="{6FEF778E-E20B-4BAF-820B-6113018D4DB6}" dt="2026-09-29T10:05:25.763" v="75" actId="14100"/>
        <pc:sldMkLst>
          <pc:docMk/>
          <pc:sldMk cId="2666446722" sldId="268"/>
        </pc:sldMkLst>
        <pc:picChg chg="add mod">
          <ac:chgData name="Ewa Kazimierska" userId="8edb7084-dccb-4d8f-9cfb-38098ea1d667" providerId="ADAL" clId="{6FEF778E-E20B-4BAF-820B-6113018D4DB6}" dt="2026-09-29T10:05:22.699" v="74" actId="1076"/>
          <ac:picMkLst>
            <pc:docMk/>
            <pc:sldMk cId="2666446722" sldId="268"/>
            <ac:picMk id="3" creationId="{F966CA60-2391-4F24-9992-0376051A8B75}"/>
          </ac:picMkLst>
        </pc:picChg>
        <pc:picChg chg="add mod modCrop">
          <ac:chgData name="Ewa Kazimierska" userId="8edb7084-dccb-4d8f-9cfb-38098ea1d667" providerId="ADAL" clId="{6FEF778E-E20B-4BAF-820B-6113018D4DB6}" dt="2026-09-29T10:05:25.763" v="75" actId="14100"/>
          <ac:picMkLst>
            <pc:docMk/>
            <pc:sldMk cId="2666446722" sldId="268"/>
            <ac:picMk id="5" creationId="{C89EC6C0-AC59-47C0-BFC6-F447849095AA}"/>
          </ac:picMkLst>
        </pc:picChg>
      </pc:sldChg>
      <pc:sldChg chg="addSp modSp mod modAnim">
        <pc:chgData name="Ewa Kazimierska" userId="8edb7084-dccb-4d8f-9cfb-38098ea1d667" providerId="ADAL" clId="{6FEF778E-E20B-4BAF-820B-6113018D4DB6}" dt="2026-09-29T10:12:43.869" v="149"/>
        <pc:sldMkLst>
          <pc:docMk/>
          <pc:sldMk cId="2758920737" sldId="269"/>
        </pc:sldMkLst>
        <pc:spChg chg="add mod">
          <ac:chgData name="Ewa Kazimierska" userId="8edb7084-dccb-4d8f-9cfb-38098ea1d667" providerId="ADAL" clId="{6FEF778E-E20B-4BAF-820B-6113018D4DB6}" dt="2026-09-29T10:10:31.317" v="93" actId="164"/>
          <ac:spMkLst>
            <pc:docMk/>
            <pc:sldMk cId="2758920737" sldId="269"/>
            <ac:spMk id="2" creationId="{26FBE03C-167A-48F9-9DA5-0DF2A76592B0}"/>
          </ac:spMkLst>
        </pc:spChg>
        <pc:spChg chg="add mod">
          <ac:chgData name="Ewa Kazimierska" userId="8edb7084-dccb-4d8f-9cfb-38098ea1d667" providerId="ADAL" clId="{6FEF778E-E20B-4BAF-820B-6113018D4DB6}" dt="2026-09-29T10:12:30.327" v="147" actId="164"/>
          <ac:spMkLst>
            <pc:docMk/>
            <pc:sldMk cId="2758920737" sldId="269"/>
            <ac:spMk id="8" creationId="{76582198-A62D-42FE-9EE0-3F757E56AFE4}"/>
          </ac:spMkLst>
        </pc:spChg>
        <pc:grpChg chg="add mod">
          <ac:chgData name="Ewa Kazimierska" userId="8edb7084-dccb-4d8f-9cfb-38098ea1d667" providerId="ADAL" clId="{6FEF778E-E20B-4BAF-820B-6113018D4DB6}" dt="2026-09-29T10:10:55.606" v="133" actId="1038"/>
          <ac:grpSpMkLst>
            <pc:docMk/>
            <pc:sldMk cId="2758920737" sldId="269"/>
            <ac:grpSpMk id="6" creationId="{E9CE941B-6A65-48BE-BA5D-6734D28F4AB4}"/>
          </ac:grpSpMkLst>
        </pc:grpChg>
        <pc:grpChg chg="add mod">
          <ac:chgData name="Ewa Kazimierska" userId="8edb7084-dccb-4d8f-9cfb-38098ea1d667" providerId="ADAL" clId="{6FEF778E-E20B-4BAF-820B-6113018D4DB6}" dt="2026-09-29T10:12:38.701" v="148" actId="1076"/>
          <ac:grpSpMkLst>
            <pc:docMk/>
            <pc:sldMk cId="2758920737" sldId="269"/>
            <ac:grpSpMk id="9" creationId="{B64AE52A-38AC-43CB-88C4-9F54CD9BE134}"/>
          </ac:grpSpMkLst>
        </pc:grpChg>
        <pc:picChg chg="add mod modCrop">
          <ac:chgData name="Ewa Kazimierska" userId="8edb7084-dccb-4d8f-9cfb-38098ea1d667" providerId="ADAL" clId="{6FEF778E-E20B-4BAF-820B-6113018D4DB6}" dt="2026-09-29T10:10:31.317" v="93" actId="164"/>
          <ac:picMkLst>
            <pc:docMk/>
            <pc:sldMk cId="2758920737" sldId="269"/>
            <ac:picMk id="3" creationId="{34FF2946-8B09-4238-B3DA-4FDE925CE07C}"/>
          </ac:picMkLst>
        </pc:picChg>
        <pc:picChg chg="add mod modCrop">
          <ac:chgData name="Ewa Kazimierska" userId="8edb7084-dccb-4d8f-9cfb-38098ea1d667" providerId="ADAL" clId="{6FEF778E-E20B-4BAF-820B-6113018D4DB6}" dt="2026-09-29T10:10:31.317" v="93" actId="164"/>
          <ac:picMkLst>
            <pc:docMk/>
            <pc:sldMk cId="2758920737" sldId="269"/>
            <ac:picMk id="4" creationId="{536CE6C3-DB58-4408-9B3D-DAF1902C1C13}"/>
          </ac:picMkLst>
        </pc:picChg>
        <pc:picChg chg="mod">
          <ac:chgData name="Ewa Kazimierska" userId="8edb7084-dccb-4d8f-9cfb-38098ea1d667" providerId="ADAL" clId="{6FEF778E-E20B-4BAF-820B-6113018D4DB6}" dt="2026-09-29T10:11:10.596" v="135" actId="1076"/>
          <ac:picMkLst>
            <pc:docMk/>
            <pc:sldMk cId="2758920737" sldId="269"/>
            <ac:picMk id="5" creationId="{14E8B3AA-6114-49CD-9EEC-48DD738867F3}"/>
          </ac:picMkLst>
        </pc:picChg>
        <pc:picChg chg="add mod modCrop">
          <ac:chgData name="Ewa Kazimierska" userId="8edb7084-dccb-4d8f-9cfb-38098ea1d667" providerId="ADAL" clId="{6FEF778E-E20B-4BAF-820B-6113018D4DB6}" dt="2026-09-29T10:12:30.327" v="147" actId="164"/>
          <ac:picMkLst>
            <pc:docMk/>
            <pc:sldMk cId="2758920737" sldId="269"/>
            <ac:picMk id="7" creationId="{72132E80-81C8-4A4F-AFCE-F05A270DBAA1}"/>
          </ac:picMkLst>
        </pc:picChg>
      </pc:sldChg>
      <pc:sldChg chg="addSp delSp mod">
        <pc:chgData name="Ewa Kazimierska" userId="8edb7084-dccb-4d8f-9cfb-38098ea1d667" providerId="ADAL" clId="{6FEF778E-E20B-4BAF-820B-6113018D4DB6}" dt="2026-09-28T21:54:12.393" v="12" actId="22"/>
        <pc:sldMkLst>
          <pc:docMk/>
          <pc:sldMk cId="285872714" sldId="271"/>
        </pc:sldMkLst>
        <pc:picChg chg="add del">
          <ac:chgData name="Ewa Kazimierska" userId="8edb7084-dccb-4d8f-9cfb-38098ea1d667" providerId="ADAL" clId="{6FEF778E-E20B-4BAF-820B-6113018D4DB6}" dt="2026-09-28T21:53:33.380" v="11" actId="478"/>
          <ac:picMkLst>
            <pc:docMk/>
            <pc:sldMk cId="285872714" sldId="271"/>
            <ac:picMk id="3" creationId="{551046E2-5E0D-4B79-9CF2-870CAD3FB112}"/>
          </ac:picMkLst>
        </pc:picChg>
        <pc:picChg chg="add">
          <ac:chgData name="Ewa Kazimierska" userId="8edb7084-dccb-4d8f-9cfb-38098ea1d667" providerId="ADAL" clId="{6FEF778E-E20B-4BAF-820B-6113018D4DB6}" dt="2026-09-28T21:54:12.393" v="12" actId="22"/>
          <ac:picMkLst>
            <pc:docMk/>
            <pc:sldMk cId="285872714" sldId="271"/>
            <ac:picMk id="6" creationId="{04FAEB86-A381-445E-ACA5-806046F28A9F}"/>
          </ac:picMkLst>
        </pc:picChg>
      </pc:sldChg>
      <pc:sldChg chg="addSp modSp mod">
        <pc:chgData name="Ewa Kazimierska" userId="8edb7084-dccb-4d8f-9cfb-38098ea1d667" providerId="ADAL" clId="{6FEF778E-E20B-4BAF-820B-6113018D4DB6}" dt="2026-09-29T10:30:00.773" v="169" actId="1076"/>
        <pc:sldMkLst>
          <pc:docMk/>
          <pc:sldMk cId="177372293" sldId="272"/>
        </pc:sldMkLst>
        <pc:picChg chg="add mod modCrop">
          <ac:chgData name="Ewa Kazimierska" userId="8edb7084-dccb-4d8f-9cfb-38098ea1d667" providerId="ADAL" clId="{6FEF778E-E20B-4BAF-820B-6113018D4DB6}" dt="2026-09-29T10:30:00.773" v="169" actId="1076"/>
          <ac:picMkLst>
            <pc:docMk/>
            <pc:sldMk cId="177372293" sldId="272"/>
            <ac:picMk id="3" creationId="{BF8A8D0C-CA08-46D9-9FD8-5A89CE6AEB69}"/>
          </ac:picMkLst>
        </pc:picChg>
        <pc:picChg chg="mod">
          <ac:chgData name="Ewa Kazimierska" userId="8edb7084-dccb-4d8f-9cfb-38098ea1d667" providerId="ADAL" clId="{6FEF778E-E20B-4BAF-820B-6113018D4DB6}" dt="2026-09-29T10:29:51.534" v="166" actId="1076"/>
          <ac:picMkLst>
            <pc:docMk/>
            <pc:sldMk cId="177372293" sldId="272"/>
            <ac:picMk id="5" creationId="{42ADDEFD-1F1A-43FD-8EFF-389BD5F63D94}"/>
          </ac:picMkLst>
        </pc:picChg>
        <pc:picChg chg="add mod modCrop">
          <ac:chgData name="Ewa Kazimierska" userId="8edb7084-dccb-4d8f-9cfb-38098ea1d667" providerId="ADAL" clId="{6FEF778E-E20B-4BAF-820B-6113018D4DB6}" dt="2026-09-29T10:29:37.495" v="162" actId="1076"/>
          <ac:picMkLst>
            <pc:docMk/>
            <pc:sldMk cId="177372293" sldId="272"/>
            <ac:picMk id="6" creationId="{2EF323DF-8718-47AE-BF2A-B39402271C93}"/>
          </ac:picMkLst>
        </pc:picChg>
      </pc:sldChg>
      <pc:sldChg chg="addSp delSp modSp mod">
        <pc:chgData name="Ewa Kazimierska" userId="8edb7084-dccb-4d8f-9cfb-38098ea1d667" providerId="ADAL" clId="{6FEF778E-E20B-4BAF-820B-6113018D4DB6}" dt="2026-09-29T10:38:35.498" v="275" actId="1076"/>
        <pc:sldMkLst>
          <pc:docMk/>
          <pc:sldMk cId="2930078279" sldId="273"/>
        </pc:sldMkLst>
        <pc:spChg chg="add mod">
          <ac:chgData name="Ewa Kazimierska" userId="8edb7084-dccb-4d8f-9cfb-38098ea1d667" providerId="ADAL" clId="{6FEF778E-E20B-4BAF-820B-6113018D4DB6}" dt="2026-09-29T10:38:35.498" v="275" actId="1076"/>
          <ac:spMkLst>
            <pc:docMk/>
            <pc:sldMk cId="2930078279" sldId="273"/>
            <ac:spMk id="2" creationId="{31DF60A6-3DEA-447D-994A-5EE468C29C7C}"/>
          </ac:spMkLst>
        </pc:spChg>
        <pc:spChg chg="add del mod">
          <ac:chgData name="Ewa Kazimierska" userId="8edb7084-dccb-4d8f-9cfb-38098ea1d667" providerId="ADAL" clId="{6FEF778E-E20B-4BAF-820B-6113018D4DB6}" dt="2026-09-29T10:38:21.651" v="273" actId="478"/>
          <ac:spMkLst>
            <pc:docMk/>
            <pc:sldMk cId="2930078279" sldId="273"/>
            <ac:spMk id="6" creationId="{A7AF7DA9-012C-434F-9E3D-5AEDD00DDEF3}"/>
          </ac:spMkLst>
        </pc:spChg>
        <pc:spChg chg="add mod">
          <ac:chgData name="Ewa Kazimierska" userId="8edb7084-dccb-4d8f-9cfb-38098ea1d667" providerId="ADAL" clId="{6FEF778E-E20B-4BAF-820B-6113018D4DB6}" dt="2026-09-29T10:38:32.978" v="274" actId="1076"/>
          <ac:spMkLst>
            <pc:docMk/>
            <pc:sldMk cId="2930078279" sldId="273"/>
            <ac:spMk id="7" creationId="{77BECD3E-929C-4CC0-90F7-CAC1367FD8EF}"/>
          </ac:spMkLst>
        </pc:spChg>
        <pc:picChg chg="del mod">
          <ac:chgData name="Ewa Kazimierska" userId="8edb7084-dccb-4d8f-9cfb-38098ea1d667" providerId="ADAL" clId="{6FEF778E-E20B-4BAF-820B-6113018D4DB6}" dt="2026-09-29T10:38:18.922" v="272" actId="478"/>
          <ac:picMkLst>
            <pc:docMk/>
            <pc:sldMk cId="2930078279" sldId="273"/>
            <ac:picMk id="4" creationId="{74D5D835-7144-4A8A-BFA1-217A0465E86C}"/>
          </ac:picMkLst>
        </pc:picChg>
        <pc:picChg chg="add mod">
          <ac:chgData name="Ewa Kazimierska" userId="8edb7084-dccb-4d8f-9cfb-38098ea1d667" providerId="ADAL" clId="{6FEF778E-E20B-4BAF-820B-6113018D4DB6}" dt="2026-09-29T10:35:49.580" v="201" actId="1076"/>
          <ac:picMkLst>
            <pc:docMk/>
            <pc:sldMk cId="2930078279" sldId="273"/>
            <ac:picMk id="5" creationId="{A02B8A68-75A0-4A82-B98F-A9FF3348F413}"/>
          </ac:picMkLst>
        </pc:picChg>
      </pc:sldChg>
      <pc:sldChg chg="addSp mod">
        <pc:chgData name="Ewa Kazimierska" userId="8edb7084-dccb-4d8f-9cfb-38098ea1d667" providerId="ADAL" clId="{6FEF778E-E20B-4BAF-820B-6113018D4DB6}" dt="2026-09-28T22:14:50.539" v="17" actId="22"/>
        <pc:sldMkLst>
          <pc:docMk/>
          <pc:sldMk cId="2779976842" sldId="274"/>
        </pc:sldMkLst>
        <pc:picChg chg="add">
          <ac:chgData name="Ewa Kazimierska" userId="8edb7084-dccb-4d8f-9cfb-38098ea1d667" providerId="ADAL" clId="{6FEF778E-E20B-4BAF-820B-6113018D4DB6}" dt="2026-09-28T22:14:50.539" v="17" actId="22"/>
          <ac:picMkLst>
            <pc:docMk/>
            <pc:sldMk cId="2779976842" sldId="274"/>
            <ac:picMk id="3" creationId="{939F04C7-4EE2-45D3-8155-194F16CCBF5C}"/>
          </ac:picMkLst>
        </pc:picChg>
      </pc:sldChg>
      <pc:sldChg chg="addSp mod">
        <pc:chgData name="Ewa Kazimierska" userId="8edb7084-dccb-4d8f-9cfb-38098ea1d667" providerId="ADAL" clId="{6FEF778E-E20B-4BAF-820B-6113018D4DB6}" dt="2026-09-28T22:13:29.497" v="16" actId="22"/>
        <pc:sldMkLst>
          <pc:docMk/>
          <pc:sldMk cId="3137761431" sldId="275"/>
        </pc:sldMkLst>
        <pc:picChg chg="add">
          <ac:chgData name="Ewa Kazimierska" userId="8edb7084-dccb-4d8f-9cfb-38098ea1d667" providerId="ADAL" clId="{6FEF778E-E20B-4BAF-820B-6113018D4DB6}" dt="2026-09-28T22:13:29.497" v="16" actId="22"/>
          <ac:picMkLst>
            <pc:docMk/>
            <pc:sldMk cId="3137761431" sldId="275"/>
            <ac:picMk id="3" creationId="{AE89563B-9AE4-48B8-BD13-82B1932CBC6F}"/>
          </ac:picMkLst>
        </pc:picChg>
      </pc:sldChg>
      <pc:sldChg chg="addSp delSp modSp new mod">
        <pc:chgData name="Ewa Kazimierska" userId="8edb7084-dccb-4d8f-9cfb-38098ea1d667" providerId="ADAL" clId="{6FEF778E-E20B-4BAF-820B-6113018D4DB6}" dt="2026-09-29T09:16:36.382" v="25" actId="1076"/>
        <pc:sldMkLst>
          <pc:docMk/>
          <pc:sldMk cId="2762074648" sldId="282"/>
        </pc:sldMkLst>
        <pc:spChg chg="del">
          <ac:chgData name="Ewa Kazimierska" userId="8edb7084-dccb-4d8f-9cfb-38098ea1d667" providerId="ADAL" clId="{6FEF778E-E20B-4BAF-820B-6113018D4DB6}" dt="2026-09-29T09:16:33.857" v="24" actId="478"/>
          <ac:spMkLst>
            <pc:docMk/>
            <pc:sldMk cId="2762074648" sldId="282"/>
            <ac:spMk id="2" creationId="{7857AFC6-70C5-4642-B45E-81113A3CC5DD}"/>
          </ac:spMkLst>
        </pc:spChg>
        <pc:spChg chg="del">
          <ac:chgData name="Ewa Kazimierska" userId="8edb7084-dccb-4d8f-9cfb-38098ea1d667" providerId="ADAL" clId="{6FEF778E-E20B-4BAF-820B-6113018D4DB6}" dt="2026-09-29T09:16:32.633" v="23" actId="478"/>
          <ac:spMkLst>
            <pc:docMk/>
            <pc:sldMk cId="2762074648" sldId="282"/>
            <ac:spMk id="3" creationId="{61A3DB40-29D8-40C5-84F8-8FB3A3367707}"/>
          </ac:spMkLst>
        </pc:spChg>
        <pc:picChg chg="add mod">
          <ac:chgData name="Ewa Kazimierska" userId="8edb7084-dccb-4d8f-9cfb-38098ea1d667" providerId="ADAL" clId="{6FEF778E-E20B-4BAF-820B-6113018D4DB6}" dt="2026-09-29T09:16:36.382" v="25" actId="1076"/>
          <ac:picMkLst>
            <pc:docMk/>
            <pc:sldMk cId="2762074648" sldId="282"/>
            <ac:picMk id="5" creationId="{DC4FA484-1865-4413-BFDD-DED51FA58CF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E33BB-2EF0-452C-9037-5ABD0FEEB6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30BF6-0851-427E-88F9-39D470632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6CED4-466D-4858-874A-5304E9E1C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15E6C-A4E5-4D64-826F-905F19F8C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45F01-25E0-44AE-9218-FE69A4A32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45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6E86-40F3-4A3E-94B6-07D74CC78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A3317-5A00-48CB-83AF-32EDDFC00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C017C-7B17-434E-B65B-D9DF291CE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F003A-C1D9-4596-8A40-1E2C13586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98DB5-FBE2-40CC-8F9A-D4075D9E5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46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337D-AB30-4FDF-944C-6518DBEB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A47D1-3303-47D2-B702-9E614C0A6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D59A9-69EF-42BD-A4EB-96F7B9A1A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4DB6B-4B42-4932-96C0-E5D24AA8D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0959A-BCEB-4FF0-BF9A-2616FE5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05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700CD-5BB2-4171-8898-55ED66FD6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82D09-D901-4908-8FFB-AE9A8FA479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A4B4B-B4C6-40DB-B5D9-6E7AA12BF8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9F31EF-4E30-46F1-9A75-67AFE677E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9826D-30BC-4292-AA96-079EE750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FE4B4-00DB-4685-A98E-F90587417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6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9AB4-F98D-4B23-BF4A-3D0D3D8EF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A1A6D-5EB1-4022-8521-0D6B1CC66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E5B38-A232-4760-98E7-E71E2E4D7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650F3F-068B-4121-9387-354868745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A0054E-ABDA-4B24-905B-0D562CC65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7EC88D-AF11-4150-B94F-927188CC5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02073B-F4EF-40B7-957F-139592AC4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0ABC49-6A59-4509-AA23-DF1E7FE02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0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FB6A-89A4-484A-A9A4-B105C2EAD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B295-D6B9-4E9D-9C25-37A4DA66C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273FF-156D-4CAA-81F0-CCF8C8D5E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BC6A8-E4C0-4769-BB36-1F3F4EA19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641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C422E4-3352-46E9-8713-584E9047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E72F2D-27A6-4F49-BA08-34676CB77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32AF3-F1BC-4930-8B7B-750468963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18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6B051-A4D5-4306-92DC-CACEBDBF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1AB6-6E8C-4869-9084-4DE6494D0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1E4530-8243-456E-80FA-4460895383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FEE23-C982-4B2B-B66D-F99D15456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5C146-3BD5-44CB-813A-EC3588D26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C3C770-1CC1-47C8-A32C-5A61DC746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2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3E95C-83E6-42F6-B611-D3157C62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7DCD84-6816-4E60-886B-B8F2AE431E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4FE48-0907-4C6D-9FBE-6E7F8B6421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7895C-5A62-4DF6-8607-33A50310E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585B50-64FB-4073-8DFC-B288CB071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71033-6F14-4E51-BB9A-51DE5D3C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0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1D0A-A16B-4315-8A5B-18D92C117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63C19-D4D0-4BAF-8357-993738E10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02802-E6BD-44B9-A589-191277F45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8A49-5591-42C5-B6FD-F7F5A268C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E60E0-2F1D-4853-B288-D665557C8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15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73B22-3793-4529-A7A9-4C5C19AA32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3D8D-C104-483F-9C4B-F487B3F51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CB340-28DE-4A5B-B765-D14C9816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05E97-84DA-4A68-8263-EBBE02A8D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AEED9-AC67-4825-AFD4-7E2DB3A74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72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064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88FA90-DE51-431D-A36F-D4D2B579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01D8C-649C-4D82-BF6B-EE5B42053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440C5-222D-4CF1-B696-33A3F13A27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F1D30-2E62-40BC-A974-C45507FF082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48150-F21B-408F-8FE9-2A9A051C0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82928-16B4-4B65-823F-707A5877E5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36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4236D4B-4BE8-40AA-95ED-8EC691E03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016B54-C390-4EEB-B0D9-CB867AE526D2}"/>
              </a:ext>
            </a:extLst>
          </p:cNvPr>
          <p:cNvSpPr txBox="1"/>
          <p:nvPr/>
        </p:nvSpPr>
        <p:spPr>
          <a:xfrm>
            <a:off x="4278085" y="6048381"/>
            <a:ext cx="28443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Ewa Kazimierska </a:t>
            </a:r>
          </a:p>
          <a:p>
            <a:r>
              <a:rPr lang="en-GB" b="1" dirty="0">
                <a:solidFill>
                  <a:schemeClr val="bg1"/>
                </a:solidFill>
              </a:rPr>
              <a:t>e.kazimierska@uwtsd.ac.uk</a:t>
            </a:r>
          </a:p>
        </p:txBody>
      </p:sp>
    </p:spTree>
    <p:extLst>
      <p:ext uri="{BB962C8B-B14F-4D97-AF65-F5344CB8AC3E}">
        <p14:creationId xmlns:p14="http://schemas.microsoft.com/office/powerpoint/2010/main" val="3909199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C4FA484-1865-4413-BFDD-DED51FA58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734" y="167724"/>
            <a:ext cx="9622716" cy="543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074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A13D44-4118-412D-8B18-D89991EE50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1E0CE22-2027-4B09-AF9B-6E78432A11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670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3FA339-4951-4EAD-9806-B681DD9D7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3"/>
            <a:ext cx="12188761" cy="685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7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CE4D1E-D7CD-4049-96B9-6890DB765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2" name="AutoShape 2" descr="Generated image 109">
            <a:extLst>
              <a:ext uri="{FF2B5EF4-FFF2-40B4-BE49-F238E27FC236}">
                <a16:creationId xmlns:a16="http://schemas.microsoft.com/office/drawing/2014/main" id="{635D0576-64A5-4ED2-A8CD-C05B9FBB25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2B8614-5E8F-4E7F-B693-E2387F69F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478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832587-9AF8-4DBC-ADDC-70038F282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1"/>
            <a:ext cx="12188761" cy="685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23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06369C-C626-4A50-A179-0A9184C39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425478-5CCD-42B5-836E-A1178DD659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3" y="0"/>
            <a:ext cx="121782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45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10DC4A5-E76B-476D-BBA1-655DAD88F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64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926982-E579-4621-AAA8-F5A689663F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1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CDCC5F-B182-4FE9-9B19-169BA697D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823"/>
            <a:ext cx="12188761" cy="68598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A572768-680A-4B1D-8F74-69B584290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255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9C88621-4F8B-4A26-9AA2-4820C8316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1"/>
            <a:ext cx="12188761" cy="68598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A18B35F-6DE4-4B3A-9498-E133661C3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1C3132D-417F-46D2-9942-4C58E163EE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080" t="34641" r="34182" b="41124"/>
          <a:stretch/>
        </p:blipFill>
        <p:spPr>
          <a:xfrm>
            <a:off x="4459045" y="3221915"/>
            <a:ext cx="3275704" cy="140777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C32189C-B028-4891-84C3-AF2A81C608E5}"/>
              </a:ext>
            </a:extLst>
          </p:cNvPr>
          <p:cNvSpPr txBox="1"/>
          <p:nvPr/>
        </p:nvSpPr>
        <p:spPr>
          <a:xfrm>
            <a:off x="5518672" y="3020038"/>
            <a:ext cx="212463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b="1" dirty="0"/>
              <a:t>=SUM(D2:D4)</a:t>
            </a:r>
          </a:p>
        </p:txBody>
      </p:sp>
    </p:spTree>
    <p:extLst>
      <p:ext uri="{BB962C8B-B14F-4D97-AF65-F5344CB8AC3E}">
        <p14:creationId xmlns:p14="http://schemas.microsoft.com/office/powerpoint/2010/main" val="2735843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DDD1A2-59DF-4E32-9AC6-98EC56824B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88760" cy="685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926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3037529-CDC2-44C2-B343-870454951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371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D46AD19-85FE-4536-9B9F-BB4162F9E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1822"/>
            <a:ext cx="12188760" cy="685982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66CA60-2391-4F24-9992-0376051A8B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9EC6C0-AC59-47C0-BFC6-F447849095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124" t="34170" r="34271" b="41281"/>
          <a:stretch/>
        </p:blipFill>
        <p:spPr>
          <a:xfrm>
            <a:off x="441062" y="1559860"/>
            <a:ext cx="5593978" cy="201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446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4E8B3AA-6114-49CD-9EEC-48DD73886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E9CE941B-6A65-48BE-BA5D-6734D28F4AB4}"/>
              </a:ext>
            </a:extLst>
          </p:cNvPr>
          <p:cNvGrpSpPr/>
          <p:nvPr/>
        </p:nvGrpSpPr>
        <p:grpSpPr>
          <a:xfrm>
            <a:off x="10289693" y="4012601"/>
            <a:ext cx="1522207" cy="521747"/>
            <a:chOff x="10445675" y="4163208"/>
            <a:chExt cx="1522207" cy="52174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4FF2946-8B09-4238-B3DA-4FDE925CE0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84445" t="58483" r="3063" b="33909"/>
            <a:stretch/>
          </p:blipFill>
          <p:spPr>
            <a:xfrm>
              <a:off x="10445675" y="4163208"/>
              <a:ext cx="1522207" cy="521747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36CE6C3-DB58-4408-9B3D-DAF1902C1C1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85490" t="60418" r="9875" b="34954"/>
            <a:stretch/>
          </p:blipFill>
          <p:spPr>
            <a:xfrm>
              <a:off x="10865223" y="4265406"/>
              <a:ext cx="564778" cy="317350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26FBE03C-167A-48F9-9DA5-0DF2A76592B0}"/>
                </a:ext>
              </a:extLst>
            </p:cNvPr>
            <p:cNvSpPr txBox="1"/>
            <p:nvPr/>
          </p:nvSpPr>
          <p:spPr>
            <a:xfrm>
              <a:off x="10817538" y="4213424"/>
              <a:ext cx="5549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Aptos" panose="020B0004020202020204" pitchFamily="34" charset="0"/>
                </a:rPr>
                <a:t>120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64AE52A-38AC-43CB-88C4-9F54CD9BE134}"/>
              </a:ext>
            </a:extLst>
          </p:cNvPr>
          <p:cNvGrpSpPr/>
          <p:nvPr/>
        </p:nvGrpSpPr>
        <p:grpSpPr>
          <a:xfrm>
            <a:off x="10289692" y="4482365"/>
            <a:ext cx="1522207" cy="521747"/>
            <a:chOff x="10445674" y="4636546"/>
            <a:chExt cx="1522207" cy="52174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2132E80-81C8-4A4F-AFCE-F05A270DBAA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84418" t="65386" r="3090" b="27006"/>
            <a:stretch/>
          </p:blipFill>
          <p:spPr>
            <a:xfrm>
              <a:off x="10445674" y="4636546"/>
              <a:ext cx="1522207" cy="521747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582198-A62D-42FE-9EE0-3F757E56AFE4}"/>
                </a:ext>
              </a:extLst>
            </p:cNvPr>
            <p:cNvSpPr txBox="1"/>
            <p:nvPr/>
          </p:nvSpPr>
          <p:spPr>
            <a:xfrm>
              <a:off x="10854465" y="4681837"/>
              <a:ext cx="5934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>
                  <a:latin typeface="Aptos" panose="020B0004020202020204" pitchFamily="34" charset="0"/>
                </a:rPr>
                <a:t>328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5892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7DF97F-0C44-467E-9574-2B5EDD686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61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176CE9-12C0-4741-94A0-049ACAED6D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FAEB86-A381-445E-ACA5-806046F28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727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ADDEFD-1F1A-43FD-8EFF-389BD5F63D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F8A8D0C-CA08-46D9-9FD8-5A89CE6AEB6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06" r="4898" b="57234"/>
          <a:stretch/>
        </p:blipFill>
        <p:spPr>
          <a:xfrm>
            <a:off x="2533581" y="3367144"/>
            <a:ext cx="2162132" cy="17486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EF323DF-8718-47AE-BF2A-B39402271C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99" t="45585" r="4692" b="770"/>
          <a:stretch/>
        </p:blipFill>
        <p:spPr>
          <a:xfrm>
            <a:off x="424928" y="3367144"/>
            <a:ext cx="1731980" cy="174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722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DF60A6-3DEA-447D-994A-5EE468C29C7C}"/>
              </a:ext>
            </a:extLst>
          </p:cNvPr>
          <p:cNvSpPr txBox="1"/>
          <p:nvPr/>
        </p:nvSpPr>
        <p:spPr>
          <a:xfrm>
            <a:off x="4200861" y="2162287"/>
            <a:ext cx="41104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002060"/>
                </a:solidFill>
                <a:latin typeface="Aptos" panose="020B0004020202020204" pitchFamily="34" charset="0"/>
              </a:rPr>
              <a:t>10-MINUTE BREAK </a:t>
            </a:r>
          </a:p>
        </p:txBody>
      </p:sp>
      <p:pic>
        <p:nvPicPr>
          <p:cNvPr id="5" name="Graphic 4" descr="Clock with solid fill">
            <a:extLst>
              <a:ext uri="{FF2B5EF4-FFF2-40B4-BE49-F238E27FC236}">
                <a16:creationId xmlns:a16="http://schemas.microsoft.com/office/drawing/2014/main" id="{A02B8A68-75A0-4A82-B98F-A9FF3348F4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703340"/>
            <a:ext cx="914400" cy="91440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7BECD3E-929C-4CC0-90F7-CAC1367FD8EF}"/>
              </a:ext>
            </a:extLst>
          </p:cNvPr>
          <p:cNvSpPr/>
          <p:nvPr/>
        </p:nvSpPr>
        <p:spPr>
          <a:xfrm>
            <a:off x="3824065" y="3184264"/>
            <a:ext cx="4543870" cy="88212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Next: communicating your thinking effectively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0782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AE2B479-5A15-4616-8E19-DAFDAC64AB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39F04C7-4EE2-45D3-8155-194F16CCBF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9768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CBB44C-3B31-403E-81DD-F07C38821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89563B-9AE4-48B8-BD13-82B1932CB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7614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E513F8-60E0-4AA6-AB5A-E47646906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00928F-AF38-4DAB-8A55-A971C17BDF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0304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7989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6E95701-461E-451E-9D50-D955D3B973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3789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2D53CFD-C8D1-47FD-9076-FB1121FBA3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4209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8CEEF6-565B-4F85-873E-9928A4FB1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1583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417BD5-3264-414F-B3DA-1B21F68D0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674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5DF36C7-4A74-4666-A71D-6B11F55A7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8625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</Words>
  <Application>Microsoft Office PowerPoint</Application>
  <PresentationFormat>Widescreen</PresentationFormat>
  <Paragraphs>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Aptos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1</cp:revision>
  <dcterms:created xsi:type="dcterms:W3CDTF">2026-09-28T13:36:32Z</dcterms:created>
  <dcterms:modified xsi:type="dcterms:W3CDTF">2026-09-29T10:38:41Z</dcterms:modified>
</cp:coreProperties>
</file>