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31D373-8E0F-4498-B3DB-989507E03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F847FDF-EBF3-49E0-A7EF-FB6DAD96AB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4FFB26-0E5D-42E8-8ED5-D9642D9A5A3F}" type="datetimeFigureOut">
              <a:rPr lang="en-GB" smtClean="0"/>
              <a:t>18/06/2020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C2E208D-3AA3-4044-8D6A-08AA56E5C5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1943902-2046-4E6D-A550-07B97312F5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774C1D-4D1A-49BA-B536-E23F54768F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07978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35888AE-9B59-4E6F-B08F-57CA2B7BED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6FAACC-48F7-4D0A-A34E-A501235552C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523F06-F182-489A-81B7-DA9410616AE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4FFB26-0E5D-42E8-8ED5-D9642D9A5A3F}" type="datetimeFigureOut">
              <a:rPr lang="en-GB" smtClean="0"/>
              <a:t>18/06/2020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6A1B1D-FCD5-438E-9B39-FFD6D1699A2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42A53B-0D1E-45CE-8AC4-A8AB4E3F17F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774C1D-4D1A-49BA-B536-E23F54768F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66268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EF3D2AA-836E-47E2-82EA-2F8FB3804F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 sz="4400">
                <a:solidFill>
                  <a:srgbClr val="FFFFFF"/>
                </a:solidFill>
              </a:rPr>
              <a:t>A-Z </a:t>
            </a:r>
            <a:br>
              <a:rPr lang="en-US" sz="4400"/>
            </a:br>
            <a:r>
              <a:rPr lang="en-US" sz="4400">
                <a:solidFill>
                  <a:srgbClr val="FFFFFF"/>
                </a:solidFill>
              </a:rPr>
              <a:t>Projects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D46CF37-C889-434D-8130-133C9A2AADE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1307007"/>
      </p:ext>
    </p:extLst>
  </p:cSld>
  <p:clrMapOvr>
    <a:masterClrMapping/>
  </p:clrMapOvr>
  <p:transition spd="med">
    <p:fad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0BEEF3D-384D-4951-9718-25ED93C062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1100">
                <a:latin typeface="Arial Black" pitchFamily="34"/>
              </a:rPr>
              <a:t>Sponsors &amp; stakeholders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54A16DA-36E5-4AED-8213-2B88A08B2DA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5804665"/>
      </p:ext>
    </p:extLst>
  </p:cSld>
  <p:clrMapOvr>
    <a:masterClrMapping/>
  </p:clrMapOvr>
  <p:transition spd="slow">
    <p:fad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8E879C8-E8A2-4A97-9837-E8C0BC1548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A4838C5-587C-44D6-976F-CCB0D20F225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663025"/>
      </p:ext>
    </p:extLst>
  </p:cSld>
  <p:clrMapOvr>
    <a:masterClrMapping/>
  </p:clrMapOvr>
  <p:transition spd="slow">
    <p:fad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3DD6283-8BA0-4216-A982-CB8A28CD5C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B4B1D02-42A7-47F6-8C9B-D61FF512F03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4189381"/>
      </p:ext>
    </p:extLst>
  </p:cSld>
  <p:clrMapOvr>
    <a:masterClrMapping/>
  </p:clrMapOvr>
  <p:transition spd="slow">
    <p:fad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28E6994-FBA5-4307-B4DA-023CB7EC82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083EDE3-6472-4CEB-8ABA-1815734FC60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3113580"/>
      </p:ext>
    </p:extLst>
  </p:cSld>
  <p:clrMapOvr>
    <a:masterClrMapping/>
  </p:clrMapOvr>
  <p:transition spd="slow">
    <p:fad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4FD925A-ECCE-4ABD-9392-399266A5C2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4275D8F-C395-4264-AF17-4D522AB4ACA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8893908"/>
      </p:ext>
    </p:extLst>
  </p:cSld>
  <p:clrMapOvr>
    <a:masterClrMapping/>
  </p:clrMapOvr>
  <p:transition spd="slow">
    <p:dissolv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694C22D-8CA4-4C1D-9950-8683D8AC56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5F44684-92FF-4096-ABC4-7203FC425E2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0430677"/>
      </p:ext>
    </p:extLst>
  </p:cSld>
  <p:clrMapOvr>
    <a:masterClrMapping/>
  </p:clrMapOvr>
  <p:transition spd="slow">
    <p:push dir="u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76C1B5B-354A-4BB8-9D78-A76BB4AEAE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19B6726-0968-426B-B8BE-3A484A8FC4F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1523455"/>
      </p:ext>
    </p:extLst>
  </p:cSld>
  <p:clrMapOvr>
    <a:masterClrMapping/>
  </p:clrMapOvr>
  <p:transition spd="med">
    <p:fad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A97BC50-BACC-4B06-9892-80614483BB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DB1461E-1120-48C2-80BE-2AFCEB6C202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1990360"/>
      </p:ext>
    </p:extLst>
  </p:cSld>
  <p:clrMapOvr>
    <a:masterClrMapping/>
  </p:clrMapOvr>
  <p:transition spd="slow">
    <p:fad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CCF0EEE-948D-4804-BF7D-41A192532C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The Product Project Technique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C4423E2-1684-4F72-BE2C-A8DA48B86DB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347183"/>
      </p:ext>
    </p:extLst>
  </p:cSld>
  <p:clrMapOvr>
    <a:masterClrMapping/>
  </p:clrMapOvr>
  <p:transition spd="slow">
    <p:fad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92744BF-465C-4480-89D1-EBABC36FB3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5A5BCE5-4DDB-4A4F-83AE-D655EDE92B9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904653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D44BD3C-36E5-4212-9435-007264AF9F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7B16E93-9923-4091-8D26-0A7E3C170D3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9088781"/>
      </p:ext>
    </p:extLst>
  </p:cSld>
  <p:clrMapOvr>
    <a:masterClrMapping/>
  </p:clrMapOvr>
  <p:transition spd="slow">
    <p:fad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B65C03C-9B42-4C04-A4C3-5BBC55E734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2806933-ACE2-49D7-9090-64350B9FF6D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1330605"/>
      </p:ext>
    </p:extLst>
  </p:cSld>
  <p:clrMapOvr>
    <a:masterClrMapping/>
  </p:clrMapOvr>
  <p:transition spd="slow">
    <p:fade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CEBCA52-38DF-4BD1-853F-82753637C1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21AA4BF-E621-4322-84AC-6EC286DB0B6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4119474"/>
      </p:ext>
    </p:extLst>
  </p:cSld>
  <p:clrMapOvr>
    <a:masterClrMapping/>
  </p:clrMapOvr>
  <p:transition spd="slow">
    <p:fade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F803CD2-305A-4329-896D-9B970BD1B8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7F6DC54-AC99-4ADB-8A28-356406D69CA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047713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AEAACBB-8563-4E47-AED6-6C14CCF4AA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D704B53-505A-43E2-BD80-1FB02A6C702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451057"/>
      </p:ext>
    </p:extLst>
  </p:cSld>
  <p:clrMapOvr>
    <a:masterClrMapping/>
  </p:clrMapOvr>
  <p:transition spd="slow">
    <p:split orient="vert"/>
  </p:transition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</Words>
  <Application>Microsoft Office PowerPoint</Application>
  <PresentationFormat>Widescreen</PresentationFormat>
  <Paragraphs>3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Arial</vt:lpstr>
      <vt:lpstr>Arial Black</vt:lpstr>
      <vt:lpstr>Calibri</vt:lpstr>
      <vt:lpstr>Calibri Light</vt:lpstr>
      <vt:lpstr>Office Theme</vt:lpstr>
      <vt:lpstr>A-Z  Projects</vt:lpstr>
      <vt:lpstr>Sponsors &amp; stakeholders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The Product Project Technique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A-Z  Projects</dc:title>
  <dc:creator>Stevie Davidson</dc:creator>
  <cp:lastModifiedBy>Stevie Davidson</cp:lastModifiedBy>
  <cp:revision>1</cp:revision>
  <dcterms:created xsi:type="dcterms:W3CDTF">2020-06-18T06:53:11Z</dcterms:created>
  <dcterms:modified xsi:type="dcterms:W3CDTF">2020-06-18T06:53:11Z</dcterms:modified>
</cp:coreProperties>
</file>