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0" r:id="rId4"/>
    <p:sldId id="263" r:id="rId5"/>
    <p:sldId id="267" r:id="rId6"/>
    <p:sldId id="266" r:id="rId7"/>
    <p:sldId id="26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raig Townsend" initials="CT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1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12/19/2019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oundcloud.com/darkarchitectofficial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acebook.com/DarkArchitectOfficial/" TargetMode="External"/><Relationship Id="rId4" Type="http://schemas.openxmlformats.org/officeDocument/2006/relationships/hyperlink" Target="https://www.di.fm/shows/blueprints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image" Target="../media/image3.png"/><Relationship Id="rId7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soundcloud.com/darkarchitectofficial/prog-breaks-track-assignment-project-126bpm-cm-251119-31/s-qU75q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31">
            <a:extLst>
              <a:ext uri="{FF2B5EF4-FFF2-40B4-BE49-F238E27FC236}">
                <a16:creationId xmlns:a16="http://schemas.microsoft.com/office/drawing/2014/main" id="{9886A1D7-F8F1-4C08-BD48-4A1769A26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75478C28-22F1-42DC-AD96-105196B74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58550258-B27F-47C4-A6D5-91106B546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F81A6B2B-20D5-4923-A49D-527E1A0405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31D1732C-77B3-4A38-8C9E-30B6ED19FE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C21A2C2B-004B-4CAF-BA79-3C67AA73C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EF7AEE93-4F90-4340-8A6C-393999C70D3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800" r="-1" b="-1"/>
          <a:stretch/>
        </p:blipFill>
        <p:spPr>
          <a:xfrm>
            <a:off x="5953611" y="801655"/>
            <a:ext cx="5291665" cy="5249332"/>
          </a:xfrm>
          <a:prstGeom prst="rect">
            <a:avLst/>
          </a:prstGeom>
        </p:spPr>
      </p:pic>
      <p:sp useBgFill="1">
        <p:nvSpPr>
          <p:cNvPr id="40" name="Rounded Rectangle 21">
            <a:extLst>
              <a:ext uri="{FF2B5EF4-FFF2-40B4-BE49-F238E27FC236}">
                <a16:creationId xmlns:a16="http://schemas.microsoft.com/office/drawing/2014/main" id="{DBC789AB-E1A6-4420-9F5D-77C24A72C3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54879" y="3128956"/>
            <a:ext cx="45720" cy="658368"/>
          </a:xfrm>
          <a:prstGeom prst="roundRect">
            <a:avLst>
              <a:gd name="adj" fmla="val 50000"/>
            </a:avLst>
          </a:prstGeom>
          <a:ln w="9525">
            <a:noFill/>
          </a:ln>
          <a:effectLst>
            <a:innerShdw blurRad="114300">
              <a:prstClr val="black">
                <a:alpha val="86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B846625F-E61B-4181-A28D-0CDFB41A1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154680"/>
            <a:ext cx="981528" cy="606425"/>
          </a:xfrm>
          <a:prstGeom prst="rect">
            <a:avLst/>
          </a:prstGeom>
        </p:spPr>
      </p:pic>
      <p:pic>
        <p:nvPicPr>
          <p:cNvPr id="5" name="Picture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7D9F254B-C401-44EB-9470-8A0B2F0C81F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127" r="19868" b="-2"/>
          <a:stretch/>
        </p:blipFill>
        <p:spPr>
          <a:xfrm>
            <a:off x="989396" y="801655"/>
            <a:ext cx="5291665" cy="5249332"/>
          </a:xfrm>
          <a:prstGeom prst="rect">
            <a:avLst/>
          </a:prstGeom>
        </p:spPr>
      </p:pic>
      <p:sp useBgFill="1">
        <p:nvSpPr>
          <p:cNvPr id="44" name="Rounded Rectangle 27">
            <a:extLst>
              <a:ext uri="{FF2B5EF4-FFF2-40B4-BE49-F238E27FC236}">
                <a16:creationId xmlns:a16="http://schemas.microsoft.com/office/drawing/2014/main" id="{D5005587-3ACB-4708-A359-E6193463A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238105" y="3128956"/>
            <a:ext cx="45720" cy="658368"/>
          </a:xfrm>
          <a:prstGeom prst="roundRect">
            <a:avLst>
              <a:gd name="adj" fmla="val 50000"/>
            </a:avLst>
          </a:prstGeom>
          <a:ln w="9525">
            <a:noFill/>
          </a:ln>
          <a:effectLst>
            <a:innerShdw blurRad="114300">
              <a:prstClr val="black">
                <a:alpha val="86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0A38CDCC-04E6-47BD-BC21-357ECEA24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253144" y="3154680"/>
            <a:ext cx="938856" cy="60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885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1BCADF21-2DAB-4C8A-989E-3AC84B3CDA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46091" r="-1" b="166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17D2582-F32B-451F-A219-0BF27300C64F}"/>
              </a:ext>
            </a:extLst>
          </p:cNvPr>
          <p:cNvSpPr txBox="1"/>
          <p:nvPr/>
        </p:nvSpPr>
        <p:spPr>
          <a:xfrm>
            <a:off x="1295402" y="982132"/>
            <a:ext cx="9601196" cy="1303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n w="3175" cmpd="sng">
                  <a:noFill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Some Stats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endParaRPr lang="en-US" sz="4400" dirty="0">
              <a:ln w="3175" cmpd="sng">
                <a:noFill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AA016-4707-4FF6-9A55-FDB09DD3B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1,648 Followers </a:t>
            </a:r>
            <a:r>
              <a:rPr lang="en-US" dirty="0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Soundcloud</a:t>
            </a:r>
            <a:endParaRPr lang="en-US" dirty="0">
              <a:solidFill>
                <a:schemeClr val="accent5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7,000+ Listeners With </a:t>
            </a:r>
            <a:r>
              <a:rPr lang="en-US" dirty="0">
                <a:solidFill>
                  <a:srgbClr val="00B0F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Blueprints</a:t>
            </a:r>
            <a:endParaRPr lang="en-US" dirty="0">
              <a:solidFill>
                <a:srgbClr val="00B0F0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1,312 Followers </a:t>
            </a:r>
            <a:r>
              <a:rPr lang="en-US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Facebook</a:t>
            </a:r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4489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01C6C421-E325-4B25-B01C-F84AB0E2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647C856A-50BB-4AC8-8748-563EC1284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8EFA075B-312A-40E3-B545-74BC6659F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F3BB61EA-6C4E-41B0-A57F-E9E110E73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5CD2659D-D807-425C-91A6-D5154D5B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C7AC0350-8D66-4960-8B3B-5933E7CC12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E415EAF-7349-47FF-B9A1-20E60B05A2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13290" y="1041401"/>
            <a:ext cx="3079006" cy="23452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/>
              <a:t>Progressive</a:t>
            </a:r>
            <a:br>
              <a:rPr lang="en-GB" sz="3800" dirty="0"/>
            </a:br>
            <a:r>
              <a:rPr lang="en-GB" sz="3800" dirty="0"/>
              <a:t>&amp; </a:t>
            </a:r>
            <a:br>
              <a:rPr lang="en-GB" sz="3800" dirty="0"/>
            </a:br>
            <a:r>
              <a:rPr lang="en-GB" sz="3800" dirty="0"/>
              <a:t>Breaks</a:t>
            </a:r>
            <a:br>
              <a:rPr lang="en-GB" sz="3800" dirty="0"/>
            </a:br>
            <a:endParaRPr lang="en-GB" sz="3800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DB763ED9-D4CA-4565-A990-DF28082D6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092644" y="1092200"/>
            <a:ext cx="6432130" cy="4705096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A close up of a sign&#10;&#10;Description automatically generated">
            <a:extLst>
              <a:ext uri="{FF2B5EF4-FFF2-40B4-BE49-F238E27FC236}">
                <a16:creationId xmlns:a16="http://schemas.microsoft.com/office/drawing/2014/main" id="{6CD10D6A-7534-40CE-9849-013B5F4A174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993" r="1" b="995"/>
          <a:stretch/>
        </p:blipFill>
        <p:spPr>
          <a:xfrm>
            <a:off x="1259186" y="1254760"/>
            <a:ext cx="1725977" cy="1691691"/>
          </a:xfrm>
          <a:prstGeom prst="rect">
            <a:avLst/>
          </a:prstGeom>
        </p:spPr>
      </p:pic>
      <p:pic>
        <p:nvPicPr>
          <p:cNvPr id="5" name="Picture 4" descr="A picture containing ax, lamp, bat, drawing&#10;&#10;Description automatically generated">
            <a:extLst>
              <a:ext uri="{FF2B5EF4-FFF2-40B4-BE49-F238E27FC236}">
                <a16:creationId xmlns:a16="http://schemas.microsoft.com/office/drawing/2014/main" id="{9A2E8CE3-B8DF-4ED5-9073-C02AE5E2D84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523" r="12862" b="-4"/>
          <a:stretch/>
        </p:blipFill>
        <p:spPr>
          <a:xfrm>
            <a:off x="3138485" y="1254760"/>
            <a:ext cx="1714760" cy="1691691"/>
          </a:xfrm>
          <a:prstGeom prst="rect">
            <a:avLst/>
          </a:prstGeom>
        </p:spPr>
      </p:pic>
      <p:pic>
        <p:nvPicPr>
          <p:cNvPr id="21" name="Picture 20" descr="A close up of a logo&#10;&#10;Description automatically generated">
            <a:extLst>
              <a:ext uri="{FF2B5EF4-FFF2-40B4-BE49-F238E27FC236}">
                <a16:creationId xmlns:a16="http://schemas.microsoft.com/office/drawing/2014/main" id="{B19D9D96-3E27-4CFE-93B5-C32C998E951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1758" r="-2" b="7977"/>
          <a:stretch/>
        </p:blipFill>
        <p:spPr>
          <a:xfrm>
            <a:off x="1259185" y="3107318"/>
            <a:ext cx="3594059" cy="2525319"/>
          </a:xfrm>
          <a:prstGeom prst="rect">
            <a:avLst/>
          </a:prstGeom>
        </p:spPr>
      </p:pic>
      <p:pic>
        <p:nvPicPr>
          <p:cNvPr id="7" name="Picture 6" descr="A picture containing drawing, light&#10;&#10;Description automatically generated">
            <a:extLst>
              <a:ext uri="{FF2B5EF4-FFF2-40B4-BE49-F238E27FC236}">
                <a16:creationId xmlns:a16="http://schemas.microsoft.com/office/drawing/2014/main" id="{203B17F4-D345-4361-B878-FE13E036740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2470" r="23839" b="1"/>
          <a:stretch/>
        </p:blipFill>
        <p:spPr>
          <a:xfrm>
            <a:off x="5006565" y="1254761"/>
            <a:ext cx="2351667" cy="4379975"/>
          </a:xfrm>
          <a:prstGeom prst="rect">
            <a:avLst/>
          </a:prstGeom>
        </p:spPr>
      </p:pic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8C5093AD-F3E0-407E-BF0B-03FE3AE09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7999431" y="3509772"/>
            <a:ext cx="3074977" cy="1235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8752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14F7DB2-2747-44B1-8CCD-EA4CF6EAB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6B274392-2BAA-4EFD-A7A4-941ABF7B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E9F97B-B428-4C46-8004-BC4A40DEF3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6C42F04-DEA1-45C3-9F84-8B1652F9C9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DA860151-6D39-4EDD-99B8-908690A0D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C02D87C-1E23-4B24-AFE6-A85743C72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12B819D-CC31-407E-85A4-38D86944A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433B347-AE1B-487E-9813-FC88C0DD7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4662" y="469900"/>
            <a:ext cx="11239500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 contourW="12700">
            <a:bevelT w="6350" h="6350"/>
            <a:contourClr>
              <a:schemeClr val="tx2">
                <a:lumMod val="75000"/>
                <a:lumOff val="2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FE02B2F-D95A-47B1-8DA1-163D34260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B310E3-820E-4347-B775-FE43BFA03C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2" y="982132"/>
            <a:ext cx="9601196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>
                <a:solidFill>
                  <a:schemeClr val="bg1"/>
                </a:solidFill>
              </a:rPr>
              <a:t>The Track – </a:t>
            </a:r>
            <a:br>
              <a:rPr lang="en-US" sz="4100">
                <a:solidFill>
                  <a:schemeClr val="bg1"/>
                </a:solidFill>
              </a:rPr>
            </a:br>
            <a:r>
              <a:rPr lang="en-US" sz="4100">
                <a:solidFill>
                  <a:schemeClr val="bg1"/>
                </a:solidFill>
              </a:rPr>
              <a:t>‘Don’t want to be by myself – Take Me Away’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D867580-55A6-4E67-A38E-4D1E3D4FB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C40E3851-5F44-46F0-BA60-95A519C69A84}"/>
              </a:ext>
            </a:extLst>
          </p:cNvPr>
          <p:cNvSpPr txBox="1"/>
          <p:nvPr/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hlinkClick r:id="rId5"/>
              </a:rPr>
              <a:t>https://soundcloud.com/darkarchitectofficial/prog-breaks-track-assignment-project-126bpm-cm-251119-31/s-qU75q</a:t>
            </a:r>
            <a:endParaRPr lang="en-US" dirty="0">
              <a:solidFill>
                <a:schemeClr val="bg1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815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DF8837B-BAE2-489A-8F93-69216307D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map, drawing&#10;&#10;Description automatically generated">
            <a:extLst>
              <a:ext uri="{FF2B5EF4-FFF2-40B4-BE49-F238E27FC236}">
                <a16:creationId xmlns:a16="http://schemas.microsoft.com/office/drawing/2014/main" id="{9F8A2D39-0713-470D-93B8-34596898D5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10507" r="4161" b="1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17A7D7-9E80-46E0-8912-C29A7EE90F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59736" y="5276805"/>
            <a:ext cx="6815669" cy="151553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Demographics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48BEE9B-A2F4-4BF3-9EAD-16E1A7FC2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3699932" y="3510608"/>
            <a:ext cx="512064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Arrow Clockwise curve">
            <a:extLst>
              <a:ext uri="{FF2B5EF4-FFF2-40B4-BE49-F238E27FC236}">
                <a16:creationId xmlns:a16="http://schemas.microsoft.com/office/drawing/2014/main" id="{BBFC4C4E-1A3A-4861-8BDF-362641DFA9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85532" y="5668347"/>
            <a:ext cx="914400" cy="914400"/>
          </a:xfrm>
          <a:prstGeom prst="rect">
            <a:avLst/>
          </a:prstGeom>
        </p:spPr>
      </p:pic>
      <p:pic>
        <p:nvPicPr>
          <p:cNvPr id="11" name="Graphic 10" descr="Arrow Clockwise curve">
            <a:extLst>
              <a:ext uri="{FF2B5EF4-FFF2-40B4-BE49-F238E27FC236}">
                <a16:creationId xmlns:a16="http://schemas.microsoft.com/office/drawing/2014/main" id="{475B9104-AA5B-400A-9E84-9E7CC6FB4E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177569" y="4882159"/>
            <a:ext cx="914400" cy="914400"/>
          </a:xfrm>
          <a:prstGeom prst="rect">
            <a:avLst/>
          </a:prstGeom>
        </p:spPr>
      </p:pic>
      <p:pic>
        <p:nvPicPr>
          <p:cNvPr id="13" name="Graphic 12" descr="Arrow Clockwise curve">
            <a:extLst>
              <a:ext uri="{FF2B5EF4-FFF2-40B4-BE49-F238E27FC236}">
                <a16:creationId xmlns:a16="http://schemas.microsoft.com/office/drawing/2014/main" id="{1F2FD11F-D015-4A8A-816C-1246A2C61A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22721" y="2400486"/>
            <a:ext cx="914400" cy="914400"/>
          </a:xfrm>
          <a:prstGeom prst="rect">
            <a:avLst/>
          </a:prstGeom>
        </p:spPr>
      </p:pic>
      <p:pic>
        <p:nvPicPr>
          <p:cNvPr id="14" name="Graphic 13" descr="Arrow Clockwise curve">
            <a:extLst>
              <a:ext uri="{FF2B5EF4-FFF2-40B4-BE49-F238E27FC236}">
                <a16:creationId xmlns:a16="http://schemas.microsoft.com/office/drawing/2014/main" id="{D179B70A-9C33-4068-9E10-7B2D016717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46123" y="1583964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C26CABA-FC00-4C6F-BFDD-6F16C5B0820E}"/>
              </a:ext>
            </a:extLst>
          </p:cNvPr>
          <p:cNvSpPr txBox="1"/>
          <p:nvPr/>
        </p:nvSpPr>
        <p:spPr>
          <a:xfrm>
            <a:off x="3832660" y="5549109"/>
            <a:ext cx="7464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Brazil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F57B8B-D104-4AF1-82C9-F42049E1AADA}"/>
              </a:ext>
            </a:extLst>
          </p:cNvPr>
          <p:cNvSpPr txBox="1"/>
          <p:nvPr/>
        </p:nvSpPr>
        <p:spPr>
          <a:xfrm>
            <a:off x="3462088" y="6244895"/>
            <a:ext cx="1105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Argentina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97254A-F954-42F1-A9CB-37C226ADF4A3}"/>
              </a:ext>
            </a:extLst>
          </p:cNvPr>
          <p:cNvSpPr txBox="1"/>
          <p:nvPr/>
        </p:nvSpPr>
        <p:spPr>
          <a:xfrm>
            <a:off x="1353369" y="3129342"/>
            <a:ext cx="21087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United States</a:t>
            </a: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E7357C7-83BE-4743-B685-74C6F29A04A9}"/>
              </a:ext>
            </a:extLst>
          </p:cNvPr>
          <p:cNvSpPr txBox="1"/>
          <p:nvPr/>
        </p:nvSpPr>
        <p:spPr>
          <a:xfrm>
            <a:off x="2645572" y="2267218"/>
            <a:ext cx="21087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Canada</a:t>
            </a:r>
          </a:p>
          <a:p>
            <a:endParaRPr lang="en-GB" dirty="0"/>
          </a:p>
        </p:txBody>
      </p:sp>
      <p:pic>
        <p:nvPicPr>
          <p:cNvPr id="17" name="Graphic 16" descr="Arrow Clockwise curve">
            <a:extLst>
              <a:ext uri="{FF2B5EF4-FFF2-40B4-BE49-F238E27FC236}">
                <a16:creationId xmlns:a16="http://schemas.microsoft.com/office/drawing/2014/main" id="{498E5E04-B8A6-4148-B554-AA792CF13F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44390" y="1486086"/>
            <a:ext cx="914400" cy="9144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9A04C30-392E-4008-8C1C-8D95110D918A}"/>
              </a:ext>
            </a:extLst>
          </p:cNvPr>
          <p:cNvSpPr txBox="1"/>
          <p:nvPr/>
        </p:nvSpPr>
        <p:spPr>
          <a:xfrm>
            <a:off x="9091517" y="2267217"/>
            <a:ext cx="21087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Russia</a:t>
            </a:r>
          </a:p>
          <a:p>
            <a:endParaRPr lang="en-GB" dirty="0"/>
          </a:p>
        </p:txBody>
      </p:sp>
      <p:pic>
        <p:nvPicPr>
          <p:cNvPr id="19" name="Graphic 18" descr="Arrow Clockwise curve">
            <a:extLst>
              <a:ext uri="{FF2B5EF4-FFF2-40B4-BE49-F238E27FC236}">
                <a16:creationId xmlns:a16="http://schemas.microsoft.com/office/drawing/2014/main" id="{778A9525-ADCF-482E-BDDC-D90C73D85C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66532" y="2854726"/>
            <a:ext cx="914400" cy="9144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C57E9B2-8E4B-4DAB-BA36-9F11CC49FCE4}"/>
              </a:ext>
            </a:extLst>
          </p:cNvPr>
          <p:cNvSpPr txBox="1"/>
          <p:nvPr/>
        </p:nvSpPr>
        <p:spPr>
          <a:xfrm>
            <a:off x="6936189" y="3575219"/>
            <a:ext cx="21087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Israel</a:t>
            </a:r>
          </a:p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8D1D4D8-4E10-4762-BDD7-AA4953ED8393}"/>
              </a:ext>
            </a:extLst>
          </p:cNvPr>
          <p:cNvSpPr txBox="1"/>
          <p:nvPr/>
        </p:nvSpPr>
        <p:spPr>
          <a:xfrm>
            <a:off x="5430279" y="2959615"/>
            <a:ext cx="2108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Spain</a:t>
            </a:r>
          </a:p>
        </p:txBody>
      </p:sp>
      <p:pic>
        <p:nvPicPr>
          <p:cNvPr id="23" name="Graphic 22" descr="Arrow Clockwise curve">
            <a:extLst>
              <a:ext uri="{FF2B5EF4-FFF2-40B4-BE49-F238E27FC236}">
                <a16:creationId xmlns:a16="http://schemas.microsoft.com/office/drawing/2014/main" id="{0B46095C-333C-47B2-83CA-EE3BF6983A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92963" y="2353807"/>
            <a:ext cx="914400" cy="91440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EF2A3268-AFC4-4AD4-8713-B5DBDCA2AF3A}"/>
              </a:ext>
            </a:extLst>
          </p:cNvPr>
          <p:cNvSpPr txBox="1"/>
          <p:nvPr/>
        </p:nvSpPr>
        <p:spPr>
          <a:xfrm>
            <a:off x="168361" y="4221550"/>
            <a:ext cx="2108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Ages 25 - 50</a:t>
            </a:r>
          </a:p>
        </p:txBody>
      </p:sp>
    </p:spTree>
    <p:extLst>
      <p:ext uri="{BB962C8B-B14F-4D97-AF65-F5344CB8AC3E}">
        <p14:creationId xmlns:p14="http://schemas.microsoft.com/office/powerpoint/2010/main" val="22090633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DF8837B-BAE2-489A-8F93-69216307D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at with its mouth open&#10;&#10;Description automatically generated">
            <a:extLst>
              <a:ext uri="{FF2B5EF4-FFF2-40B4-BE49-F238E27FC236}">
                <a16:creationId xmlns:a16="http://schemas.microsoft.com/office/drawing/2014/main" id="{19E6301D-EE94-45D2-B491-8096E9EA7C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02010E-671C-488A-895D-EDEC389DBB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Artwork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769647-1E92-4FEF-A54F-DDAE37DAA3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And the Target Audience</a:t>
            </a:r>
          </a:p>
          <a:p>
            <a:r>
              <a:rPr lang="en-GB" dirty="0">
                <a:solidFill>
                  <a:srgbClr val="FFFFFF"/>
                </a:solidFill>
              </a:rPr>
              <a:t>£100 Graphic Design</a:t>
            </a:r>
          </a:p>
          <a:p>
            <a:r>
              <a:rPr lang="en-GB" dirty="0">
                <a:solidFill>
                  <a:srgbClr val="FFFFFF"/>
                </a:solidFill>
              </a:rPr>
              <a:t>£100 Social Marketing &amp; </a:t>
            </a:r>
            <a:r>
              <a:rPr lang="en-GB">
                <a:solidFill>
                  <a:srgbClr val="FFFFFF"/>
                </a:solidFill>
              </a:rPr>
              <a:t>Press Release</a:t>
            </a:r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48BEE9B-A2F4-4BF3-9EAD-16E1A7FC2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3699932" y="3510608"/>
            <a:ext cx="512064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21237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A7367-0BDE-491B-A476-717084F6601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Release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7A6520-19EF-4155-8396-F2C7EAAF47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215486"/>
          </a:xfrm>
        </p:spPr>
        <p:txBody>
          <a:bodyPr/>
          <a:lstStyle/>
          <a:p>
            <a:r>
              <a:rPr lang="en-GB" dirty="0"/>
              <a:t>The Recordings £200</a:t>
            </a:r>
          </a:p>
          <a:p>
            <a:r>
              <a:rPr lang="en-GB" dirty="0"/>
              <a:t>Mixing &amp; Mastering £100  </a:t>
            </a:r>
          </a:p>
        </p:txBody>
      </p:sp>
      <p:pic>
        <p:nvPicPr>
          <p:cNvPr id="5" name="Picture 4" descr="A close up of electronics&#10;&#10;Description automatically generated">
            <a:extLst>
              <a:ext uri="{FF2B5EF4-FFF2-40B4-BE49-F238E27FC236}">
                <a16:creationId xmlns:a16="http://schemas.microsoft.com/office/drawing/2014/main" id="{B095D5D8-B7D7-4277-AC1C-6A9BE05081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2735" y="1954366"/>
            <a:ext cx="1590642" cy="835087"/>
          </a:xfrm>
          <a:prstGeom prst="rect">
            <a:avLst/>
          </a:prstGeom>
        </p:spPr>
      </p:pic>
      <p:pic>
        <p:nvPicPr>
          <p:cNvPr id="9" name="Picture 8" descr="A sign on the side of a building&#10;&#10;Description automatically generated">
            <a:extLst>
              <a:ext uri="{FF2B5EF4-FFF2-40B4-BE49-F238E27FC236}">
                <a16:creationId xmlns:a16="http://schemas.microsoft.com/office/drawing/2014/main" id="{26C8D03B-8933-4FA7-A32A-4FA4C5C0FC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8625" y="1871131"/>
            <a:ext cx="1565648" cy="1148122"/>
          </a:xfrm>
          <a:prstGeom prst="rect">
            <a:avLst/>
          </a:prstGeom>
        </p:spPr>
      </p:pic>
      <p:pic>
        <p:nvPicPr>
          <p:cNvPr id="11" name="Picture 10" descr="A close up of a sign&#10;&#10;Description automatically generated">
            <a:extLst>
              <a:ext uri="{FF2B5EF4-FFF2-40B4-BE49-F238E27FC236}">
                <a16:creationId xmlns:a16="http://schemas.microsoft.com/office/drawing/2014/main" id="{E7FA7F6D-9A05-4B18-993D-979051A9B8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6292" y="4449337"/>
            <a:ext cx="3099415" cy="892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1563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87</Words>
  <Application>Microsoft Office PowerPoint</Application>
  <PresentationFormat>Widescreen</PresentationFormat>
  <Paragraphs>24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Garamond</vt:lpstr>
      <vt:lpstr>Organic</vt:lpstr>
      <vt:lpstr>PowerPoint Presentation</vt:lpstr>
      <vt:lpstr>PowerPoint Presentation</vt:lpstr>
      <vt:lpstr>Progressive &amp;  Breaks </vt:lpstr>
      <vt:lpstr>The Track –  ‘Don’t want to be by myself – Take Me Away’</vt:lpstr>
      <vt:lpstr>Demographics</vt:lpstr>
      <vt:lpstr>The Artwork</vt:lpstr>
      <vt:lpstr>The Release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Progressive &amp;  Breaks</dc:title>
  <dc:creator>Craig Townsend</dc:creator>
  <cp:lastModifiedBy>Craig Townsend</cp:lastModifiedBy>
  <cp:revision>6</cp:revision>
  <dcterms:created xsi:type="dcterms:W3CDTF">2019-12-18T23:05:30Z</dcterms:created>
  <dcterms:modified xsi:type="dcterms:W3CDTF">2019-12-19T20:42:45Z</dcterms:modified>
</cp:coreProperties>
</file>