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8" r:id="rId6"/>
    <p:sldId id="281" r:id="rId7"/>
    <p:sldId id="703" r:id="rId8"/>
    <p:sldId id="710" r:id="rId9"/>
    <p:sldId id="708" r:id="rId10"/>
    <p:sldId id="705" r:id="rId11"/>
    <p:sldId id="707" r:id="rId12"/>
    <p:sldId id="704" r:id="rId13"/>
    <p:sldId id="702" r:id="rId14"/>
    <p:sldId id="303" r:id="rId15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C26339-F92A-4462-8794-6D4ABB15DFE2}" v="69" dt="2024-11-12T11:54:17.311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86" autoAdjust="0"/>
    <p:restoredTop sz="94598" autoAdjust="0"/>
  </p:normalViewPr>
  <p:slideViewPr>
    <p:cSldViewPr snapToGrid="0">
      <p:cViewPr>
        <p:scale>
          <a:sx n="82" d="100"/>
          <a:sy n="82" d="100"/>
        </p:scale>
        <p:origin x="288" y="3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5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85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sa Flatley" userId="0242edfc-aa31-435e-a161-b1e1fa7a13bd" providerId="ADAL" clId="{C6C26339-F92A-4462-8794-6D4ABB15DFE2}"/>
    <pc:docChg chg="undo redo custSel addSld delSld modSld sldOrd">
      <pc:chgData name="Alissa Flatley" userId="0242edfc-aa31-435e-a161-b1e1fa7a13bd" providerId="ADAL" clId="{C6C26339-F92A-4462-8794-6D4ABB15DFE2}" dt="2024-11-12T11:55:00.438" v="2031" actId="20577"/>
      <pc:docMkLst>
        <pc:docMk/>
      </pc:docMkLst>
      <pc:sldChg chg="modSp mod">
        <pc:chgData name="Alissa Flatley" userId="0242edfc-aa31-435e-a161-b1e1fa7a13bd" providerId="ADAL" clId="{C6C26339-F92A-4462-8794-6D4ABB15DFE2}" dt="2024-11-12T09:20:59.697" v="260" actId="20577"/>
        <pc:sldMkLst>
          <pc:docMk/>
          <pc:sldMk cId="1633438396" sldId="256"/>
        </pc:sldMkLst>
        <pc:spChg chg="mod">
          <ac:chgData name="Alissa Flatley" userId="0242edfc-aa31-435e-a161-b1e1fa7a13bd" providerId="ADAL" clId="{C6C26339-F92A-4462-8794-6D4ABB15DFE2}" dt="2024-11-12T09:20:59.697" v="260" actId="20577"/>
          <ac:spMkLst>
            <pc:docMk/>
            <pc:sldMk cId="1633438396" sldId="256"/>
            <ac:spMk id="3" creationId="{81524056-A4C3-E7A1-B6CD-92ED40131A62}"/>
          </ac:spMkLst>
        </pc:spChg>
      </pc:sldChg>
      <pc:sldChg chg="addSp delSp modSp mod">
        <pc:chgData name="Alissa Flatley" userId="0242edfc-aa31-435e-a161-b1e1fa7a13bd" providerId="ADAL" clId="{C6C26339-F92A-4462-8794-6D4ABB15DFE2}" dt="2024-11-12T09:21:16.722" v="265" actId="207"/>
        <pc:sldMkLst>
          <pc:docMk/>
          <pc:sldMk cId="3408066673" sldId="258"/>
        </pc:sldMkLst>
        <pc:spChg chg="mod">
          <ac:chgData name="Alissa Flatley" userId="0242edfc-aa31-435e-a161-b1e1fa7a13bd" providerId="ADAL" clId="{C6C26339-F92A-4462-8794-6D4ABB15DFE2}" dt="2024-11-12T09:10:15.369" v="1" actId="14100"/>
          <ac:spMkLst>
            <pc:docMk/>
            <pc:sldMk cId="3408066673" sldId="258"/>
            <ac:spMk id="2" creationId="{45271F64-C1B8-32D8-CA6D-6AC5F40D7B47}"/>
          </ac:spMkLst>
        </pc:spChg>
        <pc:spChg chg="add mod">
          <ac:chgData name="Alissa Flatley" userId="0242edfc-aa31-435e-a161-b1e1fa7a13bd" providerId="ADAL" clId="{C6C26339-F92A-4462-8794-6D4ABB15DFE2}" dt="2024-11-12T09:21:16.722" v="265" actId="207"/>
          <ac:spMkLst>
            <pc:docMk/>
            <pc:sldMk cId="3408066673" sldId="258"/>
            <ac:spMk id="3" creationId="{F0D275FB-493B-DD3F-84B4-468CDC1AB210}"/>
          </ac:spMkLst>
        </pc:spChg>
        <pc:spChg chg="del">
          <ac:chgData name="Alissa Flatley" userId="0242edfc-aa31-435e-a161-b1e1fa7a13bd" providerId="ADAL" clId="{C6C26339-F92A-4462-8794-6D4ABB15DFE2}" dt="2024-11-12T09:21:07.711" v="261" actId="478"/>
          <ac:spMkLst>
            <pc:docMk/>
            <pc:sldMk cId="3408066673" sldId="258"/>
            <ac:spMk id="5" creationId="{29225159-D96C-A105-C102-CF6F6025237C}"/>
          </ac:spMkLst>
        </pc:spChg>
      </pc:sldChg>
      <pc:sldChg chg="addSp delSp modSp del mod">
        <pc:chgData name="Alissa Flatley" userId="0242edfc-aa31-435e-a161-b1e1fa7a13bd" providerId="ADAL" clId="{C6C26339-F92A-4462-8794-6D4ABB15DFE2}" dt="2024-11-12T10:11:13.081" v="323" actId="47"/>
        <pc:sldMkLst>
          <pc:docMk/>
          <pc:sldMk cId="1015856242" sldId="261"/>
        </pc:sldMkLst>
        <pc:spChg chg="del">
          <ac:chgData name="Alissa Flatley" userId="0242edfc-aa31-435e-a161-b1e1fa7a13bd" providerId="ADAL" clId="{C6C26339-F92A-4462-8794-6D4ABB15DFE2}" dt="2024-11-12T09:21:51.098" v="277" actId="478"/>
          <ac:spMkLst>
            <pc:docMk/>
            <pc:sldMk cId="1015856242" sldId="261"/>
            <ac:spMk id="6" creationId="{903BA894-F7BC-F5C4-2B04-1E170555A098}"/>
          </ac:spMkLst>
        </pc:spChg>
        <pc:spChg chg="add mod">
          <ac:chgData name="Alissa Flatley" userId="0242edfc-aa31-435e-a161-b1e1fa7a13bd" providerId="ADAL" clId="{C6C26339-F92A-4462-8794-6D4ABB15DFE2}" dt="2024-11-12T09:21:51.494" v="278"/>
          <ac:spMkLst>
            <pc:docMk/>
            <pc:sldMk cId="1015856242" sldId="261"/>
            <ac:spMk id="7" creationId="{8B864550-B6D1-73B9-ADA1-A577A8852AD2}"/>
          </ac:spMkLst>
        </pc:spChg>
      </pc:sldChg>
      <pc:sldChg chg="addSp delSp modSp del mod">
        <pc:chgData name="Alissa Flatley" userId="0242edfc-aa31-435e-a161-b1e1fa7a13bd" providerId="ADAL" clId="{C6C26339-F92A-4462-8794-6D4ABB15DFE2}" dt="2024-11-12T10:11:20.311" v="327" actId="47"/>
        <pc:sldMkLst>
          <pc:docMk/>
          <pc:sldMk cId="2466851707" sldId="263"/>
        </pc:sldMkLst>
        <pc:spChg chg="add mod">
          <ac:chgData name="Alissa Flatley" userId="0242edfc-aa31-435e-a161-b1e1fa7a13bd" providerId="ADAL" clId="{C6C26339-F92A-4462-8794-6D4ABB15DFE2}" dt="2024-11-12T09:22:03.207" v="284"/>
          <ac:spMkLst>
            <pc:docMk/>
            <pc:sldMk cId="2466851707" sldId="263"/>
            <ac:spMk id="3" creationId="{82F01E55-922B-3BAD-8ED6-8CD8FD03BCCB}"/>
          </ac:spMkLst>
        </pc:spChg>
        <pc:spChg chg="del">
          <ac:chgData name="Alissa Flatley" userId="0242edfc-aa31-435e-a161-b1e1fa7a13bd" providerId="ADAL" clId="{C6C26339-F92A-4462-8794-6D4ABB15DFE2}" dt="2024-11-12T09:22:02.807" v="283" actId="478"/>
          <ac:spMkLst>
            <pc:docMk/>
            <pc:sldMk cId="2466851707" sldId="263"/>
            <ac:spMk id="5" creationId="{402FF677-BEC7-7400-80AD-C6742FCF6B35}"/>
          </ac:spMkLst>
        </pc:spChg>
      </pc:sldChg>
      <pc:sldChg chg="addSp delSp modSp del mod">
        <pc:chgData name="Alissa Flatley" userId="0242edfc-aa31-435e-a161-b1e1fa7a13bd" providerId="ADAL" clId="{C6C26339-F92A-4462-8794-6D4ABB15DFE2}" dt="2024-11-12T11:18:12.869" v="1650" actId="47"/>
        <pc:sldMkLst>
          <pc:docMk/>
          <pc:sldMk cId="3252209376" sldId="264"/>
        </pc:sldMkLst>
        <pc:spChg chg="del">
          <ac:chgData name="Alissa Flatley" userId="0242edfc-aa31-435e-a161-b1e1fa7a13bd" providerId="ADAL" clId="{C6C26339-F92A-4462-8794-6D4ABB15DFE2}" dt="2024-11-12T09:22:06.122" v="285" actId="478"/>
          <ac:spMkLst>
            <pc:docMk/>
            <pc:sldMk cId="3252209376" sldId="264"/>
            <ac:spMk id="6" creationId="{CAC8F606-EF33-CADC-AAA8-DB6789AB78ED}"/>
          </ac:spMkLst>
        </pc:spChg>
        <pc:spChg chg="add mod">
          <ac:chgData name="Alissa Flatley" userId="0242edfc-aa31-435e-a161-b1e1fa7a13bd" providerId="ADAL" clId="{C6C26339-F92A-4462-8794-6D4ABB15DFE2}" dt="2024-11-12T09:22:06.520" v="286"/>
          <ac:spMkLst>
            <pc:docMk/>
            <pc:sldMk cId="3252209376" sldId="264"/>
            <ac:spMk id="8" creationId="{3A57D75F-4145-13A4-BA65-E240825B4301}"/>
          </ac:spMkLst>
        </pc:spChg>
      </pc:sldChg>
      <pc:sldChg chg="addSp delSp modSp del mod">
        <pc:chgData name="Alissa Flatley" userId="0242edfc-aa31-435e-a161-b1e1fa7a13bd" providerId="ADAL" clId="{C6C26339-F92A-4462-8794-6D4ABB15DFE2}" dt="2024-11-12T11:18:09.044" v="1649" actId="47"/>
        <pc:sldMkLst>
          <pc:docMk/>
          <pc:sldMk cId="2298218688" sldId="265"/>
        </pc:sldMkLst>
        <pc:spChg chg="add mod">
          <ac:chgData name="Alissa Flatley" userId="0242edfc-aa31-435e-a161-b1e1fa7a13bd" providerId="ADAL" clId="{C6C26339-F92A-4462-8794-6D4ABB15DFE2}" dt="2024-11-12T09:22:09.995" v="288"/>
          <ac:spMkLst>
            <pc:docMk/>
            <pc:sldMk cId="2298218688" sldId="265"/>
            <ac:spMk id="5" creationId="{8B30475C-28BC-440A-77CA-148D75283828}"/>
          </ac:spMkLst>
        </pc:spChg>
        <pc:spChg chg="del">
          <ac:chgData name="Alissa Flatley" userId="0242edfc-aa31-435e-a161-b1e1fa7a13bd" providerId="ADAL" clId="{C6C26339-F92A-4462-8794-6D4ABB15DFE2}" dt="2024-11-12T09:22:09.658" v="287" actId="478"/>
          <ac:spMkLst>
            <pc:docMk/>
            <pc:sldMk cId="2298218688" sldId="265"/>
            <ac:spMk id="9" creationId="{4B381551-2E5C-A5F4-302A-F4B358E03DA4}"/>
          </ac:spMkLst>
        </pc:spChg>
      </pc:sldChg>
      <pc:sldChg chg="del">
        <pc:chgData name="Alissa Flatley" userId="0242edfc-aa31-435e-a161-b1e1fa7a13bd" providerId="ADAL" clId="{C6C26339-F92A-4462-8794-6D4ABB15DFE2}" dt="2024-11-12T09:22:19.055" v="292" actId="47"/>
        <pc:sldMkLst>
          <pc:docMk/>
          <pc:sldMk cId="314925275" sldId="266"/>
        </pc:sldMkLst>
      </pc:sldChg>
      <pc:sldChg chg="addSp delSp modSp del mod ord">
        <pc:chgData name="Alissa Flatley" userId="0242edfc-aa31-435e-a161-b1e1fa7a13bd" providerId="ADAL" clId="{C6C26339-F92A-4462-8794-6D4ABB15DFE2}" dt="2024-11-12T11:45:42.001" v="1902" actId="47"/>
        <pc:sldMkLst>
          <pc:docMk/>
          <pc:sldMk cId="3227866719" sldId="268"/>
        </pc:sldMkLst>
        <pc:spChg chg="del">
          <ac:chgData name="Alissa Flatley" userId="0242edfc-aa31-435e-a161-b1e1fa7a13bd" providerId="ADAL" clId="{C6C26339-F92A-4462-8794-6D4ABB15DFE2}" dt="2024-11-12T09:21:26.651" v="268" actId="478"/>
          <ac:spMkLst>
            <pc:docMk/>
            <pc:sldMk cId="3227866719" sldId="268"/>
            <ac:spMk id="2" creationId="{AECE5061-6D8B-5821-77BF-38513E176417}"/>
          </ac:spMkLst>
        </pc:spChg>
        <pc:spChg chg="add mod">
          <ac:chgData name="Alissa Flatley" userId="0242edfc-aa31-435e-a161-b1e1fa7a13bd" providerId="ADAL" clId="{C6C26339-F92A-4462-8794-6D4ABB15DFE2}" dt="2024-11-12T09:21:31.426" v="270" actId="207"/>
          <ac:spMkLst>
            <pc:docMk/>
            <pc:sldMk cId="3227866719" sldId="268"/>
            <ac:spMk id="3" creationId="{095B4B16-5F39-67F9-BBA9-E1F06A955550}"/>
          </ac:spMkLst>
        </pc:spChg>
        <pc:spChg chg="add del">
          <ac:chgData name="Alissa Flatley" userId="0242edfc-aa31-435e-a161-b1e1fa7a13bd" providerId="ADAL" clId="{C6C26339-F92A-4462-8794-6D4ABB15DFE2}" dt="2024-11-12T11:02:32.835" v="1526" actId="478"/>
          <ac:spMkLst>
            <pc:docMk/>
            <pc:sldMk cId="3227866719" sldId="268"/>
            <ac:spMk id="4" creationId="{B1FA68DC-445D-17EE-4C50-CD8871FFF496}"/>
          </ac:spMkLst>
        </pc:spChg>
        <pc:spChg chg="del mod">
          <ac:chgData name="Alissa Flatley" userId="0242edfc-aa31-435e-a161-b1e1fa7a13bd" providerId="ADAL" clId="{C6C26339-F92A-4462-8794-6D4ABB15DFE2}" dt="2024-11-12T11:18:45.916" v="1695" actId="478"/>
          <ac:spMkLst>
            <pc:docMk/>
            <pc:sldMk cId="3227866719" sldId="268"/>
            <ac:spMk id="5" creationId="{76DCD4F2-25C5-6FB1-E0CD-51AA155C2683}"/>
          </ac:spMkLst>
        </pc:spChg>
        <pc:spChg chg="mod">
          <ac:chgData name="Alissa Flatley" userId="0242edfc-aa31-435e-a161-b1e1fa7a13bd" providerId="ADAL" clId="{C6C26339-F92A-4462-8794-6D4ABB15DFE2}" dt="2024-11-12T11:19:04.953" v="1703" actId="20577"/>
          <ac:spMkLst>
            <pc:docMk/>
            <pc:sldMk cId="3227866719" sldId="268"/>
            <ac:spMk id="6" creationId="{2063A031-5589-9C89-4548-E2738ED2941E}"/>
          </ac:spMkLst>
        </pc:spChg>
        <pc:spChg chg="del mod">
          <ac:chgData name="Alissa Flatley" userId="0242edfc-aa31-435e-a161-b1e1fa7a13bd" providerId="ADAL" clId="{C6C26339-F92A-4462-8794-6D4ABB15DFE2}" dt="2024-11-12T11:02:50.383" v="1533" actId="478"/>
          <ac:spMkLst>
            <pc:docMk/>
            <pc:sldMk cId="3227866719" sldId="268"/>
            <ac:spMk id="8" creationId="{C39BE701-A67E-5BFD-B044-ECF13A621788}"/>
          </ac:spMkLst>
        </pc:spChg>
        <pc:spChg chg="add mod">
          <ac:chgData name="Alissa Flatley" userId="0242edfc-aa31-435e-a161-b1e1fa7a13bd" providerId="ADAL" clId="{C6C26339-F92A-4462-8794-6D4ABB15DFE2}" dt="2024-11-12T11:06:59.302" v="1583" actId="1076"/>
          <ac:spMkLst>
            <pc:docMk/>
            <pc:sldMk cId="3227866719" sldId="268"/>
            <ac:spMk id="9" creationId="{C9D54F5B-4946-AFE4-82E1-E2A9BD84693F}"/>
          </ac:spMkLst>
        </pc:spChg>
        <pc:spChg chg="add mod">
          <ac:chgData name="Alissa Flatley" userId="0242edfc-aa31-435e-a161-b1e1fa7a13bd" providerId="ADAL" clId="{C6C26339-F92A-4462-8794-6D4ABB15DFE2}" dt="2024-11-12T11:17:04.627" v="1612" actId="1076"/>
          <ac:spMkLst>
            <pc:docMk/>
            <pc:sldMk cId="3227866719" sldId="268"/>
            <ac:spMk id="11" creationId="{4A94AE16-22A5-6DAF-9811-3C39E8D87BAC}"/>
          </ac:spMkLst>
        </pc:spChg>
        <pc:spChg chg="add mod ord">
          <ac:chgData name="Alissa Flatley" userId="0242edfc-aa31-435e-a161-b1e1fa7a13bd" providerId="ADAL" clId="{C6C26339-F92A-4462-8794-6D4ABB15DFE2}" dt="2024-11-12T11:21:47.560" v="1858" actId="20577"/>
          <ac:spMkLst>
            <pc:docMk/>
            <pc:sldMk cId="3227866719" sldId="268"/>
            <ac:spMk id="12" creationId="{1E433D3E-BCE6-7A0E-4E5C-88E494163AD5}"/>
          </ac:spMkLst>
        </pc:spChg>
        <pc:spChg chg="mod">
          <ac:chgData name="Alissa Flatley" userId="0242edfc-aa31-435e-a161-b1e1fa7a13bd" providerId="ADAL" clId="{C6C26339-F92A-4462-8794-6D4ABB15DFE2}" dt="2024-11-12T11:17:45.401" v="1648" actId="20577"/>
          <ac:spMkLst>
            <pc:docMk/>
            <pc:sldMk cId="3227866719" sldId="268"/>
            <ac:spMk id="14" creationId="{9282E9C0-DEA4-7F53-7927-80A00039A9B8}"/>
          </ac:spMkLst>
        </pc:spChg>
        <pc:picChg chg="del">
          <ac:chgData name="Alissa Flatley" userId="0242edfc-aa31-435e-a161-b1e1fa7a13bd" providerId="ADAL" clId="{C6C26339-F92A-4462-8794-6D4ABB15DFE2}" dt="2024-11-12T10:08:48.220" v="303" actId="478"/>
          <ac:picMkLst>
            <pc:docMk/>
            <pc:sldMk cId="3227866719" sldId="268"/>
            <ac:picMk id="1028" creationId="{43101E50-CEF2-25C4-857D-450BB10128C7}"/>
          </ac:picMkLst>
        </pc:picChg>
        <pc:picChg chg="add del mod">
          <ac:chgData name="Alissa Flatley" userId="0242edfc-aa31-435e-a161-b1e1fa7a13bd" providerId="ADAL" clId="{C6C26339-F92A-4462-8794-6D4ABB15DFE2}" dt="2024-11-12T11:03:43.144" v="1568" actId="478"/>
          <ac:picMkLst>
            <pc:docMk/>
            <pc:sldMk cId="3227866719" sldId="268"/>
            <ac:picMk id="3076" creationId="{6C473F4B-B4A5-95D1-E164-82C70023DCF8}"/>
          </ac:picMkLst>
        </pc:picChg>
        <pc:picChg chg="add del mod">
          <ac:chgData name="Alissa Flatley" userId="0242edfc-aa31-435e-a161-b1e1fa7a13bd" providerId="ADAL" clId="{C6C26339-F92A-4462-8794-6D4ABB15DFE2}" dt="2024-11-12T11:21:42" v="1839" actId="478"/>
          <ac:picMkLst>
            <pc:docMk/>
            <pc:sldMk cId="3227866719" sldId="268"/>
            <ac:picMk id="3078" creationId="{671CD0ED-2ACD-BF1F-B760-B75C5A2BDF87}"/>
          </ac:picMkLst>
        </pc:picChg>
        <pc:picChg chg="add del mod">
          <ac:chgData name="Alissa Flatley" userId="0242edfc-aa31-435e-a161-b1e1fa7a13bd" providerId="ADAL" clId="{C6C26339-F92A-4462-8794-6D4ABB15DFE2}" dt="2024-11-12T11:21:40.956" v="1838" actId="478"/>
          <ac:picMkLst>
            <pc:docMk/>
            <pc:sldMk cId="3227866719" sldId="268"/>
            <ac:picMk id="3080" creationId="{F923E70C-FC4B-EB96-4E94-119906DAA221}"/>
          </ac:picMkLst>
        </pc:picChg>
      </pc:sldChg>
      <pc:sldChg chg="del">
        <pc:chgData name="Alissa Flatley" userId="0242edfc-aa31-435e-a161-b1e1fa7a13bd" providerId="ADAL" clId="{C6C26339-F92A-4462-8794-6D4ABB15DFE2}" dt="2024-11-12T09:22:18.197" v="291" actId="47"/>
        <pc:sldMkLst>
          <pc:docMk/>
          <pc:sldMk cId="2145486635" sldId="273"/>
        </pc:sldMkLst>
      </pc:sldChg>
      <pc:sldChg chg="del">
        <pc:chgData name="Alissa Flatley" userId="0242edfc-aa31-435e-a161-b1e1fa7a13bd" providerId="ADAL" clId="{C6C26339-F92A-4462-8794-6D4ABB15DFE2}" dt="2024-11-12T09:22:20.918" v="295" actId="47"/>
        <pc:sldMkLst>
          <pc:docMk/>
          <pc:sldMk cId="1791364297" sldId="274"/>
        </pc:sldMkLst>
      </pc:sldChg>
      <pc:sldChg chg="del">
        <pc:chgData name="Alissa Flatley" userId="0242edfc-aa31-435e-a161-b1e1fa7a13bd" providerId="ADAL" clId="{C6C26339-F92A-4462-8794-6D4ABB15DFE2}" dt="2024-11-12T09:22:22.348" v="296" actId="47"/>
        <pc:sldMkLst>
          <pc:docMk/>
          <pc:sldMk cId="3747727024" sldId="275"/>
        </pc:sldMkLst>
      </pc:sldChg>
      <pc:sldChg chg="addSp delSp modSp del mod">
        <pc:chgData name="Alissa Flatley" userId="0242edfc-aa31-435e-a161-b1e1fa7a13bd" providerId="ADAL" clId="{C6C26339-F92A-4462-8794-6D4ABB15DFE2}" dt="2024-11-12T10:11:19.373" v="326" actId="47"/>
        <pc:sldMkLst>
          <pc:docMk/>
          <pc:sldMk cId="3395978428" sldId="276"/>
        </pc:sldMkLst>
        <pc:spChg chg="del">
          <ac:chgData name="Alissa Flatley" userId="0242edfc-aa31-435e-a161-b1e1fa7a13bd" providerId="ADAL" clId="{C6C26339-F92A-4462-8794-6D4ABB15DFE2}" dt="2024-11-12T09:21:57.875" v="281" actId="478"/>
          <ac:spMkLst>
            <pc:docMk/>
            <pc:sldMk cId="3395978428" sldId="276"/>
            <ac:spMk id="6" creationId="{D9D2592F-383F-0D22-BE2A-339085971381}"/>
          </ac:spMkLst>
        </pc:spChg>
        <pc:spChg chg="add mod">
          <ac:chgData name="Alissa Flatley" userId="0242edfc-aa31-435e-a161-b1e1fa7a13bd" providerId="ADAL" clId="{C6C26339-F92A-4462-8794-6D4ABB15DFE2}" dt="2024-11-12T09:21:58.400" v="282"/>
          <ac:spMkLst>
            <pc:docMk/>
            <pc:sldMk cId="3395978428" sldId="276"/>
            <ac:spMk id="9" creationId="{53000B64-C3EC-59D7-15B5-FD70E20B9C16}"/>
          </ac:spMkLst>
        </pc:spChg>
      </pc:sldChg>
      <pc:sldChg chg="addSp delSp modSp del mod">
        <pc:chgData name="Alissa Flatley" userId="0242edfc-aa31-435e-a161-b1e1fa7a13bd" providerId="ADAL" clId="{C6C26339-F92A-4462-8794-6D4ABB15DFE2}" dt="2024-11-12T11:18:14.989" v="1651" actId="47"/>
        <pc:sldMkLst>
          <pc:docMk/>
          <pc:sldMk cId="2087570244" sldId="277"/>
        </pc:sldMkLst>
        <pc:spChg chg="del">
          <ac:chgData name="Alissa Flatley" userId="0242edfc-aa31-435e-a161-b1e1fa7a13bd" providerId="ADAL" clId="{C6C26339-F92A-4462-8794-6D4ABB15DFE2}" dt="2024-11-12T09:22:12.784" v="289" actId="478"/>
          <ac:spMkLst>
            <pc:docMk/>
            <pc:sldMk cId="2087570244" sldId="277"/>
            <ac:spMk id="6" creationId="{E07E8C32-5927-9EEB-A3EC-6CDF999E7F5E}"/>
          </ac:spMkLst>
        </pc:spChg>
        <pc:spChg chg="add mod">
          <ac:chgData name="Alissa Flatley" userId="0242edfc-aa31-435e-a161-b1e1fa7a13bd" providerId="ADAL" clId="{C6C26339-F92A-4462-8794-6D4ABB15DFE2}" dt="2024-11-12T09:22:13.159" v="290"/>
          <ac:spMkLst>
            <pc:docMk/>
            <pc:sldMk cId="2087570244" sldId="277"/>
            <ac:spMk id="8" creationId="{B5D8B51B-7989-E04F-ABBB-46BBAEAD1C2B}"/>
          </ac:spMkLst>
        </pc:spChg>
      </pc:sldChg>
      <pc:sldChg chg="del">
        <pc:chgData name="Alissa Flatley" userId="0242edfc-aa31-435e-a161-b1e1fa7a13bd" providerId="ADAL" clId="{C6C26339-F92A-4462-8794-6D4ABB15DFE2}" dt="2024-11-12T09:22:20.264" v="294" actId="47"/>
        <pc:sldMkLst>
          <pc:docMk/>
          <pc:sldMk cId="303882796" sldId="278"/>
        </pc:sldMkLst>
      </pc:sldChg>
      <pc:sldChg chg="del">
        <pc:chgData name="Alissa Flatley" userId="0242edfc-aa31-435e-a161-b1e1fa7a13bd" providerId="ADAL" clId="{C6C26339-F92A-4462-8794-6D4ABB15DFE2}" dt="2024-11-12T09:22:19.703" v="293" actId="47"/>
        <pc:sldMkLst>
          <pc:docMk/>
          <pc:sldMk cId="360896327" sldId="279"/>
        </pc:sldMkLst>
      </pc:sldChg>
      <pc:sldChg chg="addSp delSp modSp mod">
        <pc:chgData name="Alissa Flatley" userId="0242edfc-aa31-435e-a161-b1e1fa7a13bd" providerId="ADAL" clId="{C6C26339-F92A-4462-8794-6D4ABB15DFE2}" dt="2024-11-12T11:50:17.189" v="1952" actId="5793"/>
        <pc:sldMkLst>
          <pc:docMk/>
          <pc:sldMk cId="1482028902" sldId="281"/>
        </pc:sldMkLst>
        <pc:spChg chg="add mod">
          <ac:chgData name="Alissa Flatley" userId="0242edfc-aa31-435e-a161-b1e1fa7a13bd" providerId="ADAL" clId="{C6C26339-F92A-4462-8794-6D4ABB15DFE2}" dt="2024-11-12T09:21:22.111" v="267"/>
          <ac:spMkLst>
            <pc:docMk/>
            <pc:sldMk cId="1482028902" sldId="281"/>
            <ac:spMk id="3" creationId="{D2BDA3CC-86A0-60D2-5E25-12B5BFE113FD}"/>
          </ac:spMkLst>
        </pc:spChg>
        <pc:spChg chg="del">
          <ac:chgData name="Alissa Flatley" userId="0242edfc-aa31-435e-a161-b1e1fa7a13bd" providerId="ADAL" clId="{C6C26339-F92A-4462-8794-6D4ABB15DFE2}" dt="2024-11-12T09:21:21.648" v="266" actId="478"/>
          <ac:spMkLst>
            <pc:docMk/>
            <pc:sldMk cId="1482028902" sldId="281"/>
            <ac:spMk id="11" creationId="{3D910948-33A2-03CF-F208-0C9FFC3ECAED}"/>
          </ac:spMkLst>
        </pc:spChg>
        <pc:spChg chg="mod">
          <ac:chgData name="Alissa Flatley" userId="0242edfc-aa31-435e-a161-b1e1fa7a13bd" providerId="ADAL" clId="{C6C26339-F92A-4462-8794-6D4ABB15DFE2}" dt="2024-11-12T11:20:53.020" v="1833" actId="20577"/>
          <ac:spMkLst>
            <pc:docMk/>
            <pc:sldMk cId="1482028902" sldId="281"/>
            <ac:spMk id="12" creationId="{F68594A0-44D4-D921-1507-CB78B9486865}"/>
          </ac:spMkLst>
        </pc:spChg>
        <pc:spChg chg="mod">
          <ac:chgData name="Alissa Flatley" userId="0242edfc-aa31-435e-a161-b1e1fa7a13bd" providerId="ADAL" clId="{C6C26339-F92A-4462-8794-6D4ABB15DFE2}" dt="2024-11-12T11:50:17.189" v="1952" actId="5793"/>
          <ac:spMkLst>
            <pc:docMk/>
            <pc:sldMk cId="1482028902" sldId="281"/>
            <ac:spMk id="15" creationId="{7A36CB73-B78B-49B6-935C-9C0ABBB49C0C}"/>
          </ac:spMkLst>
        </pc:spChg>
        <pc:picChg chg="add">
          <ac:chgData name="Alissa Flatley" userId="0242edfc-aa31-435e-a161-b1e1fa7a13bd" providerId="ADAL" clId="{C6C26339-F92A-4462-8794-6D4ABB15DFE2}" dt="2024-11-12T10:13:36.031" v="328"/>
          <ac:picMkLst>
            <pc:docMk/>
            <pc:sldMk cId="1482028902" sldId="281"/>
            <ac:picMk id="2050" creationId="{AD323F44-C358-D4CD-88C5-9030066BC88B}"/>
          </ac:picMkLst>
        </pc:picChg>
      </pc:sldChg>
      <pc:sldChg chg="addSp delSp modSp mod">
        <pc:chgData name="Alissa Flatley" userId="0242edfc-aa31-435e-a161-b1e1fa7a13bd" providerId="ADAL" clId="{C6C26339-F92A-4462-8794-6D4ABB15DFE2}" dt="2024-11-12T11:20:34.986" v="1829" actId="478"/>
        <pc:sldMkLst>
          <pc:docMk/>
          <pc:sldMk cId="2394221011" sldId="303"/>
        </pc:sldMkLst>
        <pc:spChg chg="add mod">
          <ac:chgData name="Alissa Flatley" userId="0242edfc-aa31-435e-a161-b1e1fa7a13bd" providerId="ADAL" clId="{C6C26339-F92A-4462-8794-6D4ABB15DFE2}" dt="2024-11-12T11:20:28.749" v="1827" actId="207"/>
          <ac:spMkLst>
            <pc:docMk/>
            <pc:sldMk cId="2394221011" sldId="303"/>
            <ac:spMk id="3" creationId="{5CA5D0DE-466A-3C7E-38B5-743DB8D864B4}"/>
          </ac:spMkLst>
        </pc:spChg>
        <pc:spChg chg="del">
          <ac:chgData name="Alissa Flatley" userId="0242edfc-aa31-435e-a161-b1e1fa7a13bd" providerId="ADAL" clId="{C6C26339-F92A-4462-8794-6D4ABB15DFE2}" dt="2024-11-12T11:20:24.839" v="1825" actId="478"/>
          <ac:spMkLst>
            <pc:docMk/>
            <pc:sldMk cId="2394221011" sldId="303"/>
            <ac:spMk id="4" creationId="{0DA1706D-5250-42A5-EABC-E4A07DE206FB}"/>
          </ac:spMkLst>
        </pc:spChg>
        <pc:spChg chg="del mod">
          <ac:chgData name="Alissa Flatley" userId="0242edfc-aa31-435e-a161-b1e1fa7a13bd" providerId="ADAL" clId="{C6C26339-F92A-4462-8794-6D4ABB15DFE2}" dt="2024-11-12T11:20:34.986" v="1829" actId="478"/>
          <ac:spMkLst>
            <pc:docMk/>
            <pc:sldMk cId="2394221011" sldId="303"/>
            <ac:spMk id="5" creationId="{410193B6-F91C-6B5A-0FD2-003BA9EC5F67}"/>
          </ac:spMkLst>
        </pc:spChg>
        <pc:spChg chg="mod">
          <ac:chgData name="Alissa Flatley" userId="0242edfc-aa31-435e-a161-b1e1fa7a13bd" providerId="ADAL" clId="{C6C26339-F92A-4462-8794-6D4ABB15DFE2}" dt="2024-11-12T11:20:16.681" v="1824" actId="20577"/>
          <ac:spMkLst>
            <pc:docMk/>
            <pc:sldMk cId="2394221011" sldId="303"/>
            <ac:spMk id="7" creationId="{832273AC-2376-E190-4BC2-1129C6DFA868}"/>
          </ac:spMkLst>
        </pc:spChg>
      </pc:sldChg>
      <pc:sldChg chg="addSp delSp modSp del mod">
        <pc:chgData name="Alissa Flatley" userId="0242edfc-aa31-435e-a161-b1e1fa7a13bd" providerId="ADAL" clId="{C6C26339-F92A-4462-8794-6D4ABB15DFE2}" dt="2024-11-12T11:01:22.200" v="1447" actId="47"/>
        <pc:sldMkLst>
          <pc:docMk/>
          <pc:sldMk cId="4267783664" sldId="697"/>
        </pc:sldMkLst>
        <pc:spChg chg="add mod">
          <ac:chgData name="Alissa Flatley" userId="0242edfc-aa31-435e-a161-b1e1fa7a13bd" providerId="ADAL" clId="{C6C26339-F92A-4462-8794-6D4ABB15DFE2}" dt="2024-11-12T09:22:29.829" v="299"/>
          <ac:spMkLst>
            <pc:docMk/>
            <pc:sldMk cId="4267783664" sldId="697"/>
            <ac:spMk id="5" creationId="{16B45EA1-7232-5899-E044-BBBD4BD4317C}"/>
          </ac:spMkLst>
        </pc:spChg>
        <pc:spChg chg="del">
          <ac:chgData name="Alissa Flatley" userId="0242edfc-aa31-435e-a161-b1e1fa7a13bd" providerId="ADAL" clId="{C6C26339-F92A-4462-8794-6D4ABB15DFE2}" dt="2024-11-12T09:22:28.707" v="298" actId="478"/>
          <ac:spMkLst>
            <pc:docMk/>
            <pc:sldMk cId="4267783664" sldId="697"/>
            <ac:spMk id="6" creationId="{1DCE67B9-7C66-1E77-626F-3A9F0A46D377}"/>
          </ac:spMkLst>
        </pc:spChg>
      </pc:sldChg>
      <pc:sldChg chg="addSp delSp modSp del mod">
        <pc:chgData name="Alissa Flatley" userId="0242edfc-aa31-435e-a161-b1e1fa7a13bd" providerId="ADAL" clId="{C6C26339-F92A-4462-8794-6D4ABB15DFE2}" dt="2024-11-12T10:11:11.357" v="320" actId="47"/>
        <pc:sldMkLst>
          <pc:docMk/>
          <pc:sldMk cId="739807090" sldId="698"/>
        </pc:sldMkLst>
        <pc:spChg chg="del">
          <ac:chgData name="Alissa Flatley" userId="0242edfc-aa31-435e-a161-b1e1fa7a13bd" providerId="ADAL" clId="{C6C26339-F92A-4462-8794-6D4ABB15DFE2}" dt="2024-11-12T09:21:38.703" v="271" actId="478"/>
          <ac:spMkLst>
            <pc:docMk/>
            <pc:sldMk cId="739807090" sldId="698"/>
            <ac:spMk id="2" creationId="{75714730-5ADD-CC55-81A3-5944191060CA}"/>
          </ac:spMkLst>
        </pc:spChg>
        <pc:spChg chg="add mod">
          <ac:chgData name="Alissa Flatley" userId="0242edfc-aa31-435e-a161-b1e1fa7a13bd" providerId="ADAL" clId="{C6C26339-F92A-4462-8794-6D4ABB15DFE2}" dt="2024-11-12T09:21:39.144" v="272"/>
          <ac:spMkLst>
            <pc:docMk/>
            <pc:sldMk cId="739807090" sldId="698"/>
            <ac:spMk id="4" creationId="{1B90E924-4707-C7EA-424A-B5AA10C9593E}"/>
          </ac:spMkLst>
        </pc:spChg>
      </pc:sldChg>
      <pc:sldChg chg="addSp delSp modSp del mod">
        <pc:chgData name="Alissa Flatley" userId="0242edfc-aa31-435e-a161-b1e1fa7a13bd" providerId="ADAL" clId="{C6C26339-F92A-4462-8794-6D4ABB15DFE2}" dt="2024-11-12T10:11:11.921" v="321" actId="47"/>
        <pc:sldMkLst>
          <pc:docMk/>
          <pc:sldMk cId="2154620120" sldId="699"/>
        </pc:sldMkLst>
        <pc:spChg chg="del">
          <ac:chgData name="Alissa Flatley" userId="0242edfc-aa31-435e-a161-b1e1fa7a13bd" providerId="ADAL" clId="{C6C26339-F92A-4462-8794-6D4ABB15DFE2}" dt="2024-11-12T09:21:42.066" v="273" actId="478"/>
          <ac:spMkLst>
            <pc:docMk/>
            <pc:sldMk cId="2154620120" sldId="699"/>
            <ac:spMk id="2" creationId="{2A035699-8C69-8732-1E12-2638D3F9EA1A}"/>
          </ac:spMkLst>
        </pc:spChg>
        <pc:spChg chg="add mod">
          <ac:chgData name="Alissa Flatley" userId="0242edfc-aa31-435e-a161-b1e1fa7a13bd" providerId="ADAL" clId="{C6C26339-F92A-4462-8794-6D4ABB15DFE2}" dt="2024-11-12T09:21:42.446" v="274"/>
          <ac:spMkLst>
            <pc:docMk/>
            <pc:sldMk cId="2154620120" sldId="699"/>
            <ac:spMk id="3" creationId="{6518E330-9861-BB86-A03D-ED1C19A8C1EB}"/>
          </ac:spMkLst>
        </pc:spChg>
      </pc:sldChg>
      <pc:sldChg chg="addSp delSp modSp del mod">
        <pc:chgData name="Alissa Flatley" userId="0242edfc-aa31-435e-a161-b1e1fa7a13bd" providerId="ADAL" clId="{C6C26339-F92A-4462-8794-6D4ABB15DFE2}" dt="2024-11-12T10:11:12.474" v="322" actId="47"/>
        <pc:sldMkLst>
          <pc:docMk/>
          <pc:sldMk cId="2215988981" sldId="700"/>
        </pc:sldMkLst>
        <pc:spChg chg="del">
          <ac:chgData name="Alissa Flatley" userId="0242edfc-aa31-435e-a161-b1e1fa7a13bd" providerId="ADAL" clId="{C6C26339-F92A-4462-8794-6D4ABB15DFE2}" dt="2024-11-12T09:21:45.567" v="275" actId="478"/>
          <ac:spMkLst>
            <pc:docMk/>
            <pc:sldMk cId="2215988981" sldId="700"/>
            <ac:spMk id="3" creationId="{EC209161-BFC7-32A4-17AF-7B67CA6CEE25}"/>
          </ac:spMkLst>
        </pc:spChg>
        <pc:spChg chg="add mod">
          <ac:chgData name="Alissa Flatley" userId="0242edfc-aa31-435e-a161-b1e1fa7a13bd" providerId="ADAL" clId="{C6C26339-F92A-4462-8794-6D4ABB15DFE2}" dt="2024-11-12T09:21:46.341" v="276"/>
          <ac:spMkLst>
            <pc:docMk/>
            <pc:sldMk cId="2215988981" sldId="700"/>
            <ac:spMk id="6" creationId="{8756F5AF-0CC5-292F-80DD-F6AA782A8576}"/>
          </ac:spMkLst>
        </pc:spChg>
      </pc:sldChg>
      <pc:sldChg chg="addSp delSp modSp add del mod">
        <pc:chgData name="Alissa Flatley" userId="0242edfc-aa31-435e-a161-b1e1fa7a13bd" providerId="ADAL" clId="{C6C26339-F92A-4462-8794-6D4ABB15DFE2}" dt="2024-11-12T10:37:25.199" v="873" actId="47"/>
        <pc:sldMkLst>
          <pc:docMk/>
          <pc:sldMk cId="588275149" sldId="701"/>
        </pc:sldMkLst>
        <pc:spChg chg="del">
          <ac:chgData name="Alissa Flatley" userId="0242edfc-aa31-435e-a161-b1e1fa7a13bd" providerId="ADAL" clId="{C6C26339-F92A-4462-8794-6D4ABB15DFE2}" dt="2024-11-12T09:21:54.644" v="279" actId="478"/>
          <ac:spMkLst>
            <pc:docMk/>
            <pc:sldMk cId="588275149" sldId="701"/>
            <ac:spMk id="6" creationId="{903BA894-F7BC-F5C4-2B04-1E170555A098}"/>
          </ac:spMkLst>
        </pc:spChg>
        <pc:spChg chg="add mod">
          <ac:chgData name="Alissa Flatley" userId="0242edfc-aa31-435e-a161-b1e1fa7a13bd" providerId="ADAL" clId="{C6C26339-F92A-4462-8794-6D4ABB15DFE2}" dt="2024-11-12T09:21:54.985" v="280"/>
          <ac:spMkLst>
            <pc:docMk/>
            <pc:sldMk cId="588275149" sldId="701"/>
            <ac:spMk id="10" creationId="{4506E886-6245-79EF-76C3-4FA98A67F8EB}"/>
          </ac:spMkLst>
        </pc:spChg>
      </pc:sldChg>
      <pc:sldChg chg="addSp delSp modSp add mod ord">
        <pc:chgData name="Alissa Flatley" userId="0242edfc-aa31-435e-a161-b1e1fa7a13bd" providerId="ADAL" clId="{C6C26339-F92A-4462-8794-6D4ABB15DFE2}" dt="2024-11-12T11:20:10.252" v="1820" actId="20577"/>
        <pc:sldMkLst>
          <pc:docMk/>
          <pc:sldMk cId="1115096550" sldId="702"/>
        </pc:sldMkLst>
        <pc:spChg chg="del">
          <ac:chgData name="Alissa Flatley" userId="0242edfc-aa31-435e-a161-b1e1fa7a13bd" providerId="ADAL" clId="{C6C26339-F92A-4462-8794-6D4ABB15DFE2}" dt="2024-11-12T10:09:38.049" v="307" actId="478"/>
          <ac:spMkLst>
            <pc:docMk/>
            <pc:sldMk cId="1115096550" sldId="702"/>
            <ac:spMk id="3" creationId="{00000000-0000-0000-0000-000000000000}"/>
          </ac:spMkLst>
        </pc:spChg>
        <pc:spChg chg="mod">
          <ac:chgData name="Alissa Flatley" userId="0242edfc-aa31-435e-a161-b1e1fa7a13bd" providerId="ADAL" clId="{C6C26339-F92A-4462-8794-6D4ABB15DFE2}" dt="2024-11-12T10:10:21.195" v="319" actId="20577"/>
          <ac:spMkLst>
            <pc:docMk/>
            <pc:sldMk cId="1115096550" sldId="702"/>
            <ac:spMk id="5" creationId="{13A4A2D6-3C74-2E2A-6737-0A753EB515F8}"/>
          </ac:spMkLst>
        </pc:spChg>
        <pc:spChg chg="mod">
          <ac:chgData name="Alissa Flatley" userId="0242edfc-aa31-435e-a161-b1e1fa7a13bd" providerId="ADAL" clId="{C6C26339-F92A-4462-8794-6D4ABB15DFE2}" dt="2024-11-12T11:20:10.252" v="1820" actId="20577"/>
          <ac:spMkLst>
            <pc:docMk/>
            <pc:sldMk cId="1115096550" sldId="702"/>
            <ac:spMk id="7" creationId="{AB3A7FF0-F297-23A4-514A-48F2C481CFC7}"/>
          </ac:spMkLst>
        </pc:spChg>
        <pc:spChg chg="add mod">
          <ac:chgData name="Alissa Flatley" userId="0242edfc-aa31-435e-a161-b1e1fa7a13bd" providerId="ADAL" clId="{C6C26339-F92A-4462-8794-6D4ABB15DFE2}" dt="2024-11-12T10:09:38.049" v="307" actId="478"/>
          <ac:spMkLst>
            <pc:docMk/>
            <pc:sldMk cId="1115096550" sldId="702"/>
            <ac:spMk id="9" creationId="{6D86587A-17CB-9BD6-72C5-204C07F00C4C}"/>
          </ac:spMkLst>
        </pc:spChg>
        <pc:spChg chg="add mod">
          <ac:chgData name="Alissa Flatley" userId="0242edfc-aa31-435e-a161-b1e1fa7a13bd" providerId="ADAL" clId="{C6C26339-F92A-4462-8794-6D4ABB15DFE2}" dt="2024-11-12T11:01:51.144" v="1495" actId="20577"/>
          <ac:spMkLst>
            <pc:docMk/>
            <pc:sldMk cId="1115096550" sldId="702"/>
            <ac:spMk id="11" creationId="{2227B893-88CD-255A-8F68-BB4496CBDFBF}"/>
          </ac:spMkLst>
        </pc:spChg>
        <pc:picChg chg="add mod">
          <ac:chgData name="Alissa Flatley" userId="0242edfc-aa31-435e-a161-b1e1fa7a13bd" providerId="ADAL" clId="{C6C26339-F92A-4462-8794-6D4ABB15DFE2}" dt="2024-11-12T10:10:17.408" v="310" actId="1076"/>
          <ac:picMkLst>
            <pc:docMk/>
            <pc:sldMk cId="1115096550" sldId="702"/>
            <ac:picMk id="1026" creationId="{B7B13225-37A0-E7D9-8ACF-64E65518B8F6}"/>
          </ac:picMkLst>
        </pc:picChg>
      </pc:sldChg>
      <pc:sldChg chg="del">
        <pc:chgData name="Alissa Flatley" userId="0242edfc-aa31-435e-a161-b1e1fa7a13bd" providerId="ADAL" clId="{C6C26339-F92A-4462-8794-6D4ABB15DFE2}" dt="2024-11-12T09:22:23.955" v="297" actId="47"/>
        <pc:sldMkLst>
          <pc:docMk/>
          <pc:sldMk cId="2423476016" sldId="702"/>
        </pc:sldMkLst>
      </pc:sldChg>
      <pc:sldChg chg="addSp delSp modSp add mod">
        <pc:chgData name="Alissa Flatley" userId="0242edfc-aa31-435e-a161-b1e1fa7a13bd" providerId="ADAL" clId="{C6C26339-F92A-4462-8794-6D4ABB15DFE2}" dt="2024-11-12T11:48:48.959" v="1946" actId="1076"/>
        <pc:sldMkLst>
          <pc:docMk/>
          <pc:sldMk cId="2829468607" sldId="703"/>
        </pc:sldMkLst>
        <pc:spChg chg="add del mod">
          <ac:chgData name="Alissa Flatley" userId="0242edfc-aa31-435e-a161-b1e1fa7a13bd" providerId="ADAL" clId="{C6C26339-F92A-4462-8794-6D4ABB15DFE2}" dt="2024-11-12T11:48:19.680" v="1942" actId="478"/>
          <ac:spMkLst>
            <pc:docMk/>
            <pc:sldMk cId="2829468607" sldId="703"/>
            <ac:spMk id="2" creationId="{00000000-0000-0000-0000-000000000000}"/>
          </ac:spMkLst>
        </pc:spChg>
        <pc:spChg chg="del mod">
          <ac:chgData name="Alissa Flatley" userId="0242edfc-aa31-435e-a161-b1e1fa7a13bd" providerId="ADAL" clId="{C6C26339-F92A-4462-8794-6D4ABB15DFE2}" dt="2024-11-12T11:46:53.521" v="1904" actId="478"/>
          <ac:spMkLst>
            <pc:docMk/>
            <pc:sldMk cId="2829468607" sldId="703"/>
            <ac:spMk id="3" creationId="{00000000-0000-0000-0000-000000000000}"/>
          </ac:spMkLst>
        </pc:spChg>
        <pc:spChg chg="mod">
          <ac:chgData name="Alissa Flatley" userId="0242edfc-aa31-435e-a161-b1e1fa7a13bd" providerId="ADAL" clId="{C6C26339-F92A-4462-8794-6D4ABB15DFE2}" dt="2024-11-12T11:47:28.395" v="1930" actId="20577"/>
          <ac:spMkLst>
            <pc:docMk/>
            <pc:sldMk cId="2829468607" sldId="703"/>
            <ac:spMk id="5" creationId="{BC737127-10C4-06BE-3774-EB9AA2E1ED36}"/>
          </ac:spMkLst>
        </pc:spChg>
        <pc:spChg chg="del mod">
          <ac:chgData name="Alissa Flatley" userId="0242edfc-aa31-435e-a161-b1e1fa7a13bd" providerId="ADAL" clId="{C6C26339-F92A-4462-8794-6D4ABB15DFE2}" dt="2024-11-12T11:48:42.860" v="1944" actId="478"/>
          <ac:spMkLst>
            <pc:docMk/>
            <pc:sldMk cId="2829468607" sldId="703"/>
            <ac:spMk id="8" creationId="{8B8E33C6-A99B-1707-6B15-238CDB6154AE}"/>
          </ac:spMkLst>
        </pc:spChg>
        <pc:spChg chg="mod">
          <ac:chgData name="Alissa Flatley" userId="0242edfc-aa31-435e-a161-b1e1fa7a13bd" providerId="ADAL" clId="{C6C26339-F92A-4462-8794-6D4ABB15DFE2}" dt="2024-11-12T11:18:38.144" v="1694" actId="20577"/>
          <ac:spMkLst>
            <pc:docMk/>
            <pc:sldMk cId="2829468607" sldId="703"/>
            <ac:spMk id="9" creationId="{9FC209E1-47EC-33C2-CD16-DB4A99BC5ADD}"/>
          </ac:spMkLst>
        </pc:spChg>
        <pc:spChg chg="add mod">
          <ac:chgData name="Alissa Flatley" userId="0242edfc-aa31-435e-a161-b1e1fa7a13bd" providerId="ADAL" clId="{C6C26339-F92A-4462-8794-6D4ABB15DFE2}" dt="2024-11-12T11:46:53.521" v="1904" actId="478"/>
          <ac:spMkLst>
            <pc:docMk/>
            <pc:sldMk cId="2829468607" sldId="703"/>
            <ac:spMk id="11" creationId="{8332BAC9-FC7F-A0BC-5F74-1D366D18DA80}"/>
          </ac:spMkLst>
        </pc:spChg>
        <pc:spChg chg="add del mod">
          <ac:chgData name="Alissa Flatley" userId="0242edfc-aa31-435e-a161-b1e1fa7a13bd" providerId="ADAL" clId="{C6C26339-F92A-4462-8794-6D4ABB15DFE2}" dt="2024-11-12T11:47:48.140" v="1935" actId="478"/>
          <ac:spMkLst>
            <pc:docMk/>
            <pc:sldMk cId="2829468607" sldId="703"/>
            <ac:spMk id="13" creationId="{ADF62C78-587A-9BE9-049C-78C2A4B80820}"/>
          </ac:spMkLst>
        </pc:spChg>
        <pc:spChg chg="add mod">
          <ac:chgData name="Alissa Flatley" userId="0242edfc-aa31-435e-a161-b1e1fa7a13bd" providerId="ADAL" clId="{C6C26339-F92A-4462-8794-6D4ABB15DFE2}" dt="2024-11-12T11:48:19.680" v="1942" actId="478"/>
          <ac:spMkLst>
            <pc:docMk/>
            <pc:sldMk cId="2829468607" sldId="703"/>
            <ac:spMk id="15" creationId="{A4573876-6D9B-6956-4FFB-1AEFEB4E0E4C}"/>
          </ac:spMkLst>
        </pc:spChg>
        <pc:spChg chg="add mod">
          <ac:chgData name="Alissa Flatley" userId="0242edfc-aa31-435e-a161-b1e1fa7a13bd" providerId="ADAL" clId="{C6C26339-F92A-4462-8794-6D4ABB15DFE2}" dt="2024-11-12T11:48:48.959" v="1946" actId="1076"/>
          <ac:spMkLst>
            <pc:docMk/>
            <pc:sldMk cId="2829468607" sldId="703"/>
            <ac:spMk id="17" creationId="{1726BC27-7F2F-2372-7CD3-593D3AC3F436}"/>
          </ac:spMkLst>
        </pc:spChg>
        <pc:picChg chg="del mod">
          <ac:chgData name="Alissa Flatley" userId="0242edfc-aa31-435e-a161-b1e1fa7a13bd" providerId="ADAL" clId="{C6C26339-F92A-4462-8794-6D4ABB15DFE2}" dt="2024-11-12T11:46:55.213" v="1905" actId="478"/>
          <ac:picMkLst>
            <pc:docMk/>
            <pc:sldMk cId="2829468607" sldId="703"/>
            <ac:picMk id="7" creationId="{23B01112-7C62-293C-CB84-8FD18969C628}"/>
          </ac:picMkLst>
        </pc:picChg>
        <pc:picChg chg="add mod">
          <ac:chgData name="Alissa Flatley" userId="0242edfc-aa31-435e-a161-b1e1fa7a13bd" providerId="ADAL" clId="{C6C26339-F92A-4462-8794-6D4ABB15DFE2}" dt="2024-11-12T11:48:24.591" v="1943" actId="1076"/>
          <ac:picMkLst>
            <pc:docMk/>
            <pc:sldMk cId="2829468607" sldId="703"/>
            <ac:picMk id="4098" creationId="{282A2E1F-788A-43EE-0D0C-0576FFC32A0E}"/>
          </ac:picMkLst>
        </pc:picChg>
      </pc:sldChg>
      <pc:sldChg chg="addSp delSp modSp add mod">
        <pc:chgData name="Alissa Flatley" userId="0242edfc-aa31-435e-a161-b1e1fa7a13bd" providerId="ADAL" clId="{C6C26339-F92A-4462-8794-6D4ABB15DFE2}" dt="2024-11-12T11:55:00.438" v="2031" actId="20577"/>
        <pc:sldMkLst>
          <pc:docMk/>
          <pc:sldMk cId="831874403" sldId="704"/>
        </pc:sldMkLst>
        <pc:spChg chg="mod">
          <ac:chgData name="Alissa Flatley" userId="0242edfc-aa31-435e-a161-b1e1fa7a13bd" providerId="ADAL" clId="{C6C26339-F92A-4462-8794-6D4ABB15DFE2}" dt="2024-11-12T10:45:25.127" v="897" actId="20577"/>
          <ac:spMkLst>
            <pc:docMk/>
            <pc:sldMk cId="831874403" sldId="704"/>
            <ac:spMk id="2" creationId="{00000000-0000-0000-0000-000000000000}"/>
          </ac:spMkLst>
        </pc:spChg>
        <pc:spChg chg="mod">
          <ac:chgData name="Alissa Flatley" userId="0242edfc-aa31-435e-a161-b1e1fa7a13bd" providerId="ADAL" clId="{C6C26339-F92A-4462-8794-6D4ABB15DFE2}" dt="2024-11-12T11:55:00.438" v="2031" actId="20577"/>
          <ac:spMkLst>
            <pc:docMk/>
            <pc:sldMk cId="831874403" sldId="704"/>
            <ac:spMk id="3" creationId="{00000000-0000-0000-0000-000000000000}"/>
          </ac:spMkLst>
        </pc:spChg>
        <pc:spChg chg="mod">
          <ac:chgData name="Alissa Flatley" userId="0242edfc-aa31-435e-a161-b1e1fa7a13bd" providerId="ADAL" clId="{C6C26339-F92A-4462-8794-6D4ABB15DFE2}" dt="2024-11-12T11:19:27.254" v="1770" actId="20577"/>
          <ac:spMkLst>
            <pc:docMk/>
            <pc:sldMk cId="831874403" sldId="704"/>
            <ac:spMk id="5" creationId="{BC737127-10C4-06BE-3774-EB9AA2E1ED36}"/>
          </ac:spMkLst>
        </pc:spChg>
        <pc:spChg chg="mod">
          <ac:chgData name="Alissa Flatley" userId="0242edfc-aa31-435e-a161-b1e1fa7a13bd" providerId="ADAL" clId="{C6C26339-F92A-4462-8794-6D4ABB15DFE2}" dt="2024-11-12T11:20:00.055" v="1816" actId="1076"/>
          <ac:spMkLst>
            <pc:docMk/>
            <pc:sldMk cId="831874403" sldId="704"/>
            <ac:spMk id="8" creationId="{8B8E33C6-A99B-1707-6B15-238CDB6154AE}"/>
          </ac:spMkLst>
        </pc:spChg>
        <pc:spChg chg="mod">
          <ac:chgData name="Alissa Flatley" userId="0242edfc-aa31-435e-a161-b1e1fa7a13bd" providerId="ADAL" clId="{C6C26339-F92A-4462-8794-6D4ABB15DFE2}" dt="2024-11-12T11:19:10.466" v="1707" actId="20577"/>
          <ac:spMkLst>
            <pc:docMk/>
            <pc:sldMk cId="831874403" sldId="704"/>
            <ac:spMk id="9" creationId="{9FC209E1-47EC-33C2-CD16-DB4A99BC5ADD}"/>
          </ac:spMkLst>
        </pc:spChg>
        <pc:spChg chg="add del">
          <ac:chgData name="Alissa Flatley" userId="0242edfc-aa31-435e-a161-b1e1fa7a13bd" providerId="ADAL" clId="{C6C26339-F92A-4462-8794-6D4ABB15DFE2}" dt="2024-11-12T10:50:49.742" v="1058" actId="22"/>
          <ac:spMkLst>
            <pc:docMk/>
            <pc:sldMk cId="831874403" sldId="704"/>
            <ac:spMk id="11" creationId="{BA070AFB-24D4-D609-FFEE-AD2D2ADBC152}"/>
          </ac:spMkLst>
        </pc:spChg>
        <pc:spChg chg="add del">
          <ac:chgData name="Alissa Flatley" userId="0242edfc-aa31-435e-a161-b1e1fa7a13bd" providerId="ADAL" clId="{C6C26339-F92A-4462-8794-6D4ABB15DFE2}" dt="2024-11-12T10:51:44.335" v="1068" actId="22"/>
          <ac:spMkLst>
            <pc:docMk/>
            <pc:sldMk cId="831874403" sldId="704"/>
            <ac:spMk id="13" creationId="{2B748DED-3098-BC88-7957-4E3DFF1829BC}"/>
          </ac:spMkLst>
        </pc:spChg>
      </pc:sldChg>
      <pc:sldChg chg="delSp add mod">
        <pc:chgData name="Alissa Flatley" userId="0242edfc-aa31-435e-a161-b1e1fa7a13bd" providerId="ADAL" clId="{C6C26339-F92A-4462-8794-6D4ABB15DFE2}" dt="2024-11-12T11:43:05.284" v="1901" actId="478"/>
        <pc:sldMkLst>
          <pc:docMk/>
          <pc:sldMk cId="1957525613" sldId="705"/>
        </pc:sldMkLst>
        <pc:spChg chg="del">
          <ac:chgData name="Alissa Flatley" userId="0242edfc-aa31-435e-a161-b1e1fa7a13bd" providerId="ADAL" clId="{C6C26339-F92A-4462-8794-6D4ABB15DFE2}" dt="2024-11-12T11:43:05.284" v="1901" actId="478"/>
          <ac:spMkLst>
            <pc:docMk/>
            <pc:sldMk cId="1957525613" sldId="705"/>
            <ac:spMk id="11" creationId="{4A94AE16-22A5-6DAF-9811-3C39E8D87BAC}"/>
          </ac:spMkLst>
        </pc:spChg>
      </pc:sldChg>
      <pc:sldChg chg="addSp delSp modSp add del mod">
        <pc:chgData name="Alissa Flatley" userId="0242edfc-aa31-435e-a161-b1e1fa7a13bd" providerId="ADAL" clId="{C6C26339-F92A-4462-8794-6D4ABB15DFE2}" dt="2024-11-12T11:50:05.773" v="1948" actId="47"/>
        <pc:sldMkLst>
          <pc:docMk/>
          <pc:sldMk cId="3593682423" sldId="706"/>
        </pc:sldMkLst>
        <pc:spChg chg="add mod">
          <ac:chgData name="Alissa Flatley" userId="0242edfc-aa31-435e-a161-b1e1fa7a13bd" providerId="ADAL" clId="{C6C26339-F92A-4462-8794-6D4ABB15DFE2}" dt="2024-11-12T11:26:00.857" v="1894" actId="1076"/>
          <ac:spMkLst>
            <pc:docMk/>
            <pc:sldMk cId="3593682423" sldId="706"/>
            <ac:spMk id="4" creationId="{5DFA571B-77CD-BBC8-62AA-D9274E174139}"/>
          </ac:spMkLst>
        </pc:spChg>
        <pc:spChg chg="del">
          <ac:chgData name="Alissa Flatley" userId="0242edfc-aa31-435e-a161-b1e1fa7a13bd" providerId="ADAL" clId="{C6C26339-F92A-4462-8794-6D4ABB15DFE2}" dt="2024-11-12T11:22:20.117" v="1892" actId="478"/>
          <ac:spMkLst>
            <pc:docMk/>
            <pc:sldMk cId="3593682423" sldId="706"/>
            <ac:spMk id="9" creationId="{C9D54F5B-4946-AFE4-82E1-E2A9BD84693F}"/>
          </ac:spMkLst>
        </pc:spChg>
        <pc:spChg chg="del">
          <ac:chgData name="Alissa Flatley" userId="0242edfc-aa31-435e-a161-b1e1fa7a13bd" providerId="ADAL" clId="{C6C26339-F92A-4462-8794-6D4ABB15DFE2}" dt="2024-11-12T11:22:17.820" v="1891" actId="478"/>
          <ac:spMkLst>
            <pc:docMk/>
            <pc:sldMk cId="3593682423" sldId="706"/>
            <ac:spMk id="11" creationId="{4A94AE16-22A5-6DAF-9811-3C39E8D87BAC}"/>
          </ac:spMkLst>
        </pc:spChg>
        <pc:spChg chg="mod">
          <ac:chgData name="Alissa Flatley" userId="0242edfc-aa31-435e-a161-b1e1fa7a13bd" providerId="ADAL" clId="{C6C26339-F92A-4462-8794-6D4ABB15DFE2}" dt="2024-11-12T11:22:10.539" v="1888" actId="20577"/>
          <ac:spMkLst>
            <pc:docMk/>
            <pc:sldMk cId="3593682423" sldId="706"/>
            <ac:spMk id="12" creationId="{1E433D3E-BCE6-7A0E-4E5C-88E494163AD5}"/>
          </ac:spMkLst>
        </pc:spChg>
        <pc:spChg chg="del">
          <ac:chgData name="Alissa Flatley" userId="0242edfc-aa31-435e-a161-b1e1fa7a13bd" providerId="ADAL" clId="{C6C26339-F92A-4462-8794-6D4ABB15DFE2}" dt="2024-11-12T11:50:04.067" v="1947" actId="478"/>
          <ac:spMkLst>
            <pc:docMk/>
            <pc:sldMk cId="3593682423" sldId="706"/>
            <ac:spMk id="14" creationId="{9282E9C0-DEA4-7F53-7927-80A00039A9B8}"/>
          </ac:spMkLst>
        </pc:spChg>
        <pc:picChg chg="del">
          <ac:chgData name="Alissa Flatley" userId="0242edfc-aa31-435e-a161-b1e1fa7a13bd" providerId="ADAL" clId="{C6C26339-F92A-4462-8794-6D4ABB15DFE2}" dt="2024-11-12T11:22:14.579" v="1890" actId="478"/>
          <ac:picMkLst>
            <pc:docMk/>
            <pc:sldMk cId="3593682423" sldId="706"/>
            <ac:picMk id="3078" creationId="{671CD0ED-2ACD-BF1F-B760-B75C5A2BDF87}"/>
          </ac:picMkLst>
        </pc:picChg>
        <pc:picChg chg="del">
          <ac:chgData name="Alissa Flatley" userId="0242edfc-aa31-435e-a161-b1e1fa7a13bd" providerId="ADAL" clId="{C6C26339-F92A-4462-8794-6D4ABB15DFE2}" dt="2024-11-12T11:22:12.490" v="1889" actId="478"/>
          <ac:picMkLst>
            <pc:docMk/>
            <pc:sldMk cId="3593682423" sldId="706"/>
            <ac:picMk id="3080" creationId="{F923E70C-FC4B-EB96-4E94-119906DAA221}"/>
          </ac:picMkLst>
        </pc:picChg>
      </pc:sldChg>
      <pc:sldChg chg="addSp delSp modSp add mod">
        <pc:chgData name="Alissa Flatley" userId="0242edfc-aa31-435e-a161-b1e1fa7a13bd" providerId="ADAL" clId="{C6C26339-F92A-4462-8794-6D4ABB15DFE2}" dt="2024-11-12T11:42:58.933" v="1900" actId="11529"/>
        <pc:sldMkLst>
          <pc:docMk/>
          <pc:sldMk cId="2124739300" sldId="707"/>
        </pc:sldMkLst>
        <pc:spChg chg="add mod">
          <ac:chgData name="Alissa Flatley" userId="0242edfc-aa31-435e-a161-b1e1fa7a13bd" providerId="ADAL" clId="{C6C26339-F92A-4462-8794-6D4ABB15DFE2}" dt="2024-11-12T11:31:52.758" v="1899" actId="1076"/>
          <ac:spMkLst>
            <pc:docMk/>
            <pc:sldMk cId="2124739300" sldId="707"/>
            <ac:spMk id="4" creationId="{14B27BE6-84D6-2708-9F32-F27AE87744CE}"/>
          </ac:spMkLst>
        </pc:spChg>
        <pc:spChg chg="add">
          <ac:chgData name="Alissa Flatley" userId="0242edfc-aa31-435e-a161-b1e1fa7a13bd" providerId="ADAL" clId="{C6C26339-F92A-4462-8794-6D4ABB15DFE2}" dt="2024-11-12T11:42:58.933" v="1900" actId="11529"/>
          <ac:spMkLst>
            <pc:docMk/>
            <pc:sldMk cId="2124739300" sldId="707"/>
            <ac:spMk id="5" creationId="{04D73D05-EA63-3939-C669-811F158E13DF}"/>
          </ac:spMkLst>
        </pc:spChg>
        <pc:picChg chg="del">
          <ac:chgData name="Alissa Flatley" userId="0242edfc-aa31-435e-a161-b1e1fa7a13bd" providerId="ADAL" clId="{C6C26339-F92A-4462-8794-6D4ABB15DFE2}" dt="2024-11-12T11:31:47.018" v="1896" actId="478"/>
          <ac:picMkLst>
            <pc:docMk/>
            <pc:sldMk cId="2124739300" sldId="707"/>
            <ac:picMk id="3078" creationId="{671CD0ED-2ACD-BF1F-B760-B75C5A2BDF87}"/>
          </ac:picMkLst>
        </pc:picChg>
        <pc:picChg chg="del">
          <ac:chgData name="Alissa Flatley" userId="0242edfc-aa31-435e-a161-b1e1fa7a13bd" providerId="ADAL" clId="{C6C26339-F92A-4462-8794-6D4ABB15DFE2}" dt="2024-11-12T11:31:48.907" v="1897" actId="478"/>
          <ac:picMkLst>
            <pc:docMk/>
            <pc:sldMk cId="2124739300" sldId="707"/>
            <ac:picMk id="3080" creationId="{F923E70C-FC4B-EB96-4E94-119906DAA221}"/>
          </ac:picMkLst>
        </pc:picChg>
      </pc:sldChg>
      <pc:sldChg chg="add">
        <pc:chgData name="Alissa Flatley" userId="0242edfc-aa31-435e-a161-b1e1fa7a13bd" providerId="ADAL" clId="{C6C26339-F92A-4462-8794-6D4ABB15DFE2}" dt="2024-11-12T11:46:48.821" v="1903" actId="2890"/>
        <pc:sldMkLst>
          <pc:docMk/>
          <pc:sldMk cId="1571994899" sldId="708"/>
        </pc:sldMkLst>
      </pc:sldChg>
      <pc:sldChg chg="delSp modSp add del mod">
        <pc:chgData name="Alissa Flatley" userId="0242edfc-aa31-435e-a161-b1e1fa7a13bd" providerId="ADAL" clId="{C6C26339-F92A-4462-8794-6D4ABB15DFE2}" dt="2024-11-12T11:54:54.597" v="2030" actId="47"/>
        <pc:sldMkLst>
          <pc:docMk/>
          <pc:sldMk cId="3219268781" sldId="709"/>
        </pc:sldMkLst>
        <pc:spChg chg="mod">
          <ac:chgData name="Alissa Flatley" userId="0242edfc-aa31-435e-a161-b1e1fa7a13bd" providerId="ADAL" clId="{C6C26339-F92A-4462-8794-6D4ABB15DFE2}" dt="2024-11-12T11:50:34.849" v="1985" actId="20577"/>
          <ac:spMkLst>
            <pc:docMk/>
            <pc:sldMk cId="3219268781" sldId="709"/>
            <ac:spMk id="5" creationId="{BC737127-10C4-06BE-3774-EB9AA2E1ED36}"/>
          </ac:spMkLst>
        </pc:spChg>
        <pc:spChg chg="del">
          <ac:chgData name="Alissa Flatley" userId="0242edfc-aa31-435e-a161-b1e1fa7a13bd" providerId="ADAL" clId="{C6C26339-F92A-4462-8794-6D4ABB15DFE2}" dt="2024-11-12T11:50:43.920" v="1986" actId="478"/>
          <ac:spMkLst>
            <pc:docMk/>
            <pc:sldMk cId="3219268781" sldId="709"/>
            <ac:spMk id="8" creationId="{8B8E33C6-A99B-1707-6B15-238CDB6154AE}"/>
          </ac:spMkLst>
        </pc:spChg>
      </pc:sldChg>
      <pc:sldChg chg="addSp delSp modSp add mod">
        <pc:chgData name="Alissa Flatley" userId="0242edfc-aa31-435e-a161-b1e1fa7a13bd" providerId="ADAL" clId="{C6C26339-F92A-4462-8794-6D4ABB15DFE2}" dt="2024-11-12T11:54:34.773" v="2029" actId="1076"/>
        <pc:sldMkLst>
          <pc:docMk/>
          <pc:sldMk cId="1328554025" sldId="710"/>
        </pc:sldMkLst>
        <pc:spChg chg="add mod">
          <ac:chgData name="Alissa Flatley" userId="0242edfc-aa31-435e-a161-b1e1fa7a13bd" providerId="ADAL" clId="{C6C26339-F92A-4462-8794-6D4ABB15DFE2}" dt="2024-11-12T11:54:06.736" v="1994" actId="13926"/>
          <ac:spMkLst>
            <pc:docMk/>
            <pc:sldMk cId="1328554025" sldId="710"/>
            <ac:spMk id="6" creationId="{958D22D3-00D6-D912-4B40-126AA38F29AB}"/>
          </ac:spMkLst>
        </pc:spChg>
        <pc:spChg chg="add mod">
          <ac:chgData name="Alissa Flatley" userId="0242edfc-aa31-435e-a161-b1e1fa7a13bd" providerId="ADAL" clId="{C6C26339-F92A-4462-8794-6D4ABB15DFE2}" dt="2024-11-12T11:54:34.773" v="2029" actId="1076"/>
          <ac:spMkLst>
            <pc:docMk/>
            <pc:sldMk cId="1328554025" sldId="710"/>
            <ac:spMk id="7" creationId="{425136C2-D79B-B827-C302-D84ECA774BBF}"/>
          </ac:spMkLst>
        </pc:spChg>
        <pc:picChg chg="add mod">
          <ac:chgData name="Alissa Flatley" userId="0242edfc-aa31-435e-a161-b1e1fa7a13bd" providerId="ADAL" clId="{C6C26339-F92A-4462-8794-6D4ABB15DFE2}" dt="2024-11-12T11:54:17.311" v="1997" actId="1076"/>
          <ac:picMkLst>
            <pc:docMk/>
            <pc:sldMk cId="1328554025" sldId="710"/>
            <ac:picMk id="2" creationId="{AF51FA69-35D8-A70D-1237-70AAE3328F75}"/>
          </ac:picMkLst>
        </pc:picChg>
        <pc:picChg chg="del">
          <ac:chgData name="Alissa Flatley" userId="0242edfc-aa31-435e-a161-b1e1fa7a13bd" providerId="ADAL" clId="{C6C26339-F92A-4462-8794-6D4ABB15DFE2}" dt="2024-11-12T11:51:52.794" v="1988" actId="478"/>
          <ac:picMkLst>
            <pc:docMk/>
            <pc:sldMk cId="1328554025" sldId="710"/>
            <ac:picMk id="4098" creationId="{282A2E1F-788A-43EE-0D0C-0576FFC32A0E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D8E7403-EB4A-4177-AFCE-6A9D7B160C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C49177-C030-4043-9380-EA6E4C94A16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63C334-78CA-4E1A-9D54-3E3430963041}" type="datetime1">
              <a:rPr lang="en-GB" smtClean="0"/>
              <a:t>12/11/2024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4C83CE-EC9B-40C4-BD7A-48797AE5B1D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9A75D-9B4E-4704-98C7-2A42472F118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4CC6D6D-E986-427F-AD9C-4E9408DDB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77486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38705E-AAE8-4335-B5A5-B8C4E9E55DA7}" type="datetime1">
              <a:rPr lang="en-GB" smtClean="0"/>
              <a:pPr/>
              <a:t>12/11/2024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15A580F-E35D-42E1-AF82-E41CC201EA9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5368066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115A580F-E35D-42E1-AF82-E41CC201EA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100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5012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EEB4EE6E-C0DF-4EB1-8875-16F6BF5995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4788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9BD6D2-2BAA-1A4D-B023-7D7113AB48D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524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9BD6D2-2BAA-1A4D-B023-7D7113AB48D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3245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9BD6D2-2BAA-1A4D-B023-7D7113AB48D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044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Environmental communication is a practical discipline that enables: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understanding of complex environmental issues 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 strengthens the role of individuals and organizations in environmental governance.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7307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10000"/>
              </a:lnSpc>
              <a:buNone/>
            </a:pPr>
            <a:r>
              <a:rPr lang="en-GB" sz="1200" dirty="0"/>
              <a:t>Environmental communication is a practical discipline that enables: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understanding of complex environmental issues </a:t>
            </a:r>
          </a:p>
          <a:p>
            <a:pPr>
              <a:lnSpc>
                <a:spcPct val="110000"/>
              </a:lnSpc>
            </a:pPr>
            <a:r>
              <a:rPr lang="en-GB" sz="1200" dirty="0"/>
              <a:t> strengthens the role of individuals and organizations in environmental governance.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4877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9BD6D2-2BAA-1A4D-B023-7D7113AB48D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5850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224DCA5-A7A8-4689-8651-5E03C020EB3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029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439D4E6-49E3-4273-9EDF-AD58558B9F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908651"/>
            <a:ext cx="3620882" cy="3640345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4000" noProof="0">
                <a:solidFill>
                  <a:schemeClr val="bg1"/>
                </a:solidFill>
              </a:rPr>
              <a:t>Click to edit Master title style</a:t>
            </a:r>
            <a:endParaRPr lang="en-GB" sz="4000" noProof="0">
              <a:solidFill>
                <a:schemeClr val="bg1"/>
              </a:solidFill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E9D8936-4795-43B2-9C32-4BE93A67213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5934" y="5220450"/>
            <a:ext cx="3380437" cy="570748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6C8B8511-EE4E-4935-ABB8-E8C2FCB1C46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76158" y="0"/>
            <a:ext cx="7315841" cy="6858000"/>
          </a:xfrm>
          <a:prstGeom prst="rect">
            <a:avLst/>
          </a:prstGeom>
        </p:spPr>
        <p:txBody>
          <a:bodyPr rtlCol="0" anchor="t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239FAB6-0B6C-402C-A107-EFFF82281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DBE487E6-4032-4195-9823-685A39371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5">
            <a:extLst>
              <a:ext uri="{FF2B5EF4-FFF2-40B4-BE49-F238E27FC236}">
                <a16:creationId xmlns:a16="http://schemas.microsoft.com/office/drawing/2014/main" id="{C71E06DF-BA1B-43E6-A74C-85231D2EC3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2/11/20XX</a:t>
            </a:r>
          </a:p>
        </p:txBody>
      </p:sp>
      <p:sp>
        <p:nvSpPr>
          <p:cNvPr id="15" name="Slide Number Placeholder 7">
            <a:extLst>
              <a:ext uri="{FF2B5EF4-FFF2-40B4-BE49-F238E27FC236}">
                <a16:creationId xmlns:a16="http://schemas.microsoft.com/office/drawing/2014/main" id="{0BD36B16-3F07-4955-8D4D-BC0FD17C1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‹#›</a:t>
            </a:fld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2735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695A76E-1EF3-4F47-9E87-6FCAB7D5D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EAD023B5-9ABC-4D4A-A1AD-D4D83D6621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1"/>
            <a:ext cx="4876799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0AFB647-646C-4130-9EF5-C19C686B1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738013"/>
            <a:ext cx="5676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09D5546-AD01-4B29-B174-EDA710510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0A0972-FD9A-4E9D-A0A3-BD0AF8C7B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15000" y="6134100"/>
            <a:ext cx="5676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F3B2F557-7BE5-4154-A82F-928EE54A5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3">
            <a:extLst>
              <a:ext uri="{FF2B5EF4-FFF2-40B4-BE49-F238E27FC236}">
                <a16:creationId xmlns:a16="http://schemas.microsoft.com/office/drawing/2014/main" id="{DE54A7E3-1026-464C-BB67-2D7F71406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F1723F54-B646-4D12-AEA1-08269C254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34648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C8837BA0-445B-4D04-ADA9-C65084B15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9" y="904730"/>
            <a:ext cx="4152900" cy="1652590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Content Placeholder 10">
            <a:extLst>
              <a:ext uri="{FF2B5EF4-FFF2-40B4-BE49-F238E27FC236}">
                <a16:creationId xmlns:a16="http://schemas.microsoft.com/office/drawing/2014/main" id="{0CFA4CCF-323F-4998-B6BF-56207329C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3975" y="952368"/>
            <a:ext cx="6257926" cy="177389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FFFF70A-3EED-4002-B2F8-FB8301C80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DD78C1EE-0224-4362-B796-4CC7B0699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099" y="3048000"/>
            <a:ext cx="5133990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2C1748F4-2D05-4407-8CB0-D854F9602DA3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09621" y="3048000"/>
            <a:ext cx="5182278" cy="2737531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59837BA4-E3C3-4F0D-A113-75128BC03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5DA65157-50C9-4A85-912D-6DC9A606192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9DE415B0-F0C3-4971-8C76-0D54D6407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rtlCol="0"/>
          <a:lstStyle/>
          <a:p>
            <a:pPr rtl="0"/>
            <a:fld id="{A53D7EE4-1EDB-42FD-B6B7-A82C9F31F0F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1209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0">
            <a:extLst>
              <a:ext uri="{FF2B5EF4-FFF2-40B4-BE49-F238E27FC236}">
                <a16:creationId xmlns:a16="http://schemas.microsoft.com/office/drawing/2014/main" id="{6DC3399C-8B0E-4D7D-A955-FB1F37CF36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43" y="871758"/>
            <a:ext cx="5227171" cy="3871143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1" name="Subtitle 11">
            <a:extLst>
              <a:ext uri="{FF2B5EF4-FFF2-40B4-BE49-F238E27FC236}">
                <a16:creationId xmlns:a16="http://schemas.microsoft.com/office/drawing/2014/main" id="{13C3C1EB-2C5B-4710-893A-9DD6284D5C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5325" y="4785543"/>
            <a:ext cx="4857857" cy="100565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sz="1800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E335E712-C7FD-4BAC-B89C-58AF6594A4E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5100" y="0"/>
            <a:ext cx="5676900" cy="68580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1E8A8BA-B48F-4CEA-A820-8955D55D0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94FBB1-EC2B-4CAB-AE4E-A7A156244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3555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9D49AB0A-D330-4415-9B9C-C769A852DF2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7EFB8CD-537B-4E5E-8F93-82EED2C84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CA687-1C2C-48EE-99B9-EC8CF30289F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35088" y="1995488"/>
            <a:ext cx="9521825" cy="405130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9" name="Footer Placeholder 9">
            <a:extLst>
              <a:ext uri="{FF2B5EF4-FFF2-40B4-BE49-F238E27FC236}">
                <a16:creationId xmlns:a16="http://schemas.microsoft.com/office/drawing/2014/main" id="{8135C37F-29C2-41B0-B777-64FAC1F70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0" name="Date Placeholder 8">
            <a:extLst>
              <a:ext uri="{FF2B5EF4-FFF2-40B4-BE49-F238E27FC236}">
                <a16:creationId xmlns:a16="http://schemas.microsoft.com/office/drawing/2014/main" id="{FAC325DA-0D81-49D1-BDBC-680AF5D62C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21" name="Slide Number Placeholder 10">
            <a:extLst>
              <a:ext uri="{FF2B5EF4-FFF2-40B4-BE49-F238E27FC236}">
                <a16:creationId xmlns:a16="http://schemas.microsoft.com/office/drawing/2014/main" id="{13980C1F-6344-4AC2-8573-0D9F35314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8275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D5221BF9-9559-4D62-ADC6-2362970143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>
            <a:lvl1pPr algn="r"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FB4C3E1-495D-437D-A1DB-87F3028BB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51536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6AAB131D-0F50-4923-96D1-8C59A3D8EEC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62875" y="2386654"/>
            <a:ext cx="8663075" cy="3310890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F30DBE8A-9D17-4F79-86F8-9FEA11DF0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C9023F8-E1A8-4C1E-B745-6658DCD671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0" name="Slide Number Placeholder 10">
            <a:extLst>
              <a:ext uri="{FF2B5EF4-FFF2-40B4-BE49-F238E27FC236}">
                <a16:creationId xmlns:a16="http://schemas.microsoft.com/office/drawing/2014/main" id="{E51CCEBF-A77A-4DDA-94D4-73646D552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4409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371D84D-B708-4A20-8D50-CDA4E3EC6F9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00476 w 12192000"/>
              <a:gd name="connsiteY0" fmla="*/ 6126480 h 6858000"/>
              <a:gd name="connsiteX1" fmla="*/ 800476 w 12192000"/>
              <a:gd name="connsiteY1" fmla="*/ 6144768 h 6858000"/>
              <a:gd name="connsiteX2" fmla="*/ 11407516 w 12192000"/>
              <a:gd name="connsiteY2" fmla="*/ 6144768 h 6858000"/>
              <a:gd name="connsiteX3" fmla="*/ 11407516 w 12192000"/>
              <a:gd name="connsiteY3" fmla="*/ 6126480 h 6858000"/>
              <a:gd name="connsiteX4" fmla="*/ 800476 w 12192000"/>
              <a:gd name="connsiteY4" fmla="*/ 701040 h 6858000"/>
              <a:gd name="connsiteX5" fmla="*/ 800476 w 12192000"/>
              <a:gd name="connsiteY5" fmla="*/ 746759 h 6858000"/>
              <a:gd name="connsiteX6" fmla="*/ 11407516 w 12192000"/>
              <a:gd name="connsiteY6" fmla="*/ 746759 h 6858000"/>
              <a:gd name="connsiteX7" fmla="*/ 11407516 w 12192000"/>
              <a:gd name="connsiteY7" fmla="*/ 701040 h 6858000"/>
              <a:gd name="connsiteX8" fmla="*/ 0 w 12192000"/>
              <a:gd name="connsiteY8" fmla="*/ 0 h 6858000"/>
              <a:gd name="connsiteX9" fmla="*/ 12192000 w 12192000"/>
              <a:gd name="connsiteY9" fmla="*/ 0 h 6858000"/>
              <a:gd name="connsiteX10" fmla="*/ 12192000 w 12192000"/>
              <a:gd name="connsiteY10" fmla="*/ 6858000 h 6858000"/>
              <a:gd name="connsiteX11" fmla="*/ 0 w 1219200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2000" h="6858000">
                <a:moveTo>
                  <a:pt x="800476" y="6126480"/>
                </a:moveTo>
                <a:lnTo>
                  <a:pt x="800476" y="6144768"/>
                </a:lnTo>
                <a:lnTo>
                  <a:pt x="11407516" y="6144768"/>
                </a:lnTo>
                <a:lnTo>
                  <a:pt x="11407516" y="6126480"/>
                </a:lnTo>
                <a:close/>
                <a:moveTo>
                  <a:pt x="800476" y="701040"/>
                </a:moveTo>
                <a:lnTo>
                  <a:pt x="800476" y="746759"/>
                </a:lnTo>
                <a:lnTo>
                  <a:pt x="11407516" y="746759"/>
                </a:lnTo>
                <a:lnTo>
                  <a:pt x="11407516" y="701040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 rtlCol="0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03AD3-C316-411C-9844-6C8D950DC40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01766" y="1837677"/>
            <a:ext cx="4930901" cy="2334828"/>
          </a:xfrm>
          <a:prstGeom prst="rect">
            <a:avLst/>
          </a:prstGeom>
        </p:spPr>
        <p:txBody>
          <a:bodyPr rtlCol="0"/>
          <a:lstStyle>
            <a:lvl1pPr algn="r">
              <a:defRPr cap="none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F00A8C60-C81E-4C2C-AB11-00AE1AC04E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47532" y="4408305"/>
            <a:ext cx="5175797" cy="909420"/>
          </a:xfrm>
          <a:prstGeom prst="rect">
            <a:avLst/>
          </a:prstGeom>
        </p:spPr>
        <p:txBody>
          <a:bodyPr rtlCol="0" anchor="t">
            <a:normAutofit/>
          </a:bodyPr>
          <a:lstStyle>
            <a:lvl1pPr marL="0" indent="0" algn="r">
              <a:buNone/>
              <a:defRPr sz="2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sz="1800" noProof="0">
                <a:solidFill>
                  <a:schemeClr val="bg1"/>
                </a:solidFill>
              </a:rPr>
              <a:t>Insert subtitle here</a:t>
            </a:r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9F7D24C8-FDC6-4FCE-85C6-520D64693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50E2155-DD21-4098-82EF-B19C466B23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130CB194-35B9-4229-9CFE-5C3B911EC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fld id="{A2AE2B76-F97F-4BE2-8670-72276A5F21A5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BDF219B-DD0E-4D26-8B59-3FE43A252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476" y="723900"/>
            <a:ext cx="10610474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25400" dir="2700000" sx="99000" sy="99000" algn="tl" rotWithShape="0">
              <a:prstClr val="black">
                <a:alpha val="2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180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2">
            <a:extLst>
              <a:ext uri="{FF2B5EF4-FFF2-40B4-BE49-F238E27FC236}">
                <a16:creationId xmlns:a16="http://schemas.microsoft.com/office/drawing/2014/main" id="{1DFFB204-6AE4-4FC9-9B60-312D7206B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254F317-DDB0-4841-A973-FFC12960827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669" y="1789993"/>
            <a:ext cx="11407487" cy="4351338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7B3A45C-71C1-4ADC-89E0-AF6924CA1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ooter Placeholder 9">
            <a:extLst>
              <a:ext uri="{FF2B5EF4-FFF2-40B4-BE49-F238E27FC236}">
                <a16:creationId xmlns:a16="http://schemas.microsoft.com/office/drawing/2014/main" id="{B9239148-0308-46C3-9FF0-4027CC8E8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Date Placeholder 8">
            <a:extLst>
              <a:ext uri="{FF2B5EF4-FFF2-40B4-BE49-F238E27FC236}">
                <a16:creationId xmlns:a16="http://schemas.microsoft.com/office/drawing/2014/main" id="{774C5953-38DD-4451-A5AA-9A578D5936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4" name="Slide Number Placeholder 10">
            <a:extLst>
              <a:ext uri="{FF2B5EF4-FFF2-40B4-BE49-F238E27FC236}">
                <a16:creationId xmlns:a16="http://schemas.microsoft.com/office/drawing/2014/main" id="{39D06D66-ACB3-4B9C-B4EB-FC3EC5BD7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2202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BCC9BE23-A0EC-4866-A7A4-FD7255EF8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25" y="888999"/>
            <a:ext cx="10798176" cy="1051914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03BC10E-3DDD-4EC5-BD6D-D8D180BF3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FD4AD3C-6727-49EE-9625-F87A6B8AE0B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95326" y="1940913"/>
            <a:ext cx="10798176" cy="402158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489FA96-DDCF-4A83-91EB-4F5F6179F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1" name="Date Placeholder 8">
            <a:extLst>
              <a:ext uri="{FF2B5EF4-FFF2-40B4-BE49-F238E27FC236}">
                <a16:creationId xmlns:a16="http://schemas.microsoft.com/office/drawing/2014/main" id="{F7CC7848-0B2C-4FBE-96B0-0717CC5A9F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2" name="Slide Number Placeholder 10">
            <a:extLst>
              <a:ext uri="{FF2B5EF4-FFF2-40B4-BE49-F238E27FC236}">
                <a16:creationId xmlns:a16="http://schemas.microsoft.com/office/drawing/2014/main" id="{4CD16377-DD1B-4262-BDAE-760577F5B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0303F77D-1BEF-481A-B8C1-15974ED46EB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066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4246B94A-8C64-4FBA-B409-1F9487E19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66F075D-9008-4BD3-A772-7AF7AD667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4C185B95-5C0F-400E-B7DF-8FF843290737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100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C725AFD-5A48-451D-B91D-9E63953F8E8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6ACDC650-288E-4CF5-8546-9F2D5CEC88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97611" y="2003375"/>
            <a:ext cx="5094288" cy="526767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7" name="Content Placeholder 10">
            <a:extLst>
              <a:ext uri="{FF2B5EF4-FFF2-40B4-BE49-F238E27FC236}">
                <a16:creationId xmlns:a16="http://schemas.microsoft.com/office/drawing/2014/main" id="{956E1F7E-0B80-40DB-8F21-F06D9DD56264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297226" y="2551176"/>
            <a:ext cx="5094673" cy="3273552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91B92C0-6B36-412A-9A49-16AB59FF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7">
            <a:extLst>
              <a:ext uri="{FF2B5EF4-FFF2-40B4-BE49-F238E27FC236}">
                <a16:creationId xmlns:a16="http://schemas.microsoft.com/office/drawing/2014/main" id="{B4EFB36A-E4FD-4966-A091-9BDAF2991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9B52EA1F-D8D0-4F42-B00A-F0E943F82E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8">
            <a:extLst>
              <a:ext uri="{FF2B5EF4-FFF2-40B4-BE49-F238E27FC236}">
                <a16:creationId xmlns:a16="http://schemas.microsoft.com/office/drawing/2014/main" id="{498A6230-35B8-4147-9494-90708BFC3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932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332FB-CD3F-4398-958A-CBE45129A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9">
            <a:extLst>
              <a:ext uri="{FF2B5EF4-FFF2-40B4-BE49-F238E27FC236}">
                <a16:creationId xmlns:a16="http://schemas.microsoft.com/office/drawing/2014/main" id="{E566CA14-5018-43EE-BB8F-E12209B2C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810192"/>
          </a:xfrm>
          <a:prstGeom prst="rect">
            <a:avLst/>
          </a:prstGeo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A76201F-C7C2-400C-BE9B-F185A832CC2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0009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A742F7E8-0787-4D2C-B53F-B62C309ED6D6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80009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D178B9A-B987-49A0-B73F-70B855C4240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0091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5" name="Content Placeholder 10">
            <a:extLst>
              <a:ext uri="{FF2B5EF4-FFF2-40B4-BE49-F238E27FC236}">
                <a16:creationId xmlns:a16="http://schemas.microsoft.com/office/drawing/2014/main" id="{407D5990-6E05-4ECC-B930-EA5CF0774CF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40091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C6A58550-98E5-4548-82F6-EE971733A79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001739" y="2005870"/>
            <a:ext cx="3390161" cy="526756"/>
          </a:xfrm>
          <a:prstGeom prst="rect">
            <a:avLst/>
          </a:prstGeom>
        </p:spPr>
        <p:txBody>
          <a:bodyPr rtlCol="0"/>
          <a:lstStyle>
            <a:lvl1pPr marL="0" indent="0">
              <a:buNone/>
              <a:defRPr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Insert subtitle here</a:t>
            </a:r>
          </a:p>
        </p:txBody>
      </p:sp>
      <p:sp>
        <p:nvSpPr>
          <p:cNvPr id="16" name="Content Placeholder 10">
            <a:extLst>
              <a:ext uri="{FF2B5EF4-FFF2-40B4-BE49-F238E27FC236}">
                <a16:creationId xmlns:a16="http://schemas.microsoft.com/office/drawing/2014/main" id="{6B90AFA0-EDA3-4F21-A480-F56AA1D0BEB6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8001739" y="2552345"/>
            <a:ext cx="3390161" cy="3272810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800"/>
            </a:lvl1pPr>
          </a:lstStyle>
          <a:p>
            <a:pPr rtl="0"/>
            <a:r>
              <a:rPr lang="en-GB" noProof="0"/>
              <a:t>Insert text here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346E7C8-F905-4B13-8FD6-185A04184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ooter Placeholder 7">
            <a:extLst>
              <a:ext uri="{FF2B5EF4-FFF2-40B4-BE49-F238E27FC236}">
                <a16:creationId xmlns:a16="http://schemas.microsoft.com/office/drawing/2014/main" id="{A0E3EE3A-87F3-4F60-90D8-938E4BBC2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F1449B0C-8214-4186-9666-E63CCA0909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13" name="Slide Number Placeholder 8">
            <a:extLst>
              <a:ext uri="{FF2B5EF4-FFF2-40B4-BE49-F238E27FC236}">
                <a16:creationId xmlns:a16="http://schemas.microsoft.com/office/drawing/2014/main" id="{F5DDBFC0-CC80-4B03-B5F5-3C57166DC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E30AF5A0-43BB-4336-8627-9123B9144D8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6452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01BF5DB-2BF3-4196-B1CF-82B7CDCC0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987523" y="729692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itle 12">
            <a:extLst>
              <a:ext uri="{FF2B5EF4-FFF2-40B4-BE49-F238E27FC236}">
                <a16:creationId xmlns:a16="http://schemas.microsoft.com/office/drawing/2014/main" id="{168DC13D-FFC6-4CC5-B9F8-B3B096109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7511" y="909639"/>
            <a:ext cx="3703856" cy="1290636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1" name="Picture Placeholder 37">
            <a:extLst>
              <a:ext uri="{FF2B5EF4-FFF2-40B4-BE49-F238E27FC236}">
                <a16:creationId xmlns:a16="http://schemas.microsoft.com/office/drawing/2014/main" id="{F1AD5C34-DDA9-421B-A3C2-4D014B3D3F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5383" y="723900"/>
            <a:ext cx="3179762" cy="2160588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3" name="Picture Placeholder 43">
            <a:extLst>
              <a:ext uri="{FF2B5EF4-FFF2-40B4-BE49-F238E27FC236}">
                <a16:creationId xmlns:a16="http://schemas.microsoft.com/office/drawing/2014/main" id="{11508423-C6F4-4605-9E6D-1ED73334D0F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15383" y="3048000"/>
            <a:ext cx="3178175" cy="30861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1692DD91-8169-4A90-9D17-8A60286225FF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040188" y="723900"/>
            <a:ext cx="3371850" cy="31591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54" name="Picture Placeholder 45">
            <a:extLst>
              <a:ext uri="{FF2B5EF4-FFF2-40B4-BE49-F238E27FC236}">
                <a16:creationId xmlns:a16="http://schemas.microsoft.com/office/drawing/2014/main" id="{30A5BEAE-CA80-4FFD-8DD4-5B7413AF51D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4039608" y="4038600"/>
            <a:ext cx="3371659" cy="209550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9" name="Content Placeholder 14">
            <a:extLst>
              <a:ext uri="{FF2B5EF4-FFF2-40B4-BE49-F238E27FC236}">
                <a16:creationId xmlns:a16="http://schemas.microsoft.com/office/drawing/2014/main" id="{4B2044C0-1C45-402D-BC20-0EB82BDB4F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7510" y="2380221"/>
            <a:ext cx="3703856" cy="3866403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8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4" name="Footer Placeholder 7">
            <a:extLst>
              <a:ext uri="{FF2B5EF4-FFF2-40B4-BE49-F238E27FC236}">
                <a16:creationId xmlns:a16="http://schemas.microsoft.com/office/drawing/2014/main" id="{30EE29E3-4F8E-469E-9B99-E29176094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5" name="Date Placeholder 6">
            <a:extLst>
              <a:ext uri="{FF2B5EF4-FFF2-40B4-BE49-F238E27FC236}">
                <a16:creationId xmlns:a16="http://schemas.microsoft.com/office/drawing/2014/main" id="{58513823-D81E-4B8B-85E6-EB11EA54DF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/>
          <a:p>
            <a:pPr rtl="0"/>
            <a:r>
              <a:rPr lang="en-GB" noProof="0"/>
              <a:t>2/11/20XX</a:t>
            </a:r>
          </a:p>
        </p:txBody>
      </p:sp>
      <p:sp>
        <p:nvSpPr>
          <p:cNvPr id="36" name="Slide Number Placeholder 8">
            <a:extLst>
              <a:ext uri="{FF2B5EF4-FFF2-40B4-BE49-F238E27FC236}">
                <a16:creationId xmlns:a16="http://schemas.microsoft.com/office/drawing/2014/main" id="{9D43A613-4A7D-4C9F-B407-154A1FB83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DE330D17-32E5-404A-9262-6A998ABC087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227067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CA2404A1-BF4E-4858-BD1C-1BEFE71B63D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5325" y="4296094"/>
            <a:ext cx="10782299" cy="1100621"/>
          </a:xfrm>
          <a:prstGeom prst="rect">
            <a:avLst/>
          </a:prstGeo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0053544-3012-4C81-98D6-E2665A3A3F5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95324" y="5533242"/>
            <a:ext cx="9972675" cy="543505"/>
          </a:xfrm>
          <a:prstGeom prst="rect">
            <a:avLst/>
          </a:prstGeom>
        </p:spPr>
        <p:txBody>
          <a:bodyPr rtlCol="0" anchor="t"/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subtitle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C177CBDB-952D-484B-B43B-F988558931C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0100" y="727075"/>
            <a:ext cx="5176838" cy="3071813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sp>
        <p:nvSpPr>
          <p:cNvPr id="21" name="Picture Placeholder 18">
            <a:extLst>
              <a:ext uri="{FF2B5EF4-FFF2-40B4-BE49-F238E27FC236}">
                <a16:creationId xmlns:a16="http://schemas.microsoft.com/office/drawing/2014/main" id="{D789E88D-76E7-4745-B062-102E233A6722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146800" y="727075"/>
            <a:ext cx="5245100" cy="3070225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Insert photo here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3A5CE3-0C01-4DBF-926A-2F9BFD043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0100" y="4144434"/>
            <a:ext cx="106299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ooter Placeholder 11">
            <a:extLst>
              <a:ext uri="{FF2B5EF4-FFF2-40B4-BE49-F238E27FC236}">
                <a16:creationId xmlns:a16="http://schemas.microsoft.com/office/drawing/2014/main" id="{083D82F8-F43B-4D01-891B-F77BC6F6F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4" name="Date Placeholder 6">
            <a:extLst>
              <a:ext uri="{FF2B5EF4-FFF2-40B4-BE49-F238E27FC236}">
                <a16:creationId xmlns:a16="http://schemas.microsoft.com/office/drawing/2014/main" id="{B8CBC856-A31F-40C2-B7EA-91B860D3066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15" name="Slide Number Placeholder 10">
            <a:extLst>
              <a:ext uri="{FF2B5EF4-FFF2-40B4-BE49-F238E27FC236}">
                <a16:creationId xmlns:a16="http://schemas.microsoft.com/office/drawing/2014/main" id="{966FFB51-C55B-469E-B3C6-1A6369920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A53D7EE4-1EDB-42FD-B6B7-A82C9F31F0F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09773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2446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A8DD2-C443-44AD-85B3-4CE72B962C5F}" type="datetimeFigureOut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FCA09-A334-4A38-8A78-E51DCD588A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321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2/11/20XX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pPr rtl="0"/>
            <a:fld id="{C3DB2ADC-AF19-4574-8C10-79B5B04FCA27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66470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americanscientist.org/blog/macroscope/the-world-of-science-bloggi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ericanscientist.org/blog/macroscope/the-world-of-science-bloggin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www.gregforcey.com/how-to-write-a-science-blog/" TargetMode="Externa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libguides.newcastle.edu.au/writing-paragraphs/structure" TargetMode="Externa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newcastle.edu.au/writing-paragraphs/structur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thesiswhisperer.com/2019/02/13/the-uneven-u/" TargetMode="External"/><Relationship Id="rId4" Type="http://schemas.openxmlformats.org/officeDocument/2006/relationships/hyperlink" Target="https://gcwritingcenter.commons.gc.cuny.edu/rs_structure-introduction/rs_structure_are-your-paragraphs-and-sections-building-toward-an-argument-the-uneven-u-as-a-tool-to-check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3AE5B2F-2CD3-4E51-91D5-FEF8CE8FEF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2910" y="931229"/>
            <a:ext cx="3999089" cy="3640345"/>
          </a:xfrm>
        </p:spPr>
        <p:txBody>
          <a:bodyPr rtlCol="0">
            <a:normAutofit/>
          </a:bodyPr>
          <a:lstStyle/>
          <a:p>
            <a:pPr rtl="0"/>
            <a:r>
              <a:rPr lang="en-GB" sz="3600" dirty="0"/>
              <a:t>Building your brand</a:t>
            </a:r>
            <a:br>
              <a:rPr lang="en-GB" sz="3600" dirty="0"/>
            </a:br>
            <a:r>
              <a:rPr lang="en-GB" sz="3600" dirty="0"/>
              <a:t>(Acna5000)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952DE27F-5BED-4BCC-887D-5872F796F6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5934" y="5220450"/>
            <a:ext cx="3380437" cy="570748"/>
          </a:xfrm>
        </p:spPr>
        <p:txBody>
          <a:bodyPr rtlCol="0">
            <a:noAutofit/>
          </a:bodyPr>
          <a:lstStyle/>
          <a:p>
            <a:pPr rtl="0"/>
            <a:r>
              <a:rPr lang="en-GB" sz="1600" dirty="0" err="1"/>
              <a:t>Dr.</a:t>
            </a:r>
            <a:r>
              <a:rPr lang="en-GB" sz="1600" dirty="0"/>
              <a:t> Alissa Flatley</a:t>
            </a:r>
          </a:p>
          <a:p>
            <a:pPr rtl="0"/>
            <a:r>
              <a:rPr lang="en-GB" sz="1600" dirty="0"/>
              <a:t>a.flatley@uwtsd.ac.uk</a:t>
            </a:r>
          </a:p>
        </p:txBody>
      </p:sp>
      <p:pic>
        <p:nvPicPr>
          <p:cNvPr id="11" name="Picture Placeholder 10" descr="Flowers in a tree ">
            <a:extLst>
              <a:ext uri="{FF2B5EF4-FFF2-40B4-BE49-F238E27FC236}">
                <a16:creationId xmlns:a16="http://schemas.microsoft.com/office/drawing/2014/main" id="{BC408C47-2E2A-42C6-99D2-EBED0E23C9B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76158" y="0"/>
            <a:ext cx="7315841" cy="6858000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1524056-A4C3-E7A1-B6CD-92ED40131A62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solidFill>
                  <a:schemeClr val="bg1"/>
                </a:solidFill>
                <a:latin typeface="Univers Condensed"/>
              </a:rPr>
              <a:t>7: Blogging for Science and </a:t>
            </a:r>
            <a:r>
              <a:rPr lang="fr-FR" sz="1050" dirty="0" err="1">
                <a:solidFill>
                  <a:schemeClr val="bg1"/>
                </a:solidFill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3438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fr-FR" b="1" dirty="0"/>
              <a:t>Module </a:t>
            </a:r>
            <a:r>
              <a:rPr lang="en-GB" b="1" dirty="0"/>
              <a:t>Overview: Semester 1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3370469A-4768-4008-0CFA-5782C73BF5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381671"/>
              </p:ext>
            </p:extLst>
          </p:nvPr>
        </p:nvGraphicFramePr>
        <p:xfrm>
          <a:off x="4000192" y="877972"/>
          <a:ext cx="7644097" cy="55667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2180">
                  <a:extLst>
                    <a:ext uri="{9D8B030D-6E8A-4147-A177-3AD203B41FA5}">
                      <a16:colId xmlns:a16="http://schemas.microsoft.com/office/drawing/2014/main" val="3715014880"/>
                    </a:ext>
                  </a:extLst>
                </a:gridCol>
                <a:gridCol w="896874">
                  <a:extLst>
                    <a:ext uri="{9D8B030D-6E8A-4147-A177-3AD203B41FA5}">
                      <a16:colId xmlns:a16="http://schemas.microsoft.com/office/drawing/2014/main" val="3637542014"/>
                    </a:ext>
                  </a:extLst>
                </a:gridCol>
                <a:gridCol w="3342322">
                  <a:extLst>
                    <a:ext uri="{9D8B030D-6E8A-4147-A177-3AD203B41FA5}">
                      <a16:colId xmlns:a16="http://schemas.microsoft.com/office/drawing/2014/main" val="1724860975"/>
                    </a:ext>
                  </a:extLst>
                </a:gridCol>
                <a:gridCol w="2472721">
                  <a:extLst>
                    <a:ext uri="{9D8B030D-6E8A-4147-A177-3AD203B41FA5}">
                      <a16:colId xmlns:a16="http://schemas.microsoft.com/office/drawing/2014/main" val="2980803533"/>
                    </a:ext>
                  </a:extLst>
                </a:gridCol>
              </a:tblGrid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400" b="1" u="none" strike="noStrike">
                          <a:solidFill>
                            <a:srgbClr val="FFFFFF"/>
                          </a:solidFill>
                          <a:effectLst/>
                        </a:rPr>
                        <a:t>Date</a:t>
                      </a:r>
                      <a:endParaRPr lang="en-GB" sz="1400" b="1" i="0" u="none" strike="noStrike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Lecture #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Lecture topic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Activity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08510370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01/10/24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Introduction to ACNA5000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78354627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08/10/24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Skills and Opportunities in Environment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25832789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>
                          <a:solidFill>
                            <a:srgbClr val="000000"/>
                          </a:solidFill>
                          <a:effectLst/>
                        </a:rPr>
                        <a:t>15/10/24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/>
                        <a:t>Community Engagement and CSA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14791203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22/10/24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FIELDWORK WEEK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Cae</a:t>
                      </a:r>
                      <a:r>
                        <a:rPr lang="en-GB" sz="1400" dirty="0"/>
                        <a:t> Tan Visit</a:t>
                      </a:r>
                    </a:p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46811869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29/10/24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/>
                        <a:t>Communicating and the Environment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75130723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05/11/24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Building YOUR Brand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3722799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12/11/24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Blogging for Science &amp; Sustainability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2846970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19/11/24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GREEN ECONOMY CONFERENCE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Swansea Arena Conference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4226535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26/11/24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Employability and Digital Skills (S. Grieve)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Digital Skills Team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5108591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03/12/24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Online GAM modules: Unit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3233515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200" b="0" u="none" strike="noStrike" dirty="0">
                          <a:solidFill>
                            <a:srgbClr val="000000"/>
                          </a:solidFill>
                          <a:effectLst/>
                        </a:rPr>
                        <a:t>10/12/24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11</a:t>
                      </a: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Online GAM module: </a:t>
                      </a:r>
                      <a:r>
                        <a:rPr lang="en-GB" sz="1400" i="0" dirty="0"/>
                        <a:t>Unit 3 and 4</a:t>
                      </a:r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0990291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12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3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Christmas Break</a:t>
                      </a: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048740488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13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3666272"/>
                  </a:ext>
                </a:extLst>
              </a:tr>
              <a:tr h="31764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14</a:t>
                      </a:r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en-GB" sz="1400" i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81628464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103642F-8859-A223-448B-8BDF92518F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0" r="48182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F37B14-57CD-A286-FD6A-BA7AB95FCBF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05/11/2024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5271F64-C1B8-32D8-CA6D-6AC5F40D7B47}"/>
              </a:ext>
            </a:extLst>
          </p:cNvPr>
          <p:cNvSpPr/>
          <p:nvPr/>
        </p:nvSpPr>
        <p:spPr>
          <a:xfrm>
            <a:off x="4000192" y="3741221"/>
            <a:ext cx="7644097" cy="253730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D275FB-493B-DD3F-84B4-468CDC1AB210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latin typeface="Univers Condensed"/>
              </a:rPr>
              <a:t>7: Blogging for Science and </a:t>
            </a:r>
            <a:r>
              <a:rPr lang="fr-FR" sz="1050" dirty="0" err="1"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806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B23FC7E0-8B1E-46C1-B5D2-6A4336A2C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4846" y="860615"/>
            <a:ext cx="5922279" cy="1272986"/>
          </a:xfrm>
        </p:spPr>
        <p:txBody>
          <a:bodyPr rtlCol="0"/>
          <a:lstStyle/>
          <a:p>
            <a:pPr rtl="0"/>
            <a:r>
              <a:rPr lang="en-GB" dirty="0"/>
              <a:t>outline</a:t>
            </a:r>
          </a:p>
        </p:txBody>
      </p:sp>
      <p:pic>
        <p:nvPicPr>
          <p:cNvPr id="17" name="Picture Placeholder 16" descr="Logs Stacked ">
            <a:extLst>
              <a:ext uri="{FF2B5EF4-FFF2-40B4-BE49-F238E27FC236}">
                <a16:creationId xmlns:a16="http://schemas.microsoft.com/office/drawing/2014/main" id="{069DD88F-78FC-4DAA-A2E4-DDE824B5301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"/>
            <a:ext cx="4876799" cy="6858000"/>
          </a:xfr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A36CB73-B78B-49B6-935C-9C0ABBB49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943" y="2133600"/>
            <a:ext cx="6005933" cy="3774464"/>
          </a:xfrm>
        </p:spPr>
        <p:txBody>
          <a:bodyPr rtlCol="0">
            <a:normAutofit fontScale="92500" lnSpcReduction="10000"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How to write a science blog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b="1" dirty="0"/>
              <a:t>Activity: Getting Started – topic research (20 mins)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Paragraph Structure (20 mins)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Writing for readers(!)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Impactful titles…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b="1" dirty="0"/>
              <a:t>Activity: Getting on with it (20 mins pomodoro)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b="1" dirty="0"/>
              <a:t>Toolkit for journalists – Moodle Link</a:t>
            </a:r>
          </a:p>
        </p:txBody>
      </p:sp>
      <p:sp>
        <p:nvSpPr>
          <p:cNvPr id="2" name="Date Placeholder 7">
            <a:extLst>
              <a:ext uri="{FF2B5EF4-FFF2-40B4-BE49-F238E27FC236}">
                <a16:creationId xmlns:a16="http://schemas.microsoft.com/office/drawing/2014/main" id="{CD13CA1B-4098-437D-ADAB-BC020C1FD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 dirty="0"/>
              <a:t>01/10/24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8594A0-44D4-D921-1507-CB78B9486865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12/11/2024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BDA3CC-86A0-60D2-5E25-12B5BFE113FD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solidFill>
                  <a:schemeClr val="bg1"/>
                </a:solidFill>
                <a:latin typeface="Univers Condensed"/>
              </a:rPr>
              <a:t>7: Blogging for Science and </a:t>
            </a:r>
            <a:r>
              <a:rPr lang="fr-FR" sz="1050" dirty="0" err="1">
                <a:solidFill>
                  <a:schemeClr val="bg1"/>
                </a:solidFill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2028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37127-10C4-06BE-3774-EB9AA2E1ED3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Blogging Motivation / Goals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C209E1-47EC-33C2-CD16-DB4A99BC5AD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12/11/2024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6E886-6245-79EF-76C3-4FA98A67F8EB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latin typeface="Univers Condensed"/>
              </a:rPr>
              <a:t>7: Blogging for Science and </a:t>
            </a:r>
            <a:r>
              <a:rPr lang="fr-FR" sz="1050" dirty="0" err="1"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332BAC9-FC7F-A0BC-5F74-1D366D18DA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282A2E1F-788A-43EE-0D0C-0576FFC32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659" y="550877"/>
            <a:ext cx="9682861" cy="5766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itle 14">
            <a:extLst>
              <a:ext uri="{FF2B5EF4-FFF2-40B4-BE49-F238E27FC236}">
                <a16:creationId xmlns:a16="http://schemas.microsoft.com/office/drawing/2014/main" id="{A4573876-6D9B-6956-4FFB-1AEFEB4E0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726BC27-7F2F-2372-7CD3-593D3AC3F436}"/>
              </a:ext>
            </a:extLst>
          </p:cNvPr>
          <p:cNvSpPr txBox="1"/>
          <p:nvPr/>
        </p:nvSpPr>
        <p:spPr>
          <a:xfrm>
            <a:off x="6819477" y="6411954"/>
            <a:ext cx="62496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The World of Science Blogging | American Scientist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468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37127-10C4-06BE-3774-EB9AA2E1ED3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Blogging Motivation / Goals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C209E1-47EC-33C2-CD16-DB4A99BC5AD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12/11/2024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6E886-6245-79EF-76C3-4FA98A67F8EB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latin typeface="Univers Condensed"/>
              </a:rPr>
              <a:t>7: Blogging for Science and </a:t>
            </a:r>
            <a:r>
              <a:rPr lang="fr-FR" sz="1050" dirty="0" err="1"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332BAC9-FC7F-A0BC-5F74-1D366D18DA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A4573876-6D9B-6956-4FFB-1AEFEB4E0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726BC27-7F2F-2372-7CD3-593D3AC3F436}"/>
              </a:ext>
            </a:extLst>
          </p:cNvPr>
          <p:cNvSpPr txBox="1"/>
          <p:nvPr/>
        </p:nvSpPr>
        <p:spPr>
          <a:xfrm>
            <a:off x="6819477" y="6411954"/>
            <a:ext cx="62496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The World of Science Blogging | American Scientist</a:t>
            </a:r>
            <a:endParaRPr lang="en-GB" dirty="0"/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AF51FA69-35D8-A70D-1237-70AAE3328F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38" t="8180" r="4582" b="4704"/>
          <a:stretch/>
        </p:blipFill>
        <p:spPr bwMode="auto">
          <a:xfrm>
            <a:off x="5501899" y="630635"/>
            <a:ext cx="6563362" cy="5605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8D22D3-00D6-D912-4B40-126AA38F29AB}"/>
              </a:ext>
            </a:extLst>
          </p:cNvPr>
          <p:cNvSpPr txBox="1"/>
          <p:nvPr/>
        </p:nvSpPr>
        <p:spPr>
          <a:xfrm>
            <a:off x="455263" y="5619449"/>
            <a:ext cx="66913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FF00"/>
                </a:highlight>
                <a:hlinkClick r:id="rId5"/>
              </a:rPr>
              <a:t>How to Write a Science Blog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5136C2-D79B-B827-C302-D84ECA774BBF}"/>
              </a:ext>
            </a:extLst>
          </p:cNvPr>
          <p:cNvSpPr txBox="1"/>
          <p:nvPr/>
        </p:nvSpPr>
        <p:spPr>
          <a:xfrm>
            <a:off x="453188" y="4723050"/>
            <a:ext cx="4905800" cy="2162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HANDOUT PROVIDED IN CLASS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2800" dirty="0"/>
              <a:t>					</a:t>
            </a: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554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2150" y="531590"/>
            <a:ext cx="6852070" cy="990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Choose your topic…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0051" y="1630947"/>
            <a:ext cx="8157454" cy="4373157"/>
          </a:xfrm>
        </p:spPr>
        <p:txBody>
          <a:bodyPr>
            <a:normAutofit/>
          </a:bodyPr>
          <a:lstStyle/>
          <a:p>
            <a:r>
              <a:rPr lang="en-US" sz="2800" dirty="0"/>
              <a:t>How are you researching your topic?</a:t>
            </a:r>
          </a:p>
          <a:p>
            <a:pPr lvl="1"/>
            <a:r>
              <a:rPr lang="en-US" dirty="0"/>
              <a:t>What is new about your subject area</a:t>
            </a:r>
          </a:p>
          <a:p>
            <a:pPr lvl="1"/>
            <a:r>
              <a:rPr lang="en-US" dirty="0"/>
              <a:t>Is there anything new and emerging?</a:t>
            </a:r>
          </a:p>
          <a:p>
            <a:pPr lvl="1"/>
            <a:r>
              <a:rPr lang="en-US" sz="2800" dirty="0"/>
              <a:t>What sources are you using?</a:t>
            </a:r>
          </a:p>
          <a:p>
            <a:pPr lvl="1"/>
            <a:r>
              <a:rPr lang="en-US" dirty="0"/>
              <a:t>What types of journals are ‘credible’. How do you know?</a:t>
            </a:r>
          </a:p>
          <a:p>
            <a:pPr lvl="1"/>
            <a:r>
              <a:rPr lang="en-US" dirty="0"/>
              <a:t>Is there any potential conflict in your news articles. </a:t>
            </a:r>
          </a:p>
          <a:p>
            <a:r>
              <a:rPr lang="en-US" sz="2800" dirty="0"/>
              <a:t>How do you synthesize information?</a:t>
            </a:r>
          </a:p>
          <a:p>
            <a:pPr lvl="1"/>
            <a:r>
              <a:rPr lang="en-US" dirty="0"/>
              <a:t>Avoiding over use of copy + paste.</a:t>
            </a:r>
          </a:p>
          <a:p>
            <a:pPr lvl="1"/>
            <a:r>
              <a:rPr lang="en-US" dirty="0"/>
              <a:t>Adequate citation and referencing.</a:t>
            </a:r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37127-10C4-06BE-3774-EB9AA2E1ED3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Blogging for science and sustainability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8E33C6-A99B-1707-6B15-238CDB6154AE}"/>
              </a:ext>
            </a:extLst>
          </p:cNvPr>
          <p:cNvSpPr txBox="1"/>
          <p:nvPr/>
        </p:nvSpPr>
        <p:spPr>
          <a:xfrm>
            <a:off x="7903675" y="5961830"/>
            <a:ext cx="47506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highlight>
                  <a:srgbClr val="FFFF00"/>
                </a:highlight>
              </a:rPr>
              <a:t>Find 2-3 relevant sources of information</a:t>
            </a:r>
          </a:p>
        </p:txBody>
      </p:sp>
      <p:pic>
        <p:nvPicPr>
          <p:cNvPr id="7" name="Picture 6" descr="Empty speech bubbles">
            <a:extLst>
              <a:ext uri="{FF2B5EF4-FFF2-40B4-BE49-F238E27FC236}">
                <a16:creationId xmlns:a16="http://schemas.microsoft.com/office/drawing/2014/main" id="{23B01112-7C62-293C-CB84-8FD18969C62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8993483" y="2363491"/>
            <a:ext cx="3198517" cy="3598339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C209E1-47EC-33C2-CD16-DB4A99BC5AD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12/11/2024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6E886-6245-79EF-76C3-4FA98A67F8EB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latin typeface="Univers Condensed"/>
              </a:rPr>
              <a:t>7: Blogging for Science and </a:t>
            </a:r>
            <a:r>
              <a:rPr lang="fr-FR" sz="1050" dirty="0" err="1"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1994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1E433D3E-BCE6-7A0E-4E5C-88E494163AD5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Blogging for science and sustainability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6958739" y="749933"/>
            <a:ext cx="4905800" cy="2439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WHAT IS PARAGRAPH STRUCTURE?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1800" dirty="0"/>
              <a:t>What does good structure look like?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2800" dirty="0"/>
              <a:t>					</a:t>
            </a: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63A031-5589-9C89-4548-E2738ED2941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12/11/2024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5B4B16-5F39-67F9-BBA9-E1F06A955550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latin typeface="Univers Condensed"/>
              </a:rPr>
              <a:t>7: Blogging for Science and </a:t>
            </a:r>
            <a:r>
              <a:rPr lang="fr-FR" sz="1050" dirty="0" err="1"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  <p:pic>
        <p:nvPicPr>
          <p:cNvPr id="3078" name="Picture 6" descr="literacy - digital.school.nz">
            <a:extLst>
              <a:ext uri="{FF2B5EF4-FFF2-40B4-BE49-F238E27FC236}">
                <a16:creationId xmlns:a16="http://schemas.microsoft.com/office/drawing/2014/main" id="{671CD0ED-2ACD-BF1F-B760-B75C5A2BDF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61" y="3626603"/>
            <a:ext cx="5101209" cy="2318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What Is TEEL Paragraph Structure - How To Write TEEL Paragraph">
            <a:extLst>
              <a:ext uri="{FF2B5EF4-FFF2-40B4-BE49-F238E27FC236}">
                <a16:creationId xmlns:a16="http://schemas.microsoft.com/office/drawing/2014/main" id="{F923E70C-FC4B-EB96-4E94-119906DAA2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42" y="799652"/>
            <a:ext cx="5978520" cy="2657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9D54F5B-4946-AFE4-82E1-E2A9BD84693F}"/>
              </a:ext>
            </a:extLst>
          </p:cNvPr>
          <p:cNvSpPr txBox="1"/>
          <p:nvPr/>
        </p:nvSpPr>
        <p:spPr>
          <a:xfrm>
            <a:off x="5871920" y="5961830"/>
            <a:ext cx="61179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Paragraph Structure - Writing strong paragraphs - </a:t>
            </a:r>
            <a:r>
              <a:rPr lang="en-GB" dirty="0" err="1">
                <a:hlinkClick r:id="rId5"/>
              </a:rPr>
              <a:t>LibGuides</a:t>
            </a:r>
            <a:r>
              <a:rPr lang="en-GB" dirty="0">
                <a:hlinkClick r:id="rId5"/>
              </a:rPr>
              <a:t> at University of Newcastle Library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525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1E433D3E-BCE6-7A0E-4E5C-88E494163AD5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Blogging for science and sustainability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282E9C0-DEA4-7F53-7927-80A00039A9B8}"/>
              </a:ext>
            </a:extLst>
          </p:cNvPr>
          <p:cNvSpPr txBox="1"/>
          <p:nvPr/>
        </p:nvSpPr>
        <p:spPr>
          <a:xfrm>
            <a:off x="6958739" y="749933"/>
            <a:ext cx="4905800" cy="2439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omic Sans MS" panose="030F0702030302020204" pitchFamily="66" charset="0"/>
            </a:endParaRPr>
          </a:p>
          <a:p>
            <a:r>
              <a:rPr lang="en-GB" sz="2400" dirty="0">
                <a:latin typeface="+mj-lt"/>
              </a:rPr>
              <a:t>WHAT IS PARAGRAPH STRUCTURE?</a:t>
            </a:r>
          </a:p>
          <a:p>
            <a:endParaRPr lang="en-GB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US" sz="1800" dirty="0"/>
              <a:t>What does good structure look like?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2800" dirty="0"/>
              <a:t>					</a:t>
            </a:r>
            <a:endParaRPr lang="en-GB" sz="2400" dirty="0">
              <a:latin typeface="Comic Sans MS" panose="030F0702030302020204" pitchFamily="66" charset="0"/>
            </a:endParaRPr>
          </a:p>
          <a:p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63A031-5589-9C89-4548-E2738ED2941E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12/11/2024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5B4B16-5F39-67F9-BBA9-E1F06A955550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latin typeface="Univers Condensed"/>
              </a:rPr>
              <a:t>7: Blogging for Science and </a:t>
            </a:r>
            <a:r>
              <a:rPr lang="fr-FR" sz="1050" dirty="0" err="1"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D54F5B-4946-AFE4-82E1-E2A9BD84693F}"/>
              </a:ext>
            </a:extLst>
          </p:cNvPr>
          <p:cNvSpPr txBox="1"/>
          <p:nvPr/>
        </p:nvSpPr>
        <p:spPr>
          <a:xfrm>
            <a:off x="5871920" y="5961830"/>
            <a:ext cx="61179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Paragraph Structure - Writing strong paragraphs - </a:t>
            </a:r>
            <a:r>
              <a:rPr lang="en-GB" dirty="0" err="1">
                <a:hlinkClick r:id="rId3"/>
              </a:rPr>
              <a:t>LibGuides</a:t>
            </a:r>
            <a:r>
              <a:rPr lang="en-GB" dirty="0">
                <a:hlinkClick r:id="rId3"/>
              </a:rPr>
              <a:t> at University of Newcastle Library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A94AE16-22A5-6DAF-9811-3C39E8D87BAC}"/>
              </a:ext>
            </a:extLst>
          </p:cNvPr>
          <p:cNvSpPr txBox="1"/>
          <p:nvPr/>
        </p:nvSpPr>
        <p:spPr>
          <a:xfrm>
            <a:off x="5676841" y="4738418"/>
            <a:ext cx="611795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dirty="0"/>
              <a:t>“U-Shaped paragraphs: </a:t>
            </a:r>
            <a:r>
              <a:rPr lang="en-GB" dirty="0">
                <a:hlinkClick r:id="rId4"/>
              </a:rPr>
              <a:t>Do Your Paragraphs and Sections Build Toward an Argument? The Uneven U as a Tool to Check – The Writing </a:t>
            </a:r>
            <a:r>
              <a:rPr lang="en-GB" dirty="0" err="1">
                <a:hlinkClick r:id="rId4"/>
              </a:rPr>
              <a:t>Center</a:t>
            </a:r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B27BE6-84D6-2708-9F32-F27AE87744CE}"/>
              </a:ext>
            </a:extLst>
          </p:cNvPr>
          <p:cNvSpPr txBox="1"/>
          <p:nvPr/>
        </p:nvSpPr>
        <p:spPr>
          <a:xfrm>
            <a:off x="347734" y="5661748"/>
            <a:ext cx="61179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The Thesis Whisperer</a:t>
            </a:r>
            <a:endParaRPr lang="en-GB" dirty="0"/>
          </a:p>
        </p:txBody>
      </p:sp>
      <p:sp>
        <p:nvSpPr>
          <p:cNvPr id="5" name="Arrow: Curved Up 4">
            <a:extLst>
              <a:ext uri="{FF2B5EF4-FFF2-40B4-BE49-F238E27FC236}">
                <a16:creationId xmlns:a16="http://schemas.microsoft.com/office/drawing/2014/main" id="{04D73D05-EA63-3939-C669-811F158E13DF}"/>
              </a:ext>
            </a:extLst>
          </p:cNvPr>
          <p:cNvSpPr/>
          <p:nvPr/>
        </p:nvSpPr>
        <p:spPr>
          <a:xfrm>
            <a:off x="743919" y="1123627"/>
            <a:ext cx="5664630" cy="3750590"/>
          </a:xfrm>
          <a:prstGeom prst="curved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739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2150" y="531590"/>
            <a:ext cx="6852070" cy="990600"/>
          </a:xfrm>
        </p:spPr>
        <p:txBody>
          <a:bodyPr>
            <a:noAutofit/>
          </a:bodyPr>
          <a:lstStyle/>
          <a:p>
            <a:r>
              <a:rPr lang="en-US" sz="3400" dirty="0">
                <a:solidFill>
                  <a:schemeClr val="accent2">
                    <a:lumMod val="75000"/>
                  </a:schemeClr>
                </a:solidFill>
              </a:rPr>
              <a:t>Getting on with it…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0051" y="1630947"/>
            <a:ext cx="8157454" cy="4373157"/>
          </a:xfrm>
        </p:spPr>
        <p:txBody>
          <a:bodyPr>
            <a:normAutofit/>
          </a:bodyPr>
          <a:lstStyle/>
          <a:p>
            <a:r>
              <a:rPr lang="en-US" sz="2800" dirty="0"/>
              <a:t>Write a blog post using the instructions provided!</a:t>
            </a:r>
          </a:p>
          <a:p>
            <a:pPr lvl="1"/>
            <a:r>
              <a:rPr lang="en-US" dirty="0"/>
              <a:t>Think about how to write your engaging blog!</a:t>
            </a:r>
          </a:p>
          <a:p>
            <a:pPr lvl="1"/>
            <a:r>
              <a:rPr lang="en-US" dirty="0"/>
              <a:t>How can you improve your readability?</a:t>
            </a:r>
          </a:p>
          <a:p>
            <a:pPr marL="457200" lvl="1" indent="0">
              <a:buNone/>
            </a:pPr>
            <a:endParaRPr lang="en-US" sz="2800" dirty="0"/>
          </a:p>
          <a:p>
            <a:r>
              <a:rPr lang="en-US" sz="2800" dirty="0"/>
              <a:t>How can you make the written content more engaging ?</a:t>
            </a:r>
          </a:p>
          <a:p>
            <a:pPr lvl="1"/>
            <a:r>
              <a:rPr lang="en-US" dirty="0"/>
              <a:t>Is there benefit to including additional media?</a:t>
            </a:r>
          </a:p>
          <a:p>
            <a:pPr lvl="1"/>
            <a:r>
              <a:rPr lang="en-US" dirty="0"/>
              <a:t>If so, what?</a:t>
            </a:r>
          </a:p>
          <a:p>
            <a:endParaRPr lang="en-US" sz="2800" dirty="0"/>
          </a:p>
          <a:p>
            <a:endParaRPr 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737127-10C4-06BE-3774-EB9AA2E1ED36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en-GB" b="1" dirty="0"/>
              <a:t>Blogging: Crafting your narrative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8E33C6-A99B-1707-6B15-238CDB6154AE}"/>
              </a:ext>
            </a:extLst>
          </p:cNvPr>
          <p:cNvSpPr txBox="1"/>
          <p:nvPr/>
        </p:nvSpPr>
        <p:spPr>
          <a:xfrm>
            <a:off x="7756441" y="5959884"/>
            <a:ext cx="47506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highlight>
                  <a:srgbClr val="FFFF00"/>
                </a:highlight>
              </a:rPr>
              <a:t>Start writing your blog. Pomodor</a:t>
            </a:r>
            <a:r>
              <a:rPr lang="en-US" dirty="0">
                <a:highlight>
                  <a:srgbClr val="FFFF00"/>
                </a:highlight>
              </a:rPr>
              <a:t>o technique</a:t>
            </a:r>
            <a:endParaRPr lang="en-US" sz="1800" dirty="0">
              <a:highlight>
                <a:srgbClr val="FFFF00"/>
              </a:highlight>
            </a:endParaRPr>
          </a:p>
        </p:txBody>
      </p:sp>
      <p:pic>
        <p:nvPicPr>
          <p:cNvPr id="7" name="Picture 6" descr="Empty speech bubbles">
            <a:extLst>
              <a:ext uri="{FF2B5EF4-FFF2-40B4-BE49-F238E27FC236}">
                <a16:creationId xmlns:a16="http://schemas.microsoft.com/office/drawing/2014/main" id="{23B01112-7C62-293C-CB84-8FD18969C62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8993483" y="2363491"/>
            <a:ext cx="3198517" cy="3598339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FC209E1-47EC-33C2-CD16-DB4A99BC5ADD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12/11/2024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6E886-6245-79EF-76C3-4FA98A67F8EB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latin typeface="Univers Condensed"/>
              </a:rPr>
              <a:t>7: Blogging for Science and </a:t>
            </a:r>
            <a:r>
              <a:rPr lang="fr-FR" sz="1050" dirty="0" err="1"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18744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>
          <a:xfrm>
            <a:off x="3615490" y="639194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521549-E3B9-D145-89B4-190F5467244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A4A2D6-3C74-2E2A-6737-0A753EB515F8}"/>
              </a:ext>
            </a:extLst>
          </p:cNvPr>
          <p:cNvSpPr txBox="1"/>
          <p:nvPr/>
        </p:nvSpPr>
        <p:spPr>
          <a:xfrm>
            <a:off x="-19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2024/2025		</a:t>
            </a:r>
            <a:r>
              <a:rPr lang="fr-FR" b="1" dirty="0"/>
              <a:t>Next </a:t>
            </a:r>
            <a:r>
              <a:rPr lang="fr-FR" b="1" dirty="0" err="1"/>
              <a:t>week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3A7FF0-F297-23A4-514A-48F2C481CFC7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12/11/2024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D8B51B-7989-E04F-ABBB-46BBAEAD1C2B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latin typeface="Univers Condensed"/>
              </a:rPr>
              <a:t>7: Blogging for Science and </a:t>
            </a:r>
            <a:r>
              <a:rPr lang="fr-FR" sz="1050" dirty="0" err="1"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D86587A-17CB-9BD6-72C5-204C07F00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Swansea Conference">
            <a:extLst>
              <a:ext uri="{FF2B5EF4-FFF2-40B4-BE49-F238E27FC236}">
                <a16:creationId xmlns:a16="http://schemas.microsoft.com/office/drawing/2014/main" id="{B7B13225-37A0-E7D9-8ACF-64E65518B8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3770" y="1045038"/>
            <a:ext cx="8114224" cy="456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227B893-88CD-255A-8F68-BB4496CBDFBF}"/>
              </a:ext>
            </a:extLst>
          </p:cNvPr>
          <p:cNvSpPr txBox="1"/>
          <p:nvPr/>
        </p:nvSpPr>
        <p:spPr>
          <a:xfrm>
            <a:off x="7069165" y="5628296"/>
            <a:ext cx="62186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Next week….. </a:t>
            </a:r>
            <a:r>
              <a:rPr lang="en-US" dirty="0"/>
              <a:t>a</a:t>
            </a:r>
            <a:r>
              <a:rPr lang="en-US" sz="1800" dirty="0"/>
              <a:t>ttending this!</a:t>
            </a:r>
          </a:p>
        </p:txBody>
      </p:sp>
    </p:spTree>
    <p:extLst>
      <p:ext uri="{BB962C8B-B14F-4D97-AF65-F5344CB8AC3E}">
        <p14:creationId xmlns:p14="http://schemas.microsoft.com/office/powerpoint/2010/main" val="11150965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0E66B-357D-4937-B92F-BDC71B7BD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325" y="4296094"/>
            <a:ext cx="10782299" cy="1100621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17" name="Picture Placeholder 16" descr="Weathered piece of wood">
            <a:extLst>
              <a:ext uri="{FF2B5EF4-FFF2-40B4-BE49-F238E27FC236}">
                <a16:creationId xmlns:a16="http://schemas.microsoft.com/office/drawing/2014/main" id="{768A4AA5-1799-4AB4-A6D6-6E2D7791C1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0100" y="727075"/>
            <a:ext cx="5176838" cy="3071813"/>
          </a:xfrm>
        </p:spPr>
      </p:pic>
      <p:pic>
        <p:nvPicPr>
          <p:cNvPr id="11" name="Picture Placeholder 10" descr="Moss and mushrooms">
            <a:extLst>
              <a:ext uri="{FF2B5EF4-FFF2-40B4-BE49-F238E27FC236}">
                <a16:creationId xmlns:a16="http://schemas.microsoft.com/office/drawing/2014/main" id="{C6C7C533-8A44-4C93-904C-F4F963D800E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46800" y="727075"/>
            <a:ext cx="5245100" cy="3070225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CCF82-DD52-4DF2-A97B-A6A198D3E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rtlCol="0"/>
          <a:lstStyle/>
          <a:p>
            <a:pPr rtl="0"/>
            <a:fld id="{A53D7EE4-1EDB-42FD-B6B7-A82C9F31F0F4}" type="slidenum">
              <a:rPr lang="en-GB" smtClean="0"/>
              <a:pPr rtl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2273AC-2376-E190-4BC2-1129C6DFA868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12/11/2024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A5D0DE-466A-3C7E-38B5-743DB8D864B4}"/>
              </a:ext>
            </a:extLst>
          </p:cNvPr>
          <p:cNvSpPr txBox="1"/>
          <p:nvPr/>
        </p:nvSpPr>
        <p:spPr>
          <a:xfrm>
            <a:off x="347734" y="6284996"/>
            <a:ext cx="632883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05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Univers Condensed"/>
                <a:ea typeface="+mn-ea"/>
                <a:cs typeface="+mn-cs"/>
              </a:rPr>
              <a:t>Lecture </a:t>
            </a:r>
            <a:r>
              <a:rPr lang="fr-FR" sz="1050" dirty="0">
                <a:solidFill>
                  <a:schemeClr val="bg1"/>
                </a:solidFill>
                <a:latin typeface="Univers Condensed"/>
              </a:rPr>
              <a:t>7: Blogging for Science and </a:t>
            </a:r>
            <a:r>
              <a:rPr lang="fr-FR" sz="1050" dirty="0" err="1">
                <a:solidFill>
                  <a:schemeClr val="bg1"/>
                </a:solidFill>
                <a:latin typeface="Univers Condensed"/>
              </a:rPr>
              <a:t>Sustainability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Univers Condense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9422101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ustom 9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0840660_TF67498733_Win32" id="{1D31F981-026B-433D-B1FE-22EDA482C3D7}" vid="{FE91BBCF-7CA3-436B-9474-A0CB3B4C500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E0F876D-ECAD-49DD-95DE-E4DA3D4E9CA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59187C1-630C-405A-830B-EED062A4969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EC785CC-7DC7-486B-AC4F-90AD768E96A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{59A703FD-8235-4A59-A11A-B4CC80DDE8AF}tf67498733_win32</Template>
  <TotalTime>2914</TotalTime>
  <Words>679</Words>
  <Application>Microsoft Office PowerPoint</Application>
  <PresentationFormat>Widescreen</PresentationFormat>
  <Paragraphs>153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Calisto MT</vt:lpstr>
      <vt:lpstr>Comic Sans MS</vt:lpstr>
      <vt:lpstr>Univers Condensed</vt:lpstr>
      <vt:lpstr>ChronicleVTI</vt:lpstr>
      <vt:lpstr>Building your brand (Acna5000)</vt:lpstr>
      <vt:lpstr>PowerPoint Presentation</vt:lpstr>
      <vt:lpstr>outline</vt:lpstr>
      <vt:lpstr>PowerPoint Presentation</vt:lpstr>
      <vt:lpstr>PowerPoint Presentation</vt:lpstr>
      <vt:lpstr>Choose your topic…</vt:lpstr>
      <vt:lpstr>PowerPoint Presentation</vt:lpstr>
      <vt:lpstr>PowerPoint Presentation</vt:lpstr>
      <vt:lpstr>Getting on with it…</vt:lpstr>
      <vt:lpstr>PowerPoint Presentation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Alissa Flatley</dc:creator>
  <cp:lastModifiedBy>Alissa Flatley</cp:lastModifiedBy>
  <cp:revision>3</cp:revision>
  <dcterms:created xsi:type="dcterms:W3CDTF">2024-10-01T07:33:49Z</dcterms:created>
  <dcterms:modified xsi:type="dcterms:W3CDTF">2024-11-12T11:55:03Z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