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8F8BA-700C-4DFE-8341-1DF7C10377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760BF3-F882-A3DA-ED44-828D0F6884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0B8208-F2AE-0951-7723-4047E6C26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58A6D-C22E-42CD-9D0C-457F926D38B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AD3870-04CB-612A-4F00-47D235217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28DA3F-9C77-40E3-9B37-75A0C120E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A52F7-BAA2-454E-A364-636E30D83C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015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2369F-4C69-27AC-E31B-CFE227365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B8A6D-B136-1838-378F-9710EEDF43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9EA7FE-1BAF-E0B6-11EF-1441C1D92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58A6D-C22E-42CD-9D0C-457F926D38B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DFF98-1711-E155-B84F-DDB49AA17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AD1618-8ACE-205D-0237-33FCDDCC9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A52F7-BAA2-454E-A364-636E30D83C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428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AC501-D006-4272-8CB1-170D63338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69D3DD-2109-9970-FE5C-8746FA4A22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44CB23-F8CF-D90A-B404-E45F5920E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58A6D-C22E-42CD-9D0C-457F926D38B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A59C62-4AA3-BE37-B026-44494AEF8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894D-6C7B-4790-5364-F6BF0B02D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A52F7-BAA2-454E-A364-636E30D83C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281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0C85C-6475-3B9F-B04F-04C9E5B79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7089D-39DE-06C4-8D16-085D13170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88B9DD-CC30-10E9-6434-CAF8373710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870736-7EA1-5932-854E-080347119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58A6D-C22E-42CD-9D0C-457F926D38B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503492-B67E-FA33-A899-24B04777F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23E1DE-3D92-98BE-0CB1-35D9437E1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A52F7-BAA2-454E-A364-636E30D83C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587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EBBCE-3E2F-8754-36EF-8D0F0E535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495400-CED2-3BC2-D1D5-A3AAE287E2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82A2A8-AB84-1763-4658-BD8B8EB2AA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AB4CAB-FF85-0E78-8979-95306A41B0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8BFD21-7F1D-FC77-59E4-D885DA733A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12AA9A-017D-3C18-07FF-00B7788D4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58A6D-C22E-42CD-9D0C-457F926D38B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4A2A39-8421-D9B9-76D1-E74128FFD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03932F-542D-77ED-D63B-0D347E07A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A52F7-BAA2-454E-A364-636E30D83C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589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A2CF6-D7D1-169F-1729-2F25A3396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2D6477-80E4-C004-08E6-EC50C4F14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58A6D-C22E-42CD-9D0C-457F926D38B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55DF98-FA26-D729-14F3-3DC6A56DF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C6DAA0-06D5-484B-0CBC-5B1B83FE8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A52F7-BAA2-454E-A364-636E30D83C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451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0CA7CC-F0C5-573E-6ABA-26357D669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58A6D-C22E-42CD-9D0C-457F926D38B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D8B73AE-30E3-230B-4247-72B37137C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19BB8-D1CE-A9B1-F484-682F84F9C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A52F7-BAA2-454E-A364-636E30D83C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552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977DA-D792-0693-F7D1-081B320B8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34B83-F9C8-05C1-45E0-741FC66A9C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C4F1FE-2D59-DFED-1E1E-7CFF2D2AB2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EA0867-B598-983D-3811-BB7D4B79D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58A6D-C22E-42CD-9D0C-457F926D38B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092644-5455-B8C9-7E0E-81F054349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30492D-1C0C-EB1B-A4AD-49B07695C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A52F7-BAA2-454E-A364-636E30D83C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306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F334F-A580-B7FB-5DCC-9C9AFC504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6BD007-9101-D378-B652-3360CE9CD1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029E09-C545-18E8-D593-2AC1435761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82C84E-5D2A-5176-B79A-4AC134138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58A6D-C22E-42CD-9D0C-457F926D38B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B7BB00-5AFC-AFBF-026D-6E1A4B60B1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CF8E2B-B64C-4A16-870C-793731236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A52F7-BAA2-454E-A364-636E30D83C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066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6F463-1AA4-6143-8F70-28C638181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C5C6F2-8B73-C6AF-0021-84A800508E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BF3193-F991-A7D4-F9D1-F719F3DD7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58A6D-C22E-42CD-9D0C-457F926D38B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DBDFDD-C20C-5C2E-1BDD-E3DBF3088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F44F1-971A-AF35-D45C-609178299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A52F7-BAA2-454E-A364-636E30D83C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3065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FAAAAB-D39E-44EF-A795-4DC24C22ED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622D3C-5EA4-6859-0967-7824E3A53D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820EEA-41A0-DB17-5D08-6D8BF75EA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58A6D-C22E-42CD-9D0C-457F926D38B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36FE8C-A8DA-C683-1B00-53E589A48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F1CF10-37C6-F1A1-9F79-6143ECF89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A52F7-BAA2-454E-A364-636E30D83C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31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CE61BE-5789-AB98-A3F4-40C2C2FBA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22E75D-9019-B81C-2EC2-410B337B31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9915-0366-03A7-C8D3-2AF782D560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558A6D-C22E-42CD-9D0C-457F926D38B5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027EA-2FF2-B24D-5FCC-997D1B54E5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4C80D2-CDF2-87BC-ABA1-5751C4F897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A52F7-BAA2-454E-A364-636E30D83C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50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3A25D70-4A55-4F72-B9C5-A69CDBF4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957100-6D8B-4161-9F2F-C0A949EC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D8B065-EE51-4AE2-A94C-86249998F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857335-D0C3-CF6C-06C7-B39FCE1708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71787" y="1741337"/>
            <a:ext cx="5448730" cy="2387918"/>
          </a:xfrm>
        </p:spPr>
        <p:txBody>
          <a:bodyPr anchor="b">
            <a:normAutofit/>
          </a:bodyPr>
          <a:lstStyle/>
          <a:p>
            <a:r>
              <a:rPr lang="en-US" sz="5200">
                <a:solidFill>
                  <a:schemeClr val="tx2"/>
                </a:solidFill>
              </a:rPr>
              <a:t>Ioana Mihailov</a:t>
            </a:r>
            <a:endParaRPr lang="en-GB" sz="52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F4A214-6B43-F323-F6B1-C4B6579B53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71161" y="4200522"/>
            <a:ext cx="5449982" cy="68207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2"/>
                </a:solidFill>
              </a:rPr>
              <a:t>DIALOGO</a:t>
            </a:r>
            <a:endParaRPr lang="en-GB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8999293-B054-4B57-A26F-D04C2BB11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43336"/>
            <a:ext cx="5163047" cy="2657478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E505D8A-F41A-450D-A648-E77DF6B8D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2BD6DCE-6A81-4F34-9958-67B578EA16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C462BE8-CD72-48CF-8A7B-C716D2B99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C2CDB70-40F1-4D00-8F17-A532E732E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61945C4-D997-42F3-B59A-984CF0066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651FE4A-9487-43BE-A388-13453574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44B0EF3-9992-4B95-8A43-6206B3FC3F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41B1C1F-C2FE-4C47-9D74-ADB9B53F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048177B-A49E-4E24-9007-07A0EDD6A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6330401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B3A71720-A706-8694-45A9-7EC9136682F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2191996" cy="69520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BD30CEF6-E2FF-81C7-D566-117D6E487257}"/>
              </a:ext>
            </a:extLst>
          </p:cNvPr>
          <p:cNvSpPr txBox="1"/>
          <p:nvPr/>
        </p:nvSpPr>
        <p:spPr>
          <a:xfrm>
            <a:off x="414524" y="92518"/>
            <a:ext cx="1177747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sng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Me gustaria hacer una reserva…</a:t>
            </a:r>
            <a:endParaRPr lang="en-GB" sz="3600" b="0" i="1" u="sng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7725CA-B686-9B3B-72C4-B697BF1D2607}"/>
              </a:ext>
            </a:extLst>
          </p:cNvPr>
          <p:cNvSpPr txBox="1"/>
          <p:nvPr/>
        </p:nvSpPr>
        <p:spPr>
          <a:xfrm>
            <a:off x="414524" y="1114978"/>
            <a:ext cx="10869171" cy="4801313"/>
          </a:xfrm>
          <a:prstGeom prst="rect">
            <a:avLst/>
          </a:prstGeom>
          <a:noFill/>
          <a:ln w="38103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Hotel Imperio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Mihailov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Buenos días! Me gustaría reservar una habitación en el hotel.                                    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Mihailov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Me llamo </a:t>
            </a:r>
            <a:r>
              <a:rPr lang="es-ES" dirty="0" err="1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Ioana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 </a:t>
            </a:r>
            <a:r>
              <a:rPr lang="es-ES" dirty="0" err="1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Mihailov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Señora </a:t>
            </a:r>
            <a:r>
              <a:rPr lang="es-ES" dirty="0" err="1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Mihailov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M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ihailov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Para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 personas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Mihailov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Dos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 habitación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Mihailov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           Dos individuales.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Mihailov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Para el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dos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 de Enero de 2023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?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Mihailov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Por dos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noches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Mihailov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E1649B-B8C3-BCC6-37EB-7D67B515F65B}"/>
              </a:ext>
            </a:extLst>
          </p:cNvPr>
          <p:cNvSpPr txBox="1"/>
          <p:nvPr/>
        </p:nvSpPr>
        <p:spPr>
          <a:xfrm>
            <a:off x="521208" y="738853"/>
            <a:ext cx="125303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DIALOGO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1</a:t>
            </a:r>
          </a:p>
        </p:txBody>
      </p:sp>
      <p:pic>
        <p:nvPicPr>
          <p:cNvPr id="6" name="Ioana Mihailov">
            <a:hlinkClick r:id="" action="ppaction://media"/>
            <a:extLst>
              <a:ext uri="{FF2B5EF4-FFF2-40B4-BE49-F238E27FC236}">
                <a16:creationId xmlns:a16="http://schemas.microsoft.com/office/drawing/2014/main" id="{8C11161D-7581-5ADD-47DF-3C8E2AAF3C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150036" y="3984279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2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180</Words>
  <Application>Microsoft Office PowerPoint</Application>
  <PresentationFormat>Widescreen</PresentationFormat>
  <Paragraphs>20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Ioana Mihailov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Ioana Mihailov</dc:title>
  <dc:creator>marius petraru</dc:creator>
  <cp:lastModifiedBy>marius petraru</cp:lastModifiedBy>
  <cp:revision>2</cp:revision>
  <dcterms:created xsi:type="dcterms:W3CDTF">2023-02-16T17:16:53Z</dcterms:created>
  <dcterms:modified xsi:type="dcterms:W3CDTF">2023-02-16T18:05:26Z</dcterms:modified>
</cp:coreProperties>
</file>