
<file path=[Content_Types].xml><?xml version="1.0" encoding="utf-8"?>
<Types xmlns="http://schemas.openxmlformats.org/package/2006/content-types">
  <Override PartName="/ppt/slideMasters/slideMaster2.xml" ContentType="application/vnd.openxmlformats-officedocument.presentationml.slideMaster+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19.xml" ContentType="application/vnd.openxmlformats-officedocument.presentationml.slideLayout+xml"/>
  <Default Extension="png" ContentType="image/png"/>
  <Override PartName="/ppt/notesSlides/notesSlide1.xml" ContentType="application/vnd.openxmlformats-officedocument.presentationml.notesSlide+xml"/>
  <Override PartName="/ppt/metadata" ContentType="application/binary"/>
  <Override PartName="/ppt/slideMasters/slideMaster1.xml" ContentType="application/vnd.openxmlformats-officedocument.presentationml.slideMaster+xml"/>
  <Override PartName="/ppt/slides/slide3.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firstSlideNum="2" removePersonalInfoOnSave="1" strictFirstAndLastChars="0" saveSubsetFonts="1" autoCompressPictures="0">
  <p:sldMasterIdLst>
    <p:sldMasterId id="2147483648" r:id="rId1"/>
    <p:sldMasterId id="2147483660" r:id="rId2"/>
  </p:sldMasterIdLst>
  <p:notesMasterIdLst>
    <p:notesMasterId r:id="rId6"/>
  </p:notesMasterIdLst>
  <p:sldIdLst>
    <p:sldId id="258" r:id="rId3"/>
    <p:sldId id="256" r:id="rId4"/>
    <p:sldId id="257" r:id="rId5"/>
  </p:sldIdLst>
  <p:sldSz cx="30275213" cy="21383625"/>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xmlns=""/>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7" roundtripDataSignature="AMtx7mgR9pFDHkcWC1MG0Y87BRxtL1lVr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vertBarState="minimized">
    <p:restoredLeft sz="0" autoAdjust="0"/>
    <p:restoredTop sz="95097" autoAdjust="0"/>
  </p:normalViewPr>
  <p:slideViewPr>
    <p:cSldViewPr snapToGrid="0">
      <p:cViewPr>
        <p:scale>
          <a:sx n="22" d="100"/>
          <a:sy n="22" d="100"/>
        </p:scale>
        <p:origin x="-1656" y="44"/>
      </p:cViewPr>
      <p:guideLst>
        <p:guide orient="horz" pos="6735"/>
        <p:guide pos="9535"/>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1.xml"/><Relationship Id="rId7" Type="http://customschemas.google.com/relationships/presentationmetadata" Target="metadata"/><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notesMaster" Target="notesMasters/notesMaster1.xml"/><Relationship Id="rId11" Type="http://schemas.openxmlformats.org/officeDocument/2006/relationships/tableStyles" Target="tableStyles.xml"/><Relationship Id="rId5" Type="http://schemas.openxmlformats.org/officeDocument/2006/relationships/slide" Target="slides/slide3.xml"/><Relationship Id="rId1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txBody>
          <a:bodyPr/>
          <a:lstStyle/>
          <a:p>
            <a:endParaRPr lang="en-IN"/>
          </a:p>
        </p:txBody>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1001713" y="685800"/>
            <a:ext cx="4854575"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n-IN"/>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4"/>
          <p:cNvSpPr txBox="1">
            <a:spLocks noGrp="1"/>
          </p:cNvSpPr>
          <p:nvPr>
            <p:ph type="ctrTitle"/>
          </p:nvPr>
        </p:nvSpPr>
        <p:spPr>
          <a:xfrm>
            <a:off x="2270641" y="3499590"/>
            <a:ext cx="25733931" cy="7444669"/>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18709"/>
              <a:buFont typeface="Calibri"/>
              <a:buNone/>
              <a:defRPr sz="18709"/>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4"/>
          <p:cNvSpPr txBox="1">
            <a:spLocks noGrp="1"/>
          </p:cNvSpPr>
          <p:nvPr>
            <p:ph type="subTitle" idx="1"/>
          </p:nvPr>
        </p:nvSpPr>
        <p:spPr>
          <a:xfrm>
            <a:off x="3784402" y="11231355"/>
            <a:ext cx="22706410" cy="5162758"/>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3118"/>
              </a:spcBef>
              <a:spcAft>
                <a:spcPts val="0"/>
              </a:spcAft>
              <a:buClr>
                <a:schemeClr val="dk1"/>
              </a:buClr>
              <a:buSzPts val="7483"/>
              <a:buNone/>
              <a:defRPr sz="7483"/>
            </a:lvl1pPr>
            <a:lvl2pPr lvl="1" algn="ctr">
              <a:lnSpc>
                <a:spcPct val="90000"/>
              </a:lnSpc>
              <a:spcBef>
                <a:spcPts val="1559"/>
              </a:spcBef>
              <a:spcAft>
                <a:spcPts val="0"/>
              </a:spcAft>
              <a:buClr>
                <a:schemeClr val="dk1"/>
              </a:buClr>
              <a:buSzPts val="6236"/>
              <a:buNone/>
              <a:defRPr sz="6236"/>
            </a:lvl2pPr>
            <a:lvl3pPr lvl="2" algn="ctr">
              <a:lnSpc>
                <a:spcPct val="90000"/>
              </a:lnSpc>
              <a:spcBef>
                <a:spcPts val="1559"/>
              </a:spcBef>
              <a:spcAft>
                <a:spcPts val="0"/>
              </a:spcAft>
              <a:buClr>
                <a:schemeClr val="dk1"/>
              </a:buClr>
              <a:buSzPts val="5613"/>
              <a:buNone/>
              <a:defRPr sz="5613"/>
            </a:lvl3pPr>
            <a:lvl4pPr lvl="3" algn="ctr">
              <a:lnSpc>
                <a:spcPct val="90000"/>
              </a:lnSpc>
              <a:spcBef>
                <a:spcPts val="1559"/>
              </a:spcBef>
              <a:spcAft>
                <a:spcPts val="0"/>
              </a:spcAft>
              <a:buClr>
                <a:schemeClr val="dk1"/>
              </a:buClr>
              <a:buSzPts val="4989"/>
              <a:buNone/>
              <a:defRPr sz="4989"/>
            </a:lvl4pPr>
            <a:lvl5pPr lvl="4" algn="ctr">
              <a:lnSpc>
                <a:spcPct val="90000"/>
              </a:lnSpc>
              <a:spcBef>
                <a:spcPts val="1559"/>
              </a:spcBef>
              <a:spcAft>
                <a:spcPts val="0"/>
              </a:spcAft>
              <a:buClr>
                <a:schemeClr val="dk1"/>
              </a:buClr>
              <a:buSzPts val="4989"/>
              <a:buNone/>
              <a:defRPr sz="4989"/>
            </a:lvl5pPr>
            <a:lvl6pPr lvl="5" algn="ctr">
              <a:lnSpc>
                <a:spcPct val="90000"/>
              </a:lnSpc>
              <a:spcBef>
                <a:spcPts val="1559"/>
              </a:spcBef>
              <a:spcAft>
                <a:spcPts val="0"/>
              </a:spcAft>
              <a:buClr>
                <a:schemeClr val="dk1"/>
              </a:buClr>
              <a:buSzPts val="4989"/>
              <a:buNone/>
              <a:defRPr sz="4989"/>
            </a:lvl6pPr>
            <a:lvl7pPr lvl="6" algn="ctr">
              <a:lnSpc>
                <a:spcPct val="90000"/>
              </a:lnSpc>
              <a:spcBef>
                <a:spcPts val="1559"/>
              </a:spcBef>
              <a:spcAft>
                <a:spcPts val="0"/>
              </a:spcAft>
              <a:buClr>
                <a:schemeClr val="dk1"/>
              </a:buClr>
              <a:buSzPts val="4989"/>
              <a:buNone/>
              <a:defRPr sz="4989"/>
            </a:lvl7pPr>
            <a:lvl8pPr lvl="7" algn="ctr">
              <a:lnSpc>
                <a:spcPct val="90000"/>
              </a:lnSpc>
              <a:spcBef>
                <a:spcPts val="1559"/>
              </a:spcBef>
              <a:spcAft>
                <a:spcPts val="0"/>
              </a:spcAft>
              <a:buClr>
                <a:schemeClr val="dk1"/>
              </a:buClr>
              <a:buSzPts val="4989"/>
              <a:buNone/>
              <a:defRPr sz="4989"/>
            </a:lvl8pPr>
            <a:lvl9pPr lvl="8" algn="ctr">
              <a:lnSpc>
                <a:spcPct val="90000"/>
              </a:lnSpc>
              <a:spcBef>
                <a:spcPts val="1559"/>
              </a:spcBef>
              <a:spcAft>
                <a:spcPts val="0"/>
              </a:spcAft>
              <a:buClr>
                <a:schemeClr val="dk1"/>
              </a:buClr>
              <a:buSzPts val="4989"/>
              <a:buNone/>
              <a:defRPr sz="4989"/>
            </a:lvl9pPr>
          </a:lstStyle>
          <a:p>
            <a:endParaRPr/>
          </a:p>
        </p:txBody>
      </p:sp>
      <p:sp>
        <p:nvSpPr>
          <p:cNvPr id="14" name="Google Shape;14;p4"/>
          <p:cNvSpPr txBox="1">
            <a:spLocks noGrp="1"/>
          </p:cNvSpPr>
          <p:nvPr>
            <p:ph type="dt" idx="10"/>
          </p:nvPr>
        </p:nvSpPr>
        <p:spPr>
          <a:xfrm>
            <a:off x="2081421" y="19819457"/>
            <a:ext cx="6811923" cy="113848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4"/>
          <p:cNvSpPr txBox="1">
            <a:spLocks noGrp="1"/>
          </p:cNvSpPr>
          <p:nvPr>
            <p:ph type="ftr" idx="11"/>
          </p:nvPr>
        </p:nvSpPr>
        <p:spPr>
          <a:xfrm>
            <a:off x="10028665" y="19819457"/>
            <a:ext cx="10217884" cy="113848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4"/>
          <p:cNvSpPr txBox="1">
            <a:spLocks noGrp="1"/>
          </p:cNvSpPr>
          <p:nvPr>
            <p:ph type="sldNum" idx="12"/>
          </p:nvPr>
        </p:nvSpPr>
        <p:spPr>
          <a:xfrm>
            <a:off x="21381869" y="19819457"/>
            <a:ext cx="6811923" cy="113848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IN"/>
              <a:pPr marL="0" lvl="0" indent="0" algn="r" rtl="0">
                <a:spcBef>
                  <a:spcPts val="0"/>
                </a:spcBef>
                <a:spcAft>
                  <a:spcPts val="0"/>
                </a:spcAft>
                <a:buNone/>
              </a:pPr>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3"/>
        <p:cNvGrpSpPr/>
        <p:nvPr/>
      </p:nvGrpSpPr>
      <p:grpSpPr>
        <a:xfrm>
          <a:off x="0" y="0"/>
          <a:ext cx="0" cy="0"/>
          <a:chOff x="0" y="0"/>
          <a:chExt cx="0" cy="0"/>
        </a:xfrm>
      </p:grpSpPr>
      <p:sp>
        <p:nvSpPr>
          <p:cNvPr id="24" name="Google Shape;24;p6"/>
          <p:cNvSpPr txBox="1">
            <a:spLocks noGrp="1"/>
          </p:cNvSpPr>
          <p:nvPr>
            <p:ph type="title"/>
          </p:nvPr>
        </p:nvSpPr>
        <p:spPr>
          <a:xfrm>
            <a:off x="2065654" y="5331063"/>
            <a:ext cx="26112371" cy="889499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709"/>
              <a:buFont typeface="Calibri"/>
              <a:buNone/>
              <a:defRPr sz="18709"/>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6"/>
          <p:cNvSpPr txBox="1">
            <a:spLocks noGrp="1"/>
          </p:cNvSpPr>
          <p:nvPr>
            <p:ph type="body" idx="1"/>
          </p:nvPr>
        </p:nvSpPr>
        <p:spPr>
          <a:xfrm>
            <a:off x="2065654" y="14310205"/>
            <a:ext cx="26112371" cy="4677666"/>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3118"/>
              </a:spcBef>
              <a:spcAft>
                <a:spcPts val="0"/>
              </a:spcAft>
              <a:buClr>
                <a:schemeClr val="dk1"/>
              </a:buClr>
              <a:buSzPts val="7483"/>
              <a:buNone/>
              <a:defRPr sz="7483">
                <a:solidFill>
                  <a:schemeClr val="dk1"/>
                </a:solidFill>
              </a:defRPr>
            </a:lvl1pPr>
            <a:lvl2pPr marL="914400" lvl="1" indent="-228600" algn="l">
              <a:lnSpc>
                <a:spcPct val="90000"/>
              </a:lnSpc>
              <a:spcBef>
                <a:spcPts val="1559"/>
              </a:spcBef>
              <a:spcAft>
                <a:spcPts val="0"/>
              </a:spcAft>
              <a:buClr>
                <a:srgbClr val="888888"/>
              </a:buClr>
              <a:buSzPts val="6236"/>
              <a:buNone/>
              <a:defRPr sz="6236">
                <a:solidFill>
                  <a:srgbClr val="888888"/>
                </a:solidFill>
              </a:defRPr>
            </a:lvl2pPr>
            <a:lvl3pPr marL="1371600" lvl="2" indent="-228600" algn="l">
              <a:lnSpc>
                <a:spcPct val="90000"/>
              </a:lnSpc>
              <a:spcBef>
                <a:spcPts val="1559"/>
              </a:spcBef>
              <a:spcAft>
                <a:spcPts val="0"/>
              </a:spcAft>
              <a:buClr>
                <a:srgbClr val="888888"/>
              </a:buClr>
              <a:buSzPts val="5613"/>
              <a:buNone/>
              <a:defRPr sz="5613">
                <a:solidFill>
                  <a:srgbClr val="888888"/>
                </a:solidFill>
              </a:defRPr>
            </a:lvl3pPr>
            <a:lvl4pPr marL="1828800" lvl="3" indent="-228600" algn="l">
              <a:lnSpc>
                <a:spcPct val="90000"/>
              </a:lnSpc>
              <a:spcBef>
                <a:spcPts val="1559"/>
              </a:spcBef>
              <a:spcAft>
                <a:spcPts val="0"/>
              </a:spcAft>
              <a:buClr>
                <a:srgbClr val="888888"/>
              </a:buClr>
              <a:buSzPts val="4989"/>
              <a:buNone/>
              <a:defRPr sz="4989">
                <a:solidFill>
                  <a:srgbClr val="888888"/>
                </a:solidFill>
              </a:defRPr>
            </a:lvl4pPr>
            <a:lvl5pPr marL="2286000" lvl="4" indent="-228600" algn="l">
              <a:lnSpc>
                <a:spcPct val="90000"/>
              </a:lnSpc>
              <a:spcBef>
                <a:spcPts val="1559"/>
              </a:spcBef>
              <a:spcAft>
                <a:spcPts val="0"/>
              </a:spcAft>
              <a:buClr>
                <a:srgbClr val="888888"/>
              </a:buClr>
              <a:buSzPts val="4989"/>
              <a:buNone/>
              <a:defRPr sz="4989">
                <a:solidFill>
                  <a:srgbClr val="888888"/>
                </a:solidFill>
              </a:defRPr>
            </a:lvl5pPr>
            <a:lvl6pPr marL="2743200" lvl="5" indent="-228600" algn="l">
              <a:lnSpc>
                <a:spcPct val="90000"/>
              </a:lnSpc>
              <a:spcBef>
                <a:spcPts val="1559"/>
              </a:spcBef>
              <a:spcAft>
                <a:spcPts val="0"/>
              </a:spcAft>
              <a:buClr>
                <a:srgbClr val="888888"/>
              </a:buClr>
              <a:buSzPts val="4989"/>
              <a:buNone/>
              <a:defRPr sz="4989">
                <a:solidFill>
                  <a:srgbClr val="888888"/>
                </a:solidFill>
              </a:defRPr>
            </a:lvl6pPr>
            <a:lvl7pPr marL="3200400" lvl="6" indent="-228600" algn="l">
              <a:lnSpc>
                <a:spcPct val="90000"/>
              </a:lnSpc>
              <a:spcBef>
                <a:spcPts val="1559"/>
              </a:spcBef>
              <a:spcAft>
                <a:spcPts val="0"/>
              </a:spcAft>
              <a:buClr>
                <a:srgbClr val="888888"/>
              </a:buClr>
              <a:buSzPts val="4989"/>
              <a:buNone/>
              <a:defRPr sz="4989">
                <a:solidFill>
                  <a:srgbClr val="888888"/>
                </a:solidFill>
              </a:defRPr>
            </a:lvl7pPr>
            <a:lvl8pPr marL="3657600" lvl="7" indent="-228600" algn="l">
              <a:lnSpc>
                <a:spcPct val="90000"/>
              </a:lnSpc>
              <a:spcBef>
                <a:spcPts val="1559"/>
              </a:spcBef>
              <a:spcAft>
                <a:spcPts val="0"/>
              </a:spcAft>
              <a:buClr>
                <a:srgbClr val="888888"/>
              </a:buClr>
              <a:buSzPts val="4989"/>
              <a:buNone/>
              <a:defRPr sz="4989">
                <a:solidFill>
                  <a:srgbClr val="888888"/>
                </a:solidFill>
              </a:defRPr>
            </a:lvl8pPr>
            <a:lvl9pPr marL="4114800" lvl="8" indent="-228600" algn="l">
              <a:lnSpc>
                <a:spcPct val="90000"/>
              </a:lnSpc>
              <a:spcBef>
                <a:spcPts val="1559"/>
              </a:spcBef>
              <a:spcAft>
                <a:spcPts val="0"/>
              </a:spcAft>
              <a:buClr>
                <a:srgbClr val="888888"/>
              </a:buClr>
              <a:buSzPts val="4989"/>
              <a:buNone/>
              <a:defRPr sz="4989">
                <a:solidFill>
                  <a:srgbClr val="888888"/>
                </a:solidFill>
              </a:defRPr>
            </a:lvl9pPr>
          </a:lstStyle>
          <a:p>
            <a:endParaRPr/>
          </a:p>
        </p:txBody>
      </p:sp>
      <p:sp>
        <p:nvSpPr>
          <p:cNvPr id="26" name="Google Shape;26;p6"/>
          <p:cNvSpPr txBox="1">
            <a:spLocks noGrp="1"/>
          </p:cNvSpPr>
          <p:nvPr>
            <p:ph type="dt" idx="10"/>
          </p:nvPr>
        </p:nvSpPr>
        <p:spPr>
          <a:xfrm>
            <a:off x="2081421" y="19819457"/>
            <a:ext cx="6811923" cy="113848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 name="Google Shape;27;p6"/>
          <p:cNvSpPr txBox="1">
            <a:spLocks noGrp="1"/>
          </p:cNvSpPr>
          <p:nvPr>
            <p:ph type="ftr" idx="11"/>
          </p:nvPr>
        </p:nvSpPr>
        <p:spPr>
          <a:xfrm>
            <a:off x="10028665" y="19819457"/>
            <a:ext cx="10217884" cy="113848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6"/>
          <p:cNvSpPr txBox="1">
            <a:spLocks noGrp="1"/>
          </p:cNvSpPr>
          <p:nvPr>
            <p:ph type="sldNum" idx="12"/>
          </p:nvPr>
        </p:nvSpPr>
        <p:spPr>
          <a:xfrm>
            <a:off x="21381869" y="19819457"/>
            <a:ext cx="6811923" cy="113848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IN"/>
              <a:pPr marL="0" lvl="0" indent="0" algn="r" rtl="0">
                <a:spcBef>
                  <a:spcPts val="0"/>
                </a:spcBef>
                <a:spcAft>
                  <a:spcPts val="0"/>
                </a:spcAft>
                <a:buNone/>
              </a:pPr>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9"/>
        <p:cNvGrpSpPr/>
        <p:nvPr/>
      </p:nvGrpSpPr>
      <p:grpSpPr>
        <a:xfrm>
          <a:off x="0" y="0"/>
          <a:ext cx="0" cy="0"/>
          <a:chOff x="0" y="0"/>
          <a:chExt cx="0" cy="0"/>
        </a:xfrm>
      </p:grpSpPr>
      <p:sp>
        <p:nvSpPr>
          <p:cNvPr id="30" name="Google Shape;30;p7"/>
          <p:cNvSpPr txBox="1">
            <a:spLocks noGrp="1"/>
          </p:cNvSpPr>
          <p:nvPr>
            <p:ph type="title"/>
          </p:nvPr>
        </p:nvSpPr>
        <p:spPr>
          <a:xfrm>
            <a:off x="2081421" y="1138485"/>
            <a:ext cx="26112371" cy="4133179"/>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 name="Google Shape;31;p7"/>
          <p:cNvSpPr txBox="1">
            <a:spLocks noGrp="1"/>
          </p:cNvSpPr>
          <p:nvPr>
            <p:ph type="body" idx="1"/>
          </p:nvPr>
        </p:nvSpPr>
        <p:spPr>
          <a:xfrm>
            <a:off x="2081421" y="5692400"/>
            <a:ext cx="12866966" cy="13567714"/>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3118"/>
              </a:spcBef>
              <a:spcAft>
                <a:spcPts val="0"/>
              </a:spcAft>
              <a:buClr>
                <a:schemeClr val="dk1"/>
              </a:buClr>
              <a:buSzPts val="1800"/>
              <a:buChar char="•"/>
              <a:defRPr/>
            </a:lvl1pPr>
            <a:lvl2pPr marL="914400" lvl="1" indent="-342900" algn="l">
              <a:lnSpc>
                <a:spcPct val="90000"/>
              </a:lnSpc>
              <a:spcBef>
                <a:spcPts val="1559"/>
              </a:spcBef>
              <a:spcAft>
                <a:spcPts val="0"/>
              </a:spcAft>
              <a:buClr>
                <a:schemeClr val="dk1"/>
              </a:buClr>
              <a:buSzPts val="1800"/>
              <a:buChar char="•"/>
              <a:defRPr/>
            </a:lvl2pPr>
            <a:lvl3pPr marL="1371600" lvl="2" indent="-342900" algn="l">
              <a:lnSpc>
                <a:spcPct val="90000"/>
              </a:lnSpc>
              <a:spcBef>
                <a:spcPts val="1559"/>
              </a:spcBef>
              <a:spcAft>
                <a:spcPts val="0"/>
              </a:spcAft>
              <a:buClr>
                <a:schemeClr val="dk1"/>
              </a:buClr>
              <a:buSzPts val="1800"/>
              <a:buChar char="•"/>
              <a:defRPr/>
            </a:lvl3pPr>
            <a:lvl4pPr marL="1828800" lvl="3" indent="-342900" algn="l">
              <a:lnSpc>
                <a:spcPct val="90000"/>
              </a:lnSpc>
              <a:spcBef>
                <a:spcPts val="1559"/>
              </a:spcBef>
              <a:spcAft>
                <a:spcPts val="0"/>
              </a:spcAft>
              <a:buClr>
                <a:schemeClr val="dk1"/>
              </a:buClr>
              <a:buSzPts val="1800"/>
              <a:buChar char="•"/>
              <a:defRPr/>
            </a:lvl4pPr>
            <a:lvl5pPr marL="2286000" lvl="4" indent="-342900" algn="l">
              <a:lnSpc>
                <a:spcPct val="90000"/>
              </a:lnSpc>
              <a:spcBef>
                <a:spcPts val="1559"/>
              </a:spcBef>
              <a:spcAft>
                <a:spcPts val="0"/>
              </a:spcAft>
              <a:buClr>
                <a:schemeClr val="dk1"/>
              </a:buClr>
              <a:buSzPts val="1800"/>
              <a:buChar char="•"/>
              <a:defRPr/>
            </a:lvl5pPr>
            <a:lvl6pPr marL="2743200" lvl="5" indent="-342900" algn="l">
              <a:lnSpc>
                <a:spcPct val="90000"/>
              </a:lnSpc>
              <a:spcBef>
                <a:spcPts val="1559"/>
              </a:spcBef>
              <a:spcAft>
                <a:spcPts val="0"/>
              </a:spcAft>
              <a:buClr>
                <a:schemeClr val="dk1"/>
              </a:buClr>
              <a:buSzPts val="1800"/>
              <a:buChar char="•"/>
              <a:defRPr/>
            </a:lvl6pPr>
            <a:lvl7pPr marL="3200400" lvl="6" indent="-342900" algn="l">
              <a:lnSpc>
                <a:spcPct val="90000"/>
              </a:lnSpc>
              <a:spcBef>
                <a:spcPts val="1559"/>
              </a:spcBef>
              <a:spcAft>
                <a:spcPts val="0"/>
              </a:spcAft>
              <a:buClr>
                <a:schemeClr val="dk1"/>
              </a:buClr>
              <a:buSzPts val="1800"/>
              <a:buChar char="•"/>
              <a:defRPr/>
            </a:lvl7pPr>
            <a:lvl8pPr marL="3657600" lvl="7" indent="-342900" algn="l">
              <a:lnSpc>
                <a:spcPct val="90000"/>
              </a:lnSpc>
              <a:spcBef>
                <a:spcPts val="1559"/>
              </a:spcBef>
              <a:spcAft>
                <a:spcPts val="0"/>
              </a:spcAft>
              <a:buClr>
                <a:schemeClr val="dk1"/>
              </a:buClr>
              <a:buSzPts val="1800"/>
              <a:buChar char="•"/>
              <a:defRPr/>
            </a:lvl8pPr>
            <a:lvl9pPr marL="4114800" lvl="8" indent="-342900" algn="l">
              <a:lnSpc>
                <a:spcPct val="90000"/>
              </a:lnSpc>
              <a:spcBef>
                <a:spcPts val="1559"/>
              </a:spcBef>
              <a:spcAft>
                <a:spcPts val="0"/>
              </a:spcAft>
              <a:buClr>
                <a:schemeClr val="dk1"/>
              </a:buClr>
              <a:buSzPts val="1800"/>
              <a:buChar char="•"/>
              <a:defRPr/>
            </a:lvl9pPr>
          </a:lstStyle>
          <a:p>
            <a:endParaRPr/>
          </a:p>
        </p:txBody>
      </p:sp>
      <p:sp>
        <p:nvSpPr>
          <p:cNvPr id="32" name="Google Shape;32;p7"/>
          <p:cNvSpPr txBox="1">
            <a:spLocks noGrp="1"/>
          </p:cNvSpPr>
          <p:nvPr>
            <p:ph type="body" idx="2"/>
          </p:nvPr>
        </p:nvSpPr>
        <p:spPr>
          <a:xfrm>
            <a:off x="15326826" y="5692400"/>
            <a:ext cx="12866966" cy="13567714"/>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3118"/>
              </a:spcBef>
              <a:spcAft>
                <a:spcPts val="0"/>
              </a:spcAft>
              <a:buClr>
                <a:schemeClr val="dk1"/>
              </a:buClr>
              <a:buSzPts val="1800"/>
              <a:buChar char="•"/>
              <a:defRPr/>
            </a:lvl1pPr>
            <a:lvl2pPr marL="914400" lvl="1" indent="-342900" algn="l">
              <a:lnSpc>
                <a:spcPct val="90000"/>
              </a:lnSpc>
              <a:spcBef>
                <a:spcPts val="1559"/>
              </a:spcBef>
              <a:spcAft>
                <a:spcPts val="0"/>
              </a:spcAft>
              <a:buClr>
                <a:schemeClr val="dk1"/>
              </a:buClr>
              <a:buSzPts val="1800"/>
              <a:buChar char="•"/>
              <a:defRPr/>
            </a:lvl2pPr>
            <a:lvl3pPr marL="1371600" lvl="2" indent="-342900" algn="l">
              <a:lnSpc>
                <a:spcPct val="90000"/>
              </a:lnSpc>
              <a:spcBef>
                <a:spcPts val="1559"/>
              </a:spcBef>
              <a:spcAft>
                <a:spcPts val="0"/>
              </a:spcAft>
              <a:buClr>
                <a:schemeClr val="dk1"/>
              </a:buClr>
              <a:buSzPts val="1800"/>
              <a:buChar char="•"/>
              <a:defRPr/>
            </a:lvl3pPr>
            <a:lvl4pPr marL="1828800" lvl="3" indent="-342900" algn="l">
              <a:lnSpc>
                <a:spcPct val="90000"/>
              </a:lnSpc>
              <a:spcBef>
                <a:spcPts val="1559"/>
              </a:spcBef>
              <a:spcAft>
                <a:spcPts val="0"/>
              </a:spcAft>
              <a:buClr>
                <a:schemeClr val="dk1"/>
              </a:buClr>
              <a:buSzPts val="1800"/>
              <a:buChar char="•"/>
              <a:defRPr/>
            </a:lvl4pPr>
            <a:lvl5pPr marL="2286000" lvl="4" indent="-342900" algn="l">
              <a:lnSpc>
                <a:spcPct val="90000"/>
              </a:lnSpc>
              <a:spcBef>
                <a:spcPts val="1559"/>
              </a:spcBef>
              <a:spcAft>
                <a:spcPts val="0"/>
              </a:spcAft>
              <a:buClr>
                <a:schemeClr val="dk1"/>
              </a:buClr>
              <a:buSzPts val="1800"/>
              <a:buChar char="•"/>
              <a:defRPr/>
            </a:lvl5pPr>
            <a:lvl6pPr marL="2743200" lvl="5" indent="-342900" algn="l">
              <a:lnSpc>
                <a:spcPct val="90000"/>
              </a:lnSpc>
              <a:spcBef>
                <a:spcPts val="1559"/>
              </a:spcBef>
              <a:spcAft>
                <a:spcPts val="0"/>
              </a:spcAft>
              <a:buClr>
                <a:schemeClr val="dk1"/>
              </a:buClr>
              <a:buSzPts val="1800"/>
              <a:buChar char="•"/>
              <a:defRPr/>
            </a:lvl6pPr>
            <a:lvl7pPr marL="3200400" lvl="6" indent="-342900" algn="l">
              <a:lnSpc>
                <a:spcPct val="90000"/>
              </a:lnSpc>
              <a:spcBef>
                <a:spcPts val="1559"/>
              </a:spcBef>
              <a:spcAft>
                <a:spcPts val="0"/>
              </a:spcAft>
              <a:buClr>
                <a:schemeClr val="dk1"/>
              </a:buClr>
              <a:buSzPts val="1800"/>
              <a:buChar char="•"/>
              <a:defRPr/>
            </a:lvl7pPr>
            <a:lvl8pPr marL="3657600" lvl="7" indent="-342900" algn="l">
              <a:lnSpc>
                <a:spcPct val="90000"/>
              </a:lnSpc>
              <a:spcBef>
                <a:spcPts val="1559"/>
              </a:spcBef>
              <a:spcAft>
                <a:spcPts val="0"/>
              </a:spcAft>
              <a:buClr>
                <a:schemeClr val="dk1"/>
              </a:buClr>
              <a:buSzPts val="1800"/>
              <a:buChar char="•"/>
              <a:defRPr/>
            </a:lvl8pPr>
            <a:lvl9pPr marL="4114800" lvl="8" indent="-342900" algn="l">
              <a:lnSpc>
                <a:spcPct val="90000"/>
              </a:lnSpc>
              <a:spcBef>
                <a:spcPts val="1559"/>
              </a:spcBef>
              <a:spcAft>
                <a:spcPts val="0"/>
              </a:spcAft>
              <a:buClr>
                <a:schemeClr val="dk1"/>
              </a:buClr>
              <a:buSzPts val="1800"/>
              <a:buChar char="•"/>
              <a:defRPr/>
            </a:lvl9pPr>
          </a:lstStyle>
          <a:p>
            <a:endParaRPr/>
          </a:p>
        </p:txBody>
      </p:sp>
      <p:sp>
        <p:nvSpPr>
          <p:cNvPr id="33" name="Google Shape;33;p7"/>
          <p:cNvSpPr txBox="1">
            <a:spLocks noGrp="1"/>
          </p:cNvSpPr>
          <p:nvPr>
            <p:ph type="dt" idx="10"/>
          </p:nvPr>
        </p:nvSpPr>
        <p:spPr>
          <a:xfrm>
            <a:off x="2081421" y="19819457"/>
            <a:ext cx="6811923" cy="113848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 name="Google Shape;34;p7"/>
          <p:cNvSpPr txBox="1">
            <a:spLocks noGrp="1"/>
          </p:cNvSpPr>
          <p:nvPr>
            <p:ph type="ftr" idx="11"/>
          </p:nvPr>
        </p:nvSpPr>
        <p:spPr>
          <a:xfrm>
            <a:off x="10028665" y="19819457"/>
            <a:ext cx="10217884" cy="113848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7"/>
          <p:cNvSpPr txBox="1">
            <a:spLocks noGrp="1"/>
          </p:cNvSpPr>
          <p:nvPr>
            <p:ph type="sldNum" idx="12"/>
          </p:nvPr>
        </p:nvSpPr>
        <p:spPr>
          <a:xfrm>
            <a:off x="21381869" y="19819457"/>
            <a:ext cx="6811923" cy="113848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IN"/>
              <a:pPr marL="0" lvl="0" indent="0" algn="r" rtl="0">
                <a:spcBef>
                  <a:spcPts val="0"/>
                </a:spcBef>
                <a:spcAft>
                  <a:spcPts val="0"/>
                </a:spcAft>
                <a:buNone/>
              </a:pPr>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36"/>
        <p:cNvGrpSpPr/>
        <p:nvPr/>
      </p:nvGrpSpPr>
      <p:grpSpPr>
        <a:xfrm>
          <a:off x="0" y="0"/>
          <a:ext cx="0" cy="0"/>
          <a:chOff x="0" y="0"/>
          <a:chExt cx="0" cy="0"/>
        </a:xfrm>
      </p:grpSpPr>
      <p:sp>
        <p:nvSpPr>
          <p:cNvPr id="37" name="Google Shape;37;p8"/>
          <p:cNvSpPr txBox="1">
            <a:spLocks noGrp="1"/>
          </p:cNvSpPr>
          <p:nvPr>
            <p:ph type="title"/>
          </p:nvPr>
        </p:nvSpPr>
        <p:spPr>
          <a:xfrm>
            <a:off x="2085364" y="1138485"/>
            <a:ext cx="26112371" cy="4133179"/>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8" name="Google Shape;38;p8"/>
          <p:cNvSpPr txBox="1">
            <a:spLocks noGrp="1"/>
          </p:cNvSpPr>
          <p:nvPr>
            <p:ph type="body" idx="1"/>
          </p:nvPr>
        </p:nvSpPr>
        <p:spPr>
          <a:xfrm>
            <a:off x="2085368" y="5241960"/>
            <a:ext cx="12807832" cy="2569003"/>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3118"/>
              </a:spcBef>
              <a:spcAft>
                <a:spcPts val="0"/>
              </a:spcAft>
              <a:buClr>
                <a:schemeClr val="dk1"/>
              </a:buClr>
              <a:buSzPts val="7483"/>
              <a:buNone/>
              <a:defRPr sz="7483" b="1"/>
            </a:lvl1pPr>
            <a:lvl2pPr marL="914400" lvl="1" indent="-228600" algn="l">
              <a:lnSpc>
                <a:spcPct val="90000"/>
              </a:lnSpc>
              <a:spcBef>
                <a:spcPts val="1559"/>
              </a:spcBef>
              <a:spcAft>
                <a:spcPts val="0"/>
              </a:spcAft>
              <a:buClr>
                <a:schemeClr val="dk1"/>
              </a:buClr>
              <a:buSzPts val="6236"/>
              <a:buNone/>
              <a:defRPr sz="6236" b="1"/>
            </a:lvl2pPr>
            <a:lvl3pPr marL="1371600" lvl="2" indent="-228600" algn="l">
              <a:lnSpc>
                <a:spcPct val="90000"/>
              </a:lnSpc>
              <a:spcBef>
                <a:spcPts val="1559"/>
              </a:spcBef>
              <a:spcAft>
                <a:spcPts val="0"/>
              </a:spcAft>
              <a:buClr>
                <a:schemeClr val="dk1"/>
              </a:buClr>
              <a:buSzPts val="5613"/>
              <a:buNone/>
              <a:defRPr sz="5613" b="1"/>
            </a:lvl3pPr>
            <a:lvl4pPr marL="1828800" lvl="3" indent="-228600" algn="l">
              <a:lnSpc>
                <a:spcPct val="90000"/>
              </a:lnSpc>
              <a:spcBef>
                <a:spcPts val="1559"/>
              </a:spcBef>
              <a:spcAft>
                <a:spcPts val="0"/>
              </a:spcAft>
              <a:buClr>
                <a:schemeClr val="dk1"/>
              </a:buClr>
              <a:buSzPts val="4989"/>
              <a:buNone/>
              <a:defRPr sz="4989" b="1"/>
            </a:lvl4pPr>
            <a:lvl5pPr marL="2286000" lvl="4" indent="-228600" algn="l">
              <a:lnSpc>
                <a:spcPct val="90000"/>
              </a:lnSpc>
              <a:spcBef>
                <a:spcPts val="1559"/>
              </a:spcBef>
              <a:spcAft>
                <a:spcPts val="0"/>
              </a:spcAft>
              <a:buClr>
                <a:schemeClr val="dk1"/>
              </a:buClr>
              <a:buSzPts val="4989"/>
              <a:buNone/>
              <a:defRPr sz="4989" b="1"/>
            </a:lvl5pPr>
            <a:lvl6pPr marL="2743200" lvl="5" indent="-228600" algn="l">
              <a:lnSpc>
                <a:spcPct val="90000"/>
              </a:lnSpc>
              <a:spcBef>
                <a:spcPts val="1559"/>
              </a:spcBef>
              <a:spcAft>
                <a:spcPts val="0"/>
              </a:spcAft>
              <a:buClr>
                <a:schemeClr val="dk1"/>
              </a:buClr>
              <a:buSzPts val="4989"/>
              <a:buNone/>
              <a:defRPr sz="4989" b="1"/>
            </a:lvl6pPr>
            <a:lvl7pPr marL="3200400" lvl="6" indent="-228600" algn="l">
              <a:lnSpc>
                <a:spcPct val="90000"/>
              </a:lnSpc>
              <a:spcBef>
                <a:spcPts val="1559"/>
              </a:spcBef>
              <a:spcAft>
                <a:spcPts val="0"/>
              </a:spcAft>
              <a:buClr>
                <a:schemeClr val="dk1"/>
              </a:buClr>
              <a:buSzPts val="4989"/>
              <a:buNone/>
              <a:defRPr sz="4989" b="1"/>
            </a:lvl7pPr>
            <a:lvl8pPr marL="3657600" lvl="7" indent="-228600" algn="l">
              <a:lnSpc>
                <a:spcPct val="90000"/>
              </a:lnSpc>
              <a:spcBef>
                <a:spcPts val="1559"/>
              </a:spcBef>
              <a:spcAft>
                <a:spcPts val="0"/>
              </a:spcAft>
              <a:buClr>
                <a:schemeClr val="dk1"/>
              </a:buClr>
              <a:buSzPts val="4989"/>
              <a:buNone/>
              <a:defRPr sz="4989" b="1"/>
            </a:lvl8pPr>
            <a:lvl9pPr marL="4114800" lvl="8" indent="-228600" algn="l">
              <a:lnSpc>
                <a:spcPct val="90000"/>
              </a:lnSpc>
              <a:spcBef>
                <a:spcPts val="1559"/>
              </a:spcBef>
              <a:spcAft>
                <a:spcPts val="0"/>
              </a:spcAft>
              <a:buClr>
                <a:schemeClr val="dk1"/>
              </a:buClr>
              <a:buSzPts val="4989"/>
              <a:buNone/>
              <a:defRPr sz="4989" b="1"/>
            </a:lvl9pPr>
          </a:lstStyle>
          <a:p>
            <a:endParaRPr/>
          </a:p>
        </p:txBody>
      </p:sp>
      <p:sp>
        <p:nvSpPr>
          <p:cNvPr id="39" name="Google Shape;39;p8"/>
          <p:cNvSpPr txBox="1">
            <a:spLocks noGrp="1"/>
          </p:cNvSpPr>
          <p:nvPr>
            <p:ph type="body" idx="2"/>
          </p:nvPr>
        </p:nvSpPr>
        <p:spPr>
          <a:xfrm>
            <a:off x="2085368" y="7810963"/>
            <a:ext cx="12807832" cy="1148875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3118"/>
              </a:spcBef>
              <a:spcAft>
                <a:spcPts val="0"/>
              </a:spcAft>
              <a:buClr>
                <a:schemeClr val="dk1"/>
              </a:buClr>
              <a:buSzPts val="1800"/>
              <a:buChar char="•"/>
              <a:defRPr/>
            </a:lvl1pPr>
            <a:lvl2pPr marL="914400" lvl="1" indent="-342900" algn="l">
              <a:lnSpc>
                <a:spcPct val="90000"/>
              </a:lnSpc>
              <a:spcBef>
                <a:spcPts val="1559"/>
              </a:spcBef>
              <a:spcAft>
                <a:spcPts val="0"/>
              </a:spcAft>
              <a:buClr>
                <a:schemeClr val="dk1"/>
              </a:buClr>
              <a:buSzPts val="1800"/>
              <a:buChar char="•"/>
              <a:defRPr/>
            </a:lvl2pPr>
            <a:lvl3pPr marL="1371600" lvl="2" indent="-342900" algn="l">
              <a:lnSpc>
                <a:spcPct val="90000"/>
              </a:lnSpc>
              <a:spcBef>
                <a:spcPts val="1559"/>
              </a:spcBef>
              <a:spcAft>
                <a:spcPts val="0"/>
              </a:spcAft>
              <a:buClr>
                <a:schemeClr val="dk1"/>
              </a:buClr>
              <a:buSzPts val="1800"/>
              <a:buChar char="•"/>
              <a:defRPr/>
            </a:lvl3pPr>
            <a:lvl4pPr marL="1828800" lvl="3" indent="-342900" algn="l">
              <a:lnSpc>
                <a:spcPct val="90000"/>
              </a:lnSpc>
              <a:spcBef>
                <a:spcPts val="1559"/>
              </a:spcBef>
              <a:spcAft>
                <a:spcPts val="0"/>
              </a:spcAft>
              <a:buClr>
                <a:schemeClr val="dk1"/>
              </a:buClr>
              <a:buSzPts val="1800"/>
              <a:buChar char="•"/>
              <a:defRPr/>
            </a:lvl4pPr>
            <a:lvl5pPr marL="2286000" lvl="4" indent="-342900" algn="l">
              <a:lnSpc>
                <a:spcPct val="90000"/>
              </a:lnSpc>
              <a:spcBef>
                <a:spcPts val="1559"/>
              </a:spcBef>
              <a:spcAft>
                <a:spcPts val="0"/>
              </a:spcAft>
              <a:buClr>
                <a:schemeClr val="dk1"/>
              </a:buClr>
              <a:buSzPts val="1800"/>
              <a:buChar char="•"/>
              <a:defRPr/>
            </a:lvl5pPr>
            <a:lvl6pPr marL="2743200" lvl="5" indent="-342900" algn="l">
              <a:lnSpc>
                <a:spcPct val="90000"/>
              </a:lnSpc>
              <a:spcBef>
                <a:spcPts val="1559"/>
              </a:spcBef>
              <a:spcAft>
                <a:spcPts val="0"/>
              </a:spcAft>
              <a:buClr>
                <a:schemeClr val="dk1"/>
              </a:buClr>
              <a:buSzPts val="1800"/>
              <a:buChar char="•"/>
              <a:defRPr/>
            </a:lvl6pPr>
            <a:lvl7pPr marL="3200400" lvl="6" indent="-342900" algn="l">
              <a:lnSpc>
                <a:spcPct val="90000"/>
              </a:lnSpc>
              <a:spcBef>
                <a:spcPts val="1559"/>
              </a:spcBef>
              <a:spcAft>
                <a:spcPts val="0"/>
              </a:spcAft>
              <a:buClr>
                <a:schemeClr val="dk1"/>
              </a:buClr>
              <a:buSzPts val="1800"/>
              <a:buChar char="•"/>
              <a:defRPr/>
            </a:lvl7pPr>
            <a:lvl8pPr marL="3657600" lvl="7" indent="-342900" algn="l">
              <a:lnSpc>
                <a:spcPct val="90000"/>
              </a:lnSpc>
              <a:spcBef>
                <a:spcPts val="1559"/>
              </a:spcBef>
              <a:spcAft>
                <a:spcPts val="0"/>
              </a:spcAft>
              <a:buClr>
                <a:schemeClr val="dk1"/>
              </a:buClr>
              <a:buSzPts val="1800"/>
              <a:buChar char="•"/>
              <a:defRPr/>
            </a:lvl8pPr>
            <a:lvl9pPr marL="4114800" lvl="8" indent="-342900" algn="l">
              <a:lnSpc>
                <a:spcPct val="90000"/>
              </a:lnSpc>
              <a:spcBef>
                <a:spcPts val="1559"/>
              </a:spcBef>
              <a:spcAft>
                <a:spcPts val="0"/>
              </a:spcAft>
              <a:buClr>
                <a:schemeClr val="dk1"/>
              </a:buClr>
              <a:buSzPts val="1800"/>
              <a:buChar char="•"/>
              <a:defRPr/>
            </a:lvl9pPr>
          </a:lstStyle>
          <a:p>
            <a:endParaRPr/>
          </a:p>
        </p:txBody>
      </p:sp>
      <p:sp>
        <p:nvSpPr>
          <p:cNvPr id="40" name="Google Shape;40;p8"/>
          <p:cNvSpPr txBox="1">
            <a:spLocks noGrp="1"/>
          </p:cNvSpPr>
          <p:nvPr>
            <p:ph type="body" idx="3"/>
          </p:nvPr>
        </p:nvSpPr>
        <p:spPr>
          <a:xfrm>
            <a:off x="15326828" y="5241960"/>
            <a:ext cx="12870909" cy="2569003"/>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3118"/>
              </a:spcBef>
              <a:spcAft>
                <a:spcPts val="0"/>
              </a:spcAft>
              <a:buClr>
                <a:schemeClr val="dk1"/>
              </a:buClr>
              <a:buSzPts val="7483"/>
              <a:buNone/>
              <a:defRPr sz="7483" b="1"/>
            </a:lvl1pPr>
            <a:lvl2pPr marL="914400" lvl="1" indent="-228600" algn="l">
              <a:lnSpc>
                <a:spcPct val="90000"/>
              </a:lnSpc>
              <a:spcBef>
                <a:spcPts val="1559"/>
              </a:spcBef>
              <a:spcAft>
                <a:spcPts val="0"/>
              </a:spcAft>
              <a:buClr>
                <a:schemeClr val="dk1"/>
              </a:buClr>
              <a:buSzPts val="6236"/>
              <a:buNone/>
              <a:defRPr sz="6236" b="1"/>
            </a:lvl2pPr>
            <a:lvl3pPr marL="1371600" lvl="2" indent="-228600" algn="l">
              <a:lnSpc>
                <a:spcPct val="90000"/>
              </a:lnSpc>
              <a:spcBef>
                <a:spcPts val="1559"/>
              </a:spcBef>
              <a:spcAft>
                <a:spcPts val="0"/>
              </a:spcAft>
              <a:buClr>
                <a:schemeClr val="dk1"/>
              </a:buClr>
              <a:buSzPts val="5613"/>
              <a:buNone/>
              <a:defRPr sz="5613" b="1"/>
            </a:lvl3pPr>
            <a:lvl4pPr marL="1828800" lvl="3" indent="-228600" algn="l">
              <a:lnSpc>
                <a:spcPct val="90000"/>
              </a:lnSpc>
              <a:spcBef>
                <a:spcPts val="1559"/>
              </a:spcBef>
              <a:spcAft>
                <a:spcPts val="0"/>
              </a:spcAft>
              <a:buClr>
                <a:schemeClr val="dk1"/>
              </a:buClr>
              <a:buSzPts val="4989"/>
              <a:buNone/>
              <a:defRPr sz="4989" b="1"/>
            </a:lvl4pPr>
            <a:lvl5pPr marL="2286000" lvl="4" indent="-228600" algn="l">
              <a:lnSpc>
                <a:spcPct val="90000"/>
              </a:lnSpc>
              <a:spcBef>
                <a:spcPts val="1559"/>
              </a:spcBef>
              <a:spcAft>
                <a:spcPts val="0"/>
              </a:spcAft>
              <a:buClr>
                <a:schemeClr val="dk1"/>
              </a:buClr>
              <a:buSzPts val="4989"/>
              <a:buNone/>
              <a:defRPr sz="4989" b="1"/>
            </a:lvl5pPr>
            <a:lvl6pPr marL="2743200" lvl="5" indent="-228600" algn="l">
              <a:lnSpc>
                <a:spcPct val="90000"/>
              </a:lnSpc>
              <a:spcBef>
                <a:spcPts val="1559"/>
              </a:spcBef>
              <a:spcAft>
                <a:spcPts val="0"/>
              </a:spcAft>
              <a:buClr>
                <a:schemeClr val="dk1"/>
              </a:buClr>
              <a:buSzPts val="4989"/>
              <a:buNone/>
              <a:defRPr sz="4989" b="1"/>
            </a:lvl6pPr>
            <a:lvl7pPr marL="3200400" lvl="6" indent="-228600" algn="l">
              <a:lnSpc>
                <a:spcPct val="90000"/>
              </a:lnSpc>
              <a:spcBef>
                <a:spcPts val="1559"/>
              </a:spcBef>
              <a:spcAft>
                <a:spcPts val="0"/>
              </a:spcAft>
              <a:buClr>
                <a:schemeClr val="dk1"/>
              </a:buClr>
              <a:buSzPts val="4989"/>
              <a:buNone/>
              <a:defRPr sz="4989" b="1"/>
            </a:lvl7pPr>
            <a:lvl8pPr marL="3657600" lvl="7" indent="-228600" algn="l">
              <a:lnSpc>
                <a:spcPct val="90000"/>
              </a:lnSpc>
              <a:spcBef>
                <a:spcPts val="1559"/>
              </a:spcBef>
              <a:spcAft>
                <a:spcPts val="0"/>
              </a:spcAft>
              <a:buClr>
                <a:schemeClr val="dk1"/>
              </a:buClr>
              <a:buSzPts val="4989"/>
              <a:buNone/>
              <a:defRPr sz="4989" b="1"/>
            </a:lvl8pPr>
            <a:lvl9pPr marL="4114800" lvl="8" indent="-228600" algn="l">
              <a:lnSpc>
                <a:spcPct val="90000"/>
              </a:lnSpc>
              <a:spcBef>
                <a:spcPts val="1559"/>
              </a:spcBef>
              <a:spcAft>
                <a:spcPts val="0"/>
              </a:spcAft>
              <a:buClr>
                <a:schemeClr val="dk1"/>
              </a:buClr>
              <a:buSzPts val="4989"/>
              <a:buNone/>
              <a:defRPr sz="4989" b="1"/>
            </a:lvl9pPr>
          </a:lstStyle>
          <a:p>
            <a:endParaRPr/>
          </a:p>
        </p:txBody>
      </p:sp>
      <p:sp>
        <p:nvSpPr>
          <p:cNvPr id="41" name="Google Shape;41;p8"/>
          <p:cNvSpPr txBox="1">
            <a:spLocks noGrp="1"/>
          </p:cNvSpPr>
          <p:nvPr>
            <p:ph type="body" idx="4"/>
          </p:nvPr>
        </p:nvSpPr>
        <p:spPr>
          <a:xfrm>
            <a:off x="15326828" y="7810963"/>
            <a:ext cx="12870909" cy="1148875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3118"/>
              </a:spcBef>
              <a:spcAft>
                <a:spcPts val="0"/>
              </a:spcAft>
              <a:buClr>
                <a:schemeClr val="dk1"/>
              </a:buClr>
              <a:buSzPts val="1800"/>
              <a:buChar char="•"/>
              <a:defRPr/>
            </a:lvl1pPr>
            <a:lvl2pPr marL="914400" lvl="1" indent="-342900" algn="l">
              <a:lnSpc>
                <a:spcPct val="90000"/>
              </a:lnSpc>
              <a:spcBef>
                <a:spcPts val="1559"/>
              </a:spcBef>
              <a:spcAft>
                <a:spcPts val="0"/>
              </a:spcAft>
              <a:buClr>
                <a:schemeClr val="dk1"/>
              </a:buClr>
              <a:buSzPts val="1800"/>
              <a:buChar char="•"/>
              <a:defRPr/>
            </a:lvl2pPr>
            <a:lvl3pPr marL="1371600" lvl="2" indent="-342900" algn="l">
              <a:lnSpc>
                <a:spcPct val="90000"/>
              </a:lnSpc>
              <a:spcBef>
                <a:spcPts val="1559"/>
              </a:spcBef>
              <a:spcAft>
                <a:spcPts val="0"/>
              </a:spcAft>
              <a:buClr>
                <a:schemeClr val="dk1"/>
              </a:buClr>
              <a:buSzPts val="1800"/>
              <a:buChar char="•"/>
              <a:defRPr/>
            </a:lvl3pPr>
            <a:lvl4pPr marL="1828800" lvl="3" indent="-342900" algn="l">
              <a:lnSpc>
                <a:spcPct val="90000"/>
              </a:lnSpc>
              <a:spcBef>
                <a:spcPts val="1559"/>
              </a:spcBef>
              <a:spcAft>
                <a:spcPts val="0"/>
              </a:spcAft>
              <a:buClr>
                <a:schemeClr val="dk1"/>
              </a:buClr>
              <a:buSzPts val="1800"/>
              <a:buChar char="•"/>
              <a:defRPr/>
            </a:lvl4pPr>
            <a:lvl5pPr marL="2286000" lvl="4" indent="-342900" algn="l">
              <a:lnSpc>
                <a:spcPct val="90000"/>
              </a:lnSpc>
              <a:spcBef>
                <a:spcPts val="1559"/>
              </a:spcBef>
              <a:spcAft>
                <a:spcPts val="0"/>
              </a:spcAft>
              <a:buClr>
                <a:schemeClr val="dk1"/>
              </a:buClr>
              <a:buSzPts val="1800"/>
              <a:buChar char="•"/>
              <a:defRPr/>
            </a:lvl5pPr>
            <a:lvl6pPr marL="2743200" lvl="5" indent="-342900" algn="l">
              <a:lnSpc>
                <a:spcPct val="90000"/>
              </a:lnSpc>
              <a:spcBef>
                <a:spcPts val="1559"/>
              </a:spcBef>
              <a:spcAft>
                <a:spcPts val="0"/>
              </a:spcAft>
              <a:buClr>
                <a:schemeClr val="dk1"/>
              </a:buClr>
              <a:buSzPts val="1800"/>
              <a:buChar char="•"/>
              <a:defRPr/>
            </a:lvl6pPr>
            <a:lvl7pPr marL="3200400" lvl="6" indent="-342900" algn="l">
              <a:lnSpc>
                <a:spcPct val="90000"/>
              </a:lnSpc>
              <a:spcBef>
                <a:spcPts val="1559"/>
              </a:spcBef>
              <a:spcAft>
                <a:spcPts val="0"/>
              </a:spcAft>
              <a:buClr>
                <a:schemeClr val="dk1"/>
              </a:buClr>
              <a:buSzPts val="1800"/>
              <a:buChar char="•"/>
              <a:defRPr/>
            </a:lvl7pPr>
            <a:lvl8pPr marL="3657600" lvl="7" indent="-342900" algn="l">
              <a:lnSpc>
                <a:spcPct val="90000"/>
              </a:lnSpc>
              <a:spcBef>
                <a:spcPts val="1559"/>
              </a:spcBef>
              <a:spcAft>
                <a:spcPts val="0"/>
              </a:spcAft>
              <a:buClr>
                <a:schemeClr val="dk1"/>
              </a:buClr>
              <a:buSzPts val="1800"/>
              <a:buChar char="•"/>
              <a:defRPr/>
            </a:lvl8pPr>
            <a:lvl9pPr marL="4114800" lvl="8" indent="-342900" algn="l">
              <a:lnSpc>
                <a:spcPct val="90000"/>
              </a:lnSpc>
              <a:spcBef>
                <a:spcPts val="1559"/>
              </a:spcBef>
              <a:spcAft>
                <a:spcPts val="0"/>
              </a:spcAft>
              <a:buClr>
                <a:schemeClr val="dk1"/>
              </a:buClr>
              <a:buSzPts val="1800"/>
              <a:buChar char="•"/>
              <a:defRPr/>
            </a:lvl9pPr>
          </a:lstStyle>
          <a:p>
            <a:endParaRPr/>
          </a:p>
        </p:txBody>
      </p:sp>
      <p:sp>
        <p:nvSpPr>
          <p:cNvPr id="42" name="Google Shape;42;p8"/>
          <p:cNvSpPr txBox="1">
            <a:spLocks noGrp="1"/>
          </p:cNvSpPr>
          <p:nvPr>
            <p:ph type="dt" idx="10"/>
          </p:nvPr>
        </p:nvSpPr>
        <p:spPr>
          <a:xfrm>
            <a:off x="2081421" y="19819457"/>
            <a:ext cx="6811923" cy="113848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8"/>
          <p:cNvSpPr txBox="1">
            <a:spLocks noGrp="1"/>
          </p:cNvSpPr>
          <p:nvPr>
            <p:ph type="ftr" idx="11"/>
          </p:nvPr>
        </p:nvSpPr>
        <p:spPr>
          <a:xfrm>
            <a:off x="10028665" y="19819457"/>
            <a:ext cx="10217884" cy="113848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8"/>
          <p:cNvSpPr txBox="1">
            <a:spLocks noGrp="1"/>
          </p:cNvSpPr>
          <p:nvPr>
            <p:ph type="sldNum" idx="12"/>
          </p:nvPr>
        </p:nvSpPr>
        <p:spPr>
          <a:xfrm>
            <a:off x="21381869" y="19819457"/>
            <a:ext cx="6811923" cy="113848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IN"/>
              <a:pPr marL="0" lvl="0" indent="0" algn="r" rtl="0">
                <a:spcBef>
                  <a:spcPts val="0"/>
                </a:spcBef>
                <a:spcAft>
                  <a:spcPts val="0"/>
                </a:spcAft>
                <a:buNone/>
              </a:pPr>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5"/>
        <p:cNvGrpSpPr/>
        <p:nvPr/>
      </p:nvGrpSpPr>
      <p:grpSpPr>
        <a:xfrm>
          <a:off x="0" y="0"/>
          <a:ext cx="0" cy="0"/>
          <a:chOff x="0" y="0"/>
          <a:chExt cx="0" cy="0"/>
        </a:xfrm>
      </p:grpSpPr>
      <p:sp>
        <p:nvSpPr>
          <p:cNvPr id="46" name="Google Shape;46;p9"/>
          <p:cNvSpPr txBox="1">
            <a:spLocks noGrp="1"/>
          </p:cNvSpPr>
          <p:nvPr>
            <p:ph type="title"/>
          </p:nvPr>
        </p:nvSpPr>
        <p:spPr>
          <a:xfrm>
            <a:off x="2081421" y="1138485"/>
            <a:ext cx="26112371" cy="4133179"/>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7" name="Google Shape;47;p9"/>
          <p:cNvSpPr txBox="1">
            <a:spLocks noGrp="1"/>
          </p:cNvSpPr>
          <p:nvPr>
            <p:ph type="dt" idx="10"/>
          </p:nvPr>
        </p:nvSpPr>
        <p:spPr>
          <a:xfrm>
            <a:off x="2081421" y="19819457"/>
            <a:ext cx="6811923" cy="113848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9"/>
          <p:cNvSpPr txBox="1">
            <a:spLocks noGrp="1"/>
          </p:cNvSpPr>
          <p:nvPr>
            <p:ph type="ftr" idx="11"/>
          </p:nvPr>
        </p:nvSpPr>
        <p:spPr>
          <a:xfrm>
            <a:off x="10028665" y="19819457"/>
            <a:ext cx="10217884" cy="113848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 name="Google Shape;49;p9"/>
          <p:cNvSpPr txBox="1">
            <a:spLocks noGrp="1"/>
          </p:cNvSpPr>
          <p:nvPr>
            <p:ph type="sldNum" idx="12"/>
          </p:nvPr>
        </p:nvSpPr>
        <p:spPr>
          <a:xfrm>
            <a:off x="21381869" y="19819457"/>
            <a:ext cx="6811923" cy="113848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IN"/>
              <a:pPr marL="0" lvl="0" indent="0" algn="r" rtl="0">
                <a:spcBef>
                  <a:spcPts val="0"/>
                </a:spcBef>
                <a:spcAft>
                  <a:spcPts val="0"/>
                </a:spcAft>
                <a:buNone/>
              </a:pPr>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0"/>
        <p:cNvGrpSpPr/>
        <p:nvPr/>
      </p:nvGrpSpPr>
      <p:grpSpPr>
        <a:xfrm>
          <a:off x="0" y="0"/>
          <a:ext cx="0" cy="0"/>
          <a:chOff x="0" y="0"/>
          <a:chExt cx="0" cy="0"/>
        </a:xfrm>
      </p:grpSpPr>
      <p:sp>
        <p:nvSpPr>
          <p:cNvPr id="51" name="Google Shape;51;p10"/>
          <p:cNvSpPr txBox="1">
            <a:spLocks noGrp="1"/>
          </p:cNvSpPr>
          <p:nvPr>
            <p:ph type="dt" idx="10"/>
          </p:nvPr>
        </p:nvSpPr>
        <p:spPr>
          <a:xfrm>
            <a:off x="2081421" y="19819457"/>
            <a:ext cx="6811923" cy="113848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10"/>
          <p:cNvSpPr txBox="1">
            <a:spLocks noGrp="1"/>
          </p:cNvSpPr>
          <p:nvPr>
            <p:ph type="ftr" idx="11"/>
          </p:nvPr>
        </p:nvSpPr>
        <p:spPr>
          <a:xfrm>
            <a:off x="10028665" y="19819457"/>
            <a:ext cx="10217884" cy="113848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10"/>
          <p:cNvSpPr txBox="1">
            <a:spLocks noGrp="1"/>
          </p:cNvSpPr>
          <p:nvPr>
            <p:ph type="sldNum" idx="12"/>
          </p:nvPr>
        </p:nvSpPr>
        <p:spPr>
          <a:xfrm>
            <a:off x="21381869" y="19819457"/>
            <a:ext cx="6811923" cy="113848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IN"/>
              <a:pPr marL="0" lvl="0" indent="0" algn="r" rtl="0">
                <a:spcBef>
                  <a:spcPts val="0"/>
                </a:spcBef>
                <a:spcAft>
                  <a:spcPts val="0"/>
                </a:spcAft>
                <a:buNone/>
              </a:pPr>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11"/>
          <p:cNvSpPr txBox="1">
            <a:spLocks noGrp="1"/>
          </p:cNvSpPr>
          <p:nvPr>
            <p:ph type="title"/>
          </p:nvPr>
        </p:nvSpPr>
        <p:spPr>
          <a:xfrm>
            <a:off x="2085364" y="1425575"/>
            <a:ext cx="9764544" cy="498951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9978"/>
              <a:buFont typeface="Calibri"/>
              <a:buNone/>
              <a:defRPr sz="9978"/>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11"/>
          <p:cNvSpPr txBox="1">
            <a:spLocks noGrp="1"/>
          </p:cNvSpPr>
          <p:nvPr>
            <p:ph type="body" idx="1"/>
          </p:nvPr>
        </p:nvSpPr>
        <p:spPr>
          <a:xfrm>
            <a:off x="12870909" y="3078850"/>
            <a:ext cx="15326827" cy="15196234"/>
          </a:xfrm>
          <a:prstGeom prst="rect">
            <a:avLst/>
          </a:prstGeom>
          <a:noFill/>
          <a:ln>
            <a:noFill/>
          </a:ln>
        </p:spPr>
        <p:txBody>
          <a:bodyPr spcFirstLastPara="1" wrap="square" lIns="91425" tIns="45700" rIns="91425" bIns="45700" anchor="t" anchorCtr="0">
            <a:normAutofit/>
          </a:bodyPr>
          <a:lstStyle>
            <a:lvl1pPr marL="457200" lvl="0" indent="-862203" algn="l">
              <a:lnSpc>
                <a:spcPct val="90000"/>
              </a:lnSpc>
              <a:spcBef>
                <a:spcPts val="3118"/>
              </a:spcBef>
              <a:spcAft>
                <a:spcPts val="0"/>
              </a:spcAft>
              <a:buClr>
                <a:schemeClr val="dk1"/>
              </a:buClr>
              <a:buSzPts val="9978"/>
              <a:buChar char="•"/>
              <a:defRPr sz="9978"/>
            </a:lvl1pPr>
            <a:lvl2pPr marL="914400" lvl="1" indent="-783018" algn="l">
              <a:lnSpc>
                <a:spcPct val="90000"/>
              </a:lnSpc>
              <a:spcBef>
                <a:spcPts val="1559"/>
              </a:spcBef>
              <a:spcAft>
                <a:spcPts val="0"/>
              </a:spcAft>
              <a:buClr>
                <a:schemeClr val="dk1"/>
              </a:buClr>
              <a:buSzPts val="8731"/>
              <a:buChar char="•"/>
              <a:defRPr sz="8731"/>
            </a:lvl2pPr>
            <a:lvl3pPr marL="1371600" lvl="2" indent="-703770" algn="l">
              <a:lnSpc>
                <a:spcPct val="90000"/>
              </a:lnSpc>
              <a:spcBef>
                <a:spcPts val="1559"/>
              </a:spcBef>
              <a:spcAft>
                <a:spcPts val="0"/>
              </a:spcAft>
              <a:buClr>
                <a:schemeClr val="dk1"/>
              </a:buClr>
              <a:buSzPts val="7483"/>
              <a:buChar char="•"/>
              <a:defRPr sz="7483"/>
            </a:lvl3pPr>
            <a:lvl4pPr marL="1828800" lvl="3" indent="-624586" algn="l">
              <a:lnSpc>
                <a:spcPct val="90000"/>
              </a:lnSpc>
              <a:spcBef>
                <a:spcPts val="1559"/>
              </a:spcBef>
              <a:spcAft>
                <a:spcPts val="0"/>
              </a:spcAft>
              <a:buClr>
                <a:schemeClr val="dk1"/>
              </a:buClr>
              <a:buSzPts val="6236"/>
              <a:buChar char="•"/>
              <a:defRPr sz="6236"/>
            </a:lvl4pPr>
            <a:lvl5pPr marL="2286000" lvl="4" indent="-624585" algn="l">
              <a:lnSpc>
                <a:spcPct val="90000"/>
              </a:lnSpc>
              <a:spcBef>
                <a:spcPts val="1559"/>
              </a:spcBef>
              <a:spcAft>
                <a:spcPts val="0"/>
              </a:spcAft>
              <a:buClr>
                <a:schemeClr val="dk1"/>
              </a:buClr>
              <a:buSzPts val="6236"/>
              <a:buChar char="•"/>
              <a:defRPr sz="6236"/>
            </a:lvl5pPr>
            <a:lvl6pPr marL="2743200" lvl="5" indent="-624585" algn="l">
              <a:lnSpc>
                <a:spcPct val="90000"/>
              </a:lnSpc>
              <a:spcBef>
                <a:spcPts val="1559"/>
              </a:spcBef>
              <a:spcAft>
                <a:spcPts val="0"/>
              </a:spcAft>
              <a:buClr>
                <a:schemeClr val="dk1"/>
              </a:buClr>
              <a:buSzPts val="6236"/>
              <a:buChar char="•"/>
              <a:defRPr sz="6236"/>
            </a:lvl6pPr>
            <a:lvl7pPr marL="3200400" lvl="6" indent="-624585" algn="l">
              <a:lnSpc>
                <a:spcPct val="90000"/>
              </a:lnSpc>
              <a:spcBef>
                <a:spcPts val="1559"/>
              </a:spcBef>
              <a:spcAft>
                <a:spcPts val="0"/>
              </a:spcAft>
              <a:buClr>
                <a:schemeClr val="dk1"/>
              </a:buClr>
              <a:buSzPts val="6236"/>
              <a:buChar char="•"/>
              <a:defRPr sz="6236"/>
            </a:lvl7pPr>
            <a:lvl8pPr marL="3657600" lvl="7" indent="-624585" algn="l">
              <a:lnSpc>
                <a:spcPct val="90000"/>
              </a:lnSpc>
              <a:spcBef>
                <a:spcPts val="1559"/>
              </a:spcBef>
              <a:spcAft>
                <a:spcPts val="0"/>
              </a:spcAft>
              <a:buClr>
                <a:schemeClr val="dk1"/>
              </a:buClr>
              <a:buSzPts val="6236"/>
              <a:buChar char="•"/>
              <a:defRPr sz="6236"/>
            </a:lvl8pPr>
            <a:lvl9pPr marL="4114800" lvl="8" indent="-624585" algn="l">
              <a:lnSpc>
                <a:spcPct val="90000"/>
              </a:lnSpc>
              <a:spcBef>
                <a:spcPts val="1559"/>
              </a:spcBef>
              <a:spcAft>
                <a:spcPts val="0"/>
              </a:spcAft>
              <a:buClr>
                <a:schemeClr val="dk1"/>
              </a:buClr>
              <a:buSzPts val="6236"/>
              <a:buChar char="•"/>
              <a:defRPr sz="6236"/>
            </a:lvl9pPr>
          </a:lstStyle>
          <a:p>
            <a:endParaRPr/>
          </a:p>
        </p:txBody>
      </p:sp>
      <p:sp>
        <p:nvSpPr>
          <p:cNvPr id="57" name="Google Shape;57;p11"/>
          <p:cNvSpPr txBox="1">
            <a:spLocks noGrp="1"/>
          </p:cNvSpPr>
          <p:nvPr>
            <p:ph type="body" idx="2"/>
          </p:nvPr>
        </p:nvSpPr>
        <p:spPr>
          <a:xfrm>
            <a:off x="2085364" y="6415088"/>
            <a:ext cx="9764544" cy="11884743"/>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3118"/>
              </a:spcBef>
              <a:spcAft>
                <a:spcPts val="0"/>
              </a:spcAft>
              <a:buClr>
                <a:schemeClr val="dk1"/>
              </a:buClr>
              <a:buSzPts val="4989"/>
              <a:buNone/>
              <a:defRPr sz="4989"/>
            </a:lvl1pPr>
            <a:lvl2pPr marL="914400" lvl="1" indent="-228600" algn="l">
              <a:lnSpc>
                <a:spcPct val="90000"/>
              </a:lnSpc>
              <a:spcBef>
                <a:spcPts val="1559"/>
              </a:spcBef>
              <a:spcAft>
                <a:spcPts val="0"/>
              </a:spcAft>
              <a:buClr>
                <a:schemeClr val="dk1"/>
              </a:buClr>
              <a:buSzPts val="4365"/>
              <a:buNone/>
              <a:defRPr sz="4365"/>
            </a:lvl2pPr>
            <a:lvl3pPr marL="1371600" lvl="2" indent="-228600" algn="l">
              <a:lnSpc>
                <a:spcPct val="90000"/>
              </a:lnSpc>
              <a:spcBef>
                <a:spcPts val="1559"/>
              </a:spcBef>
              <a:spcAft>
                <a:spcPts val="0"/>
              </a:spcAft>
              <a:buClr>
                <a:schemeClr val="dk1"/>
              </a:buClr>
              <a:buSzPts val="3742"/>
              <a:buNone/>
              <a:defRPr sz="3741"/>
            </a:lvl3pPr>
            <a:lvl4pPr marL="1828800" lvl="3" indent="-228600" algn="l">
              <a:lnSpc>
                <a:spcPct val="90000"/>
              </a:lnSpc>
              <a:spcBef>
                <a:spcPts val="1559"/>
              </a:spcBef>
              <a:spcAft>
                <a:spcPts val="0"/>
              </a:spcAft>
              <a:buClr>
                <a:schemeClr val="dk1"/>
              </a:buClr>
              <a:buSzPts val="3118"/>
              <a:buNone/>
              <a:defRPr sz="3118"/>
            </a:lvl4pPr>
            <a:lvl5pPr marL="2286000" lvl="4" indent="-228600" algn="l">
              <a:lnSpc>
                <a:spcPct val="90000"/>
              </a:lnSpc>
              <a:spcBef>
                <a:spcPts val="1559"/>
              </a:spcBef>
              <a:spcAft>
                <a:spcPts val="0"/>
              </a:spcAft>
              <a:buClr>
                <a:schemeClr val="dk1"/>
              </a:buClr>
              <a:buSzPts val="3118"/>
              <a:buNone/>
              <a:defRPr sz="3118"/>
            </a:lvl5pPr>
            <a:lvl6pPr marL="2743200" lvl="5" indent="-228600" algn="l">
              <a:lnSpc>
                <a:spcPct val="90000"/>
              </a:lnSpc>
              <a:spcBef>
                <a:spcPts val="1559"/>
              </a:spcBef>
              <a:spcAft>
                <a:spcPts val="0"/>
              </a:spcAft>
              <a:buClr>
                <a:schemeClr val="dk1"/>
              </a:buClr>
              <a:buSzPts val="3118"/>
              <a:buNone/>
              <a:defRPr sz="3118"/>
            </a:lvl6pPr>
            <a:lvl7pPr marL="3200400" lvl="6" indent="-228600" algn="l">
              <a:lnSpc>
                <a:spcPct val="90000"/>
              </a:lnSpc>
              <a:spcBef>
                <a:spcPts val="1559"/>
              </a:spcBef>
              <a:spcAft>
                <a:spcPts val="0"/>
              </a:spcAft>
              <a:buClr>
                <a:schemeClr val="dk1"/>
              </a:buClr>
              <a:buSzPts val="3118"/>
              <a:buNone/>
              <a:defRPr sz="3118"/>
            </a:lvl7pPr>
            <a:lvl8pPr marL="3657600" lvl="7" indent="-228600" algn="l">
              <a:lnSpc>
                <a:spcPct val="90000"/>
              </a:lnSpc>
              <a:spcBef>
                <a:spcPts val="1559"/>
              </a:spcBef>
              <a:spcAft>
                <a:spcPts val="0"/>
              </a:spcAft>
              <a:buClr>
                <a:schemeClr val="dk1"/>
              </a:buClr>
              <a:buSzPts val="3118"/>
              <a:buNone/>
              <a:defRPr sz="3118"/>
            </a:lvl8pPr>
            <a:lvl9pPr marL="4114800" lvl="8" indent="-228600" algn="l">
              <a:lnSpc>
                <a:spcPct val="90000"/>
              </a:lnSpc>
              <a:spcBef>
                <a:spcPts val="1559"/>
              </a:spcBef>
              <a:spcAft>
                <a:spcPts val="0"/>
              </a:spcAft>
              <a:buClr>
                <a:schemeClr val="dk1"/>
              </a:buClr>
              <a:buSzPts val="3118"/>
              <a:buNone/>
              <a:defRPr sz="3118"/>
            </a:lvl9pPr>
          </a:lstStyle>
          <a:p>
            <a:endParaRPr/>
          </a:p>
        </p:txBody>
      </p:sp>
      <p:sp>
        <p:nvSpPr>
          <p:cNvPr id="58" name="Google Shape;58;p11"/>
          <p:cNvSpPr txBox="1">
            <a:spLocks noGrp="1"/>
          </p:cNvSpPr>
          <p:nvPr>
            <p:ph type="dt" idx="10"/>
          </p:nvPr>
        </p:nvSpPr>
        <p:spPr>
          <a:xfrm>
            <a:off x="2081421" y="19819457"/>
            <a:ext cx="6811923" cy="113848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11"/>
          <p:cNvSpPr txBox="1">
            <a:spLocks noGrp="1"/>
          </p:cNvSpPr>
          <p:nvPr>
            <p:ph type="ftr" idx="11"/>
          </p:nvPr>
        </p:nvSpPr>
        <p:spPr>
          <a:xfrm>
            <a:off x="10028665" y="19819457"/>
            <a:ext cx="10217884" cy="113848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11"/>
          <p:cNvSpPr txBox="1">
            <a:spLocks noGrp="1"/>
          </p:cNvSpPr>
          <p:nvPr>
            <p:ph type="sldNum" idx="12"/>
          </p:nvPr>
        </p:nvSpPr>
        <p:spPr>
          <a:xfrm>
            <a:off x="21381869" y="19819457"/>
            <a:ext cx="6811923" cy="113848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IN"/>
              <a:pPr marL="0" lvl="0" indent="0" algn="r" rtl="0">
                <a:spcBef>
                  <a:spcPts val="0"/>
                </a:spcBef>
                <a:spcAft>
                  <a:spcPts val="0"/>
                </a:spcAft>
                <a:buNone/>
              </a:pPr>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12"/>
          <p:cNvSpPr txBox="1">
            <a:spLocks noGrp="1"/>
          </p:cNvSpPr>
          <p:nvPr>
            <p:ph type="title"/>
          </p:nvPr>
        </p:nvSpPr>
        <p:spPr>
          <a:xfrm>
            <a:off x="2085364" y="1425575"/>
            <a:ext cx="9764544" cy="498951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9978"/>
              <a:buFont typeface="Calibri"/>
              <a:buNone/>
              <a:defRPr sz="9978"/>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2"/>
          <p:cNvSpPr>
            <a:spLocks noGrp="1"/>
          </p:cNvSpPr>
          <p:nvPr>
            <p:ph type="pic" idx="2"/>
          </p:nvPr>
        </p:nvSpPr>
        <p:spPr>
          <a:xfrm>
            <a:off x="12870909" y="3078850"/>
            <a:ext cx="15326827" cy="15196234"/>
          </a:xfrm>
          <a:prstGeom prst="rect">
            <a:avLst/>
          </a:prstGeom>
          <a:noFill/>
          <a:ln>
            <a:noFill/>
          </a:ln>
        </p:spPr>
        <p:txBody>
          <a:bodyPr/>
          <a:lstStyle/>
          <a:p>
            <a:endParaRPr lang="en-IN"/>
          </a:p>
        </p:txBody>
      </p:sp>
      <p:sp>
        <p:nvSpPr>
          <p:cNvPr id="64" name="Google Shape;64;p12"/>
          <p:cNvSpPr txBox="1">
            <a:spLocks noGrp="1"/>
          </p:cNvSpPr>
          <p:nvPr>
            <p:ph type="body" idx="1"/>
          </p:nvPr>
        </p:nvSpPr>
        <p:spPr>
          <a:xfrm>
            <a:off x="2085364" y="6415088"/>
            <a:ext cx="9764544" cy="11884743"/>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3118"/>
              </a:spcBef>
              <a:spcAft>
                <a:spcPts val="0"/>
              </a:spcAft>
              <a:buClr>
                <a:schemeClr val="dk1"/>
              </a:buClr>
              <a:buSzPts val="4989"/>
              <a:buNone/>
              <a:defRPr sz="4989"/>
            </a:lvl1pPr>
            <a:lvl2pPr marL="914400" lvl="1" indent="-228600" algn="l">
              <a:lnSpc>
                <a:spcPct val="90000"/>
              </a:lnSpc>
              <a:spcBef>
                <a:spcPts val="1559"/>
              </a:spcBef>
              <a:spcAft>
                <a:spcPts val="0"/>
              </a:spcAft>
              <a:buClr>
                <a:schemeClr val="dk1"/>
              </a:buClr>
              <a:buSzPts val="4365"/>
              <a:buNone/>
              <a:defRPr sz="4365"/>
            </a:lvl2pPr>
            <a:lvl3pPr marL="1371600" lvl="2" indent="-228600" algn="l">
              <a:lnSpc>
                <a:spcPct val="90000"/>
              </a:lnSpc>
              <a:spcBef>
                <a:spcPts val="1559"/>
              </a:spcBef>
              <a:spcAft>
                <a:spcPts val="0"/>
              </a:spcAft>
              <a:buClr>
                <a:schemeClr val="dk1"/>
              </a:buClr>
              <a:buSzPts val="3742"/>
              <a:buNone/>
              <a:defRPr sz="3741"/>
            </a:lvl3pPr>
            <a:lvl4pPr marL="1828800" lvl="3" indent="-228600" algn="l">
              <a:lnSpc>
                <a:spcPct val="90000"/>
              </a:lnSpc>
              <a:spcBef>
                <a:spcPts val="1559"/>
              </a:spcBef>
              <a:spcAft>
                <a:spcPts val="0"/>
              </a:spcAft>
              <a:buClr>
                <a:schemeClr val="dk1"/>
              </a:buClr>
              <a:buSzPts val="3118"/>
              <a:buNone/>
              <a:defRPr sz="3118"/>
            </a:lvl4pPr>
            <a:lvl5pPr marL="2286000" lvl="4" indent="-228600" algn="l">
              <a:lnSpc>
                <a:spcPct val="90000"/>
              </a:lnSpc>
              <a:spcBef>
                <a:spcPts val="1559"/>
              </a:spcBef>
              <a:spcAft>
                <a:spcPts val="0"/>
              </a:spcAft>
              <a:buClr>
                <a:schemeClr val="dk1"/>
              </a:buClr>
              <a:buSzPts val="3118"/>
              <a:buNone/>
              <a:defRPr sz="3118"/>
            </a:lvl5pPr>
            <a:lvl6pPr marL="2743200" lvl="5" indent="-228600" algn="l">
              <a:lnSpc>
                <a:spcPct val="90000"/>
              </a:lnSpc>
              <a:spcBef>
                <a:spcPts val="1559"/>
              </a:spcBef>
              <a:spcAft>
                <a:spcPts val="0"/>
              </a:spcAft>
              <a:buClr>
                <a:schemeClr val="dk1"/>
              </a:buClr>
              <a:buSzPts val="3118"/>
              <a:buNone/>
              <a:defRPr sz="3118"/>
            </a:lvl6pPr>
            <a:lvl7pPr marL="3200400" lvl="6" indent="-228600" algn="l">
              <a:lnSpc>
                <a:spcPct val="90000"/>
              </a:lnSpc>
              <a:spcBef>
                <a:spcPts val="1559"/>
              </a:spcBef>
              <a:spcAft>
                <a:spcPts val="0"/>
              </a:spcAft>
              <a:buClr>
                <a:schemeClr val="dk1"/>
              </a:buClr>
              <a:buSzPts val="3118"/>
              <a:buNone/>
              <a:defRPr sz="3118"/>
            </a:lvl7pPr>
            <a:lvl8pPr marL="3657600" lvl="7" indent="-228600" algn="l">
              <a:lnSpc>
                <a:spcPct val="90000"/>
              </a:lnSpc>
              <a:spcBef>
                <a:spcPts val="1559"/>
              </a:spcBef>
              <a:spcAft>
                <a:spcPts val="0"/>
              </a:spcAft>
              <a:buClr>
                <a:schemeClr val="dk1"/>
              </a:buClr>
              <a:buSzPts val="3118"/>
              <a:buNone/>
              <a:defRPr sz="3118"/>
            </a:lvl8pPr>
            <a:lvl9pPr marL="4114800" lvl="8" indent="-228600" algn="l">
              <a:lnSpc>
                <a:spcPct val="90000"/>
              </a:lnSpc>
              <a:spcBef>
                <a:spcPts val="1559"/>
              </a:spcBef>
              <a:spcAft>
                <a:spcPts val="0"/>
              </a:spcAft>
              <a:buClr>
                <a:schemeClr val="dk1"/>
              </a:buClr>
              <a:buSzPts val="3118"/>
              <a:buNone/>
              <a:defRPr sz="3118"/>
            </a:lvl9pPr>
          </a:lstStyle>
          <a:p>
            <a:endParaRPr/>
          </a:p>
        </p:txBody>
      </p:sp>
      <p:sp>
        <p:nvSpPr>
          <p:cNvPr id="65" name="Google Shape;65;p12"/>
          <p:cNvSpPr txBox="1">
            <a:spLocks noGrp="1"/>
          </p:cNvSpPr>
          <p:nvPr>
            <p:ph type="dt" idx="10"/>
          </p:nvPr>
        </p:nvSpPr>
        <p:spPr>
          <a:xfrm>
            <a:off x="2081421" y="19819457"/>
            <a:ext cx="6811923" cy="113848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12"/>
          <p:cNvSpPr txBox="1">
            <a:spLocks noGrp="1"/>
          </p:cNvSpPr>
          <p:nvPr>
            <p:ph type="ftr" idx="11"/>
          </p:nvPr>
        </p:nvSpPr>
        <p:spPr>
          <a:xfrm>
            <a:off x="10028665" y="19819457"/>
            <a:ext cx="10217884" cy="113848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12"/>
          <p:cNvSpPr txBox="1">
            <a:spLocks noGrp="1"/>
          </p:cNvSpPr>
          <p:nvPr>
            <p:ph type="sldNum" idx="12"/>
          </p:nvPr>
        </p:nvSpPr>
        <p:spPr>
          <a:xfrm>
            <a:off x="21381869" y="19819457"/>
            <a:ext cx="6811923" cy="113848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IN"/>
              <a:pPr marL="0" lvl="0" indent="0" algn="r" rtl="0">
                <a:spcBef>
                  <a:spcPts val="0"/>
                </a:spcBef>
                <a:spcAft>
                  <a:spcPts val="0"/>
                </a:spcAft>
                <a:buNone/>
              </a:pPr>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13"/>
          <p:cNvSpPr txBox="1">
            <a:spLocks noGrp="1"/>
          </p:cNvSpPr>
          <p:nvPr>
            <p:ph type="title"/>
          </p:nvPr>
        </p:nvSpPr>
        <p:spPr>
          <a:xfrm>
            <a:off x="2081421" y="1138485"/>
            <a:ext cx="26112371" cy="4133179"/>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3"/>
          <p:cNvSpPr txBox="1">
            <a:spLocks noGrp="1"/>
          </p:cNvSpPr>
          <p:nvPr>
            <p:ph type="body" idx="1"/>
          </p:nvPr>
        </p:nvSpPr>
        <p:spPr>
          <a:xfrm rot="5400000">
            <a:off x="8353750" y="-579928"/>
            <a:ext cx="13567714" cy="26112371"/>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3118"/>
              </a:spcBef>
              <a:spcAft>
                <a:spcPts val="0"/>
              </a:spcAft>
              <a:buClr>
                <a:schemeClr val="dk1"/>
              </a:buClr>
              <a:buSzPts val="1800"/>
              <a:buChar char="•"/>
              <a:defRPr/>
            </a:lvl1pPr>
            <a:lvl2pPr marL="914400" lvl="1" indent="-342900" algn="l">
              <a:lnSpc>
                <a:spcPct val="90000"/>
              </a:lnSpc>
              <a:spcBef>
                <a:spcPts val="1559"/>
              </a:spcBef>
              <a:spcAft>
                <a:spcPts val="0"/>
              </a:spcAft>
              <a:buClr>
                <a:schemeClr val="dk1"/>
              </a:buClr>
              <a:buSzPts val="1800"/>
              <a:buChar char="•"/>
              <a:defRPr/>
            </a:lvl2pPr>
            <a:lvl3pPr marL="1371600" lvl="2" indent="-342900" algn="l">
              <a:lnSpc>
                <a:spcPct val="90000"/>
              </a:lnSpc>
              <a:spcBef>
                <a:spcPts val="1559"/>
              </a:spcBef>
              <a:spcAft>
                <a:spcPts val="0"/>
              </a:spcAft>
              <a:buClr>
                <a:schemeClr val="dk1"/>
              </a:buClr>
              <a:buSzPts val="1800"/>
              <a:buChar char="•"/>
              <a:defRPr/>
            </a:lvl3pPr>
            <a:lvl4pPr marL="1828800" lvl="3" indent="-342900" algn="l">
              <a:lnSpc>
                <a:spcPct val="90000"/>
              </a:lnSpc>
              <a:spcBef>
                <a:spcPts val="1559"/>
              </a:spcBef>
              <a:spcAft>
                <a:spcPts val="0"/>
              </a:spcAft>
              <a:buClr>
                <a:schemeClr val="dk1"/>
              </a:buClr>
              <a:buSzPts val="1800"/>
              <a:buChar char="•"/>
              <a:defRPr/>
            </a:lvl4pPr>
            <a:lvl5pPr marL="2286000" lvl="4" indent="-342900" algn="l">
              <a:lnSpc>
                <a:spcPct val="90000"/>
              </a:lnSpc>
              <a:spcBef>
                <a:spcPts val="1559"/>
              </a:spcBef>
              <a:spcAft>
                <a:spcPts val="0"/>
              </a:spcAft>
              <a:buClr>
                <a:schemeClr val="dk1"/>
              </a:buClr>
              <a:buSzPts val="1800"/>
              <a:buChar char="•"/>
              <a:defRPr/>
            </a:lvl5pPr>
            <a:lvl6pPr marL="2743200" lvl="5" indent="-342900" algn="l">
              <a:lnSpc>
                <a:spcPct val="90000"/>
              </a:lnSpc>
              <a:spcBef>
                <a:spcPts val="1559"/>
              </a:spcBef>
              <a:spcAft>
                <a:spcPts val="0"/>
              </a:spcAft>
              <a:buClr>
                <a:schemeClr val="dk1"/>
              </a:buClr>
              <a:buSzPts val="1800"/>
              <a:buChar char="•"/>
              <a:defRPr/>
            </a:lvl6pPr>
            <a:lvl7pPr marL="3200400" lvl="6" indent="-342900" algn="l">
              <a:lnSpc>
                <a:spcPct val="90000"/>
              </a:lnSpc>
              <a:spcBef>
                <a:spcPts val="1559"/>
              </a:spcBef>
              <a:spcAft>
                <a:spcPts val="0"/>
              </a:spcAft>
              <a:buClr>
                <a:schemeClr val="dk1"/>
              </a:buClr>
              <a:buSzPts val="1800"/>
              <a:buChar char="•"/>
              <a:defRPr/>
            </a:lvl7pPr>
            <a:lvl8pPr marL="3657600" lvl="7" indent="-342900" algn="l">
              <a:lnSpc>
                <a:spcPct val="90000"/>
              </a:lnSpc>
              <a:spcBef>
                <a:spcPts val="1559"/>
              </a:spcBef>
              <a:spcAft>
                <a:spcPts val="0"/>
              </a:spcAft>
              <a:buClr>
                <a:schemeClr val="dk1"/>
              </a:buClr>
              <a:buSzPts val="1800"/>
              <a:buChar char="•"/>
              <a:defRPr/>
            </a:lvl8pPr>
            <a:lvl9pPr marL="4114800" lvl="8" indent="-342900" algn="l">
              <a:lnSpc>
                <a:spcPct val="90000"/>
              </a:lnSpc>
              <a:spcBef>
                <a:spcPts val="1559"/>
              </a:spcBef>
              <a:spcAft>
                <a:spcPts val="0"/>
              </a:spcAft>
              <a:buClr>
                <a:schemeClr val="dk1"/>
              </a:buClr>
              <a:buSzPts val="1800"/>
              <a:buChar char="•"/>
              <a:defRPr/>
            </a:lvl9pPr>
          </a:lstStyle>
          <a:p>
            <a:endParaRPr/>
          </a:p>
        </p:txBody>
      </p:sp>
      <p:sp>
        <p:nvSpPr>
          <p:cNvPr id="71" name="Google Shape;71;p13"/>
          <p:cNvSpPr txBox="1">
            <a:spLocks noGrp="1"/>
          </p:cNvSpPr>
          <p:nvPr>
            <p:ph type="dt" idx="10"/>
          </p:nvPr>
        </p:nvSpPr>
        <p:spPr>
          <a:xfrm>
            <a:off x="2081421" y="19819457"/>
            <a:ext cx="6811923" cy="113848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13"/>
          <p:cNvSpPr txBox="1">
            <a:spLocks noGrp="1"/>
          </p:cNvSpPr>
          <p:nvPr>
            <p:ph type="ftr" idx="11"/>
          </p:nvPr>
        </p:nvSpPr>
        <p:spPr>
          <a:xfrm>
            <a:off x="10028665" y="19819457"/>
            <a:ext cx="10217884" cy="113848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13"/>
          <p:cNvSpPr txBox="1">
            <a:spLocks noGrp="1"/>
          </p:cNvSpPr>
          <p:nvPr>
            <p:ph type="sldNum" idx="12"/>
          </p:nvPr>
        </p:nvSpPr>
        <p:spPr>
          <a:xfrm>
            <a:off x="21381869" y="19819457"/>
            <a:ext cx="6811923" cy="113848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IN"/>
              <a:pPr marL="0" lvl="0" indent="0" algn="r" rtl="0">
                <a:spcBef>
                  <a:spcPts val="0"/>
                </a:spcBef>
                <a:spcAft>
                  <a:spcPts val="0"/>
                </a:spcAft>
                <a:buNone/>
              </a:pPr>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14"/>
          <p:cNvSpPr txBox="1">
            <a:spLocks noGrp="1"/>
          </p:cNvSpPr>
          <p:nvPr>
            <p:ph type="title"/>
          </p:nvPr>
        </p:nvSpPr>
        <p:spPr>
          <a:xfrm rot="5400000">
            <a:off x="15868931" y="6935251"/>
            <a:ext cx="18121634" cy="652809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4"/>
          <p:cNvSpPr txBox="1">
            <a:spLocks noGrp="1"/>
          </p:cNvSpPr>
          <p:nvPr>
            <p:ph type="body" idx="1"/>
          </p:nvPr>
        </p:nvSpPr>
        <p:spPr>
          <a:xfrm rot="5400000">
            <a:off x="2623525" y="596378"/>
            <a:ext cx="18121634" cy="192058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3118"/>
              </a:spcBef>
              <a:spcAft>
                <a:spcPts val="0"/>
              </a:spcAft>
              <a:buClr>
                <a:schemeClr val="dk1"/>
              </a:buClr>
              <a:buSzPts val="1800"/>
              <a:buChar char="•"/>
              <a:defRPr/>
            </a:lvl1pPr>
            <a:lvl2pPr marL="914400" lvl="1" indent="-342900" algn="l">
              <a:lnSpc>
                <a:spcPct val="90000"/>
              </a:lnSpc>
              <a:spcBef>
                <a:spcPts val="1559"/>
              </a:spcBef>
              <a:spcAft>
                <a:spcPts val="0"/>
              </a:spcAft>
              <a:buClr>
                <a:schemeClr val="dk1"/>
              </a:buClr>
              <a:buSzPts val="1800"/>
              <a:buChar char="•"/>
              <a:defRPr/>
            </a:lvl2pPr>
            <a:lvl3pPr marL="1371600" lvl="2" indent="-342900" algn="l">
              <a:lnSpc>
                <a:spcPct val="90000"/>
              </a:lnSpc>
              <a:spcBef>
                <a:spcPts val="1559"/>
              </a:spcBef>
              <a:spcAft>
                <a:spcPts val="0"/>
              </a:spcAft>
              <a:buClr>
                <a:schemeClr val="dk1"/>
              </a:buClr>
              <a:buSzPts val="1800"/>
              <a:buChar char="•"/>
              <a:defRPr/>
            </a:lvl3pPr>
            <a:lvl4pPr marL="1828800" lvl="3" indent="-342900" algn="l">
              <a:lnSpc>
                <a:spcPct val="90000"/>
              </a:lnSpc>
              <a:spcBef>
                <a:spcPts val="1559"/>
              </a:spcBef>
              <a:spcAft>
                <a:spcPts val="0"/>
              </a:spcAft>
              <a:buClr>
                <a:schemeClr val="dk1"/>
              </a:buClr>
              <a:buSzPts val="1800"/>
              <a:buChar char="•"/>
              <a:defRPr/>
            </a:lvl4pPr>
            <a:lvl5pPr marL="2286000" lvl="4" indent="-342900" algn="l">
              <a:lnSpc>
                <a:spcPct val="90000"/>
              </a:lnSpc>
              <a:spcBef>
                <a:spcPts val="1559"/>
              </a:spcBef>
              <a:spcAft>
                <a:spcPts val="0"/>
              </a:spcAft>
              <a:buClr>
                <a:schemeClr val="dk1"/>
              </a:buClr>
              <a:buSzPts val="1800"/>
              <a:buChar char="•"/>
              <a:defRPr/>
            </a:lvl5pPr>
            <a:lvl6pPr marL="2743200" lvl="5" indent="-342900" algn="l">
              <a:lnSpc>
                <a:spcPct val="90000"/>
              </a:lnSpc>
              <a:spcBef>
                <a:spcPts val="1559"/>
              </a:spcBef>
              <a:spcAft>
                <a:spcPts val="0"/>
              </a:spcAft>
              <a:buClr>
                <a:schemeClr val="dk1"/>
              </a:buClr>
              <a:buSzPts val="1800"/>
              <a:buChar char="•"/>
              <a:defRPr/>
            </a:lvl6pPr>
            <a:lvl7pPr marL="3200400" lvl="6" indent="-342900" algn="l">
              <a:lnSpc>
                <a:spcPct val="90000"/>
              </a:lnSpc>
              <a:spcBef>
                <a:spcPts val="1559"/>
              </a:spcBef>
              <a:spcAft>
                <a:spcPts val="0"/>
              </a:spcAft>
              <a:buClr>
                <a:schemeClr val="dk1"/>
              </a:buClr>
              <a:buSzPts val="1800"/>
              <a:buChar char="•"/>
              <a:defRPr/>
            </a:lvl7pPr>
            <a:lvl8pPr marL="3657600" lvl="7" indent="-342900" algn="l">
              <a:lnSpc>
                <a:spcPct val="90000"/>
              </a:lnSpc>
              <a:spcBef>
                <a:spcPts val="1559"/>
              </a:spcBef>
              <a:spcAft>
                <a:spcPts val="0"/>
              </a:spcAft>
              <a:buClr>
                <a:schemeClr val="dk1"/>
              </a:buClr>
              <a:buSzPts val="1800"/>
              <a:buChar char="•"/>
              <a:defRPr/>
            </a:lvl8pPr>
            <a:lvl9pPr marL="4114800" lvl="8" indent="-342900" algn="l">
              <a:lnSpc>
                <a:spcPct val="90000"/>
              </a:lnSpc>
              <a:spcBef>
                <a:spcPts val="1559"/>
              </a:spcBef>
              <a:spcAft>
                <a:spcPts val="0"/>
              </a:spcAft>
              <a:buClr>
                <a:schemeClr val="dk1"/>
              </a:buClr>
              <a:buSzPts val="1800"/>
              <a:buChar char="•"/>
              <a:defRPr/>
            </a:lvl9pPr>
          </a:lstStyle>
          <a:p>
            <a:endParaRPr/>
          </a:p>
        </p:txBody>
      </p:sp>
      <p:sp>
        <p:nvSpPr>
          <p:cNvPr id="77" name="Google Shape;77;p14"/>
          <p:cNvSpPr txBox="1">
            <a:spLocks noGrp="1"/>
          </p:cNvSpPr>
          <p:nvPr>
            <p:ph type="dt" idx="10"/>
          </p:nvPr>
        </p:nvSpPr>
        <p:spPr>
          <a:xfrm>
            <a:off x="2081421" y="19819457"/>
            <a:ext cx="6811923" cy="113848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14"/>
          <p:cNvSpPr txBox="1">
            <a:spLocks noGrp="1"/>
          </p:cNvSpPr>
          <p:nvPr>
            <p:ph type="ftr" idx="11"/>
          </p:nvPr>
        </p:nvSpPr>
        <p:spPr>
          <a:xfrm>
            <a:off x="10028665" y="19819457"/>
            <a:ext cx="10217884" cy="113848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14"/>
          <p:cNvSpPr txBox="1">
            <a:spLocks noGrp="1"/>
          </p:cNvSpPr>
          <p:nvPr>
            <p:ph type="sldNum" idx="12"/>
          </p:nvPr>
        </p:nvSpPr>
        <p:spPr>
          <a:xfrm>
            <a:off x="21381869" y="19819457"/>
            <a:ext cx="6811923" cy="113848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IN"/>
              <a:pPr marL="0" lvl="0" indent="0" algn="r" rtl="0">
                <a:spcBef>
                  <a:spcPts val="0"/>
                </a:spcBef>
                <a:spcAft>
                  <a:spcPts val="0"/>
                </a:spcAft>
                <a:buNone/>
              </a:pPr>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28030" y="-26402"/>
            <a:ext cx="30360648" cy="21436429"/>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3743331" y="7497471"/>
            <a:ext cx="19291903" cy="5133261"/>
          </a:xfrm>
        </p:spPr>
        <p:txBody>
          <a:bodyPr anchor="b">
            <a:noAutofit/>
          </a:bodyPr>
          <a:lstStyle>
            <a:lvl1pPr algn="r">
              <a:defRPr sz="16838">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3743331" y="12630727"/>
            <a:ext cx="19291903" cy="3420192"/>
          </a:xfrm>
        </p:spPr>
        <p:txBody>
          <a:bodyPr anchor="t"/>
          <a:lstStyle>
            <a:lvl1pPr marL="0" indent="0" algn="r">
              <a:buNone/>
              <a:defRPr>
                <a:solidFill>
                  <a:schemeClr val="tx1">
                    <a:lumMod val="50000"/>
                    <a:lumOff val="50000"/>
                  </a:schemeClr>
                </a:solidFill>
              </a:defRPr>
            </a:lvl1pPr>
            <a:lvl2pPr marL="1425595" indent="0" algn="ctr">
              <a:buNone/>
              <a:defRPr>
                <a:solidFill>
                  <a:schemeClr val="tx1">
                    <a:tint val="75000"/>
                  </a:schemeClr>
                </a:solidFill>
              </a:defRPr>
            </a:lvl2pPr>
            <a:lvl3pPr marL="2851191" indent="0" algn="ctr">
              <a:buNone/>
              <a:defRPr>
                <a:solidFill>
                  <a:schemeClr val="tx1">
                    <a:tint val="75000"/>
                  </a:schemeClr>
                </a:solidFill>
              </a:defRPr>
            </a:lvl3pPr>
            <a:lvl4pPr marL="4276786" indent="0" algn="ctr">
              <a:buNone/>
              <a:defRPr>
                <a:solidFill>
                  <a:schemeClr val="tx1">
                    <a:tint val="75000"/>
                  </a:schemeClr>
                </a:solidFill>
              </a:defRPr>
            </a:lvl4pPr>
            <a:lvl5pPr marL="5702381" indent="0" algn="ctr">
              <a:buNone/>
              <a:defRPr>
                <a:solidFill>
                  <a:schemeClr val="tx1">
                    <a:tint val="75000"/>
                  </a:schemeClr>
                </a:solidFill>
              </a:defRPr>
            </a:lvl5pPr>
            <a:lvl6pPr marL="7127977" indent="0" algn="ctr">
              <a:buNone/>
              <a:defRPr>
                <a:solidFill>
                  <a:schemeClr val="tx1">
                    <a:tint val="75000"/>
                  </a:schemeClr>
                </a:solidFill>
              </a:defRPr>
            </a:lvl6pPr>
            <a:lvl7pPr marL="8553572" indent="0" algn="ctr">
              <a:buNone/>
              <a:defRPr>
                <a:solidFill>
                  <a:schemeClr val="tx1">
                    <a:tint val="75000"/>
                  </a:schemeClr>
                </a:solidFill>
              </a:defRPr>
            </a:lvl7pPr>
            <a:lvl8pPr marL="9979167" indent="0" algn="ctr">
              <a:buNone/>
              <a:defRPr>
                <a:solidFill>
                  <a:schemeClr val="tx1">
                    <a:tint val="75000"/>
                  </a:schemeClr>
                </a:solidFill>
              </a:defRPr>
            </a:lvl8pPr>
            <a:lvl9pPr marL="11404763"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IN" smtClean="0"/>
              <a:pPr marL="0" lvl="0" indent="0" algn="r" rtl="0">
                <a:spcBef>
                  <a:spcPts val="0"/>
                </a:spcBef>
                <a:spcAft>
                  <a:spcPts val="0"/>
                </a:spcAft>
                <a:buNone/>
              </a:pPr>
              <a:t>‹#›</a:t>
            </a:fld>
            <a:endParaRPr lang="en-IN"/>
          </a:p>
        </p:txBody>
      </p:sp>
    </p:spTree>
    <p:extLst>
      <p:ext uri="{BB962C8B-B14F-4D97-AF65-F5344CB8AC3E}">
        <p14:creationId xmlns:p14="http://schemas.microsoft.com/office/powerpoint/2010/main" xmlns="" val="20268418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IN" smtClean="0"/>
              <a:pPr marL="0" lvl="0" indent="0" algn="r" rtl="0">
                <a:spcBef>
                  <a:spcPts val="0"/>
                </a:spcBef>
                <a:spcAft>
                  <a:spcPts val="0"/>
                </a:spcAft>
                <a:buNone/>
              </a:pPr>
              <a:t>‹#›</a:t>
            </a:fld>
            <a:endParaRPr lang="en-IN"/>
          </a:p>
        </p:txBody>
      </p:sp>
    </p:spTree>
    <p:extLst>
      <p:ext uri="{BB962C8B-B14F-4D97-AF65-F5344CB8AC3E}">
        <p14:creationId xmlns:p14="http://schemas.microsoft.com/office/powerpoint/2010/main" xmlns="" val="4285652117"/>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8343" y="8421458"/>
            <a:ext cx="21016888" cy="5695381"/>
          </a:xfrm>
        </p:spPr>
        <p:txBody>
          <a:bodyPr anchor="b"/>
          <a:lstStyle>
            <a:lvl1pPr algn="l">
              <a:defRPr sz="12472" b="0" cap="none"/>
            </a:lvl1pPr>
          </a:lstStyle>
          <a:p>
            <a:r>
              <a:rPr lang="en-US"/>
              <a:t>Click to edit Master title style</a:t>
            </a:r>
            <a:endParaRPr lang="en-US" dirty="0"/>
          </a:p>
        </p:txBody>
      </p:sp>
      <p:sp>
        <p:nvSpPr>
          <p:cNvPr id="3" name="Text Placeholder 2"/>
          <p:cNvSpPr>
            <a:spLocks noGrp="1"/>
          </p:cNvSpPr>
          <p:nvPr>
            <p:ph type="body" idx="1"/>
          </p:nvPr>
        </p:nvSpPr>
        <p:spPr>
          <a:xfrm>
            <a:off x="2018343" y="14116834"/>
            <a:ext cx="21016888" cy="2682775"/>
          </a:xfrm>
        </p:spPr>
        <p:txBody>
          <a:bodyPr anchor="t"/>
          <a:lstStyle>
            <a:lvl1pPr marL="0" indent="0" algn="l">
              <a:buNone/>
              <a:defRPr sz="6236">
                <a:solidFill>
                  <a:schemeClr val="tx1">
                    <a:lumMod val="50000"/>
                    <a:lumOff val="50000"/>
                  </a:schemeClr>
                </a:solidFill>
              </a:defRPr>
            </a:lvl1pPr>
            <a:lvl2pPr marL="1425595" indent="0">
              <a:buNone/>
              <a:defRPr sz="5613">
                <a:solidFill>
                  <a:schemeClr val="tx1">
                    <a:tint val="75000"/>
                  </a:schemeClr>
                </a:solidFill>
              </a:defRPr>
            </a:lvl2pPr>
            <a:lvl3pPr marL="2851191" indent="0">
              <a:buNone/>
              <a:defRPr sz="4989">
                <a:solidFill>
                  <a:schemeClr val="tx1">
                    <a:tint val="75000"/>
                  </a:schemeClr>
                </a:solidFill>
              </a:defRPr>
            </a:lvl3pPr>
            <a:lvl4pPr marL="4276786" indent="0">
              <a:buNone/>
              <a:defRPr sz="4365">
                <a:solidFill>
                  <a:schemeClr val="tx1">
                    <a:tint val="75000"/>
                  </a:schemeClr>
                </a:solidFill>
              </a:defRPr>
            </a:lvl4pPr>
            <a:lvl5pPr marL="5702381" indent="0">
              <a:buNone/>
              <a:defRPr sz="4365">
                <a:solidFill>
                  <a:schemeClr val="tx1">
                    <a:tint val="75000"/>
                  </a:schemeClr>
                </a:solidFill>
              </a:defRPr>
            </a:lvl5pPr>
            <a:lvl6pPr marL="7127977" indent="0">
              <a:buNone/>
              <a:defRPr sz="4365">
                <a:solidFill>
                  <a:schemeClr val="tx1">
                    <a:tint val="75000"/>
                  </a:schemeClr>
                </a:solidFill>
              </a:defRPr>
            </a:lvl6pPr>
            <a:lvl7pPr marL="8553572" indent="0">
              <a:buNone/>
              <a:defRPr sz="4365">
                <a:solidFill>
                  <a:schemeClr val="tx1">
                    <a:tint val="75000"/>
                  </a:schemeClr>
                </a:solidFill>
              </a:defRPr>
            </a:lvl7pPr>
            <a:lvl8pPr marL="9979167" indent="0">
              <a:buNone/>
              <a:defRPr sz="4365">
                <a:solidFill>
                  <a:schemeClr val="tx1">
                    <a:tint val="75000"/>
                  </a:schemeClr>
                </a:solidFill>
              </a:defRPr>
            </a:lvl8pPr>
            <a:lvl9pPr marL="11404763" indent="0">
              <a:buNone/>
              <a:defRPr sz="4365">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IN" smtClean="0"/>
              <a:pPr marL="0" lvl="0" indent="0" algn="r" rtl="0">
                <a:spcBef>
                  <a:spcPts val="0"/>
                </a:spcBef>
                <a:spcAft>
                  <a:spcPts val="0"/>
                </a:spcAft>
                <a:buNone/>
              </a:pPr>
              <a:t>‹#›</a:t>
            </a:fld>
            <a:endParaRPr lang="en-IN"/>
          </a:p>
        </p:txBody>
      </p:sp>
    </p:spTree>
    <p:extLst>
      <p:ext uri="{BB962C8B-B14F-4D97-AF65-F5344CB8AC3E}">
        <p14:creationId xmlns:p14="http://schemas.microsoft.com/office/powerpoint/2010/main" xmlns="" val="19079359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2018347" y="1900767"/>
            <a:ext cx="21016885" cy="4118328"/>
          </a:xfrm>
        </p:spPr>
        <p:txBody>
          <a:bodyPr/>
          <a:lstStyle/>
          <a:p>
            <a:r>
              <a:rPr lang="en-US"/>
              <a:t>Click to edit Master title style</a:t>
            </a:r>
            <a:endParaRPr lang="en-US" dirty="0"/>
          </a:p>
        </p:txBody>
      </p:sp>
      <p:sp>
        <p:nvSpPr>
          <p:cNvPr id="3" name="Content Placeholder 2"/>
          <p:cNvSpPr>
            <a:spLocks noGrp="1"/>
          </p:cNvSpPr>
          <p:nvPr>
            <p:ph sz="half" idx="1"/>
          </p:nvPr>
        </p:nvSpPr>
        <p:spPr>
          <a:xfrm>
            <a:off x="2018349" y="6736836"/>
            <a:ext cx="10224536" cy="12100463"/>
          </a:xfrm>
        </p:spPr>
        <p:txBody>
          <a:bodyPr>
            <a:normAutofit/>
          </a:bodyPr>
          <a:lstStyle>
            <a:lvl1pPr>
              <a:defRPr sz="5613"/>
            </a:lvl1pPr>
            <a:lvl2pPr>
              <a:defRPr sz="4989"/>
            </a:lvl2pPr>
            <a:lvl3pPr>
              <a:defRPr sz="4365"/>
            </a:lvl3pPr>
            <a:lvl4pPr>
              <a:defRPr sz="3742"/>
            </a:lvl4pPr>
            <a:lvl5pPr>
              <a:defRPr sz="3742"/>
            </a:lvl5pPr>
            <a:lvl6pPr>
              <a:defRPr sz="3742"/>
            </a:lvl6pPr>
            <a:lvl7pPr>
              <a:defRPr sz="3742"/>
            </a:lvl7pPr>
            <a:lvl8pPr>
              <a:defRPr sz="3742"/>
            </a:lvl8pPr>
            <a:lvl9pPr>
              <a:defRPr sz="3742"/>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12810693" y="6736841"/>
            <a:ext cx="10224539" cy="12100466"/>
          </a:xfrm>
        </p:spPr>
        <p:txBody>
          <a:bodyPr>
            <a:normAutofit/>
          </a:bodyPr>
          <a:lstStyle>
            <a:lvl1pPr>
              <a:defRPr sz="5613"/>
            </a:lvl1pPr>
            <a:lvl2pPr>
              <a:defRPr sz="4989"/>
            </a:lvl2pPr>
            <a:lvl3pPr>
              <a:defRPr sz="4365"/>
            </a:lvl3pPr>
            <a:lvl4pPr>
              <a:defRPr sz="3742"/>
            </a:lvl4pPr>
            <a:lvl5pPr>
              <a:defRPr sz="3742"/>
            </a:lvl5pPr>
            <a:lvl6pPr>
              <a:defRPr sz="3742"/>
            </a:lvl6pPr>
            <a:lvl7pPr>
              <a:defRPr sz="3742"/>
            </a:lvl7pPr>
            <a:lvl8pPr>
              <a:defRPr sz="3742"/>
            </a:lvl8pPr>
            <a:lvl9pPr>
              <a:defRPr sz="3742"/>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IN" smtClean="0"/>
              <a:pPr marL="0" lvl="0" indent="0" algn="r" rtl="0">
                <a:spcBef>
                  <a:spcPts val="0"/>
                </a:spcBef>
                <a:spcAft>
                  <a:spcPts val="0"/>
                </a:spcAft>
                <a:buNone/>
              </a:pPr>
              <a:t>‹#›</a:t>
            </a:fld>
            <a:endParaRPr lang="en-IN"/>
          </a:p>
        </p:txBody>
      </p:sp>
    </p:spTree>
    <p:extLst>
      <p:ext uri="{BB962C8B-B14F-4D97-AF65-F5344CB8AC3E}">
        <p14:creationId xmlns:p14="http://schemas.microsoft.com/office/powerpoint/2010/main" xmlns="" val="306480682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018346" y="1900767"/>
            <a:ext cx="21016881" cy="4118328"/>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2018344" y="6738065"/>
            <a:ext cx="10233022" cy="1796817"/>
          </a:xfrm>
        </p:spPr>
        <p:txBody>
          <a:bodyPr anchor="b">
            <a:noAutofit/>
          </a:bodyPr>
          <a:lstStyle>
            <a:lvl1pPr marL="0" indent="0">
              <a:buNone/>
              <a:defRPr sz="7483" b="0"/>
            </a:lvl1pPr>
            <a:lvl2pPr marL="1425595" indent="0">
              <a:buNone/>
              <a:defRPr sz="6236" b="1"/>
            </a:lvl2pPr>
            <a:lvl3pPr marL="2851191" indent="0">
              <a:buNone/>
              <a:defRPr sz="5613" b="1"/>
            </a:lvl3pPr>
            <a:lvl4pPr marL="4276786" indent="0">
              <a:buNone/>
              <a:defRPr sz="4989" b="1"/>
            </a:lvl4pPr>
            <a:lvl5pPr marL="5702381" indent="0">
              <a:buNone/>
              <a:defRPr sz="4989" b="1"/>
            </a:lvl5pPr>
            <a:lvl6pPr marL="7127977" indent="0">
              <a:buNone/>
              <a:defRPr sz="4989" b="1"/>
            </a:lvl6pPr>
            <a:lvl7pPr marL="8553572" indent="0">
              <a:buNone/>
              <a:defRPr sz="4989" b="1"/>
            </a:lvl7pPr>
            <a:lvl8pPr marL="9979167" indent="0">
              <a:buNone/>
              <a:defRPr sz="4989" b="1"/>
            </a:lvl8pPr>
            <a:lvl9pPr marL="11404763" indent="0">
              <a:buNone/>
              <a:defRPr sz="4989" b="1"/>
            </a:lvl9pPr>
          </a:lstStyle>
          <a:p>
            <a:pPr lvl="0"/>
            <a:r>
              <a:rPr lang="en-US"/>
              <a:t>Click to edit Master text styles</a:t>
            </a:r>
          </a:p>
        </p:txBody>
      </p:sp>
      <p:sp>
        <p:nvSpPr>
          <p:cNvPr id="4" name="Content Placeholder 3"/>
          <p:cNvSpPr>
            <a:spLocks noGrp="1"/>
          </p:cNvSpPr>
          <p:nvPr>
            <p:ph sz="half" idx="2"/>
          </p:nvPr>
        </p:nvSpPr>
        <p:spPr>
          <a:xfrm>
            <a:off x="2018344" y="8534887"/>
            <a:ext cx="10233022" cy="1030242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12802204" y="6738065"/>
            <a:ext cx="10233022" cy="1796817"/>
          </a:xfrm>
        </p:spPr>
        <p:txBody>
          <a:bodyPr anchor="b">
            <a:noAutofit/>
          </a:bodyPr>
          <a:lstStyle>
            <a:lvl1pPr marL="0" indent="0">
              <a:buNone/>
              <a:defRPr sz="7483" b="0"/>
            </a:lvl1pPr>
            <a:lvl2pPr marL="1425595" indent="0">
              <a:buNone/>
              <a:defRPr sz="6236" b="1"/>
            </a:lvl2pPr>
            <a:lvl3pPr marL="2851191" indent="0">
              <a:buNone/>
              <a:defRPr sz="5613" b="1"/>
            </a:lvl3pPr>
            <a:lvl4pPr marL="4276786" indent="0">
              <a:buNone/>
              <a:defRPr sz="4989" b="1"/>
            </a:lvl4pPr>
            <a:lvl5pPr marL="5702381" indent="0">
              <a:buNone/>
              <a:defRPr sz="4989" b="1"/>
            </a:lvl5pPr>
            <a:lvl6pPr marL="7127977" indent="0">
              <a:buNone/>
              <a:defRPr sz="4989" b="1"/>
            </a:lvl6pPr>
            <a:lvl7pPr marL="8553572" indent="0">
              <a:buNone/>
              <a:defRPr sz="4989" b="1"/>
            </a:lvl7pPr>
            <a:lvl8pPr marL="9979167" indent="0">
              <a:buNone/>
              <a:defRPr sz="4989" b="1"/>
            </a:lvl8pPr>
            <a:lvl9pPr marL="11404763" indent="0">
              <a:buNone/>
              <a:defRPr sz="4989" b="1"/>
            </a:lvl9pPr>
          </a:lstStyle>
          <a:p>
            <a:pPr lvl="0"/>
            <a:r>
              <a:rPr lang="en-US"/>
              <a:t>Click to edit Master text styles</a:t>
            </a:r>
          </a:p>
        </p:txBody>
      </p:sp>
      <p:sp>
        <p:nvSpPr>
          <p:cNvPr id="6" name="Content Placeholder 5"/>
          <p:cNvSpPr>
            <a:spLocks noGrp="1"/>
          </p:cNvSpPr>
          <p:nvPr>
            <p:ph sz="quarter" idx="4"/>
          </p:nvPr>
        </p:nvSpPr>
        <p:spPr>
          <a:xfrm>
            <a:off x="12802204" y="8534887"/>
            <a:ext cx="10233022" cy="1030242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IN" smtClean="0"/>
              <a:pPr marL="0" lvl="0" indent="0" algn="r" rtl="0">
                <a:spcBef>
                  <a:spcPts val="0"/>
                </a:spcBef>
                <a:spcAft>
                  <a:spcPts val="0"/>
                </a:spcAft>
                <a:buNone/>
              </a:pPr>
              <a:t>‹#›</a:t>
            </a:fld>
            <a:endParaRPr lang="en-IN"/>
          </a:p>
        </p:txBody>
      </p:sp>
    </p:spTree>
    <p:extLst>
      <p:ext uri="{BB962C8B-B14F-4D97-AF65-F5344CB8AC3E}">
        <p14:creationId xmlns:p14="http://schemas.microsoft.com/office/powerpoint/2010/main" xmlns="" val="14596556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2018344" y="1900767"/>
            <a:ext cx="21016885" cy="4118328"/>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IN" smtClean="0"/>
              <a:pPr marL="0" lvl="0" indent="0" algn="r" rtl="0">
                <a:spcBef>
                  <a:spcPts val="0"/>
                </a:spcBef>
                <a:spcAft>
                  <a:spcPts val="0"/>
                </a:spcAft>
                <a:buNone/>
              </a:pPr>
              <a:t>‹#›</a:t>
            </a:fld>
            <a:endParaRPr lang="en-IN"/>
          </a:p>
        </p:txBody>
      </p:sp>
    </p:spTree>
    <p:extLst>
      <p:ext uri="{BB962C8B-B14F-4D97-AF65-F5344CB8AC3E}">
        <p14:creationId xmlns:p14="http://schemas.microsoft.com/office/powerpoint/2010/main" xmlns="" val="205715278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IN" smtClean="0"/>
              <a:pPr marL="0" lvl="0" indent="0" algn="r" rtl="0">
                <a:spcBef>
                  <a:spcPts val="0"/>
                </a:spcBef>
                <a:spcAft>
                  <a:spcPts val="0"/>
                </a:spcAft>
                <a:buNone/>
              </a:pPr>
              <a:t>‹#›</a:t>
            </a:fld>
            <a:endParaRPr lang="en-IN"/>
          </a:p>
        </p:txBody>
      </p:sp>
    </p:spTree>
    <p:extLst>
      <p:ext uri="{BB962C8B-B14F-4D97-AF65-F5344CB8AC3E}">
        <p14:creationId xmlns:p14="http://schemas.microsoft.com/office/powerpoint/2010/main" xmlns="" val="141721731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018344" y="4672731"/>
            <a:ext cx="9238118" cy="3986328"/>
          </a:xfrm>
        </p:spPr>
        <p:txBody>
          <a:bodyPr anchor="b">
            <a:normAutofit/>
          </a:bodyPr>
          <a:lstStyle>
            <a:lvl1pPr>
              <a:defRPr sz="6236"/>
            </a:lvl1pPr>
          </a:lstStyle>
          <a:p>
            <a:r>
              <a:rPr lang="en-US"/>
              <a:t>Click to edit Master title style</a:t>
            </a:r>
            <a:endParaRPr lang="en-US" dirty="0"/>
          </a:p>
        </p:txBody>
      </p:sp>
      <p:sp>
        <p:nvSpPr>
          <p:cNvPr id="3" name="Content Placeholder 2"/>
          <p:cNvSpPr>
            <a:spLocks noGrp="1"/>
          </p:cNvSpPr>
          <p:nvPr>
            <p:ph idx="1"/>
          </p:nvPr>
        </p:nvSpPr>
        <p:spPr>
          <a:xfrm>
            <a:off x="11824270" y="1605566"/>
            <a:ext cx="11210957" cy="1723173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018344" y="8659057"/>
            <a:ext cx="9238118" cy="8058456"/>
          </a:xfrm>
        </p:spPr>
        <p:txBody>
          <a:bodyPr>
            <a:normAutofit/>
          </a:bodyPr>
          <a:lstStyle>
            <a:lvl1pPr marL="0" indent="0">
              <a:buNone/>
              <a:defRPr sz="4365"/>
            </a:lvl1pPr>
            <a:lvl2pPr marL="1069196" indent="0">
              <a:buNone/>
              <a:defRPr sz="3274"/>
            </a:lvl2pPr>
            <a:lvl3pPr marL="2138393" indent="0">
              <a:buNone/>
              <a:defRPr sz="2806"/>
            </a:lvl3pPr>
            <a:lvl4pPr marL="3207589" indent="0">
              <a:buNone/>
              <a:defRPr sz="2339"/>
            </a:lvl4pPr>
            <a:lvl5pPr marL="4276786" indent="0">
              <a:buNone/>
              <a:defRPr sz="2339"/>
            </a:lvl5pPr>
            <a:lvl6pPr marL="5345982" indent="0">
              <a:buNone/>
              <a:defRPr sz="2339"/>
            </a:lvl6pPr>
            <a:lvl7pPr marL="6415179" indent="0">
              <a:buNone/>
              <a:defRPr sz="2339"/>
            </a:lvl7pPr>
            <a:lvl8pPr marL="7484375" indent="0">
              <a:buNone/>
              <a:defRPr sz="2339"/>
            </a:lvl8pPr>
            <a:lvl9pPr marL="8553572" indent="0">
              <a:buNone/>
              <a:defRPr sz="2339"/>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IN" smtClean="0"/>
              <a:pPr marL="0" lvl="0" indent="0" algn="r" rtl="0">
                <a:spcBef>
                  <a:spcPts val="0"/>
                </a:spcBef>
                <a:spcAft>
                  <a:spcPts val="0"/>
                </a:spcAft>
                <a:buNone/>
              </a:pPr>
              <a:t>‹#›</a:t>
            </a:fld>
            <a:endParaRPr lang="en-IN"/>
          </a:p>
        </p:txBody>
      </p:sp>
    </p:spTree>
    <p:extLst>
      <p:ext uri="{BB962C8B-B14F-4D97-AF65-F5344CB8AC3E}">
        <p14:creationId xmlns:p14="http://schemas.microsoft.com/office/powerpoint/2010/main" xmlns="" val="344661868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018344" y="14968537"/>
            <a:ext cx="21016885" cy="1767121"/>
          </a:xfrm>
        </p:spPr>
        <p:txBody>
          <a:bodyPr anchor="b">
            <a:normAutofit/>
          </a:bodyPr>
          <a:lstStyle>
            <a:lvl1pPr algn="l">
              <a:defRPr sz="7483"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018344" y="1900767"/>
            <a:ext cx="21016885" cy="11991162"/>
          </a:xfrm>
        </p:spPr>
        <p:txBody>
          <a:bodyPr anchor="t">
            <a:normAutofit/>
          </a:bodyPr>
          <a:lstStyle>
            <a:lvl1pPr marL="0" indent="0" algn="ctr">
              <a:buNone/>
              <a:defRPr sz="4989"/>
            </a:lvl1pPr>
            <a:lvl2pPr marL="1425595" indent="0">
              <a:buNone/>
              <a:defRPr sz="4989"/>
            </a:lvl2pPr>
            <a:lvl3pPr marL="2851191" indent="0">
              <a:buNone/>
              <a:defRPr sz="4989"/>
            </a:lvl3pPr>
            <a:lvl4pPr marL="4276786" indent="0">
              <a:buNone/>
              <a:defRPr sz="4989"/>
            </a:lvl4pPr>
            <a:lvl5pPr marL="5702381" indent="0">
              <a:buNone/>
              <a:defRPr sz="4989"/>
            </a:lvl5pPr>
            <a:lvl6pPr marL="7127977" indent="0">
              <a:buNone/>
              <a:defRPr sz="4989"/>
            </a:lvl6pPr>
            <a:lvl7pPr marL="8553572" indent="0">
              <a:buNone/>
              <a:defRPr sz="4989"/>
            </a:lvl7pPr>
            <a:lvl8pPr marL="9979167" indent="0">
              <a:buNone/>
              <a:defRPr sz="4989"/>
            </a:lvl8pPr>
            <a:lvl9pPr marL="11404763" indent="0">
              <a:buNone/>
              <a:defRPr sz="4989"/>
            </a:lvl9pPr>
          </a:lstStyle>
          <a:p>
            <a:r>
              <a:rPr lang="en-US"/>
              <a:t>Click icon to add picture</a:t>
            </a:r>
            <a:endParaRPr lang="en-US" dirty="0"/>
          </a:p>
        </p:txBody>
      </p:sp>
      <p:sp>
        <p:nvSpPr>
          <p:cNvPr id="4" name="Text Placeholder 3"/>
          <p:cNvSpPr>
            <a:spLocks noGrp="1"/>
          </p:cNvSpPr>
          <p:nvPr>
            <p:ph type="body" sz="half" idx="2"/>
          </p:nvPr>
        </p:nvSpPr>
        <p:spPr>
          <a:xfrm>
            <a:off x="2018344" y="16735658"/>
            <a:ext cx="21016885" cy="2101644"/>
          </a:xfrm>
        </p:spPr>
        <p:txBody>
          <a:bodyPr>
            <a:normAutofit/>
          </a:bodyPr>
          <a:lstStyle>
            <a:lvl1pPr marL="0" indent="0">
              <a:buNone/>
              <a:defRPr sz="3742"/>
            </a:lvl1pPr>
            <a:lvl2pPr marL="1425595" indent="0">
              <a:buNone/>
              <a:defRPr sz="3742"/>
            </a:lvl2pPr>
            <a:lvl3pPr marL="2851191" indent="0">
              <a:buNone/>
              <a:defRPr sz="3118"/>
            </a:lvl3pPr>
            <a:lvl4pPr marL="4276786" indent="0">
              <a:buNone/>
              <a:defRPr sz="2806"/>
            </a:lvl4pPr>
            <a:lvl5pPr marL="5702381" indent="0">
              <a:buNone/>
              <a:defRPr sz="2806"/>
            </a:lvl5pPr>
            <a:lvl6pPr marL="7127977" indent="0">
              <a:buNone/>
              <a:defRPr sz="2806"/>
            </a:lvl6pPr>
            <a:lvl7pPr marL="8553572" indent="0">
              <a:buNone/>
              <a:defRPr sz="2806"/>
            </a:lvl7pPr>
            <a:lvl8pPr marL="9979167" indent="0">
              <a:buNone/>
              <a:defRPr sz="2806"/>
            </a:lvl8pPr>
            <a:lvl9pPr marL="11404763" indent="0">
              <a:buNone/>
              <a:defRPr sz="2806"/>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IN" smtClean="0"/>
              <a:pPr marL="0" lvl="0" indent="0" algn="r" rtl="0">
                <a:spcBef>
                  <a:spcPts val="0"/>
                </a:spcBef>
                <a:spcAft>
                  <a:spcPts val="0"/>
                </a:spcAft>
                <a:buNone/>
              </a:pPr>
              <a:t>‹#›</a:t>
            </a:fld>
            <a:endParaRPr lang="en-IN"/>
          </a:p>
        </p:txBody>
      </p:sp>
    </p:spTree>
    <p:extLst>
      <p:ext uri="{BB962C8B-B14F-4D97-AF65-F5344CB8AC3E}">
        <p14:creationId xmlns:p14="http://schemas.microsoft.com/office/powerpoint/2010/main" xmlns="" val="2162997785"/>
      </p:ext>
    </p:extLst>
  </p:cSld>
  <p:clrMapOvr>
    <a:masterClrMapping/>
  </p:clrMapOvr>
  <p:hf sldNum="0" hdr="0" ftr="0" dt="0"/>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018347" y="1900767"/>
            <a:ext cx="21016885" cy="10612614"/>
          </a:xfrm>
        </p:spPr>
        <p:txBody>
          <a:bodyPr anchor="ctr">
            <a:normAutofit/>
          </a:bodyPr>
          <a:lstStyle>
            <a:lvl1pPr algn="l">
              <a:defRPr sz="13720" b="0" cap="none"/>
            </a:lvl1pPr>
          </a:lstStyle>
          <a:p>
            <a:r>
              <a:rPr lang="en-US"/>
              <a:t>Click to edit Master title style</a:t>
            </a:r>
            <a:endParaRPr lang="en-US" dirty="0"/>
          </a:p>
        </p:txBody>
      </p:sp>
      <p:sp>
        <p:nvSpPr>
          <p:cNvPr id="3" name="Text Placeholder 2"/>
          <p:cNvSpPr>
            <a:spLocks noGrp="1"/>
          </p:cNvSpPr>
          <p:nvPr>
            <p:ph type="body" idx="1"/>
          </p:nvPr>
        </p:nvSpPr>
        <p:spPr>
          <a:xfrm>
            <a:off x="2018347" y="13938955"/>
            <a:ext cx="21016885" cy="4898347"/>
          </a:xfrm>
        </p:spPr>
        <p:txBody>
          <a:bodyPr anchor="ctr">
            <a:normAutofit/>
          </a:bodyPr>
          <a:lstStyle>
            <a:lvl1pPr marL="0" indent="0" algn="l">
              <a:buNone/>
              <a:defRPr sz="5613">
                <a:solidFill>
                  <a:schemeClr val="tx1">
                    <a:lumMod val="75000"/>
                    <a:lumOff val="25000"/>
                  </a:schemeClr>
                </a:solidFill>
              </a:defRPr>
            </a:lvl1pPr>
            <a:lvl2pPr marL="1425595" indent="0">
              <a:buNone/>
              <a:defRPr sz="5613">
                <a:solidFill>
                  <a:schemeClr val="tx1">
                    <a:tint val="75000"/>
                  </a:schemeClr>
                </a:solidFill>
              </a:defRPr>
            </a:lvl2pPr>
            <a:lvl3pPr marL="2851191" indent="0">
              <a:buNone/>
              <a:defRPr sz="4989">
                <a:solidFill>
                  <a:schemeClr val="tx1">
                    <a:tint val="75000"/>
                  </a:schemeClr>
                </a:solidFill>
              </a:defRPr>
            </a:lvl3pPr>
            <a:lvl4pPr marL="4276786" indent="0">
              <a:buNone/>
              <a:defRPr sz="4365">
                <a:solidFill>
                  <a:schemeClr val="tx1">
                    <a:tint val="75000"/>
                  </a:schemeClr>
                </a:solidFill>
              </a:defRPr>
            </a:lvl4pPr>
            <a:lvl5pPr marL="5702381" indent="0">
              <a:buNone/>
              <a:defRPr sz="4365">
                <a:solidFill>
                  <a:schemeClr val="tx1">
                    <a:tint val="75000"/>
                  </a:schemeClr>
                </a:solidFill>
              </a:defRPr>
            </a:lvl5pPr>
            <a:lvl6pPr marL="7127977" indent="0">
              <a:buNone/>
              <a:defRPr sz="4365">
                <a:solidFill>
                  <a:schemeClr val="tx1">
                    <a:tint val="75000"/>
                  </a:schemeClr>
                </a:solidFill>
              </a:defRPr>
            </a:lvl6pPr>
            <a:lvl7pPr marL="8553572" indent="0">
              <a:buNone/>
              <a:defRPr sz="4365">
                <a:solidFill>
                  <a:schemeClr val="tx1">
                    <a:tint val="75000"/>
                  </a:schemeClr>
                </a:solidFill>
              </a:defRPr>
            </a:lvl7pPr>
            <a:lvl8pPr marL="9979167" indent="0">
              <a:buNone/>
              <a:defRPr sz="4365">
                <a:solidFill>
                  <a:schemeClr val="tx1">
                    <a:tint val="75000"/>
                  </a:schemeClr>
                </a:solidFill>
              </a:defRPr>
            </a:lvl8pPr>
            <a:lvl9pPr marL="11404763" indent="0">
              <a:buNone/>
              <a:defRPr sz="4365">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IN" smtClean="0"/>
              <a:pPr marL="0" lvl="0" indent="0" algn="r" rtl="0">
                <a:spcBef>
                  <a:spcPts val="0"/>
                </a:spcBef>
                <a:spcAft>
                  <a:spcPts val="0"/>
                </a:spcAft>
                <a:buNone/>
              </a:pPr>
              <a:t>‹#›</a:t>
            </a:fld>
            <a:endParaRPr lang="en-IN"/>
          </a:p>
        </p:txBody>
      </p:sp>
    </p:spTree>
    <p:extLst>
      <p:ext uri="{BB962C8B-B14F-4D97-AF65-F5344CB8AC3E}">
        <p14:creationId xmlns:p14="http://schemas.microsoft.com/office/powerpoint/2010/main" xmlns="" val="2651242371"/>
      </p:ext>
    </p:extLst>
  </p:cSld>
  <p:clrMapOvr>
    <a:masterClrMapping/>
  </p:clrMapOvr>
  <p:hf sldNum="0" hdr="0" ftr="0" dt="0"/>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5596" y="1900767"/>
            <a:ext cx="20104615" cy="9424635"/>
          </a:xfrm>
        </p:spPr>
        <p:txBody>
          <a:bodyPr anchor="ctr">
            <a:normAutofit/>
          </a:bodyPr>
          <a:lstStyle>
            <a:lvl1pPr algn="l">
              <a:defRPr sz="1372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3645587" y="11325401"/>
            <a:ext cx="17944633" cy="1187979"/>
          </a:xfrm>
        </p:spPr>
        <p:txBody>
          <a:bodyPr anchor="ctr">
            <a:noAutofit/>
          </a:bodyPr>
          <a:lstStyle>
            <a:lvl1pPr marL="0" indent="0">
              <a:buFontTx/>
              <a:buNone/>
              <a:defRPr sz="4989">
                <a:solidFill>
                  <a:schemeClr val="tx1">
                    <a:lumMod val="50000"/>
                    <a:lumOff val="50000"/>
                  </a:schemeClr>
                </a:solidFill>
              </a:defRPr>
            </a:lvl1pPr>
            <a:lvl2pPr marL="1425595" indent="0">
              <a:buFontTx/>
              <a:buNone/>
              <a:defRPr/>
            </a:lvl2pPr>
            <a:lvl3pPr marL="2851191" indent="0">
              <a:buFontTx/>
              <a:buNone/>
              <a:defRPr/>
            </a:lvl3pPr>
            <a:lvl4pPr marL="4276786" indent="0">
              <a:buFontTx/>
              <a:buNone/>
              <a:defRPr/>
            </a:lvl4pPr>
            <a:lvl5pPr marL="5702381" indent="0">
              <a:buFontTx/>
              <a:buNone/>
              <a:defRPr/>
            </a:lvl5pPr>
          </a:lstStyle>
          <a:p>
            <a:pPr lvl="0"/>
            <a:r>
              <a:rPr lang="en-US"/>
              <a:t>Click to edit Master text styles</a:t>
            </a:r>
          </a:p>
        </p:txBody>
      </p:sp>
      <p:sp>
        <p:nvSpPr>
          <p:cNvPr id="3" name="Text Placeholder 2"/>
          <p:cNvSpPr>
            <a:spLocks noGrp="1"/>
          </p:cNvSpPr>
          <p:nvPr>
            <p:ph type="body" idx="1"/>
          </p:nvPr>
        </p:nvSpPr>
        <p:spPr>
          <a:xfrm>
            <a:off x="2018343" y="13938955"/>
            <a:ext cx="21016888" cy="4898347"/>
          </a:xfrm>
        </p:spPr>
        <p:txBody>
          <a:bodyPr anchor="ctr">
            <a:normAutofit/>
          </a:bodyPr>
          <a:lstStyle>
            <a:lvl1pPr marL="0" indent="0" algn="l">
              <a:buNone/>
              <a:defRPr sz="5613">
                <a:solidFill>
                  <a:schemeClr val="tx1">
                    <a:lumMod val="75000"/>
                    <a:lumOff val="25000"/>
                  </a:schemeClr>
                </a:solidFill>
              </a:defRPr>
            </a:lvl1pPr>
            <a:lvl2pPr marL="1425595" indent="0">
              <a:buNone/>
              <a:defRPr sz="5613">
                <a:solidFill>
                  <a:schemeClr val="tx1">
                    <a:tint val="75000"/>
                  </a:schemeClr>
                </a:solidFill>
              </a:defRPr>
            </a:lvl2pPr>
            <a:lvl3pPr marL="2851191" indent="0">
              <a:buNone/>
              <a:defRPr sz="4989">
                <a:solidFill>
                  <a:schemeClr val="tx1">
                    <a:tint val="75000"/>
                  </a:schemeClr>
                </a:solidFill>
              </a:defRPr>
            </a:lvl3pPr>
            <a:lvl4pPr marL="4276786" indent="0">
              <a:buNone/>
              <a:defRPr sz="4365">
                <a:solidFill>
                  <a:schemeClr val="tx1">
                    <a:tint val="75000"/>
                  </a:schemeClr>
                </a:solidFill>
              </a:defRPr>
            </a:lvl4pPr>
            <a:lvl5pPr marL="5702381" indent="0">
              <a:buNone/>
              <a:defRPr sz="4365">
                <a:solidFill>
                  <a:schemeClr val="tx1">
                    <a:tint val="75000"/>
                  </a:schemeClr>
                </a:solidFill>
              </a:defRPr>
            </a:lvl5pPr>
            <a:lvl6pPr marL="7127977" indent="0">
              <a:buNone/>
              <a:defRPr sz="4365">
                <a:solidFill>
                  <a:schemeClr val="tx1">
                    <a:tint val="75000"/>
                  </a:schemeClr>
                </a:solidFill>
              </a:defRPr>
            </a:lvl6pPr>
            <a:lvl7pPr marL="8553572" indent="0">
              <a:buNone/>
              <a:defRPr sz="4365">
                <a:solidFill>
                  <a:schemeClr val="tx1">
                    <a:tint val="75000"/>
                  </a:schemeClr>
                </a:solidFill>
              </a:defRPr>
            </a:lvl7pPr>
            <a:lvl8pPr marL="9979167" indent="0">
              <a:buNone/>
              <a:defRPr sz="4365">
                <a:solidFill>
                  <a:schemeClr val="tx1">
                    <a:tint val="75000"/>
                  </a:schemeClr>
                </a:solidFill>
              </a:defRPr>
            </a:lvl8pPr>
            <a:lvl9pPr marL="11404763" indent="0">
              <a:buNone/>
              <a:defRPr sz="4365">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IN" smtClean="0"/>
              <a:pPr marL="0" lvl="0" indent="0" algn="r" rtl="0">
                <a:spcBef>
                  <a:spcPts val="0"/>
                </a:spcBef>
                <a:spcAft>
                  <a:spcPts val="0"/>
                </a:spcAft>
                <a:buNone/>
              </a:pPr>
              <a:t>‹#›</a:t>
            </a:fld>
            <a:endParaRPr lang="en-IN"/>
          </a:p>
        </p:txBody>
      </p:sp>
      <p:sp>
        <p:nvSpPr>
          <p:cNvPr id="24" name="TextBox 23"/>
          <p:cNvSpPr txBox="1"/>
          <p:nvPr/>
        </p:nvSpPr>
        <p:spPr>
          <a:xfrm>
            <a:off x="1598227" y="2464443"/>
            <a:ext cx="1514155" cy="1823364"/>
          </a:xfrm>
          <a:prstGeom prst="rect">
            <a:avLst/>
          </a:prstGeom>
        </p:spPr>
        <p:txBody>
          <a:bodyPr vert="horz" lIns="285115" tIns="142558" rIns="285115" bIns="142558" rtlCol="0" anchor="ctr">
            <a:noAutofit/>
          </a:bodyPr>
          <a:lstStyle/>
          <a:p>
            <a:pPr lvl="0"/>
            <a:r>
              <a:rPr lang="en-US" sz="24945"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22341212" y="9000442"/>
            <a:ext cx="1514155" cy="1823364"/>
          </a:xfrm>
          <a:prstGeom prst="rect">
            <a:avLst/>
          </a:prstGeom>
        </p:spPr>
        <p:txBody>
          <a:bodyPr vert="horz" lIns="285115" tIns="142558" rIns="285115" bIns="142558" rtlCol="0" anchor="ctr">
            <a:noAutofit/>
          </a:bodyPr>
          <a:lstStyle/>
          <a:p>
            <a:pPr lvl="0"/>
            <a:r>
              <a:rPr lang="en-US" sz="24945"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xmlns="" val="1954733395"/>
      </p:ext>
    </p:extLst>
  </p:cSld>
  <p:clrMapOvr>
    <a:masterClrMapping/>
  </p:clrMapOvr>
  <p:hf sldNum="0" hdr="0" ftr="0" dt="0"/>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018343" y="6024046"/>
            <a:ext cx="21016888" cy="8092788"/>
          </a:xfrm>
        </p:spPr>
        <p:txBody>
          <a:bodyPr anchor="b">
            <a:normAutofit/>
          </a:bodyPr>
          <a:lstStyle>
            <a:lvl1pPr algn="l">
              <a:defRPr sz="13720" b="0" cap="none"/>
            </a:lvl1pPr>
          </a:lstStyle>
          <a:p>
            <a:r>
              <a:rPr lang="en-US"/>
              <a:t>Click to edit Master title style</a:t>
            </a:r>
            <a:endParaRPr lang="en-US" dirty="0"/>
          </a:p>
        </p:txBody>
      </p:sp>
      <p:sp>
        <p:nvSpPr>
          <p:cNvPr id="3" name="Text Placeholder 2"/>
          <p:cNvSpPr>
            <a:spLocks noGrp="1"/>
          </p:cNvSpPr>
          <p:nvPr>
            <p:ph type="body" idx="1"/>
          </p:nvPr>
        </p:nvSpPr>
        <p:spPr>
          <a:xfrm>
            <a:off x="2018343" y="14116834"/>
            <a:ext cx="21016888" cy="4720468"/>
          </a:xfrm>
        </p:spPr>
        <p:txBody>
          <a:bodyPr anchor="t">
            <a:normAutofit/>
          </a:bodyPr>
          <a:lstStyle>
            <a:lvl1pPr marL="0" indent="0" algn="l">
              <a:buNone/>
              <a:defRPr sz="5613">
                <a:solidFill>
                  <a:schemeClr val="tx1">
                    <a:lumMod val="75000"/>
                    <a:lumOff val="25000"/>
                  </a:schemeClr>
                </a:solidFill>
              </a:defRPr>
            </a:lvl1pPr>
            <a:lvl2pPr marL="1425595" indent="0">
              <a:buNone/>
              <a:defRPr sz="5613">
                <a:solidFill>
                  <a:schemeClr val="tx1">
                    <a:tint val="75000"/>
                  </a:schemeClr>
                </a:solidFill>
              </a:defRPr>
            </a:lvl2pPr>
            <a:lvl3pPr marL="2851191" indent="0">
              <a:buNone/>
              <a:defRPr sz="4989">
                <a:solidFill>
                  <a:schemeClr val="tx1">
                    <a:tint val="75000"/>
                  </a:schemeClr>
                </a:solidFill>
              </a:defRPr>
            </a:lvl3pPr>
            <a:lvl4pPr marL="4276786" indent="0">
              <a:buNone/>
              <a:defRPr sz="4365">
                <a:solidFill>
                  <a:schemeClr val="tx1">
                    <a:tint val="75000"/>
                  </a:schemeClr>
                </a:solidFill>
              </a:defRPr>
            </a:lvl4pPr>
            <a:lvl5pPr marL="5702381" indent="0">
              <a:buNone/>
              <a:defRPr sz="4365">
                <a:solidFill>
                  <a:schemeClr val="tx1">
                    <a:tint val="75000"/>
                  </a:schemeClr>
                </a:solidFill>
              </a:defRPr>
            </a:lvl5pPr>
            <a:lvl6pPr marL="7127977" indent="0">
              <a:buNone/>
              <a:defRPr sz="4365">
                <a:solidFill>
                  <a:schemeClr val="tx1">
                    <a:tint val="75000"/>
                  </a:schemeClr>
                </a:solidFill>
              </a:defRPr>
            </a:lvl6pPr>
            <a:lvl7pPr marL="8553572" indent="0">
              <a:buNone/>
              <a:defRPr sz="4365">
                <a:solidFill>
                  <a:schemeClr val="tx1">
                    <a:tint val="75000"/>
                  </a:schemeClr>
                </a:solidFill>
              </a:defRPr>
            </a:lvl7pPr>
            <a:lvl8pPr marL="9979167" indent="0">
              <a:buNone/>
              <a:defRPr sz="4365">
                <a:solidFill>
                  <a:schemeClr val="tx1">
                    <a:tint val="75000"/>
                  </a:schemeClr>
                </a:solidFill>
              </a:defRPr>
            </a:lvl8pPr>
            <a:lvl9pPr marL="11404763" indent="0">
              <a:buNone/>
              <a:defRPr sz="4365">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IN" smtClean="0"/>
              <a:pPr marL="0" lvl="0" indent="0" algn="r" rtl="0">
                <a:spcBef>
                  <a:spcPts val="0"/>
                </a:spcBef>
                <a:spcAft>
                  <a:spcPts val="0"/>
                </a:spcAft>
                <a:buNone/>
              </a:pPr>
              <a:t>‹#›</a:t>
            </a:fld>
            <a:endParaRPr lang="en-IN"/>
          </a:p>
        </p:txBody>
      </p:sp>
    </p:spTree>
    <p:extLst>
      <p:ext uri="{BB962C8B-B14F-4D97-AF65-F5344CB8AC3E}">
        <p14:creationId xmlns:p14="http://schemas.microsoft.com/office/powerpoint/2010/main" xmlns="" val="3483839066"/>
      </p:ext>
    </p:extLst>
  </p:cSld>
  <p:clrMapOvr>
    <a:masterClrMapping/>
  </p:clrMapOvr>
  <p:hf sldNum="0" hdr="0" ftr="0" dt="0"/>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2565596" y="1900767"/>
            <a:ext cx="20104615" cy="9424635"/>
          </a:xfrm>
        </p:spPr>
        <p:txBody>
          <a:bodyPr anchor="ctr">
            <a:normAutofit/>
          </a:bodyPr>
          <a:lstStyle>
            <a:lvl1pPr algn="l">
              <a:defRPr sz="1372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2018338" y="12513380"/>
            <a:ext cx="21016891" cy="1603454"/>
          </a:xfrm>
        </p:spPr>
        <p:txBody>
          <a:bodyPr anchor="b">
            <a:noAutofit/>
          </a:bodyPr>
          <a:lstStyle>
            <a:lvl1pPr marL="0" indent="0">
              <a:buFontTx/>
              <a:buNone/>
              <a:defRPr sz="7483">
                <a:solidFill>
                  <a:schemeClr val="tx1">
                    <a:lumMod val="75000"/>
                    <a:lumOff val="25000"/>
                  </a:schemeClr>
                </a:solidFill>
              </a:defRPr>
            </a:lvl1pPr>
            <a:lvl2pPr marL="1425595" indent="0">
              <a:buFontTx/>
              <a:buNone/>
              <a:defRPr/>
            </a:lvl2pPr>
            <a:lvl3pPr marL="2851191" indent="0">
              <a:buFontTx/>
              <a:buNone/>
              <a:defRPr/>
            </a:lvl3pPr>
            <a:lvl4pPr marL="4276786" indent="0">
              <a:buFontTx/>
              <a:buNone/>
              <a:defRPr/>
            </a:lvl4pPr>
            <a:lvl5pPr marL="5702381" indent="0">
              <a:buFontTx/>
              <a:buNone/>
              <a:defRPr/>
            </a:lvl5pPr>
          </a:lstStyle>
          <a:p>
            <a:pPr lvl="0"/>
            <a:r>
              <a:rPr lang="en-US"/>
              <a:t>Click to edit Master text styles</a:t>
            </a:r>
          </a:p>
        </p:txBody>
      </p:sp>
      <p:sp>
        <p:nvSpPr>
          <p:cNvPr id="3" name="Text Placeholder 2"/>
          <p:cNvSpPr>
            <a:spLocks noGrp="1"/>
          </p:cNvSpPr>
          <p:nvPr>
            <p:ph type="body" idx="1"/>
          </p:nvPr>
        </p:nvSpPr>
        <p:spPr>
          <a:xfrm>
            <a:off x="2018343" y="14116834"/>
            <a:ext cx="21016888" cy="4720468"/>
          </a:xfrm>
        </p:spPr>
        <p:txBody>
          <a:bodyPr anchor="t">
            <a:normAutofit/>
          </a:bodyPr>
          <a:lstStyle>
            <a:lvl1pPr marL="0" indent="0" algn="l">
              <a:buNone/>
              <a:defRPr sz="5613">
                <a:solidFill>
                  <a:schemeClr val="tx1">
                    <a:lumMod val="50000"/>
                    <a:lumOff val="50000"/>
                  </a:schemeClr>
                </a:solidFill>
              </a:defRPr>
            </a:lvl1pPr>
            <a:lvl2pPr marL="1425595" indent="0">
              <a:buNone/>
              <a:defRPr sz="5613">
                <a:solidFill>
                  <a:schemeClr val="tx1">
                    <a:tint val="75000"/>
                  </a:schemeClr>
                </a:solidFill>
              </a:defRPr>
            </a:lvl2pPr>
            <a:lvl3pPr marL="2851191" indent="0">
              <a:buNone/>
              <a:defRPr sz="4989">
                <a:solidFill>
                  <a:schemeClr val="tx1">
                    <a:tint val="75000"/>
                  </a:schemeClr>
                </a:solidFill>
              </a:defRPr>
            </a:lvl3pPr>
            <a:lvl4pPr marL="4276786" indent="0">
              <a:buNone/>
              <a:defRPr sz="4365">
                <a:solidFill>
                  <a:schemeClr val="tx1">
                    <a:tint val="75000"/>
                  </a:schemeClr>
                </a:solidFill>
              </a:defRPr>
            </a:lvl4pPr>
            <a:lvl5pPr marL="5702381" indent="0">
              <a:buNone/>
              <a:defRPr sz="4365">
                <a:solidFill>
                  <a:schemeClr val="tx1">
                    <a:tint val="75000"/>
                  </a:schemeClr>
                </a:solidFill>
              </a:defRPr>
            </a:lvl5pPr>
            <a:lvl6pPr marL="7127977" indent="0">
              <a:buNone/>
              <a:defRPr sz="4365">
                <a:solidFill>
                  <a:schemeClr val="tx1">
                    <a:tint val="75000"/>
                  </a:schemeClr>
                </a:solidFill>
              </a:defRPr>
            </a:lvl6pPr>
            <a:lvl7pPr marL="8553572" indent="0">
              <a:buNone/>
              <a:defRPr sz="4365">
                <a:solidFill>
                  <a:schemeClr val="tx1">
                    <a:tint val="75000"/>
                  </a:schemeClr>
                </a:solidFill>
              </a:defRPr>
            </a:lvl7pPr>
            <a:lvl8pPr marL="9979167" indent="0">
              <a:buNone/>
              <a:defRPr sz="4365">
                <a:solidFill>
                  <a:schemeClr val="tx1">
                    <a:tint val="75000"/>
                  </a:schemeClr>
                </a:solidFill>
              </a:defRPr>
            </a:lvl8pPr>
            <a:lvl9pPr marL="11404763" indent="0">
              <a:buNone/>
              <a:defRPr sz="4365">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IN" smtClean="0"/>
              <a:pPr marL="0" lvl="0" indent="0" algn="r" rtl="0">
                <a:spcBef>
                  <a:spcPts val="0"/>
                </a:spcBef>
                <a:spcAft>
                  <a:spcPts val="0"/>
                </a:spcAft>
                <a:buNone/>
              </a:pPr>
              <a:t>‹#›</a:t>
            </a:fld>
            <a:endParaRPr lang="en-IN"/>
          </a:p>
        </p:txBody>
      </p:sp>
      <p:sp>
        <p:nvSpPr>
          <p:cNvPr id="24" name="TextBox 23"/>
          <p:cNvSpPr txBox="1"/>
          <p:nvPr/>
        </p:nvSpPr>
        <p:spPr>
          <a:xfrm>
            <a:off x="1598227" y="2464443"/>
            <a:ext cx="1514155" cy="1823364"/>
          </a:xfrm>
          <a:prstGeom prst="rect">
            <a:avLst/>
          </a:prstGeom>
        </p:spPr>
        <p:txBody>
          <a:bodyPr vert="horz" lIns="285115" tIns="142558" rIns="285115" bIns="142558" rtlCol="0" anchor="ctr">
            <a:noAutofit/>
          </a:bodyPr>
          <a:lstStyle/>
          <a:p>
            <a:pPr lvl="0"/>
            <a:r>
              <a:rPr lang="en-US" sz="24945"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22341212" y="9000442"/>
            <a:ext cx="1514155" cy="1823364"/>
          </a:xfrm>
          <a:prstGeom prst="rect">
            <a:avLst/>
          </a:prstGeom>
        </p:spPr>
        <p:txBody>
          <a:bodyPr vert="horz" lIns="285115" tIns="142558" rIns="285115" bIns="142558" rtlCol="0" anchor="ctr">
            <a:noAutofit/>
          </a:bodyPr>
          <a:lstStyle/>
          <a:p>
            <a:pPr lvl="0"/>
            <a:r>
              <a:rPr lang="en-US" sz="24945"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xmlns="" val="1366559776"/>
      </p:ext>
    </p:extLst>
  </p:cSld>
  <p:clrMapOvr>
    <a:masterClrMapping/>
  </p:clrMapOvr>
  <p:hf sldNum="0" hdr="0" ftr="0" dt="0"/>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039036" y="1900767"/>
            <a:ext cx="20996195" cy="9424635"/>
          </a:xfrm>
        </p:spPr>
        <p:txBody>
          <a:bodyPr anchor="ctr">
            <a:normAutofit/>
          </a:bodyPr>
          <a:lstStyle>
            <a:lvl1pPr algn="l">
              <a:defRPr sz="1372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2018338" y="12513380"/>
            <a:ext cx="21016891" cy="1603454"/>
          </a:xfrm>
        </p:spPr>
        <p:txBody>
          <a:bodyPr anchor="b">
            <a:noAutofit/>
          </a:bodyPr>
          <a:lstStyle>
            <a:lvl1pPr marL="0" indent="0">
              <a:buFontTx/>
              <a:buNone/>
              <a:defRPr sz="7483">
                <a:solidFill>
                  <a:schemeClr val="accent1"/>
                </a:solidFill>
              </a:defRPr>
            </a:lvl1pPr>
            <a:lvl2pPr marL="1425595" indent="0">
              <a:buFontTx/>
              <a:buNone/>
              <a:defRPr/>
            </a:lvl2pPr>
            <a:lvl3pPr marL="2851191" indent="0">
              <a:buFontTx/>
              <a:buNone/>
              <a:defRPr/>
            </a:lvl3pPr>
            <a:lvl4pPr marL="4276786" indent="0">
              <a:buFontTx/>
              <a:buNone/>
              <a:defRPr/>
            </a:lvl4pPr>
            <a:lvl5pPr marL="5702381" indent="0">
              <a:buFontTx/>
              <a:buNone/>
              <a:defRPr/>
            </a:lvl5pPr>
          </a:lstStyle>
          <a:p>
            <a:pPr lvl="0"/>
            <a:r>
              <a:rPr lang="en-US"/>
              <a:t>Click to edit Master text styles</a:t>
            </a:r>
          </a:p>
        </p:txBody>
      </p:sp>
      <p:sp>
        <p:nvSpPr>
          <p:cNvPr id="3" name="Text Placeholder 2"/>
          <p:cNvSpPr>
            <a:spLocks noGrp="1"/>
          </p:cNvSpPr>
          <p:nvPr>
            <p:ph type="body" idx="1"/>
          </p:nvPr>
        </p:nvSpPr>
        <p:spPr>
          <a:xfrm>
            <a:off x="2018343" y="14116834"/>
            <a:ext cx="21016888" cy="4720468"/>
          </a:xfrm>
        </p:spPr>
        <p:txBody>
          <a:bodyPr anchor="t">
            <a:normAutofit/>
          </a:bodyPr>
          <a:lstStyle>
            <a:lvl1pPr marL="0" indent="0" algn="l">
              <a:buNone/>
              <a:defRPr sz="5613">
                <a:solidFill>
                  <a:schemeClr val="tx1">
                    <a:lumMod val="50000"/>
                    <a:lumOff val="50000"/>
                  </a:schemeClr>
                </a:solidFill>
              </a:defRPr>
            </a:lvl1pPr>
            <a:lvl2pPr marL="1425595" indent="0">
              <a:buNone/>
              <a:defRPr sz="5613">
                <a:solidFill>
                  <a:schemeClr val="tx1">
                    <a:tint val="75000"/>
                  </a:schemeClr>
                </a:solidFill>
              </a:defRPr>
            </a:lvl2pPr>
            <a:lvl3pPr marL="2851191" indent="0">
              <a:buNone/>
              <a:defRPr sz="4989">
                <a:solidFill>
                  <a:schemeClr val="tx1">
                    <a:tint val="75000"/>
                  </a:schemeClr>
                </a:solidFill>
              </a:defRPr>
            </a:lvl3pPr>
            <a:lvl4pPr marL="4276786" indent="0">
              <a:buNone/>
              <a:defRPr sz="4365">
                <a:solidFill>
                  <a:schemeClr val="tx1">
                    <a:tint val="75000"/>
                  </a:schemeClr>
                </a:solidFill>
              </a:defRPr>
            </a:lvl4pPr>
            <a:lvl5pPr marL="5702381" indent="0">
              <a:buNone/>
              <a:defRPr sz="4365">
                <a:solidFill>
                  <a:schemeClr val="tx1">
                    <a:tint val="75000"/>
                  </a:schemeClr>
                </a:solidFill>
              </a:defRPr>
            </a:lvl5pPr>
            <a:lvl6pPr marL="7127977" indent="0">
              <a:buNone/>
              <a:defRPr sz="4365">
                <a:solidFill>
                  <a:schemeClr val="tx1">
                    <a:tint val="75000"/>
                  </a:schemeClr>
                </a:solidFill>
              </a:defRPr>
            </a:lvl6pPr>
            <a:lvl7pPr marL="8553572" indent="0">
              <a:buNone/>
              <a:defRPr sz="4365">
                <a:solidFill>
                  <a:schemeClr val="tx1">
                    <a:tint val="75000"/>
                  </a:schemeClr>
                </a:solidFill>
              </a:defRPr>
            </a:lvl7pPr>
            <a:lvl8pPr marL="9979167" indent="0">
              <a:buNone/>
              <a:defRPr sz="4365">
                <a:solidFill>
                  <a:schemeClr val="tx1">
                    <a:tint val="75000"/>
                  </a:schemeClr>
                </a:solidFill>
              </a:defRPr>
            </a:lvl8pPr>
            <a:lvl9pPr marL="11404763" indent="0">
              <a:buNone/>
              <a:defRPr sz="4365">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IN" smtClean="0"/>
              <a:pPr marL="0" lvl="0" indent="0" algn="r" rtl="0">
                <a:spcBef>
                  <a:spcPts val="0"/>
                </a:spcBef>
                <a:spcAft>
                  <a:spcPts val="0"/>
                </a:spcAft>
                <a:buNone/>
              </a:pPr>
              <a:t>‹#›</a:t>
            </a:fld>
            <a:endParaRPr lang="en-IN"/>
          </a:p>
        </p:txBody>
      </p:sp>
    </p:spTree>
    <p:extLst>
      <p:ext uri="{BB962C8B-B14F-4D97-AF65-F5344CB8AC3E}">
        <p14:creationId xmlns:p14="http://schemas.microsoft.com/office/powerpoint/2010/main" xmlns="" val="3062968458"/>
      </p:ext>
    </p:extLst>
  </p:cSld>
  <p:clrMapOvr>
    <a:masterClrMapping/>
  </p:clrMapOvr>
  <p:hf sldNum="0" hdr="0" ftr="0" dt="0"/>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IN" smtClean="0"/>
              <a:pPr marL="0" lvl="0" indent="0" algn="r" rtl="0">
                <a:spcBef>
                  <a:spcPts val="0"/>
                </a:spcBef>
                <a:spcAft>
                  <a:spcPts val="0"/>
                </a:spcAft>
                <a:buNone/>
              </a:pPr>
              <a:t>‹#›</a:t>
            </a:fld>
            <a:endParaRPr lang="en-IN"/>
          </a:p>
        </p:txBody>
      </p:sp>
    </p:spTree>
    <p:extLst>
      <p:ext uri="{BB962C8B-B14F-4D97-AF65-F5344CB8AC3E}">
        <p14:creationId xmlns:p14="http://schemas.microsoft.com/office/powerpoint/2010/main" xmlns="" val="21870054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9790507" y="1900768"/>
            <a:ext cx="3240785" cy="16374316"/>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018344" y="1900768"/>
            <a:ext cx="17200407" cy="1637431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IN" smtClean="0"/>
              <a:pPr marL="0" lvl="0" indent="0" algn="r" rtl="0">
                <a:spcBef>
                  <a:spcPts val="0"/>
                </a:spcBef>
                <a:spcAft>
                  <a:spcPts val="0"/>
                </a:spcAft>
                <a:buNone/>
              </a:pPr>
              <a:t>‹#›</a:t>
            </a:fld>
            <a:endParaRPr lang="en-IN"/>
          </a:p>
        </p:txBody>
      </p:sp>
    </p:spTree>
    <p:extLst>
      <p:ext uri="{BB962C8B-B14F-4D97-AF65-F5344CB8AC3E}">
        <p14:creationId xmlns:p14="http://schemas.microsoft.com/office/powerpoint/2010/main" xmlns="" val="18306902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13" Type="http://schemas.openxmlformats.org/officeDocument/2006/relationships/slideLayout" Target="../slideLayouts/slideLayout23.xml"/><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slideLayout" Target="../slideLayouts/slideLayout22.xml"/><Relationship Id="rId17" Type="http://schemas.openxmlformats.org/officeDocument/2006/relationships/theme" Target="../theme/theme2.xml"/><Relationship Id="rId2" Type="http://schemas.openxmlformats.org/officeDocument/2006/relationships/slideLayout" Target="../slideLayouts/slideLayout12.xml"/><Relationship Id="rId16" Type="http://schemas.openxmlformats.org/officeDocument/2006/relationships/slideLayout" Target="../slideLayouts/slideLayout26.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slideLayout" Target="../slideLayouts/slideLayout21.xml"/><Relationship Id="rId5" Type="http://schemas.openxmlformats.org/officeDocument/2006/relationships/slideLayout" Target="../slideLayouts/slideLayout15.xml"/><Relationship Id="rId15" Type="http://schemas.openxmlformats.org/officeDocument/2006/relationships/slideLayout" Target="../slideLayouts/slideLayout25.xml"/><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 Id="rId14" Type="http://schemas.openxmlformats.org/officeDocument/2006/relationships/slideLayout" Target="../slideLayouts/slideLayout2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3"/>
          <p:cNvSpPr txBox="1">
            <a:spLocks noGrp="1"/>
          </p:cNvSpPr>
          <p:nvPr>
            <p:ph type="title"/>
          </p:nvPr>
        </p:nvSpPr>
        <p:spPr>
          <a:xfrm>
            <a:off x="2081421" y="1138485"/>
            <a:ext cx="26112371" cy="4133179"/>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13720"/>
              <a:buFont typeface="Calibri"/>
              <a:buNone/>
              <a:defRPr sz="1372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3"/>
          <p:cNvSpPr txBox="1">
            <a:spLocks noGrp="1"/>
          </p:cNvSpPr>
          <p:nvPr>
            <p:ph type="body" idx="1"/>
          </p:nvPr>
        </p:nvSpPr>
        <p:spPr>
          <a:xfrm>
            <a:off x="2081421" y="5692400"/>
            <a:ext cx="26112371" cy="13567714"/>
          </a:xfrm>
          <a:prstGeom prst="rect">
            <a:avLst/>
          </a:prstGeom>
          <a:noFill/>
          <a:ln>
            <a:noFill/>
          </a:ln>
        </p:spPr>
        <p:txBody>
          <a:bodyPr spcFirstLastPara="1" wrap="square" lIns="91425" tIns="45700" rIns="91425" bIns="45700" anchor="t" anchorCtr="0">
            <a:normAutofit/>
          </a:bodyPr>
          <a:lstStyle>
            <a:lvl1pPr marL="457200" marR="0" lvl="0" indent="-783018" algn="l" rtl="0">
              <a:lnSpc>
                <a:spcPct val="90000"/>
              </a:lnSpc>
              <a:spcBef>
                <a:spcPts val="3118"/>
              </a:spcBef>
              <a:spcAft>
                <a:spcPts val="0"/>
              </a:spcAft>
              <a:buClr>
                <a:schemeClr val="dk1"/>
              </a:buClr>
              <a:buSzPts val="8731"/>
              <a:buFont typeface="Arial"/>
              <a:buChar char="•"/>
              <a:defRPr sz="8731" b="0" i="0" u="none" strike="noStrike" cap="none">
                <a:solidFill>
                  <a:schemeClr val="dk1"/>
                </a:solidFill>
                <a:latin typeface="Calibri"/>
                <a:ea typeface="Calibri"/>
                <a:cs typeface="Calibri"/>
                <a:sym typeface="Calibri"/>
              </a:defRPr>
            </a:lvl1pPr>
            <a:lvl2pPr marL="914400" marR="0" lvl="1" indent="-703770" algn="l" rtl="0">
              <a:lnSpc>
                <a:spcPct val="90000"/>
              </a:lnSpc>
              <a:spcBef>
                <a:spcPts val="1559"/>
              </a:spcBef>
              <a:spcAft>
                <a:spcPts val="0"/>
              </a:spcAft>
              <a:buClr>
                <a:schemeClr val="dk1"/>
              </a:buClr>
              <a:buSzPts val="7483"/>
              <a:buFont typeface="Arial"/>
              <a:buChar char="•"/>
              <a:defRPr sz="7483" b="0" i="0" u="none" strike="noStrike" cap="none">
                <a:solidFill>
                  <a:schemeClr val="dk1"/>
                </a:solidFill>
                <a:latin typeface="Calibri"/>
                <a:ea typeface="Calibri"/>
                <a:cs typeface="Calibri"/>
                <a:sym typeface="Calibri"/>
              </a:defRPr>
            </a:lvl2pPr>
            <a:lvl3pPr marL="1371600" marR="0" lvl="2" indent="-624586" algn="l" rtl="0">
              <a:lnSpc>
                <a:spcPct val="90000"/>
              </a:lnSpc>
              <a:spcBef>
                <a:spcPts val="1559"/>
              </a:spcBef>
              <a:spcAft>
                <a:spcPts val="0"/>
              </a:spcAft>
              <a:buClr>
                <a:schemeClr val="dk1"/>
              </a:buClr>
              <a:buSzPts val="6236"/>
              <a:buFont typeface="Arial"/>
              <a:buChar char="•"/>
              <a:defRPr sz="6236" b="0" i="0" u="none" strike="noStrike" cap="none">
                <a:solidFill>
                  <a:schemeClr val="dk1"/>
                </a:solidFill>
                <a:latin typeface="Calibri"/>
                <a:ea typeface="Calibri"/>
                <a:cs typeface="Calibri"/>
                <a:sym typeface="Calibri"/>
              </a:defRPr>
            </a:lvl3pPr>
            <a:lvl4pPr marL="1828800" marR="0" lvl="3" indent="-585025" algn="l" rtl="0">
              <a:lnSpc>
                <a:spcPct val="90000"/>
              </a:lnSpc>
              <a:spcBef>
                <a:spcPts val="1559"/>
              </a:spcBef>
              <a:spcAft>
                <a:spcPts val="0"/>
              </a:spcAft>
              <a:buClr>
                <a:schemeClr val="dk1"/>
              </a:buClr>
              <a:buSzPts val="5613"/>
              <a:buFont typeface="Arial"/>
              <a:buChar char="•"/>
              <a:defRPr sz="5613" b="0" i="0" u="none" strike="noStrike" cap="none">
                <a:solidFill>
                  <a:schemeClr val="dk1"/>
                </a:solidFill>
                <a:latin typeface="Calibri"/>
                <a:ea typeface="Calibri"/>
                <a:cs typeface="Calibri"/>
                <a:sym typeface="Calibri"/>
              </a:defRPr>
            </a:lvl4pPr>
            <a:lvl5pPr marL="2286000" marR="0" lvl="4" indent="-585025" algn="l" rtl="0">
              <a:lnSpc>
                <a:spcPct val="90000"/>
              </a:lnSpc>
              <a:spcBef>
                <a:spcPts val="1559"/>
              </a:spcBef>
              <a:spcAft>
                <a:spcPts val="0"/>
              </a:spcAft>
              <a:buClr>
                <a:schemeClr val="dk1"/>
              </a:buClr>
              <a:buSzPts val="5613"/>
              <a:buFont typeface="Arial"/>
              <a:buChar char="•"/>
              <a:defRPr sz="5613" b="0" i="0" u="none" strike="noStrike" cap="none">
                <a:solidFill>
                  <a:schemeClr val="dk1"/>
                </a:solidFill>
                <a:latin typeface="Calibri"/>
                <a:ea typeface="Calibri"/>
                <a:cs typeface="Calibri"/>
                <a:sym typeface="Calibri"/>
              </a:defRPr>
            </a:lvl5pPr>
            <a:lvl6pPr marL="2743200" marR="0" lvl="5" indent="-585025" algn="l" rtl="0">
              <a:lnSpc>
                <a:spcPct val="90000"/>
              </a:lnSpc>
              <a:spcBef>
                <a:spcPts val="1559"/>
              </a:spcBef>
              <a:spcAft>
                <a:spcPts val="0"/>
              </a:spcAft>
              <a:buClr>
                <a:schemeClr val="dk1"/>
              </a:buClr>
              <a:buSzPts val="5613"/>
              <a:buFont typeface="Arial"/>
              <a:buChar char="•"/>
              <a:defRPr sz="5613" b="0" i="0" u="none" strike="noStrike" cap="none">
                <a:solidFill>
                  <a:schemeClr val="dk1"/>
                </a:solidFill>
                <a:latin typeface="Calibri"/>
                <a:ea typeface="Calibri"/>
                <a:cs typeface="Calibri"/>
                <a:sym typeface="Calibri"/>
              </a:defRPr>
            </a:lvl6pPr>
            <a:lvl7pPr marL="3200400" marR="0" lvl="6" indent="-585025" algn="l" rtl="0">
              <a:lnSpc>
                <a:spcPct val="90000"/>
              </a:lnSpc>
              <a:spcBef>
                <a:spcPts val="1559"/>
              </a:spcBef>
              <a:spcAft>
                <a:spcPts val="0"/>
              </a:spcAft>
              <a:buClr>
                <a:schemeClr val="dk1"/>
              </a:buClr>
              <a:buSzPts val="5613"/>
              <a:buFont typeface="Arial"/>
              <a:buChar char="•"/>
              <a:defRPr sz="5613" b="0" i="0" u="none" strike="noStrike" cap="none">
                <a:solidFill>
                  <a:schemeClr val="dk1"/>
                </a:solidFill>
                <a:latin typeface="Calibri"/>
                <a:ea typeface="Calibri"/>
                <a:cs typeface="Calibri"/>
                <a:sym typeface="Calibri"/>
              </a:defRPr>
            </a:lvl7pPr>
            <a:lvl8pPr marL="3657600" marR="0" lvl="7" indent="-585025" algn="l" rtl="0">
              <a:lnSpc>
                <a:spcPct val="90000"/>
              </a:lnSpc>
              <a:spcBef>
                <a:spcPts val="1559"/>
              </a:spcBef>
              <a:spcAft>
                <a:spcPts val="0"/>
              </a:spcAft>
              <a:buClr>
                <a:schemeClr val="dk1"/>
              </a:buClr>
              <a:buSzPts val="5613"/>
              <a:buFont typeface="Arial"/>
              <a:buChar char="•"/>
              <a:defRPr sz="5613" b="0" i="0" u="none" strike="noStrike" cap="none">
                <a:solidFill>
                  <a:schemeClr val="dk1"/>
                </a:solidFill>
                <a:latin typeface="Calibri"/>
                <a:ea typeface="Calibri"/>
                <a:cs typeface="Calibri"/>
                <a:sym typeface="Calibri"/>
              </a:defRPr>
            </a:lvl8pPr>
            <a:lvl9pPr marL="4114800" marR="0" lvl="8" indent="-585025" algn="l" rtl="0">
              <a:lnSpc>
                <a:spcPct val="90000"/>
              </a:lnSpc>
              <a:spcBef>
                <a:spcPts val="1559"/>
              </a:spcBef>
              <a:spcAft>
                <a:spcPts val="0"/>
              </a:spcAft>
              <a:buClr>
                <a:schemeClr val="dk1"/>
              </a:buClr>
              <a:buSzPts val="5613"/>
              <a:buFont typeface="Arial"/>
              <a:buChar char="•"/>
              <a:defRPr sz="5613" b="0" i="0" u="none" strike="noStrike" cap="none">
                <a:solidFill>
                  <a:schemeClr val="dk1"/>
                </a:solidFill>
                <a:latin typeface="Calibri"/>
                <a:ea typeface="Calibri"/>
                <a:cs typeface="Calibri"/>
                <a:sym typeface="Calibri"/>
              </a:defRPr>
            </a:lvl9pPr>
          </a:lstStyle>
          <a:p>
            <a:endParaRPr/>
          </a:p>
        </p:txBody>
      </p:sp>
      <p:sp>
        <p:nvSpPr>
          <p:cNvPr id="8" name="Google Shape;8;p3"/>
          <p:cNvSpPr txBox="1">
            <a:spLocks noGrp="1"/>
          </p:cNvSpPr>
          <p:nvPr>
            <p:ph type="dt" idx="10"/>
          </p:nvPr>
        </p:nvSpPr>
        <p:spPr>
          <a:xfrm>
            <a:off x="2081421" y="19819457"/>
            <a:ext cx="6811923" cy="1138480"/>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3741"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3"/>
          <p:cNvSpPr txBox="1">
            <a:spLocks noGrp="1"/>
          </p:cNvSpPr>
          <p:nvPr>
            <p:ph type="ftr" idx="11"/>
          </p:nvPr>
        </p:nvSpPr>
        <p:spPr>
          <a:xfrm>
            <a:off x="10028665" y="19819457"/>
            <a:ext cx="10217884" cy="1138480"/>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3741"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3"/>
          <p:cNvSpPr txBox="1">
            <a:spLocks noGrp="1"/>
          </p:cNvSpPr>
          <p:nvPr>
            <p:ph type="sldNum" idx="12"/>
          </p:nvPr>
        </p:nvSpPr>
        <p:spPr>
          <a:xfrm>
            <a:off x="21381869" y="19819457"/>
            <a:ext cx="6811923" cy="113848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3741" b="0" i="0" u="none" strike="noStrike" cap="none">
                <a:solidFill>
                  <a:srgbClr val="888888"/>
                </a:solidFill>
                <a:latin typeface="Calibri"/>
                <a:ea typeface="Calibri"/>
                <a:cs typeface="Calibri"/>
                <a:sym typeface="Calibri"/>
              </a:defRPr>
            </a:lvl1pPr>
            <a:lvl2pPr marL="0" marR="0" lvl="1" indent="0" algn="r" rtl="0">
              <a:spcBef>
                <a:spcPts val="0"/>
              </a:spcBef>
              <a:buNone/>
              <a:defRPr sz="3741" b="0" i="0" u="none" strike="noStrike" cap="none">
                <a:solidFill>
                  <a:srgbClr val="888888"/>
                </a:solidFill>
                <a:latin typeface="Calibri"/>
                <a:ea typeface="Calibri"/>
                <a:cs typeface="Calibri"/>
                <a:sym typeface="Calibri"/>
              </a:defRPr>
            </a:lvl2pPr>
            <a:lvl3pPr marL="0" marR="0" lvl="2" indent="0" algn="r" rtl="0">
              <a:spcBef>
                <a:spcPts val="0"/>
              </a:spcBef>
              <a:buNone/>
              <a:defRPr sz="3741" b="0" i="0" u="none" strike="noStrike" cap="none">
                <a:solidFill>
                  <a:srgbClr val="888888"/>
                </a:solidFill>
                <a:latin typeface="Calibri"/>
                <a:ea typeface="Calibri"/>
                <a:cs typeface="Calibri"/>
                <a:sym typeface="Calibri"/>
              </a:defRPr>
            </a:lvl3pPr>
            <a:lvl4pPr marL="0" marR="0" lvl="3" indent="0" algn="r" rtl="0">
              <a:spcBef>
                <a:spcPts val="0"/>
              </a:spcBef>
              <a:buNone/>
              <a:defRPr sz="3741" b="0" i="0" u="none" strike="noStrike" cap="none">
                <a:solidFill>
                  <a:srgbClr val="888888"/>
                </a:solidFill>
                <a:latin typeface="Calibri"/>
                <a:ea typeface="Calibri"/>
                <a:cs typeface="Calibri"/>
                <a:sym typeface="Calibri"/>
              </a:defRPr>
            </a:lvl4pPr>
            <a:lvl5pPr marL="0" marR="0" lvl="4" indent="0" algn="r" rtl="0">
              <a:spcBef>
                <a:spcPts val="0"/>
              </a:spcBef>
              <a:buNone/>
              <a:defRPr sz="3741" b="0" i="0" u="none" strike="noStrike" cap="none">
                <a:solidFill>
                  <a:srgbClr val="888888"/>
                </a:solidFill>
                <a:latin typeface="Calibri"/>
                <a:ea typeface="Calibri"/>
                <a:cs typeface="Calibri"/>
                <a:sym typeface="Calibri"/>
              </a:defRPr>
            </a:lvl5pPr>
            <a:lvl6pPr marL="0" marR="0" lvl="5" indent="0" algn="r" rtl="0">
              <a:spcBef>
                <a:spcPts val="0"/>
              </a:spcBef>
              <a:buNone/>
              <a:defRPr sz="3741" b="0" i="0" u="none" strike="noStrike" cap="none">
                <a:solidFill>
                  <a:srgbClr val="888888"/>
                </a:solidFill>
                <a:latin typeface="Calibri"/>
                <a:ea typeface="Calibri"/>
                <a:cs typeface="Calibri"/>
                <a:sym typeface="Calibri"/>
              </a:defRPr>
            </a:lvl6pPr>
            <a:lvl7pPr marL="0" marR="0" lvl="6" indent="0" algn="r" rtl="0">
              <a:spcBef>
                <a:spcPts val="0"/>
              </a:spcBef>
              <a:buNone/>
              <a:defRPr sz="3741" b="0" i="0" u="none" strike="noStrike" cap="none">
                <a:solidFill>
                  <a:srgbClr val="888888"/>
                </a:solidFill>
                <a:latin typeface="Calibri"/>
                <a:ea typeface="Calibri"/>
                <a:cs typeface="Calibri"/>
                <a:sym typeface="Calibri"/>
              </a:defRPr>
            </a:lvl7pPr>
            <a:lvl8pPr marL="0" marR="0" lvl="7" indent="0" algn="r" rtl="0">
              <a:spcBef>
                <a:spcPts val="0"/>
              </a:spcBef>
              <a:buNone/>
              <a:defRPr sz="3741" b="0" i="0" u="none" strike="noStrike" cap="none">
                <a:solidFill>
                  <a:srgbClr val="888888"/>
                </a:solidFill>
                <a:latin typeface="Calibri"/>
                <a:ea typeface="Calibri"/>
                <a:cs typeface="Calibri"/>
                <a:sym typeface="Calibri"/>
              </a:defRPr>
            </a:lvl8pPr>
            <a:lvl9pPr marL="0" marR="0" lvl="8" indent="0" algn="r" rtl="0">
              <a:spcBef>
                <a:spcPts val="0"/>
              </a:spcBef>
              <a:buNone/>
              <a:defRPr sz="3741"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IN"/>
              <a:pPr marL="0" lvl="0" indent="0" algn="r" rtl="0">
                <a:spcBef>
                  <a:spcPts val="0"/>
                </a:spcBef>
                <a:spcAft>
                  <a:spcPts val="0"/>
                </a:spcAft>
                <a:buNone/>
              </a:pPr>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28032" y="-26402"/>
            <a:ext cx="30360652" cy="21436429"/>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2018346" y="1900767"/>
            <a:ext cx="21016881" cy="4118328"/>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018344" y="6736841"/>
            <a:ext cx="21016885" cy="1210046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7896472" y="18837307"/>
            <a:ext cx="2265118" cy="1138480"/>
          </a:xfrm>
          <a:prstGeom prst="rect">
            <a:avLst/>
          </a:prstGeom>
        </p:spPr>
        <p:txBody>
          <a:bodyPr vert="horz" lIns="91440" tIns="45720" rIns="91440" bIns="45720" rtlCol="0" anchor="ctr"/>
          <a:lstStyle>
            <a:lvl1pPr algn="r">
              <a:defRPr sz="2806">
                <a:solidFill>
                  <a:schemeClr val="tx1">
                    <a:tint val="75000"/>
                  </a:schemeClr>
                </a:solidFill>
              </a:defRPr>
            </a:lvl1pPr>
          </a:lstStyle>
          <a:p>
            <a:endParaRPr lang="en-IN"/>
          </a:p>
        </p:txBody>
      </p:sp>
      <p:sp>
        <p:nvSpPr>
          <p:cNvPr id="5" name="Footer Placeholder 4"/>
          <p:cNvSpPr>
            <a:spLocks noGrp="1"/>
          </p:cNvSpPr>
          <p:nvPr>
            <p:ph type="ftr" sz="quarter" idx="3"/>
          </p:nvPr>
        </p:nvSpPr>
        <p:spPr>
          <a:xfrm>
            <a:off x="2018346" y="18837307"/>
            <a:ext cx="15306375" cy="1138480"/>
          </a:xfrm>
          <a:prstGeom prst="rect">
            <a:avLst/>
          </a:prstGeom>
        </p:spPr>
        <p:txBody>
          <a:bodyPr vert="horz" lIns="91440" tIns="45720" rIns="91440" bIns="45720" rtlCol="0" anchor="ctr"/>
          <a:lstStyle>
            <a:lvl1pPr algn="l">
              <a:defRPr sz="2806">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21337920" y="18837307"/>
            <a:ext cx="1697312" cy="1138480"/>
          </a:xfrm>
          <a:prstGeom prst="rect">
            <a:avLst/>
          </a:prstGeom>
        </p:spPr>
        <p:txBody>
          <a:bodyPr vert="horz" lIns="91440" tIns="45720" rIns="91440" bIns="45720" rtlCol="0" anchor="ctr"/>
          <a:lstStyle>
            <a:lvl1pPr algn="r">
              <a:defRPr sz="2806">
                <a:solidFill>
                  <a:schemeClr val="accent1"/>
                </a:solidFill>
              </a:defRPr>
            </a:lvl1pPr>
          </a:lstStyle>
          <a:p>
            <a:pPr marL="0" lvl="0" indent="0" algn="r" rtl="0">
              <a:spcBef>
                <a:spcPts val="0"/>
              </a:spcBef>
              <a:spcAft>
                <a:spcPts val="0"/>
              </a:spcAft>
              <a:buNone/>
            </a:pPr>
            <a:fld id="{00000000-1234-1234-1234-123412341234}" type="slidenum">
              <a:rPr lang="en-IN" smtClean="0"/>
              <a:pPr marL="0" lvl="0" indent="0" algn="r" rtl="0">
                <a:spcBef>
                  <a:spcPts val="0"/>
                </a:spcBef>
                <a:spcAft>
                  <a:spcPts val="0"/>
                </a:spcAft>
                <a:buNone/>
              </a:pPr>
              <a:t>‹#›</a:t>
            </a:fld>
            <a:endParaRPr lang="en-IN"/>
          </a:p>
        </p:txBody>
      </p:sp>
    </p:spTree>
    <p:extLst>
      <p:ext uri="{BB962C8B-B14F-4D97-AF65-F5344CB8AC3E}">
        <p14:creationId xmlns:p14="http://schemas.microsoft.com/office/powerpoint/2010/main" xmlns="" val="135359735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hf sldNum="0" hdr="0" ftr="0" dt="0"/>
  <p:txStyles>
    <p:titleStyle>
      <a:lvl1pPr algn="l" defTabSz="1425595" rtl="0" eaLnBrk="1" latinLnBrk="0" hangingPunct="1">
        <a:spcBef>
          <a:spcPct val="0"/>
        </a:spcBef>
        <a:buNone/>
        <a:defRPr sz="11225"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1069196" indent="-1069196" algn="l" defTabSz="1425595" rtl="0" eaLnBrk="1" latinLnBrk="0" hangingPunct="1">
        <a:spcBef>
          <a:spcPts val="3118"/>
        </a:spcBef>
        <a:spcAft>
          <a:spcPts val="0"/>
        </a:spcAft>
        <a:buClr>
          <a:schemeClr val="accent1"/>
        </a:buClr>
        <a:buSzPct val="80000"/>
        <a:buFont typeface="Wingdings 3" charset="2"/>
        <a:buChar char=""/>
        <a:defRPr sz="5613" kern="1200">
          <a:solidFill>
            <a:schemeClr val="tx1">
              <a:lumMod val="75000"/>
              <a:lumOff val="25000"/>
            </a:schemeClr>
          </a:solidFill>
          <a:latin typeface="+mn-lt"/>
          <a:ea typeface="+mn-ea"/>
          <a:cs typeface="+mn-cs"/>
        </a:defRPr>
      </a:lvl1pPr>
      <a:lvl2pPr marL="2316592" indent="-890997" algn="l" defTabSz="1425595" rtl="0" eaLnBrk="1" latinLnBrk="0" hangingPunct="1">
        <a:spcBef>
          <a:spcPts val="3118"/>
        </a:spcBef>
        <a:spcAft>
          <a:spcPts val="0"/>
        </a:spcAft>
        <a:buClr>
          <a:schemeClr val="accent1"/>
        </a:buClr>
        <a:buSzPct val="80000"/>
        <a:buFont typeface="Wingdings 3" charset="2"/>
        <a:buChar char=""/>
        <a:defRPr sz="4989" kern="1200">
          <a:solidFill>
            <a:schemeClr val="tx1">
              <a:lumMod val="75000"/>
              <a:lumOff val="25000"/>
            </a:schemeClr>
          </a:solidFill>
          <a:latin typeface="+mn-lt"/>
          <a:ea typeface="+mn-ea"/>
          <a:cs typeface="+mn-cs"/>
        </a:defRPr>
      </a:lvl2pPr>
      <a:lvl3pPr marL="3563988" indent="-712798" algn="l" defTabSz="1425595" rtl="0" eaLnBrk="1" latinLnBrk="0" hangingPunct="1">
        <a:spcBef>
          <a:spcPts val="3118"/>
        </a:spcBef>
        <a:spcAft>
          <a:spcPts val="0"/>
        </a:spcAft>
        <a:buClr>
          <a:schemeClr val="accent1"/>
        </a:buClr>
        <a:buSzPct val="80000"/>
        <a:buFont typeface="Wingdings 3" charset="2"/>
        <a:buChar char=""/>
        <a:defRPr sz="4365" kern="1200">
          <a:solidFill>
            <a:schemeClr val="tx1">
              <a:lumMod val="75000"/>
              <a:lumOff val="25000"/>
            </a:schemeClr>
          </a:solidFill>
          <a:latin typeface="+mn-lt"/>
          <a:ea typeface="+mn-ea"/>
          <a:cs typeface="+mn-cs"/>
        </a:defRPr>
      </a:lvl3pPr>
      <a:lvl4pPr marL="4989584" indent="-712798" algn="l" defTabSz="1425595" rtl="0" eaLnBrk="1" latinLnBrk="0" hangingPunct="1">
        <a:spcBef>
          <a:spcPts val="3118"/>
        </a:spcBef>
        <a:spcAft>
          <a:spcPts val="0"/>
        </a:spcAft>
        <a:buClr>
          <a:schemeClr val="accent1"/>
        </a:buClr>
        <a:buSzPct val="80000"/>
        <a:buFont typeface="Wingdings 3" charset="2"/>
        <a:buChar char=""/>
        <a:defRPr sz="3742" kern="1200">
          <a:solidFill>
            <a:schemeClr val="tx1">
              <a:lumMod val="75000"/>
              <a:lumOff val="25000"/>
            </a:schemeClr>
          </a:solidFill>
          <a:latin typeface="+mn-lt"/>
          <a:ea typeface="+mn-ea"/>
          <a:cs typeface="+mn-cs"/>
        </a:defRPr>
      </a:lvl4pPr>
      <a:lvl5pPr marL="6415179" indent="-712798" algn="l" defTabSz="1425595" rtl="0" eaLnBrk="1" latinLnBrk="0" hangingPunct="1">
        <a:spcBef>
          <a:spcPts val="3118"/>
        </a:spcBef>
        <a:spcAft>
          <a:spcPts val="0"/>
        </a:spcAft>
        <a:buClr>
          <a:schemeClr val="accent1"/>
        </a:buClr>
        <a:buSzPct val="80000"/>
        <a:buFont typeface="Wingdings 3" charset="2"/>
        <a:buChar char=""/>
        <a:defRPr sz="3742" kern="1200">
          <a:solidFill>
            <a:schemeClr val="tx1">
              <a:lumMod val="75000"/>
              <a:lumOff val="25000"/>
            </a:schemeClr>
          </a:solidFill>
          <a:latin typeface="+mn-lt"/>
          <a:ea typeface="+mn-ea"/>
          <a:cs typeface="+mn-cs"/>
        </a:defRPr>
      </a:lvl5pPr>
      <a:lvl6pPr marL="7840774" indent="-712798" algn="l" defTabSz="1425595" rtl="0" eaLnBrk="1" latinLnBrk="0" hangingPunct="1">
        <a:spcBef>
          <a:spcPts val="3118"/>
        </a:spcBef>
        <a:spcAft>
          <a:spcPts val="0"/>
        </a:spcAft>
        <a:buClr>
          <a:schemeClr val="accent1"/>
        </a:buClr>
        <a:buSzPct val="80000"/>
        <a:buFont typeface="Wingdings 3" charset="2"/>
        <a:buChar char=""/>
        <a:defRPr sz="3742" kern="1200">
          <a:solidFill>
            <a:schemeClr val="tx1">
              <a:lumMod val="75000"/>
              <a:lumOff val="25000"/>
            </a:schemeClr>
          </a:solidFill>
          <a:latin typeface="+mn-lt"/>
          <a:ea typeface="+mn-ea"/>
          <a:cs typeface="+mn-cs"/>
        </a:defRPr>
      </a:lvl6pPr>
      <a:lvl7pPr marL="9266370" indent="-712798" algn="l" defTabSz="1425595" rtl="0" eaLnBrk="1" latinLnBrk="0" hangingPunct="1">
        <a:spcBef>
          <a:spcPts val="3118"/>
        </a:spcBef>
        <a:spcAft>
          <a:spcPts val="0"/>
        </a:spcAft>
        <a:buClr>
          <a:schemeClr val="accent1"/>
        </a:buClr>
        <a:buSzPct val="80000"/>
        <a:buFont typeface="Wingdings 3" charset="2"/>
        <a:buChar char=""/>
        <a:defRPr sz="3742" kern="1200">
          <a:solidFill>
            <a:schemeClr val="tx1">
              <a:lumMod val="75000"/>
              <a:lumOff val="25000"/>
            </a:schemeClr>
          </a:solidFill>
          <a:latin typeface="+mn-lt"/>
          <a:ea typeface="+mn-ea"/>
          <a:cs typeface="+mn-cs"/>
        </a:defRPr>
      </a:lvl7pPr>
      <a:lvl8pPr marL="10691965" indent="-712798" algn="l" defTabSz="1425595" rtl="0" eaLnBrk="1" latinLnBrk="0" hangingPunct="1">
        <a:spcBef>
          <a:spcPts val="3118"/>
        </a:spcBef>
        <a:spcAft>
          <a:spcPts val="0"/>
        </a:spcAft>
        <a:buClr>
          <a:schemeClr val="accent1"/>
        </a:buClr>
        <a:buSzPct val="80000"/>
        <a:buFont typeface="Wingdings 3" charset="2"/>
        <a:buChar char=""/>
        <a:defRPr sz="3742" kern="1200">
          <a:solidFill>
            <a:schemeClr val="tx1">
              <a:lumMod val="75000"/>
              <a:lumOff val="25000"/>
            </a:schemeClr>
          </a:solidFill>
          <a:latin typeface="+mn-lt"/>
          <a:ea typeface="+mn-ea"/>
          <a:cs typeface="+mn-cs"/>
        </a:defRPr>
      </a:lvl8pPr>
      <a:lvl9pPr marL="12117560" indent="-712798" algn="l" defTabSz="1425595" rtl="0" eaLnBrk="1" latinLnBrk="0" hangingPunct="1">
        <a:spcBef>
          <a:spcPts val="3118"/>
        </a:spcBef>
        <a:spcAft>
          <a:spcPts val="0"/>
        </a:spcAft>
        <a:buClr>
          <a:schemeClr val="accent1"/>
        </a:buClr>
        <a:buSzPct val="80000"/>
        <a:buFont typeface="Wingdings 3" charset="2"/>
        <a:buChar char=""/>
        <a:defRPr sz="3742" kern="1200">
          <a:solidFill>
            <a:schemeClr val="tx1">
              <a:lumMod val="75000"/>
              <a:lumOff val="25000"/>
            </a:schemeClr>
          </a:solidFill>
          <a:latin typeface="+mn-lt"/>
          <a:ea typeface="+mn-ea"/>
          <a:cs typeface="+mn-cs"/>
        </a:defRPr>
      </a:lvl9pPr>
    </p:bodyStyle>
    <p:otherStyle>
      <a:defPPr>
        <a:defRPr lang="en-US"/>
      </a:defPPr>
      <a:lvl1pPr marL="0" algn="l" defTabSz="1425595" rtl="0" eaLnBrk="1" latinLnBrk="0" hangingPunct="1">
        <a:defRPr sz="5613" kern="1200">
          <a:solidFill>
            <a:schemeClr val="tx1"/>
          </a:solidFill>
          <a:latin typeface="+mn-lt"/>
          <a:ea typeface="+mn-ea"/>
          <a:cs typeface="+mn-cs"/>
        </a:defRPr>
      </a:lvl1pPr>
      <a:lvl2pPr marL="1425595" algn="l" defTabSz="1425595" rtl="0" eaLnBrk="1" latinLnBrk="0" hangingPunct="1">
        <a:defRPr sz="5613" kern="1200">
          <a:solidFill>
            <a:schemeClr val="tx1"/>
          </a:solidFill>
          <a:latin typeface="+mn-lt"/>
          <a:ea typeface="+mn-ea"/>
          <a:cs typeface="+mn-cs"/>
        </a:defRPr>
      </a:lvl2pPr>
      <a:lvl3pPr marL="2851191" algn="l" defTabSz="1425595" rtl="0" eaLnBrk="1" latinLnBrk="0" hangingPunct="1">
        <a:defRPr sz="5613" kern="1200">
          <a:solidFill>
            <a:schemeClr val="tx1"/>
          </a:solidFill>
          <a:latin typeface="+mn-lt"/>
          <a:ea typeface="+mn-ea"/>
          <a:cs typeface="+mn-cs"/>
        </a:defRPr>
      </a:lvl3pPr>
      <a:lvl4pPr marL="4276786" algn="l" defTabSz="1425595" rtl="0" eaLnBrk="1" latinLnBrk="0" hangingPunct="1">
        <a:defRPr sz="5613" kern="1200">
          <a:solidFill>
            <a:schemeClr val="tx1"/>
          </a:solidFill>
          <a:latin typeface="+mn-lt"/>
          <a:ea typeface="+mn-ea"/>
          <a:cs typeface="+mn-cs"/>
        </a:defRPr>
      </a:lvl4pPr>
      <a:lvl5pPr marL="5702381" algn="l" defTabSz="1425595" rtl="0" eaLnBrk="1" latinLnBrk="0" hangingPunct="1">
        <a:defRPr sz="5613" kern="1200">
          <a:solidFill>
            <a:schemeClr val="tx1"/>
          </a:solidFill>
          <a:latin typeface="+mn-lt"/>
          <a:ea typeface="+mn-ea"/>
          <a:cs typeface="+mn-cs"/>
        </a:defRPr>
      </a:lvl5pPr>
      <a:lvl6pPr marL="7127977" algn="l" defTabSz="1425595" rtl="0" eaLnBrk="1" latinLnBrk="0" hangingPunct="1">
        <a:defRPr sz="5613" kern="1200">
          <a:solidFill>
            <a:schemeClr val="tx1"/>
          </a:solidFill>
          <a:latin typeface="+mn-lt"/>
          <a:ea typeface="+mn-ea"/>
          <a:cs typeface="+mn-cs"/>
        </a:defRPr>
      </a:lvl6pPr>
      <a:lvl7pPr marL="8553572" algn="l" defTabSz="1425595" rtl="0" eaLnBrk="1" latinLnBrk="0" hangingPunct="1">
        <a:defRPr sz="5613" kern="1200">
          <a:solidFill>
            <a:schemeClr val="tx1"/>
          </a:solidFill>
          <a:latin typeface="+mn-lt"/>
          <a:ea typeface="+mn-ea"/>
          <a:cs typeface="+mn-cs"/>
        </a:defRPr>
      </a:lvl7pPr>
      <a:lvl8pPr marL="9979167" algn="l" defTabSz="1425595" rtl="0" eaLnBrk="1" latinLnBrk="0" hangingPunct="1">
        <a:defRPr sz="5613" kern="1200">
          <a:solidFill>
            <a:schemeClr val="tx1"/>
          </a:solidFill>
          <a:latin typeface="+mn-lt"/>
          <a:ea typeface="+mn-ea"/>
          <a:cs typeface="+mn-cs"/>
        </a:defRPr>
      </a:lvl8pPr>
      <a:lvl9pPr marL="11404763" algn="l" defTabSz="1425595" rtl="0" eaLnBrk="1" latinLnBrk="0" hangingPunct="1">
        <a:defRPr sz="561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xmlns="" id="{87595DFC-97DC-1814-3F36-0EE1E46BB833}"/>
              </a:ext>
            </a:extLst>
          </p:cNvPr>
          <p:cNvSpPr>
            <a:spLocks noGrp="1"/>
          </p:cNvSpPr>
          <p:nvPr>
            <p:ph type="body" idx="1"/>
          </p:nvPr>
        </p:nvSpPr>
        <p:spPr>
          <a:xfrm>
            <a:off x="1955280" y="8400065"/>
            <a:ext cx="23527707" cy="10182440"/>
          </a:xfrm>
        </p:spPr>
        <p:txBody>
          <a:bodyPr>
            <a:normAutofit/>
          </a:bodyPr>
          <a:lstStyle/>
          <a:p>
            <a:r>
              <a:rPr lang="en-IN" sz="6600" dirty="0">
                <a:solidFill>
                  <a:schemeClr val="tx1"/>
                </a:solidFill>
              </a:rPr>
              <a:t>Student Name = Mahendra Vadhel</a:t>
            </a:r>
          </a:p>
          <a:p>
            <a:r>
              <a:rPr lang="en-IN" sz="6600" dirty="0">
                <a:solidFill>
                  <a:schemeClr val="tx1"/>
                </a:solidFill>
              </a:rPr>
              <a:t>Student ID = 2430466</a:t>
            </a:r>
          </a:p>
          <a:p>
            <a:r>
              <a:rPr lang="en-IN" sz="6600" dirty="0">
                <a:solidFill>
                  <a:schemeClr val="tx1"/>
                </a:solidFill>
              </a:rPr>
              <a:t>Module Code = LCHS7009</a:t>
            </a:r>
          </a:p>
          <a:p>
            <a:r>
              <a:rPr lang="en-IN" sz="6600" dirty="0">
                <a:solidFill>
                  <a:schemeClr val="tx1"/>
                </a:solidFill>
              </a:rPr>
              <a:t>Module Title = Population Health and Digital Health Promotion</a:t>
            </a:r>
          </a:p>
          <a:p>
            <a:r>
              <a:rPr lang="en-IN" sz="6600" dirty="0">
                <a:solidFill>
                  <a:schemeClr val="tx1"/>
                </a:solidFill>
              </a:rPr>
              <a:t>Lecturer's Name = Dr Besty Jose</a:t>
            </a:r>
          </a:p>
          <a:p>
            <a:r>
              <a:rPr lang="en-IN" sz="6600" dirty="0">
                <a:solidFill>
                  <a:schemeClr val="tx1"/>
                </a:solidFill>
              </a:rPr>
              <a:t>Assignment Title = Component 02 Poster</a:t>
            </a:r>
          </a:p>
        </p:txBody>
      </p:sp>
      <p:pic>
        <p:nvPicPr>
          <p:cNvPr id="5" name="Picture 4">
            <a:extLst>
              <a:ext uri="{FF2B5EF4-FFF2-40B4-BE49-F238E27FC236}">
                <a16:creationId xmlns:a16="http://schemas.microsoft.com/office/drawing/2014/main" xmlns="" id="{08DA66E7-93D2-E53B-C49E-8DD5BE52619E}"/>
              </a:ext>
            </a:extLst>
          </p:cNvPr>
          <p:cNvPicPr>
            <a:picLocks noChangeAspect="1"/>
          </p:cNvPicPr>
          <p:nvPr/>
        </p:nvPicPr>
        <p:blipFill>
          <a:blip r:embed="rId2"/>
          <a:stretch>
            <a:fillRect/>
          </a:stretch>
        </p:blipFill>
        <p:spPr>
          <a:xfrm>
            <a:off x="8090062" y="2614611"/>
            <a:ext cx="11384266" cy="3871913"/>
          </a:xfrm>
          <a:prstGeom prst="rect">
            <a:avLst/>
          </a:prstGeom>
        </p:spPr>
      </p:pic>
    </p:spTree>
    <p:extLst>
      <p:ext uri="{BB962C8B-B14F-4D97-AF65-F5344CB8AC3E}">
        <p14:creationId xmlns:p14="http://schemas.microsoft.com/office/powerpoint/2010/main" xmlns="" val="8522848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5" name="Google Shape;85;p1"/>
          <p:cNvSpPr/>
          <p:nvPr/>
        </p:nvSpPr>
        <p:spPr>
          <a:xfrm>
            <a:off x="0" y="-1"/>
            <a:ext cx="30275213" cy="1485207"/>
          </a:xfrm>
          <a:prstGeom prst="rect">
            <a:avLst/>
          </a:prstGeom>
          <a:solidFill>
            <a:schemeClr val="accent4"/>
          </a:solidFill>
          <a:ln w="12700" cap="flat" cmpd="sng">
            <a:solidFill>
              <a:srgbClr val="1C305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4400" b="1" i="0" u="sng" strike="noStrike" cap="none" dirty="0">
                <a:solidFill>
                  <a:schemeClr val="dk1"/>
                </a:solidFill>
                <a:latin typeface="Times New Roman" panose="02020603050405020304" pitchFamily="18" charset="0"/>
                <a:ea typeface="Calibri"/>
                <a:cs typeface="Times New Roman" panose="02020603050405020304" pitchFamily="18" charset="0"/>
                <a:sym typeface="Calibri"/>
              </a:rPr>
              <a:t>Improving Cardiovascular Care in the NHS Through Digital Innovation</a:t>
            </a:r>
            <a:endParaRPr sz="4400" b="0" i="0" u="sng" strike="noStrike" cap="none" dirty="0">
              <a:solidFill>
                <a:schemeClr val="dk1"/>
              </a:solidFill>
              <a:latin typeface="Times New Roman" panose="02020603050405020304" pitchFamily="18" charset="0"/>
              <a:ea typeface="Calibri"/>
              <a:cs typeface="Times New Roman" panose="02020603050405020304" pitchFamily="18" charset="0"/>
              <a:sym typeface="Calibri"/>
            </a:endParaRPr>
          </a:p>
        </p:txBody>
      </p:sp>
      <p:sp>
        <p:nvSpPr>
          <p:cNvPr id="86" name="Google Shape;86;p1"/>
          <p:cNvSpPr/>
          <p:nvPr/>
        </p:nvSpPr>
        <p:spPr>
          <a:xfrm>
            <a:off x="-2" y="6446806"/>
            <a:ext cx="9531939" cy="7450981"/>
          </a:xfrm>
          <a:prstGeom prst="rect">
            <a:avLst/>
          </a:prstGeom>
          <a:solidFill>
            <a:schemeClr val="accent6"/>
          </a:solidFill>
          <a:ln>
            <a:noFill/>
          </a:ln>
        </p:spPr>
        <p:txBody>
          <a:bodyPr spcFirstLastPara="1" wrap="square" lIns="91425" tIns="45700" rIns="91425" bIns="45700" anchor="ctr" anchorCtr="0">
            <a:noAutofit/>
          </a:bodyPr>
          <a:lstStyle/>
          <a:p>
            <a:pPr marL="0" marR="0" lvl="0" indent="0" algn="ctr" rtl="0">
              <a:lnSpc>
                <a:spcPct val="150000"/>
              </a:lnSpc>
              <a:spcBef>
                <a:spcPts val="0"/>
              </a:spcBef>
              <a:spcAft>
                <a:spcPts val="0"/>
              </a:spcAft>
              <a:buNone/>
            </a:pPr>
            <a:r>
              <a:rPr lang="en-IN" sz="1800" b="1" i="0" u="none" strike="noStrike" cap="none" dirty="0">
                <a:solidFill>
                  <a:schemeClr val="dk1"/>
                </a:solidFill>
                <a:latin typeface="Times New Roman"/>
                <a:ea typeface="Times New Roman"/>
                <a:cs typeface="Times New Roman"/>
                <a:sym typeface="Times New Roman"/>
              </a:rPr>
              <a:t>1. Background</a:t>
            </a:r>
            <a:endParaRPr sz="1800" dirty="0">
              <a:solidFill>
                <a:schemeClr val="dk1"/>
              </a:solidFill>
            </a:endParaRPr>
          </a:p>
          <a:p>
            <a:pPr marL="0" marR="0" lvl="0" indent="0" algn="just" rtl="0">
              <a:lnSpc>
                <a:spcPct val="150000"/>
              </a:lnSpc>
              <a:spcBef>
                <a:spcPts val="0"/>
              </a:spcBef>
              <a:spcAft>
                <a:spcPts val="0"/>
              </a:spcAft>
              <a:buNone/>
            </a:pPr>
            <a:r>
              <a:rPr lang="en-US" sz="1800" b="0" i="0" u="none" strike="noStrike" cap="none" dirty="0">
                <a:solidFill>
                  <a:schemeClr val="dk1"/>
                </a:solidFill>
                <a:latin typeface="Times New Roman"/>
                <a:ea typeface="Times New Roman"/>
                <a:cs typeface="Times New Roman"/>
                <a:sym typeface="Times New Roman"/>
              </a:rPr>
              <a:t>Cardiovascular disease as CVD is the main cause of mortality and morbidity, as well as a continually increasing burden on the National Health Service (NHS) in the UK. No need to treat cardiovascular disease effectively, </a:t>
            </a:r>
            <a:r>
              <a:rPr lang="en-US" sz="1800" b="0" i="0" u="none" strike="noStrike" cap="none" dirty="0" err="1">
                <a:solidFill>
                  <a:schemeClr val="dk1"/>
                </a:solidFill>
                <a:latin typeface="Times New Roman"/>
                <a:ea typeface="Times New Roman"/>
                <a:cs typeface="Times New Roman"/>
                <a:sym typeface="Times New Roman"/>
              </a:rPr>
              <a:t>preventionally</a:t>
            </a:r>
            <a:r>
              <a:rPr lang="en-US" sz="1800" b="0" i="0" u="none" strike="noStrike" cap="none" dirty="0">
                <a:solidFill>
                  <a:schemeClr val="dk1"/>
                </a:solidFill>
                <a:latin typeface="Times New Roman"/>
                <a:ea typeface="Times New Roman"/>
                <a:cs typeface="Times New Roman"/>
                <a:sym typeface="Times New Roman"/>
              </a:rPr>
              <a:t>, and in a patient-</a:t>
            </a:r>
            <a:r>
              <a:rPr lang="en-US" sz="1800" b="0" i="0" u="none" strike="noStrike" cap="none" dirty="0" err="1">
                <a:solidFill>
                  <a:schemeClr val="dk1"/>
                </a:solidFill>
                <a:latin typeface="Times New Roman"/>
                <a:ea typeface="Times New Roman"/>
                <a:cs typeface="Times New Roman"/>
                <a:sym typeface="Times New Roman"/>
              </a:rPr>
              <a:t>centred</a:t>
            </a:r>
            <a:r>
              <a:rPr lang="en-US" sz="1800" b="0" i="0" u="none" strike="noStrike" cap="none" dirty="0">
                <a:solidFill>
                  <a:schemeClr val="dk1"/>
                </a:solidFill>
                <a:latin typeface="Times New Roman"/>
                <a:ea typeface="Times New Roman"/>
                <a:cs typeface="Times New Roman"/>
                <a:sym typeface="Times New Roman"/>
              </a:rPr>
              <a:t> manner has been better today than in history due to the aging population, greater risks of obesity, and avoidable risk factors (Tan et al., 2024). The traditional model of care is too burdensome due to the increased load of patients and the necessity to attend to patients timely and having disconnected systems of information. Therefore, it has transformed digital innovation to the core of cardiovascular care change at the National Health Service. The digital platforms, in specific, help in supporting the organization of care, enhance the communication between the medical staff, and the patients in the active formation of their own health (Williams et al., 2023). Despite these constructive advances, issues of funding, digital literacy, data protection and integration of the system remain. The NHS, however, presents the revolutionary prospective of the enhancement of patient outcomes, the decrease in the number of hospital admissions and the optimal utilization of resources with the strategic use of the digital innovation in cardiovascular care (Feigin et al., 2022). Some examples of digital technologies, which have been used to provide new opportunities to improve the long-term management of disease, individualize treatment, and improve early detection, are AIs, telemedicine, </a:t>
            </a:r>
            <a:r>
              <a:rPr lang="en-US" sz="1800" b="0" i="0" u="none" strike="noStrike" cap="none" dirty="0" err="1">
                <a:solidFill>
                  <a:schemeClr val="dk1"/>
                </a:solidFill>
                <a:latin typeface="Times New Roman"/>
                <a:ea typeface="Times New Roman"/>
                <a:cs typeface="Times New Roman"/>
                <a:sym typeface="Times New Roman"/>
              </a:rPr>
              <a:t>nEHRs</a:t>
            </a:r>
            <a:r>
              <a:rPr lang="en-US" sz="1800" b="0" i="0" u="none" strike="noStrike" cap="none" dirty="0">
                <a:solidFill>
                  <a:schemeClr val="dk1"/>
                </a:solidFill>
                <a:latin typeface="Times New Roman"/>
                <a:ea typeface="Times New Roman"/>
                <a:cs typeface="Times New Roman"/>
                <a:sym typeface="Times New Roman"/>
              </a:rPr>
              <a:t>, and remote monitoring devices. </a:t>
            </a:r>
            <a:endParaRPr sz="1800" dirty="0">
              <a:solidFill>
                <a:schemeClr val="dk1"/>
              </a:solidFill>
            </a:endParaRPr>
          </a:p>
        </p:txBody>
      </p:sp>
      <p:sp>
        <p:nvSpPr>
          <p:cNvPr id="88" name="Google Shape;88;p1"/>
          <p:cNvSpPr txBox="1"/>
          <p:nvPr/>
        </p:nvSpPr>
        <p:spPr>
          <a:xfrm>
            <a:off x="-1" y="5646627"/>
            <a:ext cx="9531939" cy="800179"/>
          </a:xfrm>
          <a:prstGeom prst="rect">
            <a:avLst/>
          </a:prstGeom>
          <a:gradFill>
            <a:gsLst>
              <a:gs pos="0">
                <a:srgbClr val="FFFFFF"/>
              </a:gs>
              <a:gs pos="100000">
                <a:srgbClr val="B3B3B3"/>
              </a:gs>
            </a:gsLst>
            <a:lin ang="5400012" scaled="0"/>
          </a:gradFill>
          <a:ln w="9525" cap="flat" cmpd="sng">
            <a:solidFill>
              <a:schemeClr val="accent1"/>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Clr>
                <a:schemeClr val="lt1"/>
              </a:buClr>
              <a:buSzPts val="2400"/>
              <a:buFont typeface="Times New Roman"/>
              <a:buNone/>
            </a:pPr>
            <a:r>
              <a:rPr lang="en-IN" sz="1800" b="1" dirty="0">
                <a:solidFill>
                  <a:schemeClr val="dk1"/>
                </a:solidFill>
                <a:latin typeface="Times New Roman"/>
                <a:ea typeface="Calibri"/>
                <a:cs typeface="Times New Roman"/>
                <a:sym typeface="Times New Roman"/>
              </a:rPr>
              <a:t>Cardiac </a:t>
            </a:r>
            <a:r>
              <a:rPr lang="en-IN" sz="1800" b="1" dirty="0" err="1">
                <a:solidFill>
                  <a:schemeClr val="dk1"/>
                </a:solidFill>
                <a:latin typeface="Times New Roman"/>
                <a:ea typeface="Calibri"/>
                <a:cs typeface="Times New Roman"/>
                <a:sym typeface="Times New Roman"/>
              </a:rPr>
              <a:t>Paitent</a:t>
            </a:r>
            <a:r>
              <a:rPr lang="en-IN" sz="1800" b="1" dirty="0">
                <a:solidFill>
                  <a:schemeClr val="dk1"/>
                </a:solidFill>
                <a:latin typeface="Times New Roman"/>
                <a:ea typeface="Calibri"/>
                <a:cs typeface="Times New Roman"/>
                <a:sym typeface="Times New Roman"/>
              </a:rPr>
              <a:t> Care</a:t>
            </a:r>
            <a:endParaRPr sz="1800" b="0" i="0" u="none" strike="noStrike" cap="none" dirty="0">
              <a:solidFill>
                <a:schemeClr val="dk1"/>
              </a:solidFill>
              <a:latin typeface="Calibri"/>
              <a:ea typeface="Calibri"/>
              <a:cs typeface="Calibri"/>
              <a:sym typeface="Calibri"/>
            </a:endParaRPr>
          </a:p>
          <a:p>
            <a:pPr marL="0" marR="0" lvl="0" indent="0" algn="ctr" rtl="0">
              <a:spcBef>
                <a:spcPts val="1200"/>
              </a:spcBef>
              <a:spcAft>
                <a:spcPts val="0"/>
              </a:spcAft>
              <a:buClr>
                <a:schemeClr val="lt1"/>
              </a:buClr>
              <a:buSzPts val="2400"/>
              <a:buFont typeface="Times New Roman"/>
              <a:buNone/>
            </a:pPr>
            <a:r>
              <a:rPr lang="en-IN" sz="1800" b="0" i="0" u="none" strike="noStrike" cap="none" dirty="0">
                <a:solidFill>
                  <a:schemeClr val="dk1"/>
                </a:solidFill>
                <a:latin typeface="Times New Roman"/>
                <a:ea typeface="Times New Roman"/>
                <a:cs typeface="Times New Roman"/>
                <a:sym typeface="Times New Roman"/>
              </a:rPr>
              <a:t>(Source: Feigin et al., 2022)</a:t>
            </a:r>
            <a:endParaRPr sz="1800" b="0" i="0" u="none" strike="noStrike" cap="none" dirty="0">
              <a:solidFill>
                <a:schemeClr val="dk1"/>
              </a:solidFill>
              <a:latin typeface="Calibri"/>
              <a:ea typeface="Calibri"/>
              <a:cs typeface="Calibri"/>
              <a:sym typeface="Calibri"/>
            </a:endParaRPr>
          </a:p>
        </p:txBody>
      </p:sp>
      <p:sp>
        <p:nvSpPr>
          <p:cNvPr id="89" name="Google Shape;89;p1"/>
          <p:cNvSpPr/>
          <p:nvPr/>
        </p:nvSpPr>
        <p:spPr>
          <a:xfrm>
            <a:off x="9531937" y="1485206"/>
            <a:ext cx="10692300" cy="7269264"/>
          </a:xfrm>
          <a:prstGeom prst="rect">
            <a:avLst/>
          </a:prstGeom>
          <a:solidFill>
            <a:schemeClr val="accent3">
              <a:lumMod val="75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IN" sz="2000" b="1" i="0" u="none" strike="noStrike" cap="none" dirty="0">
                <a:solidFill>
                  <a:schemeClr val="dk1"/>
                </a:solidFill>
                <a:latin typeface="Times New Roman"/>
                <a:ea typeface="Times New Roman"/>
                <a:cs typeface="Times New Roman"/>
                <a:sym typeface="Times New Roman"/>
              </a:rPr>
              <a:t>2. Health Promotion Values and Principles</a:t>
            </a:r>
            <a:endParaRPr sz="1000" dirty="0">
              <a:solidFill>
                <a:schemeClr val="dk1"/>
              </a:solidFill>
            </a:endParaRPr>
          </a:p>
          <a:p>
            <a:pPr marL="0" lvl="0" indent="0" algn="just" rtl="0">
              <a:lnSpc>
                <a:spcPct val="150000"/>
              </a:lnSpc>
              <a:spcBef>
                <a:spcPts val="600"/>
              </a:spcBef>
              <a:spcAft>
                <a:spcPts val="600"/>
              </a:spcAft>
              <a:buClr>
                <a:schemeClr val="dk1"/>
              </a:buClr>
              <a:buSzPts val="1100"/>
              <a:buFont typeface="Arial"/>
              <a:buNone/>
            </a:pPr>
            <a:r>
              <a:rPr lang="en-US" sz="1800" dirty="0">
                <a:solidFill>
                  <a:schemeClr val="dk1"/>
                </a:solidFill>
                <a:latin typeface="Times New Roman"/>
                <a:ea typeface="Times New Roman"/>
                <a:cs typeface="Times New Roman"/>
                <a:sym typeface="Times New Roman"/>
              </a:rPr>
              <a:t>A collection of fundamental beliefs and principles that are the foundation on which the health promotion works to strengthen the people and the communities to assume control of their health condition, and to enhance their overall standard of living. The core principles of health promotion include the fact that it is the duty of all people to credit his or her health and the fact that health is a fundamental human right (Ahmed et al., 2022). Based on the fact that well-being is associated with other variables, including education, income, housing and access to healthcare, it aims at treating illness and other social, environmental and economic determinants of health at large. To ensure that health becomes one of the central aspects of all initiatives that the Charter recommends, the necessity of collaboration between governments, communities and organizations is particularly important. There are 4 principles of health promotion namely; sustainability, equity, empowerment and participation. Empowerment includes providing individuals with information and skills as well as the confidence necessary to make sound health choices (</a:t>
            </a:r>
            <a:r>
              <a:rPr lang="en-US" sz="1800" dirty="0" err="1">
                <a:solidFill>
                  <a:schemeClr val="dk1"/>
                </a:solidFill>
                <a:latin typeface="Times New Roman"/>
                <a:ea typeface="Times New Roman"/>
                <a:cs typeface="Times New Roman"/>
                <a:sym typeface="Times New Roman"/>
              </a:rPr>
              <a:t>Adeghe</a:t>
            </a:r>
            <a:r>
              <a:rPr lang="en-US" sz="1800" dirty="0">
                <a:solidFill>
                  <a:schemeClr val="dk1"/>
                </a:solidFill>
                <a:latin typeface="Times New Roman"/>
                <a:ea typeface="Times New Roman"/>
                <a:cs typeface="Times New Roman"/>
                <a:sym typeface="Times New Roman"/>
              </a:rPr>
              <a:t> et al., 2024). By involving themselves, individuals will be ensured to be actively engaged in defining their health requirements and developing solutions, which are community based and using a culture of relevance. Sustainability is concerned with the long run health maximization through inclusive, environmentally friendly and pragmatic approaches. Finally, the significant principles of health promotion are social justice, empowerment and prevention.</a:t>
            </a:r>
            <a:endParaRPr sz="2800" b="0" i="0" u="none" strike="noStrike" cap="none" dirty="0">
              <a:solidFill>
                <a:schemeClr val="dk1"/>
              </a:solidFill>
              <a:latin typeface="Times New Roman"/>
              <a:ea typeface="Times New Roman"/>
              <a:cs typeface="Times New Roman"/>
              <a:sym typeface="Times New Roman"/>
            </a:endParaRPr>
          </a:p>
        </p:txBody>
      </p:sp>
      <p:sp>
        <p:nvSpPr>
          <p:cNvPr id="90" name="Google Shape;90;p1"/>
          <p:cNvSpPr/>
          <p:nvPr/>
        </p:nvSpPr>
        <p:spPr>
          <a:xfrm>
            <a:off x="20224237" y="1485206"/>
            <a:ext cx="10050976" cy="8980868"/>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lnSpc>
                <a:spcPct val="150000"/>
              </a:lnSpc>
              <a:spcBef>
                <a:spcPts val="0"/>
              </a:spcBef>
              <a:spcAft>
                <a:spcPts val="0"/>
              </a:spcAft>
              <a:buNone/>
            </a:pPr>
            <a:r>
              <a:rPr lang="en-IN" sz="2000" b="1" i="0" u="none" strike="noStrike" cap="none" dirty="0">
                <a:solidFill>
                  <a:schemeClr val="dk1"/>
                </a:solidFill>
                <a:latin typeface="Times New Roman"/>
                <a:ea typeface="Times New Roman"/>
                <a:cs typeface="Times New Roman"/>
                <a:sym typeface="Times New Roman"/>
              </a:rPr>
              <a:t>3. Behavioural Change Theory</a:t>
            </a:r>
            <a:endParaRPr sz="1000" dirty="0">
              <a:solidFill>
                <a:schemeClr val="dk1"/>
              </a:solidFill>
            </a:endParaRPr>
          </a:p>
          <a:p>
            <a:pPr marL="0" marR="0" lvl="0" indent="0" algn="just" rtl="0">
              <a:lnSpc>
                <a:spcPct val="150000"/>
              </a:lnSpc>
              <a:spcBef>
                <a:spcPts val="0"/>
              </a:spcBef>
              <a:spcAft>
                <a:spcPts val="0"/>
              </a:spcAft>
              <a:buNone/>
            </a:pPr>
            <a:r>
              <a:rPr lang="en-US" sz="1800" b="0" i="0" u="none" strike="noStrike" cap="none" dirty="0" err="1">
                <a:solidFill>
                  <a:schemeClr val="dk1"/>
                </a:solidFill>
                <a:latin typeface="Times New Roman"/>
                <a:ea typeface="Times New Roman"/>
                <a:cs typeface="Times New Roman"/>
                <a:sym typeface="Times New Roman"/>
              </a:rPr>
              <a:t>Behavioural</a:t>
            </a:r>
            <a:r>
              <a:rPr lang="en-US" sz="1800" b="0" i="0" u="none" strike="noStrike" cap="none" dirty="0">
                <a:solidFill>
                  <a:schemeClr val="dk1"/>
                </a:solidFill>
                <a:latin typeface="Times New Roman"/>
                <a:ea typeface="Times New Roman"/>
                <a:cs typeface="Times New Roman"/>
                <a:sym typeface="Times New Roman"/>
              </a:rPr>
              <a:t> change theory provides a model under which people decode how they can transform their </a:t>
            </a:r>
            <a:r>
              <a:rPr lang="en-US" sz="1800" b="0" i="0" u="none" strike="noStrike" cap="none" dirty="0" err="1">
                <a:solidFill>
                  <a:schemeClr val="dk1"/>
                </a:solidFill>
                <a:latin typeface="Times New Roman"/>
                <a:ea typeface="Times New Roman"/>
                <a:cs typeface="Times New Roman"/>
                <a:sym typeface="Times New Roman"/>
              </a:rPr>
              <a:t>behaviours</a:t>
            </a:r>
            <a:r>
              <a:rPr lang="en-US" sz="1800" b="0" i="0" u="none" strike="noStrike" cap="none" dirty="0">
                <a:solidFill>
                  <a:schemeClr val="dk1"/>
                </a:solidFill>
                <a:latin typeface="Times New Roman"/>
                <a:ea typeface="Times New Roman"/>
                <a:cs typeface="Times New Roman"/>
                <a:sym typeface="Times New Roman"/>
              </a:rPr>
              <a:t>, attitudes and habits to improve their health and wellness. It can often be utilized in healthcare and community health initiatives with an aim of ensuring the healthy lifestyle decisions, such as becoming more active, quitting smoking, or eating healthier (Hernandez and Rodriguez, 2023). These theories have made real the complexity of </a:t>
            </a:r>
            <a:r>
              <a:rPr lang="en-US" sz="1800" b="0" i="0" u="none" strike="noStrike" cap="none" dirty="0" err="1">
                <a:solidFill>
                  <a:schemeClr val="dk1"/>
                </a:solidFill>
                <a:latin typeface="Times New Roman"/>
                <a:ea typeface="Times New Roman"/>
                <a:cs typeface="Times New Roman"/>
                <a:sym typeface="Times New Roman"/>
              </a:rPr>
              <a:t>behaviour</a:t>
            </a:r>
            <a:r>
              <a:rPr lang="en-US" sz="1800" b="0" i="0" u="none" strike="noStrike" cap="none" dirty="0">
                <a:solidFill>
                  <a:schemeClr val="dk1"/>
                </a:solidFill>
                <a:latin typeface="Times New Roman"/>
                <a:ea typeface="Times New Roman"/>
                <a:cs typeface="Times New Roman"/>
                <a:sym typeface="Times New Roman"/>
              </a:rPr>
              <a:t> change process that does not only entail the awareness or information about </a:t>
            </a:r>
            <a:r>
              <a:rPr lang="en-US" sz="1800" b="0" i="0" u="none" strike="noStrike" cap="none" dirty="0" err="1">
                <a:solidFill>
                  <a:schemeClr val="dk1"/>
                </a:solidFill>
                <a:latin typeface="Times New Roman"/>
                <a:ea typeface="Times New Roman"/>
                <a:cs typeface="Times New Roman"/>
                <a:sym typeface="Times New Roman"/>
              </a:rPr>
              <a:t>behaviour</a:t>
            </a:r>
            <a:r>
              <a:rPr lang="en-US" sz="1800" b="0" i="0" u="none" strike="noStrike" cap="none" dirty="0">
                <a:solidFill>
                  <a:schemeClr val="dk1"/>
                </a:solidFill>
                <a:latin typeface="Times New Roman"/>
                <a:ea typeface="Times New Roman"/>
                <a:cs typeface="Times New Roman"/>
                <a:sym typeface="Times New Roman"/>
              </a:rPr>
              <a:t>; psychology; social and environmental factors also affect </a:t>
            </a:r>
            <a:r>
              <a:rPr lang="en-US" sz="1800" b="0" i="0" u="none" strike="noStrike" cap="none" dirty="0" err="1">
                <a:solidFill>
                  <a:schemeClr val="dk1"/>
                </a:solidFill>
                <a:latin typeface="Times New Roman"/>
                <a:ea typeface="Times New Roman"/>
                <a:cs typeface="Times New Roman"/>
                <a:sym typeface="Times New Roman"/>
              </a:rPr>
              <a:t>behaviour</a:t>
            </a:r>
            <a:r>
              <a:rPr lang="en-US" sz="1800" b="0" i="0" u="none" strike="noStrike" cap="none" dirty="0">
                <a:solidFill>
                  <a:schemeClr val="dk1"/>
                </a:solidFill>
                <a:latin typeface="Times New Roman"/>
                <a:ea typeface="Times New Roman"/>
                <a:cs typeface="Times New Roman"/>
                <a:sym typeface="Times New Roman"/>
              </a:rPr>
              <a:t>. The </a:t>
            </a:r>
            <a:r>
              <a:rPr lang="en-US" sz="1800" b="0" i="0" u="none" strike="noStrike" cap="none" dirty="0" err="1">
                <a:solidFill>
                  <a:schemeClr val="dk1"/>
                </a:solidFill>
                <a:latin typeface="Times New Roman"/>
                <a:ea typeface="Times New Roman"/>
                <a:cs typeface="Times New Roman"/>
                <a:sym typeface="Times New Roman"/>
              </a:rPr>
              <a:t>behavioural</a:t>
            </a:r>
            <a:r>
              <a:rPr lang="en-US" sz="1800" b="0" i="0" u="none" strike="noStrike" cap="none" dirty="0">
                <a:solidFill>
                  <a:schemeClr val="dk1"/>
                </a:solidFill>
                <a:latin typeface="Times New Roman"/>
                <a:ea typeface="Times New Roman"/>
                <a:cs typeface="Times New Roman"/>
                <a:sym typeface="Times New Roman"/>
              </a:rPr>
              <a:t> change theory also has many implications to the health promotion field. Once health practitioners are aware of the motivation of people and the difficulties they face, they are able to make more expert and effective interventions. The promotion of cardiovascular health or smoking cessation like promotion to increase the self-efficacy, social support as well as create the conditions that allow the long-term change (Palumbo et al., 2022). These are theories that are actively utilized in the digital products that deal with health, e.g. wearable devices and smartphone applications, to promote goal setting, self-monitoring and feedback that all improve the user engagement (Mokri et al., 2025). The Health Belief Model (HBM) is fundamentally rooted in the knowledge that people tend to seek healthy </a:t>
            </a:r>
            <a:r>
              <a:rPr lang="en-US" sz="1800" b="0" i="0" u="none" strike="noStrike" cap="none" dirty="0" err="1">
                <a:solidFill>
                  <a:schemeClr val="dk1"/>
                </a:solidFill>
                <a:latin typeface="Times New Roman"/>
                <a:ea typeface="Times New Roman"/>
                <a:cs typeface="Times New Roman"/>
                <a:sym typeface="Times New Roman"/>
              </a:rPr>
              <a:t>behaviour</a:t>
            </a:r>
            <a:r>
              <a:rPr lang="en-US" sz="1800" b="0" i="0" u="none" strike="noStrike" cap="none" dirty="0">
                <a:solidFill>
                  <a:schemeClr val="dk1"/>
                </a:solidFill>
                <a:latin typeface="Times New Roman"/>
                <a:ea typeface="Times New Roman"/>
                <a:cs typeface="Times New Roman"/>
                <a:sym typeface="Times New Roman"/>
              </a:rPr>
              <a:t> in the event they believe an activity to be effective as well as in situations when they feel more competent to do an exercise and also when they have a fear of being sick. The TPB lays a lot of healthy stress on the influence the attitudes and perceived control over </a:t>
            </a:r>
            <a:r>
              <a:rPr lang="en-US" sz="1800" b="0" i="0" u="none" strike="noStrike" cap="none" dirty="0" err="1">
                <a:solidFill>
                  <a:schemeClr val="dk1"/>
                </a:solidFill>
                <a:latin typeface="Times New Roman"/>
                <a:ea typeface="Times New Roman"/>
                <a:cs typeface="Times New Roman"/>
                <a:sym typeface="Times New Roman"/>
              </a:rPr>
              <a:t>behaviour</a:t>
            </a:r>
            <a:r>
              <a:rPr lang="en-US" sz="1800" b="0" i="0" u="none" strike="noStrike" cap="none" dirty="0">
                <a:solidFill>
                  <a:schemeClr val="dk1"/>
                </a:solidFill>
                <a:latin typeface="Times New Roman"/>
                <a:ea typeface="Times New Roman"/>
                <a:cs typeface="Times New Roman"/>
                <a:sym typeface="Times New Roman"/>
              </a:rPr>
              <a:t>, and subjective norms have on change intentions. TTM, in its turn, also considers the fact that change is not immediate, but progressive, and provides steps of change, such as precontemplation to maintenance. </a:t>
            </a:r>
            <a:endParaRPr sz="1800" dirty="0">
              <a:solidFill>
                <a:schemeClr val="dk1"/>
              </a:solidFill>
            </a:endParaRPr>
          </a:p>
        </p:txBody>
      </p:sp>
      <p:sp>
        <p:nvSpPr>
          <p:cNvPr id="92" name="Google Shape;92;p1"/>
          <p:cNvSpPr/>
          <p:nvPr/>
        </p:nvSpPr>
        <p:spPr>
          <a:xfrm>
            <a:off x="9527049" y="13591983"/>
            <a:ext cx="5882385" cy="1008119"/>
          </a:xfrm>
          <a:prstGeom prst="rect">
            <a:avLst/>
          </a:prstGeom>
          <a:gradFill>
            <a:gsLst>
              <a:gs pos="0">
                <a:srgbClr val="FFFFFF"/>
              </a:gs>
              <a:gs pos="100000">
                <a:srgbClr val="B3B3B3"/>
              </a:gs>
            </a:gsLst>
            <a:lin ang="5400012" scaled="0"/>
          </a:gradFill>
          <a:ln w="9525" cap="flat" cmpd="sng">
            <a:solidFill>
              <a:schemeClr val="accen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IN" sz="1800" b="1" i="0" u="none" strike="noStrike" cap="none" dirty="0">
                <a:solidFill>
                  <a:schemeClr val="dk1"/>
                </a:solidFill>
                <a:latin typeface="Times New Roman" panose="02020603050405020304" pitchFamily="18" charset="0"/>
                <a:ea typeface="Calibri"/>
                <a:cs typeface="Times New Roman" panose="02020603050405020304" pitchFamily="18" charset="0"/>
                <a:sym typeface="Calibri"/>
              </a:rPr>
              <a:t>Principles</a:t>
            </a:r>
            <a:endParaRPr sz="1800" b="0" i="0" u="none" strike="noStrike" cap="none" dirty="0">
              <a:solidFill>
                <a:schemeClr val="dk1"/>
              </a:solidFill>
              <a:latin typeface="Times New Roman" panose="02020603050405020304" pitchFamily="18" charset="0"/>
              <a:ea typeface="Calibri"/>
              <a:cs typeface="Times New Roman" panose="02020603050405020304" pitchFamily="18" charset="0"/>
              <a:sym typeface="Calibri"/>
            </a:endParaRPr>
          </a:p>
          <a:p>
            <a:pPr lvl="0" algn="ctr"/>
            <a:r>
              <a:rPr lang="en-IN" sz="1800" b="0" i="0" u="none" strike="noStrike" cap="none" dirty="0">
                <a:solidFill>
                  <a:schemeClr val="dk1"/>
                </a:solidFill>
                <a:latin typeface="Times New Roman" panose="02020603050405020304" pitchFamily="18" charset="0"/>
                <a:ea typeface="Calibri"/>
                <a:cs typeface="Times New Roman" panose="02020603050405020304" pitchFamily="18" charset="0"/>
                <a:sym typeface="Calibri"/>
              </a:rPr>
              <a:t>(</a:t>
            </a:r>
            <a:r>
              <a:rPr lang="en-IN" sz="1800" dirty="0">
                <a:latin typeface="Times New Roman" panose="02020603050405020304" pitchFamily="18" charset="0"/>
                <a:cs typeface="Times New Roman" panose="02020603050405020304" pitchFamily="18" charset="0"/>
              </a:rPr>
              <a:t>Ahmed </a:t>
            </a:r>
            <a:r>
              <a:rPr lang="en-IN" sz="1800" i="1" dirty="0">
                <a:latin typeface="Times New Roman" panose="02020603050405020304" pitchFamily="18" charset="0"/>
                <a:cs typeface="Times New Roman" panose="02020603050405020304" pitchFamily="18" charset="0"/>
              </a:rPr>
              <a:t>et al.,</a:t>
            </a:r>
            <a:r>
              <a:rPr lang="en-IN" sz="1800" dirty="0">
                <a:latin typeface="Times New Roman" panose="02020603050405020304" pitchFamily="18" charset="0"/>
                <a:cs typeface="Times New Roman" panose="02020603050405020304" pitchFamily="18" charset="0"/>
              </a:rPr>
              <a:t> 2022</a:t>
            </a:r>
            <a:r>
              <a:rPr lang="en-IN" sz="1800" b="0" i="0" u="none" strike="noStrike" cap="none" dirty="0">
                <a:solidFill>
                  <a:schemeClr val="dk1"/>
                </a:solidFill>
                <a:latin typeface="Times New Roman" panose="02020603050405020304" pitchFamily="18" charset="0"/>
                <a:ea typeface="Calibri"/>
                <a:cs typeface="Times New Roman" panose="02020603050405020304" pitchFamily="18" charset="0"/>
                <a:sym typeface="Calibri"/>
              </a:rPr>
              <a:t>)</a:t>
            </a:r>
            <a:endParaRPr sz="1800" b="0" i="0" u="none" strike="noStrike" cap="none" dirty="0">
              <a:solidFill>
                <a:schemeClr val="dk1"/>
              </a:solidFill>
              <a:latin typeface="Times New Roman" panose="02020603050405020304" pitchFamily="18" charset="0"/>
              <a:ea typeface="Calibri"/>
              <a:cs typeface="Times New Roman" panose="02020603050405020304" pitchFamily="18" charset="0"/>
              <a:sym typeface="Calibri"/>
            </a:endParaRPr>
          </a:p>
        </p:txBody>
      </p:sp>
      <p:sp>
        <p:nvSpPr>
          <p:cNvPr id="93" name="Google Shape;93;p1"/>
          <p:cNvSpPr/>
          <p:nvPr/>
        </p:nvSpPr>
        <p:spPr>
          <a:xfrm>
            <a:off x="9527049" y="14521469"/>
            <a:ext cx="10692299" cy="6862156"/>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lnSpc>
                <a:spcPct val="150000"/>
              </a:lnSpc>
              <a:spcBef>
                <a:spcPts val="0"/>
              </a:spcBef>
              <a:spcAft>
                <a:spcPts val="0"/>
              </a:spcAft>
              <a:buNone/>
            </a:pPr>
            <a:r>
              <a:rPr lang="en-IN" sz="2000" b="1" i="0" u="none" strike="noStrike" cap="none" dirty="0">
                <a:solidFill>
                  <a:schemeClr val="dk1"/>
                </a:solidFill>
                <a:latin typeface="Times New Roman"/>
                <a:ea typeface="Times New Roman"/>
                <a:cs typeface="Times New Roman"/>
                <a:sym typeface="Times New Roman"/>
              </a:rPr>
              <a:t>4. Expected Outcomes</a:t>
            </a:r>
            <a:endParaRPr sz="1000" dirty="0">
              <a:solidFill>
                <a:schemeClr val="dk1"/>
              </a:solidFill>
            </a:endParaRPr>
          </a:p>
          <a:p>
            <a:pPr marL="0" marR="0" lvl="0" indent="0" algn="just" rtl="0">
              <a:lnSpc>
                <a:spcPct val="150000"/>
              </a:lnSpc>
              <a:spcBef>
                <a:spcPts val="0"/>
              </a:spcBef>
              <a:spcAft>
                <a:spcPts val="0"/>
              </a:spcAft>
              <a:buNone/>
            </a:pPr>
            <a:r>
              <a:rPr lang="en-US" sz="1800" b="0" i="0" u="none" strike="noStrike" cap="none" dirty="0">
                <a:solidFill>
                  <a:schemeClr val="dk1"/>
                </a:solidFill>
                <a:latin typeface="Times New Roman"/>
                <a:ea typeface="Times New Roman"/>
                <a:cs typeface="Times New Roman"/>
                <a:sym typeface="Times New Roman"/>
              </a:rPr>
              <a:t>The desired result of enhancing cardiovascular care in the NHS via digital innovation is a more effective, patient-based, and preventative healthcare system that can considerably help in </a:t>
            </a:r>
            <a:r>
              <a:rPr lang="en-US" sz="1800" b="0" i="0" u="none" strike="noStrike" cap="none" dirty="0" err="1">
                <a:solidFill>
                  <a:schemeClr val="dk1"/>
                </a:solidFill>
                <a:latin typeface="Times New Roman"/>
                <a:ea typeface="Times New Roman"/>
                <a:cs typeface="Times New Roman"/>
                <a:sym typeface="Times New Roman"/>
              </a:rPr>
              <a:t>minimising</a:t>
            </a:r>
            <a:r>
              <a:rPr lang="en-US" sz="1800" b="0" i="0" u="none" strike="noStrike" cap="none" dirty="0">
                <a:solidFill>
                  <a:schemeClr val="dk1"/>
                </a:solidFill>
                <a:latin typeface="Times New Roman"/>
                <a:ea typeface="Times New Roman"/>
                <a:cs typeface="Times New Roman"/>
                <a:sym typeface="Times New Roman"/>
              </a:rPr>
              <a:t> the burden of cardiovascular diseases (Zwack et al., 2023). Digital technology attributes that can positively influence the work of the NHS are artificial intelligence, telemedicine, and remote monitoring devices, and electronic health records in helping the body to diagnose earlier, provide individuals with individual treatment regimes, and extend their care (Hughes et al., 2023). Such developments are expected to result in better control of chronic cardiovascular system diseases in the long run, a decrease in the number of hospital visits, and an increase in timeliness. One would anticipate that a systemic view of the NHS would have more cost-effectiveness and operational efficiency. As predictive analytics can identify patients at risk, and avoid the problems that are preventable, it can aid in more effective resource management (</a:t>
            </a:r>
            <a:r>
              <a:rPr lang="en-US" sz="1800" b="0" i="0" u="none" strike="noStrike" cap="none" dirty="0" err="1">
                <a:solidFill>
                  <a:schemeClr val="dk1"/>
                </a:solidFill>
                <a:latin typeface="Times New Roman"/>
                <a:ea typeface="Times New Roman"/>
                <a:cs typeface="Times New Roman"/>
                <a:sym typeface="Times New Roman"/>
              </a:rPr>
              <a:t>Vardas</a:t>
            </a:r>
            <a:r>
              <a:rPr lang="en-US" sz="1800" b="0" i="0" u="none" strike="noStrike" cap="none" dirty="0">
                <a:solidFill>
                  <a:schemeClr val="dk1"/>
                </a:solidFill>
                <a:latin typeface="Times New Roman"/>
                <a:ea typeface="Times New Roman"/>
                <a:cs typeface="Times New Roman"/>
                <a:sym typeface="Times New Roman"/>
              </a:rPr>
              <a:t> et al., 2022). Moreover, as the digital technologies will enhance the promotion of health, and </a:t>
            </a:r>
            <a:r>
              <a:rPr lang="en-US" sz="1800" b="0" i="0" u="none" strike="noStrike" cap="none" dirty="0" err="1">
                <a:solidFill>
                  <a:schemeClr val="dk1"/>
                </a:solidFill>
                <a:latin typeface="Times New Roman"/>
                <a:ea typeface="Times New Roman"/>
                <a:cs typeface="Times New Roman"/>
                <a:sym typeface="Times New Roman"/>
              </a:rPr>
              <a:t>behaviour</a:t>
            </a:r>
            <a:r>
              <a:rPr lang="en-US" sz="1800" b="0" i="0" u="none" strike="noStrike" cap="none" dirty="0">
                <a:solidFill>
                  <a:schemeClr val="dk1"/>
                </a:solidFill>
                <a:latin typeface="Times New Roman"/>
                <a:ea typeface="Times New Roman"/>
                <a:cs typeface="Times New Roman"/>
                <a:sym typeface="Times New Roman"/>
              </a:rPr>
              <a:t> modification, they will also promote such efforts by spreading awareness about the cardiovascular disease risk factors and encouraging more people to adopt healthier lifestyles. Virtual consultations and remote health monitoring will increase the access of patients especially those that have minimal access to their locality or those in secluded areas to care. With the help of digital tools, people will be able to track their progress, proactively coordinate their health and adhere to treatment regimens more actively and regularly. </a:t>
            </a:r>
            <a:endParaRPr sz="1800" b="0" i="0" u="none" strike="noStrike" cap="none" dirty="0">
              <a:solidFill>
                <a:schemeClr val="dk1"/>
              </a:solidFill>
              <a:latin typeface="Times New Roman"/>
              <a:ea typeface="Times New Roman"/>
              <a:cs typeface="Times New Roman"/>
              <a:sym typeface="Times New Roman"/>
            </a:endParaRPr>
          </a:p>
        </p:txBody>
      </p:sp>
      <p:sp>
        <p:nvSpPr>
          <p:cNvPr id="94" name="Google Shape;94;p1"/>
          <p:cNvSpPr/>
          <p:nvPr/>
        </p:nvSpPr>
        <p:spPr>
          <a:xfrm>
            <a:off x="20224237" y="17568749"/>
            <a:ext cx="10050975" cy="3768060"/>
          </a:xfrm>
          <a:prstGeom prst="rect">
            <a:avLst/>
          </a:prstGeom>
          <a:solidFill>
            <a:schemeClr val="accent6"/>
          </a:solidFill>
          <a:ln>
            <a:noFill/>
          </a:ln>
        </p:spPr>
        <p:txBody>
          <a:bodyPr spcFirstLastPara="1" wrap="square" lIns="91425" tIns="45700" rIns="91425" bIns="45700" anchor="ctr" anchorCtr="0">
            <a:noAutofit/>
          </a:bodyPr>
          <a:lstStyle/>
          <a:p>
            <a:pPr marL="0" marR="0" lvl="0" indent="0" algn="ctr" rtl="0">
              <a:lnSpc>
                <a:spcPct val="150000"/>
              </a:lnSpc>
              <a:spcBef>
                <a:spcPts val="0"/>
              </a:spcBef>
              <a:spcAft>
                <a:spcPts val="0"/>
              </a:spcAft>
              <a:buNone/>
            </a:pPr>
            <a:r>
              <a:rPr lang="en-IN" sz="2000" b="1" dirty="0">
                <a:solidFill>
                  <a:schemeClr val="dk1"/>
                </a:solidFill>
                <a:latin typeface="Times New Roman"/>
                <a:ea typeface="Times New Roman"/>
                <a:cs typeface="Times New Roman"/>
                <a:sym typeface="Times New Roman"/>
              </a:rPr>
              <a:t>6</a:t>
            </a:r>
            <a:r>
              <a:rPr lang="en-IN" sz="2000" b="1" i="0" u="none" strike="noStrike" cap="none" dirty="0">
                <a:solidFill>
                  <a:schemeClr val="dk1"/>
                </a:solidFill>
                <a:latin typeface="Times New Roman"/>
                <a:ea typeface="Times New Roman"/>
                <a:cs typeface="Times New Roman"/>
                <a:sym typeface="Times New Roman"/>
              </a:rPr>
              <a:t>. Conclusion</a:t>
            </a:r>
            <a:endParaRPr sz="1000" dirty="0">
              <a:solidFill>
                <a:schemeClr val="dk1"/>
              </a:solidFill>
            </a:endParaRPr>
          </a:p>
          <a:p>
            <a:pPr marL="0" marR="0" lvl="0" indent="0" algn="just" rtl="0">
              <a:lnSpc>
                <a:spcPct val="150000"/>
              </a:lnSpc>
              <a:spcBef>
                <a:spcPts val="0"/>
              </a:spcBef>
              <a:spcAft>
                <a:spcPts val="0"/>
              </a:spcAft>
              <a:buNone/>
            </a:pPr>
            <a:r>
              <a:rPr lang="en-US" sz="1800" b="0" i="0" u="none" strike="noStrike" cap="none" dirty="0">
                <a:solidFill>
                  <a:schemeClr val="dk1"/>
                </a:solidFill>
                <a:latin typeface="Times New Roman"/>
                <a:ea typeface="Times New Roman"/>
                <a:cs typeface="Times New Roman"/>
                <a:sym typeface="Times New Roman"/>
              </a:rPr>
              <a:t>Since cardiovascular diseases remain one of the UK's major killers, the application of digital solutions is now a necessity, and not an option. Technologies which have already shown promise in encouraging early diagnosis, individual treatment, and continuous patient monitoring include artificial intelligence, telemedicine, remote monitoring, and electronic health records. These developments support the goal of the NHS Long Term Plan, which is to </a:t>
            </a:r>
            <a:r>
              <a:rPr lang="en-US" sz="1800" b="0" i="0" u="none" strike="noStrike" cap="none" dirty="0" err="1">
                <a:solidFill>
                  <a:schemeClr val="dk1"/>
                </a:solidFill>
                <a:latin typeface="Times New Roman"/>
                <a:ea typeface="Times New Roman"/>
                <a:cs typeface="Times New Roman"/>
                <a:sym typeface="Times New Roman"/>
              </a:rPr>
              <a:t>utilise</a:t>
            </a:r>
            <a:r>
              <a:rPr lang="en-US" sz="1800" b="0" i="0" u="none" strike="noStrike" cap="none" dirty="0">
                <a:solidFill>
                  <a:schemeClr val="dk1"/>
                </a:solidFill>
                <a:latin typeface="Times New Roman"/>
                <a:ea typeface="Times New Roman"/>
                <a:cs typeface="Times New Roman"/>
                <a:sym typeface="Times New Roman"/>
              </a:rPr>
              <a:t> technology to build a healthcare system that is more patient-</a:t>
            </a:r>
            <a:r>
              <a:rPr lang="en-US" sz="1800" b="0" i="0" u="none" strike="noStrike" cap="none" dirty="0" err="1">
                <a:solidFill>
                  <a:schemeClr val="dk1"/>
                </a:solidFill>
                <a:latin typeface="Times New Roman"/>
                <a:ea typeface="Times New Roman"/>
                <a:cs typeface="Times New Roman"/>
                <a:sym typeface="Times New Roman"/>
              </a:rPr>
              <a:t>centred</a:t>
            </a:r>
            <a:r>
              <a:rPr lang="en-US" sz="1800" b="0" i="0" u="none" strike="noStrike" cap="none" dirty="0">
                <a:solidFill>
                  <a:schemeClr val="dk1"/>
                </a:solidFill>
                <a:latin typeface="Times New Roman"/>
                <a:ea typeface="Times New Roman"/>
                <a:cs typeface="Times New Roman"/>
                <a:sym typeface="Times New Roman"/>
              </a:rPr>
              <a:t>, proactive and preventative. </a:t>
            </a:r>
            <a:endParaRPr sz="1800" b="0" i="0" u="none" strike="noStrike" cap="none" dirty="0">
              <a:solidFill>
                <a:schemeClr val="dk1"/>
              </a:solidFill>
              <a:latin typeface="Times New Roman"/>
              <a:ea typeface="Times New Roman"/>
              <a:cs typeface="Times New Roman"/>
              <a:sym typeface="Times New Roman"/>
            </a:endParaRPr>
          </a:p>
        </p:txBody>
      </p:sp>
      <p:sp>
        <p:nvSpPr>
          <p:cNvPr id="4" name="Google Shape;92;p1">
            <a:extLst>
              <a:ext uri="{FF2B5EF4-FFF2-40B4-BE49-F238E27FC236}">
                <a16:creationId xmlns:a16="http://schemas.microsoft.com/office/drawing/2014/main" xmlns="" id="{01E3876C-9248-D840-49A5-8A0E7416D23B}"/>
              </a:ext>
            </a:extLst>
          </p:cNvPr>
          <p:cNvSpPr/>
          <p:nvPr/>
        </p:nvSpPr>
        <p:spPr>
          <a:xfrm>
            <a:off x="20224238" y="16494442"/>
            <a:ext cx="10050975" cy="1027371"/>
          </a:xfrm>
          <a:prstGeom prst="rect">
            <a:avLst/>
          </a:prstGeom>
          <a:gradFill>
            <a:gsLst>
              <a:gs pos="0">
                <a:srgbClr val="FFFFFF"/>
              </a:gs>
              <a:gs pos="100000">
                <a:srgbClr val="B3B3B3"/>
              </a:gs>
            </a:gsLst>
            <a:lin ang="5400012" scaled="0"/>
          </a:gradFill>
          <a:ln w="9525" cap="flat" cmpd="sng">
            <a:solidFill>
              <a:schemeClr val="accen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b="1" dirty="0" err="1">
                <a:solidFill>
                  <a:schemeClr val="dk1"/>
                </a:solidFill>
                <a:latin typeface="Times New Roman" panose="02020603050405020304" pitchFamily="18" charset="0"/>
                <a:ea typeface="Calibri"/>
                <a:cs typeface="Times New Roman" panose="02020603050405020304" pitchFamily="18" charset="0"/>
                <a:sym typeface="Calibri"/>
              </a:rPr>
              <a:t>Behaviour</a:t>
            </a:r>
            <a:r>
              <a:rPr lang="en-US" sz="1800" b="1" dirty="0">
                <a:solidFill>
                  <a:schemeClr val="dk1"/>
                </a:solidFill>
                <a:latin typeface="Times New Roman" panose="02020603050405020304" pitchFamily="18" charset="0"/>
                <a:ea typeface="Calibri"/>
                <a:cs typeface="Times New Roman" panose="02020603050405020304" pitchFamily="18" charset="0"/>
                <a:sym typeface="Calibri"/>
              </a:rPr>
              <a:t> Change Theory</a:t>
            </a:r>
            <a:endParaRPr sz="1800" b="0" i="0" u="none" strike="noStrike" cap="none" dirty="0">
              <a:solidFill>
                <a:schemeClr val="dk1"/>
              </a:solidFill>
              <a:latin typeface="Times New Roman" panose="02020603050405020304" pitchFamily="18" charset="0"/>
              <a:ea typeface="Calibri"/>
              <a:cs typeface="Times New Roman" panose="02020603050405020304" pitchFamily="18" charset="0"/>
              <a:sym typeface="Calibri"/>
            </a:endParaRPr>
          </a:p>
          <a:p>
            <a:pPr marL="0" marR="0" lvl="0" indent="0" algn="ctr" rtl="0">
              <a:spcBef>
                <a:spcPts val="0"/>
              </a:spcBef>
              <a:spcAft>
                <a:spcPts val="0"/>
              </a:spcAft>
              <a:buNone/>
            </a:pPr>
            <a:r>
              <a:rPr lang="en-IN" sz="1800" b="0" i="0" u="none" strike="noStrike" cap="none" dirty="0">
                <a:solidFill>
                  <a:schemeClr val="dk1"/>
                </a:solidFill>
                <a:latin typeface="Times New Roman" panose="02020603050405020304" pitchFamily="18" charset="0"/>
                <a:ea typeface="Calibri"/>
                <a:cs typeface="Times New Roman" panose="02020603050405020304" pitchFamily="18" charset="0"/>
                <a:sym typeface="Calibri"/>
              </a:rPr>
              <a:t>(Hernandez and Rodriguez, 2023)</a:t>
            </a:r>
            <a:endParaRPr sz="1800" b="0" i="0" u="none" strike="noStrike" cap="none" dirty="0">
              <a:solidFill>
                <a:schemeClr val="dk1"/>
              </a:solidFill>
              <a:latin typeface="Times New Roman" panose="02020603050405020304" pitchFamily="18" charset="0"/>
              <a:ea typeface="Calibri"/>
              <a:cs typeface="Times New Roman" panose="02020603050405020304" pitchFamily="18" charset="0"/>
              <a:sym typeface="Calibri"/>
            </a:endParaRPr>
          </a:p>
        </p:txBody>
      </p:sp>
      <p:pic>
        <p:nvPicPr>
          <p:cNvPr id="2" name="Picture 1">
            <a:extLst>
              <a:ext uri="{FF2B5EF4-FFF2-40B4-BE49-F238E27FC236}">
                <a16:creationId xmlns:a16="http://schemas.microsoft.com/office/drawing/2014/main" xmlns="" id="{68F790D3-DA7F-D061-D8A3-7A8701A3F834}"/>
              </a:ext>
            </a:extLst>
          </p:cNvPr>
          <p:cNvPicPr>
            <a:picLocks noChangeAspect="1"/>
          </p:cNvPicPr>
          <p:nvPr/>
        </p:nvPicPr>
        <p:blipFill>
          <a:blip r:embed="rId3"/>
          <a:stretch>
            <a:fillRect/>
          </a:stretch>
        </p:blipFill>
        <p:spPr>
          <a:xfrm>
            <a:off x="0" y="1485206"/>
            <a:ext cx="9531938" cy="4161420"/>
          </a:xfrm>
          <a:prstGeom prst="rect">
            <a:avLst/>
          </a:prstGeom>
        </p:spPr>
      </p:pic>
      <p:pic>
        <p:nvPicPr>
          <p:cNvPr id="7" name="Picture 6">
            <a:extLst>
              <a:ext uri="{FF2B5EF4-FFF2-40B4-BE49-F238E27FC236}">
                <a16:creationId xmlns:a16="http://schemas.microsoft.com/office/drawing/2014/main" xmlns="" id="{F0CB8CDC-546D-2C7A-4362-2A0976FF3555}"/>
              </a:ext>
            </a:extLst>
          </p:cNvPr>
          <p:cNvPicPr>
            <a:picLocks noChangeAspect="1"/>
          </p:cNvPicPr>
          <p:nvPr/>
        </p:nvPicPr>
        <p:blipFill>
          <a:blip r:embed="rId4"/>
          <a:stretch>
            <a:fillRect/>
          </a:stretch>
        </p:blipFill>
        <p:spPr>
          <a:xfrm>
            <a:off x="15406991" y="9008092"/>
            <a:ext cx="4814802" cy="4557443"/>
          </a:xfrm>
          <a:prstGeom prst="rect">
            <a:avLst/>
          </a:prstGeom>
        </p:spPr>
      </p:pic>
      <p:pic>
        <p:nvPicPr>
          <p:cNvPr id="8" name="Picture 7">
            <a:extLst>
              <a:ext uri="{FF2B5EF4-FFF2-40B4-BE49-F238E27FC236}">
                <a16:creationId xmlns:a16="http://schemas.microsoft.com/office/drawing/2014/main" xmlns="" id="{57EF197A-115E-3051-C582-A900B2A05C70}"/>
              </a:ext>
            </a:extLst>
          </p:cNvPr>
          <p:cNvPicPr>
            <a:picLocks noChangeAspect="1"/>
          </p:cNvPicPr>
          <p:nvPr/>
        </p:nvPicPr>
        <p:blipFill>
          <a:blip r:embed="rId5"/>
          <a:stretch>
            <a:fillRect/>
          </a:stretch>
        </p:blipFill>
        <p:spPr>
          <a:xfrm>
            <a:off x="9524605" y="8754470"/>
            <a:ext cx="5882385" cy="4811065"/>
          </a:xfrm>
          <a:prstGeom prst="rect">
            <a:avLst/>
          </a:prstGeom>
        </p:spPr>
      </p:pic>
      <p:sp>
        <p:nvSpPr>
          <p:cNvPr id="12" name="Google Shape;92;p1">
            <a:extLst>
              <a:ext uri="{FF2B5EF4-FFF2-40B4-BE49-F238E27FC236}">
                <a16:creationId xmlns:a16="http://schemas.microsoft.com/office/drawing/2014/main" xmlns="" id="{23066F44-913C-5EE7-35D6-1F9F5AA302AB}"/>
              </a:ext>
            </a:extLst>
          </p:cNvPr>
          <p:cNvSpPr/>
          <p:nvPr/>
        </p:nvSpPr>
        <p:spPr>
          <a:xfrm>
            <a:off x="15411877" y="13513352"/>
            <a:ext cx="4809916" cy="1008119"/>
          </a:xfrm>
          <a:prstGeom prst="rect">
            <a:avLst/>
          </a:prstGeom>
          <a:gradFill>
            <a:gsLst>
              <a:gs pos="0">
                <a:srgbClr val="FFFFFF"/>
              </a:gs>
              <a:gs pos="100000">
                <a:srgbClr val="B3B3B3"/>
              </a:gs>
            </a:gsLst>
            <a:lin ang="5400012" scaled="0"/>
          </a:gradFill>
          <a:ln w="9525" cap="flat" cmpd="sng">
            <a:solidFill>
              <a:schemeClr val="accen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IN" sz="1800" b="1" dirty="0">
                <a:solidFill>
                  <a:schemeClr val="dk1"/>
                </a:solidFill>
                <a:latin typeface="Times New Roman" panose="02020603050405020304" pitchFamily="18" charset="0"/>
                <a:ea typeface="Calibri"/>
                <a:cs typeface="Times New Roman" panose="02020603050405020304" pitchFamily="18" charset="0"/>
                <a:sym typeface="Calibri"/>
              </a:rPr>
              <a:t>Health Promotion Values</a:t>
            </a:r>
            <a:endParaRPr sz="1800" b="0" i="0" u="none" strike="noStrike" cap="none" dirty="0">
              <a:solidFill>
                <a:schemeClr val="dk1"/>
              </a:solidFill>
              <a:latin typeface="Times New Roman" panose="02020603050405020304" pitchFamily="18" charset="0"/>
              <a:ea typeface="Calibri"/>
              <a:cs typeface="Times New Roman" panose="02020603050405020304" pitchFamily="18" charset="0"/>
              <a:sym typeface="Calibri"/>
            </a:endParaRPr>
          </a:p>
          <a:p>
            <a:pPr lvl="0" algn="ctr"/>
            <a:r>
              <a:rPr lang="en-IN" sz="1800" b="0" i="0" u="none" strike="noStrike" cap="none" dirty="0">
                <a:solidFill>
                  <a:schemeClr val="dk1"/>
                </a:solidFill>
                <a:latin typeface="Times New Roman" panose="02020603050405020304" pitchFamily="18" charset="0"/>
                <a:ea typeface="Calibri"/>
                <a:cs typeface="Times New Roman" panose="02020603050405020304" pitchFamily="18" charset="0"/>
                <a:sym typeface="Calibri"/>
              </a:rPr>
              <a:t>(</a:t>
            </a:r>
            <a:r>
              <a:rPr lang="en-IN" sz="1800" dirty="0">
                <a:latin typeface="Times New Roman" panose="02020603050405020304" pitchFamily="18" charset="0"/>
                <a:cs typeface="Times New Roman" panose="02020603050405020304" pitchFamily="18" charset="0"/>
              </a:rPr>
              <a:t>Adeghe </a:t>
            </a:r>
            <a:r>
              <a:rPr lang="en-IN" sz="1800" i="1" dirty="0">
                <a:latin typeface="Times New Roman" panose="02020603050405020304" pitchFamily="18" charset="0"/>
                <a:cs typeface="Times New Roman" panose="02020603050405020304" pitchFamily="18" charset="0"/>
              </a:rPr>
              <a:t>et al., </a:t>
            </a:r>
            <a:r>
              <a:rPr lang="en-IN" sz="1800" dirty="0">
                <a:latin typeface="Times New Roman" panose="02020603050405020304" pitchFamily="18" charset="0"/>
                <a:cs typeface="Times New Roman" panose="02020603050405020304" pitchFamily="18" charset="0"/>
              </a:rPr>
              <a:t>2024</a:t>
            </a:r>
            <a:r>
              <a:rPr lang="en-IN" sz="1800" b="0" i="0" u="none" strike="noStrike" cap="none" dirty="0">
                <a:solidFill>
                  <a:schemeClr val="dk1"/>
                </a:solidFill>
                <a:latin typeface="Times New Roman" panose="02020603050405020304" pitchFamily="18" charset="0"/>
                <a:ea typeface="Calibri"/>
                <a:cs typeface="Times New Roman" panose="02020603050405020304" pitchFamily="18" charset="0"/>
                <a:sym typeface="Calibri"/>
              </a:rPr>
              <a:t>)</a:t>
            </a:r>
            <a:endParaRPr sz="1800" b="0" i="0" u="none" strike="noStrike" cap="none" dirty="0">
              <a:solidFill>
                <a:schemeClr val="dk1"/>
              </a:solidFill>
              <a:latin typeface="Times New Roman" panose="02020603050405020304" pitchFamily="18" charset="0"/>
              <a:ea typeface="Calibri"/>
              <a:cs typeface="Times New Roman" panose="02020603050405020304" pitchFamily="18" charset="0"/>
              <a:sym typeface="Calibri"/>
            </a:endParaRPr>
          </a:p>
        </p:txBody>
      </p:sp>
      <p:pic>
        <p:nvPicPr>
          <p:cNvPr id="13" name="Picture 12">
            <a:extLst>
              <a:ext uri="{FF2B5EF4-FFF2-40B4-BE49-F238E27FC236}">
                <a16:creationId xmlns:a16="http://schemas.microsoft.com/office/drawing/2014/main" xmlns="" id="{FFA2A45F-43E2-58EA-DF4E-DC9960CD8098}"/>
              </a:ext>
            </a:extLst>
          </p:cNvPr>
          <p:cNvPicPr>
            <a:picLocks noChangeAspect="1"/>
          </p:cNvPicPr>
          <p:nvPr/>
        </p:nvPicPr>
        <p:blipFill>
          <a:blip r:embed="rId6"/>
          <a:stretch>
            <a:fillRect/>
          </a:stretch>
        </p:blipFill>
        <p:spPr>
          <a:xfrm>
            <a:off x="20497800" y="10541585"/>
            <a:ext cx="9777412" cy="5184190"/>
          </a:xfrm>
          <a:prstGeom prst="rect">
            <a:avLst/>
          </a:prstGeom>
        </p:spPr>
      </p:pic>
      <p:pic>
        <p:nvPicPr>
          <p:cNvPr id="14" name="Picture 13">
            <a:extLst>
              <a:ext uri="{FF2B5EF4-FFF2-40B4-BE49-F238E27FC236}">
                <a16:creationId xmlns:a16="http://schemas.microsoft.com/office/drawing/2014/main" xmlns="" id="{F6C5C8DB-2D9A-969D-D2A1-3B7881FB3DAF}"/>
              </a:ext>
            </a:extLst>
          </p:cNvPr>
          <p:cNvPicPr>
            <a:picLocks noChangeAspect="1"/>
          </p:cNvPicPr>
          <p:nvPr/>
        </p:nvPicPr>
        <p:blipFill>
          <a:blip r:embed="rId7"/>
          <a:stretch>
            <a:fillRect/>
          </a:stretch>
        </p:blipFill>
        <p:spPr>
          <a:xfrm>
            <a:off x="512273" y="13897787"/>
            <a:ext cx="7705801" cy="6295472"/>
          </a:xfrm>
          <a:prstGeom prst="rect">
            <a:avLst/>
          </a:prstGeom>
        </p:spPr>
      </p:pic>
      <p:sp>
        <p:nvSpPr>
          <p:cNvPr id="15" name="Google Shape;92;p1">
            <a:extLst>
              <a:ext uri="{FF2B5EF4-FFF2-40B4-BE49-F238E27FC236}">
                <a16:creationId xmlns:a16="http://schemas.microsoft.com/office/drawing/2014/main" xmlns="" id="{5B697EA7-34D3-20EE-2C6D-E35E4236FCD5}"/>
              </a:ext>
            </a:extLst>
          </p:cNvPr>
          <p:cNvSpPr/>
          <p:nvPr/>
        </p:nvSpPr>
        <p:spPr>
          <a:xfrm>
            <a:off x="-1" y="20193259"/>
            <a:ext cx="9522160" cy="1143553"/>
          </a:xfrm>
          <a:prstGeom prst="rect">
            <a:avLst/>
          </a:prstGeom>
          <a:gradFill>
            <a:gsLst>
              <a:gs pos="0">
                <a:srgbClr val="FFFFFF"/>
              </a:gs>
              <a:gs pos="100000">
                <a:srgbClr val="B3B3B3"/>
              </a:gs>
            </a:gsLst>
            <a:lin ang="5400012" scaled="0"/>
          </a:gradFill>
          <a:ln w="9525" cap="flat" cmpd="sng">
            <a:solidFill>
              <a:schemeClr val="accen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b="1" dirty="0">
                <a:solidFill>
                  <a:schemeClr val="dk1"/>
                </a:solidFill>
                <a:latin typeface="Times New Roman" panose="02020603050405020304" pitchFamily="18" charset="0"/>
                <a:ea typeface="Calibri"/>
                <a:cs typeface="Times New Roman" panose="02020603050405020304" pitchFamily="18" charset="0"/>
                <a:sym typeface="Calibri"/>
              </a:rPr>
              <a:t>Expected</a:t>
            </a:r>
            <a:r>
              <a:rPr lang="en-US" sz="1800" b="1" i="0" u="none" strike="noStrike" cap="none" dirty="0">
                <a:solidFill>
                  <a:schemeClr val="dk1"/>
                </a:solidFill>
                <a:latin typeface="Times New Roman" panose="02020603050405020304" pitchFamily="18" charset="0"/>
                <a:ea typeface="Calibri"/>
                <a:cs typeface="Times New Roman" panose="02020603050405020304" pitchFamily="18" charset="0"/>
                <a:sym typeface="Calibri"/>
              </a:rPr>
              <a:t> Outcomes</a:t>
            </a:r>
            <a:endParaRPr sz="1800" b="0" i="0" u="none" strike="noStrike" cap="none" dirty="0">
              <a:solidFill>
                <a:schemeClr val="dk1"/>
              </a:solidFill>
              <a:latin typeface="Times New Roman" panose="02020603050405020304" pitchFamily="18" charset="0"/>
              <a:ea typeface="Calibri"/>
              <a:cs typeface="Times New Roman" panose="02020603050405020304" pitchFamily="18" charset="0"/>
              <a:sym typeface="Calibri"/>
            </a:endParaRPr>
          </a:p>
          <a:p>
            <a:pPr marL="0" marR="0" lvl="0" indent="0" algn="ctr" rtl="0">
              <a:spcBef>
                <a:spcPts val="0"/>
              </a:spcBef>
              <a:spcAft>
                <a:spcPts val="0"/>
              </a:spcAft>
              <a:buNone/>
            </a:pPr>
            <a:r>
              <a:rPr lang="en-IN" sz="1800" b="0" i="0" u="none" strike="noStrike" cap="none" dirty="0">
                <a:solidFill>
                  <a:schemeClr val="dk1"/>
                </a:solidFill>
                <a:latin typeface="Times New Roman" panose="02020603050405020304" pitchFamily="18" charset="0"/>
                <a:ea typeface="Calibri"/>
                <a:cs typeface="Times New Roman" panose="02020603050405020304" pitchFamily="18" charset="0"/>
                <a:sym typeface="Calibri"/>
              </a:rPr>
              <a:t>(Zwack </a:t>
            </a:r>
            <a:r>
              <a:rPr lang="en-IN" sz="1800" b="0" i="1" u="none" strike="noStrike" cap="none" dirty="0">
                <a:solidFill>
                  <a:schemeClr val="dk1"/>
                </a:solidFill>
                <a:latin typeface="Times New Roman" panose="02020603050405020304" pitchFamily="18" charset="0"/>
                <a:ea typeface="Calibri"/>
                <a:cs typeface="Times New Roman" panose="02020603050405020304" pitchFamily="18" charset="0"/>
                <a:sym typeface="Calibri"/>
              </a:rPr>
              <a:t>et al., </a:t>
            </a:r>
            <a:r>
              <a:rPr lang="en-IN" sz="1800" b="0" i="0" u="none" strike="noStrike" cap="none" dirty="0">
                <a:solidFill>
                  <a:schemeClr val="dk1"/>
                </a:solidFill>
                <a:latin typeface="Times New Roman" panose="02020603050405020304" pitchFamily="18" charset="0"/>
                <a:ea typeface="Calibri"/>
                <a:cs typeface="Times New Roman" panose="02020603050405020304" pitchFamily="18" charset="0"/>
                <a:sym typeface="Calibri"/>
              </a:rPr>
              <a:t>2023)</a:t>
            </a:r>
            <a:endParaRPr sz="1800" b="0" i="0" u="none" strike="noStrike" cap="none" dirty="0">
              <a:solidFill>
                <a:schemeClr val="dk1"/>
              </a:solidFill>
              <a:latin typeface="Times New Roman" panose="02020603050405020304" pitchFamily="18" charset="0"/>
              <a:ea typeface="Calibri"/>
              <a:cs typeface="Times New Roman" panose="02020603050405020304" pitchFamily="18" charset="0"/>
              <a:sym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Google Shape;94;p1">
            <a:extLst>
              <a:ext uri="{FF2B5EF4-FFF2-40B4-BE49-F238E27FC236}">
                <a16:creationId xmlns:a16="http://schemas.microsoft.com/office/drawing/2014/main" xmlns="" id="{767776A9-986D-B04D-621A-5E107D67D348}"/>
              </a:ext>
            </a:extLst>
          </p:cNvPr>
          <p:cNvSpPr/>
          <p:nvPr/>
        </p:nvSpPr>
        <p:spPr>
          <a:xfrm>
            <a:off x="-1" y="0"/>
            <a:ext cx="30275213" cy="21383625"/>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50000"/>
              </a:lnSpc>
              <a:spcBef>
                <a:spcPts val="0"/>
              </a:spcBef>
              <a:spcAft>
                <a:spcPts val="0"/>
              </a:spcAft>
              <a:buNone/>
            </a:pPr>
            <a:r>
              <a:rPr lang="en-IN" sz="4400" b="1" u="sng" dirty="0">
                <a:solidFill>
                  <a:schemeClr val="dk1"/>
                </a:solidFill>
                <a:latin typeface="Times New Roman" panose="02020603050405020304" pitchFamily="18" charset="0"/>
                <a:cs typeface="Times New Roman" panose="02020603050405020304" pitchFamily="18" charset="0"/>
                <a:sym typeface="Times New Roman"/>
              </a:rPr>
              <a:t>References</a:t>
            </a:r>
          </a:p>
          <a:p>
            <a:pPr marL="0" marR="0" lvl="0" indent="0" algn="ctr" rtl="0">
              <a:lnSpc>
                <a:spcPct val="150000"/>
              </a:lnSpc>
              <a:spcBef>
                <a:spcPts val="0"/>
              </a:spcBef>
              <a:spcAft>
                <a:spcPts val="0"/>
              </a:spcAft>
              <a:buNone/>
            </a:pPr>
            <a:endParaRPr sz="5400" u="sng" dirty="0">
              <a:solidFill>
                <a:schemeClr val="dk1"/>
              </a:solidFill>
              <a:latin typeface="Times New Roman" panose="02020603050405020304" pitchFamily="18" charset="0"/>
              <a:cs typeface="Times New Roman" panose="02020603050405020304" pitchFamily="18" charset="0"/>
            </a:endParaRPr>
          </a:p>
          <a:p>
            <a:pPr marL="457200" marR="0" lvl="0" indent="-457200" rtl="0">
              <a:spcBef>
                <a:spcPts val="0"/>
              </a:spcBef>
              <a:spcAft>
                <a:spcPts val="1800"/>
              </a:spcAft>
              <a:buFont typeface="Arial" panose="020B0604020202020204" pitchFamily="34" charset="0"/>
              <a:buChar char="•"/>
            </a:pPr>
            <a:r>
              <a:rPr lang="en-US" sz="3200" b="0" i="0" u="none" strike="noStrike" cap="none" dirty="0" err="1">
                <a:solidFill>
                  <a:schemeClr val="dk1"/>
                </a:solidFill>
                <a:latin typeface="Times New Roman" panose="02020603050405020304" pitchFamily="18" charset="0"/>
                <a:ea typeface="Times New Roman"/>
                <a:cs typeface="Times New Roman" panose="02020603050405020304" pitchFamily="18" charset="0"/>
                <a:sym typeface="Times New Roman"/>
              </a:rPr>
              <a:t>Adeghe</a:t>
            </a:r>
            <a:r>
              <a:rPr lang="en-US" sz="3200" b="0"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rPr>
              <a:t>, E.P., Okolo, C.A. and </a:t>
            </a:r>
            <a:r>
              <a:rPr lang="en-US" sz="3200" b="0" i="0" u="none" strike="noStrike" cap="none" dirty="0" err="1">
                <a:solidFill>
                  <a:schemeClr val="dk1"/>
                </a:solidFill>
                <a:latin typeface="Times New Roman" panose="02020603050405020304" pitchFamily="18" charset="0"/>
                <a:ea typeface="Times New Roman"/>
                <a:cs typeface="Times New Roman" panose="02020603050405020304" pitchFamily="18" charset="0"/>
                <a:sym typeface="Times New Roman"/>
              </a:rPr>
              <a:t>Ojeyinka</a:t>
            </a:r>
            <a:r>
              <a:rPr lang="en-US" sz="3200" b="0"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rPr>
              <a:t>, O.T., 2024. A review of wearable technology in healthcare: Monitoring patient health and enhancing outcomes. OARJ of Multidisciplinary Studies, 7(01), pp.142-148. https://www.researchgate.net/profile/Ehizogie-Adeghe-2/publication/380068620_A_review_of_wearable_technology_in_healthcare_Monitoring_patient_health_and_enhancing_outcomes/links/66294d5906ea3d0b740103d7/A-review-of-wearable-technology-in-healthcare-Monitoring-patient-health-and-enhancing-outcomes.pdf</a:t>
            </a:r>
          </a:p>
          <a:p>
            <a:pPr marL="457200" marR="0" lvl="0" indent="-457200" rtl="0">
              <a:spcBef>
                <a:spcPts val="0"/>
              </a:spcBef>
              <a:spcAft>
                <a:spcPts val="1800"/>
              </a:spcAft>
              <a:buFont typeface="Arial" panose="020B0604020202020204" pitchFamily="34" charset="0"/>
              <a:buChar char="•"/>
            </a:pPr>
            <a:r>
              <a:rPr lang="en-US" sz="3200" b="0"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rPr>
              <a:t>Ahmed, F.Z., Sammut-Powell, C., Kwok, C.S., Tay, T., Motwani, M., Martin, G.P. and Taylor, J.K., 2022. Remote monitoring data from cardiac implantable electronic devices predicts all-cause mortality. EP </a:t>
            </a:r>
            <a:r>
              <a:rPr lang="en-US" sz="3200" b="0" i="0" u="none" strike="noStrike" cap="none" dirty="0" err="1">
                <a:solidFill>
                  <a:schemeClr val="dk1"/>
                </a:solidFill>
                <a:latin typeface="Times New Roman" panose="02020603050405020304" pitchFamily="18" charset="0"/>
                <a:ea typeface="Times New Roman"/>
                <a:cs typeface="Times New Roman" panose="02020603050405020304" pitchFamily="18" charset="0"/>
                <a:sym typeface="Times New Roman"/>
              </a:rPr>
              <a:t>Europace</a:t>
            </a:r>
            <a:r>
              <a:rPr lang="en-US" sz="3200" b="0"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rPr>
              <a:t>, 24(2), pp.245-255. https://academic.oup.com/europace/article-pdf/24/2/245/42370406/euab160.pdf</a:t>
            </a:r>
          </a:p>
          <a:p>
            <a:pPr marL="457200" marR="0" lvl="0" indent="-457200" rtl="0">
              <a:spcBef>
                <a:spcPts val="0"/>
              </a:spcBef>
              <a:spcAft>
                <a:spcPts val="1800"/>
              </a:spcAft>
              <a:buFont typeface="Arial" panose="020B0604020202020204" pitchFamily="34" charset="0"/>
              <a:buChar char="•"/>
            </a:pPr>
            <a:r>
              <a:rPr lang="en-US" sz="3200" b="0"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rPr>
              <a:t>Feigin, V.L., Owolabi, M., Hankey, G.J., Pandian, J. and Martins, S.C., 2022. Digital health in primordial and primary stroke prevention: a systematic review. Stroke, 53(3), pp.1008-1019. https://www.ahajournals.org/doi/pdf/10.1161/STROKEAHA.121.036400</a:t>
            </a:r>
          </a:p>
          <a:p>
            <a:pPr marL="457200" marR="0" lvl="0" indent="-457200" rtl="0">
              <a:spcBef>
                <a:spcPts val="0"/>
              </a:spcBef>
              <a:spcAft>
                <a:spcPts val="1800"/>
              </a:spcAft>
              <a:buFont typeface="Arial" panose="020B0604020202020204" pitchFamily="34" charset="0"/>
              <a:buChar char="•"/>
            </a:pPr>
            <a:r>
              <a:rPr lang="en-US" sz="3200" b="0"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rPr>
              <a:t>Hernandez, M.F. and Rodriguez, F., 2023. Health </a:t>
            </a:r>
            <a:r>
              <a:rPr lang="en-US" sz="3200" b="0" i="0" u="none" strike="noStrike" cap="none" dirty="0" err="1">
                <a:solidFill>
                  <a:schemeClr val="dk1"/>
                </a:solidFill>
                <a:latin typeface="Times New Roman" panose="02020603050405020304" pitchFamily="18" charset="0"/>
                <a:ea typeface="Times New Roman"/>
                <a:cs typeface="Times New Roman" panose="02020603050405020304" pitchFamily="18" charset="0"/>
                <a:sym typeface="Times New Roman"/>
              </a:rPr>
              <a:t>techequity</a:t>
            </a:r>
            <a:r>
              <a:rPr lang="en-US" sz="3200" b="0"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rPr>
              <a:t>: opportunities for digital health innovations to improve equity and diversity in cardiovascular care. Current Cardiovascular Risk Reports, 17(1), pp.1-20. https://pmc.ncbi.nlm.nih.gov/articles/PMC9703416/pdf/12170_2022_Article_711.pdf</a:t>
            </a:r>
          </a:p>
          <a:p>
            <a:pPr marL="457200" marR="0" lvl="0" indent="-457200" rtl="0">
              <a:spcBef>
                <a:spcPts val="0"/>
              </a:spcBef>
              <a:spcAft>
                <a:spcPts val="1800"/>
              </a:spcAft>
              <a:buFont typeface="Arial" panose="020B0604020202020204" pitchFamily="34" charset="0"/>
              <a:buChar char="•"/>
            </a:pPr>
            <a:r>
              <a:rPr lang="en-US" sz="3200" b="0"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rPr>
              <a:t>Hughes, A., Shandhi, M.M.H., Master, H., Dunn, J. and Brittain, E., 2023. Wearable devices in cardiovascular medicine. Circulation research, 132(5), pp.652-670. https://www.ahajournals.org/doi/pdf/10.1161/CIRCRESAHA.122.322389</a:t>
            </a:r>
          </a:p>
          <a:p>
            <a:pPr marL="457200" marR="0" lvl="0" indent="-457200" rtl="0">
              <a:spcBef>
                <a:spcPts val="0"/>
              </a:spcBef>
              <a:spcAft>
                <a:spcPts val="1800"/>
              </a:spcAft>
              <a:buFont typeface="Arial" panose="020B0604020202020204" pitchFamily="34" charset="0"/>
              <a:buChar char="•"/>
            </a:pPr>
            <a:r>
              <a:rPr lang="en-US" sz="3200" b="0"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rPr>
              <a:t>Mokri, H., van Baal, P. and Rutten-van </a:t>
            </a:r>
            <a:r>
              <a:rPr lang="en-US" sz="3200" b="0" i="0" u="none" strike="noStrike" cap="none" dirty="0" err="1">
                <a:solidFill>
                  <a:schemeClr val="dk1"/>
                </a:solidFill>
                <a:latin typeface="Times New Roman" panose="02020603050405020304" pitchFamily="18" charset="0"/>
                <a:ea typeface="Times New Roman"/>
                <a:cs typeface="Times New Roman" panose="02020603050405020304" pitchFamily="18" charset="0"/>
                <a:sym typeface="Times New Roman"/>
              </a:rPr>
              <a:t>Mölken</a:t>
            </a:r>
            <a:r>
              <a:rPr lang="en-US" sz="3200" b="0"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rPr>
              <a:t>, M., 2025. The impact of different perspectives on the cost-effectiveness of remote patient monitoring for patients with heart failure in different European countries. The European Journal of Health Economics, 26(1), pp.71-85. https://link.springer.com/content/pdf/10.1007/s10198-024-01690-2.pdf</a:t>
            </a:r>
          </a:p>
          <a:p>
            <a:pPr marL="457200" marR="0" lvl="0" indent="-457200" rtl="0">
              <a:spcBef>
                <a:spcPts val="0"/>
              </a:spcBef>
              <a:spcAft>
                <a:spcPts val="1800"/>
              </a:spcAft>
              <a:buFont typeface="Arial" panose="020B0604020202020204" pitchFamily="34" charset="0"/>
              <a:buChar char="•"/>
            </a:pPr>
            <a:r>
              <a:rPr lang="en-US" sz="3200" b="0"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rPr>
              <a:t>Palumbo, R., Nicola, C. and Adinolfi, P., 2022. Addressing health literacy in the digital domain: insights from a literature review. </a:t>
            </a:r>
            <a:r>
              <a:rPr lang="en-US" sz="3200" b="0" i="0" u="none" strike="noStrike" cap="none" dirty="0" err="1">
                <a:solidFill>
                  <a:schemeClr val="dk1"/>
                </a:solidFill>
                <a:latin typeface="Times New Roman" panose="02020603050405020304" pitchFamily="18" charset="0"/>
                <a:ea typeface="Times New Roman"/>
                <a:cs typeface="Times New Roman" panose="02020603050405020304" pitchFamily="18" charset="0"/>
                <a:sym typeface="Times New Roman"/>
              </a:rPr>
              <a:t>Kybernetes</a:t>
            </a:r>
            <a:r>
              <a:rPr lang="en-US" sz="3200" b="0"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rPr>
              <a:t>, 51(13), pp.82-97. https://www.emerald.com/insight/content/doi/10.1108/K-07-2021-0547/full/pdf</a:t>
            </a:r>
          </a:p>
          <a:p>
            <a:pPr marL="457200" marR="0" lvl="0" indent="-457200" rtl="0">
              <a:spcBef>
                <a:spcPts val="0"/>
              </a:spcBef>
              <a:spcAft>
                <a:spcPts val="1800"/>
              </a:spcAft>
              <a:buFont typeface="Arial" panose="020B0604020202020204" pitchFamily="34" charset="0"/>
              <a:buChar char="•"/>
            </a:pPr>
            <a:r>
              <a:rPr lang="en-US" sz="3200" b="0"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rPr>
              <a:t>Tan, S.Y., Sumner, J., Wang, Y. and Wenjun Yip, A., 2024. A systematic review of the impacts of remote patient monitoring (RPM) interventions on safety, adherence, quality-of-life and cost-related outcomes. NPJ Digital Medicine, 7(1), p.192. https://www.nature.com/articles/s41746-024-01182-w.pdf</a:t>
            </a:r>
          </a:p>
          <a:p>
            <a:pPr marL="457200" marR="0" lvl="0" indent="-457200" rtl="0">
              <a:spcBef>
                <a:spcPts val="0"/>
              </a:spcBef>
              <a:spcAft>
                <a:spcPts val="1800"/>
              </a:spcAft>
              <a:buFont typeface="Arial" panose="020B0604020202020204" pitchFamily="34" charset="0"/>
              <a:buChar char="•"/>
            </a:pPr>
            <a:r>
              <a:rPr lang="en-US" sz="3200" b="0" i="0" u="none" strike="noStrike" cap="none" dirty="0" err="1">
                <a:solidFill>
                  <a:schemeClr val="dk1"/>
                </a:solidFill>
                <a:latin typeface="Times New Roman" panose="02020603050405020304" pitchFamily="18" charset="0"/>
                <a:ea typeface="Times New Roman"/>
                <a:cs typeface="Times New Roman" panose="02020603050405020304" pitchFamily="18" charset="0"/>
                <a:sym typeface="Times New Roman"/>
              </a:rPr>
              <a:t>Vardas</a:t>
            </a:r>
            <a:r>
              <a:rPr lang="en-US" sz="3200" b="0"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rPr>
              <a:t>, P.E., </a:t>
            </a:r>
            <a:r>
              <a:rPr lang="en-US" sz="3200" b="0" i="0" u="none" strike="noStrike" cap="none" dirty="0" err="1">
                <a:solidFill>
                  <a:schemeClr val="dk1"/>
                </a:solidFill>
                <a:latin typeface="Times New Roman" panose="02020603050405020304" pitchFamily="18" charset="0"/>
                <a:ea typeface="Times New Roman"/>
                <a:cs typeface="Times New Roman" panose="02020603050405020304" pitchFamily="18" charset="0"/>
                <a:sym typeface="Times New Roman"/>
              </a:rPr>
              <a:t>Asselbergs</a:t>
            </a:r>
            <a:r>
              <a:rPr lang="en-US" sz="3200" b="0"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rPr>
              <a:t>, F.W., van Smeden, M. and Friedman, P., 2022. The year in cardiovascular medicine 2021: digital health and innovation. European heart journal, 43(4), pp.271-279. https://discovery.ucl.ac.uk/id/eprint/10160732/2/Asselbergs_The%20Year%20In%20Cardiovascular%20Medicine%202021_Final.pdf</a:t>
            </a:r>
          </a:p>
          <a:p>
            <a:pPr marL="457200" marR="0" lvl="0" indent="-457200" rtl="0">
              <a:spcBef>
                <a:spcPts val="0"/>
              </a:spcBef>
              <a:spcAft>
                <a:spcPts val="1800"/>
              </a:spcAft>
              <a:buFont typeface="Arial" panose="020B0604020202020204" pitchFamily="34" charset="0"/>
              <a:buChar char="•"/>
            </a:pPr>
            <a:r>
              <a:rPr lang="en-US" sz="3200" b="0"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rPr>
              <a:t>Williams, G.J., Al-</a:t>
            </a:r>
            <a:r>
              <a:rPr lang="en-US" sz="3200" b="0" i="0" u="none" strike="noStrike" cap="none" dirty="0" err="1">
                <a:solidFill>
                  <a:schemeClr val="dk1"/>
                </a:solidFill>
                <a:latin typeface="Times New Roman" panose="02020603050405020304" pitchFamily="18" charset="0"/>
                <a:ea typeface="Times New Roman"/>
                <a:cs typeface="Times New Roman" panose="02020603050405020304" pitchFamily="18" charset="0"/>
                <a:sym typeface="Times New Roman"/>
              </a:rPr>
              <a:t>Baraikan</a:t>
            </a:r>
            <a:r>
              <a:rPr lang="en-US" sz="3200" b="0"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rPr>
              <a:t>, A., Rademakers, F.E., </a:t>
            </a:r>
            <a:r>
              <a:rPr lang="en-US" sz="3200" b="0" i="0" u="none" strike="noStrike" cap="none" dirty="0" err="1">
                <a:solidFill>
                  <a:schemeClr val="dk1"/>
                </a:solidFill>
                <a:latin typeface="Times New Roman" panose="02020603050405020304" pitchFamily="18" charset="0"/>
                <a:ea typeface="Times New Roman"/>
                <a:cs typeface="Times New Roman" panose="02020603050405020304" pitchFamily="18" charset="0"/>
                <a:sym typeface="Times New Roman"/>
              </a:rPr>
              <a:t>Ciravegna</a:t>
            </a:r>
            <a:r>
              <a:rPr lang="en-US" sz="3200" b="0"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rPr>
              <a:t>, F., van de </a:t>
            </a:r>
            <a:r>
              <a:rPr lang="en-US" sz="3200" b="0" i="0" u="none" strike="noStrike" cap="none" dirty="0" err="1">
                <a:solidFill>
                  <a:schemeClr val="dk1"/>
                </a:solidFill>
                <a:latin typeface="Times New Roman" panose="02020603050405020304" pitchFamily="18" charset="0"/>
                <a:ea typeface="Times New Roman"/>
                <a:cs typeface="Times New Roman" panose="02020603050405020304" pitchFamily="18" charset="0"/>
                <a:sym typeface="Times New Roman"/>
              </a:rPr>
              <a:t>Vosse</a:t>
            </a:r>
            <a:r>
              <a:rPr lang="en-US" sz="3200" b="0"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rPr>
              <a:t>, F.N., Lawrie, A., Rothman, A., Ashley, E.A., Wilkins, M.R., Lawford, P.V. and Omholt, S.W., 2023. Wearable technology and the cardiovascular system: the future of patient assessment. The Lancet Digital Health, 5(7), pp.e467-e476. https://www.thelancet.com/pdfs/journals/landig/PIIS2589-7500(23)00087-0.pdf</a:t>
            </a:r>
          </a:p>
          <a:p>
            <a:pPr marL="457200" marR="0" lvl="0" indent="-457200" rtl="0">
              <a:spcBef>
                <a:spcPts val="0"/>
              </a:spcBef>
              <a:spcAft>
                <a:spcPts val="1800"/>
              </a:spcAft>
              <a:buFont typeface="Arial" panose="020B0604020202020204" pitchFamily="34" charset="0"/>
              <a:buChar char="•"/>
            </a:pPr>
            <a:r>
              <a:rPr lang="en-US" sz="3200" b="0"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rPr>
              <a:t>Zwack, C.C., Haghani, M., Hollings, M., Zhang, L., Gauci, S., Gallagher, R. and Redfern, J., 2023. The evolution of digital health technologies in cardiovascular disease research. NPJ digital medicine, 6(1), p.1. https://www.nature.com/articles/s41746-022-00734-2.pdf</a:t>
            </a:r>
          </a:p>
        </p:txBody>
      </p:sp>
    </p:spTree>
    <p:extLst>
      <p:ext uri="{BB962C8B-B14F-4D97-AF65-F5344CB8AC3E}">
        <p14:creationId xmlns:p14="http://schemas.microsoft.com/office/powerpoint/2010/main" xmlns="" val="1838801344"/>
      </p:ext>
    </p:extLst>
  </p:cSld>
  <p:clrMapOvr>
    <a:masterClrMapping/>
  </p:clrMapOvr>
</p:sld>
</file>

<file path=ppt/theme/theme1.xml><?xml version="1.0" encoding="utf-8"?>
<a:theme xmlns:a="http://schemas.openxmlformats.org/drawingml/2006/main" name="Office Theme">
  <a:themeElements>
    <a:clrScheme name="Office Them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CFBC31BA-B70F-4F30-BCAA-4F3011E16C4D}"/>
    </a:ext>
  </a:ext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1893</Words>
  <Application>Microsoft Office PowerPoint</Application>
  <PresentationFormat>Custom</PresentationFormat>
  <Paragraphs>40</Paragraphs>
  <Slides>3</Slides>
  <Notes>1</Notes>
  <HiddenSlides>0</HiddenSlides>
  <MMClips>0</MMClips>
  <ScaleCrop>false</ScaleCrop>
  <HeadingPairs>
    <vt:vector size="4" baseType="variant">
      <vt:variant>
        <vt:lpstr>Theme</vt:lpstr>
      </vt:variant>
      <vt:variant>
        <vt:i4>2</vt:i4>
      </vt:variant>
      <vt:variant>
        <vt:lpstr>Slide Titles</vt:lpstr>
      </vt:variant>
      <vt:variant>
        <vt:i4>3</vt:i4>
      </vt:variant>
    </vt:vector>
  </HeadingPairs>
  <TitlesOfParts>
    <vt:vector size="5" baseType="lpstr">
      <vt:lpstr>Office Theme</vt:lpstr>
      <vt:lpstr>Facet</vt:lpstr>
      <vt:lpstr>Slide 2</vt:lpstr>
      <vt:lpstr>Slide 3</vt:lpstr>
      <vt:lpstr>Slide 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2025-10-28T11:04:29Z</dcterms:created>
  <dcterms:modified xsi:type="dcterms:W3CDTF">2025-10-30T22:38:11Z</dcterms:modified>
</cp:coreProperties>
</file>