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60" r:id="rId4"/>
    <p:sldId id="262" r:id="rId5"/>
    <p:sldId id="273" r:id="rId6"/>
    <p:sldId id="263" r:id="rId7"/>
    <p:sldId id="267" r:id="rId8"/>
    <p:sldId id="268" r:id="rId9"/>
    <p:sldId id="270" r:id="rId10"/>
    <p:sldId id="274" r:id="rId11"/>
    <p:sldId id="264" r:id="rId12"/>
    <p:sldId id="266" r:id="rId13"/>
    <p:sldId id="269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36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650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6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1987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47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24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31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77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44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91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6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355A9D4F-910D-4FB7-BEA4-749152270039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34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4389" y="604007"/>
            <a:ext cx="7475220" cy="1467928"/>
          </a:xfrm>
        </p:spPr>
        <p:txBody>
          <a:bodyPr/>
          <a:lstStyle/>
          <a:p>
            <a:r>
              <a:rPr lang="en-GB" dirty="0"/>
              <a:t>Dissertation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4051" y="2281912"/>
            <a:ext cx="6575895" cy="1388165"/>
          </a:xfrm>
        </p:spPr>
        <p:txBody>
          <a:bodyPr>
            <a:normAutofit fontScale="92500"/>
          </a:bodyPr>
          <a:lstStyle/>
          <a:p>
            <a:r>
              <a:rPr lang="en-GB" sz="4800" b="1" dirty="0"/>
              <a:t>Presentation Information and Guidance</a:t>
            </a:r>
          </a:p>
        </p:txBody>
      </p:sp>
      <p:pic>
        <p:nvPicPr>
          <p:cNvPr id="1026" name="Picture 2" descr="Image result for presentation">
            <a:extLst>
              <a:ext uri="{FF2B5EF4-FFF2-40B4-BE49-F238E27FC236}">
                <a16:creationId xmlns:a16="http://schemas.microsoft.com/office/drawing/2014/main" id="{160FDF34-6EBC-4C0A-A759-94D464F52A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1" t="8716" r="18587" b="4535"/>
          <a:stretch/>
        </p:blipFill>
        <p:spPr bwMode="auto">
          <a:xfrm>
            <a:off x="285225" y="5142451"/>
            <a:ext cx="1786855" cy="13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presentation">
            <a:extLst>
              <a:ext uri="{FF2B5EF4-FFF2-40B4-BE49-F238E27FC236}">
                <a16:creationId xmlns:a16="http://schemas.microsoft.com/office/drawing/2014/main" id="{521AA89D-ECB3-406C-9C48-4F0428853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735" y="5142451"/>
            <a:ext cx="2086040" cy="13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5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74458"/>
            <a:ext cx="8665827" cy="541089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 Generate appropriate hypotheses and research questions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Use evidence-based reasoning to explore relevant practical, theoretical and ethical issues associated with a specific research question.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Carry out an empirical study involving primary data collection using appropriate tools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 Analyse data using appropriate quantitative and/or qualitative methods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Present research findings appropriately</a:t>
            </a:r>
          </a:p>
        </p:txBody>
      </p:sp>
    </p:spTree>
    <p:extLst>
      <p:ext uri="{BB962C8B-B14F-4D97-AF65-F5344CB8AC3E}">
        <p14:creationId xmlns:p14="http://schemas.microsoft.com/office/powerpoint/2010/main" val="338936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933975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115737"/>
            <a:ext cx="8799096" cy="5501780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 You will be required to prepare and present a ten minute individual </a:t>
            </a:r>
            <a:r>
              <a:rPr lang="en-GB" sz="3200" dirty="0" smtClean="0">
                <a:solidFill>
                  <a:schemeClr val="tx1"/>
                </a:solidFill>
              </a:rPr>
              <a:t>presentation</a:t>
            </a: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sz="3200" dirty="0" smtClean="0">
                <a:solidFill>
                  <a:schemeClr val="tx1"/>
                </a:solidFill>
              </a:rPr>
              <a:t>You </a:t>
            </a:r>
            <a:r>
              <a:rPr lang="en-GB" sz="3200" dirty="0">
                <a:solidFill>
                  <a:schemeClr val="tx1"/>
                </a:solidFill>
              </a:rPr>
              <a:t>will be assessed on your: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Presentation skills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Engagement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Understanding of your dissertation</a:t>
            </a:r>
          </a:p>
          <a:p>
            <a:pPr lvl="1"/>
            <a:endParaRPr lang="en-GB" sz="16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Presentations </a:t>
            </a:r>
            <a:r>
              <a:rPr lang="en-GB" sz="3200" dirty="0" smtClean="0">
                <a:solidFill>
                  <a:schemeClr val="tx1"/>
                </a:solidFill>
              </a:rPr>
              <a:t>must be oral and supported </a:t>
            </a:r>
            <a:r>
              <a:rPr lang="en-GB" sz="3200" dirty="0">
                <a:solidFill>
                  <a:schemeClr val="tx1"/>
                </a:solidFill>
              </a:rPr>
              <a:t>by PowerPoint </a:t>
            </a:r>
            <a:r>
              <a:rPr lang="en-GB" sz="3200" dirty="0" smtClean="0">
                <a:solidFill>
                  <a:schemeClr val="tx1"/>
                </a:solidFill>
              </a:rPr>
              <a:t>slides</a:t>
            </a:r>
            <a:endParaRPr lang="en-GB" sz="3200" dirty="0">
              <a:solidFill>
                <a:schemeClr val="tx1"/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The presentation is worth 25% of the overall module mark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60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32514"/>
            <a:ext cx="8741328" cy="5485002"/>
          </a:xfrm>
        </p:spPr>
        <p:txBody>
          <a:bodyPr>
            <a:normAutofit fontScale="92500"/>
          </a:bodyPr>
          <a:lstStyle/>
          <a:p>
            <a:r>
              <a:rPr lang="en-GB" sz="3500" dirty="0">
                <a:solidFill>
                  <a:schemeClr val="tx1"/>
                </a:solidFill>
              </a:rPr>
              <a:t>You must present an overview of your dissertation based on the main chapters of your dissertation</a:t>
            </a:r>
          </a:p>
          <a:p>
            <a:endParaRPr lang="en-GB" sz="1100" dirty="0">
              <a:solidFill>
                <a:schemeClr val="tx1"/>
              </a:solidFill>
            </a:endParaRPr>
          </a:p>
          <a:p>
            <a:r>
              <a:rPr lang="en-GB" sz="3500" dirty="0">
                <a:solidFill>
                  <a:schemeClr val="tx1"/>
                </a:solidFill>
              </a:rPr>
              <a:t>The sub-headings below may be useful for structuring your PowerPoint </a:t>
            </a:r>
            <a:r>
              <a:rPr lang="en-GB" sz="3500" dirty="0" smtClean="0">
                <a:solidFill>
                  <a:schemeClr val="tx1"/>
                </a:solidFill>
              </a:rPr>
              <a:t>slides:</a:t>
            </a:r>
            <a:endParaRPr lang="en-GB" sz="3500" dirty="0">
              <a:solidFill>
                <a:schemeClr val="tx1"/>
              </a:solidFill>
            </a:endParaRPr>
          </a:p>
          <a:p>
            <a:endParaRPr lang="en-GB" sz="600" dirty="0">
              <a:solidFill>
                <a:schemeClr val="tx1"/>
              </a:solidFill>
            </a:endParaRP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Background to the study (literature and theory informing your research question)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Research question/hypotheses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Methods (participants, design, materials, procedure)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Results/main findings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Discussion/Conclusions/Recommendations 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Researcher Reflections</a:t>
            </a:r>
          </a:p>
        </p:txBody>
      </p:sp>
    </p:spTree>
    <p:extLst>
      <p:ext uri="{BB962C8B-B14F-4D97-AF65-F5344CB8AC3E}">
        <p14:creationId xmlns:p14="http://schemas.microsoft.com/office/powerpoint/2010/main" val="167317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283516"/>
            <a:ext cx="8741328" cy="5334000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chemeClr val="tx1"/>
                </a:solidFill>
              </a:rPr>
              <a:t>Make sure to include a title slide at the beginning of the PowerPoint presentation</a:t>
            </a:r>
          </a:p>
          <a:p>
            <a:pPr marL="34290" indent="0">
              <a:buNone/>
            </a:pPr>
            <a:r>
              <a:rPr lang="en-GB" sz="3500" dirty="0">
                <a:solidFill>
                  <a:schemeClr val="tx1"/>
                </a:solidFill>
              </a:rPr>
              <a:t> </a:t>
            </a:r>
          </a:p>
          <a:p>
            <a:r>
              <a:rPr lang="en-GB" sz="3500" dirty="0">
                <a:solidFill>
                  <a:schemeClr val="tx1"/>
                </a:solidFill>
              </a:rPr>
              <a:t>This should include: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pPr lvl="1"/>
            <a:r>
              <a:rPr lang="en-GB" sz="3300" dirty="0">
                <a:solidFill>
                  <a:schemeClr val="tx1"/>
                </a:solidFill>
              </a:rPr>
              <a:t>The title of your dissertation</a:t>
            </a:r>
          </a:p>
          <a:p>
            <a:pPr lvl="1"/>
            <a:r>
              <a:rPr lang="en-GB" sz="3300" dirty="0">
                <a:solidFill>
                  <a:schemeClr val="tx1"/>
                </a:solidFill>
              </a:rPr>
              <a:t>Your name</a:t>
            </a:r>
          </a:p>
          <a:p>
            <a:pPr lvl="1"/>
            <a:r>
              <a:rPr lang="en-GB" sz="3300" dirty="0">
                <a:solidFill>
                  <a:schemeClr val="tx1"/>
                </a:solidFill>
              </a:rPr>
              <a:t>Your student number</a:t>
            </a:r>
          </a:p>
          <a:p>
            <a:pPr lvl="1"/>
            <a:r>
              <a:rPr lang="en-GB" sz="3300" dirty="0">
                <a:solidFill>
                  <a:schemeClr val="tx1"/>
                </a:solidFill>
              </a:rPr>
              <a:t>Name of your degree programme</a:t>
            </a:r>
          </a:p>
        </p:txBody>
      </p:sp>
    </p:spTree>
    <p:extLst>
      <p:ext uri="{BB962C8B-B14F-4D97-AF65-F5344CB8AC3E}">
        <p14:creationId xmlns:p14="http://schemas.microsoft.com/office/powerpoint/2010/main" val="67085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63052"/>
            <a:ext cx="8741328" cy="5454463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The presentation </a:t>
            </a:r>
            <a:r>
              <a:rPr lang="en-GB" sz="3600" dirty="0" smtClean="0">
                <a:solidFill>
                  <a:schemeClr val="tx1"/>
                </a:solidFill>
              </a:rPr>
              <a:t>slides </a:t>
            </a:r>
            <a:r>
              <a:rPr lang="en-GB" sz="3600" dirty="0">
                <a:solidFill>
                  <a:schemeClr val="tx1"/>
                </a:solidFill>
              </a:rPr>
              <a:t>must be professionally produced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It must cover all aspects of your dissertation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You can use notes to guide your presentation but you will be marked on engagement with audience and presentation style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You will need to reflect upon the research process, including what you have learnt, recognising issues and potential ways to address these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endParaRPr lang="en-GB" sz="13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36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32514"/>
            <a:ext cx="8741328" cy="5485002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Make use of feedback you have received from other presentations you have completed throughout your degree.</a:t>
            </a:r>
          </a:p>
          <a:p>
            <a:endParaRPr lang="en-GB" sz="11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Remember the basic elements of giving a presentation, such as…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Speaking loudly, clearly, and slowly enough for the audience to understand you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Ensure writing on slides is big enough for the audience to read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Ensure slides are not too crammed with long sentences/paragraphs</a:t>
            </a:r>
          </a:p>
          <a:p>
            <a:pPr lvl="2"/>
            <a:r>
              <a:rPr lang="en-GB" sz="3200" dirty="0">
                <a:solidFill>
                  <a:schemeClr val="tx1"/>
                </a:solidFill>
              </a:rPr>
              <a:t>They should just contain a few bullet points</a:t>
            </a:r>
          </a:p>
        </p:txBody>
      </p:sp>
    </p:spTree>
    <p:extLst>
      <p:ext uri="{BB962C8B-B14F-4D97-AF65-F5344CB8AC3E}">
        <p14:creationId xmlns:p14="http://schemas.microsoft.com/office/powerpoint/2010/main" val="3120601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32514"/>
            <a:ext cx="8741328" cy="5485002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You can use visual </a:t>
            </a:r>
            <a:r>
              <a:rPr lang="en-GB" sz="3600" dirty="0" smtClean="0">
                <a:solidFill>
                  <a:schemeClr val="tx1"/>
                </a:solidFill>
              </a:rPr>
              <a:t>aids </a:t>
            </a:r>
            <a:r>
              <a:rPr lang="en-GB" sz="3600" b="1" dirty="0">
                <a:solidFill>
                  <a:schemeClr val="tx1"/>
                </a:solidFill>
              </a:rPr>
              <a:t>BUT ONLY </a:t>
            </a:r>
            <a:r>
              <a:rPr lang="en-GB" sz="3600" dirty="0">
                <a:solidFill>
                  <a:schemeClr val="tx1"/>
                </a:solidFill>
              </a:rPr>
              <a:t>if they are pertinent to the presentation.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You can include examples of any </a:t>
            </a:r>
            <a:r>
              <a:rPr lang="en-GB" sz="3600" dirty="0" smtClean="0">
                <a:solidFill>
                  <a:schemeClr val="tx1"/>
                </a:solidFill>
              </a:rPr>
              <a:t>images, words, other </a:t>
            </a:r>
            <a:r>
              <a:rPr lang="en-GB" sz="3600" dirty="0">
                <a:solidFill>
                  <a:schemeClr val="tx1"/>
                </a:solidFill>
              </a:rPr>
              <a:t>materials you used when discussing your methods</a:t>
            </a: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You can include tables/charts to present your findings</a:t>
            </a:r>
          </a:p>
          <a:p>
            <a:pPr lvl="1"/>
            <a:r>
              <a:rPr lang="en-GB" sz="3000" b="1" dirty="0">
                <a:solidFill>
                  <a:schemeClr val="tx1"/>
                </a:solidFill>
              </a:rPr>
              <a:t>As long as you </a:t>
            </a:r>
            <a:r>
              <a:rPr lang="en-GB" sz="3000" b="1" dirty="0" smtClean="0">
                <a:solidFill>
                  <a:schemeClr val="tx1"/>
                </a:solidFill>
              </a:rPr>
              <a:t>also provide </a:t>
            </a:r>
            <a:r>
              <a:rPr lang="en-GB" sz="3000" b="1" dirty="0">
                <a:solidFill>
                  <a:schemeClr val="tx1"/>
                </a:solidFill>
              </a:rPr>
              <a:t>a verbal description/explanation of what it shows</a:t>
            </a:r>
          </a:p>
          <a:p>
            <a:pPr lvl="1"/>
            <a:endParaRPr lang="en-GB" sz="1700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You can include the outcomes from your statistical analyses – e.g., </a:t>
            </a:r>
            <a:r>
              <a:rPr lang="en-GB" sz="3200" i="1" dirty="0">
                <a:solidFill>
                  <a:schemeClr val="tx1"/>
                </a:solidFill>
              </a:rPr>
              <a:t>F </a:t>
            </a:r>
            <a:r>
              <a:rPr lang="en-GB" sz="3200" dirty="0">
                <a:solidFill>
                  <a:schemeClr val="tx1"/>
                </a:solidFill>
              </a:rPr>
              <a:t>(1, 88) = 12.45, </a:t>
            </a:r>
            <a:r>
              <a:rPr lang="en-GB" sz="3200" i="1" dirty="0">
                <a:solidFill>
                  <a:schemeClr val="tx1"/>
                </a:solidFill>
              </a:rPr>
              <a:t>p &lt; .05</a:t>
            </a:r>
          </a:p>
          <a:p>
            <a:pPr lvl="1"/>
            <a:r>
              <a:rPr lang="en-GB" sz="3000" dirty="0">
                <a:solidFill>
                  <a:schemeClr val="tx1"/>
                </a:solidFill>
              </a:rPr>
              <a:t>However, you </a:t>
            </a:r>
            <a:r>
              <a:rPr lang="en-GB" sz="3000" b="1" dirty="0">
                <a:solidFill>
                  <a:schemeClr val="tx1"/>
                </a:solidFill>
              </a:rPr>
              <a:t>must</a:t>
            </a:r>
            <a:r>
              <a:rPr lang="en-GB" sz="3000" dirty="0">
                <a:solidFill>
                  <a:schemeClr val="tx1"/>
                </a:solidFill>
              </a:rPr>
              <a:t> then also verbally explain what this means/shows</a:t>
            </a:r>
          </a:p>
        </p:txBody>
      </p:sp>
    </p:spTree>
    <p:extLst>
      <p:ext uri="{BB962C8B-B14F-4D97-AF65-F5344CB8AC3E}">
        <p14:creationId xmlns:p14="http://schemas.microsoft.com/office/powerpoint/2010/main" val="298299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32514"/>
            <a:ext cx="8741328" cy="5485002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You should include citations on your slides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Particularly in the sections on… </a:t>
            </a:r>
          </a:p>
          <a:p>
            <a:pPr lvl="2"/>
            <a:r>
              <a:rPr lang="en-GB" sz="2800" dirty="0" smtClean="0">
                <a:solidFill>
                  <a:schemeClr val="tx1"/>
                </a:solidFill>
              </a:rPr>
              <a:t>Background </a:t>
            </a:r>
            <a:r>
              <a:rPr lang="en-GB" sz="2800" dirty="0">
                <a:solidFill>
                  <a:schemeClr val="tx1"/>
                </a:solidFill>
              </a:rPr>
              <a:t>to the study (literature and theory)</a:t>
            </a:r>
          </a:p>
          <a:p>
            <a:pPr lvl="2"/>
            <a:r>
              <a:rPr lang="en-GB" sz="2800" dirty="0" smtClean="0">
                <a:solidFill>
                  <a:schemeClr val="tx1"/>
                </a:solidFill>
              </a:rPr>
              <a:t>The </a:t>
            </a:r>
            <a:r>
              <a:rPr lang="en-GB" sz="2800" dirty="0">
                <a:solidFill>
                  <a:schemeClr val="tx1"/>
                </a:solidFill>
              </a:rPr>
              <a:t>method section if you used a particular questionnaire, or sourced stimuli from a specific author/paper, etc.</a:t>
            </a:r>
          </a:p>
          <a:p>
            <a:pPr lvl="2"/>
            <a:r>
              <a:rPr lang="en-GB" sz="2800" dirty="0">
                <a:solidFill>
                  <a:schemeClr val="tx1"/>
                </a:solidFill>
              </a:rPr>
              <a:t>In the discussion section (support/contradicting previous research/theories)  </a:t>
            </a:r>
          </a:p>
          <a:p>
            <a:pPr lvl="1"/>
            <a:endParaRPr lang="en-GB" sz="1600" dirty="0">
              <a:solidFill>
                <a:schemeClr val="tx1"/>
              </a:solidFill>
            </a:endParaRP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You should also include a slide at the end of your presentation with a reference list of all the references you used in the presentation</a:t>
            </a:r>
          </a:p>
          <a:p>
            <a:pPr lvl="2"/>
            <a:r>
              <a:rPr lang="en-GB" sz="2800" b="1" dirty="0">
                <a:solidFill>
                  <a:schemeClr val="tx1"/>
                </a:solidFill>
              </a:rPr>
              <a:t>NOT</a:t>
            </a:r>
            <a:r>
              <a:rPr lang="en-GB" sz="2800" dirty="0">
                <a:solidFill>
                  <a:schemeClr val="tx1"/>
                </a:solidFill>
              </a:rPr>
              <a:t> all the references used in the dissertation</a:t>
            </a:r>
          </a:p>
        </p:txBody>
      </p:sp>
    </p:spTree>
    <p:extLst>
      <p:ext uri="{BB962C8B-B14F-4D97-AF65-F5344CB8AC3E}">
        <p14:creationId xmlns:p14="http://schemas.microsoft.com/office/powerpoint/2010/main" val="247043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32513"/>
            <a:ext cx="8741328" cy="5545123"/>
          </a:xfrm>
        </p:spPr>
        <p:txBody>
          <a:bodyPr>
            <a:normAutofit fontScale="77500" lnSpcReduction="20000"/>
          </a:bodyPr>
          <a:lstStyle/>
          <a:p>
            <a:r>
              <a:rPr lang="en-GB" sz="4100" dirty="0">
                <a:solidFill>
                  <a:schemeClr val="tx1"/>
                </a:solidFill>
              </a:rPr>
              <a:t>There is no set number on how many slides you should include.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However, as a rough estimate – no less than six and no more than about twelve (including title slide and references slide).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4100" dirty="0">
                <a:solidFill>
                  <a:schemeClr val="tx1"/>
                </a:solidFill>
              </a:rPr>
              <a:t>Given that you only have ten minutes, it is vital that you work on being succinct/concise while ensuring key details/information for the audience to understand what you did for your dissertation is not missing.</a:t>
            </a:r>
          </a:p>
          <a:p>
            <a:pPr lvl="1"/>
            <a:endParaRPr lang="en-GB" sz="2100" dirty="0">
              <a:solidFill>
                <a:schemeClr val="tx1"/>
              </a:solidFill>
            </a:endParaRPr>
          </a:p>
          <a:p>
            <a:pPr lvl="1"/>
            <a:r>
              <a:rPr lang="en-GB" sz="3600" dirty="0">
                <a:solidFill>
                  <a:schemeClr val="tx1"/>
                </a:solidFill>
              </a:rPr>
              <a:t>Your ability to explain all the key elements of your dissertation in a clear and comprehensible manner while keeping to time will be assessed.</a:t>
            </a:r>
          </a:p>
          <a:p>
            <a:endParaRPr lang="en-GB" sz="2100" dirty="0">
              <a:solidFill>
                <a:schemeClr val="tx1"/>
              </a:solidFill>
            </a:endParaRPr>
          </a:p>
          <a:p>
            <a:r>
              <a:rPr lang="en-GB" sz="3600" b="1" dirty="0">
                <a:solidFill>
                  <a:schemeClr val="tx1"/>
                </a:solidFill>
              </a:rPr>
              <a:t>So, PRACTICE, PRACTICE, PRACTICE!!!!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64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91236"/>
            <a:ext cx="8741328" cy="5426279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All students </a:t>
            </a:r>
            <a:r>
              <a:rPr lang="en-GB" sz="3600" dirty="0" smtClean="0">
                <a:solidFill>
                  <a:schemeClr val="tx1"/>
                </a:solidFill>
              </a:rPr>
              <a:t>must video record themselves giving the presentation. </a:t>
            </a:r>
          </a:p>
          <a:p>
            <a:pPr marL="34290" indent="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r>
              <a:rPr lang="en-GB" sz="3600" dirty="0" smtClean="0">
                <a:solidFill>
                  <a:schemeClr val="tx1"/>
                </a:solidFill>
              </a:rPr>
              <a:t>The recorded presentation should then be uploaded to OneDrive and shared with the module lead.</a:t>
            </a:r>
          </a:p>
          <a:p>
            <a:pPr marL="205740" lvl="1" indent="0">
              <a:buNone/>
            </a:pP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3600" dirty="0" smtClean="0">
                <a:solidFill>
                  <a:schemeClr val="tx1"/>
                </a:solidFill>
              </a:rPr>
              <a:t>The presentation Slides should be submitted to the </a:t>
            </a:r>
            <a:r>
              <a:rPr lang="en-GB" sz="3600" dirty="0" err="1" smtClean="0">
                <a:solidFill>
                  <a:schemeClr val="tx1"/>
                </a:solidFill>
              </a:rPr>
              <a:t>TurnItIn</a:t>
            </a:r>
            <a:r>
              <a:rPr lang="en-GB" sz="3600" dirty="0" smtClean="0">
                <a:solidFill>
                  <a:schemeClr val="tx1"/>
                </a:solidFill>
              </a:rPr>
              <a:t> portal on Moodle.</a:t>
            </a:r>
          </a:p>
          <a:p>
            <a:pPr lvl="1"/>
            <a:endParaRPr lang="en-GB" sz="2000" dirty="0">
              <a:solidFill>
                <a:schemeClr val="tx1"/>
              </a:solidFill>
            </a:endParaRPr>
          </a:p>
          <a:p>
            <a:r>
              <a:rPr lang="en-GB" sz="3400" dirty="0" smtClean="0">
                <a:solidFill>
                  <a:schemeClr val="tx1"/>
                </a:solidFill>
              </a:rPr>
              <a:t>See Presentation Recording and Uploading guidance </a:t>
            </a:r>
            <a:r>
              <a:rPr lang="en-GB" sz="3400" dirty="0">
                <a:solidFill>
                  <a:schemeClr val="tx1"/>
                </a:solidFill>
              </a:rPr>
              <a:t>document on </a:t>
            </a:r>
            <a:r>
              <a:rPr lang="en-GB" sz="3400" dirty="0" smtClean="0">
                <a:solidFill>
                  <a:schemeClr val="tx1"/>
                </a:solidFill>
              </a:rPr>
              <a:t>Moodle for further information on how to do this.</a:t>
            </a:r>
            <a:endParaRPr lang="en-GB" sz="3400" dirty="0">
              <a:solidFill>
                <a:schemeClr val="tx1"/>
              </a:solidFill>
            </a:endParaRPr>
          </a:p>
          <a:p>
            <a:pPr lvl="1"/>
            <a:endParaRPr lang="en-GB" sz="3400" dirty="0" smtClean="0">
              <a:solidFill>
                <a:schemeClr val="tx1"/>
              </a:solidFill>
            </a:endParaRPr>
          </a:p>
          <a:p>
            <a:endParaRPr lang="en-GB" sz="3600" dirty="0">
              <a:solidFill>
                <a:schemeClr val="tx1"/>
              </a:solidFill>
            </a:endParaRPr>
          </a:p>
          <a:p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21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91236"/>
            <a:ext cx="8741328" cy="5426279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The marking criteria is attached to the end of the presentation proforma (available on Moodle)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You should study this carefully to ensure you are clear on what is required to achieve a specific mark. 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The two members of academic staff </a:t>
            </a:r>
            <a:r>
              <a:rPr lang="en-GB" sz="3600" dirty="0" smtClean="0">
                <a:solidFill>
                  <a:schemeClr val="tx1"/>
                </a:solidFill>
              </a:rPr>
              <a:t>marking the presentation will </a:t>
            </a:r>
            <a:r>
              <a:rPr lang="en-GB" sz="3600" dirty="0">
                <a:solidFill>
                  <a:schemeClr val="tx1"/>
                </a:solidFill>
              </a:rPr>
              <a:t>use this criteria when deciding upon the overall </a:t>
            </a:r>
            <a:r>
              <a:rPr lang="en-GB" sz="3600" dirty="0" smtClean="0">
                <a:solidFill>
                  <a:schemeClr val="tx1"/>
                </a:solidFill>
              </a:rPr>
              <a:t>mark.</a:t>
            </a: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61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</a:t>
            </a:r>
            <a:r>
              <a:rPr lang="en-GB" sz="4400" b="1" dirty="0" smtClean="0">
                <a:solidFill>
                  <a:schemeClr val="tx1"/>
                </a:solidFill>
              </a:rPr>
              <a:t>Submission </a:t>
            </a:r>
            <a:endParaRPr lang="en-GB" sz="4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63159"/>
            <a:ext cx="8741328" cy="5498322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Your presentation </a:t>
            </a:r>
            <a:r>
              <a:rPr lang="en-GB" sz="3600" dirty="0" smtClean="0">
                <a:solidFill>
                  <a:schemeClr val="tx1"/>
                </a:solidFill>
              </a:rPr>
              <a:t>slides must be submitted to the </a:t>
            </a:r>
            <a:r>
              <a:rPr lang="en-GB" sz="3600" dirty="0" err="1" smtClean="0">
                <a:solidFill>
                  <a:schemeClr val="tx1"/>
                </a:solidFill>
              </a:rPr>
              <a:t>TurnItIn</a:t>
            </a:r>
            <a:r>
              <a:rPr lang="en-GB" sz="3600" dirty="0" smtClean="0">
                <a:solidFill>
                  <a:schemeClr val="tx1"/>
                </a:solidFill>
              </a:rPr>
              <a:t> portal on the module Moodle </a:t>
            </a:r>
            <a:r>
              <a:rPr lang="en-GB" sz="3600" dirty="0" smtClean="0">
                <a:solidFill>
                  <a:schemeClr val="tx1"/>
                </a:solidFill>
              </a:rPr>
              <a:t>page </a:t>
            </a:r>
            <a:r>
              <a:rPr lang="en-GB" sz="3600" dirty="0" smtClean="0">
                <a:solidFill>
                  <a:schemeClr val="tx1"/>
                </a:solidFill>
              </a:rPr>
              <a:t>by </a:t>
            </a:r>
            <a:r>
              <a:rPr lang="en-GB" sz="3600" dirty="0">
                <a:solidFill>
                  <a:schemeClr val="tx1"/>
                </a:solidFill>
              </a:rPr>
              <a:t>no later than </a:t>
            </a:r>
            <a:r>
              <a:rPr lang="en-GB" sz="3600" dirty="0" smtClean="0">
                <a:solidFill>
                  <a:schemeClr val="tx1"/>
                </a:solidFill>
              </a:rPr>
              <a:t>12:00pm (Midday) </a:t>
            </a:r>
            <a:r>
              <a:rPr lang="en-GB" sz="3600" dirty="0">
                <a:solidFill>
                  <a:schemeClr val="tx1"/>
                </a:solidFill>
              </a:rPr>
              <a:t>on Monday 18</a:t>
            </a:r>
            <a:r>
              <a:rPr lang="en-GB" sz="3600" baseline="30000" dirty="0">
                <a:solidFill>
                  <a:schemeClr val="tx1"/>
                </a:solidFill>
              </a:rPr>
              <a:t>th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smtClean="0">
                <a:solidFill>
                  <a:schemeClr val="tx1"/>
                </a:solidFill>
              </a:rPr>
              <a:t>May.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r>
              <a:rPr lang="en-GB" sz="3600" dirty="0" smtClean="0">
                <a:solidFill>
                  <a:schemeClr val="tx1"/>
                </a:solidFill>
              </a:rPr>
              <a:t>The video recording of your presentation must also be uploaded to OneDrive </a:t>
            </a:r>
            <a:r>
              <a:rPr lang="en-GB" sz="3600" b="1" dirty="0" smtClean="0">
                <a:solidFill>
                  <a:schemeClr val="tx1"/>
                </a:solidFill>
              </a:rPr>
              <a:t>AND SHARED </a:t>
            </a:r>
            <a:r>
              <a:rPr lang="en-GB" sz="3600" dirty="0" smtClean="0">
                <a:solidFill>
                  <a:schemeClr val="tx1"/>
                </a:solidFill>
              </a:rPr>
              <a:t>with the </a:t>
            </a:r>
            <a:r>
              <a:rPr lang="en-GB" sz="3600" dirty="0">
                <a:solidFill>
                  <a:schemeClr val="tx1"/>
                </a:solidFill>
              </a:rPr>
              <a:t>Module lead </a:t>
            </a:r>
            <a:r>
              <a:rPr lang="en-GB" sz="3600" dirty="0" smtClean="0">
                <a:solidFill>
                  <a:schemeClr val="tx1"/>
                </a:solidFill>
              </a:rPr>
              <a:t>(Dr Kate Williams) by </a:t>
            </a:r>
            <a:r>
              <a:rPr lang="en-GB" sz="3600" dirty="0">
                <a:solidFill>
                  <a:schemeClr val="tx1"/>
                </a:solidFill>
              </a:rPr>
              <a:t>no later than 12:00pm (Midday) on Monday 18</a:t>
            </a:r>
            <a:r>
              <a:rPr lang="en-GB" sz="3600" baseline="30000" dirty="0">
                <a:solidFill>
                  <a:schemeClr val="tx1"/>
                </a:solidFill>
              </a:rPr>
              <a:t>th</a:t>
            </a:r>
            <a:r>
              <a:rPr lang="en-GB" sz="3600" dirty="0">
                <a:solidFill>
                  <a:schemeClr val="tx1"/>
                </a:solidFill>
              </a:rPr>
              <a:t> May.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A late submission will result in a capped mark of 40% for the presentation </a:t>
            </a:r>
            <a:r>
              <a:rPr lang="en-GB" sz="3600" dirty="0" smtClean="0">
                <a:solidFill>
                  <a:schemeClr val="tx1"/>
                </a:solidFill>
              </a:rPr>
              <a:t>element.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51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</a:t>
            </a:r>
            <a:r>
              <a:rPr lang="en-GB" sz="4400" b="1" dirty="0" smtClean="0">
                <a:solidFill>
                  <a:schemeClr val="tx1"/>
                </a:solidFill>
              </a:rPr>
              <a:t>Submission </a:t>
            </a:r>
            <a:endParaRPr lang="en-GB" sz="4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114" y="1191236"/>
            <a:ext cx="8741328" cy="5426279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There is a draft and a final presentation </a:t>
            </a:r>
            <a:r>
              <a:rPr lang="en-GB" sz="3600" dirty="0" smtClean="0">
                <a:solidFill>
                  <a:schemeClr val="tx1"/>
                </a:solidFill>
              </a:rPr>
              <a:t>slides portal </a:t>
            </a:r>
            <a:r>
              <a:rPr lang="en-GB" sz="3600" dirty="0">
                <a:solidFill>
                  <a:schemeClr val="tx1"/>
                </a:solidFill>
              </a:rPr>
              <a:t>available on the module Moodle page.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Ensure to submit to the draft portal in plenty of time to check for plagiarism </a:t>
            </a:r>
          </a:p>
          <a:p>
            <a:pPr lvl="1"/>
            <a:r>
              <a:rPr lang="en-GB" sz="3400" dirty="0">
                <a:solidFill>
                  <a:schemeClr val="tx1"/>
                </a:solidFill>
              </a:rPr>
              <a:t>Ensure to then submit the final presentation to the final </a:t>
            </a:r>
            <a:r>
              <a:rPr lang="en-GB" sz="3400" dirty="0" err="1">
                <a:solidFill>
                  <a:schemeClr val="tx1"/>
                </a:solidFill>
              </a:rPr>
              <a:t>TurnItIn</a:t>
            </a:r>
            <a:r>
              <a:rPr lang="en-GB" sz="3400" dirty="0">
                <a:solidFill>
                  <a:schemeClr val="tx1"/>
                </a:solidFill>
              </a:rPr>
              <a:t> portal by the deadline</a:t>
            </a:r>
          </a:p>
          <a:p>
            <a:endParaRPr lang="en-GB" sz="1900" dirty="0" smtClean="0">
              <a:solidFill>
                <a:schemeClr val="tx1"/>
              </a:solidFill>
            </a:endParaRPr>
          </a:p>
          <a:p>
            <a:r>
              <a:rPr lang="en-GB" sz="3600" dirty="0" smtClean="0">
                <a:solidFill>
                  <a:schemeClr val="tx1"/>
                </a:solidFill>
              </a:rPr>
              <a:t>If you experience issues uploading the slides to </a:t>
            </a:r>
            <a:r>
              <a:rPr lang="en-GB" sz="3600" dirty="0" err="1" smtClean="0">
                <a:solidFill>
                  <a:schemeClr val="tx1"/>
                </a:solidFill>
              </a:rPr>
              <a:t>TurnItIn</a:t>
            </a:r>
            <a:r>
              <a:rPr lang="en-GB" sz="3600" dirty="0" smtClean="0">
                <a:solidFill>
                  <a:schemeClr val="tx1"/>
                </a:solidFill>
              </a:rPr>
              <a:t> or uploading the recording to OneDrive, please email them to your supervisor and the module lead before the deadline.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1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361</TotalTime>
  <Words>907</Words>
  <Application>Microsoft Office PowerPoint</Application>
  <PresentationFormat>On-screen Show (4:3)</PresentationFormat>
  <Paragraphs>114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Corbel</vt:lpstr>
      <vt:lpstr>Basis</vt:lpstr>
      <vt:lpstr>Dissertation</vt:lpstr>
      <vt:lpstr>Module Learning Outcomes</vt:lpstr>
      <vt:lpstr>Presentation Guidance  </vt:lpstr>
      <vt:lpstr>Presentation Guidance </vt:lpstr>
      <vt:lpstr>Presentation Guidance </vt:lpstr>
      <vt:lpstr>Presentation Guidance </vt:lpstr>
      <vt:lpstr>Presentation Guidance </vt:lpstr>
      <vt:lpstr>Presentation Guidance </vt:lpstr>
      <vt:lpstr>Presentation Guidance </vt:lpstr>
      <vt:lpstr>Presentation Guidance </vt:lpstr>
      <vt:lpstr>Presentation Information </vt:lpstr>
      <vt:lpstr>Presentation Information </vt:lpstr>
      <vt:lpstr>Presentation Submission </vt:lpstr>
      <vt:lpstr>Presentation Submission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Williams</dc:creator>
  <cp:lastModifiedBy>Kate Williams</cp:lastModifiedBy>
  <cp:revision>26</cp:revision>
  <dcterms:created xsi:type="dcterms:W3CDTF">2020-02-27T17:20:40Z</dcterms:created>
  <dcterms:modified xsi:type="dcterms:W3CDTF">2020-03-30T12:24:53Z</dcterms:modified>
</cp:coreProperties>
</file>