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5"/>
  </p:notesMasterIdLst>
  <p:sldIdLst>
    <p:sldId id="257" r:id="rId2"/>
    <p:sldId id="258" r:id="rId3"/>
    <p:sldId id="259" r:id="rId4"/>
    <p:sldId id="267" r:id="rId5"/>
    <p:sldId id="263" r:id="rId6"/>
    <p:sldId id="260" r:id="rId7"/>
    <p:sldId id="261" r:id="rId8"/>
    <p:sldId id="264" r:id="rId9"/>
    <p:sldId id="265" r:id="rId10"/>
    <p:sldId id="266" r:id="rId11"/>
    <p:sldId id="292" r:id="rId12"/>
    <p:sldId id="291" r:id="rId13"/>
    <p:sldId id="268" r:id="rId14"/>
    <p:sldId id="272" r:id="rId15"/>
    <p:sldId id="273" r:id="rId16"/>
    <p:sldId id="293" r:id="rId17"/>
    <p:sldId id="294" r:id="rId18"/>
    <p:sldId id="274" r:id="rId19"/>
    <p:sldId id="269" r:id="rId20"/>
    <p:sldId id="270" r:id="rId21"/>
    <p:sldId id="275" r:id="rId22"/>
    <p:sldId id="278" r:id="rId23"/>
    <p:sldId id="277"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7" autoAdjust="0"/>
    <p:restoredTop sz="73887" autoAdjust="0"/>
  </p:normalViewPr>
  <p:slideViewPr>
    <p:cSldViewPr snapToGrid="0" showGuides="1">
      <p:cViewPr varScale="1">
        <p:scale>
          <a:sx n="86" d="100"/>
          <a:sy n="86" d="100"/>
        </p:scale>
        <p:origin x="232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CB1E4-33CB-430C-82E1-9E4B67E959C4}" type="doc">
      <dgm:prSet loTypeId="urn:microsoft.com/office/officeart/2005/8/layout/orgChart1" loCatId="hierarchy" qsTypeId="urn:microsoft.com/office/officeart/2005/8/quickstyle/simple2" qsCatId="simple" csTypeId="urn:microsoft.com/office/officeart/2005/8/colors/accent3_1" csCatId="accent3" phldr="1"/>
      <dgm:spPr/>
      <dgm:t>
        <a:bodyPr/>
        <a:lstStyle/>
        <a:p>
          <a:endParaRPr lang="en-GB"/>
        </a:p>
      </dgm:t>
    </dgm:pt>
    <dgm:pt modelId="{5D8A0A50-641D-40DB-A607-EFCCF69020A8}">
      <dgm:prSet phldrT="[Text]"/>
      <dgm:spPr/>
      <dgm:t>
        <a:bodyPr/>
        <a:lstStyle/>
        <a:p>
          <a:r>
            <a:rPr lang="en-GB" dirty="0"/>
            <a:t>DNA &amp; RNA</a:t>
          </a:r>
        </a:p>
      </dgm:t>
    </dgm:pt>
    <dgm:pt modelId="{CCDF1B57-809F-4E99-B364-0D1F7A66A8C7}" type="parTrans" cxnId="{BDCEFF08-D835-42CA-B043-65944D324D00}">
      <dgm:prSet/>
      <dgm:spPr/>
      <dgm:t>
        <a:bodyPr/>
        <a:lstStyle/>
        <a:p>
          <a:endParaRPr lang="en-GB"/>
        </a:p>
      </dgm:t>
    </dgm:pt>
    <dgm:pt modelId="{EA9E3ECA-24E8-4143-9EDC-1A7D334C2793}" type="sibTrans" cxnId="{BDCEFF08-D835-42CA-B043-65944D324D00}">
      <dgm:prSet/>
      <dgm:spPr/>
      <dgm:t>
        <a:bodyPr/>
        <a:lstStyle/>
        <a:p>
          <a:endParaRPr lang="en-GB"/>
        </a:p>
      </dgm:t>
    </dgm:pt>
    <dgm:pt modelId="{37A16A41-B54C-4C19-ABD6-15FDC3587CE6}">
      <dgm:prSet phldrT="[Text]"/>
      <dgm:spPr/>
      <dgm:t>
        <a:bodyPr/>
        <a:lstStyle/>
        <a:p>
          <a:r>
            <a:rPr lang="en-GB" dirty="0"/>
            <a:t>History</a:t>
          </a:r>
        </a:p>
      </dgm:t>
    </dgm:pt>
    <dgm:pt modelId="{0065B13A-096A-48C1-80D5-1983767D0C68}" type="parTrans" cxnId="{A54C2D06-7E06-4946-8139-ECD9B3BA144D}">
      <dgm:prSet/>
      <dgm:spPr/>
      <dgm:t>
        <a:bodyPr/>
        <a:lstStyle/>
        <a:p>
          <a:endParaRPr lang="en-GB"/>
        </a:p>
      </dgm:t>
    </dgm:pt>
    <dgm:pt modelId="{E2FF2BD4-7E2D-4059-AC1C-ABCC36A7AE16}" type="sibTrans" cxnId="{A54C2D06-7E06-4946-8139-ECD9B3BA144D}">
      <dgm:prSet/>
      <dgm:spPr/>
      <dgm:t>
        <a:bodyPr/>
        <a:lstStyle/>
        <a:p>
          <a:endParaRPr lang="en-GB"/>
        </a:p>
      </dgm:t>
    </dgm:pt>
    <dgm:pt modelId="{083F206A-B5DE-4653-B005-3E9E72B7510D}">
      <dgm:prSet phldrT="[Text]"/>
      <dgm:spPr/>
      <dgm:t>
        <a:bodyPr/>
        <a:lstStyle/>
        <a:p>
          <a:r>
            <a:rPr lang="en-GB" dirty="0"/>
            <a:t>Chromosomes</a:t>
          </a:r>
        </a:p>
      </dgm:t>
    </dgm:pt>
    <dgm:pt modelId="{E85DA214-9513-4B66-AFCE-00919DB7CE57}" type="parTrans" cxnId="{B43621F6-B315-4DB9-9354-FC7E6A3A1534}">
      <dgm:prSet/>
      <dgm:spPr/>
      <dgm:t>
        <a:bodyPr/>
        <a:lstStyle/>
        <a:p>
          <a:endParaRPr lang="en-GB"/>
        </a:p>
      </dgm:t>
    </dgm:pt>
    <dgm:pt modelId="{F6631BFD-3B24-4253-B0AA-E604C76A90FB}" type="sibTrans" cxnId="{B43621F6-B315-4DB9-9354-FC7E6A3A1534}">
      <dgm:prSet/>
      <dgm:spPr/>
      <dgm:t>
        <a:bodyPr/>
        <a:lstStyle/>
        <a:p>
          <a:endParaRPr lang="en-GB"/>
        </a:p>
      </dgm:t>
    </dgm:pt>
    <dgm:pt modelId="{7CA8584B-6CC5-444B-97B4-980E475CEF14}">
      <dgm:prSet phldrT="[Text]"/>
      <dgm:spPr/>
      <dgm:t>
        <a:bodyPr/>
        <a:lstStyle/>
        <a:p>
          <a:r>
            <a:rPr lang="en-GB" dirty="0"/>
            <a:t>Structure</a:t>
          </a:r>
        </a:p>
      </dgm:t>
    </dgm:pt>
    <dgm:pt modelId="{CF92E6AF-D864-4CFB-8EAC-524C55397F8B}" type="parTrans" cxnId="{D7FE7610-4E17-4D6A-8641-D3AC97FC7660}">
      <dgm:prSet/>
      <dgm:spPr/>
      <dgm:t>
        <a:bodyPr/>
        <a:lstStyle/>
        <a:p>
          <a:endParaRPr lang="en-GB"/>
        </a:p>
      </dgm:t>
    </dgm:pt>
    <dgm:pt modelId="{5F154DED-9887-49A1-B36D-FC9C0B621559}" type="sibTrans" cxnId="{D7FE7610-4E17-4D6A-8641-D3AC97FC7660}">
      <dgm:prSet/>
      <dgm:spPr/>
      <dgm:t>
        <a:bodyPr/>
        <a:lstStyle/>
        <a:p>
          <a:endParaRPr lang="en-GB"/>
        </a:p>
      </dgm:t>
    </dgm:pt>
    <dgm:pt modelId="{27D8B5BB-F609-4B66-901B-2C09CB5615BD}">
      <dgm:prSet phldrT="[Text]"/>
      <dgm:spPr/>
      <dgm:t>
        <a:bodyPr/>
        <a:lstStyle/>
        <a:p>
          <a:r>
            <a:rPr lang="en-GB" dirty="0"/>
            <a:t>Central Dogma</a:t>
          </a:r>
        </a:p>
      </dgm:t>
    </dgm:pt>
    <dgm:pt modelId="{9A69E1F8-5FE6-4EC6-8AD1-93F5C798581E}" type="parTrans" cxnId="{596ADD50-9BA5-4D04-8B15-5C5DE9F0A8DE}">
      <dgm:prSet/>
      <dgm:spPr/>
      <dgm:t>
        <a:bodyPr/>
        <a:lstStyle/>
        <a:p>
          <a:endParaRPr lang="en-GB"/>
        </a:p>
      </dgm:t>
    </dgm:pt>
    <dgm:pt modelId="{F5054B85-E9CB-4CA6-9106-F65D2831375C}" type="sibTrans" cxnId="{596ADD50-9BA5-4D04-8B15-5C5DE9F0A8DE}">
      <dgm:prSet/>
      <dgm:spPr/>
      <dgm:t>
        <a:bodyPr/>
        <a:lstStyle/>
        <a:p>
          <a:endParaRPr lang="en-GB"/>
        </a:p>
      </dgm:t>
    </dgm:pt>
    <dgm:pt modelId="{A9FDA807-A275-4D20-AF46-1C0FA30527A4}">
      <dgm:prSet phldrT="[Text]"/>
      <dgm:spPr/>
      <dgm:t>
        <a:bodyPr/>
        <a:lstStyle/>
        <a:p>
          <a:r>
            <a:rPr lang="en-GB" dirty="0"/>
            <a:t>Molecular Biology in Conservation &amp; Ecology</a:t>
          </a:r>
        </a:p>
      </dgm:t>
    </dgm:pt>
    <dgm:pt modelId="{4F9B1D26-9DD3-4F5F-B3CA-7496E77803CE}" type="parTrans" cxnId="{6F281F04-D38D-4DFA-9DAE-9BBAAD3FCD71}">
      <dgm:prSet/>
      <dgm:spPr/>
      <dgm:t>
        <a:bodyPr/>
        <a:lstStyle/>
        <a:p>
          <a:endParaRPr lang="en-GB"/>
        </a:p>
      </dgm:t>
    </dgm:pt>
    <dgm:pt modelId="{683CA2D5-3D82-4197-8F4D-6C9A6B8B3F60}" type="sibTrans" cxnId="{6F281F04-D38D-4DFA-9DAE-9BBAAD3FCD71}">
      <dgm:prSet/>
      <dgm:spPr/>
      <dgm:t>
        <a:bodyPr/>
        <a:lstStyle/>
        <a:p>
          <a:endParaRPr lang="en-GB"/>
        </a:p>
      </dgm:t>
    </dgm:pt>
    <dgm:pt modelId="{C5B3B917-1CD2-43CC-AAB7-A3864B0BB27F}">
      <dgm:prSet phldrT="[Text]"/>
      <dgm:spPr/>
      <dgm:t>
        <a:bodyPr/>
        <a:lstStyle/>
        <a:p>
          <a:r>
            <a:rPr lang="en-GB" dirty="0"/>
            <a:t>Avery-MacLeod-McCarty</a:t>
          </a:r>
        </a:p>
      </dgm:t>
    </dgm:pt>
    <dgm:pt modelId="{9CD96DE8-0B03-435A-BA55-9276405F5AD6}" type="parTrans" cxnId="{8B7B2D23-5488-4FE2-AD62-EF989BE35C1A}">
      <dgm:prSet/>
      <dgm:spPr/>
      <dgm:t>
        <a:bodyPr/>
        <a:lstStyle/>
        <a:p>
          <a:endParaRPr lang="en-GB"/>
        </a:p>
      </dgm:t>
    </dgm:pt>
    <dgm:pt modelId="{A8F6ED50-BF52-4118-AD17-6441944E8A36}" type="sibTrans" cxnId="{8B7B2D23-5488-4FE2-AD62-EF989BE35C1A}">
      <dgm:prSet/>
      <dgm:spPr/>
      <dgm:t>
        <a:bodyPr/>
        <a:lstStyle/>
        <a:p>
          <a:endParaRPr lang="en-GB"/>
        </a:p>
      </dgm:t>
    </dgm:pt>
    <dgm:pt modelId="{FE128452-343B-4E48-AB2A-493F24B65870}">
      <dgm:prSet phldrT="[Text]"/>
      <dgm:spPr/>
      <dgm:t>
        <a:bodyPr/>
        <a:lstStyle/>
        <a:p>
          <a:r>
            <a:rPr lang="en-GB" dirty="0"/>
            <a:t>Hershey-Chase</a:t>
          </a:r>
        </a:p>
      </dgm:t>
    </dgm:pt>
    <dgm:pt modelId="{53E4A99F-3346-4CE8-960D-17626EC8D8FF}" type="parTrans" cxnId="{67399EC8-B60E-4799-81CD-D01FAC073599}">
      <dgm:prSet/>
      <dgm:spPr/>
      <dgm:t>
        <a:bodyPr/>
        <a:lstStyle/>
        <a:p>
          <a:endParaRPr lang="en-GB"/>
        </a:p>
      </dgm:t>
    </dgm:pt>
    <dgm:pt modelId="{62E6FE6D-1954-4CE8-B37A-E1E3BDC15384}" type="sibTrans" cxnId="{67399EC8-B60E-4799-81CD-D01FAC073599}">
      <dgm:prSet/>
      <dgm:spPr/>
      <dgm:t>
        <a:bodyPr/>
        <a:lstStyle/>
        <a:p>
          <a:endParaRPr lang="en-GB"/>
        </a:p>
      </dgm:t>
    </dgm:pt>
    <dgm:pt modelId="{2CA23CCE-352B-4D0A-8A4B-DC37764475FB}">
      <dgm:prSet phldrT="[Text]"/>
      <dgm:spPr/>
      <dgm:t>
        <a:bodyPr/>
        <a:lstStyle/>
        <a:p>
          <a:r>
            <a:rPr lang="en-GB" dirty="0"/>
            <a:t>Watson-Crick-Wilkins-Franklin</a:t>
          </a:r>
        </a:p>
      </dgm:t>
    </dgm:pt>
    <dgm:pt modelId="{0DA4558C-AB65-49F1-B57C-5D1A5423D9A1}" type="parTrans" cxnId="{A3C06979-382F-4676-8F1B-DB8D349C9739}">
      <dgm:prSet/>
      <dgm:spPr/>
      <dgm:t>
        <a:bodyPr/>
        <a:lstStyle/>
        <a:p>
          <a:endParaRPr lang="en-GB"/>
        </a:p>
      </dgm:t>
    </dgm:pt>
    <dgm:pt modelId="{00187045-3982-4657-8287-F2D14F02FF88}" type="sibTrans" cxnId="{A3C06979-382F-4676-8F1B-DB8D349C9739}">
      <dgm:prSet/>
      <dgm:spPr/>
      <dgm:t>
        <a:bodyPr/>
        <a:lstStyle/>
        <a:p>
          <a:endParaRPr lang="en-GB"/>
        </a:p>
      </dgm:t>
    </dgm:pt>
    <dgm:pt modelId="{AFD3865E-3AD3-4ADB-A051-7C09180C0973}">
      <dgm:prSet phldrT="[Text]"/>
      <dgm:spPr/>
      <dgm:t>
        <a:bodyPr/>
        <a:lstStyle/>
        <a:p>
          <a:r>
            <a:rPr lang="en-GB" dirty="0"/>
            <a:t>Prokaryotes vs Eukaryotes</a:t>
          </a:r>
        </a:p>
      </dgm:t>
    </dgm:pt>
    <dgm:pt modelId="{556456B7-8B45-4B57-A1F5-5271D3B1F81D}" type="parTrans" cxnId="{D3F1BF23-8563-40E8-BA55-9ACFB393EE52}">
      <dgm:prSet/>
      <dgm:spPr/>
      <dgm:t>
        <a:bodyPr/>
        <a:lstStyle/>
        <a:p>
          <a:endParaRPr lang="en-GB"/>
        </a:p>
      </dgm:t>
    </dgm:pt>
    <dgm:pt modelId="{8C0B2674-257D-42E6-A598-42D01FA6538F}" type="sibTrans" cxnId="{D3F1BF23-8563-40E8-BA55-9ACFB393EE52}">
      <dgm:prSet/>
      <dgm:spPr/>
      <dgm:t>
        <a:bodyPr/>
        <a:lstStyle/>
        <a:p>
          <a:endParaRPr lang="en-GB"/>
        </a:p>
      </dgm:t>
    </dgm:pt>
    <dgm:pt modelId="{4068F248-246E-42A3-B1A3-72DBE050040C}">
      <dgm:prSet phldrT="[Text]"/>
      <dgm:spPr/>
      <dgm:t>
        <a:bodyPr/>
        <a:lstStyle/>
        <a:p>
          <a:r>
            <a:rPr lang="en-GB" dirty="0"/>
            <a:t>DNA vs RNA</a:t>
          </a:r>
        </a:p>
      </dgm:t>
    </dgm:pt>
    <dgm:pt modelId="{EA3B5E5F-15B0-41E8-A00D-ACD3131DF388}" type="parTrans" cxnId="{EA8CE8D7-E97A-4625-9DD1-3610EDA4211E}">
      <dgm:prSet/>
      <dgm:spPr/>
      <dgm:t>
        <a:bodyPr/>
        <a:lstStyle/>
        <a:p>
          <a:endParaRPr lang="en-GB"/>
        </a:p>
      </dgm:t>
    </dgm:pt>
    <dgm:pt modelId="{2DB30535-9C60-4491-BA5A-43361BEC83F3}" type="sibTrans" cxnId="{EA8CE8D7-E97A-4625-9DD1-3610EDA4211E}">
      <dgm:prSet/>
      <dgm:spPr/>
      <dgm:t>
        <a:bodyPr/>
        <a:lstStyle/>
        <a:p>
          <a:endParaRPr lang="en-GB"/>
        </a:p>
      </dgm:t>
    </dgm:pt>
    <dgm:pt modelId="{072D90FE-CD17-4DAB-AEAF-CC7D53254AAE}">
      <dgm:prSet phldrT="[Text]"/>
      <dgm:spPr/>
      <dgm:t>
        <a:bodyPr/>
        <a:lstStyle/>
        <a:p>
          <a:r>
            <a:rPr lang="en-GB" dirty="0"/>
            <a:t>DNA Replication</a:t>
          </a:r>
        </a:p>
      </dgm:t>
    </dgm:pt>
    <dgm:pt modelId="{1B2F169F-BD6D-4F84-8268-361653C183E1}" type="parTrans" cxnId="{6D636382-5B7D-4B4C-9167-24FF423FBB86}">
      <dgm:prSet/>
      <dgm:spPr/>
      <dgm:t>
        <a:bodyPr/>
        <a:lstStyle/>
        <a:p>
          <a:endParaRPr lang="en-GB"/>
        </a:p>
      </dgm:t>
    </dgm:pt>
    <dgm:pt modelId="{1798ECD3-1054-4B4F-882A-701E49C5D19B}" type="sibTrans" cxnId="{6D636382-5B7D-4B4C-9167-24FF423FBB86}">
      <dgm:prSet/>
      <dgm:spPr/>
      <dgm:t>
        <a:bodyPr/>
        <a:lstStyle/>
        <a:p>
          <a:endParaRPr lang="en-GB"/>
        </a:p>
      </dgm:t>
    </dgm:pt>
    <dgm:pt modelId="{1F6485D0-6EC1-4AEE-896B-63D66AEE4A1E}">
      <dgm:prSet phldrT="[Text]"/>
      <dgm:spPr/>
      <dgm:t>
        <a:bodyPr/>
        <a:lstStyle/>
        <a:p>
          <a:r>
            <a:rPr lang="en-GB" dirty="0"/>
            <a:t>Transcription</a:t>
          </a:r>
        </a:p>
      </dgm:t>
    </dgm:pt>
    <dgm:pt modelId="{E673AD34-0E57-4DB4-B662-2499B4442173}" type="parTrans" cxnId="{CA85B1B1-6F53-4E4D-800F-FB8F16212EB1}">
      <dgm:prSet/>
      <dgm:spPr/>
      <dgm:t>
        <a:bodyPr/>
        <a:lstStyle/>
        <a:p>
          <a:endParaRPr lang="en-GB"/>
        </a:p>
      </dgm:t>
    </dgm:pt>
    <dgm:pt modelId="{C155631B-A7A6-4118-8BCE-92EA59DA2D9C}" type="sibTrans" cxnId="{CA85B1B1-6F53-4E4D-800F-FB8F16212EB1}">
      <dgm:prSet/>
      <dgm:spPr/>
      <dgm:t>
        <a:bodyPr/>
        <a:lstStyle/>
        <a:p>
          <a:endParaRPr lang="en-GB"/>
        </a:p>
      </dgm:t>
    </dgm:pt>
    <dgm:pt modelId="{EA4516A2-1052-4262-A33F-53711AC6E77F}">
      <dgm:prSet phldrT="[Text]"/>
      <dgm:spPr/>
      <dgm:t>
        <a:bodyPr/>
        <a:lstStyle/>
        <a:p>
          <a:r>
            <a:rPr lang="en-GB" dirty="0"/>
            <a:t>Translation</a:t>
          </a:r>
        </a:p>
      </dgm:t>
    </dgm:pt>
    <dgm:pt modelId="{A2AC43B3-6516-4CEA-9783-C35C9C301F4E}" type="parTrans" cxnId="{B99E97F7-E3EC-4C0A-B4A3-F7911248412B}">
      <dgm:prSet/>
      <dgm:spPr/>
      <dgm:t>
        <a:bodyPr/>
        <a:lstStyle/>
        <a:p>
          <a:endParaRPr lang="en-GB"/>
        </a:p>
      </dgm:t>
    </dgm:pt>
    <dgm:pt modelId="{EC8FFB6D-C3E2-4A5A-8BCC-767B59571208}" type="sibTrans" cxnId="{B99E97F7-E3EC-4C0A-B4A3-F7911248412B}">
      <dgm:prSet/>
      <dgm:spPr/>
      <dgm:t>
        <a:bodyPr/>
        <a:lstStyle/>
        <a:p>
          <a:endParaRPr lang="en-GB"/>
        </a:p>
      </dgm:t>
    </dgm:pt>
    <dgm:pt modelId="{7A8A3095-A9DE-417B-8CEC-49501701B396}">
      <dgm:prSet phldrT="[Text]"/>
      <dgm:spPr/>
      <dgm:t>
        <a:bodyPr/>
        <a:lstStyle/>
        <a:p>
          <a:r>
            <a:rPr lang="en-GB" dirty="0"/>
            <a:t>Phenotypes</a:t>
          </a:r>
        </a:p>
      </dgm:t>
    </dgm:pt>
    <dgm:pt modelId="{F65E439D-2289-4895-97E1-B266B8ED7085}" type="parTrans" cxnId="{A22260D9-6163-4B8B-A375-161D59DBA816}">
      <dgm:prSet/>
      <dgm:spPr/>
      <dgm:t>
        <a:bodyPr/>
        <a:lstStyle/>
        <a:p>
          <a:endParaRPr lang="en-GB"/>
        </a:p>
      </dgm:t>
    </dgm:pt>
    <dgm:pt modelId="{39AD10E1-153D-40F8-9BD9-40D2E3B3B5F0}" type="sibTrans" cxnId="{A22260D9-6163-4B8B-A375-161D59DBA816}">
      <dgm:prSet/>
      <dgm:spPr/>
      <dgm:t>
        <a:bodyPr/>
        <a:lstStyle/>
        <a:p>
          <a:endParaRPr lang="en-GB"/>
        </a:p>
      </dgm:t>
    </dgm:pt>
    <dgm:pt modelId="{3EE0242C-C270-4316-9EB0-607E7882F7D1}">
      <dgm:prSet phldrT="[Text]"/>
      <dgm:spPr/>
      <dgm:t>
        <a:bodyPr/>
        <a:lstStyle/>
        <a:p>
          <a:r>
            <a:rPr lang="en-GB" dirty="0"/>
            <a:t>DNA Fingerprinting</a:t>
          </a:r>
        </a:p>
      </dgm:t>
    </dgm:pt>
    <dgm:pt modelId="{CE42F664-AFE3-4B7B-8680-F99D417DA3C3}" type="parTrans" cxnId="{1BA6886A-61F5-4FB5-ACAB-F24514456284}">
      <dgm:prSet/>
      <dgm:spPr/>
      <dgm:t>
        <a:bodyPr/>
        <a:lstStyle/>
        <a:p>
          <a:endParaRPr lang="en-GB"/>
        </a:p>
      </dgm:t>
    </dgm:pt>
    <dgm:pt modelId="{A45BB8A3-F6F0-4D37-BA20-52C09DB64416}" type="sibTrans" cxnId="{1BA6886A-61F5-4FB5-ACAB-F24514456284}">
      <dgm:prSet/>
      <dgm:spPr/>
      <dgm:t>
        <a:bodyPr/>
        <a:lstStyle/>
        <a:p>
          <a:endParaRPr lang="en-GB"/>
        </a:p>
      </dgm:t>
    </dgm:pt>
    <dgm:pt modelId="{3550E5C8-7AC2-48F2-B67C-33CAAD26D8B8}">
      <dgm:prSet phldrT="[Text]"/>
      <dgm:spPr/>
      <dgm:t>
        <a:bodyPr/>
        <a:lstStyle/>
        <a:p>
          <a:r>
            <a:rPr lang="en-GB" dirty="0"/>
            <a:t>E-DNA</a:t>
          </a:r>
        </a:p>
      </dgm:t>
    </dgm:pt>
    <dgm:pt modelId="{D0B622AD-0AC0-439C-A364-3139DB0C78BC}" type="parTrans" cxnId="{D23D6A49-F06D-40BD-8718-352D34A3AC76}">
      <dgm:prSet/>
      <dgm:spPr/>
      <dgm:t>
        <a:bodyPr/>
        <a:lstStyle/>
        <a:p>
          <a:endParaRPr lang="en-GB"/>
        </a:p>
      </dgm:t>
    </dgm:pt>
    <dgm:pt modelId="{2C434609-9B62-4A4A-8E8A-3678C00C66EA}" type="sibTrans" cxnId="{D23D6A49-F06D-40BD-8718-352D34A3AC76}">
      <dgm:prSet/>
      <dgm:spPr/>
      <dgm:t>
        <a:bodyPr/>
        <a:lstStyle/>
        <a:p>
          <a:endParaRPr lang="en-GB"/>
        </a:p>
      </dgm:t>
    </dgm:pt>
    <dgm:pt modelId="{BA0C1826-7050-4ABD-AF97-3D8A8411ACF4}">
      <dgm:prSet phldrT="[Text]"/>
      <dgm:spPr/>
      <dgm:t>
        <a:bodyPr/>
        <a:lstStyle/>
        <a:p>
          <a:r>
            <a:rPr lang="en-GB" dirty="0"/>
            <a:t>DNA Transformation</a:t>
          </a:r>
        </a:p>
      </dgm:t>
    </dgm:pt>
    <dgm:pt modelId="{A0FC6E1C-C5A1-45D0-B7F2-B71729BF4D96}" type="parTrans" cxnId="{BEE6CCFC-402D-46F4-8DED-59D6C74D9B75}">
      <dgm:prSet/>
      <dgm:spPr/>
    </dgm:pt>
    <dgm:pt modelId="{6937DC72-6882-4CEC-9D2A-3FD56D5A3BA0}" type="sibTrans" cxnId="{BEE6CCFC-402D-46F4-8DED-59D6C74D9B75}">
      <dgm:prSet/>
      <dgm:spPr/>
    </dgm:pt>
    <dgm:pt modelId="{AB97C432-367F-4AE5-B471-B9CEEC207502}">
      <dgm:prSet phldrT="[Text]"/>
      <dgm:spPr/>
      <dgm:t>
        <a:bodyPr/>
        <a:lstStyle/>
        <a:p>
          <a:r>
            <a:rPr lang="en-GB" dirty="0"/>
            <a:t>‘omics</a:t>
          </a:r>
        </a:p>
      </dgm:t>
    </dgm:pt>
    <dgm:pt modelId="{978E1306-B89E-4270-AE25-696D9F527B89}" type="parTrans" cxnId="{94E4A45D-03B9-404E-913F-A9A308E7893A}">
      <dgm:prSet/>
      <dgm:spPr/>
    </dgm:pt>
    <dgm:pt modelId="{C8F33F36-025F-48C3-9659-91242C7741CA}" type="sibTrans" cxnId="{94E4A45D-03B9-404E-913F-A9A308E7893A}">
      <dgm:prSet/>
      <dgm:spPr/>
    </dgm:pt>
    <dgm:pt modelId="{0ABD7139-E39F-4FBF-823E-9F0A4352D99C}">
      <dgm:prSet phldrT="[Text]"/>
      <dgm:spPr/>
      <dgm:t>
        <a:bodyPr/>
        <a:lstStyle/>
        <a:p>
          <a:r>
            <a:rPr lang="en-GB" dirty="0"/>
            <a:t>Sequencing	</a:t>
          </a:r>
        </a:p>
      </dgm:t>
    </dgm:pt>
    <dgm:pt modelId="{69334CE5-19A3-42CF-9239-D0E5FA50A8CE}" type="parTrans" cxnId="{5616264D-BD63-4DBD-A646-A134FD25AF54}">
      <dgm:prSet/>
      <dgm:spPr/>
    </dgm:pt>
    <dgm:pt modelId="{262D6723-954E-459E-9E9B-50C561AE56A4}" type="sibTrans" cxnId="{5616264D-BD63-4DBD-A646-A134FD25AF54}">
      <dgm:prSet/>
      <dgm:spPr/>
    </dgm:pt>
    <dgm:pt modelId="{C92B0F9A-D595-4EF3-8952-CCC586D79F9B}" type="pres">
      <dgm:prSet presAssocID="{CAECB1E4-33CB-430C-82E1-9E4B67E959C4}" presName="hierChild1" presStyleCnt="0">
        <dgm:presLayoutVars>
          <dgm:orgChart val="1"/>
          <dgm:chPref val="1"/>
          <dgm:dir/>
          <dgm:animOne val="branch"/>
          <dgm:animLvl val="lvl"/>
          <dgm:resizeHandles/>
        </dgm:presLayoutVars>
      </dgm:prSet>
      <dgm:spPr/>
      <dgm:t>
        <a:bodyPr/>
        <a:lstStyle/>
        <a:p>
          <a:endParaRPr lang="en-US"/>
        </a:p>
      </dgm:t>
    </dgm:pt>
    <dgm:pt modelId="{3D3186AA-BAA7-45C5-82B5-56000CAB4B5B}" type="pres">
      <dgm:prSet presAssocID="{5D8A0A50-641D-40DB-A607-EFCCF69020A8}" presName="hierRoot1" presStyleCnt="0">
        <dgm:presLayoutVars>
          <dgm:hierBranch/>
        </dgm:presLayoutVars>
      </dgm:prSet>
      <dgm:spPr/>
    </dgm:pt>
    <dgm:pt modelId="{8354A96D-C02B-4D7C-8981-0D32D27D98BA}" type="pres">
      <dgm:prSet presAssocID="{5D8A0A50-641D-40DB-A607-EFCCF69020A8}" presName="rootComposite1" presStyleCnt="0"/>
      <dgm:spPr/>
    </dgm:pt>
    <dgm:pt modelId="{6AD15BD0-4C05-49B5-AE99-05D0EAF59ADC}" type="pres">
      <dgm:prSet presAssocID="{5D8A0A50-641D-40DB-A607-EFCCF69020A8}" presName="rootText1" presStyleLbl="node0" presStyleIdx="0" presStyleCnt="1">
        <dgm:presLayoutVars>
          <dgm:chPref val="3"/>
        </dgm:presLayoutVars>
      </dgm:prSet>
      <dgm:spPr/>
      <dgm:t>
        <a:bodyPr/>
        <a:lstStyle/>
        <a:p>
          <a:endParaRPr lang="en-US"/>
        </a:p>
      </dgm:t>
    </dgm:pt>
    <dgm:pt modelId="{7C2C0B14-E25A-46EE-ACF3-F36C5A92F429}" type="pres">
      <dgm:prSet presAssocID="{5D8A0A50-641D-40DB-A607-EFCCF69020A8}" presName="rootConnector1" presStyleLbl="node1" presStyleIdx="0" presStyleCnt="0"/>
      <dgm:spPr/>
      <dgm:t>
        <a:bodyPr/>
        <a:lstStyle/>
        <a:p>
          <a:endParaRPr lang="en-US"/>
        </a:p>
      </dgm:t>
    </dgm:pt>
    <dgm:pt modelId="{D4CFDA7C-FECA-47E0-A144-5131DE5B0707}" type="pres">
      <dgm:prSet presAssocID="{5D8A0A50-641D-40DB-A607-EFCCF69020A8}" presName="hierChild2" presStyleCnt="0"/>
      <dgm:spPr/>
    </dgm:pt>
    <dgm:pt modelId="{7701964C-C046-4B6B-8D50-DCDFB9B9C998}" type="pres">
      <dgm:prSet presAssocID="{0065B13A-096A-48C1-80D5-1983767D0C68}" presName="Name35" presStyleLbl="parChTrans1D2" presStyleIdx="0" presStyleCnt="5"/>
      <dgm:spPr/>
      <dgm:t>
        <a:bodyPr/>
        <a:lstStyle/>
        <a:p>
          <a:endParaRPr lang="en-US"/>
        </a:p>
      </dgm:t>
    </dgm:pt>
    <dgm:pt modelId="{453EBE9D-2A4C-4D25-B632-7E19DC5705C2}" type="pres">
      <dgm:prSet presAssocID="{37A16A41-B54C-4C19-ABD6-15FDC3587CE6}" presName="hierRoot2" presStyleCnt="0">
        <dgm:presLayoutVars>
          <dgm:hierBranch val="init"/>
        </dgm:presLayoutVars>
      </dgm:prSet>
      <dgm:spPr/>
    </dgm:pt>
    <dgm:pt modelId="{6CB34564-A370-4D00-A2F2-A701F7D5E956}" type="pres">
      <dgm:prSet presAssocID="{37A16A41-B54C-4C19-ABD6-15FDC3587CE6}" presName="rootComposite" presStyleCnt="0"/>
      <dgm:spPr/>
    </dgm:pt>
    <dgm:pt modelId="{C68756B7-4ABA-4E0A-8989-5A9C9A3BAECE}" type="pres">
      <dgm:prSet presAssocID="{37A16A41-B54C-4C19-ABD6-15FDC3587CE6}" presName="rootText" presStyleLbl="node2" presStyleIdx="0" presStyleCnt="5">
        <dgm:presLayoutVars>
          <dgm:chPref val="3"/>
        </dgm:presLayoutVars>
      </dgm:prSet>
      <dgm:spPr/>
      <dgm:t>
        <a:bodyPr/>
        <a:lstStyle/>
        <a:p>
          <a:endParaRPr lang="en-US"/>
        </a:p>
      </dgm:t>
    </dgm:pt>
    <dgm:pt modelId="{15DDBBCD-B55C-49B4-A20F-BF6FE35F7567}" type="pres">
      <dgm:prSet presAssocID="{37A16A41-B54C-4C19-ABD6-15FDC3587CE6}" presName="rootConnector" presStyleLbl="node2" presStyleIdx="0" presStyleCnt="5"/>
      <dgm:spPr/>
      <dgm:t>
        <a:bodyPr/>
        <a:lstStyle/>
        <a:p>
          <a:endParaRPr lang="en-US"/>
        </a:p>
      </dgm:t>
    </dgm:pt>
    <dgm:pt modelId="{067DCB7E-FBEF-44C2-8495-CDE46B29388E}" type="pres">
      <dgm:prSet presAssocID="{37A16A41-B54C-4C19-ABD6-15FDC3587CE6}" presName="hierChild4" presStyleCnt="0"/>
      <dgm:spPr/>
    </dgm:pt>
    <dgm:pt modelId="{3E9A371F-2E75-4820-BB33-8664BD43354E}" type="pres">
      <dgm:prSet presAssocID="{9CD96DE8-0B03-435A-BA55-9276405F5AD6}" presName="Name37" presStyleLbl="parChTrans1D3" presStyleIdx="0" presStyleCnt="14"/>
      <dgm:spPr/>
      <dgm:t>
        <a:bodyPr/>
        <a:lstStyle/>
        <a:p>
          <a:endParaRPr lang="en-US"/>
        </a:p>
      </dgm:t>
    </dgm:pt>
    <dgm:pt modelId="{E3789F5C-3F7F-40F6-857F-695DFB725F5B}" type="pres">
      <dgm:prSet presAssocID="{C5B3B917-1CD2-43CC-AAB7-A3864B0BB27F}" presName="hierRoot2" presStyleCnt="0">
        <dgm:presLayoutVars>
          <dgm:hierBranch val="init"/>
        </dgm:presLayoutVars>
      </dgm:prSet>
      <dgm:spPr/>
    </dgm:pt>
    <dgm:pt modelId="{67790D22-AE29-406B-92F6-D3C61DABF41C}" type="pres">
      <dgm:prSet presAssocID="{C5B3B917-1CD2-43CC-AAB7-A3864B0BB27F}" presName="rootComposite" presStyleCnt="0"/>
      <dgm:spPr/>
    </dgm:pt>
    <dgm:pt modelId="{1A997AC0-E113-47F2-8CA6-6F09921DA3A5}" type="pres">
      <dgm:prSet presAssocID="{C5B3B917-1CD2-43CC-AAB7-A3864B0BB27F}" presName="rootText" presStyleLbl="node3" presStyleIdx="0" presStyleCnt="14">
        <dgm:presLayoutVars>
          <dgm:chPref val="3"/>
        </dgm:presLayoutVars>
      </dgm:prSet>
      <dgm:spPr/>
      <dgm:t>
        <a:bodyPr/>
        <a:lstStyle/>
        <a:p>
          <a:endParaRPr lang="en-US"/>
        </a:p>
      </dgm:t>
    </dgm:pt>
    <dgm:pt modelId="{07CF5BF1-295B-403C-B187-B59B87B15624}" type="pres">
      <dgm:prSet presAssocID="{C5B3B917-1CD2-43CC-AAB7-A3864B0BB27F}" presName="rootConnector" presStyleLbl="node3" presStyleIdx="0" presStyleCnt="14"/>
      <dgm:spPr/>
      <dgm:t>
        <a:bodyPr/>
        <a:lstStyle/>
        <a:p>
          <a:endParaRPr lang="en-US"/>
        </a:p>
      </dgm:t>
    </dgm:pt>
    <dgm:pt modelId="{041C36F4-BEDB-4831-9E4D-E9D767F6245E}" type="pres">
      <dgm:prSet presAssocID="{C5B3B917-1CD2-43CC-AAB7-A3864B0BB27F}" presName="hierChild4" presStyleCnt="0"/>
      <dgm:spPr/>
    </dgm:pt>
    <dgm:pt modelId="{316A745E-38B1-47FB-B329-9EB8D8FBC4E2}" type="pres">
      <dgm:prSet presAssocID="{C5B3B917-1CD2-43CC-AAB7-A3864B0BB27F}" presName="hierChild5" presStyleCnt="0"/>
      <dgm:spPr/>
    </dgm:pt>
    <dgm:pt modelId="{C7E93457-0F78-4CA4-B893-0CD4CD713AD7}" type="pres">
      <dgm:prSet presAssocID="{53E4A99F-3346-4CE8-960D-17626EC8D8FF}" presName="Name37" presStyleLbl="parChTrans1D3" presStyleIdx="1" presStyleCnt="14"/>
      <dgm:spPr/>
      <dgm:t>
        <a:bodyPr/>
        <a:lstStyle/>
        <a:p>
          <a:endParaRPr lang="en-US"/>
        </a:p>
      </dgm:t>
    </dgm:pt>
    <dgm:pt modelId="{F7FC062B-43A8-4FD1-941A-B7A92A4E5104}" type="pres">
      <dgm:prSet presAssocID="{FE128452-343B-4E48-AB2A-493F24B65870}" presName="hierRoot2" presStyleCnt="0">
        <dgm:presLayoutVars>
          <dgm:hierBranch val="init"/>
        </dgm:presLayoutVars>
      </dgm:prSet>
      <dgm:spPr/>
    </dgm:pt>
    <dgm:pt modelId="{0AB834F6-1A1A-437C-88E7-BC4179A6645A}" type="pres">
      <dgm:prSet presAssocID="{FE128452-343B-4E48-AB2A-493F24B65870}" presName="rootComposite" presStyleCnt="0"/>
      <dgm:spPr/>
    </dgm:pt>
    <dgm:pt modelId="{92FF2647-34EE-4B16-BC74-1122858B34B3}" type="pres">
      <dgm:prSet presAssocID="{FE128452-343B-4E48-AB2A-493F24B65870}" presName="rootText" presStyleLbl="node3" presStyleIdx="1" presStyleCnt="14">
        <dgm:presLayoutVars>
          <dgm:chPref val="3"/>
        </dgm:presLayoutVars>
      </dgm:prSet>
      <dgm:spPr/>
      <dgm:t>
        <a:bodyPr/>
        <a:lstStyle/>
        <a:p>
          <a:endParaRPr lang="en-US"/>
        </a:p>
      </dgm:t>
    </dgm:pt>
    <dgm:pt modelId="{C42F354A-9BAC-4F62-B35C-4CD0A625C22B}" type="pres">
      <dgm:prSet presAssocID="{FE128452-343B-4E48-AB2A-493F24B65870}" presName="rootConnector" presStyleLbl="node3" presStyleIdx="1" presStyleCnt="14"/>
      <dgm:spPr/>
      <dgm:t>
        <a:bodyPr/>
        <a:lstStyle/>
        <a:p>
          <a:endParaRPr lang="en-US"/>
        </a:p>
      </dgm:t>
    </dgm:pt>
    <dgm:pt modelId="{30EE7225-4BF1-4802-9C8C-A834344FA5CC}" type="pres">
      <dgm:prSet presAssocID="{FE128452-343B-4E48-AB2A-493F24B65870}" presName="hierChild4" presStyleCnt="0"/>
      <dgm:spPr/>
    </dgm:pt>
    <dgm:pt modelId="{4E9EB34F-E81E-431F-A92F-42A26A2E414E}" type="pres">
      <dgm:prSet presAssocID="{FE128452-343B-4E48-AB2A-493F24B65870}" presName="hierChild5" presStyleCnt="0"/>
      <dgm:spPr/>
    </dgm:pt>
    <dgm:pt modelId="{7F98CA11-79B9-4279-BA98-E5BD85CEBC99}" type="pres">
      <dgm:prSet presAssocID="{0DA4558C-AB65-49F1-B57C-5D1A5423D9A1}" presName="Name37" presStyleLbl="parChTrans1D3" presStyleIdx="2" presStyleCnt="14"/>
      <dgm:spPr/>
      <dgm:t>
        <a:bodyPr/>
        <a:lstStyle/>
        <a:p>
          <a:endParaRPr lang="en-US"/>
        </a:p>
      </dgm:t>
    </dgm:pt>
    <dgm:pt modelId="{0D02AF0D-7677-46E5-9020-586081C00A9D}" type="pres">
      <dgm:prSet presAssocID="{2CA23CCE-352B-4D0A-8A4B-DC37764475FB}" presName="hierRoot2" presStyleCnt="0">
        <dgm:presLayoutVars>
          <dgm:hierBranch val="init"/>
        </dgm:presLayoutVars>
      </dgm:prSet>
      <dgm:spPr/>
    </dgm:pt>
    <dgm:pt modelId="{9A8C8DD8-509F-449A-B27D-F5D192EF021F}" type="pres">
      <dgm:prSet presAssocID="{2CA23CCE-352B-4D0A-8A4B-DC37764475FB}" presName="rootComposite" presStyleCnt="0"/>
      <dgm:spPr/>
    </dgm:pt>
    <dgm:pt modelId="{3E008EE5-9FCA-4457-BE98-9F1228F6FF20}" type="pres">
      <dgm:prSet presAssocID="{2CA23CCE-352B-4D0A-8A4B-DC37764475FB}" presName="rootText" presStyleLbl="node3" presStyleIdx="2" presStyleCnt="14">
        <dgm:presLayoutVars>
          <dgm:chPref val="3"/>
        </dgm:presLayoutVars>
      </dgm:prSet>
      <dgm:spPr/>
      <dgm:t>
        <a:bodyPr/>
        <a:lstStyle/>
        <a:p>
          <a:endParaRPr lang="en-US"/>
        </a:p>
      </dgm:t>
    </dgm:pt>
    <dgm:pt modelId="{85CA7C48-D130-4F8C-A857-814C7552E87C}" type="pres">
      <dgm:prSet presAssocID="{2CA23CCE-352B-4D0A-8A4B-DC37764475FB}" presName="rootConnector" presStyleLbl="node3" presStyleIdx="2" presStyleCnt="14"/>
      <dgm:spPr/>
      <dgm:t>
        <a:bodyPr/>
        <a:lstStyle/>
        <a:p>
          <a:endParaRPr lang="en-US"/>
        </a:p>
      </dgm:t>
    </dgm:pt>
    <dgm:pt modelId="{C6F865FE-8B46-478C-92EA-EDEB4FD1B849}" type="pres">
      <dgm:prSet presAssocID="{2CA23CCE-352B-4D0A-8A4B-DC37764475FB}" presName="hierChild4" presStyleCnt="0"/>
      <dgm:spPr/>
    </dgm:pt>
    <dgm:pt modelId="{11C70EC1-1C5E-40A7-8DD8-CE353E3A31C1}" type="pres">
      <dgm:prSet presAssocID="{2CA23CCE-352B-4D0A-8A4B-DC37764475FB}" presName="hierChild5" presStyleCnt="0"/>
      <dgm:spPr/>
    </dgm:pt>
    <dgm:pt modelId="{40BF2E0D-F731-40D6-93FA-49F0AD46C0E9}" type="pres">
      <dgm:prSet presAssocID="{37A16A41-B54C-4C19-ABD6-15FDC3587CE6}" presName="hierChild5" presStyleCnt="0"/>
      <dgm:spPr/>
    </dgm:pt>
    <dgm:pt modelId="{658708AD-5EA2-494E-AB0E-F27FD8EF1F0A}" type="pres">
      <dgm:prSet presAssocID="{E85DA214-9513-4B66-AFCE-00919DB7CE57}" presName="Name35" presStyleLbl="parChTrans1D2" presStyleIdx="1" presStyleCnt="5"/>
      <dgm:spPr/>
      <dgm:t>
        <a:bodyPr/>
        <a:lstStyle/>
        <a:p>
          <a:endParaRPr lang="en-US"/>
        </a:p>
      </dgm:t>
    </dgm:pt>
    <dgm:pt modelId="{D8A9721D-6E4E-4D13-8FF7-2997895831EF}" type="pres">
      <dgm:prSet presAssocID="{083F206A-B5DE-4653-B005-3E9E72B7510D}" presName="hierRoot2" presStyleCnt="0">
        <dgm:presLayoutVars>
          <dgm:hierBranch val="init"/>
        </dgm:presLayoutVars>
      </dgm:prSet>
      <dgm:spPr/>
    </dgm:pt>
    <dgm:pt modelId="{A88E908F-65EC-4BCA-A42F-0CB345A8C6CA}" type="pres">
      <dgm:prSet presAssocID="{083F206A-B5DE-4653-B005-3E9E72B7510D}" presName="rootComposite" presStyleCnt="0"/>
      <dgm:spPr/>
    </dgm:pt>
    <dgm:pt modelId="{FA48674E-BF25-4610-B76B-6D82E48A08C1}" type="pres">
      <dgm:prSet presAssocID="{083F206A-B5DE-4653-B005-3E9E72B7510D}" presName="rootText" presStyleLbl="node2" presStyleIdx="1" presStyleCnt="5">
        <dgm:presLayoutVars>
          <dgm:chPref val="3"/>
        </dgm:presLayoutVars>
      </dgm:prSet>
      <dgm:spPr/>
      <dgm:t>
        <a:bodyPr/>
        <a:lstStyle/>
        <a:p>
          <a:endParaRPr lang="en-US"/>
        </a:p>
      </dgm:t>
    </dgm:pt>
    <dgm:pt modelId="{F052EA3B-1809-49E5-91ED-3CAE10129604}" type="pres">
      <dgm:prSet presAssocID="{083F206A-B5DE-4653-B005-3E9E72B7510D}" presName="rootConnector" presStyleLbl="node2" presStyleIdx="1" presStyleCnt="5"/>
      <dgm:spPr/>
      <dgm:t>
        <a:bodyPr/>
        <a:lstStyle/>
        <a:p>
          <a:endParaRPr lang="en-US"/>
        </a:p>
      </dgm:t>
    </dgm:pt>
    <dgm:pt modelId="{1D4A1CA8-DA0C-400F-A595-6BA6B6C80174}" type="pres">
      <dgm:prSet presAssocID="{083F206A-B5DE-4653-B005-3E9E72B7510D}" presName="hierChild4" presStyleCnt="0"/>
      <dgm:spPr/>
    </dgm:pt>
    <dgm:pt modelId="{0C4504C3-A205-41FB-BA94-7A27F6779AB0}" type="pres">
      <dgm:prSet presAssocID="{556456B7-8B45-4B57-A1F5-5271D3B1F81D}" presName="Name37" presStyleLbl="parChTrans1D3" presStyleIdx="3" presStyleCnt="14"/>
      <dgm:spPr/>
      <dgm:t>
        <a:bodyPr/>
        <a:lstStyle/>
        <a:p>
          <a:endParaRPr lang="en-US"/>
        </a:p>
      </dgm:t>
    </dgm:pt>
    <dgm:pt modelId="{55623257-3AA2-4395-8E43-BE65C9E11556}" type="pres">
      <dgm:prSet presAssocID="{AFD3865E-3AD3-4ADB-A051-7C09180C0973}" presName="hierRoot2" presStyleCnt="0">
        <dgm:presLayoutVars>
          <dgm:hierBranch val="init"/>
        </dgm:presLayoutVars>
      </dgm:prSet>
      <dgm:spPr/>
    </dgm:pt>
    <dgm:pt modelId="{B670B1B8-75B9-4E6E-9109-08190220DD7A}" type="pres">
      <dgm:prSet presAssocID="{AFD3865E-3AD3-4ADB-A051-7C09180C0973}" presName="rootComposite" presStyleCnt="0"/>
      <dgm:spPr/>
    </dgm:pt>
    <dgm:pt modelId="{BA040B23-4606-4F80-92DA-06AF5A6F4EC3}" type="pres">
      <dgm:prSet presAssocID="{AFD3865E-3AD3-4ADB-A051-7C09180C0973}" presName="rootText" presStyleLbl="node3" presStyleIdx="3" presStyleCnt="14">
        <dgm:presLayoutVars>
          <dgm:chPref val="3"/>
        </dgm:presLayoutVars>
      </dgm:prSet>
      <dgm:spPr/>
      <dgm:t>
        <a:bodyPr/>
        <a:lstStyle/>
        <a:p>
          <a:endParaRPr lang="en-US"/>
        </a:p>
      </dgm:t>
    </dgm:pt>
    <dgm:pt modelId="{D56ACE30-4102-40F3-84BB-72CDE8FE03E0}" type="pres">
      <dgm:prSet presAssocID="{AFD3865E-3AD3-4ADB-A051-7C09180C0973}" presName="rootConnector" presStyleLbl="node3" presStyleIdx="3" presStyleCnt="14"/>
      <dgm:spPr/>
      <dgm:t>
        <a:bodyPr/>
        <a:lstStyle/>
        <a:p>
          <a:endParaRPr lang="en-US"/>
        </a:p>
      </dgm:t>
    </dgm:pt>
    <dgm:pt modelId="{0708D7A8-C74A-456F-BF5C-9F4F0A83F1E1}" type="pres">
      <dgm:prSet presAssocID="{AFD3865E-3AD3-4ADB-A051-7C09180C0973}" presName="hierChild4" presStyleCnt="0"/>
      <dgm:spPr/>
    </dgm:pt>
    <dgm:pt modelId="{FDDFDB5F-E809-43E6-900E-93B72450F205}" type="pres">
      <dgm:prSet presAssocID="{AFD3865E-3AD3-4ADB-A051-7C09180C0973}" presName="hierChild5" presStyleCnt="0"/>
      <dgm:spPr/>
    </dgm:pt>
    <dgm:pt modelId="{5A888E75-316B-4A0F-BAC7-66E2C7A174F9}" type="pres">
      <dgm:prSet presAssocID="{083F206A-B5DE-4653-B005-3E9E72B7510D}" presName="hierChild5" presStyleCnt="0"/>
      <dgm:spPr/>
    </dgm:pt>
    <dgm:pt modelId="{8EB9A41C-A705-45B4-A7C7-0CE7F4955C6B}" type="pres">
      <dgm:prSet presAssocID="{CF92E6AF-D864-4CFB-8EAC-524C55397F8B}" presName="Name35" presStyleLbl="parChTrans1D2" presStyleIdx="2" presStyleCnt="5"/>
      <dgm:spPr/>
      <dgm:t>
        <a:bodyPr/>
        <a:lstStyle/>
        <a:p>
          <a:endParaRPr lang="en-US"/>
        </a:p>
      </dgm:t>
    </dgm:pt>
    <dgm:pt modelId="{957D0BA6-0629-41F5-B172-00F014FC89B6}" type="pres">
      <dgm:prSet presAssocID="{7CA8584B-6CC5-444B-97B4-980E475CEF14}" presName="hierRoot2" presStyleCnt="0">
        <dgm:presLayoutVars>
          <dgm:hierBranch val="init"/>
        </dgm:presLayoutVars>
      </dgm:prSet>
      <dgm:spPr/>
    </dgm:pt>
    <dgm:pt modelId="{139A66A2-5E70-47C0-8E84-C357B9993A02}" type="pres">
      <dgm:prSet presAssocID="{7CA8584B-6CC5-444B-97B4-980E475CEF14}" presName="rootComposite" presStyleCnt="0"/>
      <dgm:spPr/>
    </dgm:pt>
    <dgm:pt modelId="{3699D523-128C-4FBB-9DC7-0CC4C3542038}" type="pres">
      <dgm:prSet presAssocID="{7CA8584B-6CC5-444B-97B4-980E475CEF14}" presName="rootText" presStyleLbl="node2" presStyleIdx="2" presStyleCnt="5">
        <dgm:presLayoutVars>
          <dgm:chPref val="3"/>
        </dgm:presLayoutVars>
      </dgm:prSet>
      <dgm:spPr/>
      <dgm:t>
        <a:bodyPr/>
        <a:lstStyle/>
        <a:p>
          <a:endParaRPr lang="en-US"/>
        </a:p>
      </dgm:t>
    </dgm:pt>
    <dgm:pt modelId="{EDACF5DA-0A5E-426C-A553-88A627894752}" type="pres">
      <dgm:prSet presAssocID="{7CA8584B-6CC5-444B-97B4-980E475CEF14}" presName="rootConnector" presStyleLbl="node2" presStyleIdx="2" presStyleCnt="5"/>
      <dgm:spPr/>
      <dgm:t>
        <a:bodyPr/>
        <a:lstStyle/>
        <a:p>
          <a:endParaRPr lang="en-US"/>
        </a:p>
      </dgm:t>
    </dgm:pt>
    <dgm:pt modelId="{85C7C40B-F696-468B-9A72-A7442439277B}" type="pres">
      <dgm:prSet presAssocID="{7CA8584B-6CC5-444B-97B4-980E475CEF14}" presName="hierChild4" presStyleCnt="0"/>
      <dgm:spPr/>
    </dgm:pt>
    <dgm:pt modelId="{046247D2-21BA-4885-BBC7-F588B43719D7}" type="pres">
      <dgm:prSet presAssocID="{EA3B5E5F-15B0-41E8-A00D-ACD3131DF388}" presName="Name37" presStyleLbl="parChTrans1D3" presStyleIdx="4" presStyleCnt="14"/>
      <dgm:spPr/>
      <dgm:t>
        <a:bodyPr/>
        <a:lstStyle/>
        <a:p>
          <a:endParaRPr lang="en-US"/>
        </a:p>
      </dgm:t>
    </dgm:pt>
    <dgm:pt modelId="{80521CB4-3C63-4325-88D9-026E1FEFD19F}" type="pres">
      <dgm:prSet presAssocID="{4068F248-246E-42A3-B1A3-72DBE050040C}" presName="hierRoot2" presStyleCnt="0">
        <dgm:presLayoutVars>
          <dgm:hierBranch val="init"/>
        </dgm:presLayoutVars>
      </dgm:prSet>
      <dgm:spPr/>
    </dgm:pt>
    <dgm:pt modelId="{44D61A0D-3109-4C9D-A80C-77EFEC13785D}" type="pres">
      <dgm:prSet presAssocID="{4068F248-246E-42A3-B1A3-72DBE050040C}" presName="rootComposite" presStyleCnt="0"/>
      <dgm:spPr/>
    </dgm:pt>
    <dgm:pt modelId="{AE9C6AD9-C568-4C74-B2AF-954220A5AFD9}" type="pres">
      <dgm:prSet presAssocID="{4068F248-246E-42A3-B1A3-72DBE050040C}" presName="rootText" presStyleLbl="node3" presStyleIdx="4" presStyleCnt="14">
        <dgm:presLayoutVars>
          <dgm:chPref val="3"/>
        </dgm:presLayoutVars>
      </dgm:prSet>
      <dgm:spPr/>
      <dgm:t>
        <a:bodyPr/>
        <a:lstStyle/>
        <a:p>
          <a:endParaRPr lang="en-US"/>
        </a:p>
      </dgm:t>
    </dgm:pt>
    <dgm:pt modelId="{739631DD-686A-4CC2-B39E-B9D628C9D4FD}" type="pres">
      <dgm:prSet presAssocID="{4068F248-246E-42A3-B1A3-72DBE050040C}" presName="rootConnector" presStyleLbl="node3" presStyleIdx="4" presStyleCnt="14"/>
      <dgm:spPr/>
      <dgm:t>
        <a:bodyPr/>
        <a:lstStyle/>
        <a:p>
          <a:endParaRPr lang="en-US"/>
        </a:p>
      </dgm:t>
    </dgm:pt>
    <dgm:pt modelId="{7323E47E-CFB8-44FA-8E1C-9452233CE6F5}" type="pres">
      <dgm:prSet presAssocID="{4068F248-246E-42A3-B1A3-72DBE050040C}" presName="hierChild4" presStyleCnt="0"/>
      <dgm:spPr/>
    </dgm:pt>
    <dgm:pt modelId="{19A8B647-AA41-49F4-BC40-901997BF224E}" type="pres">
      <dgm:prSet presAssocID="{4068F248-246E-42A3-B1A3-72DBE050040C}" presName="hierChild5" presStyleCnt="0"/>
      <dgm:spPr/>
    </dgm:pt>
    <dgm:pt modelId="{7AC7997B-B95F-4EFA-9E55-281C122B3818}" type="pres">
      <dgm:prSet presAssocID="{1B2F169F-BD6D-4F84-8268-361653C183E1}" presName="Name37" presStyleLbl="parChTrans1D3" presStyleIdx="5" presStyleCnt="14"/>
      <dgm:spPr/>
      <dgm:t>
        <a:bodyPr/>
        <a:lstStyle/>
        <a:p>
          <a:endParaRPr lang="en-US"/>
        </a:p>
      </dgm:t>
    </dgm:pt>
    <dgm:pt modelId="{4E45E514-2257-4845-B2AC-9C1C02B1081A}" type="pres">
      <dgm:prSet presAssocID="{072D90FE-CD17-4DAB-AEAF-CC7D53254AAE}" presName="hierRoot2" presStyleCnt="0">
        <dgm:presLayoutVars>
          <dgm:hierBranch val="init"/>
        </dgm:presLayoutVars>
      </dgm:prSet>
      <dgm:spPr/>
    </dgm:pt>
    <dgm:pt modelId="{94221691-9434-4851-AF48-98D4F1C09076}" type="pres">
      <dgm:prSet presAssocID="{072D90FE-CD17-4DAB-AEAF-CC7D53254AAE}" presName="rootComposite" presStyleCnt="0"/>
      <dgm:spPr/>
    </dgm:pt>
    <dgm:pt modelId="{38EED015-4B09-4D8D-A911-331FEDBE4752}" type="pres">
      <dgm:prSet presAssocID="{072D90FE-CD17-4DAB-AEAF-CC7D53254AAE}" presName="rootText" presStyleLbl="node3" presStyleIdx="5" presStyleCnt="14">
        <dgm:presLayoutVars>
          <dgm:chPref val="3"/>
        </dgm:presLayoutVars>
      </dgm:prSet>
      <dgm:spPr/>
      <dgm:t>
        <a:bodyPr/>
        <a:lstStyle/>
        <a:p>
          <a:endParaRPr lang="en-US"/>
        </a:p>
      </dgm:t>
    </dgm:pt>
    <dgm:pt modelId="{4299CFDC-A7E5-4606-9B9E-1E4B4391F909}" type="pres">
      <dgm:prSet presAssocID="{072D90FE-CD17-4DAB-AEAF-CC7D53254AAE}" presName="rootConnector" presStyleLbl="node3" presStyleIdx="5" presStyleCnt="14"/>
      <dgm:spPr/>
      <dgm:t>
        <a:bodyPr/>
        <a:lstStyle/>
        <a:p>
          <a:endParaRPr lang="en-US"/>
        </a:p>
      </dgm:t>
    </dgm:pt>
    <dgm:pt modelId="{AB29B349-508D-445D-9F56-571BB5C1A087}" type="pres">
      <dgm:prSet presAssocID="{072D90FE-CD17-4DAB-AEAF-CC7D53254AAE}" presName="hierChild4" presStyleCnt="0"/>
      <dgm:spPr/>
    </dgm:pt>
    <dgm:pt modelId="{219F156C-72FE-4628-98E2-08D1BDC70426}" type="pres">
      <dgm:prSet presAssocID="{072D90FE-CD17-4DAB-AEAF-CC7D53254AAE}" presName="hierChild5" presStyleCnt="0"/>
      <dgm:spPr/>
    </dgm:pt>
    <dgm:pt modelId="{D5381AD5-6DA9-423E-BD6B-9DF6A5C5030B}" type="pres">
      <dgm:prSet presAssocID="{7CA8584B-6CC5-444B-97B4-980E475CEF14}" presName="hierChild5" presStyleCnt="0"/>
      <dgm:spPr/>
    </dgm:pt>
    <dgm:pt modelId="{6B04B947-34D0-4912-AAF0-90D717B726DF}" type="pres">
      <dgm:prSet presAssocID="{9A69E1F8-5FE6-4EC6-8AD1-93F5C798581E}" presName="Name35" presStyleLbl="parChTrans1D2" presStyleIdx="3" presStyleCnt="5"/>
      <dgm:spPr/>
      <dgm:t>
        <a:bodyPr/>
        <a:lstStyle/>
        <a:p>
          <a:endParaRPr lang="en-US"/>
        </a:p>
      </dgm:t>
    </dgm:pt>
    <dgm:pt modelId="{06042AA3-3BBF-4C8A-B9BF-3E4A3C953241}" type="pres">
      <dgm:prSet presAssocID="{27D8B5BB-F609-4B66-901B-2C09CB5615BD}" presName="hierRoot2" presStyleCnt="0">
        <dgm:presLayoutVars>
          <dgm:hierBranch val="init"/>
        </dgm:presLayoutVars>
      </dgm:prSet>
      <dgm:spPr/>
    </dgm:pt>
    <dgm:pt modelId="{AC5C03D4-2944-435A-BD48-82D3D17C21F7}" type="pres">
      <dgm:prSet presAssocID="{27D8B5BB-F609-4B66-901B-2C09CB5615BD}" presName="rootComposite" presStyleCnt="0"/>
      <dgm:spPr/>
    </dgm:pt>
    <dgm:pt modelId="{3CE653C0-1240-4B4C-8288-46BB0D9E8FB6}" type="pres">
      <dgm:prSet presAssocID="{27D8B5BB-F609-4B66-901B-2C09CB5615BD}" presName="rootText" presStyleLbl="node2" presStyleIdx="3" presStyleCnt="5">
        <dgm:presLayoutVars>
          <dgm:chPref val="3"/>
        </dgm:presLayoutVars>
      </dgm:prSet>
      <dgm:spPr/>
      <dgm:t>
        <a:bodyPr/>
        <a:lstStyle/>
        <a:p>
          <a:endParaRPr lang="en-US"/>
        </a:p>
      </dgm:t>
    </dgm:pt>
    <dgm:pt modelId="{352D06BF-B43A-41A5-B173-D981FE07E48F}" type="pres">
      <dgm:prSet presAssocID="{27D8B5BB-F609-4B66-901B-2C09CB5615BD}" presName="rootConnector" presStyleLbl="node2" presStyleIdx="3" presStyleCnt="5"/>
      <dgm:spPr/>
      <dgm:t>
        <a:bodyPr/>
        <a:lstStyle/>
        <a:p>
          <a:endParaRPr lang="en-US"/>
        </a:p>
      </dgm:t>
    </dgm:pt>
    <dgm:pt modelId="{4DB70EF5-0E73-4461-B030-144441EE632C}" type="pres">
      <dgm:prSet presAssocID="{27D8B5BB-F609-4B66-901B-2C09CB5615BD}" presName="hierChild4" presStyleCnt="0"/>
      <dgm:spPr/>
    </dgm:pt>
    <dgm:pt modelId="{FB96666B-739A-44D7-B0BD-51182BE84D75}" type="pres">
      <dgm:prSet presAssocID="{E673AD34-0E57-4DB4-B662-2499B4442173}" presName="Name37" presStyleLbl="parChTrans1D3" presStyleIdx="6" presStyleCnt="14"/>
      <dgm:spPr/>
      <dgm:t>
        <a:bodyPr/>
        <a:lstStyle/>
        <a:p>
          <a:endParaRPr lang="en-US"/>
        </a:p>
      </dgm:t>
    </dgm:pt>
    <dgm:pt modelId="{6608F7A5-835D-4D56-8A33-D8E48C927072}" type="pres">
      <dgm:prSet presAssocID="{1F6485D0-6EC1-4AEE-896B-63D66AEE4A1E}" presName="hierRoot2" presStyleCnt="0">
        <dgm:presLayoutVars>
          <dgm:hierBranch val="init"/>
        </dgm:presLayoutVars>
      </dgm:prSet>
      <dgm:spPr/>
    </dgm:pt>
    <dgm:pt modelId="{C01873C0-03E2-42DA-BE5D-235A36263161}" type="pres">
      <dgm:prSet presAssocID="{1F6485D0-6EC1-4AEE-896B-63D66AEE4A1E}" presName="rootComposite" presStyleCnt="0"/>
      <dgm:spPr/>
    </dgm:pt>
    <dgm:pt modelId="{0141B492-8FC2-48AD-9378-1145A2F0B346}" type="pres">
      <dgm:prSet presAssocID="{1F6485D0-6EC1-4AEE-896B-63D66AEE4A1E}" presName="rootText" presStyleLbl="node3" presStyleIdx="6" presStyleCnt="14">
        <dgm:presLayoutVars>
          <dgm:chPref val="3"/>
        </dgm:presLayoutVars>
      </dgm:prSet>
      <dgm:spPr/>
      <dgm:t>
        <a:bodyPr/>
        <a:lstStyle/>
        <a:p>
          <a:endParaRPr lang="en-US"/>
        </a:p>
      </dgm:t>
    </dgm:pt>
    <dgm:pt modelId="{50A3C2FD-E1A2-4A45-9815-4F876E33CFA4}" type="pres">
      <dgm:prSet presAssocID="{1F6485D0-6EC1-4AEE-896B-63D66AEE4A1E}" presName="rootConnector" presStyleLbl="node3" presStyleIdx="6" presStyleCnt="14"/>
      <dgm:spPr/>
      <dgm:t>
        <a:bodyPr/>
        <a:lstStyle/>
        <a:p>
          <a:endParaRPr lang="en-US"/>
        </a:p>
      </dgm:t>
    </dgm:pt>
    <dgm:pt modelId="{ACDC0B20-02BD-467D-9C07-106795EA28C2}" type="pres">
      <dgm:prSet presAssocID="{1F6485D0-6EC1-4AEE-896B-63D66AEE4A1E}" presName="hierChild4" presStyleCnt="0"/>
      <dgm:spPr/>
    </dgm:pt>
    <dgm:pt modelId="{035BF75D-4131-4F58-AA72-B529AE082BC6}" type="pres">
      <dgm:prSet presAssocID="{1F6485D0-6EC1-4AEE-896B-63D66AEE4A1E}" presName="hierChild5" presStyleCnt="0"/>
      <dgm:spPr/>
    </dgm:pt>
    <dgm:pt modelId="{33E30F14-2929-4124-8F56-BB31AEB0D6FF}" type="pres">
      <dgm:prSet presAssocID="{A2AC43B3-6516-4CEA-9783-C35C9C301F4E}" presName="Name37" presStyleLbl="parChTrans1D3" presStyleIdx="7" presStyleCnt="14"/>
      <dgm:spPr/>
      <dgm:t>
        <a:bodyPr/>
        <a:lstStyle/>
        <a:p>
          <a:endParaRPr lang="en-US"/>
        </a:p>
      </dgm:t>
    </dgm:pt>
    <dgm:pt modelId="{553B767E-ADB3-4489-A643-063DCF96B48E}" type="pres">
      <dgm:prSet presAssocID="{EA4516A2-1052-4262-A33F-53711AC6E77F}" presName="hierRoot2" presStyleCnt="0">
        <dgm:presLayoutVars>
          <dgm:hierBranch val="init"/>
        </dgm:presLayoutVars>
      </dgm:prSet>
      <dgm:spPr/>
    </dgm:pt>
    <dgm:pt modelId="{686B4E77-6273-4585-8308-C574A1B5DDE9}" type="pres">
      <dgm:prSet presAssocID="{EA4516A2-1052-4262-A33F-53711AC6E77F}" presName="rootComposite" presStyleCnt="0"/>
      <dgm:spPr/>
    </dgm:pt>
    <dgm:pt modelId="{B61E7CED-C457-429B-A8EA-5D0C3274F815}" type="pres">
      <dgm:prSet presAssocID="{EA4516A2-1052-4262-A33F-53711AC6E77F}" presName="rootText" presStyleLbl="node3" presStyleIdx="7" presStyleCnt="14">
        <dgm:presLayoutVars>
          <dgm:chPref val="3"/>
        </dgm:presLayoutVars>
      </dgm:prSet>
      <dgm:spPr/>
      <dgm:t>
        <a:bodyPr/>
        <a:lstStyle/>
        <a:p>
          <a:endParaRPr lang="en-US"/>
        </a:p>
      </dgm:t>
    </dgm:pt>
    <dgm:pt modelId="{C854DCD5-4FA8-46D8-ABA0-12BFC1DCB434}" type="pres">
      <dgm:prSet presAssocID="{EA4516A2-1052-4262-A33F-53711AC6E77F}" presName="rootConnector" presStyleLbl="node3" presStyleIdx="7" presStyleCnt="14"/>
      <dgm:spPr/>
      <dgm:t>
        <a:bodyPr/>
        <a:lstStyle/>
        <a:p>
          <a:endParaRPr lang="en-US"/>
        </a:p>
      </dgm:t>
    </dgm:pt>
    <dgm:pt modelId="{AE208CD8-C52F-4B97-B42A-40F46AC7AB41}" type="pres">
      <dgm:prSet presAssocID="{EA4516A2-1052-4262-A33F-53711AC6E77F}" presName="hierChild4" presStyleCnt="0"/>
      <dgm:spPr/>
    </dgm:pt>
    <dgm:pt modelId="{CBB43B74-669D-415C-8A97-2875F6F76B94}" type="pres">
      <dgm:prSet presAssocID="{EA4516A2-1052-4262-A33F-53711AC6E77F}" presName="hierChild5" presStyleCnt="0"/>
      <dgm:spPr/>
    </dgm:pt>
    <dgm:pt modelId="{E020FCE9-F7A9-4A55-AD78-541EE303D27B}" type="pres">
      <dgm:prSet presAssocID="{F65E439D-2289-4895-97E1-B266B8ED7085}" presName="Name37" presStyleLbl="parChTrans1D3" presStyleIdx="8" presStyleCnt="14"/>
      <dgm:spPr/>
      <dgm:t>
        <a:bodyPr/>
        <a:lstStyle/>
        <a:p>
          <a:endParaRPr lang="en-US"/>
        </a:p>
      </dgm:t>
    </dgm:pt>
    <dgm:pt modelId="{D67F46B6-0079-4D55-B576-341B82677A92}" type="pres">
      <dgm:prSet presAssocID="{7A8A3095-A9DE-417B-8CEC-49501701B396}" presName="hierRoot2" presStyleCnt="0">
        <dgm:presLayoutVars>
          <dgm:hierBranch val="init"/>
        </dgm:presLayoutVars>
      </dgm:prSet>
      <dgm:spPr/>
    </dgm:pt>
    <dgm:pt modelId="{2313CDEF-B290-4DD1-A6DF-E63055E5464E}" type="pres">
      <dgm:prSet presAssocID="{7A8A3095-A9DE-417B-8CEC-49501701B396}" presName="rootComposite" presStyleCnt="0"/>
      <dgm:spPr/>
    </dgm:pt>
    <dgm:pt modelId="{568CB735-9C68-4CC0-A73E-CBEAB6C51B90}" type="pres">
      <dgm:prSet presAssocID="{7A8A3095-A9DE-417B-8CEC-49501701B396}" presName="rootText" presStyleLbl="node3" presStyleIdx="8" presStyleCnt="14">
        <dgm:presLayoutVars>
          <dgm:chPref val="3"/>
        </dgm:presLayoutVars>
      </dgm:prSet>
      <dgm:spPr/>
      <dgm:t>
        <a:bodyPr/>
        <a:lstStyle/>
        <a:p>
          <a:endParaRPr lang="en-US"/>
        </a:p>
      </dgm:t>
    </dgm:pt>
    <dgm:pt modelId="{5102C22E-C881-410D-9A8B-43C9BEC51CC2}" type="pres">
      <dgm:prSet presAssocID="{7A8A3095-A9DE-417B-8CEC-49501701B396}" presName="rootConnector" presStyleLbl="node3" presStyleIdx="8" presStyleCnt="14"/>
      <dgm:spPr/>
      <dgm:t>
        <a:bodyPr/>
        <a:lstStyle/>
        <a:p>
          <a:endParaRPr lang="en-US"/>
        </a:p>
      </dgm:t>
    </dgm:pt>
    <dgm:pt modelId="{DC8DFE4B-90C4-4B87-96D4-15B87BA8C5EE}" type="pres">
      <dgm:prSet presAssocID="{7A8A3095-A9DE-417B-8CEC-49501701B396}" presName="hierChild4" presStyleCnt="0"/>
      <dgm:spPr/>
    </dgm:pt>
    <dgm:pt modelId="{8A835B7B-C855-45B6-B93F-65F5363A9FAA}" type="pres">
      <dgm:prSet presAssocID="{7A8A3095-A9DE-417B-8CEC-49501701B396}" presName="hierChild5" presStyleCnt="0"/>
      <dgm:spPr/>
    </dgm:pt>
    <dgm:pt modelId="{09ABD2FA-754A-4D72-B4C0-F0F74EAAD003}" type="pres">
      <dgm:prSet presAssocID="{27D8B5BB-F609-4B66-901B-2C09CB5615BD}" presName="hierChild5" presStyleCnt="0"/>
      <dgm:spPr/>
    </dgm:pt>
    <dgm:pt modelId="{66B19FDA-D700-4830-840F-CA7A8ED2A325}" type="pres">
      <dgm:prSet presAssocID="{4F9B1D26-9DD3-4F5F-B3CA-7496E77803CE}" presName="Name35" presStyleLbl="parChTrans1D2" presStyleIdx="4" presStyleCnt="5"/>
      <dgm:spPr/>
      <dgm:t>
        <a:bodyPr/>
        <a:lstStyle/>
        <a:p>
          <a:endParaRPr lang="en-US"/>
        </a:p>
      </dgm:t>
    </dgm:pt>
    <dgm:pt modelId="{4CE04E1C-2983-4679-A8BF-35E9A6E4409B}" type="pres">
      <dgm:prSet presAssocID="{A9FDA807-A275-4D20-AF46-1C0FA30527A4}" presName="hierRoot2" presStyleCnt="0">
        <dgm:presLayoutVars>
          <dgm:hierBranch val="init"/>
        </dgm:presLayoutVars>
      </dgm:prSet>
      <dgm:spPr/>
    </dgm:pt>
    <dgm:pt modelId="{5463DC3B-6B68-4CF9-AFDF-A7127CF21024}" type="pres">
      <dgm:prSet presAssocID="{A9FDA807-A275-4D20-AF46-1C0FA30527A4}" presName="rootComposite" presStyleCnt="0"/>
      <dgm:spPr/>
    </dgm:pt>
    <dgm:pt modelId="{A72667E1-3D15-4A19-972E-D2B4D1497512}" type="pres">
      <dgm:prSet presAssocID="{A9FDA807-A275-4D20-AF46-1C0FA30527A4}" presName="rootText" presStyleLbl="node2" presStyleIdx="4" presStyleCnt="5">
        <dgm:presLayoutVars>
          <dgm:chPref val="3"/>
        </dgm:presLayoutVars>
      </dgm:prSet>
      <dgm:spPr/>
      <dgm:t>
        <a:bodyPr/>
        <a:lstStyle/>
        <a:p>
          <a:endParaRPr lang="en-US"/>
        </a:p>
      </dgm:t>
    </dgm:pt>
    <dgm:pt modelId="{9F8AD56E-034C-43C5-92C4-D364D9E8EE42}" type="pres">
      <dgm:prSet presAssocID="{A9FDA807-A275-4D20-AF46-1C0FA30527A4}" presName="rootConnector" presStyleLbl="node2" presStyleIdx="4" presStyleCnt="5"/>
      <dgm:spPr/>
      <dgm:t>
        <a:bodyPr/>
        <a:lstStyle/>
        <a:p>
          <a:endParaRPr lang="en-US"/>
        </a:p>
      </dgm:t>
    </dgm:pt>
    <dgm:pt modelId="{87406851-6279-4CE4-A23F-62C7C464F383}" type="pres">
      <dgm:prSet presAssocID="{A9FDA807-A275-4D20-AF46-1C0FA30527A4}" presName="hierChild4" presStyleCnt="0"/>
      <dgm:spPr/>
    </dgm:pt>
    <dgm:pt modelId="{4170FBFD-CEA9-45C0-95C0-329E382D4FC0}" type="pres">
      <dgm:prSet presAssocID="{A0FC6E1C-C5A1-45D0-B7F2-B71729BF4D96}" presName="Name37" presStyleLbl="parChTrans1D3" presStyleIdx="9" presStyleCnt="14"/>
      <dgm:spPr/>
    </dgm:pt>
    <dgm:pt modelId="{7EDE3031-7E9D-482D-8397-93928B135714}" type="pres">
      <dgm:prSet presAssocID="{BA0C1826-7050-4ABD-AF97-3D8A8411ACF4}" presName="hierRoot2" presStyleCnt="0">
        <dgm:presLayoutVars>
          <dgm:hierBranch val="init"/>
        </dgm:presLayoutVars>
      </dgm:prSet>
      <dgm:spPr/>
    </dgm:pt>
    <dgm:pt modelId="{C9CD8BD3-7AE9-44A9-BA81-8C88BFF13D72}" type="pres">
      <dgm:prSet presAssocID="{BA0C1826-7050-4ABD-AF97-3D8A8411ACF4}" presName="rootComposite" presStyleCnt="0"/>
      <dgm:spPr/>
    </dgm:pt>
    <dgm:pt modelId="{84AA458A-E3F9-42B1-AD23-F1D34414B72A}" type="pres">
      <dgm:prSet presAssocID="{BA0C1826-7050-4ABD-AF97-3D8A8411ACF4}" presName="rootText" presStyleLbl="node3" presStyleIdx="9" presStyleCnt="14">
        <dgm:presLayoutVars>
          <dgm:chPref val="3"/>
        </dgm:presLayoutVars>
      </dgm:prSet>
      <dgm:spPr/>
      <dgm:t>
        <a:bodyPr/>
        <a:lstStyle/>
        <a:p>
          <a:endParaRPr lang="en-US"/>
        </a:p>
      </dgm:t>
    </dgm:pt>
    <dgm:pt modelId="{B7F32903-A187-412E-9DE5-AAA255242250}" type="pres">
      <dgm:prSet presAssocID="{BA0C1826-7050-4ABD-AF97-3D8A8411ACF4}" presName="rootConnector" presStyleLbl="node3" presStyleIdx="9" presStyleCnt="14"/>
      <dgm:spPr/>
      <dgm:t>
        <a:bodyPr/>
        <a:lstStyle/>
        <a:p>
          <a:endParaRPr lang="en-US"/>
        </a:p>
      </dgm:t>
    </dgm:pt>
    <dgm:pt modelId="{91B2692E-A167-48F8-9669-0E238CB8EAB0}" type="pres">
      <dgm:prSet presAssocID="{BA0C1826-7050-4ABD-AF97-3D8A8411ACF4}" presName="hierChild4" presStyleCnt="0"/>
      <dgm:spPr/>
    </dgm:pt>
    <dgm:pt modelId="{755668A8-04B8-4C58-AA8F-D811A0DC6E9A}" type="pres">
      <dgm:prSet presAssocID="{BA0C1826-7050-4ABD-AF97-3D8A8411ACF4}" presName="hierChild5" presStyleCnt="0"/>
      <dgm:spPr/>
    </dgm:pt>
    <dgm:pt modelId="{F3C4A03E-5D4D-431A-804B-94415C0D1D85}" type="pres">
      <dgm:prSet presAssocID="{CE42F664-AFE3-4B7B-8680-F99D417DA3C3}" presName="Name37" presStyleLbl="parChTrans1D3" presStyleIdx="10" presStyleCnt="14"/>
      <dgm:spPr/>
      <dgm:t>
        <a:bodyPr/>
        <a:lstStyle/>
        <a:p>
          <a:endParaRPr lang="en-US"/>
        </a:p>
      </dgm:t>
    </dgm:pt>
    <dgm:pt modelId="{9C164487-ACCA-4DB6-AA88-467742EC66CE}" type="pres">
      <dgm:prSet presAssocID="{3EE0242C-C270-4316-9EB0-607E7882F7D1}" presName="hierRoot2" presStyleCnt="0">
        <dgm:presLayoutVars>
          <dgm:hierBranch val="init"/>
        </dgm:presLayoutVars>
      </dgm:prSet>
      <dgm:spPr/>
    </dgm:pt>
    <dgm:pt modelId="{F8B86FFB-E9D6-4650-9DE8-BEBA9CA10F8D}" type="pres">
      <dgm:prSet presAssocID="{3EE0242C-C270-4316-9EB0-607E7882F7D1}" presName="rootComposite" presStyleCnt="0"/>
      <dgm:spPr/>
    </dgm:pt>
    <dgm:pt modelId="{AA8413E9-529E-46A9-9C0E-9F855DF6EBBF}" type="pres">
      <dgm:prSet presAssocID="{3EE0242C-C270-4316-9EB0-607E7882F7D1}" presName="rootText" presStyleLbl="node3" presStyleIdx="10" presStyleCnt="14">
        <dgm:presLayoutVars>
          <dgm:chPref val="3"/>
        </dgm:presLayoutVars>
      </dgm:prSet>
      <dgm:spPr/>
      <dgm:t>
        <a:bodyPr/>
        <a:lstStyle/>
        <a:p>
          <a:endParaRPr lang="en-US"/>
        </a:p>
      </dgm:t>
    </dgm:pt>
    <dgm:pt modelId="{8FBF203E-EFCD-457F-B114-2A8637FE2954}" type="pres">
      <dgm:prSet presAssocID="{3EE0242C-C270-4316-9EB0-607E7882F7D1}" presName="rootConnector" presStyleLbl="node3" presStyleIdx="10" presStyleCnt="14"/>
      <dgm:spPr/>
      <dgm:t>
        <a:bodyPr/>
        <a:lstStyle/>
        <a:p>
          <a:endParaRPr lang="en-US"/>
        </a:p>
      </dgm:t>
    </dgm:pt>
    <dgm:pt modelId="{8D7CC494-39C1-41D7-8072-CDDB046B6086}" type="pres">
      <dgm:prSet presAssocID="{3EE0242C-C270-4316-9EB0-607E7882F7D1}" presName="hierChild4" presStyleCnt="0"/>
      <dgm:spPr/>
    </dgm:pt>
    <dgm:pt modelId="{B9E3DAFC-7030-42B3-ACA0-6E620BDDF5CD}" type="pres">
      <dgm:prSet presAssocID="{3EE0242C-C270-4316-9EB0-607E7882F7D1}" presName="hierChild5" presStyleCnt="0"/>
      <dgm:spPr/>
    </dgm:pt>
    <dgm:pt modelId="{E95BC251-E45B-4B21-94CB-6E6275EFB609}" type="pres">
      <dgm:prSet presAssocID="{69334CE5-19A3-42CF-9239-D0E5FA50A8CE}" presName="Name37" presStyleLbl="parChTrans1D3" presStyleIdx="11" presStyleCnt="14"/>
      <dgm:spPr/>
    </dgm:pt>
    <dgm:pt modelId="{844B5C1C-1223-4466-853F-415A0F456383}" type="pres">
      <dgm:prSet presAssocID="{0ABD7139-E39F-4FBF-823E-9F0A4352D99C}" presName="hierRoot2" presStyleCnt="0">
        <dgm:presLayoutVars>
          <dgm:hierBranch val="init"/>
        </dgm:presLayoutVars>
      </dgm:prSet>
      <dgm:spPr/>
    </dgm:pt>
    <dgm:pt modelId="{628951D5-3B30-4FA8-A284-C46CC6E51A93}" type="pres">
      <dgm:prSet presAssocID="{0ABD7139-E39F-4FBF-823E-9F0A4352D99C}" presName="rootComposite" presStyleCnt="0"/>
      <dgm:spPr/>
    </dgm:pt>
    <dgm:pt modelId="{01201840-A97D-4D3C-9D2B-0968CF1B280B}" type="pres">
      <dgm:prSet presAssocID="{0ABD7139-E39F-4FBF-823E-9F0A4352D99C}" presName="rootText" presStyleLbl="node3" presStyleIdx="11" presStyleCnt="14">
        <dgm:presLayoutVars>
          <dgm:chPref val="3"/>
        </dgm:presLayoutVars>
      </dgm:prSet>
      <dgm:spPr/>
      <dgm:t>
        <a:bodyPr/>
        <a:lstStyle/>
        <a:p>
          <a:endParaRPr lang="en-US"/>
        </a:p>
      </dgm:t>
    </dgm:pt>
    <dgm:pt modelId="{19B4A823-646E-43A1-85A4-E87261EA2FA0}" type="pres">
      <dgm:prSet presAssocID="{0ABD7139-E39F-4FBF-823E-9F0A4352D99C}" presName="rootConnector" presStyleLbl="node3" presStyleIdx="11" presStyleCnt="14"/>
      <dgm:spPr/>
      <dgm:t>
        <a:bodyPr/>
        <a:lstStyle/>
        <a:p>
          <a:endParaRPr lang="en-US"/>
        </a:p>
      </dgm:t>
    </dgm:pt>
    <dgm:pt modelId="{79FAC1C8-29D0-414A-8DAF-F0CE75F54138}" type="pres">
      <dgm:prSet presAssocID="{0ABD7139-E39F-4FBF-823E-9F0A4352D99C}" presName="hierChild4" presStyleCnt="0"/>
      <dgm:spPr/>
    </dgm:pt>
    <dgm:pt modelId="{9EBABA81-4034-4059-9F93-1A794739F963}" type="pres">
      <dgm:prSet presAssocID="{0ABD7139-E39F-4FBF-823E-9F0A4352D99C}" presName="hierChild5" presStyleCnt="0"/>
      <dgm:spPr/>
    </dgm:pt>
    <dgm:pt modelId="{BDE91F18-7B75-4092-B675-89D1A65CFF1D}" type="pres">
      <dgm:prSet presAssocID="{D0B622AD-0AC0-439C-A364-3139DB0C78BC}" presName="Name37" presStyleLbl="parChTrans1D3" presStyleIdx="12" presStyleCnt="14"/>
      <dgm:spPr/>
      <dgm:t>
        <a:bodyPr/>
        <a:lstStyle/>
        <a:p>
          <a:endParaRPr lang="en-US"/>
        </a:p>
      </dgm:t>
    </dgm:pt>
    <dgm:pt modelId="{8B9185D2-5803-43DB-87DB-34EA80DA1B39}" type="pres">
      <dgm:prSet presAssocID="{3550E5C8-7AC2-48F2-B67C-33CAAD26D8B8}" presName="hierRoot2" presStyleCnt="0">
        <dgm:presLayoutVars>
          <dgm:hierBranch val="init"/>
        </dgm:presLayoutVars>
      </dgm:prSet>
      <dgm:spPr/>
    </dgm:pt>
    <dgm:pt modelId="{B9BCE0B7-BA13-41DC-BA9C-AEC80404DB31}" type="pres">
      <dgm:prSet presAssocID="{3550E5C8-7AC2-48F2-B67C-33CAAD26D8B8}" presName="rootComposite" presStyleCnt="0"/>
      <dgm:spPr/>
    </dgm:pt>
    <dgm:pt modelId="{07AB611C-B18F-434D-A5FF-2B51795ABFD2}" type="pres">
      <dgm:prSet presAssocID="{3550E5C8-7AC2-48F2-B67C-33CAAD26D8B8}" presName="rootText" presStyleLbl="node3" presStyleIdx="12" presStyleCnt="14">
        <dgm:presLayoutVars>
          <dgm:chPref val="3"/>
        </dgm:presLayoutVars>
      </dgm:prSet>
      <dgm:spPr/>
      <dgm:t>
        <a:bodyPr/>
        <a:lstStyle/>
        <a:p>
          <a:endParaRPr lang="en-US"/>
        </a:p>
      </dgm:t>
    </dgm:pt>
    <dgm:pt modelId="{EAEB383E-2125-44D6-95C1-2A465F8BAD54}" type="pres">
      <dgm:prSet presAssocID="{3550E5C8-7AC2-48F2-B67C-33CAAD26D8B8}" presName="rootConnector" presStyleLbl="node3" presStyleIdx="12" presStyleCnt="14"/>
      <dgm:spPr/>
      <dgm:t>
        <a:bodyPr/>
        <a:lstStyle/>
        <a:p>
          <a:endParaRPr lang="en-US"/>
        </a:p>
      </dgm:t>
    </dgm:pt>
    <dgm:pt modelId="{130AACF5-6ED3-41E1-A6A9-3D75F15DD7C7}" type="pres">
      <dgm:prSet presAssocID="{3550E5C8-7AC2-48F2-B67C-33CAAD26D8B8}" presName="hierChild4" presStyleCnt="0"/>
      <dgm:spPr/>
    </dgm:pt>
    <dgm:pt modelId="{E70FCB4A-1AA3-4ACE-A5A9-0B33707AF9DA}" type="pres">
      <dgm:prSet presAssocID="{3550E5C8-7AC2-48F2-B67C-33CAAD26D8B8}" presName="hierChild5" presStyleCnt="0"/>
      <dgm:spPr/>
    </dgm:pt>
    <dgm:pt modelId="{99F06ECE-F7FB-450F-A8AC-E1B5996C6AA9}" type="pres">
      <dgm:prSet presAssocID="{978E1306-B89E-4270-AE25-696D9F527B89}" presName="Name37" presStyleLbl="parChTrans1D3" presStyleIdx="13" presStyleCnt="14"/>
      <dgm:spPr/>
    </dgm:pt>
    <dgm:pt modelId="{B86DA127-5DDC-44D3-B7BB-806FE9DDEB68}" type="pres">
      <dgm:prSet presAssocID="{AB97C432-367F-4AE5-B471-B9CEEC207502}" presName="hierRoot2" presStyleCnt="0">
        <dgm:presLayoutVars>
          <dgm:hierBranch val="init"/>
        </dgm:presLayoutVars>
      </dgm:prSet>
      <dgm:spPr/>
    </dgm:pt>
    <dgm:pt modelId="{C8F78777-333F-41DA-8A19-436D8774CB8C}" type="pres">
      <dgm:prSet presAssocID="{AB97C432-367F-4AE5-B471-B9CEEC207502}" presName="rootComposite" presStyleCnt="0"/>
      <dgm:spPr/>
    </dgm:pt>
    <dgm:pt modelId="{E887782A-4E24-4DDD-9DBC-ED05524077CE}" type="pres">
      <dgm:prSet presAssocID="{AB97C432-367F-4AE5-B471-B9CEEC207502}" presName="rootText" presStyleLbl="node3" presStyleIdx="13" presStyleCnt="14">
        <dgm:presLayoutVars>
          <dgm:chPref val="3"/>
        </dgm:presLayoutVars>
      </dgm:prSet>
      <dgm:spPr/>
      <dgm:t>
        <a:bodyPr/>
        <a:lstStyle/>
        <a:p>
          <a:endParaRPr lang="en-US"/>
        </a:p>
      </dgm:t>
    </dgm:pt>
    <dgm:pt modelId="{AF6EAD9C-7B56-41D6-A030-D96E1E9813CC}" type="pres">
      <dgm:prSet presAssocID="{AB97C432-367F-4AE5-B471-B9CEEC207502}" presName="rootConnector" presStyleLbl="node3" presStyleIdx="13" presStyleCnt="14"/>
      <dgm:spPr/>
      <dgm:t>
        <a:bodyPr/>
        <a:lstStyle/>
        <a:p>
          <a:endParaRPr lang="en-US"/>
        </a:p>
      </dgm:t>
    </dgm:pt>
    <dgm:pt modelId="{3A0F2C45-AA95-4CA7-BABA-8431835C912A}" type="pres">
      <dgm:prSet presAssocID="{AB97C432-367F-4AE5-B471-B9CEEC207502}" presName="hierChild4" presStyleCnt="0"/>
      <dgm:spPr/>
    </dgm:pt>
    <dgm:pt modelId="{1ED997B0-4EC2-485B-9E8D-7CBE09E04F67}" type="pres">
      <dgm:prSet presAssocID="{AB97C432-367F-4AE5-B471-B9CEEC207502}" presName="hierChild5" presStyleCnt="0"/>
      <dgm:spPr/>
    </dgm:pt>
    <dgm:pt modelId="{95667573-A950-4C4E-8F67-CEDBADC1444C}" type="pres">
      <dgm:prSet presAssocID="{A9FDA807-A275-4D20-AF46-1C0FA30527A4}" presName="hierChild5" presStyleCnt="0"/>
      <dgm:spPr/>
    </dgm:pt>
    <dgm:pt modelId="{3BB56674-871F-4A76-81AC-54E314B75F5A}" type="pres">
      <dgm:prSet presAssocID="{5D8A0A50-641D-40DB-A607-EFCCF69020A8}" presName="hierChild3" presStyleCnt="0"/>
      <dgm:spPr/>
    </dgm:pt>
  </dgm:ptLst>
  <dgm:cxnLst>
    <dgm:cxn modelId="{53222445-8B84-4D88-886D-1FA556732B3A}" type="presOf" srcId="{CAECB1E4-33CB-430C-82E1-9E4B67E959C4}" destId="{C92B0F9A-D595-4EF3-8952-CCC586D79F9B}" srcOrd="0" destOrd="0" presId="urn:microsoft.com/office/officeart/2005/8/layout/orgChart1"/>
    <dgm:cxn modelId="{B6D0348A-61D3-4B89-8006-B14F6805D740}" type="presOf" srcId="{2CA23CCE-352B-4D0A-8A4B-DC37764475FB}" destId="{3E008EE5-9FCA-4457-BE98-9F1228F6FF20}" srcOrd="0" destOrd="0" presId="urn:microsoft.com/office/officeart/2005/8/layout/orgChart1"/>
    <dgm:cxn modelId="{F02F2EBC-A055-47DB-BD21-6E524072641A}" type="presOf" srcId="{F65E439D-2289-4895-97E1-B266B8ED7085}" destId="{E020FCE9-F7A9-4A55-AD78-541EE303D27B}" srcOrd="0" destOrd="0" presId="urn:microsoft.com/office/officeart/2005/8/layout/orgChart1"/>
    <dgm:cxn modelId="{C76959E9-A6D6-4712-98D3-2EDEED8A5956}" type="presOf" srcId="{5D8A0A50-641D-40DB-A607-EFCCF69020A8}" destId="{7C2C0B14-E25A-46EE-ACF3-F36C5A92F429}" srcOrd="1" destOrd="0" presId="urn:microsoft.com/office/officeart/2005/8/layout/orgChart1"/>
    <dgm:cxn modelId="{39B8CD46-314D-415E-8EBF-108818943734}" type="presOf" srcId="{7CA8584B-6CC5-444B-97B4-980E475CEF14}" destId="{3699D523-128C-4FBB-9DC7-0CC4C3542038}" srcOrd="0" destOrd="0" presId="urn:microsoft.com/office/officeart/2005/8/layout/orgChart1"/>
    <dgm:cxn modelId="{B99E97F7-E3EC-4C0A-B4A3-F7911248412B}" srcId="{27D8B5BB-F609-4B66-901B-2C09CB5615BD}" destId="{EA4516A2-1052-4262-A33F-53711AC6E77F}" srcOrd="1" destOrd="0" parTransId="{A2AC43B3-6516-4CEA-9783-C35C9C301F4E}" sibTransId="{EC8FFB6D-C3E2-4A5A-8BCC-767B59571208}"/>
    <dgm:cxn modelId="{B97B92A3-7E97-48CC-8035-656B387A649D}" type="presOf" srcId="{FE128452-343B-4E48-AB2A-493F24B65870}" destId="{92FF2647-34EE-4B16-BC74-1122858B34B3}" srcOrd="0" destOrd="0" presId="urn:microsoft.com/office/officeart/2005/8/layout/orgChart1"/>
    <dgm:cxn modelId="{5383429A-4C16-4C6D-A436-804791864A36}" type="presOf" srcId="{1F6485D0-6EC1-4AEE-896B-63D66AEE4A1E}" destId="{0141B492-8FC2-48AD-9378-1145A2F0B346}" srcOrd="0" destOrd="0" presId="urn:microsoft.com/office/officeart/2005/8/layout/orgChart1"/>
    <dgm:cxn modelId="{A114C34B-B9E4-402B-9AA7-3CF40D75DB47}" type="presOf" srcId="{BA0C1826-7050-4ABD-AF97-3D8A8411ACF4}" destId="{B7F32903-A187-412E-9DE5-AAA255242250}" srcOrd="1" destOrd="0" presId="urn:microsoft.com/office/officeart/2005/8/layout/orgChart1"/>
    <dgm:cxn modelId="{4AE02E99-9778-4854-841A-2DD4B62E3E2E}" type="presOf" srcId="{3550E5C8-7AC2-48F2-B67C-33CAAD26D8B8}" destId="{EAEB383E-2125-44D6-95C1-2A465F8BAD54}" srcOrd="1" destOrd="0" presId="urn:microsoft.com/office/officeart/2005/8/layout/orgChart1"/>
    <dgm:cxn modelId="{FDDD7F23-ECD4-4149-A283-910B56CCF3A9}" type="presOf" srcId="{CE42F664-AFE3-4B7B-8680-F99D417DA3C3}" destId="{F3C4A03E-5D4D-431A-804B-94415C0D1D85}" srcOrd="0" destOrd="0" presId="urn:microsoft.com/office/officeart/2005/8/layout/orgChart1"/>
    <dgm:cxn modelId="{6D636382-5B7D-4B4C-9167-24FF423FBB86}" srcId="{7CA8584B-6CC5-444B-97B4-980E475CEF14}" destId="{072D90FE-CD17-4DAB-AEAF-CC7D53254AAE}" srcOrd="1" destOrd="0" parTransId="{1B2F169F-BD6D-4F84-8268-361653C183E1}" sibTransId="{1798ECD3-1054-4B4F-882A-701E49C5D19B}"/>
    <dgm:cxn modelId="{D0E9A733-0784-4C1D-960E-4685F5D8CEE3}" type="presOf" srcId="{D0B622AD-0AC0-439C-A364-3139DB0C78BC}" destId="{BDE91F18-7B75-4092-B675-89D1A65CFF1D}" srcOrd="0" destOrd="0" presId="urn:microsoft.com/office/officeart/2005/8/layout/orgChart1"/>
    <dgm:cxn modelId="{845E1611-C148-4AC9-9D4E-9BA0E072156F}" type="presOf" srcId="{AFD3865E-3AD3-4ADB-A051-7C09180C0973}" destId="{D56ACE30-4102-40F3-84BB-72CDE8FE03E0}" srcOrd="1" destOrd="0" presId="urn:microsoft.com/office/officeart/2005/8/layout/orgChart1"/>
    <dgm:cxn modelId="{B1CB83C6-ADFB-4B64-B27F-23B27141DB2C}" type="presOf" srcId="{53E4A99F-3346-4CE8-960D-17626EC8D8FF}" destId="{C7E93457-0F78-4CA4-B893-0CD4CD713AD7}" srcOrd="0" destOrd="0" presId="urn:microsoft.com/office/officeart/2005/8/layout/orgChart1"/>
    <dgm:cxn modelId="{0AAF67A7-F22C-4600-8E52-9674C87835D4}" type="presOf" srcId="{37A16A41-B54C-4C19-ABD6-15FDC3587CE6}" destId="{15DDBBCD-B55C-49B4-A20F-BF6FE35F7567}" srcOrd="1" destOrd="0" presId="urn:microsoft.com/office/officeart/2005/8/layout/orgChart1"/>
    <dgm:cxn modelId="{9E74A5DF-476C-4BBA-AD79-3C1CF6B3C1FB}" type="presOf" srcId="{0ABD7139-E39F-4FBF-823E-9F0A4352D99C}" destId="{19B4A823-646E-43A1-85A4-E87261EA2FA0}" srcOrd="1" destOrd="0" presId="urn:microsoft.com/office/officeart/2005/8/layout/orgChart1"/>
    <dgm:cxn modelId="{CA85B1B1-6F53-4E4D-800F-FB8F16212EB1}" srcId="{27D8B5BB-F609-4B66-901B-2C09CB5615BD}" destId="{1F6485D0-6EC1-4AEE-896B-63D66AEE4A1E}" srcOrd="0" destOrd="0" parTransId="{E673AD34-0E57-4DB4-B662-2499B4442173}" sibTransId="{C155631B-A7A6-4118-8BCE-92EA59DA2D9C}"/>
    <dgm:cxn modelId="{D33E1D63-FD94-4890-9718-BEB21B60746C}" type="presOf" srcId="{C5B3B917-1CD2-43CC-AAB7-A3864B0BB27F}" destId="{07CF5BF1-295B-403C-B187-B59B87B15624}" srcOrd="1" destOrd="0" presId="urn:microsoft.com/office/officeart/2005/8/layout/orgChart1"/>
    <dgm:cxn modelId="{D476E673-BDE3-402A-85BC-90CB5DB89171}" type="presOf" srcId="{27D8B5BB-F609-4B66-901B-2C09CB5615BD}" destId="{3CE653C0-1240-4B4C-8288-46BB0D9E8FB6}" srcOrd="0" destOrd="0" presId="urn:microsoft.com/office/officeart/2005/8/layout/orgChart1"/>
    <dgm:cxn modelId="{F7775C12-F871-4E04-B636-F3618CFF0939}" type="presOf" srcId="{083F206A-B5DE-4653-B005-3E9E72B7510D}" destId="{FA48674E-BF25-4610-B76B-6D82E48A08C1}" srcOrd="0" destOrd="0" presId="urn:microsoft.com/office/officeart/2005/8/layout/orgChart1"/>
    <dgm:cxn modelId="{4DD9FDB0-B6AD-41B2-BB51-F659F122A8C3}" type="presOf" srcId="{2CA23CCE-352B-4D0A-8A4B-DC37764475FB}" destId="{85CA7C48-D130-4F8C-A857-814C7552E87C}" srcOrd="1" destOrd="0" presId="urn:microsoft.com/office/officeart/2005/8/layout/orgChart1"/>
    <dgm:cxn modelId="{67399EC8-B60E-4799-81CD-D01FAC073599}" srcId="{37A16A41-B54C-4C19-ABD6-15FDC3587CE6}" destId="{FE128452-343B-4E48-AB2A-493F24B65870}" srcOrd="1" destOrd="0" parTransId="{53E4A99F-3346-4CE8-960D-17626EC8D8FF}" sibTransId="{62E6FE6D-1954-4CE8-B37A-E1E3BDC15384}"/>
    <dgm:cxn modelId="{CE254F0B-4191-4137-925A-CB17CAC91064}" type="presOf" srcId="{AB97C432-367F-4AE5-B471-B9CEEC207502}" destId="{AF6EAD9C-7B56-41D6-A030-D96E1E9813CC}" srcOrd="1" destOrd="0" presId="urn:microsoft.com/office/officeart/2005/8/layout/orgChart1"/>
    <dgm:cxn modelId="{38F5368D-75CF-4725-9E7D-F472617FC997}" type="presOf" srcId="{E85DA214-9513-4B66-AFCE-00919DB7CE57}" destId="{658708AD-5EA2-494E-AB0E-F27FD8EF1F0A}" srcOrd="0" destOrd="0" presId="urn:microsoft.com/office/officeart/2005/8/layout/orgChart1"/>
    <dgm:cxn modelId="{3B901D54-9612-4596-97F6-B27B15DC753E}" type="presOf" srcId="{072D90FE-CD17-4DAB-AEAF-CC7D53254AAE}" destId="{38EED015-4B09-4D8D-A911-331FEDBE4752}" srcOrd="0" destOrd="0" presId="urn:microsoft.com/office/officeart/2005/8/layout/orgChart1"/>
    <dgm:cxn modelId="{E1B83FC2-A6F5-4328-B235-B1D67CEFC946}" type="presOf" srcId="{A9FDA807-A275-4D20-AF46-1C0FA30527A4}" destId="{9F8AD56E-034C-43C5-92C4-D364D9E8EE42}" srcOrd="1" destOrd="0" presId="urn:microsoft.com/office/officeart/2005/8/layout/orgChart1"/>
    <dgm:cxn modelId="{5566C1C8-26A6-4548-BE7B-C90694584644}" type="presOf" srcId="{9CD96DE8-0B03-435A-BA55-9276405F5AD6}" destId="{3E9A371F-2E75-4820-BB33-8664BD43354E}" srcOrd="0" destOrd="0" presId="urn:microsoft.com/office/officeart/2005/8/layout/orgChart1"/>
    <dgm:cxn modelId="{A3C06979-382F-4676-8F1B-DB8D349C9739}" srcId="{37A16A41-B54C-4C19-ABD6-15FDC3587CE6}" destId="{2CA23CCE-352B-4D0A-8A4B-DC37764475FB}" srcOrd="2" destOrd="0" parTransId="{0DA4558C-AB65-49F1-B57C-5D1A5423D9A1}" sibTransId="{00187045-3982-4657-8287-F2D14F02FF88}"/>
    <dgm:cxn modelId="{BDCEFF08-D835-42CA-B043-65944D324D00}" srcId="{CAECB1E4-33CB-430C-82E1-9E4B67E959C4}" destId="{5D8A0A50-641D-40DB-A607-EFCCF69020A8}" srcOrd="0" destOrd="0" parTransId="{CCDF1B57-809F-4E99-B364-0D1F7A66A8C7}" sibTransId="{EA9E3ECA-24E8-4143-9EDC-1A7D334C2793}"/>
    <dgm:cxn modelId="{121E3A79-AA1B-4CB2-AFF6-288DBD993FC2}" type="presOf" srcId="{7A8A3095-A9DE-417B-8CEC-49501701B396}" destId="{5102C22E-C881-410D-9A8B-43C9BEC51CC2}" srcOrd="1" destOrd="0" presId="urn:microsoft.com/office/officeart/2005/8/layout/orgChart1"/>
    <dgm:cxn modelId="{AC13129B-ABE8-4094-A2D3-939E92634FC2}" type="presOf" srcId="{4F9B1D26-9DD3-4F5F-B3CA-7496E77803CE}" destId="{66B19FDA-D700-4830-840F-CA7A8ED2A325}" srcOrd="0" destOrd="0" presId="urn:microsoft.com/office/officeart/2005/8/layout/orgChart1"/>
    <dgm:cxn modelId="{9CE916D3-8862-4D8E-8174-D98266C5399A}" type="presOf" srcId="{3550E5C8-7AC2-48F2-B67C-33CAAD26D8B8}" destId="{07AB611C-B18F-434D-A5FF-2B51795ABFD2}" srcOrd="0" destOrd="0" presId="urn:microsoft.com/office/officeart/2005/8/layout/orgChart1"/>
    <dgm:cxn modelId="{19D8476D-4328-4FC8-B225-A70A113121AE}" type="presOf" srcId="{A0FC6E1C-C5A1-45D0-B7F2-B71729BF4D96}" destId="{4170FBFD-CEA9-45C0-95C0-329E382D4FC0}" srcOrd="0" destOrd="0" presId="urn:microsoft.com/office/officeart/2005/8/layout/orgChart1"/>
    <dgm:cxn modelId="{2FB927C0-AC21-40A7-8E56-76C8FA82DDA9}" type="presOf" srcId="{4068F248-246E-42A3-B1A3-72DBE050040C}" destId="{AE9C6AD9-C568-4C74-B2AF-954220A5AFD9}" srcOrd="0" destOrd="0" presId="urn:microsoft.com/office/officeart/2005/8/layout/orgChart1"/>
    <dgm:cxn modelId="{D0EEFE97-1E0D-4365-AA94-84201331B2AB}" type="presOf" srcId="{0ABD7139-E39F-4FBF-823E-9F0A4352D99C}" destId="{01201840-A97D-4D3C-9D2B-0968CF1B280B}" srcOrd="0" destOrd="0" presId="urn:microsoft.com/office/officeart/2005/8/layout/orgChart1"/>
    <dgm:cxn modelId="{DE70FBF4-999A-4154-A60E-69BED30EB085}" type="presOf" srcId="{7CA8584B-6CC5-444B-97B4-980E475CEF14}" destId="{EDACF5DA-0A5E-426C-A553-88A627894752}" srcOrd="1" destOrd="0" presId="urn:microsoft.com/office/officeart/2005/8/layout/orgChart1"/>
    <dgm:cxn modelId="{37E443EB-8C33-4C15-8DFF-35379B306EC9}" type="presOf" srcId="{5D8A0A50-641D-40DB-A607-EFCCF69020A8}" destId="{6AD15BD0-4C05-49B5-AE99-05D0EAF59ADC}" srcOrd="0" destOrd="0" presId="urn:microsoft.com/office/officeart/2005/8/layout/orgChart1"/>
    <dgm:cxn modelId="{8B7B2D23-5488-4FE2-AD62-EF989BE35C1A}" srcId="{37A16A41-B54C-4C19-ABD6-15FDC3587CE6}" destId="{C5B3B917-1CD2-43CC-AAB7-A3864B0BB27F}" srcOrd="0" destOrd="0" parTransId="{9CD96DE8-0B03-435A-BA55-9276405F5AD6}" sibTransId="{A8F6ED50-BF52-4118-AD17-6441944E8A36}"/>
    <dgm:cxn modelId="{D7FE7610-4E17-4D6A-8641-D3AC97FC7660}" srcId="{5D8A0A50-641D-40DB-A607-EFCCF69020A8}" destId="{7CA8584B-6CC5-444B-97B4-980E475CEF14}" srcOrd="2" destOrd="0" parTransId="{CF92E6AF-D864-4CFB-8EAC-524C55397F8B}" sibTransId="{5F154DED-9887-49A1-B36D-FC9C0B621559}"/>
    <dgm:cxn modelId="{C0603876-836A-4ACB-9404-08F80129552A}" type="presOf" srcId="{FE128452-343B-4E48-AB2A-493F24B65870}" destId="{C42F354A-9BAC-4F62-B35C-4CD0A625C22B}" srcOrd="1" destOrd="0" presId="urn:microsoft.com/office/officeart/2005/8/layout/orgChart1"/>
    <dgm:cxn modelId="{F5E28327-78EE-437D-94EB-7CC7F01E55DD}" type="presOf" srcId="{E673AD34-0E57-4DB4-B662-2499B4442173}" destId="{FB96666B-739A-44D7-B0BD-51182BE84D75}" srcOrd="0" destOrd="0" presId="urn:microsoft.com/office/officeart/2005/8/layout/orgChart1"/>
    <dgm:cxn modelId="{A22260D9-6163-4B8B-A375-161D59DBA816}" srcId="{27D8B5BB-F609-4B66-901B-2C09CB5615BD}" destId="{7A8A3095-A9DE-417B-8CEC-49501701B396}" srcOrd="2" destOrd="0" parTransId="{F65E439D-2289-4895-97E1-B266B8ED7085}" sibTransId="{39AD10E1-153D-40F8-9BD9-40D2E3B3B5F0}"/>
    <dgm:cxn modelId="{6FB40530-F44F-4F3B-A07C-8FA2339C672A}" type="presOf" srcId="{27D8B5BB-F609-4B66-901B-2C09CB5615BD}" destId="{352D06BF-B43A-41A5-B173-D981FE07E48F}" srcOrd="1" destOrd="0" presId="urn:microsoft.com/office/officeart/2005/8/layout/orgChart1"/>
    <dgm:cxn modelId="{CE6BD5B4-6DE3-4CC1-8133-879FB1E89C51}" type="presOf" srcId="{1F6485D0-6EC1-4AEE-896B-63D66AEE4A1E}" destId="{50A3C2FD-E1A2-4A45-9815-4F876E33CFA4}" srcOrd="1" destOrd="0" presId="urn:microsoft.com/office/officeart/2005/8/layout/orgChart1"/>
    <dgm:cxn modelId="{5D86D74A-D5FA-4471-92E3-5B934992D642}" type="presOf" srcId="{556456B7-8B45-4B57-A1F5-5271D3B1F81D}" destId="{0C4504C3-A205-41FB-BA94-7A27F6779AB0}" srcOrd="0" destOrd="0" presId="urn:microsoft.com/office/officeart/2005/8/layout/orgChart1"/>
    <dgm:cxn modelId="{D3F1BF23-8563-40E8-BA55-9ACFB393EE52}" srcId="{083F206A-B5DE-4653-B005-3E9E72B7510D}" destId="{AFD3865E-3AD3-4ADB-A051-7C09180C0973}" srcOrd="0" destOrd="0" parTransId="{556456B7-8B45-4B57-A1F5-5271D3B1F81D}" sibTransId="{8C0B2674-257D-42E6-A598-42D01FA6538F}"/>
    <dgm:cxn modelId="{6E9A54AD-B89B-45B6-9ABA-3127490310D4}" type="presOf" srcId="{A9FDA807-A275-4D20-AF46-1C0FA30527A4}" destId="{A72667E1-3D15-4A19-972E-D2B4D1497512}" srcOrd="0" destOrd="0" presId="urn:microsoft.com/office/officeart/2005/8/layout/orgChart1"/>
    <dgm:cxn modelId="{2D7FEE3B-2CCD-40B0-B2EE-ABC4DD70828A}" type="presOf" srcId="{AFD3865E-3AD3-4ADB-A051-7C09180C0973}" destId="{BA040B23-4606-4F80-92DA-06AF5A6F4EC3}" srcOrd="0" destOrd="0" presId="urn:microsoft.com/office/officeart/2005/8/layout/orgChart1"/>
    <dgm:cxn modelId="{EA8CE8D7-E97A-4625-9DD1-3610EDA4211E}" srcId="{7CA8584B-6CC5-444B-97B4-980E475CEF14}" destId="{4068F248-246E-42A3-B1A3-72DBE050040C}" srcOrd="0" destOrd="0" parTransId="{EA3B5E5F-15B0-41E8-A00D-ACD3131DF388}" sibTransId="{2DB30535-9C60-4491-BA5A-43361BEC83F3}"/>
    <dgm:cxn modelId="{CF082EEF-4B93-440D-8F09-85E424F996FF}" type="presOf" srcId="{CF92E6AF-D864-4CFB-8EAC-524C55397F8B}" destId="{8EB9A41C-A705-45B4-A7C7-0CE7F4955C6B}" srcOrd="0" destOrd="0" presId="urn:microsoft.com/office/officeart/2005/8/layout/orgChart1"/>
    <dgm:cxn modelId="{D235FF9F-DD39-45DB-BBC3-62277B0839AA}" type="presOf" srcId="{37A16A41-B54C-4C19-ABD6-15FDC3587CE6}" destId="{C68756B7-4ABA-4E0A-8989-5A9C9A3BAECE}" srcOrd="0" destOrd="0" presId="urn:microsoft.com/office/officeart/2005/8/layout/orgChart1"/>
    <dgm:cxn modelId="{94E4A45D-03B9-404E-913F-A9A308E7893A}" srcId="{A9FDA807-A275-4D20-AF46-1C0FA30527A4}" destId="{AB97C432-367F-4AE5-B471-B9CEEC207502}" srcOrd="4" destOrd="0" parTransId="{978E1306-B89E-4270-AE25-696D9F527B89}" sibTransId="{C8F33F36-025F-48C3-9659-91242C7741CA}"/>
    <dgm:cxn modelId="{9399C8C8-FD8A-4D72-9E1A-91C1948CFCF2}" type="presOf" srcId="{AB97C432-367F-4AE5-B471-B9CEEC207502}" destId="{E887782A-4E24-4DDD-9DBC-ED05524077CE}" srcOrd="0" destOrd="0" presId="urn:microsoft.com/office/officeart/2005/8/layout/orgChart1"/>
    <dgm:cxn modelId="{5616264D-BD63-4DBD-A646-A134FD25AF54}" srcId="{A9FDA807-A275-4D20-AF46-1C0FA30527A4}" destId="{0ABD7139-E39F-4FBF-823E-9F0A4352D99C}" srcOrd="2" destOrd="0" parTransId="{69334CE5-19A3-42CF-9239-D0E5FA50A8CE}" sibTransId="{262D6723-954E-459E-9E9B-50C561AE56A4}"/>
    <dgm:cxn modelId="{4494E27C-CB2F-428E-82AA-A0C3F1445D76}" type="presOf" srcId="{0DA4558C-AB65-49F1-B57C-5D1A5423D9A1}" destId="{7F98CA11-79B9-4279-BA98-E5BD85CEBC99}" srcOrd="0" destOrd="0" presId="urn:microsoft.com/office/officeart/2005/8/layout/orgChart1"/>
    <dgm:cxn modelId="{1BA6886A-61F5-4FB5-ACAB-F24514456284}" srcId="{A9FDA807-A275-4D20-AF46-1C0FA30527A4}" destId="{3EE0242C-C270-4316-9EB0-607E7882F7D1}" srcOrd="1" destOrd="0" parTransId="{CE42F664-AFE3-4B7B-8680-F99D417DA3C3}" sibTransId="{A45BB8A3-F6F0-4D37-BA20-52C09DB64416}"/>
    <dgm:cxn modelId="{596ADD50-9BA5-4D04-8B15-5C5DE9F0A8DE}" srcId="{5D8A0A50-641D-40DB-A607-EFCCF69020A8}" destId="{27D8B5BB-F609-4B66-901B-2C09CB5615BD}" srcOrd="3" destOrd="0" parTransId="{9A69E1F8-5FE6-4EC6-8AD1-93F5C798581E}" sibTransId="{F5054B85-E9CB-4CA6-9106-F65D2831375C}"/>
    <dgm:cxn modelId="{7E6D4C03-D312-47EF-A6C8-752A61144D9B}" type="presOf" srcId="{083F206A-B5DE-4653-B005-3E9E72B7510D}" destId="{F052EA3B-1809-49E5-91ED-3CAE10129604}" srcOrd="1" destOrd="0" presId="urn:microsoft.com/office/officeart/2005/8/layout/orgChart1"/>
    <dgm:cxn modelId="{3D484956-0AD0-4691-B6FB-B29C0B0318C8}" type="presOf" srcId="{C5B3B917-1CD2-43CC-AAB7-A3864B0BB27F}" destId="{1A997AC0-E113-47F2-8CA6-6F09921DA3A5}" srcOrd="0" destOrd="0" presId="urn:microsoft.com/office/officeart/2005/8/layout/orgChart1"/>
    <dgm:cxn modelId="{056CD6EE-129C-4E3C-8682-AB61AD4FD9C3}" type="presOf" srcId="{3EE0242C-C270-4316-9EB0-607E7882F7D1}" destId="{8FBF203E-EFCD-457F-B114-2A8637FE2954}" srcOrd="1" destOrd="0" presId="urn:microsoft.com/office/officeart/2005/8/layout/orgChart1"/>
    <dgm:cxn modelId="{EA6301F0-2918-4019-ACE5-0E482C76615A}" type="presOf" srcId="{69334CE5-19A3-42CF-9239-D0E5FA50A8CE}" destId="{E95BC251-E45B-4B21-94CB-6E6275EFB609}" srcOrd="0" destOrd="0" presId="urn:microsoft.com/office/officeart/2005/8/layout/orgChart1"/>
    <dgm:cxn modelId="{2577289E-18A3-4379-B7B3-6E344744EBD0}" type="presOf" srcId="{1B2F169F-BD6D-4F84-8268-361653C183E1}" destId="{7AC7997B-B95F-4EFA-9E55-281C122B3818}" srcOrd="0" destOrd="0" presId="urn:microsoft.com/office/officeart/2005/8/layout/orgChart1"/>
    <dgm:cxn modelId="{EB323F6F-A855-44F0-9852-0E296013414D}" type="presOf" srcId="{978E1306-B89E-4270-AE25-696D9F527B89}" destId="{99F06ECE-F7FB-450F-A8AC-E1B5996C6AA9}" srcOrd="0" destOrd="0" presId="urn:microsoft.com/office/officeart/2005/8/layout/orgChart1"/>
    <dgm:cxn modelId="{BEE6CCFC-402D-46F4-8DED-59D6C74D9B75}" srcId="{A9FDA807-A275-4D20-AF46-1C0FA30527A4}" destId="{BA0C1826-7050-4ABD-AF97-3D8A8411ACF4}" srcOrd="0" destOrd="0" parTransId="{A0FC6E1C-C5A1-45D0-B7F2-B71729BF4D96}" sibTransId="{6937DC72-6882-4CEC-9D2A-3FD56D5A3BA0}"/>
    <dgm:cxn modelId="{EF90ED4C-8EA0-4D22-A135-1A238E309AB1}" type="presOf" srcId="{9A69E1F8-5FE6-4EC6-8AD1-93F5C798581E}" destId="{6B04B947-34D0-4912-AAF0-90D717B726DF}" srcOrd="0" destOrd="0" presId="urn:microsoft.com/office/officeart/2005/8/layout/orgChart1"/>
    <dgm:cxn modelId="{1B1C34CB-BC7B-4681-A1DF-B7B47026448E}" type="presOf" srcId="{A2AC43B3-6516-4CEA-9783-C35C9C301F4E}" destId="{33E30F14-2929-4124-8F56-BB31AEB0D6FF}" srcOrd="0" destOrd="0" presId="urn:microsoft.com/office/officeart/2005/8/layout/orgChart1"/>
    <dgm:cxn modelId="{D8FA1427-EAEE-4709-99BD-42A452B3F751}" type="presOf" srcId="{EA4516A2-1052-4262-A33F-53711AC6E77F}" destId="{B61E7CED-C457-429B-A8EA-5D0C3274F815}" srcOrd="0" destOrd="0" presId="urn:microsoft.com/office/officeart/2005/8/layout/orgChart1"/>
    <dgm:cxn modelId="{CAE12F3B-45E1-4DF2-80C0-40F19017A200}" type="presOf" srcId="{0065B13A-096A-48C1-80D5-1983767D0C68}" destId="{7701964C-C046-4B6B-8D50-DCDFB9B9C998}" srcOrd="0" destOrd="0" presId="urn:microsoft.com/office/officeart/2005/8/layout/orgChart1"/>
    <dgm:cxn modelId="{87ADCBEF-80FE-4A76-AF97-E97A81223764}" type="presOf" srcId="{4068F248-246E-42A3-B1A3-72DBE050040C}" destId="{739631DD-686A-4CC2-B39E-B9D628C9D4FD}" srcOrd="1" destOrd="0" presId="urn:microsoft.com/office/officeart/2005/8/layout/orgChart1"/>
    <dgm:cxn modelId="{9814D1A4-8EB2-43EE-803F-46FC6A107229}" type="presOf" srcId="{EA3B5E5F-15B0-41E8-A00D-ACD3131DF388}" destId="{046247D2-21BA-4885-BBC7-F588B43719D7}" srcOrd="0" destOrd="0" presId="urn:microsoft.com/office/officeart/2005/8/layout/orgChart1"/>
    <dgm:cxn modelId="{F7F04D10-DF61-4DFF-9AFC-C099254F0DA0}" type="presOf" srcId="{BA0C1826-7050-4ABD-AF97-3D8A8411ACF4}" destId="{84AA458A-E3F9-42B1-AD23-F1D34414B72A}" srcOrd="0" destOrd="0" presId="urn:microsoft.com/office/officeart/2005/8/layout/orgChart1"/>
    <dgm:cxn modelId="{84AAE681-3DE7-49C0-A8E5-E9C506E48DE5}" type="presOf" srcId="{7A8A3095-A9DE-417B-8CEC-49501701B396}" destId="{568CB735-9C68-4CC0-A73E-CBEAB6C51B90}" srcOrd="0" destOrd="0" presId="urn:microsoft.com/office/officeart/2005/8/layout/orgChart1"/>
    <dgm:cxn modelId="{208EE23D-92C2-4995-9A03-B97AB2F3D2EC}" type="presOf" srcId="{EA4516A2-1052-4262-A33F-53711AC6E77F}" destId="{C854DCD5-4FA8-46D8-ABA0-12BFC1DCB434}" srcOrd="1" destOrd="0" presId="urn:microsoft.com/office/officeart/2005/8/layout/orgChart1"/>
    <dgm:cxn modelId="{89B10B3A-0EFF-4537-AB78-3D16E545E687}" type="presOf" srcId="{072D90FE-CD17-4DAB-AEAF-CC7D53254AAE}" destId="{4299CFDC-A7E5-4606-9B9E-1E4B4391F909}" srcOrd="1" destOrd="0" presId="urn:microsoft.com/office/officeart/2005/8/layout/orgChart1"/>
    <dgm:cxn modelId="{A54C2D06-7E06-4946-8139-ECD9B3BA144D}" srcId="{5D8A0A50-641D-40DB-A607-EFCCF69020A8}" destId="{37A16A41-B54C-4C19-ABD6-15FDC3587CE6}" srcOrd="0" destOrd="0" parTransId="{0065B13A-096A-48C1-80D5-1983767D0C68}" sibTransId="{E2FF2BD4-7E2D-4059-AC1C-ABCC36A7AE16}"/>
    <dgm:cxn modelId="{FBBBC321-1E4D-43DF-8156-B22260FB71DB}" type="presOf" srcId="{3EE0242C-C270-4316-9EB0-607E7882F7D1}" destId="{AA8413E9-529E-46A9-9C0E-9F855DF6EBBF}" srcOrd="0" destOrd="0" presId="urn:microsoft.com/office/officeart/2005/8/layout/orgChart1"/>
    <dgm:cxn modelId="{D23D6A49-F06D-40BD-8718-352D34A3AC76}" srcId="{A9FDA807-A275-4D20-AF46-1C0FA30527A4}" destId="{3550E5C8-7AC2-48F2-B67C-33CAAD26D8B8}" srcOrd="3" destOrd="0" parTransId="{D0B622AD-0AC0-439C-A364-3139DB0C78BC}" sibTransId="{2C434609-9B62-4A4A-8E8A-3678C00C66EA}"/>
    <dgm:cxn modelId="{B43621F6-B315-4DB9-9354-FC7E6A3A1534}" srcId="{5D8A0A50-641D-40DB-A607-EFCCF69020A8}" destId="{083F206A-B5DE-4653-B005-3E9E72B7510D}" srcOrd="1" destOrd="0" parTransId="{E85DA214-9513-4B66-AFCE-00919DB7CE57}" sibTransId="{F6631BFD-3B24-4253-B0AA-E604C76A90FB}"/>
    <dgm:cxn modelId="{6F281F04-D38D-4DFA-9DAE-9BBAAD3FCD71}" srcId="{5D8A0A50-641D-40DB-A607-EFCCF69020A8}" destId="{A9FDA807-A275-4D20-AF46-1C0FA30527A4}" srcOrd="4" destOrd="0" parTransId="{4F9B1D26-9DD3-4F5F-B3CA-7496E77803CE}" sibTransId="{683CA2D5-3D82-4197-8F4D-6C9A6B8B3F60}"/>
    <dgm:cxn modelId="{7DAD2FDB-7F34-4959-8A6B-D40A9D1FD786}" type="presParOf" srcId="{C92B0F9A-D595-4EF3-8952-CCC586D79F9B}" destId="{3D3186AA-BAA7-45C5-82B5-56000CAB4B5B}" srcOrd="0" destOrd="0" presId="urn:microsoft.com/office/officeart/2005/8/layout/orgChart1"/>
    <dgm:cxn modelId="{57B9C1EE-4B15-4970-8463-F63BC63B0DD9}" type="presParOf" srcId="{3D3186AA-BAA7-45C5-82B5-56000CAB4B5B}" destId="{8354A96D-C02B-4D7C-8981-0D32D27D98BA}" srcOrd="0" destOrd="0" presId="urn:microsoft.com/office/officeart/2005/8/layout/orgChart1"/>
    <dgm:cxn modelId="{2E329B61-FF0A-4537-B7B0-04A5969448B0}" type="presParOf" srcId="{8354A96D-C02B-4D7C-8981-0D32D27D98BA}" destId="{6AD15BD0-4C05-49B5-AE99-05D0EAF59ADC}" srcOrd="0" destOrd="0" presId="urn:microsoft.com/office/officeart/2005/8/layout/orgChart1"/>
    <dgm:cxn modelId="{673B7773-D13F-4C78-9CE4-DE69E5C4B52B}" type="presParOf" srcId="{8354A96D-C02B-4D7C-8981-0D32D27D98BA}" destId="{7C2C0B14-E25A-46EE-ACF3-F36C5A92F429}" srcOrd="1" destOrd="0" presId="urn:microsoft.com/office/officeart/2005/8/layout/orgChart1"/>
    <dgm:cxn modelId="{1CF24899-E1D6-43B2-89F2-B6E257808568}" type="presParOf" srcId="{3D3186AA-BAA7-45C5-82B5-56000CAB4B5B}" destId="{D4CFDA7C-FECA-47E0-A144-5131DE5B0707}" srcOrd="1" destOrd="0" presId="urn:microsoft.com/office/officeart/2005/8/layout/orgChart1"/>
    <dgm:cxn modelId="{0524F5D1-3CB9-45C5-B294-BADC4B99A821}" type="presParOf" srcId="{D4CFDA7C-FECA-47E0-A144-5131DE5B0707}" destId="{7701964C-C046-4B6B-8D50-DCDFB9B9C998}" srcOrd="0" destOrd="0" presId="urn:microsoft.com/office/officeart/2005/8/layout/orgChart1"/>
    <dgm:cxn modelId="{6C7766CF-DF77-4C4C-B527-D8ED013465D5}" type="presParOf" srcId="{D4CFDA7C-FECA-47E0-A144-5131DE5B0707}" destId="{453EBE9D-2A4C-4D25-B632-7E19DC5705C2}" srcOrd="1" destOrd="0" presId="urn:microsoft.com/office/officeart/2005/8/layout/orgChart1"/>
    <dgm:cxn modelId="{8E5AA059-63B0-4A2A-9DD1-2AE4626307A2}" type="presParOf" srcId="{453EBE9D-2A4C-4D25-B632-7E19DC5705C2}" destId="{6CB34564-A370-4D00-A2F2-A701F7D5E956}" srcOrd="0" destOrd="0" presId="urn:microsoft.com/office/officeart/2005/8/layout/orgChart1"/>
    <dgm:cxn modelId="{D45313C2-1015-4CB8-B9AD-9BD3EB73BA1B}" type="presParOf" srcId="{6CB34564-A370-4D00-A2F2-A701F7D5E956}" destId="{C68756B7-4ABA-4E0A-8989-5A9C9A3BAECE}" srcOrd="0" destOrd="0" presId="urn:microsoft.com/office/officeart/2005/8/layout/orgChart1"/>
    <dgm:cxn modelId="{C9236C95-8057-450B-A14A-19B6EA626F53}" type="presParOf" srcId="{6CB34564-A370-4D00-A2F2-A701F7D5E956}" destId="{15DDBBCD-B55C-49B4-A20F-BF6FE35F7567}" srcOrd="1" destOrd="0" presId="urn:microsoft.com/office/officeart/2005/8/layout/orgChart1"/>
    <dgm:cxn modelId="{D1E68EAE-1F15-4290-BBB7-1906AC507ABA}" type="presParOf" srcId="{453EBE9D-2A4C-4D25-B632-7E19DC5705C2}" destId="{067DCB7E-FBEF-44C2-8495-CDE46B29388E}" srcOrd="1" destOrd="0" presId="urn:microsoft.com/office/officeart/2005/8/layout/orgChart1"/>
    <dgm:cxn modelId="{98591AA0-4FBD-46A9-8E60-D4518D5822CB}" type="presParOf" srcId="{067DCB7E-FBEF-44C2-8495-CDE46B29388E}" destId="{3E9A371F-2E75-4820-BB33-8664BD43354E}" srcOrd="0" destOrd="0" presId="urn:microsoft.com/office/officeart/2005/8/layout/orgChart1"/>
    <dgm:cxn modelId="{A43C36F9-8BDE-4C60-BD2E-1597ACD4FDE1}" type="presParOf" srcId="{067DCB7E-FBEF-44C2-8495-CDE46B29388E}" destId="{E3789F5C-3F7F-40F6-857F-695DFB725F5B}" srcOrd="1" destOrd="0" presId="urn:microsoft.com/office/officeart/2005/8/layout/orgChart1"/>
    <dgm:cxn modelId="{FFD23F20-7571-4742-836A-82990A42D7C4}" type="presParOf" srcId="{E3789F5C-3F7F-40F6-857F-695DFB725F5B}" destId="{67790D22-AE29-406B-92F6-D3C61DABF41C}" srcOrd="0" destOrd="0" presId="urn:microsoft.com/office/officeart/2005/8/layout/orgChart1"/>
    <dgm:cxn modelId="{FC92BB8F-8458-4286-B367-A0D2818438FB}" type="presParOf" srcId="{67790D22-AE29-406B-92F6-D3C61DABF41C}" destId="{1A997AC0-E113-47F2-8CA6-6F09921DA3A5}" srcOrd="0" destOrd="0" presId="urn:microsoft.com/office/officeart/2005/8/layout/orgChart1"/>
    <dgm:cxn modelId="{F9FA12D7-CD50-49A2-B4EB-A2C7735D0D63}" type="presParOf" srcId="{67790D22-AE29-406B-92F6-D3C61DABF41C}" destId="{07CF5BF1-295B-403C-B187-B59B87B15624}" srcOrd="1" destOrd="0" presId="urn:microsoft.com/office/officeart/2005/8/layout/orgChart1"/>
    <dgm:cxn modelId="{1E7B0CFD-E3C4-4AE7-A0C7-668B3E18B84F}" type="presParOf" srcId="{E3789F5C-3F7F-40F6-857F-695DFB725F5B}" destId="{041C36F4-BEDB-4831-9E4D-E9D767F6245E}" srcOrd="1" destOrd="0" presId="urn:microsoft.com/office/officeart/2005/8/layout/orgChart1"/>
    <dgm:cxn modelId="{BF07EEB5-C26B-4F32-8F70-DB951D8FC359}" type="presParOf" srcId="{E3789F5C-3F7F-40F6-857F-695DFB725F5B}" destId="{316A745E-38B1-47FB-B329-9EB8D8FBC4E2}" srcOrd="2" destOrd="0" presId="urn:microsoft.com/office/officeart/2005/8/layout/orgChart1"/>
    <dgm:cxn modelId="{C4F7ED67-1213-4675-83D6-AE762C21B348}" type="presParOf" srcId="{067DCB7E-FBEF-44C2-8495-CDE46B29388E}" destId="{C7E93457-0F78-4CA4-B893-0CD4CD713AD7}" srcOrd="2" destOrd="0" presId="urn:microsoft.com/office/officeart/2005/8/layout/orgChart1"/>
    <dgm:cxn modelId="{EA03AB1D-6BC1-41B5-B63A-A5C97381D9F7}" type="presParOf" srcId="{067DCB7E-FBEF-44C2-8495-CDE46B29388E}" destId="{F7FC062B-43A8-4FD1-941A-B7A92A4E5104}" srcOrd="3" destOrd="0" presId="urn:microsoft.com/office/officeart/2005/8/layout/orgChart1"/>
    <dgm:cxn modelId="{AA8391A4-1C84-444C-8166-E79DCF8329C6}" type="presParOf" srcId="{F7FC062B-43A8-4FD1-941A-B7A92A4E5104}" destId="{0AB834F6-1A1A-437C-88E7-BC4179A6645A}" srcOrd="0" destOrd="0" presId="urn:microsoft.com/office/officeart/2005/8/layout/orgChart1"/>
    <dgm:cxn modelId="{102C7BD3-EF98-481D-A172-736051EE1BAD}" type="presParOf" srcId="{0AB834F6-1A1A-437C-88E7-BC4179A6645A}" destId="{92FF2647-34EE-4B16-BC74-1122858B34B3}" srcOrd="0" destOrd="0" presId="urn:microsoft.com/office/officeart/2005/8/layout/orgChart1"/>
    <dgm:cxn modelId="{2B258FB2-22F6-45F0-B166-877779DD1F82}" type="presParOf" srcId="{0AB834F6-1A1A-437C-88E7-BC4179A6645A}" destId="{C42F354A-9BAC-4F62-B35C-4CD0A625C22B}" srcOrd="1" destOrd="0" presId="urn:microsoft.com/office/officeart/2005/8/layout/orgChart1"/>
    <dgm:cxn modelId="{0866A9A2-9186-48C6-9C88-C8139E2161A9}" type="presParOf" srcId="{F7FC062B-43A8-4FD1-941A-B7A92A4E5104}" destId="{30EE7225-4BF1-4802-9C8C-A834344FA5CC}" srcOrd="1" destOrd="0" presId="urn:microsoft.com/office/officeart/2005/8/layout/orgChart1"/>
    <dgm:cxn modelId="{A187CD01-B9B3-4641-9A53-287FF190F876}" type="presParOf" srcId="{F7FC062B-43A8-4FD1-941A-B7A92A4E5104}" destId="{4E9EB34F-E81E-431F-A92F-42A26A2E414E}" srcOrd="2" destOrd="0" presId="urn:microsoft.com/office/officeart/2005/8/layout/orgChart1"/>
    <dgm:cxn modelId="{C88FB735-7D98-4DD8-B9BA-56864891DD3A}" type="presParOf" srcId="{067DCB7E-FBEF-44C2-8495-CDE46B29388E}" destId="{7F98CA11-79B9-4279-BA98-E5BD85CEBC99}" srcOrd="4" destOrd="0" presId="urn:microsoft.com/office/officeart/2005/8/layout/orgChart1"/>
    <dgm:cxn modelId="{B9114E81-5A20-4E2F-9229-F1D060BF98A1}" type="presParOf" srcId="{067DCB7E-FBEF-44C2-8495-CDE46B29388E}" destId="{0D02AF0D-7677-46E5-9020-586081C00A9D}" srcOrd="5" destOrd="0" presId="urn:microsoft.com/office/officeart/2005/8/layout/orgChart1"/>
    <dgm:cxn modelId="{8DF546A9-CB04-4FC6-A735-A01AFD00DA23}" type="presParOf" srcId="{0D02AF0D-7677-46E5-9020-586081C00A9D}" destId="{9A8C8DD8-509F-449A-B27D-F5D192EF021F}" srcOrd="0" destOrd="0" presId="urn:microsoft.com/office/officeart/2005/8/layout/orgChart1"/>
    <dgm:cxn modelId="{BAA53DE2-DD48-4AA3-9E42-A9DB3535C720}" type="presParOf" srcId="{9A8C8DD8-509F-449A-B27D-F5D192EF021F}" destId="{3E008EE5-9FCA-4457-BE98-9F1228F6FF20}" srcOrd="0" destOrd="0" presId="urn:microsoft.com/office/officeart/2005/8/layout/orgChart1"/>
    <dgm:cxn modelId="{CCD6D741-A1B1-452E-ABF5-89D081FDB995}" type="presParOf" srcId="{9A8C8DD8-509F-449A-B27D-F5D192EF021F}" destId="{85CA7C48-D130-4F8C-A857-814C7552E87C}" srcOrd="1" destOrd="0" presId="urn:microsoft.com/office/officeart/2005/8/layout/orgChart1"/>
    <dgm:cxn modelId="{2F3412F9-6B57-4D2C-9A76-8A8A0602B5DC}" type="presParOf" srcId="{0D02AF0D-7677-46E5-9020-586081C00A9D}" destId="{C6F865FE-8B46-478C-92EA-EDEB4FD1B849}" srcOrd="1" destOrd="0" presId="urn:microsoft.com/office/officeart/2005/8/layout/orgChart1"/>
    <dgm:cxn modelId="{3804422E-9CFA-4CD3-82B8-2E15D514D614}" type="presParOf" srcId="{0D02AF0D-7677-46E5-9020-586081C00A9D}" destId="{11C70EC1-1C5E-40A7-8DD8-CE353E3A31C1}" srcOrd="2" destOrd="0" presId="urn:microsoft.com/office/officeart/2005/8/layout/orgChart1"/>
    <dgm:cxn modelId="{AAEC28A1-34B8-4FF9-9596-AA729E364801}" type="presParOf" srcId="{453EBE9D-2A4C-4D25-B632-7E19DC5705C2}" destId="{40BF2E0D-F731-40D6-93FA-49F0AD46C0E9}" srcOrd="2" destOrd="0" presId="urn:microsoft.com/office/officeart/2005/8/layout/orgChart1"/>
    <dgm:cxn modelId="{A983A7B1-BB4A-490D-9F99-314DD503BEAA}" type="presParOf" srcId="{D4CFDA7C-FECA-47E0-A144-5131DE5B0707}" destId="{658708AD-5EA2-494E-AB0E-F27FD8EF1F0A}" srcOrd="2" destOrd="0" presId="urn:microsoft.com/office/officeart/2005/8/layout/orgChart1"/>
    <dgm:cxn modelId="{B6AADC6F-D2EC-4DF9-97E0-921B852CE45C}" type="presParOf" srcId="{D4CFDA7C-FECA-47E0-A144-5131DE5B0707}" destId="{D8A9721D-6E4E-4D13-8FF7-2997895831EF}" srcOrd="3" destOrd="0" presId="urn:microsoft.com/office/officeart/2005/8/layout/orgChart1"/>
    <dgm:cxn modelId="{CDD2DCF3-3D67-4119-86F1-154FE9A7CF57}" type="presParOf" srcId="{D8A9721D-6E4E-4D13-8FF7-2997895831EF}" destId="{A88E908F-65EC-4BCA-A42F-0CB345A8C6CA}" srcOrd="0" destOrd="0" presId="urn:microsoft.com/office/officeart/2005/8/layout/orgChart1"/>
    <dgm:cxn modelId="{7CD619D6-9F7B-4561-9036-5D1E311E6754}" type="presParOf" srcId="{A88E908F-65EC-4BCA-A42F-0CB345A8C6CA}" destId="{FA48674E-BF25-4610-B76B-6D82E48A08C1}" srcOrd="0" destOrd="0" presId="urn:microsoft.com/office/officeart/2005/8/layout/orgChart1"/>
    <dgm:cxn modelId="{1B006C78-54BE-4EAF-B53B-DB111BCE8A91}" type="presParOf" srcId="{A88E908F-65EC-4BCA-A42F-0CB345A8C6CA}" destId="{F052EA3B-1809-49E5-91ED-3CAE10129604}" srcOrd="1" destOrd="0" presId="urn:microsoft.com/office/officeart/2005/8/layout/orgChart1"/>
    <dgm:cxn modelId="{B87CF2ED-F79A-4B1E-A304-072D38526D80}" type="presParOf" srcId="{D8A9721D-6E4E-4D13-8FF7-2997895831EF}" destId="{1D4A1CA8-DA0C-400F-A595-6BA6B6C80174}" srcOrd="1" destOrd="0" presId="urn:microsoft.com/office/officeart/2005/8/layout/orgChart1"/>
    <dgm:cxn modelId="{8844D74D-797E-4100-B34A-DF94B929106D}" type="presParOf" srcId="{1D4A1CA8-DA0C-400F-A595-6BA6B6C80174}" destId="{0C4504C3-A205-41FB-BA94-7A27F6779AB0}" srcOrd="0" destOrd="0" presId="urn:microsoft.com/office/officeart/2005/8/layout/orgChart1"/>
    <dgm:cxn modelId="{9C64A1F0-E967-4127-A283-1D1A4C0E2153}" type="presParOf" srcId="{1D4A1CA8-DA0C-400F-A595-6BA6B6C80174}" destId="{55623257-3AA2-4395-8E43-BE65C9E11556}" srcOrd="1" destOrd="0" presId="urn:microsoft.com/office/officeart/2005/8/layout/orgChart1"/>
    <dgm:cxn modelId="{3C60E37E-F389-4F1F-B79B-7571BDACD8E5}" type="presParOf" srcId="{55623257-3AA2-4395-8E43-BE65C9E11556}" destId="{B670B1B8-75B9-4E6E-9109-08190220DD7A}" srcOrd="0" destOrd="0" presId="urn:microsoft.com/office/officeart/2005/8/layout/orgChart1"/>
    <dgm:cxn modelId="{AC00877B-081B-40BD-9E29-F94E05552161}" type="presParOf" srcId="{B670B1B8-75B9-4E6E-9109-08190220DD7A}" destId="{BA040B23-4606-4F80-92DA-06AF5A6F4EC3}" srcOrd="0" destOrd="0" presId="urn:microsoft.com/office/officeart/2005/8/layout/orgChart1"/>
    <dgm:cxn modelId="{23FA346D-5EE5-4620-96E9-307B054FED7C}" type="presParOf" srcId="{B670B1B8-75B9-4E6E-9109-08190220DD7A}" destId="{D56ACE30-4102-40F3-84BB-72CDE8FE03E0}" srcOrd="1" destOrd="0" presId="urn:microsoft.com/office/officeart/2005/8/layout/orgChart1"/>
    <dgm:cxn modelId="{D33FA202-20CD-40C8-8336-65DF750D2BD8}" type="presParOf" srcId="{55623257-3AA2-4395-8E43-BE65C9E11556}" destId="{0708D7A8-C74A-456F-BF5C-9F4F0A83F1E1}" srcOrd="1" destOrd="0" presId="urn:microsoft.com/office/officeart/2005/8/layout/orgChart1"/>
    <dgm:cxn modelId="{4F2EA4CA-B5F5-4E1E-8211-95CE06A3D03B}" type="presParOf" srcId="{55623257-3AA2-4395-8E43-BE65C9E11556}" destId="{FDDFDB5F-E809-43E6-900E-93B72450F205}" srcOrd="2" destOrd="0" presId="urn:microsoft.com/office/officeart/2005/8/layout/orgChart1"/>
    <dgm:cxn modelId="{C25CA3FB-4D0C-46D8-BA12-B03D702C3960}" type="presParOf" srcId="{D8A9721D-6E4E-4D13-8FF7-2997895831EF}" destId="{5A888E75-316B-4A0F-BAC7-66E2C7A174F9}" srcOrd="2" destOrd="0" presId="urn:microsoft.com/office/officeart/2005/8/layout/orgChart1"/>
    <dgm:cxn modelId="{F4F91B93-E9D3-4960-BDA5-7F139BDB209E}" type="presParOf" srcId="{D4CFDA7C-FECA-47E0-A144-5131DE5B0707}" destId="{8EB9A41C-A705-45B4-A7C7-0CE7F4955C6B}" srcOrd="4" destOrd="0" presId="urn:microsoft.com/office/officeart/2005/8/layout/orgChart1"/>
    <dgm:cxn modelId="{E9259450-61A4-4A64-A918-0FC1E5B0644E}" type="presParOf" srcId="{D4CFDA7C-FECA-47E0-A144-5131DE5B0707}" destId="{957D0BA6-0629-41F5-B172-00F014FC89B6}" srcOrd="5" destOrd="0" presId="urn:microsoft.com/office/officeart/2005/8/layout/orgChart1"/>
    <dgm:cxn modelId="{4381C8F9-6763-4749-8A7C-029B3BA30F8F}" type="presParOf" srcId="{957D0BA6-0629-41F5-B172-00F014FC89B6}" destId="{139A66A2-5E70-47C0-8E84-C357B9993A02}" srcOrd="0" destOrd="0" presId="urn:microsoft.com/office/officeart/2005/8/layout/orgChart1"/>
    <dgm:cxn modelId="{3F01361E-4367-4FB2-AE7D-042BA43F6257}" type="presParOf" srcId="{139A66A2-5E70-47C0-8E84-C357B9993A02}" destId="{3699D523-128C-4FBB-9DC7-0CC4C3542038}" srcOrd="0" destOrd="0" presId="urn:microsoft.com/office/officeart/2005/8/layout/orgChart1"/>
    <dgm:cxn modelId="{01F3DE71-1719-4FD1-915E-615FFE3F3665}" type="presParOf" srcId="{139A66A2-5E70-47C0-8E84-C357B9993A02}" destId="{EDACF5DA-0A5E-426C-A553-88A627894752}" srcOrd="1" destOrd="0" presId="urn:microsoft.com/office/officeart/2005/8/layout/orgChart1"/>
    <dgm:cxn modelId="{72E00E2A-B11F-4241-9A88-F826170275F6}" type="presParOf" srcId="{957D0BA6-0629-41F5-B172-00F014FC89B6}" destId="{85C7C40B-F696-468B-9A72-A7442439277B}" srcOrd="1" destOrd="0" presId="urn:microsoft.com/office/officeart/2005/8/layout/orgChart1"/>
    <dgm:cxn modelId="{6BD064C8-0314-4986-AE7B-9FB22C6F5BD9}" type="presParOf" srcId="{85C7C40B-F696-468B-9A72-A7442439277B}" destId="{046247D2-21BA-4885-BBC7-F588B43719D7}" srcOrd="0" destOrd="0" presId="urn:microsoft.com/office/officeart/2005/8/layout/orgChart1"/>
    <dgm:cxn modelId="{2A6E9486-4DD7-47BF-B535-77404D520E98}" type="presParOf" srcId="{85C7C40B-F696-468B-9A72-A7442439277B}" destId="{80521CB4-3C63-4325-88D9-026E1FEFD19F}" srcOrd="1" destOrd="0" presId="urn:microsoft.com/office/officeart/2005/8/layout/orgChart1"/>
    <dgm:cxn modelId="{1154D67F-41D1-4C68-8F9D-075721D4B319}" type="presParOf" srcId="{80521CB4-3C63-4325-88D9-026E1FEFD19F}" destId="{44D61A0D-3109-4C9D-A80C-77EFEC13785D}" srcOrd="0" destOrd="0" presId="urn:microsoft.com/office/officeart/2005/8/layout/orgChart1"/>
    <dgm:cxn modelId="{26346275-3C74-4BFC-B1FE-A47C0F3537D2}" type="presParOf" srcId="{44D61A0D-3109-4C9D-A80C-77EFEC13785D}" destId="{AE9C6AD9-C568-4C74-B2AF-954220A5AFD9}" srcOrd="0" destOrd="0" presId="urn:microsoft.com/office/officeart/2005/8/layout/orgChart1"/>
    <dgm:cxn modelId="{A5590BFC-66E4-4FA3-847E-6B2BB90EF8E6}" type="presParOf" srcId="{44D61A0D-3109-4C9D-A80C-77EFEC13785D}" destId="{739631DD-686A-4CC2-B39E-B9D628C9D4FD}" srcOrd="1" destOrd="0" presId="urn:microsoft.com/office/officeart/2005/8/layout/orgChart1"/>
    <dgm:cxn modelId="{1FA967CE-C5CC-455D-A372-3A0CF1B737AA}" type="presParOf" srcId="{80521CB4-3C63-4325-88D9-026E1FEFD19F}" destId="{7323E47E-CFB8-44FA-8E1C-9452233CE6F5}" srcOrd="1" destOrd="0" presId="urn:microsoft.com/office/officeart/2005/8/layout/orgChart1"/>
    <dgm:cxn modelId="{9669FC3A-12D8-4F5D-9D8A-BA7DF589AE54}" type="presParOf" srcId="{80521CB4-3C63-4325-88D9-026E1FEFD19F}" destId="{19A8B647-AA41-49F4-BC40-901997BF224E}" srcOrd="2" destOrd="0" presId="urn:microsoft.com/office/officeart/2005/8/layout/orgChart1"/>
    <dgm:cxn modelId="{E04D0E4A-7D05-42AD-8D95-F7A7C56AAB03}" type="presParOf" srcId="{85C7C40B-F696-468B-9A72-A7442439277B}" destId="{7AC7997B-B95F-4EFA-9E55-281C122B3818}" srcOrd="2" destOrd="0" presId="urn:microsoft.com/office/officeart/2005/8/layout/orgChart1"/>
    <dgm:cxn modelId="{9676122F-DFF1-4647-B364-BE1C59B34325}" type="presParOf" srcId="{85C7C40B-F696-468B-9A72-A7442439277B}" destId="{4E45E514-2257-4845-B2AC-9C1C02B1081A}" srcOrd="3" destOrd="0" presId="urn:microsoft.com/office/officeart/2005/8/layout/orgChart1"/>
    <dgm:cxn modelId="{82B8FDF1-977F-42A3-8BE5-B7BA98792DAD}" type="presParOf" srcId="{4E45E514-2257-4845-B2AC-9C1C02B1081A}" destId="{94221691-9434-4851-AF48-98D4F1C09076}" srcOrd="0" destOrd="0" presId="urn:microsoft.com/office/officeart/2005/8/layout/orgChart1"/>
    <dgm:cxn modelId="{6B9238C1-F208-420C-B1C3-B0371482D71E}" type="presParOf" srcId="{94221691-9434-4851-AF48-98D4F1C09076}" destId="{38EED015-4B09-4D8D-A911-331FEDBE4752}" srcOrd="0" destOrd="0" presId="urn:microsoft.com/office/officeart/2005/8/layout/orgChart1"/>
    <dgm:cxn modelId="{EE70DFD9-C328-4501-9D75-522E6CF8EB2F}" type="presParOf" srcId="{94221691-9434-4851-AF48-98D4F1C09076}" destId="{4299CFDC-A7E5-4606-9B9E-1E4B4391F909}" srcOrd="1" destOrd="0" presId="urn:microsoft.com/office/officeart/2005/8/layout/orgChart1"/>
    <dgm:cxn modelId="{4C9CD79C-BDA3-48C1-9247-C5ECA4638582}" type="presParOf" srcId="{4E45E514-2257-4845-B2AC-9C1C02B1081A}" destId="{AB29B349-508D-445D-9F56-571BB5C1A087}" srcOrd="1" destOrd="0" presId="urn:microsoft.com/office/officeart/2005/8/layout/orgChart1"/>
    <dgm:cxn modelId="{D86154E8-1C42-44B7-976C-87C7A9496017}" type="presParOf" srcId="{4E45E514-2257-4845-B2AC-9C1C02B1081A}" destId="{219F156C-72FE-4628-98E2-08D1BDC70426}" srcOrd="2" destOrd="0" presId="urn:microsoft.com/office/officeart/2005/8/layout/orgChart1"/>
    <dgm:cxn modelId="{97B214B3-D1B3-4320-BE65-BEAFD5F654D8}" type="presParOf" srcId="{957D0BA6-0629-41F5-B172-00F014FC89B6}" destId="{D5381AD5-6DA9-423E-BD6B-9DF6A5C5030B}" srcOrd="2" destOrd="0" presId="urn:microsoft.com/office/officeart/2005/8/layout/orgChart1"/>
    <dgm:cxn modelId="{F1D8EAE3-6BB3-456C-919C-AAD203915368}" type="presParOf" srcId="{D4CFDA7C-FECA-47E0-A144-5131DE5B0707}" destId="{6B04B947-34D0-4912-AAF0-90D717B726DF}" srcOrd="6" destOrd="0" presId="urn:microsoft.com/office/officeart/2005/8/layout/orgChart1"/>
    <dgm:cxn modelId="{EAA7373B-624D-4209-8029-271180A36803}" type="presParOf" srcId="{D4CFDA7C-FECA-47E0-A144-5131DE5B0707}" destId="{06042AA3-3BBF-4C8A-B9BF-3E4A3C953241}" srcOrd="7" destOrd="0" presId="urn:microsoft.com/office/officeart/2005/8/layout/orgChart1"/>
    <dgm:cxn modelId="{AB2D7A99-DF81-4239-AB7C-18F6C90FE230}" type="presParOf" srcId="{06042AA3-3BBF-4C8A-B9BF-3E4A3C953241}" destId="{AC5C03D4-2944-435A-BD48-82D3D17C21F7}" srcOrd="0" destOrd="0" presId="urn:microsoft.com/office/officeart/2005/8/layout/orgChart1"/>
    <dgm:cxn modelId="{C9E0E90A-6B96-41B4-B4AE-05CEDB4298B9}" type="presParOf" srcId="{AC5C03D4-2944-435A-BD48-82D3D17C21F7}" destId="{3CE653C0-1240-4B4C-8288-46BB0D9E8FB6}" srcOrd="0" destOrd="0" presId="urn:microsoft.com/office/officeart/2005/8/layout/orgChart1"/>
    <dgm:cxn modelId="{9D5E83E3-122D-45CE-ABB7-8A3C31944929}" type="presParOf" srcId="{AC5C03D4-2944-435A-BD48-82D3D17C21F7}" destId="{352D06BF-B43A-41A5-B173-D981FE07E48F}" srcOrd="1" destOrd="0" presId="urn:microsoft.com/office/officeart/2005/8/layout/orgChart1"/>
    <dgm:cxn modelId="{35247F87-4F6D-4C98-B892-718299F8A009}" type="presParOf" srcId="{06042AA3-3BBF-4C8A-B9BF-3E4A3C953241}" destId="{4DB70EF5-0E73-4461-B030-144441EE632C}" srcOrd="1" destOrd="0" presId="urn:microsoft.com/office/officeart/2005/8/layout/orgChart1"/>
    <dgm:cxn modelId="{5ED385A0-8F07-4699-A4B6-45FEA25DB4F0}" type="presParOf" srcId="{4DB70EF5-0E73-4461-B030-144441EE632C}" destId="{FB96666B-739A-44D7-B0BD-51182BE84D75}" srcOrd="0" destOrd="0" presId="urn:microsoft.com/office/officeart/2005/8/layout/orgChart1"/>
    <dgm:cxn modelId="{E38F83C3-2DAD-4367-B239-9B346DBCFEB2}" type="presParOf" srcId="{4DB70EF5-0E73-4461-B030-144441EE632C}" destId="{6608F7A5-835D-4D56-8A33-D8E48C927072}" srcOrd="1" destOrd="0" presId="urn:microsoft.com/office/officeart/2005/8/layout/orgChart1"/>
    <dgm:cxn modelId="{82D27E06-35C9-4DE3-AD46-9F9564DB09B5}" type="presParOf" srcId="{6608F7A5-835D-4D56-8A33-D8E48C927072}" destId="{C01873C0-03E2-42DA-BE5D-235A36263161}" srcOrd="0" destOrd="0" presId="urn:microsoft.com/office/officeart/2005/8/layout/orgChart1"/>
    <dgm:cxn modelId="{B9EC2BCB-C022-4B3D-BFBC-7AA553D9B7F3}" type="presParOf" srcId="{C01873C0-03E2-42DA-BE5D-235A36263161}" destId="{0141B492-8FC2-48AD-9378-1145A2F0B346}" srcOrd="0" destOrd="0" presId="urn:microsoft.com/office/officeart/2005/8/layout/orgChart1"/>
    <dgm:cxn modelId="{DF278790-4CE0-4D4A-BFF8-9DCF809628D1}" type="presParOf" srcId="{C01873C0-03E2-42DA-BE5D-235A36263161}" destId="{50A3C2FD-E1A2-4A45-9815-4F876E33CFA4}" srcOrd="1" destOrd="0" presId="urn:microsoft.com/office/officeart/2005/8/layout/orgChart1"/>
    <dgm:cxn modelId="{6918C3F7-4D62-4988-9BCD-DFAE91D60DA7}" type="presParOf" srcId="{6608F7A5-835D-4D56-8A33-D8E48C927072}" destId="{ACDC0B20-02BD-467D-9C07-106795EA28C2}" srcOrd="1" destOrd="0" presId="urn:microsoft.com/office/officeart/2005/8/layout/orgChart1"/>
    <dgm:cxn modelId="{53E9AE21-0E1B-40A3-95DC-919F502A3347}" type="presParOf" srcId="{6608F7A5-835D-4D56-8A33-D8E48C927072}" destId="{035BF75D-4131-4F58-AA72-B529AE082BC6}" srcOrd="2" destOrd="0" presId="urn:microsoft.com/office/officeart/2005/8/layout/orgChart1"/>
    <dgm:cxn modelId="{9061EE3A-A2D2-497B-ABF8-0BD27BCC6637}" type="presParOf" srcId="{4DB70EF5-0E73-4461-B030-144441EE632C}" destId="{33E30F14-2929-4124-8F56-BB31AEB0D6FF}" srcOrd="2" destOrd="0" presId="urn:microsoft.com/office/officeart/2005/8/layout/orgChart1"/>
    <dgm:cxn modelId="{FA6610BF-3955-495F-A619-8F318358BC6C}" type="presParOf" srcId="{4DB70EF5-0E73-4461-B030-144441EE632C}" destId="{553B767E-ADB3-4489-A643-063DCF96B48E}" srcOrd="3" destOrd="0" presId="urn:microsoft.com/office/officeart/2005/8/layout/orgChart1"/>
    <dgm:cxn modelId="{E6957319-07C0-46C3-8DBE-820F846F257F}" type="presParOf" srcId="{553B767E-ADB3-4489-A643-063DCF96B48E}" destId="{686B4E77-6273-4585-8308-C574A1B5DDE9}" srcOrd="0" destOrd="0" presId="urn:microsoft.com/office/officeart/2005/8/layout/orgChart1"/>
    <dgm:cxn modelId="{E3277692-35E2-4B3F-93B6-7F032188C28F}" type="presParOf" srcId="{686B4E77-6273-4585-8308-C574A1B5DDE9}" destId="{B61E7CED-C457-429B-A8EA-5D0C3274F815}" srcOrd="0" destOrd="0" presId="urn:microsoft.com/office/officeart/2005/8/layout/orgChart1"/>
    <dgm:cxn modelId="{F3E291E9-9110-4474-A812-2E6715BF376C}" type="presParOf" srcId="{686B4E77-6273-4585-8308-C574A1B5DDE9}" destId="{C854DCD5-4FA8-46D8-ABA0-12BFC1DCB434}" srcOrd="1" destOrd="0" presId="urn:microsoft.com/office/officeart/2005/8/layout/orgChart1"/>
    <dgm:cxn modelId="{729139D3-70BA-4BBF-A5FE-4579B3E80F23}" type="presParOf" srcId="{553B767E-ADB3-4489-A643-063DCF96B48E}" destId="{AE208CD8-C52F-4B97-B42A-40F46AC7AB41}" srcOrd="1" destOrd="0" presId="urn:microsoft.com/office/officeart/2005/8/layout/orgChart1"/>
    <dgm:cxn modelId="{5B7AB19E-C61D-4F80-A6DD-AA6DC6610BE1}" type="presParOf" srcId="{553B767E-ADB3-4489-A643-063DCF96B48E}" destId="{CBB43B74-669D-415C-8A97-2875F6F76B94}" srcOrd="2" destOrd="0" presId="urn:microsoft.com/office/officeart/2005/8/layout/orgChart1"/>
    <dgm:cxn modelId="{5C1B8B6B-0706-4B34-AB2C-9827F0FE89A0}" type="presParOf" srcId="{4DB70EF5-0E73-4461-B030-144441EE632C}" destId="{E020FCE9-F7A9-4A55-AD78-541EE303D27B}" srcOrd="4" destOrd="0" presId="urn:microsoft.com/office/officeart/2005/8/layout/orgChart1"/>
    <dgm:cxn modelId="{A9991E92-854F-45EA-9205-E3E7F287D672}" type="presParOf" srcId="{4DB70EF5-0E73-4461-B030-144441EE632C}" destId="{D67F46B6-0079-4D55-B576-341B82677A92}" srcOrd="5" destOrd="0" presId="urn:microsoft.com/office/officeart/2005/8/layout/orgChart1"/>
    <dgm:cxn modelId="{E5E85465-A41E-41D1-88C3-9EF8067BA2B4}" type="presParOf" srcId="{D67F46B6-0079-4D55-B576-341B82677A92}" destId="{2313CDEF-B290-4DD1-A6DF-E63055E5464E}" srcOrd="0" destOrd="0" presId="urn:microsoft.com/office/officeart/2005/8/layout/orgChart1"/>
    <dgm:cxn modelId="{754747B8-992E-4EAF-AEF0-97EE034FE5A1}" type="presParOf" srcId="{2313CDEF-B290-4DD1-A6DF-E63055E5464E}" destId="{568CB735-9C68-4CC0-A73E-CBEAB6C51B90}" srcOrd="0" destOrd="0" presId="urn:microsoft.com/office/officeart/2005/8/layout/orgChart1"/>
    <dgm:cxn modelId="{1D00CC69-A41C-4D80-A610-97FA6DEB92C7}" type="presParOf" srcId="{2313CDEF-B290-4DD1-A6DF-E63055E5464E}" destId="{5102C22E-C881-410D-9A8B-43C9BEC51CC2}" srcOrd="1" destOrd="0" presId="urn:microsoft.com/office/officeart/2005/8/layout/orgChart1"/>
    <dgm:cxn modelId="{ACA5140E-6C5B-42C6-BDDC-9A666E830338}" type="presParOf" srcId="{D67F46B6-0079-4D55-B576-341B82677A92}" destId="{DC8DFE4B-90C4-4B87-96D4-15B87BA8C5EE}" srcOrd="1" destOrd="0" presId="urn:microsoft.com/office/officeart/2005/8/layout/orgChart1"/>
    <dgm:cxn modelId="{425B6239-799D-4AA4-9285-99A0D22C904A}" type="presParOf" srcId="{D67F46B6-0079-4D55-B576-341B82677A92}" destId="{8A835B7B-C855-45B6-B93F-65F5363A9FAA}" srcOrd="2" destOrd="0" presId="urn:microsoft.com/office/officeart/2005/8/layout/orgChart1"/>
    <dgm:cxn modelId="{E1AC8608-07A9-47D3-83CC-8157F601EF16}" type="presParOf" srcId="{06042AA3-3BBF-4C8A-B9BF-3E4A3C953241}" destId="{09ABD2FA-754A-4D72-B4C0-F0F74EAAD003}" srcOrd="2" destOrd="0" presId="urn:microsoft.com/office/officeart/2005/8/layout/orgChart1"/>
    <dgm:cxn modelId="{7652F32D-B7E7-41C9-BEAF-CE64972D9B76}" type="presParOf" srcId="{D4CFDA7C-FECA-47E0-A144-5131DE5B0707}" destId="{66B19FDA-D700-4830-840F-CA7A8ED2A325}" srcOrd="8" destOrd="0" presId="urn:microsoft.com/office/officeart/2005/8/layout/orgChart1"/>
    <dgm:cxn modelId="{DBAAD9AB-6200-4914-A6C3-22A8C9C867C1}" type="presParOf" srcId="{D4CFDA7C-FECA-47E0-A144-5131DE5B0707}" destId="{4CE04E1C-2983-4679-A8BF-35E9A6E4409B}" srcOrd="9" destOrd="0" presId="urn:microsoft.com/office/officeart/2005/8/layout/orgChart1"/>
    <dgm:cxn modelId="{7F424390-6D96-4991-91E9-07716BF47270}" type="presParOf" srcId="{4CE04E1C-2983-4679-A8BF-35E9A6E4409B}" destId="{5463DC3B-6B68-4CF9-AFDF-A7127CF21024}" srcOrd="0" destOrd="0" presId="urn:microsoft.com/office/officeart/2005/8/layout/orgChart1"/>
    <dgm:cxn modelId="{71F00981-DB3E-476A-B6D8-266FA49F71DA}" type="presParOf" srcId="{5463DC3B-6B68-4CF9-AFDF-A7127CF21024}" destId="{A72667E1-3D15-4A19-972E-D2B4D1497512}" srcOrd="0" destOrd="0" presId="urn:microsoft.com/office/officeart/2005/8/layout/orgChart1"/>
    <dgm:cxn modelId="{DFF61988-8FEC-4FC8-9A21-0C5FD76693D9}" type="presParOf" srcId="{5463DC3B-6B68-4CF9-AFDF-A7127CF21024}" destId="{9F8AD56E-034C-43C5-92C4-D364D9E8EE42}" srcOrd="1" destOrd="0" presId="urn:microsoft.com/office/officeart/2005/8/layout/orgChart1"/>
    <dgm:cxn modelId="{25F23DF1-A25E-49C8-B895-9203159C4480}" type="presParOf" srcId="{4CE04E1C-2983-4679-A8BF-35E9A6E4409B}" destId="{87406851-6279-4CE4-A23F-62C7C464F383}" srcOrd="1" destOrd="0" presId="urn:microsoft.com/office/officeart/2005/8/layout/orgChart1"/>
    <dgm:cxn modelId="{2CEA2F73-273E-4E28-9247-EB4A0981423C}" type="presParOf" srcId="{87406851-6279-4CE4-A23F-62C7C464F383}" destId="{4170FBFD-CEA9-45C0-95C0-329E382D4FC0}" srcOrd="0" destOrd="0" presId="urn:microsoft.com/office/officeart/2005/8/layout/orgChart1"/>
    <dgm:cxn modelId="{2B80035E-C558-44DC-BECD-7F2CD337DD76}" type="presParOf" srcId="{87406851-6279-4CE4-A23F-62C7C464F383}" destId="{7EDE3031-7E9D-482D-8397-93928B135714}" srcOrd="1" destOrd="0" presId="urn:microsoft.com/office/officeart/2005/8/layout/orgChart1"/>
    <dgm:cxn modelId="{554F839C-D2B0-44E6-80C7-D1BBFB2928B1}" type="presParOf" srcId="{7EDE3031-7E9D-482D-8397-93928B135714}" destId="{C9CD8BD3-7AE9-44A9-BA81-8C88BFF13D72}" srcOrd="0" destOrd="0" presId="urn:microsoft.com/office/officeart/2005/8/layout/orgChart1"/>
    <dgm:cxn modelId="{90F02988-87BB-4183-841A-93CFA5B6CC86}" type="presParOf" srcId="{C9CD8BD3-7AE9-44A9-BA81-8C88BFF13D72}" destId="{84AA458A-E3F9-42B1-AD23-F1D34414B72A}" srcOrd="0" destOrd="0" presId="urn:microsoft.com/office/officeart/2005/8/layout/orgChart1"/>
    <dgm:cxn modelId="{393C44DE-0ADF-4801-A794-2059F6DE5A67}" type="presParOf" srcId="{C9CD8BD3-7AE9-44A9-BA81-8C88BFF13D72}" destId="{B7F32903-A187-412E-9DE5-AAA255242250}" srcOrd="1" destOrd="0" presId="urn:microsoft.com/office/officeart/2005/8/layout/orgChart1"/>
    <dgm:cxn modelId="{B4BCAB6D-E87B-4442-867B-7D60B381AD32}" type="presParOf" srcId="{7EDE3031-7E9D-482D-8397-93928B135714}" destId="{91B2692E-A167-48F8-9669-0E238CB8EAB0}" srcOrd="1" destOrd="0" presId="urn:microsoft.com/office/officeart/2005/8/layout/orgChart1"/>
    <dgm:cxn modelId="{797BB520-AA61-490D-876D-0EDCC8822C0E}" type="presParOf" srcId="{7EDE3031-7E9D-482D-8397-93928B135714}" destId="{755668A8-04B8-4C58-AA8F-D811A0DC6E9A}" srcOrd="2" destOrd="0" presId="urn:microsoft.com/office/officeart/2005/8/layout/orgChart1"/>
    <dgm:cxn modelId="{1E33A9B3-3953-48C9-B78B-BDA821CD4FA2}" type="presParOf" srcId="{87406851-6279-4CE4-A23F-62C7C464F383}" destId="{F3C4A03E-5D4D-431A-804B-94415C0D1D85}" srcOrd="2" destOrd="0" presId="urn:microsoft.com/office/officeart/2005/8/layout/orgChart1"/>
    <dgm:cxn modelId="{F0175D1F-369A-47B9-88AB-D361AC9B44E2}" type="presParOf" srcId="{87406851-6279-4CE4-A23F-62C7C464F383}" destId="{9C164487-ACCA-4DB6-AA88-467742EC66CE}" srcOrd="3" destOrd="0" presId="urn:microsoft.com/office/officeart/2005/8/layout/orgChart1"/>
    <dgm:cxn modelId="{E493DED7-C365-4283-ADBF-CCA12413EEAE}" type="presParOf" srcId="{9C164487-ACCA-4DB6-AA88-467742EC66CE}" destId="{F8B86FFB-E9D6-4650-9DE8-BEBA9CA10F8D}" srcOrd="0" destOrd="0" presId="urn:microsoft.com/office/officeart/2005/8/layout/orgChart1"/>
    <dgm:cxn modelId="{A89498D9-A61C-484F-80A9-9E40F736D54D}" type="presParOf" srcId="{F8B86FFB-E9D6-4650-9DE8-BEBA9CA10F8D}" destId="{AA8413E9-529E-46A9-9C0E-9F855DF6EBBF}" srcOrd="0" destOrd="0" presId="urn:microsoft.com/office/officeart/2005/8/layout/orgChart1"/>
    <dgm:cxn modelId="{2E03B6D1-86B0-478C-8837-D8344152FBCD}" type="presParOf" srcId="{F8B86FFB-E9D6-4650-9DE8-BEBA9CA10F8D}" destId="{8FBF203E-EFCD-457F-B114-2A8637FE2954}" srcOrd="1" destOrd="0" presId="urn:microsoft.com/office/officeart/2005/8/layout/orgChart1"/>
    <dgm:cxn modelId="{47F58413-30DE-4EA3-AC58-30A80A75BCDE}" type="presParOf" srcId="{9C164487-ACCA-4DB6-AA88-467742EC66CE}" destId="{8D7CC494-39C1-41D7-8072-CDDB046B6086}" srcOrd="1" destOrd="0" presId="urn:microsoft.com/office/officeart/2005/8/layout/orgChart1"/>
    <dgm:cxn modelId="{35D6023B-0A73-4834-BC8E-AE86973F0064}" type="presParOf" srcId="{9C164487-ACCA-4DB6-AA88-467742EC66CE}" destId="{B9E3DAFC-7030-42B3-ACA0-6E620BDDF5CD}" srcOrd="2" destOrd="0" presId="urn:microsoft.com/office/officeart/2005/8/layout/orgChart1"/>
    <dgm:cxn modelId="{7A70B4E1-E5BE-4004-9249-689860B2757D}" type="presParOf" srcId="{87406851-6279-4CE4-A23F-62C7C464F383}" destId="{E95BC251-E45B-4B21-94CB-6E6275EFB609}" srcOrd="4" destOrd="0" presId="urn:microsoft.com/office/officeart/2005/8/layout/orgChart1"/>
    <dgm:cxn modelId="{8B059926-0873-4914-9071-100D67797846}" type="presParOf" srcId="{87406851-6279-4CE4-A23F-62C7C464F383}" destId="{844B5C1C-1223-4466-853F-415A0F456383}" srcOrd="5" destOrd="0" presId="urn:microsoft.com/office/officeart/2005/8/layout/orgChart1"/>
    <dgm:cxn modelId="{0EC72D48-E4EB-471D-8494-55833A10E57B}" type="presParOf" srcId="{844B5C1C-1223-4466-853F-415A0F456383}" destId="{628951D5-3B30-4FA8-A284-C46CC6E51A93}" srcOrd="0" destOrd="0" presId="urn:microsoft.com/office/officeart/2005/8/layout/orgChart1"/>
    <dgm:cxn modelId="{192CC763-FCDC-4331-91A6-67D699AF6CA3}" type="presParOf" srcId="{628951D5-3B30-4FA8-A284-C46CC6E51A93}" destId="{01201840-A97D-4D3C-9D2B-0968CF1B280B}" srcOrd="0" destOrd="0" presId="urn:microsoft.com/office/officeart/2005/8/layout/orgChart1"/>
    <dgm:cxn modelId="{6479E977-4ACB-4CB4-8AD5-10CA4E177BDD}" type="presParOf" srcId="{628951D5-3B30-4FA8-A284-C46CC6E51A93}" destId="{19B4A823-646E-43A1-85A4-E87261EA2FA0}" srcOrd="1" destOrd="0" presId="urn:microsoft.com/office/officeart/2005/8/layout/orgChart1"/>
    <dgm:cxn modelId="{A3258FF5-611E-4094-B172-9E478DB9FAC6}" type="presParOf" srcId="{844B5C1C-1223-4466-853F-415A0F456383}" destId="{79FAC1C8-29D0-414A-8DAF-F0CE75F54138}" srcOrd="1" destOrd="0" presId="urn:microsoft.com/office/officeart/2005/8/layout/orgChart1"/>
    <dgm:cxn modelId="{0ECD5AA0-C55C-4AC1-87C6-A395DE3A159C}" type="presParOf" srcId="{844B5C1C-1223-4466-853F-415A0F456383}" destId="{9EBABA81-4034-4059-9F93-1A794739F963}" srcOrd="2" destOrd="0" presId="urn:microsoft.com/office/officeart/2005/8/layout/orgChart1"/>
    <dgm:cxn modelId="{9CC9F6B0-619A-4128-A63C-7682AC37BC3D}" type="presParOf" srcId="{87406851-6279-4CE4-A23F-62C7C464F383}" destId="{BDE91F18-7B75-4092-B675-89D1A65CFF1D}" srcOrd="6" destOrd="0" presId="urn:microsoft.com/office/officeart/2005/8/layout/orgChart1"/>
    <dgm:cxn modelId="{B1C21397-6DFF-4426-A7AA-E9E1EB0047D3}" type="presParOf" srcId="{87406851-6279-4CE4-A23F-62C7C464F383}" destId="{8B9185D2-5803-43DB-87DB-34EA80DA1B39}" srcOrd="7" destOrd="0" presId="urn:microsoft.com/office/officeart/2005/8/layout/orgChart1"/>
    <dgm:cxn modelId="{7142255E-89AA-45A3-8EB4-B43E176D246C}" type="presParOf" srcId="{8B9185D2-5803-43DB-87DB-34EA80DA1B39}" destId="{B9BCE0B7-BA13-41DC-BA9C-AEC80404DB31}" srcOrd="0" destOrd="0" presId="urn:microsoft.com/office/officeart/2005/8/layout/orgChart1"/>
    <dgm:cxn modelId="{49C71735-0DB8-4027-A323-C1D2823BAFE5}" type="presParOf" srcId="{B9BCE0B7-BA13-41DC-BA9C-AEC80404DB31}" destId="{07AB611C-B18F-434D-A5FF-2B51795ABFD2}" srcOrd="0" destOrd="0" presId="urn:microsoft.com/office/officeart/2005/8/layout/orgChart1"/>
    <dgm:cxn modelId="{AF8C5945-61CE-4AC7-BEBD-02F7114DB99F}" type="presParOf" srcId="{B9BCE0B7-BA13-41DC-BA9C-AEC80404DB31}" destId="{EAEB383E-2125-44D6-95C1-2A465F8BAD54}" srcOrd="1" destOrd="0" presId="urn:microsoft.com/office/officeart/2005/8/layout/orgChart1"/>
    <dgm:cxn modelId="{E96B61B7-2B45-4D97-8590-6E69C3525ECE}" type="presParOf" srcId="{8B9185D2-5803-43DB-87DB-34EA80DA1B39}" destId="{130AACF5-6ED3-41E1-A6A9-3D75F15DD7C7}" srcOrd="1" destOrd="0" presId="urn:microsoft.com/office/officeart/2005/8/layout/orgChart1"/>
    <dgm:cxn modelId="{77C05682-8FF1-4B34-A23B-554C311DBEB9}" type="presParOf" srcId="{8B9185D2-5803-43DB-87DB-34EA80DA1B39}" destId="{E70FCB4A-1AA3-4ACE-A5A9-0B33707AF9DA}" srcOrd="2" destOrd="0" presId="urn:microsoft.com/office/officeart/2005/8/layout/orgChart1"/>
    <dgm:cxn modelId="{59E9FC7C-B959-47AF-8C3D-6B7687DBA04A}" type="presParOf" srcId="{87406851-6279-4CE4-A23F-62C7C464F383}" destId="{99F06ECE-F7FB-450F-A8AC-E1B5996C6AA9}" srcOrd="8" destOrd="0" presId="urn:microsoft.com/office/officeart/2005/8/layout/orgChart1"/>
    <dgm:cxn modelId="{AB834379-6FC2-4B2E-A34A-E20B1CF2A08B}" type="presParOf" srcId="{87406851-6279-4CE4-A23F-62C7C464F383}" destId="{B86DA127-5DDC-44D3-B7BB-806FE9DDEB68}" srcOrd="9" destOrd="0" presId="urn:microsoft.com/office/officeart/2005/8/layout/orgChart1"/>
    <dgm:cxn modelId="{5CFA238F-EC1C-40A2-815A-65F360EDF699}" type="presParOf" srcId="{B86DA127-5DDC-44D3-B7BB-806FE9DDEB68}" destId="{C8F78777-333F-41DA-8A19-436D8774CB8C}" srcOrd="0" destOrd="0" presId="urn:microsoft.com/office/officeart/2005/8/layout/orgChart1"/>
    <dgm:cxn modelId="{64DB2624-AD91-4350-9B32-D9B206E68192}" type="presParOf" srcId="{C8F78777-333F-41DA-8A19-436D8774CB8C}" destId="{E887782A-4E24-4DDD-9DBC-ED05524077CE}" srcOrd="0" destOrd="0" presId="urn:microsoft.com/office/officeart/2005/8/layout/orgChart1"/>
    <dgm:cxn modelId="{A9A3F4B7-A1D6-4471-BECE-0AFCC7F9F551}" type="presParOf" srcId="{C8F78777-333F-41DA-8A19-436D8774CB8C}" destId="{AF6EAD9C-7B56-41D6-A030-D96E1E9813CC}" srcOrd="1" destOrd="0" presId="urn:microsoft.com/office/officeart/2005/8/layout/orgChart1"/>
    <dgm:cxn modelId="{01D9C437-4300-49DD-86E3-957DCB407EA0}" type="presParOf" srcId="{B86DA127-5DDC-44D3-B7BB-806FE9DDEB68}" destId="{3A0F2C45-AA95-4CA7-BABA-8431835C912A}" srcOrd="1" destOrd="0" presId="urn:microsoft.com/office/officeart/2005/8/layout/orgChart1"/>
    <dgm:cxn modelId="{A43E88F5-0D2F-4DB6-9F79-466635E738A6}" type="presParOf" srcId="{B86DA127-5DDC-44D3-B7BB-806FE9DDEB68}" destId="{1ED997B0-4EC2-485B-9E8D-7CBE09E04F67}" srcOrd="2" destOrd="0" presId="urn:microsoft.com/office/officeart/2005/8/layout/orgChart1"/>
    <dgm:cxn modelId="{BD340446-1DB1-4CD2-8E24-F678D49D0AE3}" type="presParOf" srcId="{4CE04E1C-2983-4679-A8BF-35E9A6E4409B}" destId="{95667573-A950-4C4E-8F67-CEDBADC1444C}" srcOrd="2" destOrd="0" presId="urn:microsoft.com/office/officeart/2005/8/layout/orgChart1"/>
    <dgm:cxn modelId="{D9B6FF29-7103-414D-A8EA-0B4DE2441D1E}" type="presParOf" srcId="{3D3186AA-BAA7-45C5-82B5-56000CAB4B5B}" destId="{3BB56674-871F-4A76-81AC-54E314B75F5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F061A0-CFDC-46F0-A20F-A2BFB8FFB09D}" type="doc">
      <dgm:prSet loTypeId="urn:microsoft.com/office/officeart/2005/8/layout/chevron1" loCatId="process" qsTypeId="urn:microsoft.com/office/officeart/2005/8/quickstyle/simple1" qsCatId="simple" csTypeId="urn:microsoft.com/office/officeart/2005/8/colors/accent3_4" csCatId="accent3" phldr="1"/>
      <dgm:spPr/>
      <dgm:t>
        <a:bodyPr/>
        <a:lstStyle/>
        <a:p>
          <a:endParaRPr lang="en-GB"/>
        </a:p>
      </dgm:t>
    </dgm:pt>
    <dgm:pt modelId="{F61C5644-C976-450D-870C-6B7A7CCB193F}">
      <dgm:prSet phldrT="[Text]"/>
      <dgm:spPr/>
      <dgm:t>
        <a:bodyPr/>
        <a:lstStyle/>
        <a:p>
          <a:r>
            <a:rPr lang="en-GB" b="1" dirty="0"/>
            <a:t>DNA</a:t>
          </a:r>
        </a:p>
      </dgm:t>
    </dgm:pt>
    <dgm:pt modelId="{AA24CEB2-5EBD-4687-B2F2-954B949CB36E}" type="sibTrans" cxnId="{D23D3E90-4C50-4507-8B21-819F575237BF}">
      <dgm:prSet/>
      <dgm:spPr/>
      <dgm:t>
        <a:bodyPr/>
        <a:lstStyle/>
        <a:p>
          <a:endParaRPr lang="en-GB"/>
        </a:p>
      </dgm:t>
    </dgm:pt>
    <dgm:pt modelId="{A5C1E6C3-DA6F-40FB-BAA2-8060465D19CB}" type="parTrans" cxnId="{D23D3E90-4C50-4507-8B21-819F575237BF}">
      <dgm:prSet/>
      <dgm:spPr/>
      <dgm:t>
        <a:bodyPr/>
        <a:lstStyle/>
        <a:p>
          <a:endParaRPr lang="en-GB"/>
        </a:p>
      </dgm:t>
    </dgm:pt>
    <dgm:pt modelId="{155EAF50-9E30-4668-A664-2DA05D523E0D}">
      <dgm:prSet phldrT="[Text]"/>
      <dgm:spPr/>
      <dgm:t>
        <a:bodyPr/>
        <a:lstStyle/>
        <a:p>
          <a:r>
            <a:rPr lang="en-GB" b="1" dirty="0"/>
            <a:t>RNA</a:t>
          </a:r>
        </a:p>
      </dgm:t>
    </dgm:pt>
    <dgm:pt modelId="{BD993ED0-6167-4B0F-807A-9DEBEA378D1A}" type="sibTrans" cxnId="{460AA6E3-AF84-4A43-B621-3BFD7F0F3FBA}">
      <dgm:prSet/>
      <dgm:spPr/>
      <dgm:t>
        <a:bodyPr/>
        <a:lstStyle/>
        <a:p>
          <a:endParaRPr lang="en-GB"/>
        </a:p>
      </dgm:t>
    </dgm:pt>
    <dgm:pt modelId="{061BDC4A-4206-4AF8-BAE1-930BAAE5270A}" type="parTrans" cxnId="{460AA6E3-AF84-4A43-B621-3BFD7F0F3FBA}">
      <dgm:prSet/>
      <dgm:spPr/>
      <dgm:t>
        <a:bodyPr/>
        <a:lstStyle/>
        <a:p>
          <a:endParaRPr lang="en-GB"/>
        </a:p>
      </dgm:t>
    </dgm:pt>
    <dgm:pt modelId="{042F65FC-020E-402B-B5B8-5E6C79BE6B1D}">
      <dgm:prSet phldrT="[Text]"/>
      <dgm:spPr/>
      <dgm:t>
        <a:bodyPr/>
        <a:lstStyle/>
        <a:p>
          <a:r>
            <a:rPr lang="en-GB" b="1" dirty="0"/>
            <a:t>Proteins</a:t>
          </a:r>
        </a:p>
      </dgm:t>
    </dgm:pt>
    <dgm:pt modelId="{AA541127-08EC-43C5-9090-66BA437027F8}" type="sibTrans" cxnId="{0CEF7ABD-A8FA-4F97-81E7-F6F7C0F41047}">
      <dgm:prSet/>
      <dgm:spPr/>
      <dgm:t>
        <a:bodyPr/>
        <a:lstStyle/>
        <a:p>
          <a:endParaRPr lang="en-GB"/>
        </a:p>
      </dgm:t>
    </dgm:pt>
    <dgm:pt modelId="{B27DFDDE-E645-4FDC-B990-43DE2E18A943}" type="parTrans" cxnId="{0CEF7ABD-A8FA-4F97-81E7-F6F7C0F41047}">
      <dgm:prSet/>
      <dgm:spPr/>
      <dgm:t>
        <a:bodyPr/>
        <a:lstStyle/>
        <a:p>
          <a:endParaRPr lang="en-GB"/>
        </a:p>
      </dgm:t>
    </dgm:pt>
    <dgm:pt modelId="{900C6363-F506-4F93-AF67-4A1CC8211200}">
      <dgm:prSet phldrT="[Text]"/>
      <dgm:spPr/>
      <dgm:t>
        <a:bodyPr/>
        <a:lstStyle/>
        <a:p>
          <a:r>
            <a:rPr lang="en-GB" b="1" dirty="0"/>
            <a:t>Phenotypes</a:t>
          </a:r>
        </a:p>
      </dgm:t>
    </dgm:pt>
    <dgm:pt modelId="{254FA57E-5451-42E6-9687-5A5A93DD699F}" type="sibTrans" cxnId="{E3549C84-7BAF-4C5F-9A90-A9270117BBCE}">
      <dgm:prSet/>
      <dgm:spPr/>
      <dgm:t>
        <a:bodyPr/>
        <a:lstStyle/>
        <a:p>
          <a:endParaRPr lang="en-GB"/>
        </a:p>
      </dgm:t>
    </dgm:pt>
    <dgm:pt modelId="{3F4E07EA-9668-4C86-8486-0966DF9A2F6A}" type="parTrans" cxnId="{E3549C84-7BAF-4C5F-9A90-A9270117BBCE}">
      <dgm:prSet/>
      <dgm:spPr/>
      <dgm:t>
        <a:bodyPr/>
        <a:lstStyle/>
        <a:p>
          <a:endParaRPr lang="en-GB"/>
        </a:p>
      </dgm:t>
    </dgm:pt>
    <dgm:pt modelId="{C1527885-D634-48E0-98AA-912DD03294DE}">
      <dgm:prSet phldrT="[Text]"/>
      <dgm:spPr/>
      <dgm:t>
        <a:bodyPr/>
        <a:lstStyle/>
        <a:p>
          <a:r>
            <a:rPr lang="en-GB" b="1" dirty="0"/>
            <a:t>You!</a:t>
          </a:r>
        </a:p>
      </dgm:t>
    </dgm:pt>
    <dgm:pt modelId="{6F9839F8-C697-412D-A407-6F0D8DF61B35}" type="sibTrans" cxnId="{2F395E70-3D8C-463E-B8F6-CA321076A3B8}">
      <dgm:prSet/>
      <dgm:spPr/>
      <dgm:t>
        <a:bodyPr/>
        <a:lstStyle/>
        <a:p>
          <a:endParaRPr lang="en-GB"/>
        </a:p>
      </dgm:t>
    </dgm:pt>
    <dgm:pt modelId="{84E32BD5-94D6-4B07-96AE-02E5B7EEDE77}" type="parTrans" cxnId="{2F395E70-3D8C-463E-B8F6-CA321076A3B8}">
      <dgm:prSet/>
      <dgm:spPr/>
      <dgm:t>
        <a:bodyPr/>
        <a:lstStyle/>
        <a:p>
          <a:endParaRPr lang="en-GB"/>
        </a:p>
      </dgm:t>
    </dgm:pt>
    <dgm:pt modelId="{F0FD5BC4-7BB1-474F-B75C-64FF1D0468E1}" type="pres">
      <dgm:prSet presAssocID="{9DF061A0-CFDC-46F0-A20F-A2BFB8FFB09D}" presName="Name0" presStyleCnt="0">
        <dgm:presLayoutVars>
          <dgm:dir/>
          <dgm:animLvl val="lvl"/>
          <dgm:resizeHandles val="exact"/>
        </dgm:presLayoutVars>
      </dgm:prSet>
      <dgm:spPr/>
      <dgm:t>
        <a:bodyPr/>
        <a:lstStyle/>
        <a:p>
          <a:endParaRPr lang="en-US"/>
        </a:p>
      </dgm:t>
    </dgm:pt>
    <dgm:pt modelId="{00638EBF-A6E0-431E-BB1C-50C4D8E95BE3}" type="pres">
      <dgm:prSet presAssocID="{F61C5644-C976-450D-870C-6B7A7CCB193F}" presName="parTxOnly" presStyleLbl="node1" presStyleIdx="0" presStyleCnt="5">
        <dgm:presLayoutVars>
          <dgm:chMax val="0"/>
          <dgm:chPref val="0"/>
          <dgm:bulletEnabled val="1"/>
        </dgm:presLayoutVars>
      </dgm:prSet>
      <dgm:spPr/>
      <dgm:t>
        <a:bodyPr/>
        <a:lstStyle/>
        <a:p>
          <a:endParaRPr lang="en-US"/>
        </a:p>
      </dgm:t>
    </dgm:pt>
    <dgm:pt modelId="{41082E04-0240-41CC-A9FA-E88BD3CD8776}" type="pres">
      <dgm:prSet presAssocID="{AA24CEB2-5EBD-4687-B2F2-954B949CB36E}" presName="parTxOnlySpace" presStyleCnt="0"/>
      <dgm:spPr/>
    </dgm:pt>
    <dgm:pt modelId="{127EF64E-50D2-49E9-981C-9D83ADC01C6A}" type="pres">
      <dgm:prSet presAssocID="{155EAF50-9E30-4668-A664-2DA05D523E0D}" presName="parTxOnly" presStyleLbl="node1" presStyleIdx="1" presStyleCnt="5">
        <dgm:presLayoutVars>
          <dgm:chMax val="0"/>
          <dgm:chPref val="0"/>
          <dgm:bulletEnabled val="1"/>
        </dgm:presLayoutVars>
      </dgm:prSet>
      <dgm:spPr/>
      <dgm:t>
        <a:bodyPr/>
        <a:lstStyle/>
        <a:p>
          <a:endParaRPr lang="en-US"/>
        </a:p>
      </dgm:t>
    </dgm:pt>
    <dgm:pt modelId="{24E4A180-B3D9-4841-9485-2F2779C1FDBC}" type="pres">
      <dgm:prSet presAssocID="{BD993ED0-6167-4B0F-807A-9DEBEA378D1A}" presName="parTxOnlySpace" presStyleCnt="0"/>
      <dgm:spPr/>
    </dgm:pt>
    <dgm:pt modelId="{26EC5226-3793-43D0-AA5E-4328CFC696C9}" type="pres">
      <dgm:prSet presAssocID="{042F65FC-020E-402B-B5B8-5E6C79BE6B1D}" presName="parTxOnly" presStyleLbl="node1" presStyleIdx="2" presStyleCnt="5">
        <dgm:presLayoutVars>
          <dgm:chMax val="0"/>
          <dgm:chPref val="0"/>
          <dgm:bulletEnabled val="1"/>
        </dgm:presLayoutVars>
      </dgm:prSet>
      <dgm:spPr/>
      <dgm:t>
        <a:bodyPr/>
        <a:lstStyle/>
        <a:p>
          <a:endParaRPr lang="en-US"/>
        </a:p>
      </dgm:t>
    </dgm:pt>
    <dgm:pt modelId="{F9B7E4E0-7166-4AAA-B52B-725894102D58}" type="pres">
      <dgm:prSet presAssocID="{AA541127-08EC-43C5-9090-66BA437027F8}" presName="parTxOnlySpace" presStyleCnt="0"/>
      <dgm:spPr/>
    </dgm:pt>
    <dgm:pt modelId="{D65076EC-733B-4A47-906A-3A71680DC9DE}" type="pres">
      <dgm:prSet presAssocID="{900C6363-F506-4F93-AF67-4A1CC8211200}" presName="parTxOnly" presStyleLbl="node1" presStyleIdx="3" presStyleCnt="5">
        <dgm:presLayoutVars>
          <dgm:chMax val="0"/>
          <dgm:chPref val="0"/>
          <dgm:bulletEnabled val="1"/>
        </dgm:presLayoutVars>
      </dgm:prSet>
      <dgm:spPr/>
      <dgm:t>
        <a:bodyPr/>
        <a:lstStyle/>
        <a:p>
          <a:endParaRPr lang="en-US"/>
        </a:p>
      </dgm:t>
    </dgm:pt>
    <dgm:pt modelId="{3E0014A7-0376-49EB-9B35-08E7D0FEFFC7}" type="pres">
      <dgm:prSet presAssocID="{254FA57E-5451-42E6-9687-5A5A93DD699F}" presName="parTxOnlySpace" presStyleCnt="0"/>
      <dgm:spPr/>
    </dgm:pt>
    <dgm:pt modelId="{1697FCE1-D66D-4748-A2E0-D01231FE3AE4}" type="pres">
      <dgm:prSet presAssocID="{C1527885-D634-48E0-98AA-912DD03294DE}" presName="parTxOnly" presStyleLbl="node1" presStyleIdx="4" presStyleCnt="5">
        <dgm:presLayoutVars>
          <dgm:chMax val="0"/>
          <dgm:chPref val="0"/>
          <dgm:bulletEnabled val="1"/>
        </dgm:presLayoutVars>
      </dgm:prSet>
      <dgm:spPr/>
      <dgm:t>
        <a:bodyPr/>
        <a:lstStyle/>
        <a:p>
          <a:endParaRPr lang="en-US"/>
        </a:p>
      </dgm:t>
    </dgm:pt>
  </dgm:ptLst>
  <dgm:cxnLst>
    <dgm:cxn modelId="{D23D3E90-4C50-4507-8B21-819F575237BF}" srcId="{9DF061A0-CFDC-46F0-A20F-A2BFB8FFB09D}" destId="{F61C5644-C976-450D-870C-6B7A7CCB193F}" srcOrd="0" destOrd="0" parTransId="{A5C1E6C3-DA6F-40FB-BAA2-8060465D19CB}" sibTransId="{AA24CEB2-5EBD-4687-B2F2-954B949CB36E}"/>
    <dgm:cxn modelId="{839291F8-C75C-4159-9BDF-0BAED29BD3D6}" type="presOf" srcId="{042F65FC-020E-402B-B5B8-5E6C79BE6B1D}" destId="{26EC5226-3793-43D0-AA5E-4328CFC696C9}" srcOrd="0" destOrd="0" presId="urn:microsoft.com/office/officeart/2005/8/layout/chevron1"/>
    <dgm:cxn modelId="{B471568C-B874-4BD6-B128-C2740EC12A95}" type="presOf" srcId="{900C6363-F506-4F93-AF67-4A1CC8211200}" destId="{D65076EC-733B-4A47-906A-3A71680DC9DE}" srcOrd="0" destOrd="0" presId="urn:microsoft.com/office/officeart/2005/8/layout/chevron1"/>
    <dgm:cxn modelId="{24BC260D-B08E-48D5-9FDC-AAC6510E9D0D}" type="presOf" srcId="{F61C5644-C976-450D-870C-6B7A7CCB193F}" destId="{00638EBF-A6E0-431E-BB1C-50C4D8E95BE3}" srcOrd="0" destOrd="0" presId="urn:microsoft.com/office/officeart/2005/8/layout/chevron1"/>
    <dgm:cxn modelId="{E3549C84-7BAF-4C5F-9A90-A9270117BBCE}" srcId="{9DF061A0-CFDC-46F0-A20F-A2BFB8FFB09D}" destId="{900C6363-F506-4F93-AF67-4A1CC8211200}" srcOrd="3" destOrd="0" parTransId="{3F4E07EA-9668-4C86-8486-0966DF9A2F6A}" sibTransId="{254FA57E-5451-42E6-9687-5A5A93DD699F}"/>
    <dgm:cxn modelId="{460AA6E3-AF84-4A43-B621-3BFD7F0F3FBA}" srcId="{9DF061A0-CFDC-46F0-A20F-A2BFB8FFB09D}" destId="{155EAF50-9E30-4668-A664-2DA05D523E0D}" srcOrd="1" destOrd="0" parTransId="{061BDC4A-4206-4AF8-BAE1-930BAAE5270A}" sibTransId="{BD993ED0-6167-4B0F-807A-9DEBEA378D1A}"/>
    <dgm:cxn modelId="{DBC8E8EC-3D0A-440F-818B-8E76366EB7F5}" type="presOf" srcId="{C1527885-D634-48E0-98AA-912DD03294DE}" destId="{1697FCE1-D66D-4748-A2E0-D01231FE3AE4}" srcOrd="0" destOrd="0" presId="urn:microsoft.com/office/officeart/2005/8/layout/chevron1"/>
    <dgm:cxn modelId="{0CEF7ABD-A8FA-4F97-81E7-F6F7C0F41047}" srcId="{9DF061A0-CFDC-46F0-A20F-A2BFB8FFB09D}" destId="{042F65FC-020E-402B-B5B8-5E6C79BE6B1D}" srcOrd="2" destOrd="0" parTransId="{B27DFDDE-E645-4FDC-B990-43DE2E18A943}" sibTransId="{AA541127-08EC-43C5-9090-66BA437027F8}"/>
    <dgm:cxn modelId="{2F395E70-3D8C-463E-B8F6-CA321076A3B8}" srcId="{9DF061A0-CFDC-46F0-A20F-A2BFB8FFB09D}" destId="{C1527885-D634-48E0-98AA-912DD03294DE}" srcOrd="4" destOrd="0" parTransId="{84E32BD5-94D6-4B07-96AE-02E5B7EEDE77}" sibTransId="{6F9839F8-C697-412D-A407-6F0D8DF61B35}"/>
    <dgm:cxn modelId="{3C78FDC5-14B2-412B-BBB2-56565630FCF9}" type="presOf" srcId="{9DF061A0-CFDC-46F0-A20F-A2BFB8FFB09D}" destId="{F0FD5BC4-7BB1-474F-B75C-64FF1D0468E1}" srcOrd="0" destOrd="0" presId="urn:microsoft.com/office/officeart/2005/8/layout/chevron1"/>
    <dgm:cxn modelId="{CACBF0CD-75D1-427C-BB93-9F731C4077FA}" type="presOf" srcId="{155EAF50-9E30-4668-A664-2DA05D523E0D}" destId="{127EF64E-50D2-49E9-981C-9D83ADC01C6A}" srcOrd="0" destOrd="0" presId="urn:microsoft.com/office/officeart/2005/8/layout/chevron1"/>
    <dgm:cxn modelId="{DFA7C0AF-B173-4F7F-8D92-0743768CFF34}" type="presParOf" srcId="{F0FD5BC4-7BB1-474F-B75C-64FF1D0468E1}" destId="{00638EBF-A6E0-431E-BB1C-50C4D8E95BE3}" srcOrd="0" destOrd="0" presId="urn:microsoft.com/office/officeart/2005/8/layout/chevron1"/>
    <dgm:cxn modelId="{514B1C1A-B88E-45D1-BF1D-255342507773}" type="presParOf" srcId="{F0FD5BC4-7BB1-474F-B75C-64FF1D0468E1}" destId="{41082E04-0240-41CC-A9FA-E88BD3CD8776}" srcOrd="1" destOrd="0" presId="urn:microsoft.com/office/officeart/2005/8/layout/chevron1"/>
    <dgm:cxn modelId="{B13C3ACA-586E-4881-B347-CACBFFE2DD0B}" type="presParOf" srcId="{F0FD5BC4-7BB1-474F-B75C-64FF1D0468E1}" destId="{127EF64E-50D2-49E9-981C-9D83ADC01C6A}" srcOrd="2" destOrd="0" presId="urn:microsoft.com/office/officeart/2005/8/layout/chevron1"/>
    <dgm:cxn modelId="{CA38D19E-161F-4478-9DDB-CD271FC8DD5A}" type="presParOf" srcId="{F0FD5BC4-7BB1-474F-B75C-64FF1D0468E1}" destId="{24E4A180-B3D9-4841-9485-2F2779C1FDBC}" srcOrd="3" destOrd="0" presId="urn:microsoft.com/office/officeart/2005/8/layout/chevron1"/>
    <dgm:cxn modelId="{E19470DE-3EDB-4AAE-8AE7-11810B8813A1}" type="presParOf" srcId="{F0FD5BC4-7BB1-474F-B75C-64FF1D0468E1}" destId="{26EC5226-3793-43D0-AA5E-4328CFC696C9}" srcOrd="4" destOrd="0" presId="urn:microsoft.com/office/officeart/2005/8/layout/chevron1"/>
    <dgm:cxn modelId="{BA7F24C9-8B46-4016-B5C0-605223B89E11}" type="presParOf" srcId="{F0FD5BC4-7BB1-474F-B75C-64FF1D0468E1}" destId="{F9B7E4E0-7166-4AAA-B52B-725894102D58}" srcOrd="5" destOrd="0" presId="urn:microsoft.com/office/officeart/2005/8/layout/chevron1"/>
    <dgm:cxn modelId="{050935BB-5E30-45BD-93E6-18BE0B5B9E0A}" type="presParOf" srcId="{F0FD5BC4-7BB1-474F-B75C-64FF1D0468E1}" destId="{D65076EC-733B-4A47-906A-3A71680DC9DE}" srcOrd="6" destOrd="0" presId="urn:microsoft.com/office/officeart/2005/8/layout/chevron1"/>
    <dgm:cxn modelId="{AD4780E7-8CFE-463E-A1F3-B4ED9F508579}" type="presParOf" srcId="{F0FD5BC4-7BB1-474F-B75C-64FF1D0468E1}" destId="{3E0014A7-0376-49EB-9B35-08E7D0FEFFC7}" srcOrd="7" destOrd="0" presId="urn:microsoft.com/office/officeart/2005/8/layout/chevron1"/>
    <dgm:cxn modelId="{7B7975FC-A478-473E-8947-30B340618E6A}" type="presParOf" srcId="{F0FD5BC4-7BB1-474F-B75C-64FF1D0468E1}" destId="{1697FCE1-D66D-4748-A2E0-D01231FE3AE4}"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299483-9E35-473B-90F3-E15F036CDC13}" type="doc">
      <dgm:prSet loTypeId="urn:microsoft.com/office/officeart/2005/8/layout/chevron1" loCatId="process" qsTypeId="urn:microsoft.com/office/officeart/2005/8/quickstyle/simple1" qsCatId="simple" csTypeId="urn:microsoft.com/office/officeart/2005/8/colors/accent1_2" csCatId="accent1" phldr="1"/>
      <dgm:spPr/>
    </dgm:pt>
    <dgm:pt modelId="{C776FD8B-1AF0-46E7-A076-3B9FA0365FD9}">
      <dgm:prSet phldrT="[Text]"/>
      <dgm:spPr/>
      <dgm:t>
        <a:bodyPr/>
        <a:lstStyle/>
        <a:p>
          <a:r>
            <a:rPr lang="en-GB" dirty="0"/>
            <a:t>Metabolism</a:t>
          </a:r>
        </a:p>
      </dgm:t>
    </dgm:pt>
    <dgm:pt modelId="{7C6A152F-C92D-46AD-8E32-38795D2CC33A}" type="parTrans" cxnId="{FCA7075C-4492-489D-A6C1-39A41737EC98}">
      <dgm:prSet/>
      <dgm:spPr/>
      <dgm:t>
        <a:bodyPr/>
        <a:lstStyle/>
        <a:p>
          <a:endParaRPr lang="en-GB"/>
        </a:p>
      </dgm:t>
    </dgm:pt>
    <dgm:pt modelId="{6A42DDAA-73FA-45B6-806D-F4A9AF2379C7}" type="sibTrans" cxnId="{FCA7075C-4492-489D-A6C1-39A41737EC98}">
      <dgm:prSet/>
      <dgm:spPr/>
      <dgm:t>
        <a:bodyPr/>
        <a:lstStyle/>
        <a:p>
          <a:endParaRPr lang="en-GB"/>
        </a:p>
      </dgm:t>
    </dgm:pt>
    <dgm:pt modelId="{B4A9B131-CCAD-4C88-B9FE-3C4673C93F0B}">
      <dgm:prSet phldrT="[Text]"/>
      <dgm:spPr/>
      <dgm:t>
        <a:bodyPr/>
        <a:lstStyle/>
        <a:p>
          <a:r>
            <a:rPr lang="en-GB" dirty="0"/>
            <a:t>Behaviour</a:t>
          </a:r>
        </a:p>
      </dgm:t>
    </dgm:pt>
    <dgm:pt modelId="{FA3E0A6A-E75E-45F1-BB2E-A170ADD97F3F}" type="parTrans" cxnId="{3C77E991-061A-471F-9D60-1C54AC9B0695}">
      <dgm:prSet/>
      <dgm:spPr/>
      <dgm:t>
        <a:bodyPr/>
        <a:lstStyle/>
        <a:p>
          <a:endParaRPr lang="en-GB"/>
        </a:p>
      </dgm:t>
    </dgm:pt>
    <dgm:pt modelId="{CF100512-8746-4598-9E17-F6D110A2CE0F}" type="sibTrans" cxnId="{3C77E991-061A-471F-9D60-1C54AC9B0695}">
      <dgm:prSet/>
      <dgm:spPr/>
      <dgm:t>
        <a:bodyPr/>
        <a:lstStyle/>
        <a:p>
          <a:endParaRPr lang="en-GB"/>
        </a:p>
      </dgm:t>
    </dgm:pt>
    <dgm:pt modelId="{42A85040-D9EF-4286-AD2A-872C7C32A5F7}" type="pres">
      <dgm:prSet presAssocID="{E9299483-9E35-473B-90F3-E15F036CDC13}" presName="Name0" presStyleCnt="0">
        <dgm:presLayoutVars>
          <dgm:dir/>
          <dgm:animLvl val="lvl"/>
          <dgm:resizeHandles val="exact"/>
        </dgm:presLayoutVars>
      </dgm:prSet>
      <dgm:spPr/>
    </dgm:pt>
    <dgm:pt modelId="{95C54E08-E535-40A2-ADA6-7F55BBFDA61B}" type="pres">
      <dgm:prSet presAssocID="{C776FD8B-1AF0-46E7-A076-3B9FA0365FD9}" presName="parTxOnly" presStyleLbl="node1" presStyleIdx="0" presStyleCnt="2">
        <dgm:presLayoutVars>
          <dgm:chMax val="0"/>
          <dgm:chPref val="0"/>
          <dgm:bulletEnabled val="1"/>
        </dgm:presLayoutVars>
      </dgm:prSet>
      <dgm:spPr/>
      <dgm:t>
        <a:bodyPr/>
        <a:lstStyle/>
        <a:p>
          <a:endParaRPr lang="en-US"/>
        </a:p>
      </dgm:t>
    </dgm:pt>
    <dgm:pt modelId="{0A34C05C-C264-471F-B452-2DEB9DD62553}" type="pres">
      <dgm:prSet presAssocID="{6A42DDAA-73FA-45B6-806D-F4A9AF2379C7}" presName="parTxOnlySpace" presStyleCnt="0"/>
      <dgm:spPr/>
    </dgm:pt>
    <dgm:pt modelId="{9EEB36DC-AEA8-48B7-8EC6-4DBD9834EE55}" type="pres">
      <dgm:prSet presAssocID="{B4A9B131-CCAD-4C88-B9FE-3C4673C93F0B}" presName="parTxOnly" presStyleLbl="node1" presStyleIdx="1" presStyleCnt="2">
        <dgm:presLayoutVars>
          <dgm:chMax val="0"/>
          <dgm:chPref val="0"/>
          <dgm:bulletEnabled val="1"/>
        </dgm:presLayoutVars>
      </dgm:prSet>
      <dgm:spPr/>
      <dgm:t>
        <a:bodyPr/>
        <a:lstStyle/>
        <a:p>
          <a:endParaRPr lang="en-US"/>
        </a:p>
      </dgm:t>
    </dgm:pt>
  </dgm:ptLst>
  <dgm:cxnLst>
    <dgm:cxn modelId="{37CCFC37-9416-48E7-8903-0200E5FF4A1F}" type="presOf" srcId="{C776FD8B-1AF0-46E7-A076-3B9FA0365FD9}" destId="{95C54E08-E535-40A2-ADA6-7F55BBFDA61B}" srcOrd="0" destOrd="0" presId="urn:microsoft.com/office/officeart/2005/8/layout/chevron1"/>
    <dgm:cxn modelId="{CFEF6D84-9544-4DEE-9DEC-8E4963E0D260}" type="presOf" srcId="{E9299483-9E35-473B-90F3-E15F036CDC13}" destId="{42A85040-D9EF-4286-AD2A-872C7C32A5F7}" srcOrd="0" destOrd="0" presId="urn:microsoft.com/office/officeart/2005/8/layout/chevron1"/>
    <dgm:cxn modelId="{3C77E991-061A-471F-9D60-1C54AC9B0695}" srcId="{E9299483-9E35-473B-90F3-E15F036CDC13}" destId="{B4A9B131-CCAD-4C88-B9FE-3C4673C93F0B}" srcOrd="1" destOrd="0" parTransId="{FA3E0A6A-E75E-45F1-BB2E-A170ADD97F3F}" sibTransId="{CF100512-8746-4598-9E17-F6D110A2CE0F}"/>
    <dgm:cxn modelId="{FCA7075C-4492-489D-A6C1-39A41737EC98}" srcId="{E9299483-9E35-473B-90F3-E15F036CDC13}" destId="{C776FD8B-1AF0-46E7-A076-3B9FA0365FD9}" srcOrd="0" destOrd="0" parTransId="{7C6A152F-C92D-46AD-8E32-38795D2CC33A}" sibTransId="{6A42DDAA-73FA-45B6-806D-F4A9AF2379C7}"/>
    <dgm:cxn modelId="{12DEE74C-12A1-4EF4-9A3A-6931E40419A8}" type="presOf" srcId="{B4A9B131-CCAD-4C88-B9FE-3C4673C93F0B}" destId="{9EEB36DC-AEA8-48B7-8EC6-4DBD9834EE55}" srcOrd="0" destOrd="0" presId="urn:microsoft.com/office/officeart/2005/8/layout/chevron1"/>
    <dgm:cxn modelId="{5844DBCE-36AF-4A59-85AB-18BB0187F571}" type="presParOf" srcId="{42A85040-D9EF-4286-AD2A-872C7C32A5F7}" destId="{95C54E08-E535-40A2-ADA6-7F55BBFDA61B}" srcOrd="0" destOrd="0" presId="urn:microsoft.com/office/officeart/2005/8/layout/chevron1"/>
    <dgm:cxn modelId="{2ED97387-99CF-454F-9291-DE36FA5CCBCD}" type="presParOf" srcId="{42A85040-D9EF-4286-AD2A-872C7C32A5F7}" destId="{0A34C05C-C264-471F-B452-2DEB9DD62553}" srcOrd="1" destOrd="0" presId="urn:microsoft.com/office/officeart/2005/8/layout/chevron1"/>
    <dgm:cxn modelId="{FFEA378E-5127-4F5D-ABD5-233E61360A8C}" type="presParOf" srcId="{42A85040-D9EF-4286-AD2A-872C7C32A5F7}" destId="{9EEB36DC-AEA8-48B7-8EC6-4DBD9834EE55}" srcOrd="2" destOrd="0" presId="urn:microsoft.com/office/officeart/2005/8/layout/chevr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F06ECE-F7FB-450F-A8AC-E1B5996C6AA9}">
      <dsp:nvSpPr>
        <dsp:cNvPr id="0" name=""/>
        <dsp:cNvSpPr/>
      </dsp:nvSpPr>
      <dsp:spPr>
        <a:xfrm>
          <a:off x="6213074" y="1285213"/>
          <a:ext cx="159241" cy="3503321"/>
        </a:xfrm>
        <a:custGeom>
          <a:avLst/>
          <a:gdLst/>
          <a:ahLst/>
          <a:cxnLst/>
          <a:rect l="0" t="0" r="0" b="0"/>
          <a:pathLst>
            <a:path>
              <a:moveTo>
                <a:pt x="0" y="0"/>
              </a:moveTo>
              <a:lnTo>
                <a:pt x="0" y="3503321"/>
              </a:lnTo>
              <a:lnTo>
                <a:pt x="159241" y="350332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E91F18-7B75-4092-B675-89D1A65CFF1D}">
      <dsp:nvSpPr>
        <dsp:cNvPr id="0" name=""/>
        <dsp:cNvSpPr/>
      </dsp:nvSpPr>
      <dsp:spPr>
        <a:xfrm>
          <a:off x="6213074" y="1285213"/>
          <a:ext cx="159241" cy="2749576"/>
        </a:xfrm>
        <a:custGeom>
          <a:avLst/>
          <a:gdLst/>
          <a:ahLst/>
          <a:cxnLst/>
          <a:rect l="0" t="0" r="0" b="0"/>
          <a:pathLst>
            <a:path>
              <a:moveTo>
                <a:pt x="0" y="0"/>
              </a:moveTo>
              <a:lnTo>
                <a:pt x="0" y="2749576"/>
              </a:lnTo>
              <a:lnTo>
                <a:pt x="159241" y="274957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5BC251-E45B-4B21-94CB-6E6275EFB609}">
      <dsp:nvSpPr>
        <dsp:cNvPr id="0" name=""/>
        <dsp:cNvSpPr/>
      </dsp:nvSpPr>
      <dsp:spPr>
        <a:xfrm>
          <a:off x="6213074" y="1285213"/>
          <a:ext cx="159241" cy="1995831"/>
        </a:xfrm>
        <a:custGeom>
          <a:avLst/>
          <a:gdLst/>
          <a:ahLst/>
          <a:cxnLst/>
          <a:rect l="0" t="0" r="0" b="0"/>
          <a:pathLst>
            <a:path>
              <a:moveTo>
                <a:pt x="0" y="0"/>
              </a:moveTo>
              <a:lnTo>
                <a:pt x="0" y="1995831"/>
              </a:lnTo>
              <a:lnTo>
                <a:pt x="159241" y="199583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C4A03E-5D4D-431A-804B-94415C0D1D85}">
      <dsp:nvSpPr>
        <dsp:cNvPr id="0" name=""/>
        <dsp:cNvSpPr/>
      </dsp:nvSpPr>
      <dsp:spPr>
        <a:xfrm>
          <a:off x="6213074" y="1285213"/>
          <a:ext cx="159241" cy="1242086"/>
        </a:xfrm>
        <a:custGeom>
          <a:avLst/>
          <a:gdLst/>
          <a:ahLst/>
          <a:cxnLst/>
          <a:rect l="0" t="0" r="0" b="0"/>
          <a:pathLst>
            <a:path>
              <a:moveTo>
                <a:pt x="0" y="0"/>
              </a:moveTo>
              <a:lnTo>
                <a:pt x="0" y="1242086"/>
              </a:lnTo>
              <a:lnTo>
                <a:pt x="159241" y="124208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70FBFD-CEA9-45C0-95C0-329E382D4FC0}">
      <dsp:nvSpPr>
        <dsp:cNvPr id="0" name=""/>
        <dsp:cNvSpPr/>
      </dsp:nvSpPr>
      <dsp:spPr>
        <a:xfrm>
          <a:off x="6213074" y="1285213"/>
          <a:ext cx="159241" cy="488341"/>
        </a:xfrm>
        <a:custGeom>
          <a:avLst/>
          <a:gdLst/>
          <a:ahLst/>
          <a:cxnLst/>
          <a:rect l="0" t="0" r="0" b="0"/>
          <a:pathLst>
            <a:path>
              <a:moveTo>
                <a:pt x="0" y="0"/>
              </a:moveTo>
              <a:lnTo>
                <a:pt x="0" y="488341"/>
              </a:lnTo>
              <a:lnTo>
                <a:pt x="159241" y="4883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6B19FDA-D700-4830-840F-CA7A8ED2A325}">
      <dsp:nvSpPr>
        <dsp:cNvPr id="0" name=""/>
        <dsp:cNvSpPr/>
      </dsp:nvSpPr>
      <dsp:spPr>
        <a:xfrm>
          <a:off x="4068617" y="531468"/>
          <a:ext cx="2569102" cy="222938"/>
        </a:xfrm>
        <a:custGeom>
          <a:avLst/>
          <a:gdLst/>
          <a:ahLst/>
          <a:cxnLst/>
          <a:rect l="0" t="0" r="0" b="0"/>
          <a:pathLst>
            <a:path>
              <a:moveTo>
                <a:pt x="0" y="0"/>
              </a:moveTo>
              <a:lnTo>
                <a:pt x="0" y="111469"/>
              </a:lnTo>
              <a:lnTo>
                <a:pt x="2569102" y="111469"/>
              </a:lnTo>
              <a:lnTo>
                <a:pt x="2569102" y="222938"/>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20FCE9-F7A9-4A55-AD78-541EE303D27B}">
      <dsp:nvSpPr>
        <dsp:cNvPr id="0" name=""/>
        <dsp:cNvSpPr/>
      </dsp:nvSpPr>
      <dsp:spPr>
        <a:xfrm>
          <a:off x="4928523" y="1285213"/>
          <a:ext cx="159241" cy="1995831"/>
        </a:xfrm>
        <a:custGeom>
          <a:avLst/>
          <a:gdLst/>
          <a:ahLst/>
          <a:cxnLst/>
          <a:rect l="0" t="0" r="0" b="0"/>
          <a:pathLst>
            <a:path>
              <a:moveTo>
                <a:pt x="0" y="0"/>
              </a:moveTo>
              <a:lnTo>
                <a:pt x="0" y="1995831"/>
              </a:lnTo>
              <a:lnTo>
                <a:pt x="159241" y="199583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E30F14-2929-4124-8F56-BB31AEB0D6FF}">
      <dsp:nvSpPr>
        <dsp:cNvPr id="0" name=""/>
        <dsp:cNvSpPr/>
      </dsp:nvSpPr>
      <dsp:spPr>
        <a:xfrm>
          <a:off x="4928523" y="1285213"/>
          <a:ext cx="159241" cy="1242086"/>
        </a:xfrm>
        <a:custGeom>
          <a:avLst/>
          <a:gdLst/>
          <a:ahLst/>
          <a:cxnLst/>
          <a:rect l="0" t="0" r="0" b="0"/>
          <a:pathLst>
            <a:path>
              <a:moveTo>
                <a:pt x="0" y="0"/>
              </a:moveTo>
              <a:lnTo>
                <a:pt x="0" y="1242086"/>
              </a:lnTo>
              <a:lnTo>
                <a:pt x="159241" y="124208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96666B-739A-44D7-B0BD-51182BE84D75}">
      <dsp:nvSpPr>
        <dsp:cNvPr id="0" name=""/>
        <dsp:cNvSpPr/>
      </dsp:nvSpPr>
      <dsp:spPr>
        <a:xfrm>
          <a:off x="4928523" y="1285213"/>
          <a:ext cx="159241" cy="488341"/>
        </a:xfrm>
        <a:custGeom>
          <a:avLst/>
          <a:gdLst/>
          <a:ahLst/>
          <a:cxnLst/>
          <a:rect l="0" t="0" r="0" b="0"/>
          <a:pathLst>
            <a:path>
              <a:moveTo>
                <a:pt x="0" y="0"/>
              </a:moveTo>
              <a:lnTo>
                <a:pt x="0" y="488341"/>
              </a:lnTo>
              <a:lnTo>
                <a:pt x="159241" y="4883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04B947-34D0-4912-AAF0-90D717B726DF}">
      <dsp:nvSpPr>
        <dsp:cNvPr id="0" name=""/>
        <dsp:cNvSpPr/>
      </dsp:nvSpPr>
      <dsp:spPr>
        <a:xfrm>
          <a:off x="4068617" y="531468"/>
          <a:ext cx="1284551" cy="222938"/>
        </a:xfrm>
        <a:custGeom>
          <a:avLst/>
          <a:gdLst/>
          <a:ahLst/>
          <a:cxnLst/>
          <a:rect l="0" t="0" r="0" b="0"/>
          <a:pathLst>
            <a:path>
              <a:moveTo>
                <a:pt x="0" y="0"/>
              </a:moveTo>
              <a:lnTo>
                <a:pt x="0" y="111469"/>
              </a:lnTo>
              <a:lnTo>
                <a:pt x="1284551" y="111469"/>
              </a:lnTo>
              <a:lnTo>
                <a:pt x="1284551" y="222938"/>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AC7997B-B95F-4EFA-9E55-281C122B3818}">
      <dsp:nvSpPr>
        <dsp:cNvPr id="0" name=""/>
        <dsp:cNvSpPr/>
      </dsp:nvSpPr>
      <dsp:spPr>
        <a:xfrm>
          <a:off x="3643972" y="1285213"/>
          <a:ext cx="159241" cy="1242086"/>
        </a:xfrm>
        <a:custGeom>
          <a:avLst/>
          <a:gdLst/>
          <a:ahLst/>
          <a:cxnLst/>
          <a:rect l="0" t="0" r="0" b="0"/>
          <a:pathLst>
            <a:path>
              <a:moveTo>
                <a:pt x="0" y="0"/>
              </a:moveTo>
              <a:lnTo>
                <a:pt x="0" y="1242086"/>
              </a:lnTo>
              <a:lnTo>
                <a:pt x="159241" y="124208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6247D2-21BA-4885-BBC7-F588B43719D7}">
      <dsp:nvSpPr>
        <dsp:cNvPr id="0" name=""/>
        <dsp:cNvSpPr/>
      </dsp:nvSpPr>
      <dsp:spPr>
        <a:xfrm>
          <a:off x="3643972" y="1285213"/>
          <a:ext cx="159241" cy="488341"/>
        </a:xfrm>
        <a:custGeom>
          <a:avLst/>
          <a:gdLst/>
          <a:ahLst/>
          <a:cxnLst/>
          <a:rect l="0" t="0" r="0" b="0"/>
          <a:pathLst>
            <a:path>
              <a:moveTo>
                <a:pt x="0" y="0"/>
              </a:moveTo>
              <a:lnTo>
                <a:pt x="0" y="488341"/>
              </a:lnTo>
              <a:lnTo>
                <a:pt x="159241" y="4883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B9A41C-A705-45B4-A7C7-0CE7F4955C6B}">
      <dsp:nvSpPr>
        <dsp:cNvPr id="0" name=""/>
        <dsp:cNvSpPr/>
      </dsp:nvSpPr>
      <dsp:spPr>
        <a:xfrm>
          <a:off x="4022897" y="531468"/>
          <a:ext cx="91440" cy="222938"/>
        </a:xfrm>
        <a:custGeom>
          <a:avLst/>
          <a:gdLst/>
          <a:ahLst/>
          <a:cxnLst/>
          <a:rect l="0" t="0" r="0" b="0"/>
          <a:pathLst>
            <a:path>
              <a:moveTo>
                <a:pt x="45720" y="0"/>
              </a:moveTo>
              <a:lnTo>
                <a:pt x="45720" y="222938"/>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C4504C3-A205-41FB-BA94-7A27F6779AB0}">
      <dsp:nvSpPr>
        <dsp:cNvPr id="0" name=""/>
        <dsp:cNvSpPr/>
      </dsp:nvSpPr>
      <dsp:spPr>
        <a:xfrm>
          <a:off x="2359421" y="1285213"/>
          <a:ext cx="159241" cy="488341"/>
        </a:xfrm>
        <a:custGeom>
          <a:avLst/>
          <a:gdLst/>
          <a:ahLst/>
          <a:cxnLst/>
          <a:rect l="0" t="0" r="0" b="0"/>
          <a:pathLst>
            <a:path>
              <a:moveTo>
                <a:pt x="0" y="0"/>
              </a:moveTo>
              <a:lnTo>
                <a:pt x="0" y="488341"/>
              </a:lnTo>
              <a:lnTo>
                <a:pt x="159241" y="4883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8708AD-5EA2-494E-AB0E-F27FD8EF1F0A}">
      <dsp:nvSpPr>
        <dsp:cNvPr id="0" name=""/>
        <dsp:cNvSpPr/>
      </dsp:nvSpPr>
      <dsp:spPr>
        <a:xfrm>
          <a:off x="2784066" y="531468"/>
          <a:ext cx="1284551" cy="222938"/>
        </a:xfrm>
        <a:custGeom>
          <a:avLst/>
          <a:gdLst/>
          <a:ahLst/>
          <a:cxnLst/>
          <a:rect l="0" t="0" r="0" b="0"/>
          <a:pathLst>
            <a:path>
              <a:moveTo>
                <a:pt x="1284551" y="0"/>
              </a:moveTo>
              <a:lnTo>
                <a:pt x="1284551" y="111469"/>
              </a:lnTo>
              <a:lnTo>
                <a:pt x="0" y="111469"/>
              </a:lnTo>
              <a:lnTo>
                <a:pt x="0" y="222938"/>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98CA11-79B9-4279-BA98-E5BD85CEBC99}">
      <dsp:nvSpPr>
        <dsp:cNvPr id="0" name=""/>
        <dsp:cNvSpPr/>
      </dsp:nvSpPr>
      <dsp:spPr>
        <a:xfrm>
          <a:off x="1074869" y="1285213"/>
          <a:ext cx="159241" cy="1995831"/>
        </a:xfrm>
        <a:custGeom>
          <a:avLst/>
          <a:gdLst/>
          <a:ahLst/>
          <a:cxnLst/>
          <a:rect l="0" t="0" r="0" b="0"/>
          <a:pathLst>
            <a:path>
              <a:moveTo>
                <a:pt x="0" y="0"/>
              </a:moveTo>
              <a:lnTo>
                <a:pt x="0" y="1995831"/>
              </a:lnTo>
              <a:lnTo>
                <a:pt x="159241" y="199583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E93457-0F78-4CA4-B893-0CD4CD713AD7}">
      <dsp:nvSpPr>
        <dsp:cNvPr id="0" name=""/>
        <dsp:cNvSpPr/>
      </dsp:nvSpPr>
      <dsp:spPr>
        <a:xfrm>
          <a:off x="1074869" y="1285213"/>
          <a:ext cx="159241" cy="1242086"/>
        </a:xfrm>
        <a:custGeom>
          <a:avLst/>
          <a:gdLst/>
          <a:ahLst/>
          <a:cxnLst/>
          <a:rect l="0" t="0" r="0" b="0"/>
          <a:pathLst>
            <a:path>
              <a:moveTo>
                <a:pt x="0" y="0"/>
              </a:moveTo>
              <a:lnTo>
                <a:pt x="0" y="1242086"/>
              </a:lnTo>
              <a:lnTo>
                <a:pt x="159241" y="1242086"/>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9A371F-2E75-4820-BB33-8664BD43354E}">
      <dsp:nvSpPr>
        <dsp:cNvPr id="0" name=""/>
        <dsp:cNvSpPr/>
      </dsp:nvSpPr>
      <dsp:spPr>
        <a:xfrm>
          <a:off x="1074869" y="1285213"/>
          <a:ext cx="159241" cy="488341"/>
        </a:xfrm>
        <a:custGeom>
          <a:avLst/>
          <a:gdLst/>
          <a:ahLst/>
          <a:cxnLst/>
          <a:rect l="0" t="0" r="0" b="0"/>
          <a:pathLst>
            <a:path>
              <a:moveTo>
                <a:pt x="0" y="0"/>
              </a:moveTo>
              <a:lnTo>
                <a:pt x="0" y="488341"/>
              </a:lnTo>
              <a:lnTo>
                <a:pt x="159241" y="488341"/>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01964C-C046-4B6B-8D50-DCDFB9B9C998}">
      <dsp:nvSpPr>
        <dsp:cNvPr id="0" name=""/>
        <dsp:cNvSpPr/>
      </dsp:nvSpPr>
      <dsp:spPr>
        <a:xfrm>
          <a:off x="1499514" y="531468"/>
          <a:ext cx="2569102" cy="222938"/>
        </a:xfrm>
        <a:custGeom>
          <a:avLst/>
          <a:gdLst/>
          <a:ahLst/>
          <a:cxnLst/>
          <a:rect l="0" t="0" r="0" b="0"/>
          <a:pathLst>
            <a:path>
              <a:moveTo>
                <a:pt x="2569102" y="0"/>
              </a:moveTo>
              <a:lnTo>
                <a:pt x="2569102" y="111469"/>
              </a:lnTo>
              <a:lnTo>
                <a:pt x="0" y="111469"/>
              </a:lnTo>
              <a:lnTo>
                <a:pt x="0" y="222938"/>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D15BD0-4C05-49B5-AE99-05D0EAF59ADC}">
      <dsp:nvSpPr>
        <dsp:cNvPr id="0" name=""/>
        <dsp:cNvSpPr/>
      </dsp:nvSpPr>
      <dsp:spPr>
        <a:xfrm>
          <a:off x="3537811" y="662"/>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DNA &amp; RNA</a:t>
          </a:r>
        </a:p>
      </dsp:txBody>
      <dsp:txXfrm>
        <a:off x="3537811" y="662"/>
        <a:ext cx="1061612" cy="530806"/>
      </dsp:txXfrm>
    </dsp:sp>
    <dsp:sp modelId="{C68756B7-4ABA-4E0A-8989-5A9C9A3BAECE}">
      <dsp:nvSpPr>
        <dsp:cNvPr id="0" name=""/>
        <dsp:cNvSpPr/>
      </dsp:nvSpPr>
      <dsp:spPr>
        <a:xfrm>
          <a:off x="968708" y="75440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History</a:t>
          </a:r>
        </a:p>
      </dsp:txBody>
      <dsp:txXfrm>
        <a:off x="968708" y="754406"/>
        <a:ext cx="1061612" cy="530806"/>
      </dsp:txXfrm>
    </dsp:sp>
    <dsp:sp modelId="{1A997AC0-E113-47F2-8CA6-6F09921DA3A5}">
      <dsp:nvSpPr>
        <dsp:cNvPr id="0" name=""/>
        <dsp:cNvSpPr/>
      </dsp:nvSpPr>
      <dsp:spPr>
        <a:xfrm>
          <a:off x="1234111" y="150815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Avery-MacLeod-McCarty</a:t>
          </a:r>
        </a:p>
      </dsp:txBody>
      <dsp:txXfrm>
        <a:off x="1234111" y="1508151"/>
        <a:ext cx="1061612" cy="530806"/>
      </dsp:txXfrm>
    </dsp:sp>
    <dsp:sp modelId="{92FF2647-34EE-4B16-BC74-1122858B34B3}">
      <dsp:nvSpPr>
        <dsp:cNvPr id="0" name=""/>
        <dsp:cNvSpPr/>
      </dsp:nvSpPr>
      <dsp:spPr>
        <a:xfrm>
          <a:off x="1234111" y="226189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Hershey-Chase</a:t>
          </a:r>
        </a:p>
      </dsp:txBody>
      <dsp:txXfrm>
        <a:off x="1234111" y="2261896"/>
        <a:ext cx="1061612" cy="530806"/>
      </dsp:txXfrm>
    </dsp:sp>
    <dsp:sp modelId="{3E008EE5-9FCA-4457-BE98-9F1228F6FF20}">
      <dsp:nvSpPr>
        <dsp:cNvPr id="0" name=""/>
        <dsp:cNvSpPr/>
      </dsp:nvSpPr>
      <dsp:spPr>
        <a:xfrm>
          <a:off x="1234111" y="301564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Watson-Crick-Wilkins-Franklin</a:t>
          </a:r>
        </a:p>
      </dsp:txBody>
      <dsp:txXfrm>
        <a:off x="1234111" y="3015641"/>
        <a:ext cx="1061612" cy="530806"/>
      </dsp:txXfrm>
    </dsp:sp>
    <dsp:sp modelId="{FA48674E-BF25-4610-B76B-6D82E48A08C1}">
      <dsp:nvSpPr>
        <dsp:cNvPr id="0" name=""/>
        <dsp:cNvSpPr/>
      </dsp:nvSpPr>
      <dsp:spPr>
        <a:xfrm>
          <a:off x="2253259" y="75440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Chromosomes</a:t>
          </a:r>
        </a:p>
      </dsp:txBody>
      <dsp:txXfrm>
        <a:off x="2253259" y="754406"/>
        <a:ext cx="1061612" cy="530806"/>
      </dsp:txXfrm>
    </dsp:sp>
    <dsp:sp modelId="{BA040B23-4606-4F80-92DA-06AF5A6F4EC3}">
      <dsp:nvSpPr>
        <dsp:cNvPr id="0" name=""/>
        <dsp:cNvSpPr/>
      </dsp:nvSpPr>
      <dsp:spPr>
        <a:xfrm>
          <a:off x="2518663" y="150815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Prokaryotes vs Eukaryotes</a:t>
          </a:r>
        </a:p>
      </dsp:txBody>
      <dsp:txXfrm>
        <a:off x="2518663" y="1508151"/>
        <a:ext cx="1061612" cy="530806"/>
      </dsp:txXfrm>
    </dsp:sp>
    <dsp:sp modelId="{3699D523-128C-4FBB-9DC7-0CC4C3542038}">
      <dsp:nvSpPr>
        <dsp:cNvPr id="0" name=""/>
        <dsp:cNvSpPr/>
      </dsp:nvSpPr>
      <dsp:spPr>
        <a:xfrm>
          <a:off x="3537811" y="75440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Structure</a:t>
          </a:r>
        </a:p>
      </dsp:txBody>
      <dsp:txXfrm>
        <a:off x="3537811" y="754406"/>
        <a:ext cx="1061612" cy="530806"/>
      </dsp:txXfrm>
    </dsp:sp>
    <dsp:sp modelId="{AE9C6AD9-C568-4C74-B2AF-954220A5AFD9}">
      <dsp:nvSpPr>
        <dsp:cNvPr id="0" name=""/>
        <dsp:cNvSpPr/>
      </dsp:nvSpPr>
      <dsp:spPr>
        <a:xfrm>
          <a:off x="3803214" y="150815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DNA vs RNA</a:t>
          </a:r>
        </a:p>
      </dsp:txBody>
      <dsp:txXfrm>
        <a:off x="3803214" y="1508151"/>
        <a:ext cx="1061612" cy="530806"/>
      </dsp:txXfrm>
    </dsp:sp>
    <dsp:sp modelId="{38EED015-4B09-4D8D-A911-331FEDBE4752}">
      <dsp:nvSpPr>
        <dsp:cNvPr id="0" name=""/>
        <dsp:cNvSpPr/>
      </dsp:nvSpPr>
      <dsp:spPr>
        <a:xfrm>
          <a:off x="3803214" y="226189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DNA Replication</a:t>
          </a:r>
        </a:p>
      </dsp:txBody>
      <dsp:txXfrm>
        <a:off x="3803214" y="2261896"/>
        <a:ext cx="1061612" cy="530806"/>
      </dsp:txXfrm>
    </dsp:sp>
    <dsp:sp modelId="{3CE653C0-1240-4B4C-8288-46BB0D9E8FB6}">
      <dsp:nvSpPr>
        <dsp:cNvPr id="0" name=""/>
        <dsp:cNvSpPr/>
      </dsp:nvSpPr>
      <dsp:spPr>
        <a:xfrm>
          <a:off x="4822362" y="75440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Central Dogma</a:t>
          </a:r>
        </a:p>
      </dsp:txBody>
      <dsp:txXfrm>
        <a:off x="4822362" y="754406"/>
        <a:ext cx="1061612" cy="530806"/>
      </dsp:txXfrm>
    </dsp:sp>
    <dsp:sp modelId="{0141B492-8FC2-48AD-9378-1145A2F0B346}">
      <dsp:nvSpPr>
        <dsp:cNvPr id="0" name=""/>
        <dsp:cNvSpPr/>
      </dsp:nvSpPr>
      <dsp:spPr>
        <a:xfrm>
          <a:off x="5087765" y="150815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Transcription</a:t>
          </a:r>
        </a:p>
      </dsp:txBody>
      <dsp:txXfrm>
        <a:off x="5087765" y="1508151"/>
        <a:ext cx="1061612" cy="530806"/>
      </dsp:txXfrm>
    </dsp:sp>
    <dsp:sp modelId="{B61E7CED-C457-429B-A8EA-5D0C3274F815}">
      <dsp:nvSpPr>
        <dsp:cNvPr id="0" name=""/>
        <dsp:cNvSpPr/>
      </dsp:nvSpPr>
      <dsp:spPr>
        <a:xfrm>
          <a:off x="5087765" y="226189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Translation</a:t>
          </a:r>
        </a:p>
      </dsp:txBody>
      <dsp:txXfrm>
        <a:off x="5087765" y="2261896"/>
        <a:ext cx="1061612" cy="530806"/>
      </dsp:txXfrm>
    </dsp:sp>
    <dsp:sp modelId="{568CB735-9C68-4CC0-A73E-CBEAB6C51B90}">
      <dsp:nvSpPr>
        <dsp:cNvPr id="0" name=""/>
        <dsp:cNvSpPr/>
      </dsp:nvSpPr>
      <dsp:spPr>
        <a:xfrm>
          <a:off x="5087765" y="301564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Phenotypes</a:t>
          </a:r>
        </a:p>
      </dsp:txBody>
      <dsp:txXfrm>
        <a:off x="5087765" y="3015641"/>
        <a:ext cx="1061612" cy="530806"/>
      </dsp:txXfrm>
    </dsp:sp>
    <dsp:sp modelId="{A72667E1-3D15-4A19-972E-D2B4D1497512}">
      <dsp:nvSpPr>
        <dsp:cNvPr id="0" name=""/>
        <dsp:cNvSpPr/>
      </dsp:nvSpPr>
      <dsp:spPr>
        <a:xfrm>
          <a:off x="6106913" y="75440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Molecular Biology in Conservation &amp; Ecology</a:t>
          </a:r>
        </a:p>
      </dsp:txBody>
      <dsp:txXfrm>
        <a:off x="6106913" y="754406"/>
        <a:ext cx="1061612" cy="530806"/>
      </dsp:txXfrm>
    </dsp:sp>
    <dsp:sp modelId="{84AA458A-E3F9-42B1-AD23-F1D34414B72A}">
      <dsp:nvSpPr>
        <dsp:cNvPr id="0" name=""/>
        <dsp:cNvSpPr/>
      </dsp:nvSpPr>
      <dsp:spPr>
        <a:xfrm>
          <a:off x="6372316" y="150815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DNA Transformation</a:t>
          </a:r>
        </a:p>
      </dsp:txBody>
      <dsp:txXfrm>
        <a:off x="6372316" y="1508151"/>
        <a:ext cx="1061612" cy="530806"/>
      </dsp:txXfrm>
    </dsp:sp>
    <dsp:sp modelId="{AA8413E9-529E-46A9-9C0E-9F855DF6EBBF}">
      <dsp:nvSpPr>
        <dsp:cNvPr id="0" name=""/>
        <dsp:cNvSpPr/>
      </dsp:nvSpPr>
      <dsp:spPr>
        <a:xfrm>
          <a:off x="6372316" y="226189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DNA Fingerprinting</a:t>
          </a:r>
        </a:p>
      </dsp:txBody>
      <dsp:txXfrm>
        <a:off x="6372316" y="2261896"/>
        <a:ext cx="1061612" cy="530806"/>
      </dsp:txXfrm>
    </dsp:sp>
    <dsp:sp modelId="{01201840-A97D-4D3C-9D2B-0968CF1B280B}">
      <dsp:nvSpPr>
        <dsp:cNvPr id="0" name=""/>
        <dsp:cNvSpPr/>
      </dsp:nvSpPr>
      <dsp:spPr>
        <a:xfrm>
          <a:off x="6372316" y="301564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Sequencing	</a:t>
          </a:r>
        </a:p>
      </dsp:txBody>
      <dsp:txXfrm>
        <a:off x="6372316" y="3015641"/>
        <a:ext cx="1061612" cy="530806"/>
      </dsp:txXfrm>
    </dsp:sp>
    <dsp:sp modelId="{07AB611C-B18F-434D-A5FF-2B51795ABFD2}">
      <dsp:nvSpPr>
        <dsp:cNvPr id="0" name=""/>
        <dsp:cNvSpPr/>
      </dsp:nvSpPr>
      <dsp:spPr>
        <a:xfrm>
          <a:off x="6372316" y="3769386"/>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E-DNA</a:t>
          </a:r>
        </a:p>
      </dsp:txBody>
      <dsp:txXfrm>
        <a:off x="6372316" y="3769386"/>
        <a:ext cx="1061612" cy="530806"/>
      </dsp:txXfrm>
    </dsp:sp>
    <dsp:sp modelId="{E887782A-4E24-4DDD-9DBC-ED05524077CE}">
      <dsp:nvSpPr>
        <dsp:cNvPr id="0" name=""/>
        <dsp:cNvSpPr/>
      </dsp:nvSpPr>
      <dsp:spPr>
        <a:xfrm>
          <a:off x="6372316" y="4523131"/>
          <a:ext cx="1061612" cy="530806"/>
        </a:xfrm>
        <a:prstGeom prst="rect">
          <a:avLst/>
        </a:prstGeom>
        <a:solidFill>
          <a:schemeClr val="lt1">
            <a:hueOff val="0"/>
            <a:satOff val="0"/>
            <a:lumOff val="0"/>
            <a:alphaOff val="0"/>
          </a:schemeClr>
        </a:solidFill>
        <a:ln w="22225" cap="rnd" cmpd="sng" algn="ctr">
          <a:solidFill>
            <a:schemeClr val="accent3">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GB" sz="900" kern="1200" dirty="0"/>
            <a:t>‘omics</a:t>
          </a:r>
        </a:p>
      </dsp:txBody>
      <dsp:txXfrm>
        <a:off x="6372316" y="4523131"/>
        <a:ext cx="1061612" cy="530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38EBF-A6E0-431E-BB1C-50C4D8E95BE3}">
      <dsp:nvSpPr>
        <dsp:cNvPr id="0" name=""/>
        <dsp:cNvSpPr/>
      </dsp:nvSpPr>
      <dsp:spPr>
        <a:xfrm>
          <a:off x="1948" y="2010110"/>
          <a:ext cx="1734471" cy="693788"/>
        </a:xfrm>
        <a:prstGeom prst="chevron">
          <a:avLst/>
        </a:prstGeom>
        <a:solidFill>
          <a:schemeClr val="accent3">
            <a:shade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b="1" kern="1200" dirty="0"/>
            <a:t>DNA</a:t>
          </a:r>
        </a:p>
      </dsp:txBody>
      <dsp:txXfrm>
        <a:off x="348842" y="2010110"/>
        <a:ext cx="1040683" cy="693788"/>
      </dsp:txXfrm>
    </dsp:sp>
    <dsp:sp modelId="{127EF64E-50D2-49E9-981C-9D83ADC01C6A}">
      <dsp:nvSpPr>
        <dsp:cNvPr id="0" name=""/>
        <dsp:cNvSpPr/>
      </dsp:nvSpPr>
      <dsp:spPr>
        <a:xfrm>
          <a:off x="1562972" y="2010110"/>
          <a:ext cx="1734471" cy="693788"/>
        </a:xfrm>
        <a:prstGeom prst="chevron">
          <a:avLst/>
        </a:prstGeom>
        <a:solidFill>
          <a:schemeClr val="accent3">
            <a:shade val="50000"/>
            <a:hueOff val="83353"/>
            <a:satOff val="-3791"/>
            <a:lumOff val="171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b="1" kern="1200" dirty="0"/>
            <a:t>RNA</a:t>
          </a:r>
        </a:p>
      </dsp:txBody>
      <dsp:txXfrm>
        <a:off x="1909866" y="2010110"/>
        <a:ext cx="1040683" cy="693788"/>
      </dsp:txXfrm>
    </dsp:sp>
    <dsp:sp modelId="{26EC5226-3793-43D0-AA5E-4328CFC696C9}">
      <dsp:nvSpPr>
        <dsp:cNvPr id="0" name=""/>
        <dsp:cNvSpPr/>
      </dsp:nvSpPr>
      <dsp:spPr>
        <a:xfrm>
          <a:off x="3123996" y="2010110"/>
          <a:ext cx="1734471" cy="693788"/>
        </a:xfrm>
        <a:prstGeom prst="chevron">
          <a:avLst/>
        </a:prstGeom>
        <a:solidFill>
          <a:schemeClr val="accent3">
            <a:shade val="50000"/>
            <a:hueOff val="166706"/>
            <a:satOff val="-7582"/>
            <a:lumOff val="343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b="1" kern="1200" dirty="0"/>
            <a:t>Proteins</a:t>
          </a:r>
        </a:p>
      </dsp:txBody>
      <dsp:txXfrm>
        <a:off x="3470890" y="2010110"/>
        <a:ext cx="1040683" cy="693788"/>
      </dsp:txXfrm>
    </dsp:sp>
    <dsp:sp modelId="{D65076EC-733B-4A47-906A-3A71680DC9DE}">
      <dsp:nvSpPr>
        <dsp:cNvPr id="0" name=""/>
        <dsp:cNvSpPr/>
      </dsp:nvSpPr>
      <dsp:spPr>
        <a:xfrm>
          <a:off x="4685020" y="2010110"/>
          <a:ext cx="1734471" cy="693788"/>
        </a:xfrm>
        <a:prstGeom prst="chevron">
          <a:avLst/>
        </a:prstGeom>
        <a:solidFill>
          <a:schemeClr val="accent3">
            <a:shade val="50000"/>
            <a:hueOff val="166706"/>
            <a:satOff val="-7582"/>
            <a:lumOff val="3431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b="1" kern="1200" dirty="0"/>
            <a:t>Phenotypes</a:t>
          </a:r>
        </a:p>
      </dsp:txBody>
      <dsp:txXfrm>
        <a:off x="5031914" y="2010110"/>
        <a:ext cx="1040683" cy="693788"/>
      </dsp:txXfrm>
    </dsp:sp>
    <dsp:sp modelId="{1697FCE1-D66D-4748-A2E0-D01231FE3AE4}">
      <dsp:nvSpPr>
        <dsp:cNvPr id="0" name=""/>
        <dsp:cNvSpPr/>
      </dsp:nvSpPr>
      <dsp:spPr>
        <a:xfrm>
          <a:off x="6246045" y="2010110"/>
          <a:ext cx="1734471" cy="693788"/>
        </a:xfrm>
        <a:prstGeom prst="chevron">
          <a:avLst/>
        </a:prstGeom>
        <a:solidFill>
          <a:schemeClr val="accent3">
            <a:shade val="50000"/>
            <a:hueOff val="83353"/>
            <a:satOff val="-3791"/>
            <a:lumOff val="171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b="1" kern="1200" dirty="0"/>
            <a:t>You!</a:t>
          </a:r>
        </a:p>
      </dsp:txBody>
      <dsp:txXfrm>
        <a:off x="6592939" y="2010110"/>
        <a:ext cx="1040683" cy="6937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54E08-E535-40A2-ADA6-7F55BBFDA61B}">
      <dsp:nvSpPr>
        <dsp:cNvPr id="0" name=""/>
        <dsp:cNvSpPr/>
      </dsp:nvSpPr>
      <dsp:spPr>
        <a:xfrm>
          <a:off x="2821" y="303139"/>
          <a:ext cx="1686528" cy="674611"/>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kern="1200" dirty="0"/>
            <a:t>Metabolism</a:t>
          </a:r>
        </a:p>
      </dsp:txBody>
      <dsp:txXfrm>
        <a:off x="340127" y="303139"/>
        <a:ext cx="1011917" cy="674611"/>
      </dsp:txXfrm>
    </dsp:sp>
    <dsp:sp modelId="{9EEB36DC-AEA8-48B7-8EC6-4DBD9834EE55}">
      <dsp:nvSpPr>
        <dsp:cNvPr id="0" name=""/>
        <dsp:cNvSpPr/>
      </dsp:nvSpPr>
      <dsp:spPr>
        <a:xfrm>
          <a:off x="1520696" y="303139"/>
          <a:ext cx="1686528" cy="674611"/>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lvl="0" algn="ctr" defTabSz="577850">
            <a:lnSpc>
              <a:spcPct val="90000"/>
            </a:lnSpc>
            <a:spcBef>
              <a:spcPct val="0"/>
            </a:spcBef>
            <a:spcAft>
              <a:spcPct val="35000"/>
            </a:spcAft>
          </a:pPr>
          <a:r>
            <a:rPr lang="en-GB" sz="1300" kern="1200" dirty="0"/>
            <a:t>Behaviour</a:t>
          </a:r>
        </a:p>
      </dsp:txBody>
      <dsp:txXfrm>
        <a:off x="1858002" y="303139"/>
        <a:ext cx="1011917" cy="674611"/>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8EB139-131F-480A-A1D2-BEDC25D4F75C}" type="datetimeFigureOut">
              <a:rPr lang="en-GB" smtClean="0"/>
              <a:t>21/02/2019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526675-5084-4F3A-8B37-5F4698B499FA}" type="slidenum">
              <a:rPr lang="en-GB" smtClean="0"/>
              <a:t>‹#›</a:t>
            </a:fld>
            <a:endParaRPr lang="en-GB"/>
          </a:p>
        </p:txBody>
      </p:sp>
    </p:spTree>
    <p:extLst>
      <p:ext uri="{BB962C8B-B14F-4D97-AF65-F5344CB8AC3E}">
        <p14:creationId xmlns:p14="http://schemas.microsoft.com/office/powerpoint/2010/main" val="1197233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welcome to genetics in conservation and ecology, that’s a pretty big topic to cover so I’ve decided to split it into two parts</a:t>
            </a:r>
          </a:p>
          <a:p>
            <a:endParaRPr lang="en-GB" dirty="0"/>
          </a:p>
          <a:p>
            <a:r>
              <a:rPr lang="en-GB" dirty="0"/>
              <a:t>Today we’re going to talk about some of the fundamentals; what DNA and RNA are, the history of the discovery of their structure and function and how they work to creating the traits we see in each other and the organisms around us</a:t>
            </a:r>
          </a:p>
        </p:txBody>
      </p:sp>
      <p:sp>
        <p:nvSpPr>
          <p:cNvPr id="4" name="Slide Number Placeholder 3"/>
          <p:cNvSpPr>
            <a:spLocks noGrp="1"/>
          </p:cNvSpPr>
          <p:nvPr>
            <p:ph type="sldNum" sz="quarter" idx="10"/>
          </p:nvPr>
        </p:nvSpPr>
        <p:spPr/>
        <p:txBody>
          <a:bodyPr/>
          <a:lstStyle/>
          <a:p>
            <a:fld id="{16526675-5084-4F3A-8B37-5F4698B499FA}" type="slidenum">
              <a:rPr lang="en-GB" smtClean="0"/>
              <a:t>1</a:t>
            </a:fld>
            <a:endParaRPr lang="en-GB"/>
          </a:p>
        </p:txBody>
      </p:sp>
    </p:spTree>
    <p:extLst>
      <p:ext uri="{BB962C8B-B14F-4D97-AF65-F5344CB8AC3E}">
        <p14:creationId xmlns:p14="http://schemas.microsoft.com/office/powerpoint/2010/main" val="2229469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r>
            <a:br>
              <a:rPr lang="en-GB" dirty="0"/>
            </a:br>
            <a:r>
              <a:rPr lang="en-GB" dirty="0"/>
              <a:t>Same peanut plant in both pictures</a:t>
            </a:r>
          </a:p>
          <a:p>
            <a:r>
              <a:rPr lang="en-GB" dirty="0"/>
              <a:t>On the left side decimated by larvae from </a:t>
            </a:r>
            <a:r>
              <a:rPr lang="en-GB" dirty="0" err="1"/>
              <a:t>cornstock</a:t>
            </a:r>
            <a:r>
              <a:rPr lang="en-GB" dirty="0"/>
              <a:t> bore</a:t>
            </a:r>
          </a:p>
          <a:p>
            <a:r>
              <a:rPr lang="en-GB" dirty="0"/>
              <a:t>The one on the right you can see the bore sitting here but it’s not eating the peanut plant and the reason why is that this one has been engineered</a:t>
            </a:r>
          </a:p>
          <a:p>
            <a:r>
              <a:rPr lang="en-GB" dirty="0"/>
              <a:t>They have added gene from Bacillus </a:t>
            </a:r>
            <a:r>
              <a:rPr lang="en-GB" dirty="0" err="1"/>
              <a:t>thirungensis</a:t>
            </a:r>
            <a:r>
              <a:rPr lang="en-GB" dirty="0"/>
              <a:t> which produces a toxin that the larvae doesn’t like</a:t>
            </a:r>
          </a:p>
          <a:p>
            <a:r>
              <a:rPr lang="en-GB" dirty="0"/>
              <a:t>So it takes a couple of bites, doesn’t like it and stops eating it</a:t>
            </a:r>
          </a:p>
          <a:p>
            <a:endParaRPr lang="en-GB" dirty="0"/>
          </a:p>
          <a:p>
            <a:r>
              <a:rPr lang="en-GB" dirty="0"/>
              <a:t>No matter what organism you are, a virus a bacteria, a plant or an animal we all have the same genetic material</a:t>
            </a:r>
          </a:p>
          <a:p>
            <a:endParaRPr lang="en-GB" dirty="0"/>
          </a:p>
          <a:p>
            <a:r>
              <a:rPr lang="en-GB" dirty="0"/>
              <a:t>Of course now we’ve discovered we can tamper with this and transfer genes from one organism to another which is a field that is exploding right now in terms of the rapidity of discovery</a:t>
            </a:r>
          </a:p>
        </p:txBody>
      </p:sp>
      <p:sp>
        <p:nvSpPr>
          <p:cNvPr id="4" name="Slide Number Placeholder 3"/>
          <p:cNvSpPr>
            <a:spLocks noGrp="1"/>
          </p:cNvSpPr>
          <p:nvPr>
            <p:ph type="sldNum" sz="quarter" idx="10"/>
          </p:nvPr>
        </p:nvSpPr>
        <p:spPr/>
        <p:txBody>
          <a:bodyPr/>
          <a:lstStyle/>
          <a:p>
            <a:fld id="{16526675-5084-4F3A-8B37-5F4698B499FA}" type="slidenum">
              <a:rPr lang="en-GB" smtClean="0"/>
              <a:t>2</a:t>
            </a:fld>
            <a:endParaRPr lang="en-GB"/>
          </a:p>
        </p:txBody>
      </p:sp>
    </p:spTree>
    <p:extLst>
      <p:ext uri="{BB962C8B-B14F-4D97-AF65-F5344CB8AC3E}">
        <p14:creationId xmlns:p14="http://schemas.microsoft.com/office/powerpoint/2010/main" val="1128097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I’m going to try and accomplish 5 things</a:t>
            </a:r>
          </a:p>
          <a:p>
            <a:endParaRPr lang="en-GB" dirty="0"/>
          </a:p>
          <a:p>
            <a:r>
              <a:rPr lang="en-GB" dirty="0"/>
              <a:t>First of all we’re going to look at how three sets of experiments showed us what DNA looks like, where it sits inside cells and how it works</a:t>
            </a:r>
          </a:p>
          <a:p>
            <a:endParaRPr lang="en-GB" dirty="0"/>
          </a:p>
          <a:p>
            <a:r>
              <a:rPr lang="en-GB" dirty="0"/>
              <a:t>Next how DNA is organised in chromosomes</a:t>
            </a:r>
          </a:p>
          <a:p>
            <a:endParaRPr lang="en-GB" dirty="0"/>
          </a:p>
          <a:p>
            <a:r>
              <a:rPr lang="en-GB" dirty="0"/>
              <a:t>Then about the structure of DNA and RNA, mostly about how they’re different and then how DNA makes copies of itself</a:t>
            </a:r>
          </a:p>
          <a:p>
            <a:endParaRPr lang="en-GB" dirty="0"/>
          </a:p>
          <a:p>
            <a:r>
              <a:rPr lang="en-GB" dirty="0"/>
              <a:t>We’ll then look at the central dogma, how DNA is transcribed into RNA which is then translated into proteins which then make you</a:t>
            </a:r>
          </a:p>
          <a:p>
            <a:endParaRPr lang="en-GB" dirty="0"/>
          </a:p>
          <a:p>
            <a:r>
              <a:rPr lang="en-GB" dirty="0"/>
              <a:t>And then we'll look at how individual-level genetics are used in ecology and conservation</a:t>
            </a:r>
          </a:p>
          <a:p>
            <a:endParaRPr lang="en-GB" dirty="0"/>
          </a:p>
          <a:p>
            <a:r>
              <a:rPr lang="en-GB" dirty="0"/>
              <a:t>Next week we are going to look at population genetics and why genetics at the population level is really important in conservation biology</a:t>
            </a:r>
          </a:p>
        </p:txBody>
      </p:sp>
      <p:sp>
        <p:nvSpPr>
          <p:cNvPr id="4" name="Slide Number Placeholder 3"/>
          <p:cNvSpPr>
            <a:spLocks noGrp="1"/>
          </p:cNvSpPr>
          <p:nvPr>
            <p:ph type="sldNum" sz="quarter" idx="10"/>
          </p:nvPr>
        </p:nvSpPr>
        <p:spPr/>
        <p:txBody>
          <a:bodyPr/>
          <a:lstStyle/>
          <a:p>
            <a:fld id="{16526675-5084-4F3A-8B37-5F4698B499FA}" type="slidenum">
              <a:rPr lang="en-GB" smtClean="0"/>
              <a:t>3</a:t>
            </a:fld>
            <a:endParaRPr lang="en-GB"/>
          </a:p>
        </p:txBody>
      </p:sp>
    </p:spTree>
    <p:extLst>
      <p:ext uri="{BB962C8B-B14F-4D97-AF65-F5344CB8AC3E}">
        <p14:creationId xmlns:p14="http://schemas.microsoft.com/office/powerpoint/2010/main" val="3338976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first of all let’s look at what we know today about how DNA is structured so that some of what’s to follow will make sense</a:t>
            </a:r>
          </a:p>
          <a:p>
            <a:endParaRPr lang="en-GB" dirty="0"/>
          </a:p>
          <a:p>
            <a:r>
              <a:rPr lang="en-GB" dirty="0"/>
              <a:t>We know that DNA forms a double helix</a:t>
            </a:r>
          </a:p>
          <a:p>
            <a:endParaRPr lang="en-GB" dirty="0"/>
          </a:p>
          <a:p>
            <a:r>
              <a:rPr lang="en-GB" dirty="0"/>
              <a:t>If you unwind the helix DNA looks like a ladder, the sides of the ladder we call the backbone and this is made of a sugar, called deoxyribose, and phosphate</a:t>
            </a:r>
          </a:p>
          <a:p>
            <a:endParaRPr lang="en-GB" dirty="0"/>
          </a:p>
          <a:p>
            <a:r>
              <a:rPr lang="en-GB" dirty="0"/>
              <a:t>The rungs of the ladder are made of nitrogenous bases, these are molecules mainly formed from nitrogen and smaller amounts of oxygen, hydrogen and carbon, but mainly nitrogen, hence the term nitrogenous</a:t>
            </a:r>
          </a:p>
          <a:p>
            <a:endParaRPr lang="en-GB" dirty="0"/>
          </a:p>
          <a:p>
            <a:r>
              <a:rPr lang="en-GB" dirty="0"/>
              <a:t>Together these compounds form one big polymer and a type of nucleic acid</a:t>
            </a:r>
          </a:p>
          <a:p>
            <a:r>
              <a:rPr lang="en-GB" dirty="0"/>
              <a:t>Each section, that is one phosphate molecule, one sugar molecule and one nitrogenous base is called a nucleotide</a:t>
            </a:r>
          </a:p>
          <a:p>
            <a:r>
              <a:rPr lang="en-GB" dirty="0"/>
              <a:t>Pairs of nucleotides are known as base pairs</a:t>
            </a:r>
          </a:p>
          <a:p>
            <a:endParaRPr lang="en-GB" dirty="0"/>
          </a:p>
          <a:p>
            <a:r>
              <a:rPr lang="en-GB" dirty="0"/>
              <a:t>Just to give you an idea of how big these molecules are, the human body comprises around 50 trillion cells</a:t>
            </a:r>
          </a:p>
          <a:p>
            <a:r>
              <a:rPr lang="en-GB" dirty="0"/>
              <a:t>Within each cell is a nucleus containing 46 chromosomes</a:t>
            </a:r>
          </a:p>
          <a:p>
            <a:r>
              <a:rPr lang="en-GB" dirty="0"/>
              <a:t>Each chromosome is one big DNA molecule, wound up in several ways to make it extremely compact</a:t>
            </a:r>
          </a:p>
          <a:p>
            <a:r>
              <a:rPr lang="en-GB" dirty="0"/>
              <a:t>If you took all the DNA out of each of our cells and stretched them out end to end they would reach to the sun and </a:t>
            </a:r>
            <a:r>
              <a:rPr lang="en-GB" dirty="0" err="1"/>
              <a:t>backl</a:t>
            </a:r>
            <a:r>
              <a:rPr lang="en-GB" dirty="0"/>
              <a:t> 300 times!</a:t>
            </a:r>
          </a:p>
          <a:p>
            <a:r>
              <a:rPr lang="en-GB" dirty="0"/>
              <a:t>Our genetic code is around 6 billion base pairs long</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4</a:t>
            </a:fld>
            <a:endParaRPr lang="en-GB"/>
          </a:p>
        </p:txBody>
      </p:sp>
    </p:spTree>
    <p:extLst>
      <p:ext uri="{BB962C8B-B14F-4D97-AF65-F5344CB8AC3E}">
        <p14:creationId xmlns:p14="http://schemas.microsoft.com/office/powerpoint/2010/main" val="610367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and how did we discover all of this?</a:t>
            </a:r>
          </a:p>
          <a:p>
            <a:endParaRPr lang="en-GB" dirty="0"/>
          </a:p>
          <a:p>
            <a:endParaRPr lang="en-GB" dirty="0"/>
          </a:p>
          <a:p>
            <a:r>
              <a:rPr lang="en-GB" dirty="0"/>
              <a:t>Well as far back as 1869, nucleic acids were first discovered by </a:t>
            </a:r>
            <a:r>
              <a:rPr lang="en-GB" dirty="0" err="1"/>
              <a:t>Frederich</a:t>
            </a:r>
            <a:r>
              <a:rPr lang="en-GB" dirty="0"/>
              <a:t> Miescher who studied white blood cells by collecting used bandages!</a:t>
            </a:r>
          </a:p>
          <a:p>
            <a:r>
              <a:rPr lang="en-GB" dirty="0"/>
              <a:t>His laboratory worked on the then contested idea of the “cell” and his job was to work out what the contents of the human lymph cell was</a:t>
            </a:r>
          </a:p>
          <a:p>
            <a:r>
              <a:rPr lang="en-GB" dirty="0"/>
              <a:t>There was absolutely no pre-conception that all animal cells essentially comprise the same materials as we now know</a:t>
            </a:r>
          </a:p>
          <a:p>
            <a:r>
              <a:rPr lang="en-GB" dirty="0"/>
              <a:t>But as a result of his work we consider the four major forms of molecules that make up life to be carbohydrates, proteins, lipids and nucleic acids</a:t>
            </a:r>
          </a:p>
          <a:p>
            <a:endParaRPr lang="en-GB" dirty="0"/>
          </a:p>
          <a:p>
            <a:r>
              <a:rPr lang="en-GB" dirty="0"/>
              <a:t>Miescher’s laboratory were very tentative about publishing their findings on “</a:t>
            </a:r>
            <a:r>
              <a:rPr lang="en-GB" dirty="0" err="1"/>
              <a:t>nuclein</a:t>
            </a:r>
            <a:r>
              <a:rPr lang="en-GB" dirty="0"/>
              <a:t>” and </a:t>
            </a:r>
            <a:r>
              <a:rPr lang="en-GB" dirty="0" err="1"/>
              <a:t>Meischer</a:t>
            </a:r>
            <a:r>
              <a:rPr lang="en-GB" dirty="0"/>
              <a:t> went on to extract </a:t>
            </a:r>
            <a:r>
              <a:rPr lang="en-GB" dirty="0" err="1"/>
              <a:t>nuclein</a:t>
            </a:r>
            <a:r>
              <a:rPr lang="en-GB" dirty="0"/>
              <a:t> from all sorts of cells including salmon roe</a:t>
            </a:r>
          </a:p>
          <a:p>
            <a:endParaRPr lang="en-GB" dirty="0"/>
          </a:p>
          <a:p>
            <a:r>
              <a:rPr lang="en-GB" dirty="0"/>
              <a:t>Shortly after </a:t>
            </a:r>
            <a:r>
              <a:rPr lang="en-GB" dirty="0" err="1"/>
              <a:t>Meischer’s</a:t>
            </a:r>
            <a:r>
              <a:rPr lang="en-GB" dirty="0"/>
              <a:t> initial discovery however </a:t>
            </a:r>
            <a:r>
              <a:rPr lang="en-GB" dirty="0" err="1"/>
              <a:t>Levene</a:t>
            </a:r>
            <a:r>
              <a:rPr lang="en-GB" dirty="0"/>
              <a:t> discovered all the components of DNA and defined the unit including the sugar, the phosphate and the base which he called a nucleotide</a:t>
            </a:r>
          </a:p>
          <a:p>
            <a:r>
              <a:rPr lang="en-GB" dirty="0"/>
              <a:t>But he didn’t quite get the structure correct</a:t>
            </a:r>
          </a:p>
          <a:p>
            <a:r>
              <a:rPr lang="en-GB" dirty="0"/>
              <a:t>He thought DNA was structured in tetrads and that it was such a simple structure that it couldn’t possibly be the key to unlocking heredity which was a mystery to medical science at the time</a:t>
            </a:r>
          </a:p>
        </p:txBody>
      </p:sp>
      <p:sp>
        <p:nvSpPr>
          <p:cNvPr id="4" name="Slide Number Placeholder 3"/>
          <p:cNvSpPr>
            <a:spLocks noGrp="1"/>
          </p:cNvSpPr>
          <p:nvPr>
            <p:ph type="sldNum" sz="quarter" idx="10"/>
          </p:nvPr>
        </p:nvSpPr>
        <p:spPr/>
        <p:txBody>
          <a:bodyPr/>
          <a:lstStyle/>
          <a:p>
            <a:fld id="{16526675-5084-4F3A-8B37-5F4698B499FA}" type="slidenum">
              <a:rPr lang="en-GB" smtClean="0"/>
              <a:t>5</a:t>
            </a:fld>
            <a:endParaRPr lang="en-GB"/>
          </a:p>
        </p:txBody>
      </p:sp>
    </p:spTree>
    <p:extLst>
      <p:ext uri="{BB962C8B-B14F-4D97-AF65-F5344CB8AC3E}">
        <p14:creationId xmlns:p14="http://schemas.microsoft.com/office/powerpoint/2010/main" val="3483043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in 1928 Frederick Griffith, who was a medical doctor, was looking at different species of bacteria trying to figure out which bacteria cause diseases </a:t>
            </a:r>
          </a:p>
          <a:p>
            <a:r>
              <a:rPr lang="en-GB" dirty="0"/>
              <a:t>He was using mice as models</a:t>
            </a:r>
          </a:p>
          <a:p>
            <a:r>
              <a:rPr lang="en-GB" dirty="0"/>
              <a:t>In a set of experiments using Strep. pneumoniae he had a ‘rough’ strain which when grown on plates had a rough appearance and didn’t cause mortality in mice</a:t>
            </a:r>
          </a:p>
          <a:p>
            <a:r>
              <a:rPr lang="en-GB" dirty="0"/>
              <a:t>They then injected a different strain, a virulent type which was smooth in appearance, which would kill the mouse</a:t>
            </a:r>
          </a:p>
          <a:p>
            <a:endParaRPr lang="en-GB" dirty="0"/>
          </a:p>
          <a:p>
            <a:r>
              <a:rPr lang="en-GB" dirty="0"/>
              <a:t>He then took the smooth strain of Strep, heat killed it and found that when he injected that into the mouse it wouldn’t cause mortality</a:t>
            </a:r>
          </a:p>
          <a:p>
            <a:endParaRPr lang="en-GB" dirty="0"/>
          </a:p>
          <a:p>
            <a:r>
              <a:rPr lang="en-GB" dirty="0"/>
              <a:t>But when he took the rough strain which normally doesn’t hurt the mouse at all and mixed it with the heat-killed strain the mouse died</a:t>
            </a:r>
          </a:p>
          <a:p>
            <a:endParaRPr lang="en-GB" dirty="0"/>
          </a:p>
          <a:p>
            <a:r>
              <a:rPr lang="en-GB" dirty="0"/>
              <a:t>So we learned that there was a transforming factor, something was being transferred from the dead smooth strain to the live rough strain and transforming it into a virulent type of bacteria</a:t>
            </a:r>
          </a:p>
          <a:p>
            <a:endParaRPr lang="en-GB" dirty="0"/>
          </a:p>
          <a:p>
            <a:r>
              <a:rPr lang="en-GB" dirty="0"/>
              <a:t>These experiments were done in complete isolation from the work being undertaken to examine the contents of human and animal cells</a:t>
            </a:r>
          </a:p>
          <a:p>
            <a:r>
              <a:rPr lang="en-GB" dirty="0"/>
              <a:t>It took the next 30 years to work out that this transforming factor was DNA and what the structure of DNA was</a:t>
            </a:r>
          </a:p>
        </p:txBody>
      </p:sp>
      <p:sp>
        <p:nvSpPr>
          <p:cNvPr id="4" name="Slide Number Placeholder 3"/>
          <p:cNvSpPr>
            <a:spLocks noGrp="1"/>
          </p:cNvSpPr>
          <p:nvPr>
            <p:ph type="sldNum" sz="quarter" idx="10"/>
          </p:nvPr>
        </p:nvSpPr>
        <p:spPr/>
        <p:txBody>
          <a:bodyPr/>
          <a:lstStyle/>
          <a:p>
            <a:fld id="{16526675-5084-4F3A-8B37-5F4698B499FA}" type="slidenum">
              <a:rPr lang="en-GB" smtClean="0"/>
              <a:t>6</a:t>
            </a:fld>
            <a:endParaRPr lang="en-GB"/>
          </a:p>
        </p:txBody>
      </p:sp>
    </p:spTree>
    <p:extLst>
      <p:ext uri="{BB962C8B-B14F-4D97-AF65-F5344CB8AC3E}">
        <p14:creationId xmlns:p14="http://schemas.microsoft.com/office/powerpoint/2010/main" val="4021695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step came through the Avery, McCarty, McLeod experiments in the 30s and 40s</a:t>
            </a:r>
          </a:p>
          <a:p>
            <a:r>
              <a:rPr lang="en-GB" dirty="0"/>
              <a:t>What they did was look at Griffith’s Streptococcus experiment and tried to figure out what the transforming factor was</a:t>
            </a:r>
          </a:p>
          <a:p>
            <a:r>
              <a:rPr lang="en-GB" dirty="0"/>
              <a:t>What was being transferred from the heat-killed smooth strain to the rough strain?</a:t>
            </a:r>
          </a:p>
          <a:p>
            <a:endParaRPr lang="en-GB" dirty="0"/>
          </a:p>
          <a:p>
            <a:r>
              <a:rPr lang="en-GB" dirty="0"/>
              <a:t>So they broke down the bacteria</a:t>
            </a:r>
          </a:p>
          <a:p>
            <a:r>
              <a:rPr lang="en-GB" dirty="0"/>
              <a:t>They isolated the major molecules, taking out lipids and carbohydrates and so what they had left was protein, RNA and DNA</a:t>
            </a:r>
          </a:p>
          <a:p>
            <a:r>
              <a:rPr lang="en-GB" dirty="0"/>
              <a:t>We knew that DNA existed, we had done for approximately 50 years, but we had no idea what it’s function was or very much about it at all</a:t>
            </a:r>
          </a:p>
          <a:p>
            <a:endParaRPr lang="en-GB" dirty="0"/>
          </a:p>
          <a:p>
            <a:r>
              <a:rPr lang="en-GB" dirty="0"/>
              <a:t>So they used enzymes that broke down these components in heat-killed Streptococcus cells: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used trypsin and other proteases to break down the proteins but transformation still occurred </a:t>
            </a:r>
          </a:p>
          <a:p>
            <a:r>
              <a:rPr lang="en-GB" dirty="0"/>
              <a:t>They used ribonuclease to break down the RNA but again transformation still occurred</a:t>
            </a:r>
          </a:p>
          <a:p>
            <a:r>
              <a:rPr lang="en-GB" dirty="0"/>
              <a:t>They also used deoxyribonuclease to break down the DNA and in this case transformation occurred and the mice died</a:t>
            </a:r>
          </a:p>
          <a:p>
            <a:endParaRPr lang="en-GB" dirty="0"/>
          </a:p>
          <a:p>
            <a:r>
              <a:rPr lang="en-GB" dirty="0"/>
              <a:t>So we figured out that DNA was the transforming factor</a:t>
            </a:r>
          </a:p>
          <a:p>
            <a:endParaRPr lang="en-GB" dirty="0"/>
          </a:p>
          <a:p>
            <a:r>
              <a:rPr lang="en-GB" dirty="0"/>
              <a:t>Most of this work was largely ignored because most scientists thought that DNA was not complex enough to code for life, it only contains six compounds in total which we’ll cover in a moment, and so it was considered to be a very simple molecule and just not capable of generating the huge range of diversity we see around us</a:t>
            </a:r>
          </a:p>
          <a:p>
            <a:endParaRPr lang="en-GB" dirty="0"/>
          </a:p>
          <a:p>
            <a:r>
              <a:rPr lang="en-GB" dirty="0"/>
              <a:t>But in retrospect we recognise the huge contribution they made</a:t>
            </a:r>
          </a:p>
        </p:txBody>
      </p:sp>
      <p:sp>
        <p:nvSpPr>
          <p:cNvPr id="4" name="Slide Number Placeholder 3"/>
          <p:cNvSpPr>
            <a:spLocks noGrp="1"/>
          </p:cNvSpPr>
          <p:nvPr>
            <p:ph type="sldNum" sz="quarter" idx="10"/>
          </p:nvPr>
        </p:nvSpPr>
        <p:spPr/>
        <p:txBody>
          <a:bodyPr/>
          <a:lstStyle/>
          <a:p>
            <a:fld id="{16526675-5084-4F3A-8B37-5F4698B499FA}" type="slidenum">
              <a:rPr lang="en-GB" smtClean="0"/>
              <a:t>7</a:t>
            </a:fld>
            <a:endParaRPr lang="en-GB"/>
          </a:p>
        </p:txBody>
      </p:sp>
    </p:spTree>
    <p:extLst>
      <p:ext uri="{BB962C8B-B14F-4D97-AF65-F5344CB8AC3E}">
        <p14:creationId xmlns:p14="http://schemas.microsoft.com/office/powerpoint/2010/main" val="2482320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1952 Hershey and Chase then conducted a really elegant experiment which is sometimes called the blender experiment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wanted to demonstrate whether it was protein or DNA that carries the genetic material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Most scientists at the time thought that DNA was too simple a molecule but that, given that proteins are highly complex, that they were the genetic material</a:t>
            </a:r>
          </a:p>
          <a:p>
            <a:endParaRPr lang="en-GB" dirty="0"/>
          </a:p>
          <a:p>
            <a:r>
              <a:rPr lang="en-GB" dirty="0"/>
              <a:t>What Hershey and Chase did was they used a bacterial cell which contains a genome as a host</a:t>
            </a:r>
          </a:p>
          <a:p>
            <a:r>
              <a:rPr lang="en-GB" dirty="0"/>
              <a:t>They also used bacteriophages which are viruses that infect bacteria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Bacteriophages are made of just DNA surrounded by proteins – the proteins make up the head, tail and </a:t>
            </a:r>
            <a:r>
              <a:rPr lang="en-GB" dirty="0" err="1"/>
              <a:t>fibers</a:t>
            </a:r>
            <a:r>
              <a:rPr lang="en-GB" dirty="0"/>
              <a:t> which give the phage motility</a:t>
            </a:r>
          </a:p>
          <a:p>
            <a:endParaRPr lang="en-GB" dirty="0"/>
          </a:p>
          <a:p>
            <a:r>
              <a:rPr lang="en-GB" dirty="0"/>
              <a:t>They took </a:t>
            </a:r>
            <a:r>
              <a:rPr lang="en-GB" dirty="0" err="1"/>
              <a:t>phages</a:t>
            </a:r>
            <a:r>
              <a:rPr lang="en-GB" dirty="0"/>
              <a:t> and labelled them two different ways:</a:t>
            </a:r>
          </a:p>
          <a:p>
            <a:r>
              <a:rPr lang="en-GB" dirty="0"/>
              <a:t>They used either a red-dyed sulphur which attached only to the proteins because proteins contain sulphur but DNA does not</a:t>
            </a:r>
          </a:p>
          <a:p>
            <a:r>
              <a:rPr lang="en-GB" dirty="0"/>
              <a:t>or a green-dyed phosphorous which attached only to the DNA because DNA contains phosphorous but protein does not</a:t>
            </a:r>
          </a:p>
          <a:p>
            <a:endParaRPr lang="en-GB" dirty="0"/>
          </a:p>
          <a:p>
            <a:r>
              <a:rPr lang="en-GB" dirty="0"/>
              <a:t>They took the labelled </a:t>
            </a:r>
            <a:r>
              <a:rPr lang="en-GB" dirty="0" err="1"/>
              <a:t>phages</a:t>
            </a:r>
            <a:r>
              <a:rPr lang="en-GB" dirty="0"/>
              <a:t>, exposed them to and allowed them to infect the bacteria and then they would separate what was in the bacteria from what was not in the bacteria through centrifugation</a:t>
            </a:r>
          </a:p>
          <a:p>
            <a:r>
              <a:rPr lang="en-GB" dirty="0"/>
              <a:t>What you then get is the </a:t>
            </a:r>
            <a:r>
              <a:rPr lang="en-GB" dirty="0" err="1"/>
              <a:t>supernate</a:t>
            </a:r>
            <a:r>
              <a:rPr lang="en-GB" dirty="0"/>
              <a:t> which contains everything in the fluid outside the cells and a pellet at the bottom which contains the bacterial cells</a:t>
            </a:r>
          </a:p>
          <a:p>
            <a:r>
              <a:rPr lang="en-GB" dirty="0"/>
              <a:t>And what they found was that when the proteins were labelled the supernatant was red</a:t>
            </a:r>
          </a:p>
          <a:p>
            <a:r>
              <a:rPr lang="en-GB" dirty="0"/>
              <a:t>But when the DNA was labelled the pellet was green</a:t>
            </a:r>
          </a:p>
          <a:p>
            <a:endParaRPr lang="en-GB" dirty="0"/>
          </a:p>
          <a:p>
            <a:r>
              <a:rPr lang="en-GB" dirty="0"/>
              <a:t>So they definitively proved that it wasn’t proteins that was transferring information, it was the DNA and therefore that DNA was the hereditary material</a:t>
            </a:r>
          </a:p>
          <a:p>
            <a:r>
              <a:rPr lang="en-GB" dirty="0"/>
              <a:t>So this was in the 50s and now the race was on to figure out what the structure of DNA was and how it worked</a:t>
            </a:r>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8</a:t>
            </a:fld>
            <a:endParaRPr lang="en-GB"/>
          </a:p>
        </p:txBody>
      </p:sp>
    </p:spTree>
    <p:extLst>
      <p:ext uri="{BB962C8B-B14F-4D97-AF65-F5344CB8AC3E}">
        <p14:creationId xmlns:p14="http://schemas.microsoft.com/office/powerpoint/2010/main" val="1405269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James Watson and Francis Crick are mostly given the credit and won the </a:t>
            </a:r>
            <a:r>
              <a:rPr lang="en-GB" dirty="0" err="1"/>
              <a:t>nobel</a:t>
            </a:r>
            <a:r>
              <a:rPr lang="en-GB" dirty="0"/>
              <a:t> prize for discovering the structure of DNA</a:t>
            </a:r>
          </a:p>
          <a:p>
            <a:r>
              <a:rPr lang="en-GB" dirty="0"/>
              <a:t>But several other players were key</a:t>
            </a:r>
          </a:p>
          <a:p>
            <a:endParaRPr lang="en-GB" dirty="0"/>
          </a:p>
          <a:p>
            <a:r>
              <a:rPr lang="en-GB" dirty="0"/>
              <a:t>In 1951 Watson and Crick, who were model builders, hypothesised that DNA had a double helix structure but they thought that the sugar-phosphate backbone ran down the centre with the bases facing outwards</a:t>
            </a:r>
          </a:p>
          <a:p>
            <a:r>
              <a:rPr lang="en-GB" dirty="0"/>
              <a:t>This was quickly shown to be incorrect and made no chemical sense because the phosphates on the inside are negatively charged which would have not allowed the molecule to maintain its structure</a:t>
            </a:r>
          </a:p>
          <a:p>
            <a:r>
              <a:rPr lang="en-GB" dirty="0"/>
              <a:t>They threw in some positively charged ions, calcium, magnesium and others, but they had no data to support these ideas and it was actually kind of an embarrassment</a:t>
            </a:r>
          </a:p>
          <a:p>
            <a:endParaRPr lang="en-GB" dirty="0"/>
          </a:p>
          <a:p>
            <a:r>
              <a:rPr lang="en-GB" dirty="0"/>
              <a:t>Another scientist, Linus Pauling, who worked on the structure of proteins came up with a triple helix structure, again with the phosphate sugar on the inside rather than the outside</a:t>
            </a:r>
          </a:p>
          <a:p>
            <a:r>
              <a:rPr lang="en-GB" dirty="0"/>
              <a:t>Again, incorrect</a:t>
            </a:r>
          </a:p>
          <a:p>
            <a:endParaRPr lang="en-GB" dirty="0"/>
          </a:p>
          <a:p>
            <a:r>
              <a:rPr lang="en-GB" dirty="0"/>
              <a:t>In 1952 Erwin Chargaff was looking at different organisms and counting the number of the four nitrogenous nucleobases in DNA, </a:t>
            </a:r>
            <a:r>
              <a:rPr lang="en-GB" dirty="0" err="1"/>
              <a:t>Adenin</a:t>
            </a:r>
            <a:r>
              <a:rPr lang="en-GB" dirty="0"/>
              <a:t> Guanine Cytosine and </a:t>
            </a:r>
            <a:r>
              <a:rPr lang="en-GB" dirty="0" err="1"/>
              <a:t>Thyamine</a:t>
            </a:r>
            <a:endParaRPr lang="en-GB" dirty="0"/>
          </a:p>
          <a:p>
            <a:r>
              <a:rPr lang="en-GB" dirty="0"/>
              <a:t>He started to notice something really strange</a:t>
            </a:r>
          </a:p>
          <a:p>
            <a:r>
              <a:rPr lang="en-GB" dirty="0"/>
              <a:t>He found that, if you look for example at the amount of Adenine and </a:t>
            </a:r>
            <a:r>
              <a:rPr lang="en-GB" dirty="0" err="1"/>
              <a:t>Thyamine</a:t>
            </a:r>
            <a:r>
              <a:rPr lang="en-GB" dirty="0"/>
              <a:t> in an octopus, that it’s almost exactly the same, and the same applies to the amount of Guanine and Cytosine </a:t>
            </a:r>
          </a:p>
          <a:p>
            <a:r>
              <a:rPr lang="en-GB" dirty="0"/>
              <a:t>HE found that no matter what organism you looked at, the trend was always the same, that the percentage of adenine and </a:t>
            </a:r>
            <a:r>
              <a:rPr lang="en-GB" dirty="0" err="1"/>
              <a:t>guianine</a:t>
            </a:r>
            <a:r>
              <a:rPr lang="en-GB" dirty="0"/>
              <a:t> is always in balance and that the amount of </a:t>
            </a:r>
            <a:r>
              <a:rPr lang="en-GB" dirty="0" err="1"/>
              <a:t>thyamine</a:t>
            </a:r>
            <a:r>
              <a:rPr lang="en-GB" dirty="0"/>
              <a:t> and cytosine is always in </a:t>
            </a:r>
            <a:r>
              <a:rPr lang="en-GB" dirty="0" err="1"/>
              <a:t>balkance</a:t>
            </a:r>
            <a:endParaRPr lang="en-GB" dirty="0"/>
          </a:p>
          <a:p>
            <a:r>
              <a:rPr lang="en-GB" dirty="0"/>
              <a:t>And this became known as Chargaff’s rules</a:t>
            </a:r>
          </a:p>
          <a:p>
            <a:r>
              <a:rPr lang="en-GB" dirty="0"/>
              <a:t>He never actually published his data but he did share them with Watson and Crick in Cambridge in 1952</a:t>
            </a:r>
          </a:p>
          <a:p>
            <a:endParaRPr lang="en-GB" dirty="0"/>
          </a:p>
          <a:p>
            <a:r>
              <a:rPr lang="en-GB" dirty="0"/>
              <a:t>Meanwhile, over in Kings College in London Maurice Wilkins, who was very good at crystallography, so taking pictures of crystallised compounds in nature, kind of like shining a torch through a chandelier and using the shadow to figure out what the structure of the chandelier is</a:t>
            </a:r>
          </a:p>
          <a:p>
            <a:r>
              <a:rPr lang="en-GB" dirty="0"/>
              <a:t>was working with Rosalind Franklin who you may never have heard of</a:t>
            </a:r>
          </a:p>
          <a:p>
            <a:r>
              <a:rPr lang="en-GB" dirty="0"/>
              <a:t>She really didn't get along very well with anyone especially not with Wilkins</a:t>
            </a:r>
          </a:p>
          <a:p>
            <a:r>
              <a:rPr lang="en-GB" dirty="0"/>
              <a:t>There’s a lot of debate about what happens next</a:t>
            </a:r>
          </a:p>
          <a:p>
            <a:r>
              <a:rPr lang="en-GB" dirty="0"/>
              <a:t>But Rosalind took a lot of amazing photographs and figured out how to take images of DNA for the first time</a:t>
            </a:r>
          </a:p>
          <a:p>
            <a:r>
              <a:rPr lang="en-GB" dirty="0"/>
              <a:t>This is probably the most famous image she got, called photo 51, which shows very clearly the X in the middle that is the sign of a double-helix</a:t>
            </a:r>
          </a:p>
          <a:p>
            <a:r>
              <a:rPr lang="en-GB" dirty="0"/>
              <a:t>Rosalind was a stickler for detail though and wasn’t prepared to publish this until she finished all her calculations</a:t>
            </a:r>
          </a:p>
          <a:p>
            <a:r>
              <a:rPr lang="en-GB" dirty="0"/>
              <a:t>But somehow Maurice Wilkins got hold of photo 51 from her desk and managed to get it to Watson and Crick in Cambridge</a:t>
            </a:r>
          </a:p>
          <a:p>
            <a:endParaRPr lang="en-GB" dirty="0"/>
          </a:p>
          <a:p>
            <a:r>
              <a:rPr lang="en-GB" dirty="0"/>
              <a:t>When they saw the image they knew exactly what it meant and they knew that their model from 1951 was inside out</a:t>
            </a:r>
          </a:p>
          <a:p>
            <a:r>
              <a:rPr lang="en-GB" dirty="0"/>
              <a:t>They took Rosalind Franklin’s image together with Chargaff’s data and figured out that Adenine always pairs with Guanine and Cytosine always pairs with </a:t>
            </a:r>
            <a:r>
              <a:rPr lang="en-GB" dirty="0" err="1"/>
              <a:t>Thyamine</a:t>
            </a:r>
            <a:endParaRPr lang="en-GB" dirty="0"/>
          </a:p>
          <a:p>
            <a:r>
              <a:rPr lang="en-GB" dirty="0"/>
              <a:t>We’ll come back to that a bit later on</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9</a:t>
            </a:fld>
            <a:endParaRPr lang="en-GB"/>
          </a:p>
        </p:txBody>
      </p:sp>
    </p:spTree>
    <p:extLst>
      <p:ext uri="{BB962C8B-B14F-4D97-AF65-F5344CB8AC3E}">
        <p14:creationId xmlns:p14="http://schemas.microsoft.com/office/powerpoint/2010/main" val="1636362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a:t>
            </a:r>
            <a:r>
              <a:rPr lang="en-GB" dirty="0" err="1"/>
              <a:t>tada</a:t>
            </a:r>
            <a:r>
              <a:rPr lang="en-GB" dirty="0"/>
              <a:t>! the model builders built the model based on Rosalind's image and we have the paper that most people know where the structure of DNA was described</a:t>
            </a:r>
          </a:p>
          <a:p>
            <a:r>
              <a:rPr lang="en-GB" dirty="0"/>
              <a:t>A lot of people don’t know that three papers were published, one right after the other in the 1953 edition of Nature</a:t>
            </a:r>
          </a:p>
          <a:p>
            <a:r>
              <a:rPr lang="en-GB" dirty="0"/>
              <a:t>The first was Watson and Crick’s</a:t>
            </a:r>
          </a:p>
          <a:p>
            <a:r>
              <a:rPr lang="en-GB" dirty="0"/>
              <a:t>The second by Stokes and </a:t>
            </a:r>
          </a:p>
          <a:p>
            <a:r>
              <a:rPr lang="en-GB" dirty="0"/>
              <a:t>The third was by Franklin and her assistant Gosling</a:t>
            </a:r>
          </a:p>
          <a:p>
            <a:endParaRPr lang="en-GB" dirty="0"/>
          </a:p>
          <a:p>
            <a:r>
              <a:rPr lang="en-GB" dirty="0"/>
              <a:t>The most tragic part of this is probably that her X ray work likely contributed to Franklin’s ovarian cancer which killed her in her mid thirties so that by the time Watson, Crick and Wilkins accepted the Nobel prize for their work in 1962, which can only be awarded to living people, she had already passed away. Even more so though was that Watson, Crick and Wilkins never gave more than a cursory acknowledgement to Rosalind's contribution</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10</a:t>
            </a:fld>
            <a:endParaRPr lang="en-GB"/>
          </a:p>
        </p:txBody>
      </p:sp>
    </p:spTree>
    <p:extLst>
      <p:ext uri="{BB962C8B-B14F-4D97-AF65-F5344CB8AC3E}">
        <p14:creationId xmlns:p14="http://schemas.microsoft.com/office/powerpoint/2010/main" val="972326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have talked a lot previously about how the cells of all organisms contain the same basic stuff</a:t>
            </a:r>
          </a:p>
          <a:p>
            <a:endParaRPr lang="en-GB" dirty="0"/>
          </a:p>
          <a:p>
            <a:r>
              <a:rPr lang="en-GB" dirty="0"/>
              <a:t>And that all of life’s diversity is based on the arrangement of just four nucleotides in an organism’s DNA </a:t>
            </a:r>
          </a:p>
          <a:p>
            <a:endParaRPr lang="en-GB" dirty="0"/>
          </a:p>
          <a:p>
            <a:r>
              <a:rPr lang="en-GB" dirty="0"/>
              <a:t>The reason this variety is possible is that all organisms have different length genome, which we count as the number of pairs of nucleotides or “base pairs” </a:t>
            </a:r>
          </a:p>
          <a:p>
            <a:endParaRPr lang="en-GB" dirty="0"/>
          </a:p>
          <a:p>
            <a:r>
              <a:rPr lang="en-GB" dirty="0"/>
              <a:t>So a bacteria has between 1 million and 10 million base pairs</a:t>
            </a:r>
          </a:p>
          <a:p>
            <a:r>
              <a:rPr lang="en-GB" dirty="0"/>
              <a:t>A fungus between 10 million and 100 million base pairs</a:t>
            </a:r>
          </a:p>
          <a:p>
            <a:r>
              <a:rPr lang="en-GB" dirty="0"/>
              <a:t>The human genome has around 3 billion base pairs</a:t>
            </a:r>
          </a:p>
          <a:p>
            <a:endParaRPr lang="en-GB" dirty="0"/>
          </a:p>
          <a:p>
            <a:r>
              <a:rPr lang="en-GB" dirty="0"/>
              <a:t>That DNA, those 3 billion base pairs, have to fit into 46 chromosomes all 46 of which have to fit into the nucleus of every one of our cells</a:t>
            </a:r>
          </a:p>
          <a:p>
            <a:endParaRPr lang="en-GB" dirty="0"/>
          </a:p>
          <a:p>
            <a:endParaRPr lang="en-GB" dirty="0"/>
          </a:p>
        </p:txBody>
      </p:sp>
      <p:sp>
        <p:nvSpPr>
          <p:cNvPr id="4" name="Slide Number Placeholder 3"/>
          <p:cNvSpPr>
            <a:spLocks noGrp="1"/>
          </p:cNvSpPr>
          <p:nvPr>
            <p:ph type="sldNum" sz="quarter" idx="5"/>
          </p:nvPr>
        </p:nvSpPr>
        <p:spPr/>
        <p:txBody>
          <a:bodyPr/>
          <a:lstStyle/>
          <a:p>
            <a:fld id="{16526675-5084-4F3A-8B37-5F4698B499FA}" type="slidenum">
              <a:rPr lang="en-GB" smtClean="0"/>
              <a:t>12</a:t>
            </a:fld>
            <a:endParaRPr lang="en-GB"/>
          </a:p>
        </p:txBody>
      </p:sp>
    </p:spTree>
    <p:extLst>
      <p:ext uri="{BB962C8B-B14F-4D97-AF65-F5344CB8AC3E}">
        <p14:creationId xmlns:p14="http://schemas.microsoft.com/office/powerpoint/2010/main" val="1334301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know that DNA is a large molecule arranged in a double helix and we know about the sugar-phosphate bonds and the nitrogenous bases that make up that structure</a:t>
            </a:r>
          </a:p>
          <a:p>
            <a:endParaRPr lang="en-GB" dirty="0"/>
          </a:p>
          <a:p>
            <a:r>
              <a:rPr lang="en-GB" dirty="0"/>
              <a:t>But as well as being coiled in a double helix DNA is folded and coiled in a number of other ways so that it fits inside our cells</a:t>
            </a:r>
          </a:p>
          <a:p>
            <a:endParaRPr lang="en-GB" dirty="0"/>
          </a:p>
          <a:p>
            <a:r>
              <a:rPr lang="en-GB" dirty="0"/>
              <a:t>In the Eukaryotes DNA is organised inside the chromosomes</a:t>
            </a:r>
          </a:p>
          <a:p>
            <a:r>
              <a:rPr lang="en-GB" dirty="0"/>
              <a:t>Which is this characteristic shape</a:t>
            </a:r>
          </a:p>
          <a:p>
            <a:r>
              <a:rPr lang="en-GB" dirty="0"/>
              <a:t>This shape is formed because the double helix of the DNA is wrapped around a type of protein called a histone</a:t>
            </a:r>
          </a:p>
          <a:p>
            <a:r>
              <a:rPr lang="en-GB" dirty="0"/>
              <a:t>And those are swirled around other proteins and other proteins and eventually you get to the structure of a chromosome that looks like this, like an X, while cells are dividing</a:t>
            </a:r>
          </a:p>
          <a:p>
            <a:endParaRPr lang="en-GB" dirty="0"/>
          </a:p>
          <a:p>
            <a:r>
              <a:rPr lang="en-GB" dirty="0"/>
              <a:t>I’ll come on to why we often depict </a:t>
            </a:r>
            <a:r>
              <a:rPr lang="en-GB" dirty="0" err="1"/>
              <a:t>chromasomes</a:t>
            </a:r>
            <a:r>
              <a:rPr lang="en-GB" dirty="0"/>
              <a:t> as </a:t>
            </a:r>
            <a:r>
              <a:rPr lang="en-GB" dirty="0" err="1"/>
              <a:t>Xes</a:t>
            </a:r>
            <a:r>
              <a:rPr lang="en-GB" dirty="0"/>
              <a:t> in a moment but actually, for the vast majority of the time a chromosome isn’t an X but has this kind of shape with gene loci, that is areas where genes sit, arranged along the length</a:t>
            </a:r>
          </a:p>
          <a:p>
            <a:r>
              <a:rPr lang="en-GB" dirty="0"/>
              <a:t>And genes are made up of sections of DNA with codes formed by the arrangement of their base pairs which then code for creating a certain protein which determines our physical and behavioural characteristics and their traits</a:t>
            </a:r>
          </a:p>
          <a:p>
            <a:endParaRPr lang="en-GB" dirty="0"/>
          </a:p>
          <a:p>
            <a:r>
              <a:rPr lang="en-GB" dirty="0"/>
              <a:t>Can anyone tell me the difference between a characteristic and a trait?</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13</a:t>
            </a:fld>
            <a:endParaRPr lang="en-GB"/>
          </a:p>
        </p:txBody>
      </p:sp>
    </p:spTree>
    <p:extLst>
      <p:ext uri="{BB962C8B-B14F-4D97-AF65-F5344CB8AC3E}">
        <p14:creationId xmlns:p14="http://schemas.microsoft.com/office/powerpoint/2010/main" val="27730763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prokaryotes however the cells don’t have a nucleus for the DNA to sit in</a:t>
            </a:r>
          </a:p>
          <a:p>
            <a:endParaRPr lang="en-GB" dirty="0"/>
          </a:p>
          <a:p>
            <a:r>
              <a:rPr lang="en-GB" dirty="0"/>
              <a:t>And the DNA is actually present as a fairly simply double-helix structure which forms a single band or ring that coils in on itself </a:t>
            </a:r>
          </a:p>
          <a:p>
            <a:r>
              <a:rPr lang="en-GB" dirty="0"/>
              <a:t>All prokaryotes also contain cellular structures called plasmids, which only some </a:t>
            </a:r>
            <a:r>
              <a:rPr lang="en-GB" dirty="0" err="1"/>
              <a:t>Eurkaryotes</a:t>
            </a:r>
            <a:r>
              <a:rPr lang="en-GB" dirty="0"/>
              <a:t> also contain, and these also do carry some DNA which confer genetic advantages such as antimicrobial resistance</a:t>
            </a:r>
          </a:p>
          <a:p>
            <a:endParaRPr lang="en-GB" dirty="0"/>
          </a:p>
          <a:p>
            <a:r>
              <a:rPr lang="en-GB" dirty="0"/>
              <a:t>When a bacterial cells divide, the daughter cells each contain a complete copy of every plasmid within the parent cell and plasmids can also be transferred between different bacterial cells through a process called conjugation which is a process we take advantage of in genetic research a lot because we can use this process to insert cloned or manipulated genes into bacteria to study gene function </a:t>
            </a:r>
          </a:p>
        </p:txBody>
      </p:sp>
      <p:sp>
        <p:nvSpPr>
          <p:cNvPr id="4" name="Slide Number Placeholder 3"/>
          <p:cNvSpPr>
            <a:spLocks noGrp="1"/>
          </p:cNvSpPr>
          <p:nvPr>
            <p:ph type="sldNum" sz="quarter" idx="10"/>
          </p:nvPr>
        </p:nvSpPr>
        <p:spPr/>
        <p:txBody>
          <a:bodyPr/>
          <a:lstStyle/>
          <a:p>
            <a:fld id="{16526675-5084-4F3A-8B37-5F4698B499FA}" type="slidenum">
              <a:rPr lang="en-GB" smtClean="0"/>
              <a:t>14</a:t>
            </a:fld>
            <a:endParaRPr lang="en-GB"/>
          </a:p>
        </p:txBody>
      </p:sp>
    </p:spTree>
    <p:extLst>
      <p:ext uri="{BB962C8B-B14F-4D97-AF65-F5344CB8AC3E}">
        <p14:creationId xmlns:p14="http://schemas.microsoft.com/office/powerpoint/2010/main" val="1775643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 want to talk about next is what we call the central dogma of genetics</a:t>
            </a:r>
          </a:p>
          <a:p>
            <a:endParaRPr lang="en-GB" dirty="0"/>
          </a:p>
          <a:p>
            <a:r>
              <a:rPr lang="en-GB" dirty="0"/>
              <a:t>Which is essentially how does DNA make us?</a:t>
            </a:r>
          </a:p>
          <a:p>
            <a:endParaRPr lang="en-GB" dirty="0"/>
          </a:p>
          <a:p>
            <a:r>
              <a:rPr lang="en-GB" dirty="0"/>
              <a:t>The crux of it is that DNA makes RNA, RNA makes proteins, proteins makes phenotypes (and result in the production of metabolic compounds) and the phenotype makes and individual like each of you</a:t>
            </a:r>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15</a:t>
            </a:fld>
            <a:endParaRPr lang="en-GB"/>
          </a:p>
        </p:txBody>
      </p:sp>
    </p:spTree>
    <p:extLst>
      <p:ext uri="{BB962C8B-B14F-4D97-AF65-F5344CB8AC3E}">
        <p14:creationId xmlns:p14="http://schemas.microsoft.com/office/powerpoint/2010/main" val="2883803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DNA basically exists as a code for the manufacture of proteins</a:t>
            </a:r>
          </a:p>
          <a:p>
            <a:endParaRPr lang="en-GB" dirty="0"/>
          </a:p>
          <a:p>
            <a:r>
              <a:rPr lang="en-GB" dirty="0"/>
              <a:t>It’s our proteins that make us </a:t>
            </a:r>
            <a:r>
              <a:rPr lang="en-GB" dirty="0" err="1"/>
              <a:t>us</a:t>
            </a:r>
            <a:r>
              <a:rPr lang="en-GB" dirty="0"/>
              <a:t>, that give us our different characteristics, that give us our behaviour and that allow our cells to manufacture ATP and so give us life</a:t>
            </a:r>
          </a:p>
          <a:p>
            <a:endParaRPr lang="en-GB" dirty="0"/>
          </a:p>
          <a:p>
            <a:r>
              <a:rPr lang="en-GB" dirty="0"/>
              <a:t>The process of making proteins from DNA is called gene expression which has a number of steps</a:t>
            </a:r>
          </a:p>
          <a:p>
            <a:endParaRPr lang="en-GB" dirty="0"/>
          </a:p>
          <a:p>
            <a:r>
              <a:rPr lang="en-GB" dirty="0"/>
              <a:t>But essentially every three base pairs along the DNA codes for one amino acid and roughly one gene codes for one protein</a:t>
            </a:r>
          </a:p>
        </p:txBody>
      </p:sp>
      <p:sp>
        <p:nvSpPr>
          <p:cNvPr id="4" name="Slide Number Placeholder 3"/>
          <p:cNvSpPr>
            <a:spLocks noGrp="1"/>
          </p:cNvSpPr>
          <p:nvPr>
            <p:ph type="sldNum" sz="quarter" idx="5"/>
          </p:nvPr>
        </p:nvSpPr>
        <p:spPr/>
        <p:txBody>
          <a:bodyPr/>
          <a:lstStyle/>
          <a:p>
            <a:fld id="{16526675-5084-4F3A-8B37-5F4698B499FA}" type="slidenum">
              <a:rPr lang="en-GB" smtClean="0"/>
              <a:t>16</a:t>
            </a:fld>
            <a:endParaRPr lang="en-GB"/>
          </a:p>
        </p:txBody>
      </p:sp>
    </p:spTree>
    <p:extLst>
      <p:ext uri="{BB962C8B-B14F-4D97-AF65-F5344CB8AC3E}">
        <p14:creationId xmlns:p14="http://schemas.microsoft.com/office/powerpoint/2010/main" val="35217436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526675-5084-4F3A-8B37-5F4698B499FA}" type="slidenum">
              <a:rPr lang="en-GB" smtClean="0"/>
              <a:t>17</a:t>
            </a:fld>
            <a:endParaRPr lang="en-GB"/>
          </a:p>
        </p:txBody>
      </p:sp>
    </p:spTree>
    <p:extLst>
      <p:ext uri="{BB962C8B-B14F-4D97-AF65-F5344CB8AC3E}">
        <p14:creationId xmlns:p14="http://schemas.microsoft.com/office/powerpoint/2010/main" val="42084083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for the first step of gene expression we have to make a copy of each gene in the DNA code that we want to make a protein out of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done through a process called transcription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gene in the DNA code is copied onto a strand of RNA which is manufactured by an enzyme called RNA polymerase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RNA polymerase attaches to the start of the gene and drives down the DNA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it does that it makes a copy behind itself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that copy we call messenger RNA which we shorten to mRNA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called this because the segment of RNA created carries a message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the DNA at this point stays within the nucleus and is protected as the master code inside the nucleus and never leaves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the mRNA is free to leave and make proteins and other molecules</a:t>
            </a:r>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18</a:t>
            </a:fld>
            <a:endParaRPr lang="en-GB"/>
          </a:p>
        </p:txBody>
      </p:sp>
    </p:spTree>
    <p:extLst>
      <p:ext uri="{BB962C8B-B14F-4D97-AF65-F5344CB8AC3E}">
        <p14:creationId xmlns:p14="http://schemas.microsoft.com/office/powerpoint/2010/main" val="3279531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OK so the reason I referred to earlier that Eukaryotic chromosomes are often depicted to look like an X is because when we take a picture of a chromosome, they’re usually in a particular phase of cell division called metaphase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pictures from a very popular science exercise that students do in A Level and undergraduate biology which involves staining the nuclei of onion root cells and then setting up very thin slices of these root tips in microscope slides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exercise helps you to identify the different stages of mitosis and to calculate how long any given cell spends in the different phases because the number </a:t>
            </a:r>
            <a:r>
              <a:rPr lang="en-GB" dirty="0" err="1"/>
              <a:t>fo</a:t>
            </a:r>
            <a:r>
              <a:rPr lang="en-GB" dirty="0"/>
              <a:t> cells currently in that stage is proportional to the length of the phase, so more cells in a given phase means that it takes longer to complete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here are micrographs of that experiment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we can see the nucleus is visible in each one, because of the staining, but different things are happening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the first stage of mitosis is called prophase, in this stage the cell is preparing for division and the </a:t>
            </a:r>
            <a:r>
              <a:rPr lang="en-GB" dirty="0" err="1"/>
              <a:t>chromasomes</a:t>
            </a:r>
            <a:r>
              <a:rPr lang="en-GB" dirty="0"/>
              <a:t> are condensing, so we can see them more clearly as clusters in the middle of the cell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followed by metaphase. It’s at this point that the </a:t>
            </a:r>
            <a:r>
              <a:rPr lang="en-GB" dirty="0" err="1"/>
              <a:t>chromasomes</a:t>
            </a:r>
            <a:r>
              <a:rPr lang="en-GB" dirty="0"/>
              <a:t>, which are each made of two sister chromatids, form an X shape and they line up along the centre of the cell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this comes anaphase when the </a:t>
            </a:r>
            <a:r>
              <a:rPr lang="en-GB" dirty="0" err="1"/>
              <a:t>chromasomes</a:t>
            </a:r>
            <a:r>
              <a:rPr lang="en-GB" dirty="0"/>
              <a:t> break apart and they snap to the opposite poles of the cell. Each bundle of chromatids now comprises a complete set of DNA which should be exact copies of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comes telophase where the DNA forms a new nucleus and a new cell wall starts to grow in the middle, just before the cell finally divides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between these stages, when the cells aren’t actually dividing, cells are in a state called interphase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because in order to divide the cell already needs a new copy of DNA it’s during this interphase stage that DNA replication occurs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19</a:t>
            </a:fld>
            <a:endParaRPr lang="en-GB"/>
          </a:p>
        </p:txBody>
      </p:sp>
    </p:spTree>
    <p:extLst>
      <p:ext uri="{BB962C8B-B14F-4D97-AF65-F5344CB8AC3E}">
        <p14:creationId xmlns:p14="http://schemas.microsoft.com/office/powerpoint/2010/main" val="8272711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recap on the DNA replication stage which is what our cells are busy doing when they’re not actively dividing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need to take good notes of the key points because after the video I’m going to give you an exercise sheet and you’ll need to answer the questions</a:t>
            </a:r>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20</a:t>
            </a:fld>
            <a:endParaRPr lang="en-GB"/>
          </a:p>
        </p:txBody>
      </p:sp>
    </p:spTree>
    <p:extLst>
      <p:ext uri="{BB962C8B-B14F-4D97-AF65-F5344CB8AC3E}">
        <p14:creationId xmlns:p14="http://schemas.microsoft.com/office/powerpoint/2010/main" val="2575155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does RNA make proteins?</a:t>
            </a:r>
          </a:p>
          <a:p>
            <a:endParaRPr lang="en-GB" dirty="0"/>
          </a:p>
          <a:p>
            <a:r>
              <a:rPr lang="en-GB" dirty="0"/>
              <a:t>Well  the mRNA we just made moves out into the cytoplasm which is here, it’s this long stretch</a:t>
            </a:r>
          </a:p>
          <a:p>
            <a:r>
              <a:rPr lang="en-GB" dirty="0"/>
              <a:t>This then feeds into a structure called a ribosome which is this large green thing here</a:t>
            </a:r>
          </a:p>
          <a:p>
            <a:endParaRPr lang="en-GB" dirty="0"/>
          </a:p>
          <a:p>
            <a:r>
              <a:rPr lang="en-GB" dirty="0"/>
              <a:t>Every three letters of the mRNA is gong to match three letters on a type of RNA inside the ribosome called transport RNA or </a:t>
            </a:r>
            <a:r>
              <a:rPr lang="en-GB" dirty="0" err="1"/>
              <a:t>tRNA</a:t>
            </a:r>
            <a:endParaRPr lang="en-GB" dirty="0"/>
          </a:p>
          <a:p>
            <a:r>
              <a:rPr lang="en-GB" dirty="0"/>
              <a:t>And that </a:t>
            </a:r>
            <a:r>
              <a:rPr lang="en-GB" dirty="0" err="1"/>
              <a:t>tRNA</a:t>
            </a:r>
            <a:r>
              <a:rPr lang="en-GB" dirty="0"/>
              <a:t> is going to bring in an amino acid which are the building blocks of proteins</a:t>
            </a:r>
          </a:p>
          <a:p>
            <a:r>
              <a:rPr lang="en-GB" dirty="0"/>
              <a:t>So what will happen is that amino acids will attach onto the string of all the other amino acids in this protein</a:t>
            </a:r>
          </a:p>
          <a:p>
            <a:r>
              <a:rPr lang="en-GB" dirty="0"/>
              <a:t>So the mRNA forms a conveyor belt essentially, with each base pairing with the base of a piece of </a:t>
            </a:r>
            <a:r>
              <a:rPr lang="en-GB" dirty="0" err="1"/>
              <a:t>tRNA</a:t>
            </a:r>
            <a:r>
              <a:rPr lang="en-GB" dirty="0"/>
              <a:t> which has an amino acid attached to it</a:t>
            </a:r>
          </a:p>
          <a:p>
            <a:r>
              <a:rPr lang="en-GB" dirty="0"/>
              <a:t>Once the conveyor belt stops the protein should be formed</a:t>
            </a:r>
          </a:p>
          <a:p>
            <a:endParaRPr lang="en-GB" dirty="0"/>
          </a:p>
          <a:p>
            <a:r>
              <a:rPr lang="en-GB" dirty="0"/>
              <a:t>Now every living being is made of up proteins</a:t>
            </a:r>
          </a:p>
          <a:p>
            <a:r>
              <a:rPr lang="en-GB" dirty="0"/>
              <a:t>Whether you’re a bacteria, or a plant or an invertebrate or a fungus or a panda bear you’re made of proteins and you use proteins to achieve everything you do in life so bear in mind that proteins don’t just turn up as fleshy tissues and hair etc.  Proteins are any molecular structure made of amino acids</a:t>
            </a:r>
          </a:p>
          <a:p>
            <a:endParaRPr lang="en-GB" dirty="0"/>
          </a:p>
          <a:p>
            <a:r>
              <a:rPr lang="en-GB" dirty="0"/>
              <a:t>And we make proteins not only because our bodies are made of them but also in response to certain genes being switched on</a:t>
            </a:r>
          </a:p>
          <a:p>
            <a:r>
              <a:rPr lang="en-GB" dirty="0"/>
              <a:t>Which could be triggered by any number of stimuli</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21</a:t>
            </a:fld>
            <a:endParaRPr lang="en-GB"/>
          </a:p>
        </p:txBody>
      </p:sp>
    </p:spTree>
    <p:extLst>
      <p:ext uri="{BB962C8B-B14F-4D97-AF65-F5344CB8AC3E}">
        <p14:creationId xmlns:p14="http://schemas.microsoft.com/office/powerpoint/2010/main" val="30617224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we’re going to recap on that last part by watching another video and again you need to make good notes as there’ll be another activity sheet coming out at the end</a:t>
            </a:r>
          </a:p>
        </p:txBody>
      </p:sp>
      <p:sp>
        <p:nvSpPr>
          <p:cNvPr id="4" name="Slide Number Placeholder 3"/>
          <p:cNvSpPr>
            <a:spLocks noGrp="1"/>
          </p:cNvSpPr>
          <p:nvPr>
            <p:ph type="sldNum" sz="quarter" idx="10"/>
          </p:nvPr>
        </p:nvSpPr>
        <p:spPr/>
        <p:txBody>
          <a:bodyPr/>
          <a:lstStyle/>
          <a:p>
            <a:fld id="{16526675-5084-4F3A-8B37-5F4698B499FA}" type="slidenum">
              <a:rPr lang="en-GB" smtClean="0"/>
              <a:t>22</a:t>
            </a:fld>
            <a:endParaRPr lang="en-GB"/>
          </a:p>
        </p:txBody>
      </p:sp>
    </p:spTree>
    <p:extLst>
      <p:ext uri="{BB962C8B-B14F-4D97-AF65-F5344CB8AC3E}">
        <p14:creationId xmlns:p14="http://schemas.microsoft.com/office/powerpoint/2010/main" val="42542318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we’ve gone from the replication of DNA, to the transcription of mRNA, to translation into protein</a:t>
            </a:r>
          </a:p>
          <a:p>
            <a:endParaRPr lang="en-GB" dirty="0"/>
          </a:p>
          <a:p>
            <a:r>
              <a:rPr lang="en-GB" dirty="0"/>
              <a:t>Proteins control your phenotype or what you physically look like and how you behave</a:t>
            </a:r>
          </a:p>
          <a:p>
            <a:endParaRPr lang="en-GB" dirty="0"/>
          </a:p>
          <a:p>
            <a:r>
              <a:rPr lang="en-GB" dirty="0"/>
              <a:t>To show you how important proteins are, I’ve put two images of a species called the peppered moth </a:t>
            </a:r>
          </a:p>
          <a:p>
            <a:r>
              <a:rPr lang="en-GB" dirty="0"/>
              <a:t>Which generally is going to look speckled in appearance like in the image on the left</a:t>
            </a:r>
          </a:p>
          <a:p>
            <a:r>
              <a:rPr lang="en-GB" dirty="0"/>
              <a:t>But if you change just one gene, which codes for a single protein, you will get this very different looking phenotype</a:t>
            </a:r>
          </a:p>
          <a:p>
            <a:r>
              <a:rPr lang="en-GB" dirty="0"/>
              <a:t>The important thing to note there is that one gene, no matter how long or short it is, codes for only one protein</a:t>
            </a:r>
          </a:p>
          <a:p>
            <a:endParaRPr lang="en-GB" dirty="0"/>
          </a:p>
          <a:p>
            <a:r>
              <a:rPr lang="en-GB" dirty="0"/>
              <a:t>So those proteins control our phenotype which is how we look, our physical adaptations</a:t>
            </a:r>
          </a:p>
          <a:p>
            <a:endParaRPr lang="en-GB" dirty="0"/>
          </a:p>
          <a:p>
            <a:r>
              <a:rPr lang="en-GB" dirty="0"/>
              <a:t>So any change in our genes can have an effect on our phenotype</a:t>
            </a:r>
          </a:p>
          <a:p>
            <a:r>
              <a:rPr lang="en-GB" dirty="0"/>
              <a:t>And then the environment selects for and against those phenotypes</a:t>
            </a:r>
          </a:p>
          <a:p>
            <a:endParaRPr lang="en-GB" dirty="0"/>
          </a:p>
          <a:p>
            <a:r>
              <a:rPr lang="en-GB" dirty="0"/>
              <a:t>Now Richard Dawkins who writes a lot about the idea of the selfish gene coined the phrase the extended phenotype, </a:t>
            </a:r>
          </a:p>
          <a:p>
            <a:r>
              <a:rPr lang="en-GB" dirty="0"/>
              <a:t>What he means by this is that in addition to having a number of different physical characteristics such as wing colour, wing size, antennae morphology which are all created by DNA</a:t>
            </a:r>
          </a:p>
          <a:p>
            <a:r>
              <a:rPr lang="en-GB" dirty="0"/>
              <a:t>The peppered moth exhibits unique resting behaviours in unexposed positions  away from predators in the upper parts of trees. </a:t>
            </a:r>
          </a:p>
          <a:p>
            <a:r>
              <a:rPr lang="en-GB" dirty="0"/>
              <a:t>These behaviours aren’t made directly by genes, a gene will code for resting but not for the exact location the animal rests in, but the behaviours allow the moth to survive or not and so are also going to be selected for by natural selection</a:t>
            </a:r>
          </a:p>
          <a:p>
            <a:endParaRPr lang="en-GB" dirty="0"/>
          </a:p>
          <a:p>
            <a:r>
              <a:rPr lang="en-GB" dirty="0"/>
              <a:t>We’re going to look at some of these concepts including the natural variations of genes or alleles and heredity next week</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6526675-5084-4F3A-8B37-5F4698B499FA}" type="slidenum">
              <a:rPr lang="en-GB" smtClean="0"/>
              <a:t>23</a:t>
            </a:fld>
            <a:endParaRPr lang="en-GB"/>
          </a:p>
        </p:txBody>
      </p:sp>
    </p:spTree>
    <p:extLst>
      <p:ext uri="{BB962C8B-B14F-4D97-AF65-F5344CB8AC3E}">
        <p14:creationId xmlns:p14="http://schemas.microsoft.com/office/powerpoint/2010/main" val="1073873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3711263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31387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104143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2515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2/21/2019</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695556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2/21/2019</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98560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2/21/2019</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88226225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30094155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6892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80683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062D6987-FB6D-4DB8-81B8-AD0F35E3BB5F}"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56475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446867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62D6987-FB6D-4DB8-81B8-AD0F35E3BB5F}"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20244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2/21/2019</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222251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166230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2/21/2019</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405369203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4665E195-C89C-4871-8AE9-903FDB8B6D9D}" type="datetimeFigureOut">
              <a:rPr lang="en-US" smtClean="0"/>
              <a:pPr/>
              <a:t>2/21/2019</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187920643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www.dnaftb.org/15/bio.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2BwWavExcFI" TargetMode="External"/><Relationship Id="rId5" Type="http://schemas.openxmlformats.org/officeDocument/2006/relationships/hyperlink" Target="https://www.youtube.com/watch?v=2BwWavExcFI" TargetMode="Externa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image" Target="../media/image30.jpg"/><Relationship Id="rId5" Type="http://schemas.openxmlformats.org/officeDocument/2006/relationships/image" Target="../media/image29.png"/><Relationship Id="rId4" Type="http://schemas.openxmlformats.org/officeDocument/2006/relationships/image" Target="../media/image28.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5qSrmeiWsuc" TargetMode="Externa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oefAI2x2CQM" TargetMode="Externa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Genetics Part 1</a:t>
            </a:r>
          </a:p>
        </p:txBody>
      </p:sp>
      <p:sp>
        <p:nvSpPr>
          <p:cNvPr id="3" name="Subtitle 2"/>
          <p:cNvSpPr>
            <a:spLocks noGrp="1"/>
          </p:cNvSpPr>
          <p:nvPr>
            <p:ph type="subTitle" idx="1"/>
          </p:nvPr>
        </p:nvSpPr>
        <p:spPr/>
        <p:txBody>
          <a:bodyPr/>
          <a:lstStyle/>
          <a:p>
            <a:r>
              <a:rPr lang="en-US" dirty="0"/>
              <a:t>The molecules involved and what they do</a:t>
            </a:r>
          </a:p>
        </p:txBody>
      </p:sp>
    </p:spTree>
    <p:extLst>
      <p:ext uri="{BB962C8B-B14F-4D97-AF65-F5344CB8AC3E}">
        <p14:creationId xmlns:p14="http://schemas.microsoft.com/office/powerpoint/2010/main" val="175613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4CFCF-EAD4-4E77-AD2E-F37163EE8190}"/>
              </a:ext>
            </a:extLst>
          </p:cNvPr>
          <p:cNvSpPr>
            <a:spLocks noGrp="1"/>
          </p:cNvSpPr>
          <p:nvPr>
            <p:ph type="title"/>
          </p:nvPr>
        </p:nvSpPr>
        <p:spPr>
          <a:xfrm>
            <a:off x="1430297" y="650743"/>
            <a:ext cx="7509517" cy="1280890"/>
          </a:xfrm>
        </p:spPr>
        <p:txBody>
          <a:bodyPr>
            <a:normAutofit/>
          </a:bodyPr>
          <a:lstStyle/>
          <a:p>
            <a:r>
              <a:rPr lang="en-GB" sz="3200" dirty="0"/>
              <a:t>All life shares the same genetic code</a:t>
            </a:r>
          </a:p>
        </p:txBody>
      </p:sp>
      <p:sp>
        <p:nvSpPr>
          <p:cNvPr id="3" name="Content Placeholder 2">
            <a:extLst>
              <a:ext uri="{FF2B5EF4-FFF2-40B4-BE49-F238E27FC236}">
                <a16:creationId xmlns:a16="http://schemas.microsoft.com/office/drawing/2014/main" id="{3D912B45-81DE-4B13-9A82-72533833D73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07F9C8C-766E-4749-BD9B-7C9CAE2C5828}"/>
              </a:ext>
            </a:extLst>
          </p:cNvPr>
          <p:cNvPicPr>
            <a:picLocks noChangeAspect="1"/>
          </p:cNvPicPr>
          <p:nvPr/>
        </p:nvPicPr>
        <p:blipFill>
          <a:blip r:embed="rId3"/>
          <a:stretch>
            <a:fillRect/>
          </a:stretch>
        </p:blipFill>
        <p:spPr>
          <a:xfrm>
            <a:off x="1942415" y="2459114"/>
            <a:ext cx="3090770" cy="2997277"/>
          </a:xfrm>
          <a:prstGeom prst="rect">
            <a:avLst/>
          </a:prstGeom>
        </p:spPr>
      </p:pic>
      <p:pic>
        <p:nvPicPr>
          <p:cNvPr id="5" name="Picture 4">
            <a:extLst>
              <a:ext uri="{FF2B5EF4-FFF2-40B4-BE49-F238E27FC236}">
                <a16:creationId xmlns:a16="http://schemas.microsoft.com/office/drawing/2014/main" id="{907F5CB5-4C63-4542-94EA-E189A8F8B66C}"/>
              </a:ext>
            </a:extLst>
          </p:cNvPr>
          <p:cNvPicPr>
            <a:picLocks noChangeAspect="1"/>
          </p:cNvPicPr>
          <p:nvPr/>
        </p:nvPicPr>
        <p:blipFill>
          <a:blip r:embed="rId4"/>
          <a:stretch>
            <a:fillRect/>
          </a:stretch>
        </p:blipFill>
        <p:spPr>
          <a:xfrm>
            <a:off x="5611921" y="2459114"/>
            <a:ext cx="2922479" cy="2997277"/>
          </a:xfrm>
          <a:prstGeom prst="rect">
            <a:avLst/>
          </a:prstGeom>
        </p:spPr>
      </p:pic>
    </p:spTree>
    <p:extLst>
      <p:ext uri="{BB962C8B-B14F-4D97-AF65-F5344CB8AC3E}">
        <p14:creationId xmlns:p14="http://schemas.microsoft.com/office/powerpoint/2010/main" val="1209153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BA61-18D3-4B8A-8105-1D4952A6097B}"/>
              </a:ext>
            </a:extLst>
          </p:cNvPr>
          <p:cNvSpPr>
            <a:spLocks noGrp="1"/>
          </p:cNvSpPr>
          <p:nvPr>
            <p:ph type="title"/>
          </p:nvPr>
        </p:nvSpPr>
        <p:spPr/>
        <p:txBody>
          <a:bodyPr/>
          <a:lstStyle/>
          <a:p>
            <a:r>
              <a:rPr lang="en-GB" dirty="0"/>
              <a:t>Today’s lecture</a:t>
            </a:r>
          </a:p>
        </p:txBody>
      </p:sp>
      <p:graphicFrame>
        <p:nvGraphicFramePr>
          <p:cNvPr id="4" name="Content Placeholder 3">
            <a:extLst>
              <a:ext uri="{FF2B5EF4-FFF2-40B4-BE49-F238E27FC236}">
                <a16:creationId xmlns:a16="http://schemas.microsoft.com/office/drawing/2014/main" id="{BA25F6F2-3E19-4B8C-8A39-D093EDA706C5}"/>
              </a:ext>
            </a:extLst>
          </p:cNvPr>
          <p:cNvGraphicFramePr>
            <a:graphicFrameLocks noGrp="1"/>
          </p:cNvGraphicFramePr>
          <p:nvPr>
            <p:ph idx="1"/>
            <p:extLst>
              <p:ext uri="{D42A27DB-BD31-4B8C-83A1-F6EECF244321}">
                <p14:modId xmlns:p14="http://schemas.microsoft.com/office/powerpoint/2010/main" val="986073307"/>
              </p:ext>
            </p:extLst>
          </p:nvPr>
        </p:nvGraphicFramePr>
        <p:xfrm>
          <a:off x="482600" y="1519238"/>
          <a:ext cx="8402638" cy="505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782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2EAF35C-EC96-4862-AB91-7528FB6E5A6B}"/>
              </a:ext>
            </a:extLst>
          </p:cNvPr>
          <p:cNvSpPr>
            <a:spLocks noGrp="1"/>
          </p:cNvSpPr>
          <p:nvPr>
            <p:ph type="title"/>
          </p:nvPr>
        </p:nvSpPr>
        <p:spPr>
          <a:xfrm>
            <a:off x="1458097" y="624110"/>
            <a:ext cx="7076303" cy="1280890"/>
          </a:xfrm>
        </p:spPr>
        <p:txBody>
          <a:bodyPr>
            <a:normAutofit/>
          </a:bodyPr>
          <a:lstStyle/>
          <a:p>
            <a:r>
              <a:rPr lang="en-GB" sz="3200" dirty="0"/>
              <a:t>Discovering the structure of DNA</a:t>
            </a:r>
          </a:p>
        </p:txBody>
      </p:sp>
      <p:pic>
        <p:nvPicPr>
          <p:cNvPr id="10" name="Content Placeholder 9" descr="A close up of a map&#10;&#10;Description generated with high confidence">
            <a:extLst>
              <a:ext uri="{FF2B5EF4-FFF2-40B4-BE49-F238E27FC236}">
                <a16:creationId xmlns:a16="http://schemas.microsoft.com/office/drawing/2014/main" id="{C39C8A9B-0911-429A-B612-4EFA08998E2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715689"/>
            <a:ext cx="8353425" cy="4537872"/>
          </a:xfrm>
        </p:spPr>
      </p:pic>
    </p:spTree>
    <p:extLst>
      <p:ext uri="{BB962C8B-B14F-4D97-AF65-F5344CB8AC3E}">
        <p14:creationId xmlns:p14="http://schemas.microsoft.com/office/powerpoint/2010/main" val="3176808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1B6A-9A65-4431-B35B-0126DCE37A31}"/>
              </a:ext>
            </a:extLst>
          </p:cNvPr>
          <p:cNvSpPr>
            <a:spLocks noGrp="1"/>
          </p:cNvSpPr>
          <p:nvPr>
            <p:ph type="title"/>
          </p:nvPr>
        </p:nvSpPr>
        <p:spPr/>
        <p:txBody>
          <a:bodyPr/>
          <a:lstStyle/>
          <a:p>
            <a:r>
              <a:rPr lang="en-GB" dirty="0"/>
              <a:t>Discovering DNA </a:t>
            </a:r>
            <a:br>
              <a:rPr lang="en-GB" dirty="0"/>
            </a:br>
            <a:endParaRPr lang="en-GB" dirty="0"/>
          </a:p>
        </p:txBody>
      </p:sp>
      <p:sp>
        <p:nvSpPr>
          <p:cNvPr id="9" name="Text Placeholder 8">
            <a:extLst>
              <a:ext uri="{FF2B5EF4-FFF2-40B4-BE49-F238E27FC236}">
                <a16:creationId xmlns:a16="http://schemas.microsoft.com/office/drawing/2014/main" id="{9B2FA1D1-AEDC-419F-A392-26DB28DB8E11}"/>
              </a:ext>
            </a:extLst>
          </p:cNvPr>
          <p:cNvSpPr>
            <a:spLocks noGrp="1"/>
          </p:cNvSpPr>
          <p:nvPr>
            <p:ph sz="half" idx="1"/>
          </p:nvPr>
        </p:nvSpPr>
        <p:spPr>
          <a:xfrm>
            <a:off x="5186955" y="1429538"/>
            <a:ext cx="3632423" cy="4705498"/>
          </a:xfrm>
        </p:spPr>
        <p:txBody>
          <a:bodyPr>
            <a:normAutofit/>
          </a:bodyPr>
          <a:lstStyle/>
          <a:p>
            <a:r>
              <a:rPr lang="en-GB" sz="1800" i="1" dirty="0" err="1"/>
              <a:t>Frederich</a:t>
            </a:r>
            <a:r>
              <a:rPr lang="en-GB" sz="1800" i="1" dirty="0"/>
              <a:t> </a:t>
            </a:r>
            <a:r>
              <a:rPr lang="en-GB" sz="1800" i="1" dirty="0" err="1"/>
              <a:t>Miescher</a:t>
            </a:r>
            <a:r>
              <a:rPr lang="en-GB" sz="1800" i="1" dirty="0"/>
              <a:t> 1869</a:t>
            </a:r>
          </a:p>
          <a:p>
            <a:pPr lvl="1"/>
            <a:r>
              <a:rPr lang="en-GB" i="1" dirty="0"/>
              <a:t>Isolated DNA &amp; proteins from white blood cells</a:t>
            </a:r>
          </a:p>
          <a:p>
            <a:pPr lvl="1"/>
            <a:r>
              <a:rPr lang="en-GB" i="1" dirty="0"/>
              <a:t>Noted it had an acidic nature and called it “</a:t>
            </a:r>
            <a:r>
              <a:rPr lang="en-GB" i="1" dirty="0" err="1"/>
              <a:t>nuclein</a:t>
            </a:r>
            <a:r>
              <a:rPr lang="en-GB" i="1" dirty="0"/>
              <a:t>”</a:t>
            </a:r>
          </a:p>
          <a:p>
            <a:r>
              <a:rPr lang="en-GB" i="1" dirty="0"/>
              <a:t>Phoebus </a:t>
            </a:r>
            <a:r>
              <a:rPr lang="en-GB" i="1" dirty="0" err="1"/>
              <a:t>Levene</a:t>
            </a:r>
            <a:r>
              <a:rPr lang="en-GB" i="1" dirty="0"/>
              <a:t> 1909</a:t>
            </a:r>
          </a:p>
          <a:p>
            <a:pPr lvl="1"/>
            <a:r>
              <a:rPr lang="en-GB" i="1" dirty="0"/>
              <a:t>Determined the components of DNA as adenine, guanine, thymine, cytosine, deoxyribose and phosphate</a:t>
            </a:r>
          </a:p>
          <a:p>
            <a:pPr lvl="1"/>
            <a:r>
              <a:rPr lang="en-GB" i="1" dirty="0"/>
              <a:t>Defined the units called </a:t>
            </a:r>
            <a:r>
              <a:rPr lang="en-GB" b="1" i="1" dirty="0">
                <a:solidFill>
                  <a:srgbClr val="FF0000"/>
                </a:solidFill>
              </a:rPr>
              <a:t>nucleotides</a:t>
            </a:r>
          </a:p>
          <a:p>
            <a:pPr lvl="1"/>
            <a:endParaRPr lang="en-GB" i="1" dirty="0"/>
          </a:p>
        </p:txBody>
      </p:sp>
      <p:pic>
        <p:nvPicPr>
          <p:cNvPr id="15" name="Content Placeholder 14" descr="A close up of text on a white background&#10;&#10;Description generated with high confidence">
            <a:extLst>
              <a:ext uri="{FF2B5EF4-FFF2-40B4-BE49-F238E27FC236}">
                <a16:creationId xmlns:a16="http://schemas.microsoft.com/office/drawing/2014/main" id="{98D5DB6B-9C47-4840-97AD-5A8E1FB99D3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 y="1905000"/>
            <a:ext cx="4247378" cy="4119957"/>
          </a:xfrm>
        </p:spPr>
      </p:pic>
      <p:sp>
        <p:nvSpPr>
          <p:cNvPr id="3" name="Rectangle 2">
            <a:extLst>
              <a:ext uri="{FF2B5EF4-FFF2-40B4-BE49-F238E27FC236}">
                <a16:creationId xmlns:a16="http://schemas.microsoft.com/office/drawing/2014/main" id="{D1690A27-8B1C-45FD-BAB3-D3E8C6C9B587}"/>
              </a:ext>
            </a:extLst>
          </p:cNvPr>
          <p:cNvSpPr/>
          <p:nvPr/>
        </p:nvSpPr>
        <p:spPr>
          <a:xfrm>
            <a:off x="4572000" y="6233890"/>
            <a:ext cx="4174541" cy="369332"/>
          </a:xfrm>
          <a:prstGeom prst="rect">
            <a:avLst/>
          </a:prstGeom>
        </p:spPr>
        <p:txBody>
          <a:bodyPr wrap="none">
            <a:spAutoFit/>
          </a:bodyPr>
          <a:lstStyle/>
          <a:p>
            <a:r>
              <a:rPr lang="en-GB" dirty="0">
                <a:hlinkClick r:id="rId4"/>
              </a:rPr>
              <a:t>http://www.dnaftb.org/15/bio.html</a:t>
            </a:r>
            <a:r>
              <a:rPr lang="en-GB" dirty="0"/>
              <a:t> </a:t>
            </a:r>
          </a:p>
        </p:txBody>
      </p:sp>
    </p:spTree>
    <p:extLst>
      <p:ext uri="{BB962C8B-B14F-4D97-AF65-F5344CB8AC3E}">
        <p14:creationId xmlns:p14="http://schemas.microsoft.com/office/powerpoint/2010/main" val="3442246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1B6A-9A65-4431-B35B-0126DCE37A31}"/>
              </a:ext>
            </a:extLst>
          </p:cNvPr>
          <p:cNvSpPr>
            <a:spLocks noGrp="1"/>
          </p:cNvSpPr>
          <p:nvPr>
            <p:ph type="title"/>
          </p:nvPr>
        </p:nvSpPr>
        <p:spPr>
          <a:xfrm>
            <a:off x="1507524" y="624110"/>
            <a:ext cx="7026876" cy="1280890"/>
          </a:xfrm>
        </p:spPr>
        <p:txBody>
          <a:bodyPr/>
          <a:lstStyle/>
          <a:p>
            <a:r>
              <a:rPr lang="en-GB" dirty="0"/>
              <a:t>The “Transforming Factor”</a:t>
            </a:r>
            <a:br>
              <a:rPr lang="en-GB" dirty="0"/>
            </a:br>
            <a:endParaRPr lang="en-GB" dirty="0"/>
          </a:p>
        </p:txBody>
      </p:sp>
      <p:sp>
        <p:nvSpPr>
          <p:cNvPr id="8" name="Text Placeholder 7">
            <a:extLst>
              <a:ext uri="{FF2B5EF4-FFF2-40B4-BE49-F238E27FC236}">
                <a16:creationId xmlns:a16="http://schemas.microsoft.com/office/drawing/2014/main" id="{14D5F21E-4BA0-408B-B5B1-7851D20E7408}"/>
              </a:ext>
            </a:extLst>
          </p:cNvPr>
          <p:cNvSpPr>
            <a:spLocks noGrp="1"/>
          </p:cNvSpPr>
          <p:nvPr>
            <p:ph type="body" idx="1"/>
          </p:nvPr>
        </p:nvSpPr>
        <p:spPr>
          <a:xfrm>
            <a:off x="5970312" y="3580049"/>
            <a:ext cx="2851157" cy="2486300"/>
          </a:xfrm>
        </p:spPr>
        <p:txBody>
          <a:bodyPr anchor="t"/>
          <a:lstStyle/>
          <a:p>
            <a:pPr algn="ctr"/>
            <a:r>
              <a:rPr lang="en-GB" dirty="0"/>
              <a:t>Frederick Griffith’s Experiment</a:t>
            </a:r>
          </a:p>
          <a:p>
            <a:pPr algn="ctr"/>
            <a:r>
              <a:rPr lang="en-GB" dirty="0"/>
              <a:t>1928</a:t>
            </a:r>
          </a:p>
        </p:txBody>
      </p:sp>
      <p:pic>
        <p:nvPicPr>
          <p:cNvPr id="7" name="Content Placeholder 6">
            <a:extLst>
              <a:ext uri="{FF2B5EF4-FFF2-40B4-BE49-F238E27FC236}">
                <a16:creationId xmlns:a16="http://schemas.microsoft.com/office/drawing/2014/main" id="{456C9E2F-0177-4A8E-B7C9-D8745DF11D0F}"/>
              </a:ext>
            </a:extLst>
          </p:cNvPr>
          <p:cNvPicPr>
            <a:picLocks noGrp="1" noChangeAspect="1"/>
          </p:cNvPicPr>
          <p:nvPr>
            <p:ph sz="half" idx="2"/>
          </p:nvPr>
        </p:nvPicPr>
        <p:blipFill>
          <a:blip r:embed="rId3"/>
          <a:stretch>
            <a:fillRect/>
          </a:stretch>
        </p:blipFill>
        <p:spPr>
          <a:xfrm>
            <a:off x="6772004" y="1415750"/>
            <a:ext cx="1247775" cy="1857375"/>
          </a:xfrm>
          <a:prstGeom prst="rect">
            <a:avLst/>
          </a:prstGeom>
        </p:spPr>
      </p:pic>
      <p:sp>
        <p:nvSpPr>
          <p:cNvPr id="9" name="Text Placeholder 8">
            <a:extLst>
              <a:ext uri="{FF2B5EF4-FFF2-40B4-BE49-F238E27FC236}">
                <a16:creationId xmlns:a16="http://schemas.microsoft.com/office/drawing/2014/main" id="{9B2FA1D1-AEDC-419F-A392-26DB28DB8E11}"/>
              </a:ext>
            </a:extLst>
          </p:cNvPr>
          <p:cNvSpPr>
            <a:spLocks noGrp="1"/>
          </p:cNvSpPr>
          <p:nvPr>
            <p:ph type="body" sz="quarter" idx="3"/>
          </p:nvPr>
        </p:nvSpPr>
        <p:spPr>
          <a:xfrm>
            <a:off x="1507524" y="5945759"/>
            <a:ext cx="3550752" cy="576262"/>
          </a:xfrm>
        </p:spPr>
        <p:txBody>
          <a:bodyPr/>
          <a:lstStyle/>
          <a:p>
            <a:r>
              <a:rPr lang="en-GB" sz="1800" i="1" dirty="0"/>
              <a:t>Streptococcus pneumoniae</a:t>
            </a:r>
          </a:p>
        </p:txBody>
      </p:sp>
      <p:pic>
        <p:nvPicPr>
          <p:cNvPr id="6" name="Content Placeholder 5">
            <a:extLst>
              <a:ext uri="{FF2B5EF4-FFF2-40B4-BE49-F238E27FC236}">
                <a16:creationId xmlns:a16="http://schemas.microsoft.com/office/drawing/2014/main" id="{5F1909E2-1328-4164-ADEB-B193C8FA3FB4}"/>
              </a:ext>
            </a:extLst>
          </p:cNvPr>
          <p:cNvPicPr>
            <a:picLocks noGrp="1" noChangeAspect="1"/>
          </p:cNvPicPr>
          <p:nvPr>
            <p:ph sz="quarter" idx="4"/>
          </p:nvPr>
        </p:nvPicPr>
        <p:blipFill>
          <a:blip r:embed="rId4"/>
          <a:stretch>
            <a:fillRect/>
          </a:stretch>
        </p:blipFill>
        <p:spPr>
          <a:xfrm>
            <a:off x="386728" y="1415750"/>
            <a:ext cx="5502254" cy="4650599"/>
          </a:xfrm>
          <a:prstGeom prst="rect">
            <a:avLst/>
          </a:prstGeom>
        </p:spPr>
      </p:pic>
    </p:spTree>
    <p:extLst>
      <p:ext uri="{BB962C8B-B14F-4D97-AF65-F5344CB8AC3E}">
        <p14:creationId xmlns:p14="http://schemas.microsoft.com/office/powerpoint/2010/main" val="126024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24527-7F8C-4053-8D3F-4053635FF84A}"/>
              </a:ext>
            </a:extLst>
          </p:cNvPr>
          <p:cNvSpPr>
            <a:spLocks noGrp="1"/>
          </p:cNvSpPr>
          <p:nvPr>
            <p:ph type="title"/>
          </p:nvPr>
        </p:nvSpPr>
        <p:spPr>
          <a:xfrm>
            <a:off x="1357985" y="402147"/>
            <a:ext cx="7530719" cy="1280890"/>
          </a:xfrm>
        </p:spPr>
        <p:txBody>
          <a:bodyPr>
            <a:normAutofit/>
          </a:bodyPr>
          <a:lstStyle/>
          <a:p>
            <a:r>
              <a:rPr lang="en-GB" sz="2800" dirty="0"/>
              <a:t>Determining that DNA is the hereditary material</a:t>
            </a:r>
          </a:p>
        </p:txBody>
      </p:sp>
      <p:sp>
        <p:nvSpPr>
          <p:cNvPr id="10" name="Text Placeholder 9">
            <a:extLst>
              <a:ext uri="{FF2B5EF4-FFF2-40B4-BE49-F238E27FC236}">
                <a16:creationId xmlns:a16="http://schemas.microsoft.com/office/drawing/2014/main" id="{BBA99A29-80FA-4013-8D68-E3E2541D9C9B}"/>
              </a:ext>
            </a:extLst>
          </p:cNvPr>
          <p:cNvSpPr>
            <a:spLocks noGrp="1"/>
          </p:cNvSpPr>
          <p:nvPr>
            <p:ph type="body" sz="quarter" idx="3"/>
          </p:nvPr>
        </p:nvSpPr>
        <p:spPr>
          <a:xfrm>
            <a:off x="157397" y="2099317"/>
            <a:ext cx="2873239" cy="576262"/>
          </a:xfrm>
        </p:spPr>
        <p:txBody>
          <a:bodyPr/>
          <a:lstStyle/>
          <a:p>
            <a:endParaRPr lang="en-GB" dirty="0"/>
          </a:p>
        </p:txBody>
      </p:sp>
      <p:pic>
        <p:nvPicPr>
          <p:cNvPr id="12" name="Content Placeholder 11">
            <a:extLst>
              <a:ext uri="{FF2B5EF4-FFF2-40B4-BE49-F238E27FC236}">
                <a16:creationId xmlns:a16="http://schemas.microsoft.com/office/drawing/2014/main" id="{050E1B38-E6AF-484F-8D62-48B9A41B2F7B}"/>
              </a:ext>
            </a:extLst>
          </p:cNvPr>
          <p:cNvPicPr>
            <a:picLocks noGrp="1" noChangeAspect="1"/>
          </p:cNvPicPr>
          <p:nvPr>
            <p:ph sz="quarter" idx="4"/>
          </p:nvPr>
        </p:nvPicPr>
        <p:blipFill rotWithShape="1">
          <a:blip r:embed="rId3"/>
          <a:srcRect r="22000"/>
          <a:stretch/>
        </p:blipFill>
        <p:spPr>
          <a:xfrm>
            <a:off x="321443" y="1905000"/>
            <a:ext cx="5767292" cy="4902254"/>
          </a:xfrm>
          <a:prstGeom prst="rect">
            <a:avLst/>
          </a:prstGeom>
        </p:spPr>
      </p:pic>
      <p:sp>
        <p:nvSpPr>
          <p:cNvPr id="14" name="Text Placeholder 7">
            <a:extLst>
              <a:ext uri="{FF2B5EF4-FFF2-40B4-BE49-F238E27FC236}">
                <a16:creationId xmlns:a16="http://schemas.microsoft.com/office/drawing/2014/main" id="{B60E7B29-42DB-47C4-95C1-35092EEE7F55}"/>
              </a:ext>
            </a:extLst>
          </p:cNvPr>
          <p:cNvSpPr txBox="1">
            <a:spLocks/>
          </p:cNvSpPr>
          <p:nvPr/>
        </p:nvSpPr>
        <p:spPr>
          <a:xfrm>
            <a:off x="6320674" y="2852738"/>
            <a:ext cx="1097499"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9pPr>
          </a:lstStyle>
          <a:p>
            <a:pPr algn="ctr"/>
            <a:r>
              <a:rPr lang="en-GB" sz="1600" dirty="0" err="1"/>
              <a:t>Maclyn</a:t>
            </a:r>
            <a:r>
              <a:rPr lang="en-GB" sz="1600" dirty="0"/>
              <a:t> McCarty</a:t>
            </a:r>
          </a:p>
        </p:txBody>
      </p:sp>
      <p:sp>
        <p:nvSpPr>
          <p:cNvPr id="15" name="Text Placeholder 7">
            <a:extLst>
              <a:ext uri="{FF2B5EF4-FFF2-40B4-BE49-F238E27FC236}">
                <a16:creationId xmlns:a16="http://schemas.microsoft.com/office/drawing/2014/main" id="{61C125C4-50A0-471C-A134-971F865946E1}"/>
              </a:ext>
            </a:extLst>
          </p:cNvPr>
          <p:cNvSpPr txBox="1">
            <a:spLocks/>
          </p:cNvSpPr>
          <p:nvPr/>
        </p:nvSpPr>
        <p:spPr>
          <a:xfrm>
            <a:off x="7773370" y="2852738"/>
            <a:ext cx="1271776"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9pPr>
          </a:lstStyle>
          <a:p>
            <a:pPr algn="ctr"/>
            <a:r>
              <a:rPr lang="en-GB" sz="1600" dirty="0"/>
              <a:t>Colin MacLeod</a:t>
            </a:r>
          </a:p>
        </p:txBody>
      </p:sp>
      <p:pic>
        <p:nvPicPr>
          <p:cNvPr id="13" name="Content Placeholder 12">
            <a:extLst>
              <a:ext uri="{FF2B5EF4-FFF2-40B4-BE49-F238E27FC236}">
                <a16:creationId xmlns:a16="http://schemas.microsoft.com/office/drawing/2014/main" id="{C6B75C79-10C3-40B9-9C8B-700F0E347B7F}"/>
              </a:ext>
            </a:extLst>
          </p:cNvPr>
          <p:cNvPicPr>
            <a:picLocks noGrp="1" noChangeAspect="1"/>
          </p:cNvPicPr>
          <p:nvPr>
            <p:ph sz="half" idx="2"/>
          </p:nvPr>
        </p:nvPicPr>
        <p:blipFill>
          <a:blip r:embed="rId4"/>
          <a:stretch>
            <a:fillRect/>
          </a:stretch>
        </p:blipFill>
        <p:spPr>
          <a:xfrm>
            <a:off x="4673106" y="1198606"/>
            <a:ext cx="4197763" cy="1557502"/>
          </a:xfrm>
          <a:prstGeom prst="rect">
            <a:avLst/>
          </a:prstGeom>
        </p:spPr>
      </p:pic>
      <p:sp>
        <p:nvSpPr>
          <p:cNvPr id="8" name="Text Placeholder 7">
            <a:extLst>
              <a:ext uri="{FF2B5EF4-FFF2-40B4-BE49-F238E27FC236}">
                <a16:creationId xmlns:a16="http://schemas.microsoft.com/office/drawing/2014/main" id="{A65D5704-D3F9-46D7-B4F6-A7510BFFA358}"/>
              </a:ext>
            </a:extLst>
          </p:cNvPr>
          <p:cNvSpPr>
            <a:spLocks noGrp="1"/>
          </p:cNvSpPr>
          <p:nvPr>
            <p:ph type="body" idx="1"/>
          </p:nvPr>
        </p:nvSpPr>
        <p:spPr>
          <a:xfrm>
            <a:off x="4673106" y="2852738"/>
            <a:ext cx="1097499" cy="576262"/>
          </a:xfrm>
        </p:spPr>
        <p:txBody>
          <a:bodyPr/>
          <a:lstStyle/>
          <a:p>
            <a:pPr algn="ctr"/>
            <a:r>
              <a:rPr lang="en-GB" sz="1600" dirty="0"/>
              <a:t>Oswald Avery</a:t>
            </a:r>
          </a:p>
        </p:txBody>
      </p:sp>
      <p:sp>
        <p:nvSpPr>
          <p:cNvPr id="3" name="TextBox 2">
            <a:extLst>
              <a:ext uri="{FF2B5EF4-FFF2-40B4-BE49-F238E27FC236}">
                <a16:creationId xmlns:a16="http://schemas.microsoft.com/office/drawing/2014/main" id="{4588D568-3277-4DB7-A6B7-75D091E9A4D2}"/>
              </a:ext>
            </a:extLst>
          </p:cNvPr>
          <p:cNvSpPr txBox="1"/>
          <p:nvPr/>
        </p:nvSpPr>
        <p:spPr>
          <a:xfrm>
            <a:off x="648182" y="2592729"/>
            <a:ext cx="2002421" cy="369332"/>
          </a:xfrm>
          <a:prstGeom prst="rect">
            <a:avLst/>
          </a:prstGeom>
          <a:noFill/>
        </p:spPr>
        <p:txBody>
          <a:bodyPr wrap="square" rtlCol="0">
            <a:spAutoFit/>
          </a:bodyPr>
          <a:lstStyle/>
          <a:p>
            <a:r>
              <a:rPr lang="en-GB" dirty="0"/>
              <a:t>Smooth, virulent</a:t>
            </a:r>
          </a:p>
        </p:txBody>
      </p:sp>
      <p:sp>
        <p:nvSpPr>
          <p:cNvPr id="11" name="TextBox 10">
            <a:extLst>
              <a:ext uri="{FF2B5EF4-FFF2-40B4-BE49-F238E27FC236}">
                <a16:creationId xmlns:a16="http://schemas.microsoft.com/office/drawing/2014/main" id="{C3C7DA05-6EA1-4D95-9CCE-FE91D20887BF}"/>
              </a:ext>
            </a:extLst>
          </p:cNvPr>
          <p:cNvSpPr txBox="1"/>
          <p:nvPr/>
        </p:nvSpPr>
        <p:spPr>
          <a:xfrm>
            <a:off x="4872843" y="5060066"/>
            <a:ext cx="2431783" cy="369332"/>
          </a:xfrm>
          <a:prstGeom prst="rect">
            <a:avLst/>
          </a:prstGeom>
          <a:noFill/>
        </p:spPr>
        <p:txBody>
          <a:bodyPr wrap="square" rtlCol="0">
            <a:spAutoFit/>
          </a:bodyPr>
          <a:lstStyle/>
          <a:p>
            <a:r>
              <a:rPr lang="en-GB" dirty="0"/>
              <a:t>Rough, non-virulent</a:t>
            </a:r>
          </a:p>
        </p:txBody>
      </p:sp>
      <p:sp>
        <p:nvSpPr>
          <p:cNvPr id="4" name="Arrow: Bent 3">
            <a:extLst>
              <a:ext uri="{FF2B5EF4-FFF2-40B4-BE49-F238E27FC236}">
                <a16:creationId xmlns:a16="http://schemas.microsoft.com/office/drawing/2014/main" id="{31E96B86-D480-4CF1-8382-42CFF970CDC7}"/>
              </a:ext>
            </a:extLst>
          </p:cNvPr>
          <p:cNvSpPr/>
          <p:nvPr/>
        </p:nvSpPr>
        <p:spPr>
          <a:xfrm>
            <a:off x="1238491" y="2398412"/>
            <a:ext cx="652481" cy="212982"/>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Bent 4">
            <a:extLst>
              <a:ext uri="{FF2B5EF4-FFF2-40B4-BE49-F238E27FC236}">
                <a16:creationId xmlns:a16="http://schemas.microsoft.com/office/drawing/2014/main" id="{F8C29B65-4C3C-4C73-80AE-AE338B32E6E6}"/>
              </a:ext>
            </a:extLst>
          </p:cNvPr>
          <p:cNvSpPr/>
          <p:nvPr/>
        </p:nvSpPr>
        <p:spPr>
          <a:xfrm rot="10800000">
            <a:off x="5648446" y="5429398"/>
            <a:ext cx="767028" cy="30356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TextBox 6">
            <a:extLst>
              <a:ext uri="{FF2B5EF4-FFF2-40B4-BE49-F238E27FC236}">
                <a16:creationId xmlns:a16="http://schemas.microsoft.com/office/drawing/2014/main" id="{291FBF45-A944-403C-8572-88A35A93060F}"/>
              </a:ext>
            </a:extLst>
          </p:cNvPr>
          <p:cNvSpPr txBox="1"/>
          <p:nvPr/>
        </p:nvSpPr>
        <p:spPr>
          <a:xfrm>
            <a:off x="6320674" y="3429000"/>
            <a:ext cx="2568031" cy="3170099"/>
          </a:xfrm>
          <a:prstGeom prst="rect">
            <a:avLst/>
          </a:prstGeom>
          <a:noFill/>
        </p:spPr>
        <p:txBody>
          <a:bodyPr wrap="square" rtlCol="0">
            <a:spAutoFit/>
          </a:bodyPr>
          <a:lstStyle/>
          <a:p>
            <a:pPr algn="ctr"/>
            <a:r>
              <a:rPr lang="en-GB" dirty="0"/>
              <a:t>1944</a:t>
            </a:r>
          </a:p>
          <a:p>
            <a:pPr algn="ctr"/>
            <a:endParaRPr lang="en-GB" dirty="0"/>
          </a:p>
          <a:p>
            <a:pPr algn="ctr"/>
            <a:r>
              <a:rPr lang="en-GB" dirty="0"/>
              <a:t>DNA is the “Transforming Principle”</a:t>
            </a:r>
          </a:p>
          <a:p>
            <a:pPr algn="ctr"/>
            <a:endParaRPr lang="en-GB" dirty="0"/>
          </a:p>
          <a:p>
            <a:pPr algn="ctr"/>
            <a:endParaRPr lang="en-GB" dirty="0"/>
          </a:p>
          <a:p>
            <a:pPr algn="ctr"/>
            <a:endParaRPr lang="en-GB" dirty="0"/>
          </a:p>
          <a:p>
            <a:pPr algn="ctr"/>
            <a:r>
              <a:rPr lang="en-GB" sz="1400" dirty="0"/>
              <a:t>Work was ignored as DNA was not considered complex enough to be the hereditary material</a:t>
            </a:r>
          </a:p>
        </p:txBody>
      </p:sp>
    </p:spTree>
    <p:extLst>
      <p:ext uri="{BB962C8B-B14F-4D97-AF65-F5344CB8AC3E}">
        <p14:creationId xmlns:p14="http://schemas.microsoft.com/office/powerpoint/2010/main" val="2170569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53A56-129A-40BF-B53D-6927EE33A3EC}"/>
              </a:ext>
            </a:extLst>
          </p:cNvPr>
          <p:cNvSpPr>
            <a:spLocks noGrp="1"/>
          </p:cNvSpPr>
          <p:nvPr>
            <p:ph type="title"/>
          </p:nvPr>
        </p:nvSpPr>
        <p:spPr>
          <a:xfrm>
            <a:off x="1445741" y="277460"/>
            <a:ext cx="7570937" cy="1319826"/>
          </a:xfrm>
        </p:spPr>
        <p:txBody>
          <a:bodyPr>
            <a:noAutofit/>
          </a:bodyPr>
          <a:lstStyle/>
          <a:p>
            <a:r>
              <a:rPr lang="en-GB" sz="2800" dirty="0"/>
              <a:t>Hershey &amp; Chase 1952 – Blender Experiment – proteins or DNA?</a:t>
            </a:r>
          </a:p>
        </p:txBody>
      </p:sp>
      <p:pic>
        <p:nvPicPr>
          <p:cNvPr id="9" name="Content Placeholder 8">
            <a:extLst>
              <a:ext uri="{FF2B5EF4-FFF2-40B4-BE49-F238E27FC236}">
                <a16:creationId xmlns:a16="http://schemas.microsoft.com/office/drawing/2014/main" id="{A7713FA6-C2F7-4257-BD68-4870F179AF55}"/>
              </a:ext>
            </a:extLst>
          </p:cNvPr>
          <p:cNvPicPr>
            <a:picLocks noGrp="1" noChangeAspect="1"/>
          </p:cNvPicPr>
          <p:nvPr>
            <p:ph sz="half" idx="2"/>
          </p:nvPr>
        </p:nvPicPr>
        <p:blipFill>
          <a:blip r:embed="rId3"/>
          <a:stretch>
            <a:fillRect/>
          </a:stretch>
        </p:blipFill>
        <p:spPr>
          <a:xfrm>
            <a:off x="1002959" y="3766057"/>
            <a:ext cx="2378306" cy="2654128"/>
          </a:xfrm>
          <a:prstGeom prst="rect">
            <a:avLst/>
          </a:prstGeom>
        </p:spPr>
      </p:pic>
      <p:pic>
        <p:nvPicPr>
          <p:cNvPr id="10" name="Picture 9">
            <a:extLst>
              <a:ext uri="{FF2B5EF4-FFF2-40B4-BE49-F238E27FC236}">
                <a16:creationId xmlns:a16="http://schemas.microsoft.com/office/drawing/2014/main" id="{31CFC9EA-4F5D-4A62-879C-758B284F630F}"/>
              </a:ext>
            </a:extLst>
          </p:cNvPr>
          <p:cNvPicPr>
            <a:picLocks noChangeAspect="1"/>
          </p:cNvPicPr>
          <p:nvPr/>
        </p:nvPicPr>
        <p:blipFill>
          <a:blip r:embed="rId4"/>
          <a:stretch>
            <a:fillRect/>
          </a:stretch>
        </p:blipFill>
        <p:spPr>
          <a:xfrm>
            <a:off x="5035786" y="5192036"/>
            <a:ext cx="2873240" cy="1388504"/>
          </a:xfrm>
          <a:prstGeom prst="rect">
            <a:avLst/>
          </a:prstGeom>
        </p:spPr>
      </p:pic>
      <p:pic>
        <p:nvPicPr>
          <p:cNvPr id="11" name="Picture 10">
            <a:extLst>
              <a:ext uri="{FF2B5EF4-FFF2-40B4-BE49-F238E27FC236}">
                <a16:creationId xmlns:a16="http://schemas.microsoft.com/office/drawing/2014/main" id="{B65D366C-45F9-4C04-9154-6910922F62E5}"/>
              </a:ext>
            </a:extLst>
          </p:cNvPr>
          <p:cNvPicPr>
            <a:picLocks noChangeAspect="1"/>
          </p:cNvPicPr>
          <p:nvPr/>
        </p:nvPicPr>
        <p:blipFill>
          <a:blip r:embed="rId5"/>
          <a:stretch>
            <a:fillRect/>
          </a:stretch>
        </p:blipFill>
        <p:spPr>
          <a:xfrm>
            <a:off x="1013660" y="1378287"/>
            <a:ext cx="2367605" cy="2116400"/>
          </a:xfrm>
          <a:prstGeom prst="rect">
            <a:avLst/>
          </a:prstGeom>
        </p:spPr>
      </p:pic>
      <p:pic>
        <p:nvPicPr>
          <p:cNvPr id="12" name="Picture 11">
            <a:extLst>
              <a:ext uri="{FF2B5EF4-FFF2-40B4-BE49-F238E27FC236}">
                <a16:creationId xmlns:a16="http://schemas.microsoft.com/office/drawing/2014/main" id="{87565885-32AF-42AA-806B-85ECAEFD2F3A}"/>
              </a:ext>
            </a:extLst>
          </p:cNvPr>
          <p:cNvPicPr>
            <a:picLocks noChangeAspect="1"/>
          </p:cNvPicPr>
          <p:nvPr/>
        </p:nvPicPr>
        <p:blipFill>
          <a:blip r:embed="rId6"/>
          <a:stretch>
            <a:fillRect/>
          </a:stretch>
        </p:blipFill>
        <p:spPr>
          <a:xfrm>
            <a:off x="3973252" y="1336495"/>
            <a:ext cx="4800600" cy="3819525"/>
          </a:xfrm>
          <a:prstGeom prst="rect">
            <a:avLst/>
          </a:prstGeom>
        </p:spPr>
      </p:pic>
    </p:spTree>
    <p:extLst>
      <p:ext uri="{BB962C8B-B14F-4D97-AF65-F5344CB8AC3E}">
        <p14:creationId xmlns:p14="http://schemas.microsoft.com/office/powerpoint/2010/main" val="3704071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89F1-9BD2-44E2-AD00-1C0CBE99EB48}"/>
              </a:ext>
            </a:extLst>
          </p:cNvPr>
          <p:cNvSpPr>
            <a:spLocks noGrp="1"/>
          </p:cNvSpPr>
          <p:nvPr>
            <p:ph type="title"/>
          </p:nvPr>
        </p:nvSpPr>
        <p:spPr>
          <a:xfrm>
            <a:off x="1482811" y="624110"/>
            <a:ext cx="7051589" cy="1280890"/>
          </a:xfrm>
        </p:spPr>
        <p:txBody>
          <a:bodyPr>
            <a:normAutofit/>
          </a:bodyPr>
          <a:lstStyle/>
          <a:p>
            <a:r>
              <a:rPr lang="en-GB" sz="3200" dirty="0"/>
              <a:t>Discovering the structure of DNA</a:t>
            </a:r>
          </a:p>
        </p:txBody>
      </p:sp>
      <p:sp>
        <p:nvSpPr>
          <p:cNvPr id="3" name="Text Placeholder 2">
            <a:extLst>
              <a:ext uri="{FF2B5EF4-FFF2-40B4-BE49-F238E27FC236}">
                <a16:creationId xmlns:a16="http://schemas.microsoft.com/office/drawing/2014/main" id="{9904F9A7-EEFC-4B23-B5F5-B4A5BB6E5817}"/>
              </a:ext>
            </a:extLst>
          </p:cNvPr>
          <p:cNvSpPr>
            <a:spLocks noGrp="1"/>
          </p:cNvSpPr>
          <p:nvPr>
            <p:ph type="body" idx="1"/>
          </p:nvPr>
        </p:nvSpPr>
        <p:spPr/>
        <p:txBody>
          <a:bodyPr/>
          <a:lstStyle/>
          <a:p>
            <a:endParaRPr lang="en-GB"/>
          </a:p>
        </p:txBody>
      </p:sp>
      <p:pic>
        <p:nvPicPr>
          <p:cNvPr id="7" name="Picture 6">
            <a:extLst>
              <a:ext uri="{FF2B5EF4-FFF2-40B4-BE49-F238E27FC236}">
                <a16:creationId xmlns:a16="http://schemas.microsoft.com/office/drawing/2014/main" id="{23FB4EF8-26D3-428B-9853-F4D0548E7440}"/>
              </a:ext>
            </a:extLst>
          </p:cNvPr>
          <p:cNvPicPr>
            <a:picLocks noChangeAspect="1"/>
          </p:cNvPicPr>
          <p:nvPr/>
        </p:nvPicPr>
        <p:blipFill>
          <a:blip r:embed="rId3"/>
          <a:stretch>
            <a:fillRect/>
          </a:stretch>
        </p:blipFill>
        <p:spPr>
          <a:xfrm>
            <a:off x="354613" y="1466058"/>
            <a:ext cx="5057646" cy="1827371"/>
          </a:xfrm>
          <a:prstGeom prst="rect">
            <a:avLst/>
          </a:prstGeom>
        </p:spPr>
      </p:pic>
      <p:pic>
        <p:nvPicPr>
          <p:cNvPr id="9" name="Picture 8">
            <a:extLst>
              <a:ext uri="{FF2B5EF4-FFF2-40B4-BE49-F238E27FC236}">
                <a16:creationId xmlns:a16="http://schemas.microsoft.com/office/drawing/2014/main" id="{02EC90D5-83F5-4053-8BB3-746686B91697}"/>
              </a:ext>
            </a:extLst>
          </p:cNvPr>
          <p:cNvPicPr>
            <a:picLocks noChangeAspect="1"/>
          </p:cNvPicPr>
          <p:nvPr/>
        </p:nvPicPr>
        <p:blipFill>
          <a:blip r:embed="rId4"/>
          <a:stretch>
            <a:fillRect/>
          </a:stretch>
        </p:blipFill>
        <p:spPr>
          <a:xfrm>
            <a:off x="1388719" y="3515883"/>
            <a:ext cx="3652838" cy="3169187"/>
          </a:xfrm>
          <a:prstGeom prst="rect">
            <a:avLst/>
          </a:prstGeom>
        </p:spPr>
      </p:pic>
      <p:sp>
        <p:nvSpPr>
          <p:cNvPr id="10" name="Rectangle 9">
            <a:extLst>
              <a:ext uri="{FF2B5EF4-FFF2-40B4-BE49-F238E27FC236}">
                <a16:creationId xmlns:a16="http://schemas.microsoft.com/office/drawing/2014/main" id="{709A711C-EA63-45F5-A3B0-F5289247C6A3}"/>
              </a:ext>
            </a:extLst>
          </p:cNvPr>
          <p:cNvSpPr/>
          <p:nvPr/>
        </p:nvSpPr>
        <p:spPr>
          <a:xfrm>
            <a:off x="2635082" y="3620531"/>
            <a:ext cx="568409" cy="287912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29074C6-2775-4CAC-950D-D1EBF72F2347}"/>
              </a:ext>
            </a:extLst>
          </p:cNvPr>
          <p:cNvSpPr/>
          <p:nvPr/>
        </p:nvSpPr>
        <p:spPr>
          <a:xfrm>
            <a:off x="2338520" y="3620531"/>
            <a:ext cx="1183156" cy="2879124"/>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1B1D7EB8-966E-497C-B693-65708B3DF1B2}"/>
              </a:ext>
            </a:extLst>
          </p:cNvPr>
          <p:cNvPicPr>
            <a:picLocks noChangeAspect="1"/>
          </p:cNvPicPr>
          <p:nvPr/>
        </p:nvPicPr>
        <p:blipFill>
          <a:blip r:embed="rId5"/>
          <a:stretch>
            <a:fillRect/>
          </a:stretch>
        </p:blipFill>
        <p:spPr>
          <a:xfrm>
            <a:off x="5338119" y="1905000"/>
            <a:ext cx="3678236" cy="3246867"/>
          </a:xfrm>
          <a:prstGeom prst="rect">
            <a:avLst/>
          </a:prstGeom>
        </p:spPr>
      </p:pic>
      <p:sp>
        <p:nvSpPr>
          <p:cNvPr id="15" name="Text Placeholder 7">
            <a:extLst>
              <a:ext uri="{FF2B5EF4-FFF2-40B4-BE49-F238E27FC236}">
                <a16:creationId xmlns:a16="http://schemas.microsoft.com/office/drawing/2014/main" id="{A366F2F1-45B5-49E1-B4F0-1D8AA641CA4B}"/>
              </a:ext>
            </a:extLst>
          </p:cNvPr>
          <p:cNvSpPr txBox="1">
            <a:spLocks/>
          </p:cNvSpPr>
          <p:nvPr/>
        </p:nvSpPr>
        <p:spPr>
          <a:xfrm>
            <a:off x="5412259" y="5449265"/>
            <a:ext cx="2851157" cy="1408735"/>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600" b="1" kern="1200">
                <a:solidFill>
                  <a:schemeClr val="tx1">
                    <a:lumMod val="75000"/>
                    <a:lumOff val="25000"/>
                  </a:schemeClr>
                </a:solidFill>
                <a:latin typeface="+mn-lt"/>
                <a:ea typeface="+mn-ea"/>
                <a:cs typeface="+mn-cs"/>
              </a:defRPr>
            </a:lvl9pPr>
          </a:lstStyle>
          <a:p>
            <a:pPr algn="ctr"/>
            <a:r>
              <a:rPr lang="en-GB" dirty="0"/>
              <a:t>Chargaff’s Rules</a:t>
            </a:r>
          </a:p>
          <a:p>
            <a:pPr algn="ctr"/>
            <a:r>
              <a:rPr lang="en-GB" dirty="0"/>
              <a:t>1952</a:t>
            </a:r>
          </a:p>
        </p:txBody>
      </p:sp>
      <p:cxnSp>
        <p:nvCxnSpPr>
          <p:cNvPr id="17" name="Straight Arrow Connector 16">
            <a:extLst>
              <a:ext uri="{FF2B5EF4-FFF2-40B4-BE49-F238E27FC236}">
                <a16:creationId xmlns:a16="http://schemas.microsoft.com/office/drawing/2014/main" id="{E6E60D23-D534-438F-B256-CC59A10C600A}"/>
              </a:ext>
            </a:extLst>
          </p:cNvPr>
          <p:cNvCxnSpPr/>
          <p:nvPr/>
        </p:nvCxnSpPr>
        <p:spPr>
          <a:xfrm flipH="1" flipV="1">
            <a:off x="5139948" y="5894173"/>
            <a:ext cx="1149641" cy="33971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1473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2EAF35C-EC96-4862-AB91-7528FB6E5A6B}"/>
              </a:ext>
            </a:extLst>
          </p:cNvPr>
          <p:cNvSpPr>
            <a:spLocks noGrp="1"/>
          </p:cNvSpPr>
          <p:nvPr>
            <p:ph type="title"/>
          </p:nvPr>
        </p:nvSpPr>
        <p:spPr>
          <a:xfrm>
            <a:off x="1458097" y="624110"/>
            <a:ext cx="7076303" cy="1280890"/>
          </a:xfrm>
        </p:spPr>
        <p:txBody>
          <a:bodyPr>
            <a:normAutofit/>
          </a:bodyPr>
          <a:lstStyle/>
          <a:p>
            <a:r>
              <a:rPr lang="en-GB" sz="3200" dirty="0"/>
              <a:t>Discovering the structure of DNA</a:t>
            </a:r>
          </a:p>
        </p:txBody>
      </p:sp>
      <p:pic>
        <p:nvPicPr>
          <p:cNvPr id="10" name="Content Placeholder 9" descr="A close up of a map&#10;&#10;Description generated with high confidence">
            <a:extLst>
              <a:ext uri="{FF2B5EF4-FFF2-40B4-BE49-F238E27FC236}">
                <a16:creationId xmlns:a16="http://schemas.microsoft.com/office/drawing/2014/main" id="{C39C8A9B-0911-429A-B612-4EFA08998E2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715689"/>
            <a:ext cx="8353425" cy="4537872"/>
          </a:xfrm>
        </p:spPr>
      </p:pic>
    </p:spTree>
    <p:extLst>
      <p:ext uri="{BB962C8B-B14F-4D97-AF65-F5344CB8AC3E}">
        <p14:creationId xmlns:p14="http://schemas.microsoft.com/office/powerpoint/2010/main" val="1456748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933A323-340E-49BE-ACEB-41958754FF37}"/>
              </a:ext>
            </a:extLst>
          </p:cNvPr>
          <p:cNvSpPr>
            <a:spLocks noGrp="1"/>
          </p:cNvSpPr>
          <p:nvPr>
            <p:ph type="title"/>
          </p:nvPr>
        </p:nvSpPr>
        <p:spPr>
          <a:xfrm>
            <a:off x="1562583" y="624110"/>
            <a:ext cx="6971818" cy="1280890"/>
          </a:xfrm>
        </p:spPr>
        <p:txBody>
          <a:bodyPr/>
          <a:lstStyle/>
          <a:p>
            <a:r>
              <a:rPr lang="en-GB" dirty="0"/>
              <a:t>		</a:t>
            </a:r>
          </a:p>
        </p:txBody>
      </p:sp>
      <p:sp>
        <p:nvSpPr>
          <p:cNvPr id="7" name="Content Placeholder 6">
            <a:extLst>
              <a:ext uri="{FF2B5EF4-FFF2-40B4-BE49-F238E27FC236}">
                <a16:creationId xmlns:a16="http://schemas.microsoft.com/office/drawing/2014/main" id="{FBD19BDF-C717-46AF-ACF2-528F029D290B}"/>
              </a:ext>
            </a:extLst>
          </p:cNvPr>
          <p:cNvSpPr>
            <a:spLocks noGrp="1"/>
          </p:cNvSpPr>
          <p:nvPr>
            <p:ph idx="1"/>
          </p:nvPr>
        </p:nvSpPr>
        <p:spPr/>
        <p:txBody>
          <a:bodyPr>
            <a:normAutofit/>
          </a:bodyPr>
          <a:lstStyle/>
          <a:p>
            <a:pPr marL="0" indent="0" algn="ctr">
              <a:buNone/>
            </a:pPr>
            <a:endParaRPr lang="en-GB" sz="2400" dirty="0"/>
          </a:p>
          <a:p>
            <a:pPr marL="0" indent="0" algn="ctr">
              <a:buNone/>
            </a:pPr>
            <a:endParaRPr lang="en-GB" sz="2400" dirty="0"/>
          </a:p>
          <a:p>
            <a:pPr marL="0" indent="0" algn="ctr">
              <a:buNone/>
            </a:pPr>
            <a:r>
              <a:rPr lang="en-GB" sz="2400" dirty="0"/>
              <a:t>How much DNA do we have and how is our DNA distributed among our cells?</a:t>
            </a:r>
          </a:p>
        </p:txBody>
      </p:sp>
    </p:spTree>
    <p:extLst>
      <p:ext uri="{BB962C8B-B14F-4D97-AF65-F5344CB8AC3E}">
        <p14:creationId xmlns:p14="http://schemas.microsoft.com/office/powerpoint/2010/main" val="3281032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DFFE-6840-4811-8507-4DA630487C29}"/>
              </a:ext>
            </a:extLst>
          </p:cNvPr>
          <p:cNvSpPr>
            <a:spLocks noGrp="1"/>
          </p:cNvSpPr>
          <p:nvPr>
            <p:ph type="title"/>
          </p:nvPr>
        </p:nvSpPr>
        <p:spPr>
          <a:xfrm>
            <a:off x="1435261" y="624110"/>
            <a:ext cx="7099139" cy="1280890"/>
          </a:xfrm>
        </p:spPr>
        <p:txBody>
          <a:bodyPr>
            <a:normAutofit fontScale="90000"/>
          </a:bodyPr>
          <a:lstStyle/>
          <a:p>
            <a:r>
              <a:rPr lang="en-GB" dirty="0"/>
              <a:t>Not just a double-helix structure, but much more complex</a:t>
            </a:r>
          </a:p>
        </p:txBody>
      </p:sp>
      <p:pic>
        <p:nvPicPr>
          <p:cNvPr id="5" name="Content Placeholder 4">
            <a:extLst>
              <a:ext uri="{FF2B5EF4-FFF2-40B4-BE49-F238E27FC236}">
                <a16:creationId xmlns:a16="http://schemas.microsoft.com/office/drawing/2014/main" id="{584B7E7A-09D8-4AEB-8AA5-16B66905581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556" y="2333265"/>
            <a:ext cx="3530240" cy="3685572"/>
          </a:xfrm>
        </p:spPr>
      </p:pic>
      <p:pic>
        <p:nvPicPr>
          <p:cNvPr id="7" name="Picture 6">
            <a:extLst>
              <a:ext uri="{FF2B5EF4-FFF2-40B4-BE49-F238E27FC236}">
                <a16:creationId xmlns:a16="http://schemas.microsoft.com/office/drawing/2014/main" id="{AE8583B7-822D-4652-8174-9E8816E2F4A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45558" y="2333265"/>
            <a:ext cx="4998442" cy="3535101"/>
          </a:xfrm>
          <a:prstGeom prst="rect">
            <a:avLst/>
          </a:prstGeom>
        </p:spPr>
      </p:pic>
      <p:sp>
        <p:nvSpPr>
          <p:cNvPr id="8" name="TextBox 7">
            <a:extLst>
              <a:ext uri="{FF2B5EF4-FFF2-40B4-BE49-F238E27FC236}">
                <a16:creationId xmlns:a16="http://schemas.microsoft.com/office/drawing/2014/main" id="{979031B1-B99E-4DC1-A82F-883E64C1D794}"/>
              </a:ext>
            </a:extLst>
          </p:cNvPr>
          <p:cNvSpPr txBox="1"/>
          <p:nvPr/>
        </p:nvSpPr>
        <p:spPr>
          <a:xfrm>
            <a:off x="532435" y="6204030"/>
            <a:ext cx="8356922" cy="369332"/>
          </a:xfrm>
          <a:prstGeom prst="rect">
            <a:avLst/>
          </a:prstGeom>
          <a:solidFill>
            <a:schemeClr val="bg1"/>
          </a:solidFill>
        </p:spPr>
        <p:txBody>
          <a:bodyPr wrap="square" rtlCol="0">
            <a:spAutoFit/>
          </a:bodyPr>
          <a:lstStyle/>
          <a:p>
            <a:r>
              <a:rPr lang="en-GB" dirty="0"/>
              <a:t>10</a:t>
            </a:r>
            <a:r>
              <a:rPr lang="en-GB" baseline="30000" dirty="0"/>
              <a:t>6</a:t>
            </a:r>
            <a:r>
              <a:rPr lang="en-GB" dirty="0"/>
              <a:t> = 1 million; 10</a:t>
            </a:r>
            <a:r>
              <a:rPr lang="en-GB" baseline="30000" dirty="0"/>
              <a:t>7</a:t>
            </a:r>
            <a:r>
              <a:rPr lang="en-GB" dirty="0"/>
              <a:t> = 10 M; 10</a:t>
            </a:r>
            <a:r>
              <a:rPr lang="en-GB" baseline="30000" dirty="0"/>
              <a:t>8</a:t>
            </a:r>
            <a:r>
              <a:rPr lang="en-GB" dirty="0"/>
              <a:t> = 100 M; 10</a:t>
            </a:r>
            <a:r>
              <a:rPr lang="en-GB" baseline="30000" dirty="0"/>
              <a:t>9</a:t>
            </a:r>
            <a:r>
              <a:rPr lang="en-GB" dirty="0"/>
              <a:t> = 1 B; 10</a:t>
            </a:r>
            <a:r>
              <a:rPr lang="en-GB" baseline="30000" dirty="0"/>
              <a:t>10</a:t>
            </a:r>
            <a:r>
              <a:rPr lang="en-GB" dirty="0"/>
              <a:t> = 10 B; 10</a:t>
            </a:r>
            <a:r>
              <a:rPr lang="en-GB" baseline="30000" dirty="0"/>
              <a:t>11</a:t>
            </a:r>
            <a:r>
              <a:rPr lang="en-GB" dirty="0"/>
              <a:t> = 100 B</a:t>
            </a:r>
          </a:p>
        </p:txBody>
      </p:sp>
    </p:spTree>
    <p:extLst>
      <p:ext uri="{BB962C8B-B14F-4D97-AF65-F5344CB8AC3E}">
        <p14:creationId xmlns:p14="http://schemas.microsoft.com/office/powerpoint/2010/main" val="4125681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1A01C-CC2D-4836-B066-7ACABBC6331E}"/>
              </a:ext>
            </a:extLst>
          </p:cNvPr>
          <p:cNvSpPr>
            <a:spLocks noGrp="1"/>
          </p:cNvSpPr>
          <p:nvPr>
            <p:ph type="title"/>
          </p:nvPr>
        </p:nvSpPr>
        <p:spPr>
          <a:xfrm>
            <a:off x="1394124" y="272196"/>
            <a:ext cx="6989805" cy="1280890"/>
          </a:xfrm>
        </p:spPr>
        <p:txBody>
          <a:bodyPr>
            <a:normAutofit fontScale="90000"/>
          </a:bodyPr>
          <a:lstStyle/>
          <a:p>
            <a:r>
              <a:rPr lang="en-GB" sz="3200" dirty="0"/>
              <a:t>DNA in Eukaryotes (Organisms with a cell nucleus: animals, plants &amp; fungi)</a:t>
            </a:r>
          </a:p>
        </p:txBody>
      </p:sp>
      <p:pic>
        <p:nvPicPr>
          <p:cNvPr id="4" name="Content Placeholder 3">
            <a:extLst>
              <a:ext uri="{FF2B5EF4-FFF2-40B4-BE49-F238E27FC236}">
                <a16:creationId xmlns:a16="http://schemas.microsoft.com/office/drawing/2014/main" id="{BD25A700-A1B8-4D28-8C14-572BFD91A8DE}"/>
              </a:ext>
            </a:extLst>
          </p:cNvPr>
          <p:cNvPicPr>
            <a:picLocks noGrp="1" noChangeAspect="1"/>
          </p:cNvPicPr>
          <p:nvPr>
            <p:ph idx="1"/>
          </p:nvPr>
        </p:nvPicPr>
        <p:blipFill>
          <a:blip r:embed="rId3"/>
          <a:stretch>
            <a:fillRect/>
          </a:stretch>
        </p:blipFill>
        <p:spPr>
          <a:xfrm>
            <a:off x="1189080" y="1413919"/>
            <a:ext cx="6410325" cy="1552575"/>
          </a:xfrm>
          <a:prstGeom prst="rect">
            <a:avLst/>
          </a:prstGeom>
        </p:spPr>
      </p:pic>
      <p:pic>
        <p:nvPicPr>
          <p:cNvPr id="5" name="Picture 4">
            <a:extLst>
              <a:ext uri="{FF2B5EF4-FFF2-40B4-BE49-F238E27FC236}">
                <a16:creationId xmlns:a16="http://schemas.microsoft.com/office/drawing/2014/main" id="{0E71554C-7ACA-40BD-9D40-1785E3EB3498}"/>
              </a:ext>
            </a:extLst>
          </p:cNvPr>
          <p:cNvPicPr>
            <a:picLocks noChangeAspect="1"/>
          </p:cNvPicPr>
          <p:nvPr/>
        </p:nvPicPr>
        <p:blipFill>
          <a:blip r:embed="rId4"/>
          <a:stretch>
            <a:fillRect/>
          </a:stretch>
        </p:blipFill>
        <p:spPr>
          <a:xfrm>
            <a:off x="0" y="3192542"/>
            <a:ext cx="9144000" cy="2845414"/>
          </a:xfrm>
          <a:prstGeom prst="rect">
            <a:avLst/>
          </a:prstGeom>
        </p:spPr>
      </p:pic>
    </p:spTree>
    <p:extLst>
      <p:ext uri="{BB962C8B-B14F-4D97-AF65-F5344CB8AC3E}">
        <p14:creationId xmlns:p14="http://schemas.microsoft.com/office/powerpoint/2010/main" val="2967261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39802-B82B-4C3D-86AA-95CB83A8C49C}"/>
              </a:ext>
            </a:extLst>
          </p:cNvPr>
          <p:cNvSpPr>
            <a:spLocks noGrp="1"/>
          </p:cNvSpPr>
          <p:nvPr>
            <p:ph type="title"/>
          </p:nvPr>
        </p:nvSpPr>
        <p:spPr>
          <a:xfrm>
            <a:off x="1368889" y="175524"/>
            <a:ext cx="7133863" cy="1280890"/>
          </a:xfrm>
        </p:spPr>
        <p:txBody>
          <a:bodyPr>
            <a:normAutofit fontScale="90000"/>
          </a:bodyPr>
          <a:lstStyle/>
          <a:p>
            <a:r>
              <a:rPr lang="en-GB" dirty="0"/>
              <a:t>DNA in Prokaryotes (organisms without a cell nucleus: bacteria)</a:t>
            </a:r>
          </a:p>
        </p:txBody>
      </p:sp>
      <p:pic>
        <p:nvPicPr>
          <p:cNvPr id="6" name="Picture 5" descr="A close up of a map&#10;&#10;Description generated with high confidence">
            <a:extLst>
              <a:ext uri="{FF2B5EF4-FFF2-40B4-BE49-F238E27FC236}">
                <a16:creationId xmlns:a16="http://schemas.microsoft.com/office/drawing/2014/main" id="{520BD1C3-B5A3-4508-AA73-07516AB8B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918" y="1264555"/>
            <a:ext cx="8725787" cy="5417921"/>
          </a:xfrm>
          <a:prstGeom prst="rect">
            <a:avLst/>
          </a:prstGeom>
        </p:spPr>
      </p:pic>
      <p:pic>
        <p:nvPicPr>
          <p:cNvPr id="11" name="Picture 10">
            <a:extLst>
              <a:ext uri="{FF2B5EF4-FFF2-40B4-BE49-F238E27FC236}">
                <a16:creationId xmlns:a16="http://schemas.microsoft.com/office/drawing/2014/main" id="{91BB3298-1208-4133-9C53-AC7B562699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37719" y="5418184"/>
            <a:ext cx="2879125" cy="1350789"/>
          </a:xfrm>
          <a:prstGeom prst="rect">
            <a:avLst/>
          </a:prstGeom>
        </p:spPr>
      </p:pic>
    </p:spTree>
    <p:extLst>
      <p:ext uri="{BB962C8B-B14F-4D97-AF65-F5344CB8AC3E}">
        <p14:creationId xmlns:p14="http://schemas.microsoft.com/office/powerpoint/2010/main" val="3993879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80073B-E43C-4B3C-97DD-4D44717D8F8C}"/>
              </a:ext>
            </a:extLst>
          </p:cNvPr>
          <p:cNvSpPr>
            <a:spLocks noGrp="1"/>
          </p:cNvSpPr>
          <p:nvPr>
            <p:ph type="title"/>
          </p:nvPr>
        </p:nvSpPr>
        <p:spPr>
          <a:xfrm>
            <a:off x="1507525" y="624110"/>
            <a:ext cx="7026876" cy="1280890"/>
          </a:xfrm>
        </p:spPr>
        <p:txBody>
          <a:bodyPr/>
          <a:lstStyle/>
          <a:p>
            <a:r>
              <a:rPr lang="en-GB" dirty="0"/>
              <a:t>Genetics – Central dogma</a:t>
            </a:r>
          </a:p>
        </p:txBody>
      </p:sp>
      <p:graphicFrame>
        <p:nvGraphicFramePr>
          <p:cNvPr id="8" name="Content Placeholder 7">
            <a:extLst>
              <a:ext uri="{FF2B5EF4-FFF2-40B4-BE49-F238E27FC236}">
                <a16:creationId xmlns:a16="http://schemas.microsoft.com/office/drawing/2014/main" id="{E069ABEE-298D-46F9-AAE6-D4FA432D1624}"/>
              </a:ext>
            </a:extLst>
          </p:cNvPr>
          <p:cNvGraphicFramePr>
            <a:graphicFrameLocks noGrp="1"/>
          </p:cNvGraphicFramePr>
          <p:nvPr>
            <p:ph idx="1"/>
            <p:extLst>
              <p:ext uri="{D42A27DB-BD31-4B8C-83A1-F6EECF244321}">
                <p14:modId xmlns:p14="http://schemas.microsoft.com/office/powerpoint/2010/main" val="469715392"/>
              </p:ext>
            </p:extLst>
          </p:nvPr>
        </p:nvGraphicFramePr>
        <p:xfrm>
          <a:off x="766119" y="1519881"/>
          <a:ext cx="7982465" cy="4714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Arrow: Bent 2">
            <a:extLst>
              <a:ext uri="{FF2B5EF4-FFF2-40B4-BE49-F238E27FC236}">
                <a16:creationId xmlns:a16="http://schemas.microsoft.com/office/drawing/2014/main" id="{B619BF47-319B-4F65-A1C9-DF83CA9CE46D}"/>
              </a:ext>
            </a:extLst>
          </p:cNvPr>
          <p:cNvSpPr/>
          <p:nvPr/>
        </p:nvSpPr>
        <p:spPr>
          <a:xfrm>
            <a:off x="4757351" y="2800771"/>
            <a:ext cx="879520" cy="636608"/>
          </a:xfrm>
          <a:prstGeom prst="bentArrow">
            <a:avLst>
              <a:gd name="adj1" fmla="val 25000"/>
              <a:gd name="adj2" fmla="val 20455"/>
              <a:gd name="adj3" fmla="val 25000"/>
              <a:gd name="adj4" fmla="val 437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4" name="Diagram 3">
            <a:extLst>
              <a:ext uri="{FF2B5EF4-FFF2-40B4-BE49-F238E27FC236}">
                <a16:creationId xmlns:a16="http://schemas.microsoft.com/office/drawing/2014/main" id="{ADF98290-67E2-408C-9C9D-CA1D3D988604}"/>
              </a:ext>
            </a:extLst>
          </p:cNvPr>
          <p:cNvGraphicFramePr/>
          <p:nvPr>
            <p:extLst>
              <p:ext uri="{D42A27DB-BD31-4B8C-83A1-F6EECF244321}">
                <p14:modId xmlns:p14="http://schemas.microsoft.com/office/powerpoint/2010/main" val="2031440567"/>
              </p:ext>
            </p:extLst>
          </p:nvPr>
        </p:nvGraphicFramePr>
        <p:xfrm>
          <a:off x="5447818" y="2307264"/>
          <a:ext cx="3210046" cy="128089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FF63AEDF-A67A-4AA4-A68F-2F57CD61A90C}"/>
              </a:ext>
            </a:extLst>
          </p:cNvPr>
          <p:cNvSpPr txBox="1"/>
          <p:nvPr/>
        </p:nvSpPr>
        <p:spPr>
          <a:xfrm>
            <a:off x="2286156" y="5299830"/>
            <a:ext cx="4942390" cy="523220"/>
          </a:xfrm>
          <a:prstGeom prst="rect">
            <a:avLst/>
          </a:prstGeom>
          <a:noFill/>
        </p:spPr>
        <p:txBody>
          <a:bodyPr wrap="square" rtlCol="0">
            <a:spAutoFit/>
          </a:bodyPr>
          <a:lstStyle/>
          <a:p>
            <a:pPr algn="ctr"/>
            <a:r>
              <a:rPr lang="en-GB" sz="2800" dirty="0"/>
              <a:t>Gene Expression</a:t>
            </a:r>
          </a:p>
        </p:txBody>
      </p:sp>
      <p:sp>
        <p:nvSpPr>
          <p:cNvPr id="10" name="Left Brace 9">
            <a:extLst>
              <a:ext uri="{FF2B5EF4-FFF2-40B4-BE49-F238E27FC236}">
                <a16:creationId xmlns:a16="http://schemas.microsoft.com/office/drawing/2014/main" id="{D7439A59-0FF5-4AED-AB46-0906BF8C661E}"/>
              </a:ext>
            </a:extLst>
          </p:cNvPr>
          <p:cNvSpPr/>
          <p:nvPr/>
        </p:nvSpPr>
        <p:spPr>
          <a:xfrm rot="16200000">
            <a:off x="4428570" y="784419"/>
            <a:ext cx="657567" cy="7982465"/>
          </a:xfrm>
          <a:prstGeom prst="leftBrace">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1965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FB1D0-D6E1-449F-A104-EDEA9117362B}"/>
              </a:ext>
            </a:extLst>
          </p:cNvPr>
          <p:cNvSpPr>
            <a:spLocks noGrp="1"/>
          </p:cNvSpPr>
          <p:nvPr>
            <p:ph type="title"/>
          </p:nvPr>
        </p:nvSpPr>
        <p:spPr>
          <a:xfrm>
            <a:off x="1493135" y="624110"/>
            <a:ext cx="7041266" cy="1280890"/>
          </a:xfrm>
        </p:spPr>
        <p:txBody>
          <a:bodyPr/>
          <a:lstStyle/>
          <a:p>
            <a:r>
              <a:rPr lang="en-GB" dirty="0"/>
              <a:t>The point of DNA is to make proteins = gene expression</a:t>
            </a:r>
          </a:p>
        </p:txBody>
      </p:sp>
      <p:pic>
        <p:nvPicPr>
          <p:cNvPr id="5" name="Content Placeholder 4">
            <a:extLst>
              <a:ext uri="{FF2B5EF4-FFF2-40B4-BE49-F238E27FC236}">
                <a16:creationId xmlns:a16="http://schemas.microsoft.com/office/drawing/2014/main" id="{506B53CC-4E25-4A11-9208-36025FCEBF8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9204" t="26625" r="6552" b="3276"/>
          <a:stretch/>
        </p:blipFill>
        <p:spPr>
          <a:xfrm>
            <a:off x="1076446" y="2030949"/>
            <a:ext cx="7457954" cy="4654317"/>
          </a:xfrm>
        </p:spPr>
      </p:pic>
    </p:spTree>
    <p:extLst>
      <p:ext uri="{BB962C8B-B14F-4D97-AF65-F5344CB8AC3E}">
        <p14:creationId xmlns:p14="http://schemas.microsoft.com/office/powerpoint/2010/main" val="12298819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3F5A-AF4C-4277-950B-37FE1E2C0536}"/>
              </a:ext>
            </a:extLst>
          </p:cNvPr>
          <p:cNvSpPr>
            <a:spLocks noGrp="1"/>
          </p:cNvSpPr>
          <p:nvPr>
            <p:ph type="title"/>
          </p:nvPr>
        </p:nvSpPr>
        <p:spPr>
          <a:xfrm>
            <a:off x="1527859" y="624110"/>
            <a:ext cx="7006542" cy="1280890"/>
          </a:xfrm>
        </p:spPr>
        <p:txBody>
          <a:bodyPr>
            <a:normAutofit/>
          </a:bodyPr>
          <a:lstStyle/>
          <a:p>
            <a:r>
              <a:rPr lang="en-GB" sz="3200" dirty="0"/>
              <a:t>The process of gene expression</a:t>
            </a:r>
          </a:p>
        </p:txBody>
      </p:sp>
      <p:pic>
        <p:nvPicPr>
          <p:cNvPr id="4" name="Online Media 3" title="DNA transcription and translation [HD animation]">
            <a:hlinkClick r:id="" action="ppaction://media"/>
            <a:extLst>
              <a:ext uri="{FF2B5EF4-FFF2-40B4-BE49-F238E27FC236}">
                <a16:creationId xmlns:a16="http://schemas.microsoft.com/office/drawing/2014/main" id="{1F244414-31BB-4BB2-9D59-3449552563D8}"/>
              </a:ext>
            </a:extLst>
          </p:cNvPr>
          <p:cNvPicPr>
            <a:picLocks noGrp="1" noRot="1" noChangeAspect="1"/>
          </p:cNvPicPr>
          <p:nvPr>
            <p:ph idx="1"/>
            <a:videoFile r:link="rId1"/>
          </p:nvPr>
        </p:nvPicPr>
        <p:blipFill>
          <a:blip r:embed="rId4"/>
          <a:stretch>
            <a:fillRect/>
          </a:stretch>
        </p:blipFill>
        <p:spPr>
          <a:xfrm>
            <a:off x="509286" y="1479380"/>
            <a:ext cx="8194876" cy="4609618"/>
          </a:xfrm>
          <a:prstGeom prst="rect">
            <a:avLst/>
          </a:prstGeom>
        </p:spPr>
      </p:pic>
      <p:sp>
        <p:nvSpPr>
          <p:cNvPr id="5" name="Rectangle 4">
            <a:extLst>
              <a:ext uri="{FF2B5EF4-FFF2-40B4-BE49-F238E27FC236}">
                <a16:creationId xmlns:a16="http://schemas.microsoft.com/office/drawing/2014/main" id="{A705699C-C9A5-4623-8A42-941FE92A577C}"/>
              </a:ext>
            </a:extLst>
          </p:cNvPr>
          <p:cNvSpPr/>
          <p:nvPr/>
        </p:nvSpPr>
        <p:spPr>
          <a:xfrm>
            <a:off x="1666754" y="6233890"/>
            <a:ext cx="6562845" cy="369332"/>
          </a:xfrm>
          <a:prstGeom prst="rect">
            <a:avLst/>
          </a:prstGeom>
        </p:spPr>
        <p:txBody>
          <a:bodyPr wrap="square">
            <a:spAutoFit/>
          </a:bodyPr>
          <a:lstStyle/>
          <a:p>
            <a:r>
              <a:rPr lang="en-GB" dirty="0">
                <a:hlinkClick r:id="rId5"/>
              </a:rPr>
              <a:t>https://www.youtube.com/watch?v=2BwWavExcFI</a:t>
            </a:r>
            <a:r>
              <a:rPr lang="en-GB" dirty="0"/>
              <a:t> </a:t>
            </a:r>
          </a:p>
        </p:txBody>
      </p:sp>
    </p:spTree>
    <p:extLst>
      <p:ext uri="{BB962C8B-B14F-4D97-AF65-F5344CB8AC3E}">
        <p14:creationId xmlns:p14="http://schemas.microsoft.com/office/powerpoint/2010/main" val="2654001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270A-695B-4E2B-A26E-7ED0659029C4}"/>
              </a:ext>
            </a:extLst>
          </p:cNvPr>
          <p:cNvSpPr>
            <a:spLocks noGrp="1"/>
          </p:cNvSpPr>
          <p:nvPr>
            <p:ph type="title"/>
          </p:nvPr>
        </p:nvSpPr>
        <p:spPr>
          <a:xfrm>
            <a:off x="1421027" y="624110"/>
            <a:ext cx="7113373" cy="1280890"/>
          </a:xfrm>
        </p:spPr>
        <p:txBody>
          <a:bodyPr/>
          <a:lstStyle/>
          <a:p>
            <a:r>
              <a:rPr lang="en-GB" dirty="0"/>
              <a:t>Transcription – Making RNA</a:t>
            </a:r>
          </a:p>
        </p:txBody>
      </p:sp>
      <p:pic>
        <p:nvPicPr>
          <p:cNvPr id="4" name="Picture 3">
            <a:extLst>
              <a:ext uri="{FF2B5EF4-FFF2-40B4-BE49-F238E27FC236}">
                <a16:creationId xmlns:a16="http://schemas.microsoft.com/office/drawing/2014/main" id="{8DB996E7-C7CF-4338-B527-72E284993A39}"/>
              </a:ext>
            </a:extLst>
          </p:cNvPr>
          <p:cNvPicPr>
            <a:picLocks noChangeAspect="1"/>
          </p:cNvPicPr>
          <p:nvPr/>
        </p:nvPicPr>
        <p:blipFill>
          <a:blip r:embed="rId3"/>
          <a:stretch>
            <a:fillRect/>
          </a:stretch>
        </p:blipFill>
        <p:spPr>
          <a:xfrm>
            <a:off x="434532" y="2535194"/>
            <a:ext cx="8507274" cy="2619375"/>
          </a:xfrm>
          <a:prstGeom prst="rect">
            <a:avLst/>
          </a:prstGeom>
        </p:spPr>
      </p:pic>
      <p:pic>
        <p:nvPicPr>
          <p:cNvPr id="5" name="Picture 4">
            <a:extLst>
              <a:ext uri="{FF2B5EF4-FFF2-40B4-BE49-F238E27FC236}">
                <a16:creationId xmlns:a16="http://schemas.microsoft.com/office/drawing/2014/main" id="{3833471E-8EE8-4E41-B2E6-39AC869FBD55}"/>
              </a:ext>
            </a:extLst>
          </p:cNvPr>
          <p:cNvPicPr>
            <a:picLocks noChangeAspect="1"/>
          </p:cNvPicPr>
          <p:nvPr/>
        </p:nvPicPr>
        <p:blipFill>
          <a:blip r:embed="rId4"/>
          <a:stretch>
            <a:fillRect/>
          </a:stretch>
        </p:blipFill>
        <p:spPr>
          <a:xfrm>
            <a:off x="434532" y="2535194"/>
            <a:ext cx="8507274" cy="2638620"/>
          </a:xfrm>
          <a:prstGeom prst="rect">
            <a:avLst/>
          </a:prstGeom>
        </p:spPr>
      </p:pic>
      <p:pic>
        <p:nvPicPr>
          <p:cNvPr id="6" name="Picture 5">
            <a:extLst>
              <a:ext uri="{FF2B5EF4-FFF2-40B4-BE49-F238E27FC236}">
                <a16:creationId xmlns:a16="http://schemas.microsoft.com/office/drawing/2014/main" id="{CD028495-58C5-48AE-9113-7320C6AB81B6}"/>
              </a:ext>
            </a:extLst>
          </p:cNvPr>
          <p:cNvPicPr>
            <a:picLocks noChangeAspect="1"/>
          </p:cNvPicPr>
          <p:nvPr/>
        </p:nvPicPr>
        <p:blipFill>
          <a:blip r:embed="rId5"/>
          <a:stretch>
            <a:fillRect/>
          </a:stretch>
        </p:blipFill>
        <p:spPr>
          <a:xfrm>
            <a:off x="434532" y="2535194"/>
            <a:ext cx="8507274" cy="2623739"/>
          </a:xfrm>
          <a:prstGeom prst="rect">
            <a:avLst/>
          </a:prstGeom>
        </p:spPr>
      </p:pic>
    </p:spTree>
    <p:extLst>
      <p:ext uri="{BB962C8B-B14F-4D97-AF65-F5344CB8AC3E}">
        <p14:creationId xmlns:p14="http://schemas.microsoft.com/office/powerpoint/2010/main" val="429012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5"/>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B8FAC7-EC23-4A19-826A-B015B5C6EBC8}"/>
              </a:ext>
            </a:extLst>
          </p:cNvPr>
          <p:cNvSpPr>
            <a:spLocks noGrp="1"/>
          </p:cNvSpPr>
          <p:nvPr>
            <p:ph type="title"/>
          </p:nvPr>
        </p:nvSpPr>
        <p:spPr>
          <a:xfrm>
            <a:off x="1458097" y="624110"/>
            <a:ext cx="7076303" cy="1280890"/>
          </a:xfrm>
        </p:spPr>
        <p:txBody>
          <a:bodyPr/>
          <a:lstStyle/>
          <a:p>
            <a:r>
              <a:rPr lang="en-GB" dirty="0"/>
              <a:t>Eukaryotic Cell division - Mitosis</a:t>
            </a:r>
          </a:p>
        </p:txBody>
      </p:sp>
      <p:sp>
        <p:nvSpPr>
          <p:cNvPr id="5" name="Text Placeholder 4">
            <a:extLst>
              <a:ext uri="{FF2B5EF4-FFF2-40B4-BE49-F238E27FC236}">
                <a16:creationId xmlns:a16="http://schemas.microsoft.com/office/drawing/2014/main" id="{3995EDBA-57A9-4FB0-88B9-02D7CB9F51D9}"/>
              </a:ext>
            </a:extLst>
          </p:cNvPr>
          <p:cNvSpPr>
            <a:spLocks noGrp="1"/>
          </p:cNvSpPr>
          <p:nvPr>
            <p:ph type="body" idx="1"/>
          </p:nvPr>
        </p:nvSpPr>
        <p:spPr/>
        <p:txBody>
          <a:bodyPr/>
          <a:lstStyle/>
          <a:p>
            <a:endParaRPr lang="en-GB"/>
          </a:p>
        </p:txBody>
      </p:sp>
      <p:pic>
        <p:nvPicPr>
          <p:cNvPr id="10" name="Content Placeholder 9" descr="A picture containing worm&#10;&#10;Description generated with high confidence">
            <a:extLst>
              <a:ext uri="{FF2B5EF4-FFF2-40B4-BE49-F238E27FC236}">
                <a16:creationId xmlns:a16="http://schemas.microsoft.com/office/drawing/2014/main" id="{ABC6E1FF-0B4C-4BC7-AE49-1A58BB60427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33884" y="2511529"/>
            <a:ext cx="1562100" cy="2857500"/>
          </a:xfrm>
        </p:spPr>
      </p:pic>
      <p:sp>
        <p:nvSpPr>
          <p:cNvPr id="7" name="Text Placeholder 6">
            <a:extLst>
              <a:ext uri="{FF2B5EF4-FFF2-40B4-BE49-F238E27FC236}">
                <a16:creationId xmlns:a16="http://schemas.microsoft.com/office/drawing/2014/main" id="{D5FB594E-241F-44EC-8651-D285F17962B3}"/>
              </a:ext>
            </a:extLst>
          </p:cNvPr>
          <p:cNvSpPr>
            <a:spLocks noGrp="1"/>
          </p:cNvSpPr>
          <p:nvPr>
            <p:ph type="body" sz="quarter" idx="3"/>
          </p:nvPr>
        </p:nvSpPr>
        <p:spPr/>
        <p:txBody>
          <a:bodyPr/>
          <a:lstStyle/>
          <a:p>
            <a:endParaRPr lang="en-GB"/>
          </a:p>
        </p:txBody>
      </p:sp>
      <p:pic>
        <p:nvPicPr>
          <p:cNvPr id="12" name="Content Placeholder 11">
            <a:extLst>
              <a:ext uri="{FF2B5EF4-FFF2-40B4-BE49-F238E27FC236}">
                <a16:creationId xmlns:a16="http://schemas.microsoft.com/office/drawing/2014/main" id="{665A9F82-49B6-4295-91A7-9A90E24959E4}"/>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2755557" y="4779637"/>
            <a:ext cx="3195638" cy="1909893"/>
          </a:xfrm>
        </p:spPr>
      </p:pic>
      <p:pic>
        <p:nvPicPr>
          <p:cNvPr id="14" name="Picture 13" descr="A close up of a device&#10;&#10;Description generated with high confidence">
            <a:extLst>
              <a:ext uri="{FF2B5EF4-FFF2-40B4-BE49-F238E27FC236}">
                <a16:creationId xmlns:a16="http://schemas.microsoft.com/office/drawing/2014/main" id="{D2DE68B7-95E9-4CF7-95AA-4DD97B19522A}"/>
              </a:ext>
            </a:extLst>
          </p:cNvPr>
          <p:cNvPicPr>
            <a:picLocks noChangeAspect="1"/>
          </p:cNvPicPr>
          <p:nvPr/>
        </p:nvPicPr>
        <p:blipFill rotWithShape="1">
          <a:blip r:embed="rId5">
            <a:extLst>
              <a:ext uri="{28A0092B-C50C-407E-A947-70E740481C1C}">
                <a14:useLocalDpi xmlns:a14="http://schemas.microsoft.com/office/drawing/2010/main" val="0"/>
              </a:ext>
            </a:extLst>
          </a:blip>
          <a:srcRect b="4189"/>
          <a:stretch/>
        </p:blipFill>
        <p:spPr>
          <a:xfrm>
            <a:off x="1806840" y="1264555"/>
            <a:ext cx="5530319" cy="3469828"/>
          </a:xfrm>
          <a:prstGeom prst="rect">
            <a:avLst/>
          </a:prstGeom>
        </p:spPr>
      </p:pic>
      <p:pic>
        <p:nvPicPr>
          <p:cNvPr id="16" name="Picture 15">
            <a:extLst>
              <a:ext uri="{FF2B5EF4-FFF2-40B4-BE49-F238E27FC236}">
                <a16:creationId xmlns:a16="http://schemas.microsoft.com/office/drawing/2014/main" id="{724E8B38-E65E-44CE-BF80-3FA14D8EC2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1841" y="4345753"/>
            <a:ext cx="1802871" cy="2381895"/>
          </a:xfrm>
          <a:prstGeom prst="rect">
            <a:avLst/>
          </a:prstGeom>
        </p:spPr>
      </p:pic>
    </p:spTree>
    <p:extLst>
      <p:ext uri="{BB962C8B-B14F-4D97-AF65-F5344CB8AC3E}">
        <p14:creationId xmlns:p14="http://schemas.microsoft.com/office/powerpoint/2010/main" val="3906560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F7D36-2ED0-4D5C-AD5F-D5714BF3F157}"/>
              </a:ext>
            </a:extLst>
          </p:cNvPr>
          <p:cNvSpPr>
            <a:spLocks noGrp="1"/>
          </p:cNvSpPr>
          <p:nvPr>
            <p:ph type="title"/>
          </p:nvPr>
        </p:nvSpPr>
        <p:spPr>
          <a:xfrm>
            <a:off x="1458097" y="624110"/>
            <a:ext cx="7076303" cy="1280890"/>
          </a:xfrm>
        </p:spPr>
        <p:txBody>
          <a:bodyPr/>
          <a:lstStyle/>
          <a:p>
            <a:r>
              <a:rPr lang="en-GB" dirty="0"/>
              <a:t>Eukaryotic Cell division - Mitosis</a:t>
            </a:r>
          </a:p>
        </p:txBody>
      </p:sp>
      <p:pic>
        <p:nvPicPr>
          <p:cNvPr id="4" name="Online Media 3">
            <a:hlinkClick r:id="" action="ppaction://media"/>
            <a:extLst>
              <a:ext uri="{FF2B5EF4-FFF2-40B4-BE49-F238E27FC236}">
                <a16:creationId xmlns:a16="http://schemas.microsoft.com/office/drawing/2014/main" id="{0022BF83-D961-483A-96E6-7A154CE9BD71}"/>
              </a:ext>
            </a:extLst>
          </p:cNvPr>
          <p:cNvPicPr>
            <a:picLocks noGrp="1" noRot="1" noChangeAspect="1"/>
          </p:cNvPicPr>
          <p:nvPr>
            <p:ph idx="1"/>
            <a:videoFile r:link="rId1"/>
          </p:nvPr>
        </p:nvPicPr>
        <p:blipFill>
          <a:blip r:embed="rId4"/>
          <a:stretch>
            <a:fillRect/>
          </a:stretch>
        </p:blipFill>
        <p:spPr>
          <a:xfrm>
            <a:off x="1643449" y="1691771"/>
            <a:ext cx="6227805" cy="4670854"/>
          </a:xfrm>
          <a:prstGeom prst="rect">
            <a:avLst/>
          </a:prstGeom>
        </p:spPr>
      </p:pic>
    </p:spTree>
    <p:extLst>
      <p:ext uri="{BB962C8B-B14F-4D97-AF65-F5344CB8AC3E}">
        <p14:creationId xmlns:p14="http://schemas.microsoft.com/office/powerpoint/2010/main" val="2708928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4D04-B769-481C-A80D-FC64C0E09173}"/>
              </a:ext>
            </a:extLst>
          </p:cNvPr>
          <p:cNvSpPr>
            <a:spLocks noGrp="1"/>
          </p:cNvSpPr>
          <p:nvPr>
            <p:ph type="title"/>
          </p:nvPr>
        </p:nvSpPr>
        <p:spPr>
          <a:xfrm>
            <a:off x="1482811" y="624110"/>
            <a:ext cx="7051589" cy="1280890"/>
          </a:xfrm>
        </p:spPr>
        <p:txBody>
          <a:bodyPr/>
          <a:lstStyle/>
          <a:p>
            <a:r>
              <a:rPr lang="en-GB" dirty="0"/>
              <a:t>Translation – Making Proteins</a:t>
            </a:r>
          </a:p>
        </p:txBody>
      </p:sp>
      <p:pic>
        <p:nvPicPr>
          <p:cNvPr id="4" name="Content Placeholder 3">
            <a:extLst>
              <a:ext uri="{FF2B5EF4-FFF2-40B4-BE49-F238E27FC236}">
                <a16:creationId xmlns:a16="http://schemas.microsoft.com/office/drawing/2014/main" id="{C98DBEB2-6D2B-441A-ACB7-C4191117C477}"/>
              </a:ext>
            </a:extLst>
          </p:cNvPr>
          <p:cNvPicPr>
            <a:picLocks noGrp="1" noChangeAspect="1"/>
          </p:cNvPicPr>
          <p:nvPr>
            <p:ph idx="1"/>
          </p:nvPr>
        </p:nvPicPr>
        <p:blipFill>
          <a:blip r:embed="rId3"/>
          <a:stretch>
            <a:fillRect/>
          </a:stretch>
        </p:blipFill>
        <p:spPr>
          <a:xfrm>
            <a:off x="1767016" y="1569366"/>
            <a:ext cx="7064251" cy="4992071"/>
          </a:xfrm>
          <a:prstGeom prst="rect">
            <a:avLst/>
          </a:prstGeom>
        </p:spPr>
      </p:pic>
    </p:spTree>
    <p:extLst>
      <p:ext uri="{BB962C8B-B14F-4D97-AF65-F5344CB8AC3E}">
        <p14:creationId xmlns:p14="http://schemas.microsoft.com/office/powerpoint/2010/main" val="318178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0C864948-6930-44AE-B0E4-C4DDDD486D44}"/>
              </a:ext>
            </a:extLst>
          </p:cNvPr>
          <p:cNvPicPr>
            <a:picLocks noGrp="1" noRot="1" noChangeAspect="1"/>
          </p:cNvPicPr>
          <p:nvPr>
            <p:ph idx="1"/>
            <a:videoFile r:link="rId1"/>
          </p:nvPr>
        </p:nvPicPr>
        <p:blipFill>
          <a:blip r:embed="rId4"/>
          <a:stretch>
            <a:fillRect/>
          </a:stretch>
        </p:blipFill>
        <p:spPr>
          <a:xfrm>
            <a:off x="2644346" y="2230609"/>
            <a:ext cx="5461686" cy="4096265"/>
          </a:xfrm>
          <a:prstGeom prst="rect">
            <a:avLst/>
          </a:prstGeom>
        </p:spPr>
      </p:pic>
      <p:sp>
        <p:nvSpPr>
          <p:cNvPr id="5" name="Title 1">
            <a:extLst>
              <a:ext uri="{FF2B5EF4-FFF2-40B4-BE49-F238E27FC236}">
                <a16:creationId xmlns:a16="http://schemas.microsoft.com/office/drawing/2014/main" id="{DFCA1163-BB7F-4507-B8CC-A30391E2B92F}"/>
              </a:ext>
            </a:extLst>
          </p:cNvPr>
          <p:cNvSpPr>
            <a:spLocks noGrp="1"/>
          </p:cNvSpPr>
          <p:nvPr>
            <p:ph type="title"/>
          </p:nvPr>
        </p:nvSpPr>
        <p:spPr>
          <a:xfrm>
            <a:off x="1482811" y="624110"/>
            <a:ext cx="7051589" cy="1280890"/>
          </a:xfrm>
        </p:spPr>
        <p:txBody>
          <a:bodyPr/>
          <a:lstStyle/>
          <a:p>
            <a:r>
              <a:rPr lang="en-GB" dirty="0"/>
              <a:t>Translation – Making Proteins</a:t>
            </a:r>
          </a:p>
        </p:txBody>
      </p:sp>
    </p:spTree>
    <p:extLst>
      <p:ext uri="{BB962C8B-B14F-4D97-AF65-F5344CB8AC3E}">
        <p14:creationId xmlns:p14="http://schemas.microsoft.com/office/powerpoint/2010/main" val="3796092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3381-C322-4FEF-9F08-83A8E9ECABA0}"/>
              </a:ext>
            </a:extLst>
          </p:cNvPr>
          <p:cNvSpPr>
            <a:spLocks noGrp="1"/>
          </p:cNvSpPr>
          <p:nvPr>
            <p:ph type="title"/>
          </p:nvPr>
        </p:nvSpPr>
        <p:spPr>
          <a:xfrm>
            <a:off x="1532239" y="624110"/>
            <a:ext cx="7002162" cy="1280890"/>
          </a:xfrm>
        </p:spPr>
        <p:txBody>
          <a:bodyPr/>
          <a:lstStyle/>
          <a:p>
            <a:r>
              <a:rPr lang="en-GB" dirty="0"/>
              <a:t>Phenotypes</a:t>
            </a:r>
          </a:p>
        </p:txBody>
      </p:sp>
      <p:pic>
        <p:nvPicPr>
          <p:cNvPr id="4" name="Content Placeholder 3">
            <a:extLst>
              <a:ext uri="{FF2B5EF4-FFF2-40B4-BE49-F238E27FC236}">
                <a16:creationId xmlns:a16="http://schemas.microsoft.com/office/drawing/2014/main" id="{817DB7BC-F4CE-4BCB-85A8-EA83A0848F8C}"/>
              </a:ext>
            </a:extLst>
          </p:cNvPr>
          <p:cNvPicPr>
            <a:picLocks noGrp="1" noChangeAspect="1"/>
          </p:cNvPicPr>
          <p:nvPr>
            <p:ph idx="1"/>
          </p:nvPr>
        </p:nvPicPr>
        <p:blipFill>
          <a:blip r:embed="rId3"/>
          <a:stretch>
            <a:fillRect/>
          </a:stretch>
        </p:blipFill>
        <p:spPr>
          <a:xfrm>
            <a:off x="550485" y="2291788"/>
            <a:ext cx="8273226" cy="3194612"/>
          </a:xfrm>
          <a:prstGeom prst="rect">
            <a:avLst/>
          </a:prstGeom>
        </p:spPr>
      </p:pic>
    </p:spTree>
    <p:extLst>
      <p:ext uri="{BB962C8B-B14F-4D97-AF65-F5344CB8AC3E}">
        <p14:creationId xmlns:p14="http://schemas.microsoft.com/office/powerpoint/2010/main" val="1784594765"/>
      </p:ext>
    </p:extLst>
  </p:cSld>
  <p:clrMapOvr>
    <a:masterClrMapping/>
  </p:clrMapOvr>
</p:sld>
</file>

<file path=ppt/theme/theme1.xml><?xml version="1.0" encoding="utf-8"?>
<a:theme xmlns:a="http://schemas.openxmlformats.org/drawingml/2006/main" name="Wisp">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1434</TotalTime>
  <Words>4208</Words>
  <Application>Microsoft Office PowerPoint</Application>
  <PresentationFormat>On-screen Show (4:3)</PresentationFormat>
  <Paragraphs>374</Paragraphs>
  <Slides>23</Slides>
  <Notes>22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Wisp</vt:lpstr>
      <vt:lpstr>Genetics Part 1</vt:lpstr>
      <vt:lpstr>All life shares the same genetic code</vt:lpstr>
      <vt:lpstr>Today’s lecture</vt:lpstr>
      <vt:lpstr>Discovering the structure of DNA</vt:lpstr>
      <vt:lpstr>Discovering DNA  </vt:lpstr>
      <vt:lpstr>The “Transforming Factor” </vt:lpstr>
      <vt:lpstr>Determining that DNA is the hereditary material</vt:lpstr>
      <vt:lpstr>Hershey &amp; Chase 1952 – Blender Experiment – proteins or DNA?</vt:lpstr>
      <vt:lpstr>Discovering the structure of DNA</vt:lpstr>
      <vt:lpstr>Discovering the structure of DNA</vt:lpstr>
      <vt:lpstr>  </vt:lpstr>
      <vt:lpstr>Not just a double-helix structure, but much more complex</vt:lpstr>
      <vt:lpstr>DNA in Eukaryotes (Organisms with a cell nucleus: animals, plants &amp; fungi)</vt:lpstr>
      <vt:lpstr>DNA in Prokaryotes (organisms without a cell nucleus: bacteria)</vt:lpstr>
      <vt:lpstr>Genetics – Central dogma</vt:lpstr>
      <vt:lpstr>The point of DNA is to make proteins = gene expression</vt:lpstr>
      <vt:lpstr>The process of gene expression</vt:lpstr>
      <vt:lpstr>Transcription – Making RNA</vt:lpstr>
      <vt:lpstr>Eukaryotic Cell division - Mitosis</vt:lpstr>
      <vt:lpstr>Eukaryotic Cell division - Mitosis</vt:lpstr>
      <vt:lpstr>Translation – Making Proteins</vt:lpstr>
      <vt:lpstr>Translation – Making Proteins</vt:lpstr>
      <vt:lpstr>Phenotypes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Genetics Part 1</dc:title>
  <dc:creator>RAWLINGS A. (612964)</dc:creator>
  <cp:lastModifiedBy>RAWLINGS A. (612964)</cp:lastModifiedBy>
  <cp:revision>77</cp:revision>
  <dcterms:created xsi:type="dcterms:W3CDTF">2018-02-21T09:49:35Z</dcterms:created>
  <dcterms:modified xsi:type="dcterms:W3CDTF">2019-02-21T14:03:47Z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