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7" r:id="rId2"/>
    <p:sldId id="26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9" r:id="rId12"/>
    <p:sldId id="267" r:id="rId13"/>
    <p:sldId id="270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488"/>
    <p:restoredTop sz="94618"/>
  </p:normalViewPr>
  <p:slideViewPr>
    <p:cSldViewPr snapToGrid="0" snapToObjects="1">
      <p:cViewPr varScale="1">
        <p:scale>
          <a:sx n="83" d="100"/>
          <a:sy n="83" d="100"/>
        </p:scale>
        <p:origin x="216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960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91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5720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63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01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45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21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394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48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412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55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89E5F-EA40-E442-AC66-0364642B80C5}" type="datetimeFigureOut">
              <a:rPr lang="en-US" smtClean="0"/>
              <a:t>11/13/20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8B0B3F-1331-4242-8802-DC5F422C35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5223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C671E01-9DD0-5545-B59A-267870E19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142" y="184855"/>
            <a:ext cx="5160935" cy="667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649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6B0C29-6D83-3447-80EB-F1055ED4FE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07" y="170931"/>
            <a:ext cx="11218822" cy="6477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883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C9619C-5664-9046-8665-136C6B308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47" y="260041"/>
            <a:ext cx="11198718" cy="6273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421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8A9554-26AD-FE4E-8F8D-92D18849D4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938" y="176273"/>
            <a:ext cx="11045313" cy="647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417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BC5BC7-45D8-8A49-A27C-D9F17B4C6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976" y="296083"/>
            <a:ext cx="11681549" cy="6327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902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B105BD-3E5F-5F4A-A5FB-4060E22D1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939" y="207503"/>
            <a:ext cx="10978275" cy="6456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53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2746A1-51FC-A547-B506-9E310D503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911" y="137193"/>
            <a:ext cx="10678334" cy="6610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456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C04B2D-5277-4E44-976E-35FE19323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4300" y="155819"/>
            <a:ext cx="9423400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066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FC3248-EE07-A846-A7D5-400B4232D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901" y="128750"/>
            <a:ext cx="10117810" cy="6582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910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E7687E-5AAB-0343-B68F-D790DCC66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947" y="113875"/>
            <a:ext cx="11136766" cy="659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315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0EC151-DA12-054C-90BA-503DC62898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190" y="103034"/>
            <a:ext cx="10571356" cy="6670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714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C36AF38-96F4-7546-80CE-EB9681B14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863" y="156243"/>
            <a:ext cx="9763933" cy="6580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24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7F61DF-EEA3-9F4E-A76B-A9581ECC2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06394"/>
            <a:ext cx="10482146" cy="672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946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53760A-96FF-E14E-A9AA-942E1BD29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317500"/>
            <a:ext cx="9398000" cy="622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737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</TotalTime>
  <Words>0</Words>
  <Application>Microsoft Macintosh PowerPoint</Application>
  <PresentationFormat>Widescreen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3</cp:revision>
  <dcterms:created xsi:type="dcterms:W3CDTF">2020-11-13T08:37:08Z</dcterms:created>
  <dcterms:modified xsi:type="dcterms:W3CDTF">2020-11-13T12:33:53Z</dcterms:modified>
</cp:coreProperties>
</file>