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8" r:id="rId4"/>
    <p:sldId id="257" r:id="rId5"/>
    <p:sldId id="263" r:id="rId6"/>
    <p:sldId id="261" r:id="rId7"/>
    <p:sldId id="262" r:id="rId8"/>
    <p:sldId id="264" r:id="rId9"/>
    <p:sldId id="265" r:id="rId10"/>
    <p:sldId id="266" r:id="rId11"/>
    <p:sldId id="267" r:id="rId12"/>
  </p:sldIdLst>
  <p:sldSz cx="12192000" cy="6858000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6374" autoAdjust="0"/>
  </p:normalViewPr>
  <p:slideViewPr>
    <p:cSldViewPr snapToGrid="0">
      <p:cViewPr varScale="1">
        <p:scale>
          <a:sx n="110" d="100"/>
          <a:sy n="110" d="100"/>
        </p:scale>
        <p:origin x="57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586D0-BB8B-4B07-8B07-0981CD4E6F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42DC1C-CAC9-4C90-A74A-95E79D8424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FC78F8-4992-4283-893D-A40AFE9A83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5FA63-D54A-480C-8381-72F0955F2913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D9E94B-6A6A-44C8-BD8D-EDCE01A2AE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154714-1852-40B7-8601-AD79E492BE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801AF-F2BC-4CD9-ADBE-18072F1083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08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DAA31-FE03-4212-9C2E-9E751BC7F7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698D8C-C07F-4B4D-90E7-0D1456CCF6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A4D29A-358B-4D13-ABC1-36344017E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5FA63-D54A-480C-8381-72F0955F2913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3D0772-4CE3-4D3C-A47A-B53315930D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8689E0-D943-46DF-B75F-2900E99C37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801AF-F2BC-4CD9-ADBE-18072F1083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24853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2A6468-ED13-403A-AB3D-2C9EBD0783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723551-A53D-4A56-93C1-5E6148A9F0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0033E6-D3A5-4CFF-8B2D-20A6A9D418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5FA63-D54A-480C-8381-72F0955F2913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F28A21-0CE2-4BEE-B483-CB25BE2B9A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8FBEFC-3B4C-4F8A-8E5F-D582812C0D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801AF-F2BC-4CD9-ADBE-18072F1083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20581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18D69F-CD70-46D7-BD75-08665ADF75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36EF10-62CF-4AF7-9161-221B71DCCD6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BB46D1-1A23-4353-887F-2852BBB5DE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F8A570-4268-4193-8B42-214AF98319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5FA63-D54A-480C-8381-72F0955F2913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811621-D64B-4F2B-BFFB-0CBC3A3CB1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4BF654-5275-4815-8BC9-BB019856E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801AF-F2BC-4CD9-ADBE-18072F1083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2692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AAE2E4-A865-40A0-8795-22AFC25921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3A619A-7353-4EB6-92DD-45E7845421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7C7810-7283-4541-85E7-68E76BD469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BF8B98B-91DC-4A53-9A84-DBE3CBE7450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E3D413C-866B-4928-8553-C585AF42731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7A058EF-E6B7-4D37-9FDF-1E18F0E7F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5FA63-D54A-480C-8381-72F0955F2913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F4FD382-142E-42BB-BD93-5613F22AFD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1ADBDEC-E9D8-4507-982F-E25B417368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801AF-F2BC-4CD9-ADBE-18072F1083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5529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AA45CB-946D-41B7-AD24-C2148AD64C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51DFB9-C5BB-4B1C-B3E1-2EE1F17425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5FA63-D54A-480C-8381-72F0955F2913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A9A2BFA-B905-441E-B728-6B747C417F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13FA98-B517-4F2C-90C3-72042F6CB4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801AF-F2BC-4CD9-ADBE-18072F1083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2272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145A4E0-C58A-4A36-A1D5-478EC221F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5FA63-D54A-480C-8381-72F0955F2913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F21A907-A9A5-427B-915C-7355E68C92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F69668-9D62-4EAD-9F98-9D69583AA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801AF-F2BC-4CD9-ADBE-18072F1083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0942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4C842-A142-4BB0-AE87-3814E9DD8D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A3EFAA-07E1-4154-BCA4-44A02ED5F0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519479-244E-41A5-AB92-9E9EB25D46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B7AB6A-0055-47FB-BE56-279662B9CA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5FA63-D54A-480C-8381-72F0955F2913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14E847-5304-462E-8FF2-34F3D1897B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A9646A-6116-4B9C-87FB-A3FBC88C94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801AF-F2BC-4CD9-ADBE-18072F1083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46339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3BA6F-4392-4AA2-9A2D-8F967D7866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236D607-A974-488E-9515-A6DDC209129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D6B307-F8DE-4EBB-8B9A-26CBF3F037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0D88A6-6D49-4BEE-A775-5DFCC55705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5FA63-D54A-480C-8381-72F0955F2913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50D74-67C3-449A-BBE9-8A5FF4FD91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5FFF4E-A3F7-40EA-ADDD-7CCEF37417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801AF-F2BC-4CD9-ADBE-18072F1083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73331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B2BDC-1E66-41E7-A951-AC0AC32C7A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DAC7BA-2F0D-4581-90BD-8A75BFE416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FE4B0F-177F-44ED-9563-1044E9AD4E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5FA63-D54A-480C-8381-72F0955F2913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ECB6AD-0ED9-48F4-BE33-66384FB1EE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7F45C9-E387-4F13-8284-C8A8738ECA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801AF-F2BC-4CD9-ADBE-18072F1083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85092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B49C0B0-B747-48A1-9F8F-3BD7282470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2CD272-3067-4462-892E-99D4E1B81A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5EC7D3-97F8-4BF8-8BB6-C36EEF849B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5FA63-D54A-480C-8381-72F0955F2913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202BB1-4952-410E-A5A4-9B055A21C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0999C1-4E50-4739-9D01-5CE2BCC95B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801AF-F2BC-4CD9-ADBE-18072F1083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7644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15F547-2CDE-4F30-8CA4-6BEDFD88F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FE886B-7BFA-492A-8728-1CB6EF0EB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2E8B77-F64F-4CBB-9DDB-66844F7E291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15FA63-D54A-480C-8381-72F0955F2913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1EC4A0-D22C-4BAD-9CFC-A0B9CA1397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53E3C6-3940-4D80-9C95-9B1B74BE5E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9801AF-F2BC-4CD9-ADBE-18072F1083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81839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mp"/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mp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mp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73BB7-6C01-439E-8EA1-C3656AEE37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75359" y="320124"/>
            <a:ext cx="9622972" cy="1491260"/>
          </a:xfrm>
        </p:spPr>
        <p:txBody>
          <a:bodyPr>
            <a:normAutofit/>
          </a:bodyPr>
          <a:lstStyle/>
          <a:p>
            <a:pPr algn="l"/>
            <a:r>
              <a:rPr lang="en-GB" sz="16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</a:t>
            </a:r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MSc Programme</a:t>
            </a:r>
            <a:b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</a:t>
            </a:r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Postgraduate Research Method</a:t>
            </a:r>
            <a:b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</a:t>
            </a:r>
            <a:r>
              <a:rPr lang="en-GB" sz="28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Advanced Seed Sowing Mechanism Technology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D0C255-BB97-44C8-B406-FC46896F7207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5359" y="1898469"/>
            <a:ext cx="10302240" cy="371607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98E19CD3-E501-4262-B757-876874BEE22F}"/>
              </a:ext>
            </a:extLst>
          </p:cNvPr>
          <p:cNvSpPr/>
          <p:nvPr/>
        </p:nvSpPr>
        <p:spPr>
          <a:xfrm>
            <a:off x="1053737" y="5614546"/>
            <a:ext cx="199426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en-US" b="1" dirty="0">
                <a:solidFill>
                  <a:srgbClr val="00B05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altLang="en-US" b="1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By </a:t>
            </a:r>
            <a:br>
              <a:rPr lang="en-GB" altLang="en-US" b="1" dirty="0">
                <a:solidFill>
                  <a:srgbClr val="00B05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altLang="en-US" b="1" dirty="0">
                <a:solidFill>
                  <a:srgbClr val="00B05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Ehab Barsoum</a:t>
            </a:r>
            <a:br>
              <a:rPr lang="en-GB" altLang="en-US" b="1" dirty="0">
                <a:solidFill>
                  <a:srgbClr val="0070C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altLang="en-US" b="1" dirty="0">
                <a:solidFill>
                  <a:srgbClr val="0070C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P149568</a:t>
            </a:r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0CFA13-A3C7-41C0-B8DA-4EEB57B113E0}"/>
              </a:ext>
            </a:extLst>
          </p:cNvPr>
          <p:cNvSpPr/>
          <p:nvPr/>
        </p:nvSpPr>
        <p:spPr>
          <a:xfrm>
            <a:off x="8799234" y="5681731"/>
            <a:ext cx="240161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>
                <a:solidFill>
                  <a:srgbClr val="00206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(Grenada Broadcast., 2020)</a:t>
            </a:r>
            <a:endParaRPr lang="en-GB" sz="1400" dirty="0">
              <a:solidFill>
                <a:srgbClr val="00206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0315925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EF618E-7D6B-4E85-8213-0F1AB36551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67286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Spider Diagram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C54CEFF-6071-452F-9028-1EB34ED7DC27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1877" y="1057049"/>
            <a:ext cx="2566534" cy="768576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98ED560-673A-4C78-9C36-7D6CFE73EC58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933304"/>
            <a:ext cx="10515599" cy="4278494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543353820"/>
      </p:ext>
    </p:extLst>
  </p:cSld>
  <p:clrMapOvr>
    <a:masterClrMapping/>
  </p:clrMapOvr>
  <p:transition spd="slow">
    <p:randomBar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C79048-95B1-4B9C-83BE-D8DAD529C4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497212"/>
            <a:ext cx="9144000" cy="361204"/>
          </a:xfrm>
        </p:spPr>
        <p:txBody>
          <a:bodyPr>
            <a:noAutofit/>
          </a:bodyPr>
          <a:lstStyle/>
          <a:p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Managing the Time Plan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8346AD2-EB99-4C5C-89D3-EF1C253BE12F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942390"/>
            <a:ext cx="9144000" cy="5418397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508768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090B6C-FD0A-4FAE-949E-B6F39904ED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Advanced Seed Sowing Mechanism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E8DC7-0F77-4F77-BCEC-5BFB148790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82228"/>
          </a:xfrm>
        </p:spPr>
        <p:txBody>
          <a:bodyPr>
            <a:normAutofit fontScale="92500" lnSpcReduction="10000"/>
          </a:bodyPr>
          <a:lstStyle/>
          <a:p>
            <a:r>
              <a:rPr lang="en-GB" sz="3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Aims and Objectives</a:t>
            </a:r>
          </a:p>
          <a:p>
            <a:pPr marL="457200" indent="-457200">
              <a:buFont typeface="Arial" panose="020B0604020202020204" pitchFamily="34" charset="0"/>
              <a:buAutoNum type="arabicPeriod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Look precisely at </a:t>
            </a:r>
            <a:r>
              <a:rPr lang="en-US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Current Seed Sowing Technologies.</a:t>
            </a:r>
          </a:p>
          <a:p>
            <a:pPr marL="457200" indent="-457200">
              <a:buAutoNum type="arabicPeriod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Existed technologies is emissions  producer and it is impact .</a:t>
            </a:r>
          </a:p>
          <a:p>
            <a:pPr marL="457200" indent="-457200">
              <a:buAutoNum type="arabicPeriod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Combating seasonal rain  and desertification in the wide world . </a:t>
            </a:r>
          </a:p>
          <a:p>
            <a:pPr marL="457200" indent="-457200">
              <a:buAutoNum type="arabicPeriod"/>
            </a:pPr>
            <a:r>
              <a:rPr lang="en-US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Developing Technologies that produce zero emission.</a:t>
            </a:r>
          </a:p>
          <a:p>
            <a:pPr marL="457200" indent="-457200">
              <a:buAutoNum type="arabicPeriod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Evaluate the ASSM versus to other machines in the market.</a:t>
            </a:r>
          </a:p>
          <a:p>
            <a:pPr marL="457200" indent="-457200">
              <a:buAutoNum type="arabicPeriod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MSR 500 Dyno test.</a:t>
            </a:r>
          </a:p>
          <a:p>
            <a:pPr marL="457200" indent="-457200">
              <a:buAutoNum type="arabicPeriod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Determine the differences of using EVs versus  ICE.</a:t>
            </a:r>
          </a:p>
          <a:p>
            <a:pPr marL="457200" indent="-457200">
              <a:buAutoNum type="arabicPeriod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Direct and indirect advantages.</a:t>
            </a:r>
          </a:p>
          <a:p>
            <a:pPr marL="457200" indent="-457200">
              <a:buAutoNum type="arabicPeriod"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Sort out future Challenges and obstacles .</a:t>
            </a:r>
            <a:br>
              <a:rPr lang="en-GB" sz="32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2939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5C1482D-9AA4-4607-B7BF-A4356BB142F3}"/>
              </a:ext>
            </a:extLst>
          </p:cNvPr>
          <p:cNvSpPr/>
          <p:nvPr/>
        </p:nvSpPr>
        <p:spPr>
          <a:xfrm>
            <a:off x="1576251" y="1783701"/>
            <a:ext cx="8769532" cy="3416320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342900" lvl="0" indent="-342900">
              <a:buFont typeface="+mj-lt"/>
              <a:buAutoNum type="arabicPeriod"/>
            </a:pPr>
            <a:r>
              <a:rPr lang="en-GB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Arial" panose="020B0604020202020204" pitchFamily="34" charset="0"/>
                <a:ea typeface="Times New Roman" panose="02020603050405020304" pitchFamily="18" charset="0"/>
              </a:rPr>
              <a:t>Rolling rod test the first task will be performed to assess the main points of ASSM distribute total mass, materials required, efficiency and general quality.</a:t>
            </a:r>
            <a:endParaRPr lang="en-GB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Arial" panose="020B0604020202020204" pitchFamily="34" charset="0"/>
                <a:ea typeface="Times New Roman" panose="02020603050405020304" pitchFamily="18" charset="0"/>
              </a:rPr>
              <a:t>Food and agriculture organization of the United Nations. What the world is struggling with at the moment, e.g. a lot of evidence of the needs to change the current bad situation. ASSM will address this by increasing the harvest and the growing of different fruit and vegetables. </a:t>
            </a:r>
            <a:endParaRPr lang="en-GB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Arial" panose="020B0604020202020204" pitchFamily="34" charset="0"/>
                <a:ea typeface="Times New Roman" panose="02020603050405020304" pitchFamily="18" charset="0"/>
              </a:rPr>
              <a:t>Development is targeting to avoid using any emissions producer machines and chemical impacts for human food, ASSM is Zero emission.</a:t>
            </a:r>
            <a:endParaRPr lang="en-GB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Arial" panose="020B0604020202020204" pitchFamily="34" charset="0"/>
                <a:ea typeface="Times New Roman" panose="02020603050405020304" pitchFamily="18" charset="0"/>
              </a:rPr>
              <a:t>All the material used to manufacture the machine is simple and usable always without harming the human, for instance stainless steel, wood, rubber and lithium batteries.  </a:t>
            </a:r>
            <a:endParaRPr lang="en-GB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D61CA13-1A35-4DBB-B47E-42EC7BA0E10E}"/>
              </a:ext>
            </a:extLst>
          </p:cNvPr>
          <p:cNvSpPr/>
          <p:nvPr/>
        </p:nvSpPr>
        <p:spPr>
          <a:xfrm>
            <a:off x="5158144" y="919315"/>
            <a:ext cx="225574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Key elements 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2560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D23B5-ADF3-451E-9668-B07A6E7021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625974"/>
            <a:ext cx="9144000" cy="1594712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FF0000"/>
                </a:solidFill>
              </a:rPr>
              <a:t>Domestic price warnings</a:t>
            </a:r>
            <a:br>
              <a:rPr lang="en-GB" dirty="0"/>
            </a:b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AC22E93-671C-44FE-A990-188177A8690A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016" y="1423330"/>
            <a:ext cx="10937966" cy="4685212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69DDCB3-5E32-4990-A2A5-4A667B8ECC56}"/>
              </a:ext>
            </a:extLst>
          </p:cNvPr>
          <p:cNvSpPr/>
          <p:nvPr/>
        </p:nvSpPr>
        <p:spPr>
          <a:xfrm>
            <a:off x="9947257" y="6232026"/>
            <a:ext cx="120391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</a:rPr>
              <a:t>(</a:t>
            </a:r>
            <a:r>
              <a:rPr lang="en-GB" sz="1400" b="1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FAO, 2020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</a:rPr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47938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7403026-140B-4204-83D0-5D499F86D78D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7611" y="557349"/>
            <a:ext cx="10249989" cy="5085805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C942C9E2-53FF-486C-B523-E0AAF81B776E}"/>
              </a:ext>
            </a:extLst>
          </p:cNvPr>
          <p:cNvSpPr/>
          <p:nvPr/>
        </p:nvSpPr>
        <p:spPr>
          <a:xfrm>
            <a:off x="9823291" y="5708860"/>
            <a:ext cx="14543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</a:rPr>
              <a:t>(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FAO, 2020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</a:rPr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05891"/>
      </p:ext>
    </p:extLst>
  </p:cSld>
  <p:clrMapOvr>
    <a:masterClrMapping/>
  </p:clrMapOvr>
  <p:transition spd="med">
    <p:pull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4355FA5-8CD3-4AF7-A038-E4D6982AA91A}"/>
              </a:ext>
            </a:extLst>
          </p:cNvPr>
          <p:cNvSpPr/>
          <p:nvPr/>
        </p:nvSpPr>
        <p:spPr>
          <a:xfrm>
            <a:off x="339635" y="1204754"/>
            <a:ext cx="2092246" cy="4874456"/>
          </a:xfrm>
          <a:prstGeom prst="round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22DF4A7C-5DB6-4711-8D6C-B3093F9423C3}"/>
              </a:ext>
            </a:extLst>
          </p:cNvPr>
          <p:cNvSpPr/>
          <p:nvPr/>
        </p:nvSpPr>
        <p:spPr>
          <a:xfrm>
            <a:off x="551022" y="2821517"/>
            <a:ext cx="1765458" cy="3208523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B5F64FA-F86F-46CC-8B21-CD3A8903E535}"/>
              </a:ext>
            </a:extLst>
          </p:cNvPr>
          <p:cNvSpPr txBox="1"/>
          <p:nvPr/>
        </p:nvSpPr>
        <p:spPr>
          <a:xfrm flipH="1">
            <a:off x="1247523" y="1722207"/>
            <a:ext cx="372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1A86957-BB26-4C9F-9D00-DE37EE905B43}"/>
              </a:ext>
            </a:extLst>
          </p:cNvPr>
          <p:cNvSpPr/>
          <p:nvPr/>
        </p:nvSpPr>
        <p:spPr>
          <a:xfrm>
            <a:off x="722811" y="3174215"/>
            <a:ext cx="1327470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   Imbedded</a:t>
            </a:r>
          </a:p>
          <a:p>
            <a:r>
              <a:rPr lang="en-GB" dirty="0"/>
              <a:t>    Guided </a:t>
            </a:r>
          </a:p>
          <a:p>
            <a:r>
              <a:rPr lang="en-GB" dirty="0"/>
              <a:t>        Wire</a:t>
            </a:r>
          </a:p>
          <a:p>
            <a:endParaRPr lang="en-GB" dirty="0"/>
          </a:p>
          <a:p>
            <a:r>
              <a:rPr lang="en-GB" dirty="0"/>
              <a:t>     (Wire)      (Navigation)</a:t>
            </a:r>
          </a:p>
          <a:p>
            <a:endParaRPr lang="en-GB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7C74EBD1-01BA-4077-A11F-75BB2881D785}"/>
              </a:ext>
            </a:extLst>
          </p:cNvPr>
          <p:cNvSpPr/>
          <p:nvPr/>
        </p:nvSpPr>
        <p:spPr>
          <a:xfrm>
            <a:off x="2594237" y="1164265"/>
            <a:ext cx="1942463" cy="4898801"/>
          </a:xfrm>
          <a:prstGeom prst="round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36918C75-77E2-4B18-8DC7-880717520B0A}"/>
              </a:ext>
            </a:extLst>
          </p:cNvPr>
          <p:cNvSpPr/>
          <p:nvPr/>
        </p:nvSpPr>
        <p:spPr>
          <a:xfrm>
            <a:off x="2694948" y="2821517"/>
            <a:ext cx="1745006" cy="3162607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6DF6181-6E17-423F-B9F6-4C3ED31ADFFF}"/>
              </a:ext>
            </a:extLst>
          </p:cNvPr>
          <p:cNvSpPr txBox="1"/>
          <p:nvPr/>
        </p:nvSpPr>
        <p:spPr>
          <a:xfrm flipH="1">
            <a:off x="3189987" y="1670262"/>
            <a:ext cx="595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1C7683F-C96F-43E0-84C1-2695BC45AC74}"/>
              </a:ext>
            </a:extLst>
          </p:cNvPr>
          <p:cNvSpPr/>
          <p:nvPr/>
        </p:nvSpPr>
        <p:spPr>
          <a:xfrm>
            <a:off x="2794247" y="3388413"/>
            <a:ext cx="153975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Paint Strips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(optical) (Navigation)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FCBA18F9-95FC-40E3-BBF3-E457490E717F}"/>
              </a:ext>
            </a:extLst>
          </p:cNvPr>
          <p:cNvSpPr/>
          <p:nvPr/>
        </p:nvSpPr>
        <p:spPr>
          <a:xfrm>
            <a:off x="5005034" y="1262606"/>
            <a:ext cx="1873149" cy="4838883"/>
          </a:xfrm>
          <a:prstGeom prst="round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D661209C-45A4-4412-944A-A6D8ED4B9B2F}"/>
              </a:ext>
            </a:extLst>
          </p:cNvPr>
          <p:cNvSpPr/>
          <p:nvPr/>
        </p:nvSpPr>
        <p:spPr>
          <a:xfrm>
            <a:off x="5052262" y="2821517"/>
            <a:ext cx="1802841" cy="3210503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BDCCA34-AC24-49F8-9DAE-B86516849EE0}"/>
              </a:ext>
            </a:extLst>
          </p:cNvPr>
          <p:cNvSpPr txBox="1"/>
          <p:nvPr/>
        </p:nvSpPr>
        <p:spPr>
          <a:xfrm flipH="1">
            <a:off x="5897708" y="1670262"/>
            <a:ext cx="595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0A1FD65-FC80-4E83-9184-7DC886ADF9A1}"/>
              </a:ext>
            </a:extLst>
          </p:cNvPr>
          <p:cNvSpPr/>
          <p:nvPr/>
        </p:nvSpPr>
        <p:spPr>
          <a:xfrm>
            <a:off x="5251131" y="3318815"/>
            <a:ext cx="1749582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Self Guided</a:t>
            </a:r>
          </a:p>
          <a:p>
            <a:r>
              <a:rPr lang="en-GB" dirty="0"/>
              <a:t>     vehicles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(By computing</a:t>
            </a:r>
          </a:p>
          <a:p>
            <a:r>
              <a:rPr lang="en-GB" dirty="0"/>
              <a:t>    Wheel   Rotation)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2A484783-791E-49C5-99DD-6D390F742EAA}"/>
              </a:ext>
            </a:extLst>
          </p:cNvPr>
          <p:cNvSpPr/>
          <p:nvPr/>
        </p:nvSpPr>
        <p:spPr>
          <a:xfrm>
            <a:off x="7355950" y="1227034"/>
            <a:ext cx="1873150" cy="4874456"/>
          </a:xfrm>
          <a:prstGeom prst="round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A0D7B15A-A20E-4D5E-82E2-ECE79FA45D0F}"/>
              </a:ext>
            </a:extLst>
          </p:cNvPr>
          <p:cNvSpPr/>
          <p:nvPr/>
        </p:nvSpPr>
        <p:spPr>
          <a:xfrm>
            <a:off x="7425774" y="2869414"/>
            <a:ext cx="1729733" cy="3160626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D6D823C-33BC-4946-B0CC-BE29DED8C3D2}"/>
              </a:ext>
            </a:extLst>
          </p:cNvPr>
          <p:cNvSpPr txBox="1"/>
          <p:nvPr/>
        </p:nvSpPr>
        <p:spPr>
          <a:xfrm flipH="1">
            <a:off x="8114056" y="1670262"/>
            <a:ext cx="2525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A5FEFE3-B7DF-4F13-B7BA-0F7C4F8E1BE3}"/>
              </a:ext>
            </a:extLst>
          </p:cNvPr>
          <p:cNvSpPr/>
          <p:nvPr/>
        </p:nvSpPr>
        <p:spPr>
          <a:xfrm>
            <a:off x="7607765" y="3272650"/>
            <a:ext cx="1449149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Magnetic Spot</a:t>
            </a:r>
          </a:p>
          <a:p>
            <a:r>
              <a:rPr lang="en-GB" dirty="0"/>
              <a:t>Navigation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Impacts of </a:t>
            </a:r>
          </a:p>
          <a:p>
            <a:r>
              <a:rPr lang="en-GB" dirty="0"/>
              <a:t>Magmatic Field</a:t>
            </a: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783BE2-F91F-4F13-9E28-C8BC078BC8EB}"/>
              </a:ext>
            </a:extLst>
          </p:cNvPr>
          <p:cNvSpPr txBox="1"/>
          <p:nvPr/>
        </p:nvSpPr>
        <p:spPr>
          <a:xfrm>
            <a:off x="3822797" y="300107"/>
            <a:ext cx="4434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AGV</a:t>
            </a:r>
            <a:r>
              <a:rPr lang="en-GB" sz="16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2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LGV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2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Types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284B319-32B0-4281-8F05-EC3449F672B7}"/>
              </a:ext>
            </a:extLst>
          </p:cNvPr>
          <p:cNvSpPr/>
          <p:nvPr/>
        </p:nvSpPr>
        <p:spPr>
          <a:xfrm>
            <a:off x="9827986" y="1182473"/>
            <a:ext cx="1942464" cy="4919017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CD22ACF-3C22-47AE-96E9-7848E9E67A3F}"/>
              </a:ext>
            </a:extLst>
          </p:cNvPr>
          <p:cNvSpPr/>
          <p:nvPr/>
        </p:nvSpPr>
        <p:spPr>
          <a:xfrm>
            <a:off x="9899084" y="3006374"/>
            <a:ext cx="1800268" cy="3025647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0BB88F6-DD2C-41C2-A4B1-220AB29C23D2}"/>
              </a:ext>
            </a:extLst>
          </p:cNvPr>
          <p:cNvSpPr txBox="1"/>
          <p:nvPr/>
        </p:nvSpPr>
        <p:spPr>
          <a:xfrm>
            <a:off x="10235958" y="3294930"/>
            <a:ext cx="132031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Laser Guided Vehicles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Laser arrays &amp; Reflector targets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9876EC1-68EA-4CA4-86B5-2E014CF23453}"/>
              </a:ext>
            </a:extLst>
          </p:cNvPr>
          <p:cNvSpPr txBox="1"/>
          <p:nvPr/>
        </p:nvSpPr>
        <p:spPr>
          <a:xfrm>
            <a:off x="10618901" y="1722207"/>
            <a:ext cx="818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1268771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Tm="10000">
        <p:circle/>
      </p:transition>
    </mc:Choice>
    <mc:Fallback xmlns="">
      <p:transition spd="slow" advTm="1000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/>
      <p:bldP spid="8" grpId="0"/>
      <p:bldP spid="9" grpId="0" animBg="1"/>
      <p:bldP spid="10" grpId="0" animBg="1"/>
      <p:bldP spid="11" grpId="0"/>
      <p:bldP spid="12" grpId="0"/>
      <p:bldP spid="13" grpId="0" animBg="1"/>
      <p:bldP spid="14" grpId="0" animBg="1"/>
      <p:bldP spid="15" grpId="0"/>
      <p:bldP spid="16" grpId="0"/>
      <p:bldP spid="17" grpId="0" animBg="1"/>
      <p:bldP spid="18" grpId="0" animBg="1"/>
      <p:bldP spid="19" grpId="0"/>
      <p:bldP spid="20" grpId="0"/>
      <p:bldP spid="2" grpId="0"/>
      <p:bldP spid="3" grpId="0" animBg="1"/>
      <p:bldP spid="5" grpId="0" animBg="1"/>
      <p:bldP spid="23" grpId="0"/>
      <p:bldP spid="2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4DD96E-9D1A-4BDC-A243-68EA27142E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72640" y="2365149"/>
            <a:ext cx="9144000" cy="477837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Future Enhancements and </a:t>
            </a:r>
            <a:r>
              <a:rPr lang="en-GB" sz="2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Deelopments</a:t>
            </a:r>
            <a:endParaRPr lang="en-GB" sz="2800" dirty="0">
              <a:solidFill>
                <a:srgbClr val="FF000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D045FDA-3A14-4C97-8F18-195423F2B0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706880"/>
            <a:ext cx="8421189" cy="3550921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D6B57DB-7018-4632-A139-BD17A235C2C6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3731" y="3139531"/>
            <a:ext cx="9579430" cy="3302635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E602B63-4EEA-4622-BBB9-E47D5389085B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3731" y="748937"/>
            <a:ext cx="9684565" cy="2272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0695835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BB7C7E-2EBD-408F-9786-2A5218C023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348343"/>
            <a:ext cx="9144000" cy="60960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ASSM  Function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D9F9A08-8383-476D-BBAA-AD713DCA21BB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800" y="1600201"/>
            <a:ext cx="8995954" cy="497477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843130798"/>
      </p:ext>
    </p:extLst>
  </p:cSld>
  <p:clrMapOvr>
    <a:masterClrMapping/>
  </p:clrMapOvr>
  <p:transition spd="slow">
    <p:randomBar dir="vert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AFFEE-7023-4F8B-9C7E-C9CBBBCC78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Than you for watching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7C66C0E-BADF-4D8B-82D6-0F9601B36789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9394" y="1551351"/>
            <a:ext cx="7733212" cy="356284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C317D009-9077-4928-9BFA-0DED0F711D6C}"/>
              </a:ext>
            </a:extLst>
          </p:cNvPr>
          <p:cNvSpPr/>
          <p:nvPr/>
        </p:nvSpPr>
        <p:spPr>
          <a:xfrm>
            <a:off x="2124892" y="5553560"/>
            <a:ext cx="6096000" cy="871521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Kind Regards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solidFill>
                  <a:srgbClr val="00B05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Ehab Barsoum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2772578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476</TotalTime>
  <Words>339</Words>
  <Application>Microsoft Office PowerPoint</Application>
  <PresentationFormat>Widescreen</PresentationFormat>
  <Paragraphs>60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Times New Roman</vt:lpstr>
      <vt:lpstr>Office Theme</vt:lpstr>
      <vt:lpstr>                                                                   MSc Programme                                                    Postgraduate Research Method                  Advanced Seed Sowing Mechanism Technology</vt:lpstr>
      <vt:lpstr>Spider Diagram </vt:lpstr>
      <vt:lpstr>Managing the Time Plan</vt:lpstr>
      <vt:lpstr>Advanced Seed Sowing Mechanism</vt:lpstr>
      <vt:lpstr>PowerPoint Presentation</vt:lpstr>
      <vt:lpstr>Domestic price warnings </vt:lpstr>
      <vt:lpstr>PowerPoint Presentation</vt:lpstr>
      <vt:lpstr>PowerPoint Presentation</vt:lpstr>
      <vt:lpstr>Future Enhancements and Deelopments</vt:lpstr>
      <vt:lpstr>ASSM  Function</vt:lpstr>
      <vt:lpstr>                 Than you for watching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Ehab Barsoum (P149568)</dc:creator>
  <cp:lastModifiedBy>Ehab Barsoum (P149568)</cp:lastModifiedBy>
  <cp:revision>59</cp:revision>
  <cp:lastPrinted>2019-11-10T16:38:28Z</cp:lastPrinted>
  <dcterms:created xsi:type="dcterms:W3CDTF">2019-11-10T14:24:01Z</dcterms:created>
  <dcterms:modified xsi:type="dcterms:W3CDTF">2020-03-04T13:29:38Z</dcterms:modified>
</cp:coreProperties>
</file>