
<file path=[Content_Types].xml><?xml version="1.0" encoding="utf-8"?>
<Types xmlns="http://schemas.openxmlformats.org/package/2006/content-types">
  <Default Extension="1" ContentType="image/jpeg"/>
  <Default Extension="gif" ContentType="image/gif"/>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20"/>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70" r:id="rId14"/>
    <p:sldId id="271" r:id="rId15"/>
    <p:sldId id="272" r:id="rId16"/>
    <p:sldId id="273" r:id="rId17"/>
    <p:sldId id="274"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FD7415-9371-418A-A48B-6BD01CC377A6}" v="29" dt="2024-05-23T01:15:49.8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e-marie rees" userId="1182abe8d95d75ab" providerId="LiveId" clId="{D4FD7415-9371-418A-A48B-6BD01CC377A6}"/>
    <pc:docChg chg="undo custSel addSld delSld modSld">
      <pc:chgData name="anne-marie rees" userId="1182abe8d95d75ab" providerId="LiveId" clId="{D4FD7415-9371-418A-A48B-6BD01CC377A6}" dt="2024-05-23T01:37:26.770" v="1981" actId="13926"/>
      <pc:docMkLst>
        <pc:docMk/>
      </pc:docMkLst>
      <pc:sldChg chg="del">
        <pc:chgData name="anne-marie rees" userId="1182abe8d95d75ab" providerId="LiveId" clId="{D4FD7415-9371-418A-A48B-6BD01CC377A6}" dt="2024-05-22T21:24:08.829" v="98" actId="2696"/>
        <pc:sldMkLst>
          <pc:docMk/>
          <pc:sldMk cId="2045378252" sldId="257"/>
        </pc:sldMkLst>
      </pc:sldChg>
      <pc:sldChg chg="modSp mod">
        <pc:chgData name="anne-marie rees" userId="1182abe8d95d75ab" providerId="LiveId" clId="{D4FD7415-9371-418A-A48B-6BD01CC377A6}" dt="2024-05-22T22:11:51.312" v="349" actId="20577"/>
        <pc:sldMkLst>
          <pc:docMk/>
          <pc:sldMk cId="3644345884" sldId="258"/>
        </pc:sldMkLst>
        <pc:spChg chg="mod">
          <ac:chgData name="anne-marie rees" userId="1182abe8d95d75ab" providerId="LiveId" clId="{D4FD7415-9371-418A-A48B-6BD01CC377A6}" dt="2024-05-22T22:11:51.312" v="349" actId="20577"/>
          <ac:spMkLst>
            <pc:docMk/>
            <pc:sldMk cId="3644345884" sldId="258"/>
            <ac:spMk id="53" creationId="{2A3DAF09-5EF4-F739-7599-080E4B68B433}"/>
          </ac:spMkLst>
        </pc:spChg>
      </pc:sldChg>
      <pc:sldChg chg="addSp delSp modSp mod">
        <pc:chgData name="anne-marie rees" userId="1182abe8d95d75ab" providerId="LiveId" clId="{D4FD7415-9371-418A-A48B-6BD01CC377A6}" dt="2024-05-22T21:46:34.959" v="255" actId="255"/>
        <pc:sldMkLst>
          <pc:docMk/>
          <pc:sldMk cId="1392565870" sldId="259"/>
        </pc:sldMkLst>
        <pc:spChg chg="mod">
          <ac:chgData name="anne-marie rees" userId="1182abe8d95d75ab" providerId="LiveId" clId="{D4FD7415-9371-418A-A48B-6BD01CC377A6}" dt="2024-05-22T21:46:34.959" v="255" actId="255"/>
          <ac:spMkLst>
            <pc:docMk/>
            <pc:sldMk cId="1392565870" sldId="259"/>
            <ac:spMk id="2" creationId="{33F0DF28-C67F-45DC-9AEE-FF9114B0BBE9}"/>
          </ac:spMkLst>
        </pc:spChg>
        <pc:spChg chg="add del mod">
          <ac:chgData name="anne-marie rees" userId="1182abe8d95d75ab" providerId="LiveId" clId="{D4FD7415-9371-418A-A48B-6BD01CC377A6}" dt="2024-05-20T21:25:24.037" v="1" actId="478"/>
          <ac:spMkLst>
            <pc:docMk/>
            <pc:sldMk cId="1392565870" sldId="259"/>
            <ac:spMk id="4" creationId="{3CFD04F4-69D7-6B98-E3ED-FD9B9F3028C1}"/>
          </ac:spMkLst>
        </pc:spChg>
        <pc:picChg chg="add del">
          <ac:chgData name="anne-marie rees" userId="1182abe8d95d75ab" providerId="LiveId" clId="{D4FD7415-9371-418A-A48B-6BD01CC377A6}" dt="2024-05-20T21:25:24.037" v="1" actId="478"/>
          <ac:picMkLst>
            <pc:docMk/>
            <pc:sldMk cId="1392565870" sldId="259"/>
            <ac:picMk id="7" creationId="{CD3BD638-1460-C37C-6150-8F7E76D30D6F}"/>
          </ac:picMkLst>
        </pc:picChg>
      </pc:sldChg>
      <pc:sldChg chg="addSp delSp modSp mod">
        <pc:chgData name="anne-marie rees" userId="1182abe8d95d75ab" providerId="LiveId" clId="{D4FD7415-9371-418A-A48B-6BD01CC377A6}" dt="2024-05-22T21:51:15.491" v="257" actId="255"/>
        <pc:sldMkLst>
          <pc:docMk/>
          <pc:sldMk cId="1875403618" sldId="260"/>
        </pc:sldMkLst>
        <pc:spChg chg="add del mod">
          <ac:chgData name="anne-marie rees" userId="1182abe8d95d75ab" providerId="LiveId" clId="{D4FD7415-9371-418A-A48B-6BD01CC377A6}" dt="2024-05-22T10:32:25.200" v="91"/>
          <ac:spMkLst>
            <pc:docMk/>
            <pc:sldMk cId="1875403618" sldId="260"/>
            <ac:spMk id="2" creationId="{24967839-EC1F-860C-AC24-79A07349B9A1}"/>
          </ac:spMkLst>
        </pc:spChg>
        <pc:spChg chg="mod">
          <ac:chgData name="anne-marie rees" userId="1182abe8d95d75ab" providerId="LiveId" clId="{D4FD7415-9371-418A-A48B-6BD01CC377A6}" dt="2024-05-22T21:51:15.491" v="257" actId="255"/>
          <ac:spMkLst>
            <pc:docMk/>
            <pc:sldMk cId="1875403618" sldId="260"/>
            <ac:spMk id="6" creationId="{179A78E7-3D46-5F48-3D4E-69CE3DE6F00A}"/>
          </ac:spMkLst>
        </pc:spChg>
        <pc:picChg chg="add mod">
          <ac:chgData name="anne-marie rees" userId="1182abe8d95d75ab" providerId="LiveId" clId="{D4FD7415-9371-418A-A48B-6BD01CC377A6}" dt="2024-05-22T10:55:57.618" v="96" actId="14100"/>
          <ac:picMkLst>
            <pc:docMk/>
            <pc:sldMk cId="1875403618" sldId="260"/>
            <ac:picMk id="3" creationId="{7A595FBD-49A6-A13C-F866-D32290906C67}"/>
          </ac:picMkLst>
        </pc:picChg>
        <pc:picChg chg="mod">
          <ac:chgData name="anne-marie rees" userId="1182abe8d95d75ab" providerId="LiveId" clId="{D4FD7415-9371-418A-A48B-6BD01CC377A6}" dt="2024-05-22T10:56:09.083" v="97" actId="14100"/>
          <ac:picMkLst>
            <pc:docMk/>
            <pc:sldMk cId="1875403618" sldId="260"/>
            <ac:picMk id="5" creationId="{F1F63E90-85C3-150F-EB86-FD5B2805946E}"/>
          </ac:picMkLst>
        </pc:picChg>
      </pc:sldChg>
      <pc:sldChg chg="addSp delSp modSp new mod setBg">
        <pc:chgData name="anne-marie rees" userId="1182abe8d95d75ab" providerId="LiveId" clId="{D4FD7415-9371-418A-A48B-6BD01CC377A6}" dt="2024-05-22T22:06:46.952" v="329" actId="478"/>
        <pc:sldMkLst>
          <pc:docMk/>
          <pc:sldMk cId="59729794" sldId="261"/>
        </pc:sldMkLst>
        <pc:spChg chg="add del mod">
          <ac:chgData name="anne-marie rees" userId="1182abe8d95d75ab" providerId="LiveId" clId="{D4FD7415-9371-418A-A48B-6BD01CC377A6}" dt="2024-05-22T06:38:13.683" v="61"/>
          <ac:spMkLst>
            <pc:docMk/>
            <pc:sldMk cId="59729794" sldId="261"/>
            <ac:spMk id="4" creationId="{0251A02A-A91D-1A02-459A-539B3A1AF4D8}"/>
          </ac:spMkLst>
        </pc:spChg>
        <pc:spChg chg="add del mod ord">
          <ac:chgData name="anne-marie rees" userId="1182abe8d95d75ab" providerId="LiveId" clId="{D4FD7415-9371-418A-A48B-6BD01CC377A6}" dt="2024-05-22T22:06:38.875" v="327" actId="478"/>
          <ac:spMkLst>
            <pc:docMk/>
            <pc:sldMk cId="59729794" sldId="261"/>
            <ac:spMk id="7" creationId="{81561502-5994-5EF5-E13B-A02890FC7927}"/>
          </ac:spMkLst>
        </pc:spChg>
        <pc:spChg chg="add del mod">
          <ac:chgData name="anne-marie rees" userId="1182abe8d95d75ab" providerId="LiveId" clId="{D4FD7415-9371-418A-A48B-6BD01CC377A6}" dt="2024-05-22T22:06:46.952" v="329" actId="478"/>
          <ac:spMkLst>
            <pc:docMk/>
            <pc:sldMk cId="59729794" sldId="261"/>
            <ac:spMk id="12" creationId="{E4F93193-F691-4B2E-F4C4-A3EE1E110B5E}"/>
          </ac:spMkLst>
        </pc:spChg>
        <pc:spChg chg="add">
          <ac:chgData name="anne-marie rees" userId="1182abe8d95d75ab" providerId="LiveId" clId="{D4FD7415-9371-418A-A48B-6BD01CC377A6}" dt="2024-05-22T22:05:10.042" v="266" actId="26606"/>
          <ac:spMkLst>
            <pc:docMk/>
            <pc:sldMk cId="59729794" sldId="261"/>
            <ac:spMk id="17" creationId="{AA3CC463-F933-4AC4-86E1-5AC14B0C3163}"/>
          </ac:spMkLst>
        </pc:spChg>
        <pc:spChg chg="add">
          <ac:chgData name="anne-marie rees" userId="1182abe8d95d75ab" providerId="LiveId" clId="{D4FD7415-9371-418A-A48B-6BD01CC377A6}" dt="2024-05-22T22:05:10.042" v="266" actId="26606"/>
          <ac:spMkLst>
            <pc:docMk/>
            <pc:sldMk cId="59729794" sldId="261"/>
            <ac:spMk id="19" creationId="{6025D2DB-A12A-44DB-B00E-F4D622329EDD}"/>
          </ac:spMkLst>
        </pc:spChg>
        <pc:spChg chg="add">
          <ac:chgData name="anne-marie rees" userId="1182abe8d95d75ab" providerId="LiveId" clId="{D4FD7415-9371-418A-A48B-6BD01CC377A6}" dt="2024-05-22T22:05:10.042" v="266" actId="26606"/>
          <ac:spMkLst>
            <pc:docMk/>
            <pc:sldMk cId="59729794" sldId="261"/>
            <ac:spMk id="21" creationId="{CE7E7877-F64E-4EEA-B778-138031EFF874}"/>
          </ac:spMkLst>
        </pc:spChg>
        <pc:spChg chg="add">
          <ac:chgData name="anne-marie rees" userId="1182abe8d95d75ab" providerId="LiveId" clId="{D4FD7415-9371-418A-A48B-6BD01CC377A6}" dt="2024-05-22T22:05:10.042" v="266" actId="26606"/>
          <ac:spMkLst>
            <pc:docMk/>
            <pc:sldMk cId="59729794" sldId="261"/>
            <ac:spMk id="23" creationId="{7DD6C4F3-70FD-4F13-919C-702EE4886499}"/>
          </ac:spMkLst>
        </pc:spChg>
        <pc:picChg chg="add del mod">
          <ac:chgData name="anne-marie rees" userId="1182abe8d95d75ab" providerId="LiveId" clId="{D4FD7415-9371-418A-A48B-6BD01CC377A6}" dt="2024-05-22T10:55:32.422" v="92" actId="21"/>
          <ac:picMkLst>
            <pc:docMk/>
            <pc:sldMk cId="59729794" sldId="261"/>
            <ac:picMk id="3" creationId="{7A595FBD-49A6-A13C-F866-D32290906C67}"/>
          </ac:picMkLst>
        </pc:picChg>
        <pc:picChg chg="add mod ord">
          <ac:chgData name="anne-marie rees" userId="1182abe8d95d75ab" providerId="LiveId" clId="{D4FD7415-9371-418A-A48B-6BD01CC377A6}" dt="2024-05-22T22:05:10.042" v="266" actId="26606"/>
          <ac:picMkLst>
            <pc:docMk/>
            <pc:sldMk cId="59729794" sldId="261"/>
            <ac:picMk id="6" creationId="{8D3BFD49-BA11-CEFB-325C-C83010CC723A}"/>
          </ac:picMkLst>
        </pc:picChg>
        <pc:picChg chg="add mod">
          <ac:chgData name="anne-marie rees" userId="1182abe8d95d75ab" providerId="LiveId" clId="{D4FD7415-9371-418A-A48B-6BD01CC377A6}" dt="2024-05-22T22:05:10.042" v="266" actId="26606"/>
          <ac:picMkLst>
            <pc:docMk/>
            <pc:sldMk cId="59729794" sldId="261"/>
            <ac:picMk id="9" creationId="{AC062845-97F6-F6EE-CF7B-D0ADB01B9142}"/>
          </ac:picMkLst>
        </pc:picChg>
        <pc:picChg chg="add mod">
          <ac:chgData name="anne-marie rees" userId="1182abe8d95d75ab" providerId="LiveId" clId="{D4FD7415-9371-418A-A48B-6BD01CC377A6}" dt="2024-05-22T22:05:10.042" v="266" actId="26606"/>
          <ac:picMkLst>
            <pc:docMk/>
            <pc:sldMk cId="59729794" sldId="261"/>
            <ac:picMk id="11" creationId="{9EE92855-6966-E8BB-7E05-7E514B8367F4}"/>
          </ac:picMkLst>
        </pc:picChg>
      </pc:sldChg>
      <pc:sldChg chg="addSp delSp modSp new mod setBg">
        <pc:chgData name="anne-marie rees" userId="1182abe8d95d75ab" providerId="LiveId" clId="{D4FD7415-9371-418A-A48B-6BD01CC377A6}" dt="2024-05-22T22:44:07.596" v="833" actId="478"/>
        <pc:sldMkLst>
          <pc:docMk/>
          <pc:sldMk cId="902755804" sldId="262"/>
        </pc:sldMkLst>
        <pc:spChg chg="add del mod">
          <ac:chgData name="anne-marie rees" userId="1182abe8d95d75ab" providerId="LiveId" clId="{D4FD7415-9371-418A-A48B-6BD01CC377A6}" dt="2024-05-22T22:24:18.108" v="368" actId="478"/>
          <ac:spMkLst>
            <pc:docMk/>
            <pc:sldMk cId="902755804" sldId="262"/>
            <ac:spMk id="10" creationId="{179A2056-D49E-0DE5-7C4A-1F841C89E065}"/>
          </ac:spMkLst>
        </pc:spChg>
        <pc:spChg chg="add del">
          <ac:chgData name="anne-marie rees" userId="1182abe8d95d75ab" providerId="LiveId" clId="{D4FD7415-9371-418A-A48B-6BD01CC377A6}" dt="2024-05-22T22:26:18.162" v="374" actId="26606"/>
          <ac:spMkLst>
            <pc:docMk/>
            <pc:sldMk cId="902755804" sldId="262"/>
            <ac:spMk id="12" creationId="{749FA6A2-2239-4EF2-9EB3-B1DC295FE14D}"/>
          </ac:spMkLst>
        </pc:spChg>
        <pc:spChg chg="add del mod ord">
          <ac:chgData name="anne-marie rees" userId="1182abe8d95d75ab" providerId="LiveId" clId="{D4FD7415-9371-418A-A48B-6BD01CC377A6}" dt="2024-05-22T22:44:07.596" v="833" actId="478"/>
          <ac:spMkLst>
            <pc:docMk/>
            <pc:sldMk cId="902755804" sldId="262"/>
            <ac:spMk id="14" creationId="{14502188-74CD-6955-5FA1-1D2DA29A7044}"/>
          </ac:spMkLst>
        </pc:spChg>
        <pc:spChg chg="add mod">
          <ac:chgData name="anne-marie rees" userId="1182abe8d95d75ab" providerId="LiveId" clId="{D4FD7415-9371-418A-A48B-6BD01CC377A6}" dt="2024-05-22T22:43:31.949" v="785" actId="255"/>
          <ac:spMkLst>
            <pc:docMk/>
            <pc:sldMk cId="902755804" sldId="262"/>
            <ac:spMk id="15" creationId="{2F7D0277-22D3-802F-B386-82F96CA92E49}"/>
          </ac:spMkLst>
        </pc:spChg>
        <pc:spChg chg="add del">
          <ac:chgData name="anne-marie rees" userId="1182abe8d95d75ab" providerId="LiveId" clId="{D4FD7415-9371-418A-A48B-6BD01CC377A6}" dt="2024-05-22T22:26:18.131" v="373" actId="26606"/>
          <ac:spMkLst>
            <pc:docMk/>
            <pc:sldMk cId="902755804" sldId="262"/>
            <ac:spMk id="19" creationId="{6C2997EE-0889-44C3-AC0D-18F26AC9AAAB}"/>
          </ac:spMkLst>
        </pc:spChg>
        <pc:spChg chg="add del">
          <ac:chgData name="anne-marie rees" userId="1182abe8d95d75ab" providerId="LiveId" clId="{D4FD7415-9371-418A-A48B-6BD01CC377A6}" dt="2024-05-22T22:27:54.665" v="384" actId="26606"/>
          <ac:spMkLst>
            <pc:docMk/>
            <pc:sldMk cId="902755804" sldId="262"/>
            <ac:spMk id="21" creationId="{749FA6A2-2239-4EF2-9EB3-B1DC295FE14D}"/>
          </ac:spMkLst>
        </pc:spChg>
        <pc:spChg chg="add del">
          <ac:chgData name="anne-marie rees" userId="1182abe8d95d75ab" providerId="LiveId" clId="{D4FD7415-9371-418A-A48B-6BD01CC377A6}" dt="2024-05-22T22:27:31.891" v="379" actId="26606"/>
          <ac:spMkLst>
            <pc:docMk/>
            <pc:sldMk cId="902755804" sldId="262"/>
            <ac:spMk id="26" creationId="{6C2997EE-0889-44C3-AC0D-18F26AC9AAAB}"/>
          </ac:spMkLst>
        </pc:spChg>
        <pc:spChg chg="add del">
          <ac:chgData name="anne-marie rees" userId="1182abe8d95d75ab" providerId="LiveId" clId="{D4FD7415-9371-418A-A48B-6BD01CC377A6}" dt="2024-05-22T22:27:41.934" v="381" actId="26606"/>
          <ac:spMkLst>
            <pc:docMk/>
            <pc:sldMk cId="902755804" sldId="262"/>
            <ac:spMk id="28" creationId="{4E8A7552-20E1-4F34-ADAB-C1DB6634D47E}"/>
          </ac:spMkLst>
        </pc:spChg>
        <pc:spChg chg="add del">
          <ac:chgData name="anne-marie rees" userId="1182abe8d95d75ab" providerId="LiveId" clId="{D4FD7415-9371-418A-A48B-6BD01CC377A6}" dt="2024-05-22T22:27:41.934" v="381" actId="26606"/>
          <ac:spMkLst>
            <pc:docMk/>
            <pc:sldMk cId="902755804" sldId="262"/>
            <ac:spMk id="29" creationId="{799448F2-0E5B-42DA-B2D1-11A14E947BD4}"/>
          </ac:spMkLst>
        </pc:spChg>
        <pc:spChg chg="add del">
          <ac:chgData name="anne-marie rees" userId="1182abe8d95d75ab" providerId="LiveId" clId="{D4FD7415-9371-418A-A48B-6BD01CC377A6}" dt="2024-05-22T22:27:54.665" v="383" actId="26606"/>
          <ac:spMkLst>
            <pc:docMk/>
            <pc:sldMk cId="902755804" sldId="262"/>
            <ac:spMk id="30" creationId="{B063FAF9-ACC5-4257-A431-AB2FCFD5CE27}"/>
          </ac:spMkLst>
        </pc:spChg>
        <pc:spChg chg="add del">
          <ac:chgData name="anne-marie rees" userId="1182abe8d95d75ab" providerId="LiveId" clId="{D4FD7415-9371-418A-A48B-6BD01CC377A6}" dt="2024-05-22T22:27:54.665" v="383" actId="26606"/>
          <ac:spMkLst>
            <pc:docMk/>
            <pc:sldMk cId="902755804" sldId="262"/>
            <ac:spMk id="31" creationId="{94E1CBB2-207D-4AB2-9FE1-BB3DFB5F50D8}"/>
          </ac:spMkLst>
        </pc:spChg>
        <pc:spChg chg="add del">
          <ac:chgData name="anne-marie rees" userId="1182abe8d95d75ab" providerId="LiveId" clId="{D4FD7415-9371-418A-A48B-6BD01CC377A6}" dt="2024-05-22T22:27:54.665" v="383" actId="26606"/>
          <ac:spMkLst>
            <pc:docMk/>
            <pc:sldMk cId="902755804" sldId="262"/>
            <ac:spMk id="32" creationId="{B3842A57-5543-489A-8D76-ECB59F25A14B}"/>
          </ac:spMkLst>
        </pc:spChg>
        <pc:spChg chg="add del">
          <ac:chgData name="anne-marie rees" userId="1182abe8d95d75ab" providerId="LiveId" clId="{D4FD7415-9371-418A-A48B-6BD01CC377A6}" dt="2024-05-22T22:27:54.665" v="383" actId="26606"/>
          <ac:spMkLst>
            <pc:docMk/>
            <pc:sldMk cId="902755804" sldId="262"/>
            <ac:spMk id="33" creationId="{7B7C8768-C0E6-4BF8-9262-74D645629035}"/>
          </ac:spMkLst>
        </pc:spChg>
        <pc:spChg chg="add del">
          <ac:chgData name="anne-marie rees" userId="1182abe8d95d75ab" providerId="LiveId" clId="{D4FD7415-9371-418A-A48B-6BD01CC377A6}" dt="2024-05-22T22:27:54.665" v="383" actId="26606"/>
          <ac:spMkLst>
            <pc:docMk/>
            <pc:sldMk cId="902755804" sldId="262"/>
            <ac:spMk id="34" creationId="{6B5AB787-5A1E-418D-8980-5F3361C65541}"/>
          </ac:spMkLst>
        </pc:spChg>
        <pc:spChg chg="add del">
          <ac:chgData name="anne-marie rees" userId="1182abe8d95d75ab" providerId="LiveId" clId="{D4FD7415-9371-418A-A48B-6BD01CC377A6}" dt="2024-05-22T22:28:43.464" v="386" actId="26606"/>
          <ac:spMkLst>
            <pc:docMk/>
            <pc:sldMk cId="902755804" sldId="262"/>
            <ac:spMk id="36" creationId="{6C2997EE-0889-44C3-AC0D-18F26AC9AAAB}"/>
          </ac:spMkLst>
        </pc:spChg>
        <pc:spChg chg="add">
          <ac:chgData name="anne-marie rees" userId="1182abe8d95d75ab" providerId="LiveId" clId="{D4FD7415-9371-418A-A48B-6BD01CC377A6}" dt="2024-05-22T22:28:43.464" v="386" actId="26606"/>
          <ac:spMkLst>
            <pc:docMk/>
            <pc:sldMk cId="902755804" sldId="262"/>
            <ac:spMk id="41" creationId="{36A1CAC3-A129-43F8-8881-63D3E319A7B5}"/>
          </ac:spMkLst>
        </pc:spChg>
        <pc:spChg chg="add">
          <ac:chgData name="anne-marie rees" userId="1182abe8d95d75ab" providerId="LiveId" clId="{D4FD7415-9371-418A-A48B-6BD01CC377A6}" dt="2024-05-22T22:28:43.464" v="386" actId="26606"/>
          <ac:spMkLst>
            <pc:docMk/>
            <pc:sldMk cId="902755804" sldId="262"/>
            <ac:spMk id="43" creationId="{B5CCE41C-FBFB-44B8-BE25-7F555613C150}"/>
          </ac:spMkLst>
        </pc:spChg>
        <pc:picChg chg="add mod ord">
          <ac:chgData name="anne-marie rees" userId="1182abe8d95d75ab" providerId="LiveId" clId="{D4FD7415-9371-418A-A48B-6BD01CC377A6}" dt="2024-05-22T22:28:43.464" v="386" actId="26606"/>
          <ac:picMkLst>
            <pc:docMk/>
            <pc:sldMk cId="902755804" sldId="262"/>
            <ac:picMk id="3" creationId="{1F5BD669-BFCD-F8E5-AB11-A447A53078CC}"/>
          </ac:picMkLst>
        </pc:picChg>
        <pc:picChg chg="add del mod ord">
          <ac:chgData name="anne-marie rees" userId="1182abe8d95d75ab" providerId="LiveId" clId="{D4FD7415-9371-418A-A48B-6BD01CC377A6}" dt="2024-05-22T22:23:36.703" v="364" actId="478"/>
          <ac:picMkLst>
            <pc:docMk/>
            <pc:sldMk cId="902755804" sldId="262"/>
            <ac:picMk id="5" creationId="{29AEACC5-7F6A-6EC8-118F-87166C064FD0}"/>
          </ac:picMkLst>
        </pc:picChg>
        <pc:picChg chg="add mod ord">
          <ac:chgData name="anne-marie rees" userId="1182abe8d95d75ab" providerId="LiveId" clId="{D4FD7415-9371-418A-A48B-6BD01CC377A6}" dt="2024-05-22T22:28:43.464" v="386" actId="26606"/>
          <ac:picMkLst>
            <pc:docMk/>
            <pc:sldMk cId="902755804" sldId="262"/>
            <ac:picMk id="7" creationId="{4C462C93-C803-D53B-FC1A-BC85EEEF9354}"/>
          </ac:picMkLst>
        </pc:picChg>
        <pc:picChg chg="add del mod">
          <ac:chgData name="anne-marie rees" userId="1182abe8d95d75ab" providerId="LiveId" clId="{D4FD7415-9371-418A-A48B-6BD01CC377A6}" dt="2024-05-22T22:24:18.108" v="368" actId="478"/>
          <ac:picMkLst>
            <pc:docMk/>
            <pc:sldMk cId="902755804" sldId="262"/>
            <ac:picMk id="9" creationId="{BD3E59E0-55E6-6442-D88A-ABFC3A89A785}"/>
          </ac:picMkLst>
        </pc:picChg>
        <pc:picChg chg="add mod ord">
          <ac:chgData name="anne-marie rees" userId="1182abe8d95d75ab" providerId="LiveId" clId="{D4FD7415-9371-418A-A48B-6BD01CC377A6}" dt="2024-05-22T22:28:43.464" v="386" actId="26606"/>
          <ac:picMkLst>
            <pc:docMk/>
            <pc:sldMk cId="902755804" sldId="262"/>
            <ac:picMk id="13" creationId="{398A4027-D7AB-8490-631B-EAD7191CCD68}"/>
          </ac:picMkLst>
        </pc:picChg>
      </pc:sldChg>
      <pc:sldChg chg="addSp delSp modSp new mod setBg">
        <pc:chgData name="anne-marie rees" userId="1182abe8d95d75ab" providerId="LiveId" clId="{D4FD7415-9371-418A-A48B-6BD01CC377A6}" dt="2024-05-22T23:17:26.455" v="1227" actId="20577"/>
        <pc:sldMkLst>
          <pc:docMk/>
          <pc:sldMk cId="963580235" sldId="263"/>
        </pc:sldMkLst>
        <pc:spChg chg="add mod">
          <ac:chgData name="anne-marie rees" userId="1182abe8d95d75ab" providerId="LiveId" clId="{D4FD7415-9371-418A-A48B-6BD01CC377A6}" dt="2024-05-22T23:15:43.094" v="1213" actId="1076"/>
          <ac:spMkLst>
            <pc:docMk/>
            <pc:sldMk cId="963580235" sldId="263"/>
            <ac:spMk id="2" creationId="{569F57EA-DA75-852D-F017-BA2BF0FEF453}"/>
          </ac:spMkLst>
        </pc:spChg>
        <pc:spChg chg="add mod">
          <ac:chgData name="anne-marie rees" userId="1182abe8d95d75ab" providerId="LiveId" clId="{D4FD7415-9371-418A-A48B-6BD01CC377A6}" dt="2024-05-22T23:17:26.455" v="1227" actId="20577"/>
          <ac:spMkLst>
            <pc:docMk/>
            <pc:sldMk cId="963580235" sldId="263"/>
            <ac:spMk id="3" creationId="{157E159A-B99D-6C75-F90B-532B4A9E1328}"/>
          </ac:spMkLst>
        </pc:spChg>
        <pc:spChg chg="add del">
          <ac:chgData name="anne-marie rees" userId="1182abe8d95d75ab" providerId="LiveId" clId="{D4FD7415-9371-418A-A48B-6BD01CC377A6}" dt="2024-05-22T23:12:11.260" v="1193" actId="26606"/>
          <ac:spMkLst>
            <pc:docMk/>
            <pc:sldMk cId="963580235" sldId="263"/>
            <ac:spMk id="14" creationId="{34EE865D-5A59-4DD1-A94D-A8DBE4A9E013}"/>
          </ac:spMkLst>
        </pc:spChg>
        <pc:spChg chg="add del">
          <ac:chgData name="anne-marie rees" userId="1182abe8d95d75ab" providerId="LiveId" clId="{D4FD7415-9371-418A-A48B-6BD01CC377A6}" dt="2024-05-22T23:12:11.260" v="1193" actId="26606"/>
          <ac:spMkLst>
            <pc:docMk/>
            <pc:sldMk cId="963580235" sldId="263"/>
            <ac:spMk id="16" creationId="{829723A0-D41B-4C41-8D49-B56A8746558B}"/>
          </ac:spMkLst>
        </pc:spChg>
        <pc:spChg chg="add del">
          <ac:chgData name="anne-marie rees" userId="1182abe8d95d75ab" providerId="LiveId" clId="{D4FD7415-9371-418A-A48B-6BD01CC377A6}" dt="2024-05-22T23:12:11.260" v="1193" actId="26606"/>
          <ac:spMkLst>
            <pc:docMk/>
            <pc:sldMk cId="963580235" sldId="263"/>
            <ac:spMk id="18" creationId="{CB8E2193-D83A-4F93-AA5A-6B128ADC2001}"/>
          </ac:spMkLst>
        </pc:spChg>
        <pc:spChg chg="add del">
          <ac:chgData name="anne-marie rees" userId="1182abe8d95d75ab" providerId="LiveId" clId="{D4FD7415-9371-418A-A48B-6BD01CC377A6}" dt="2024-05-22T23:12:11.260" v="1193" actId="26606"/>
          <ac:spMkLst>
            <pc:docMk/>
            <pc:sldMk cId="963580235" sldId="263"/>
            <ac:spMk id="20" creationId="{F465BEC9-9A64-4330-A094-2323D0EE1E83}"/>
          </ac:spMkLst>
        </pc:spChg>
        <pc:spChg chg="add del">
          <ac:chgData name="anne-marie rees" userId="1182abe8d95d75ab" providerId="LiveId" clId="{D4FD7415-9371-418A-A48B-6BD01CC377A6}" dt="2024-05-22T23:12:11.260" v="1193" actId="26606"/>
          <ac:spMkLst>
            <pc:docMk/>
            <pc:sldMk cId="963580235" sldId="263"/>
            <ac:spMk id="22" creationId="{4B1DA58A-A755-4FCE-9BED-1E4AD6C95560}"/>
          </ac:spMkLst>
        </pc:spChg>
        <pc:spChg chg="add del">
          <ac:chgData name="anne-marie rees" userId="1182abe8d95d75ab" providerId="LiveId" clId="{D4FD7415-9371-418A-A48B-6BD01CC377A6}" dt="2024-05-22T23:12:11.260" v="1193" actId="26606"/>
          <ac:spMkLst>
            <pc:docMk/>
            <pc:sldMk cId="963580235" sldId="263"/>
            <ac:spMk id="24" creationId="{2E23EFB5-5855-497F-AC57-6C1941487012}"/>
          </ac:spMkLst>
        </pc:spChg>
        <pc:spChg chg="add del">
          <ac:chgData name="anne-marie rees" userId="1182abe8d95d75ab" providerId="LiveId" clId="{D4FD7415-9371-418A-A48B-6BD01CC377A6}" dt="2024-05-22T23:12:32.333" v="1195" actId="26606"/>
          <ac:spMkLst>
            <pc:docMk/>
            <pc:sldMk cId="963580235" sldId="263"/>
            <ac:spMk id="26" creationId="{C909C433-6200-400E-ACC5-60A5004869B3}"/>
          </ac:spMkLst>
        </pc:spChg>
        <pc:spChg chg="add del">
          <ac:chgData name="anne-marie rees" userId="1182abe8d95d75ab" providerId="LiveId" clId="{D4FD7415-9371-418A-A48B-6BD01CC377A6}" dt="2024-05-22T23:12:32.333" v="1195" actId="26606"/>
          <ac:spMkLst>
            <pc:docMk/>
            <pc:sldMk cId="963580235" sldId="263"/>
            <ac:spMk id="27" creationId="{7BC06BCF-7320-499B-88F4-B5CA302B79C0}"/>
          </ac:spMkLst>
        </pc:spChg>
        <pc:spChg chg="add del">
          <ac:chgData name="anne-marie rees" userId="1182abe8d95d75ab" providerId="LiveId" clId="{D4FD7415-9371-418A-A48B-6BD01CC377A6}" dt="2024-05-22T23:12:32.333" v="1195" actId="26606"/>
          <ac:spMkLst>
            <pc:docMk/>
            <pc:sldMk cId="963580235" sldId="263"/>
            <ac:spMk id="28" creationId="{60328808-6121-4268-B0D0-AB78E2170B13}"/>
          </ac:spMkLst>
        </pc:spChg>
        <pc:spChg chg="add del">
          <ac:chgData name="anne-marie rees" userId="1182abe8d95d75ab" providerId="LiveId" clId="{D4FD7415-9371-418A-A48B-6BD01CC377A6}" dt="2024-05-22T23:12:32.333" v="1195" actId="26606"/>
          <ac:spMkLst>
            <pc:docMk/>
            <pc:sldMk cId="963580235" sldId="263"/>
            <ac:spMk id="29" creationId="{50554E2E-2922-4366-AD14-32C37F7334F0}"/>
          </ac:spMkLst>
        </pc:spChg>
        <pc:spChg chg="add del">
          <ac:chgData name="anne-marie rees" userId="1182abe8d95d75ab" providerId="LiveId" clId="{D4FD7415-9371-418A-A48B-6BD01CC377A6}" dt="2024-05-22T23:12:32.333" v="1195" actId="26606"/>
          <ac:spMkLst>
            <pc:docMk/>
            <pc:sldMk cId="963580235" sldId="263"/>
            <ac:spMk id="30" creationId="{9E960E78-2AB2-44CD-9D6D-3A87531D7613}"/>
          </ac:spMkLst>
        </pc:spChg>
        <pc:spChg chg="add del">
          <ac:chgData name="anne-marie rees" userId="1182abe8d95d75ab" providerId="LiveId" clId="{D4FD7415-9371-418A-A48B-6BD01CC377A6}" dt="2024-05-22T23:12:32.333" v="1195" actId="26606"/>
          <ac:spMkLst>
            <pc:docMk/>
            <pc:sldMk cId="963580235" sldId="263"/>
            <ac:spMk id="31" creationId="{AF0FF6D8-83C6-4E16-A659-121582CA01A0}"/>
          </ac:spMkLst>
        </pc:spChg>
        <pc:spChg chg="add del">
          <ac:chgData name="anne-marie rees" userId="1182abe8d95d75ab" providerId="LiveId" clId="{D4FD7415-9371-418A-A48B-6BD01CC377A6}" dt="2024-05-22T23:12:32.333" v="1195" actId="26606"/>
          <ac:spMkLst>
            <pc:docMk/>
            <pc:sldMk cId="963580235" sldId="263"/>
            <ac:spMk id="32" creationId="{D697F9F0-BF9E-41B1-A538-7AFA9E965D4B}"/>
          </ac:spMkLst>
        </pc:spChg>
        <pc:spChg chg="add del">
          <ac:chgData name="anne-marie rees" userId="1182abe8d95d75ab" providerId="LiveId" clId="{D4FD7415-9371-418A-A48B-6BD01CC377A6}" dt="2024-05-22T23:12:32.333" v="1195" actId="26606"/>
          <ac:spMkLst>
            <pc:docMk/>
            <pc:sldMk cId="963580235" sldId="263"/>
            <ac:spMk id="33" creationId="{D9D0FB2B-1753-41DC-BEA8-7B80EF89DB86}"/>
          </ac:spMkLst>
        </pc:spChg>
        <pc:spChg chg="add del">
          <ac:chgData name="anne-marie rees" userId="1182abe8d95d75ab" providerId="LiveId" clId="{D4FD7415-9371-418A-A48B-6BD01CC377A6}" dt="2024-05-22T23:12:37.597" v="1197" actId="26606"/>
          <ac:spMkLst>
            <pc:docMk/>
            <pc:sldMk cId="963580235" sldId="263"/>
            <ac:spMk id="35" creationId="{34EE865D-5A59-4DD1-A94D-A8DBE4A9E013}"/>
          </ac:spMkLst>
        </pc:spChg>
        <pc:spChg chg="add del">
          <ac:chgData name="anne-marie rees" userId="1182abe8d95d75ab" providerId="LiveId" clId="{D4FD7415-9371-418A-A48B-6BD01CC377A6}" dt="2024-05-22T23:12:37.597" v="1197" actId="26606"/>
          <ac:spMkLst>
            <pc:docMk/>
            <pc:sldMk cId="963580235" sldId="263"/>
            <ac:spMk id="36" creationId="{829723A0-D41B-4C41-8D49-B56A8746558B}"/>
          </ac:spMkLst>
        </pc:spChg>
        <pc:spChg chg="add del">
          <ac:chgData name="anne-marie rees" userId="1182abe8d95d75ab" providerId="LiveId" clId="{D4FD7415-9371-418A-A48B-6BD01CC377A6}" dt="2024-05-22T23:12:37.597" v="1197" actId="26606"/>
          <ac:spMkLst>
            <pc:docMk/>
            <pc:sldMk cId="963580235" sldId="263"/>
            <ac:spMk id="37" creationId="{CB8E2193-D83A-4F93-AA5A-6B128ADC2001}"/>
          </ac:spMkLst>
        </pc:spChg>
        <pc:spChg chg="add del">
          <ac:chgData name="anne-marie rees" userId="1182abe8d95d75ab" providerId="LiveId" clId="{D4FD7415-9371-418A-A48B-6BD01CC377A6}" dt="2024-05-22T23:12:37.597" v="1197" actId="26606"/>
          <ac:spMkLst>
            <pc:docMk/>
            <pc:sldMk cId="963580235" sldId="263"/>
            <ac:spMk id="38" creationId="{F465BEC9-9A64-4330-A094-2323D0EE1E83}"/>
          </ac:spMkLst>
        </pc:spChg>
        <pc:spChg chg="add del">
          <ac:chgData name="anne-marie rees" userId="1182abe8d95d75ab" providerId="LiveId" clId="{D4FD7415-9371-418A-A48B-6BD01CC377A6}" dt="2024-05-22T23:12:37.597" v="1197" actId="26606"/>
          <ac:spMkLst>
            <pc:docMk/>
            <pc:sldMk cId="963580235" sldId="263"/>
            <ac:spMk id="39" creationId="{4B1DA58A-A755-4FCE-9BED-1E4AD6C95560}"/>
          </ac:spMkLst>
        </pc:spChg>
        <pc:spChg chg="add del">
          <ac:chgData name="anne-marie rees" userId="1182abe8d95d75ab" providerId="LiveId" clId="{D4FD7415-9371-418A-A48B-6BD01CC377A6}" dt="2024-05-22T23:12:37.597" v="1197" actId="26606"/>
          <ac:spMkLst>
            <pc:docMk/>
            <pc:sldMk cId="963580235" sldId="263"/>
            <ac:spMk id="40" creationId="{2E23EFB5-5855-497F-AC57-6C1941487012}"/>
          </ac:spMkLst>
        </pc:spChg>
        <pc:spChg chg="add">
          <ac:chgData name="anne-marie rees" userId="1182abe8d95d75ab" providerId="LiveId" clId="{D4FD7415-9371-418A-A48B-6BD01CC377A6}" dt="2024-05-22T23:12:37.628" v="1198" actId="26606"/>
          <ac:spMkLst>
            <pc:docMk/>
            <pc:sldMk cId="963580235" sldId="263"/>
            <ac:spMk id="42" creationId="{7BC06BCF-7320-499B-88F4-B5CA302B79C0}"/>
          </ac:spMkLst>
        </pc:spChg>
        <pc:spChg chg="add">
          <ac:chgData name="anne-marie rees" userId="1182abe8d95d75ab" providerId="LiveId" clId="{D4FD7415-9371-418A-A48B-6BD01CC377A6}" dt="2024-05-22T23:12:37.628" v="1198" actId="26606"/>
          <ac:spMkLst>
            <pc:docMk/>
            <pc:sldMk cId="963580235" sldId="263"/>
            <ac:spMk id="43" creationId="{50554E2E-2922-4366-AD14-32C37F7334F0}"/>
          </ac:spMkLst>
        </pc:spChg>
        <pc:spChg chg="add">
          <ac:chgData name="anne-marie rees" userId="1182abe8d95d75ab" providerId="LiveId" clId="{D4FD7415-9371-418A-A48B-6BD01CC377A6}" dt="2024-05-22T23:12:37.628" v="1198" actId="26606"/>
          <ac:spMkLst>
            <pc:docMk/>
            <pc:sldMk cId="963580235" sldId="263"/>
            <ac:spMk id="44" creationId="{9E960E78-2AB2-44CD-9D6D-3A87531D7613}"/>
          </ac:spMkLst>
        </pc:spChg>
        <pc:spChg chg="add">
          <ac:chgData name="anne-marie rees" userId="1182abe8d95d75ab" providerId="LiveId" clId="{D4FD7415-9371-418A-A48B-6BD01CC377A6}" dt="2024-05-22T23:12:37.628" v="1198" actId="26606"/>
          <ac:spMkLst>
            <pc:docMk/>
            <pc:sldMk cId="963580235" sldId="263"/>
            <ac:spMk id="45" creationId="{AF0FF6D8-83C6-4E16-A659-121582CA01A0}"/>
          </ac:spMkLst>
        </pc:spChg>
        <pc:spChg chg="add">
          <ac:chgData name="anne-marie rees" userId="1182abe8d95d75ab" providerId="LiveId" clId="{D4FD7415-9371-418A-A48B-6BD01CC377A6}" dt="2024-05-22T23:12:37.628" v="1198" actId="26606"/>
          <ac:spMkLst>
            <pc:docMk/>
            <pc:sldMk cId="963580235" sldId="263"/>
            <ac:spMk id="46" creationId="{D697F9F0-BF9E-41B1-A538-7AFA9E965D4B}"/>
          </ac:spMkLst>
        </pc:spChg>
        <pc:spChg chg="add">
          <ac:chgData name="anne-marie rees" userId="1182abe8d95d75ab" providerId="LiveId" clId="{D4FD7415-9371-418A-A48B-6BD01CC377A6}" dt="2024-05-22T23:12:37.628" v="1198" actId="26606"/>
          <ac:spMkLst>
            <pc:docMk/>
            <pc:sldMk cId="963580235" sldId="263"/>
            <ac:spMk id="47" creationId="{D9D0FB2B-1753-41DC-BEA8-7B80EF89DB86}"/>
          </ac:spMkLst>
        </pc:spChg>
        <pc:spChg chg="add">
          <ac:chgData name="anne-marie rees" userId="1182abe8d95d75ab" providerId="LiveId" clId="{D4FD7415-9371-418A-A48B-6BD01CC377A6}" dt="2024-05-22T23:12:37.628" v="1198" actId="26606"/>
          <ac:spMkLst>
            <pc:docMk/>
            <pc:sldMk cId="963580235" sldId="263"/>
            <ac:spMk id="48" creationId="{C909C433-6200-400E-ACC5-60A5004869B3}"/>
          </ac:spMkLst>
        </pc:spChg>
        <pc:spChg chg="add">
          <ac:chgData name="anne-marie rees" userId="1182abe8d95d75ab" providerId="LiveId" clId="{D4FD7415-9371-418A-A48B-6BD01CC377A6}" dt="2024-05-22T23:12:37.628" v="1198" actId="26606"/>
          <ac:spMkLst>
            <pc:docMk/>
            <pc:sldMk cId="963580235" sldId="263"/>
            <ac:spMk id="49" creationId="{60328808-6121-4268-B0D0-AB78E2170B13}"/>
          </ac:spMkLst>
        </pc:spChg>
        <pc:picChg chg="add mod">
          <ac:chgData name="anne-marie rees" userId="1182abe8d95d75ab" providerId="LiveId" clId="{D4FD7415-9371-418A-A48B-6BD01CC377A6}" dt="2024-05-22T23:15:46.171" v="1214" actId="1076"/>
          <ac:picMkLst>
            <pc:docMk/>
            <pc:sldMk cId="963580235" sldId="263"/>
            <ac:picMk id="5" creationId="{BB01B2AF-CEAB-A276-D8B0-0B69D277BCE9}"/>
          </ac:picMkLst>
        </pc:picChg>
        <pc:picChg chg="add del mod">
          <ac:chgData name="anne-marie rees" userId="1182abe8d95d75ab" providerId="LiveId" clId="{D4FD7415-9371-418A-A48B-6BD01CC377A6}" dt="2024-05-22T23:10:10.322" v="1186" actId="478"/>
          <ac:picMkLst>
            <pc:docMk/>
            <pc:sldMk cId="963580235" sldId="263"/>
            <ac:picMk id="7" creationId="{09F7A845-BF96-0155-AC16-9BAB8C270302}"/>
          </ac:picMkLst>
        </pc:picChg>
        <pc:picChg chg="add mod modCrop">
          <ac:chgData name="anne-marie rees" userId="1182abe8d95d75ab" providerId="LiveId" clId="{D4FD7415-9371-418A-A48B-6BD01CC377A6}" dt="2024-05-22T23:15:50.951" v="1215" actId="1076"/>
          <ac:picMkLst>
            <pc:docMk/>
            <pc:sldMk cId="963580235" sldId="263"/>
            <ac:picMk id="9" creationId="{2843C41F-3449-E0C6-EEA7-A24A36953221}"/>
          </ac:picMkLst>
        </pc:picChg>
      </pc:sldChg>
      <pc:sldChg chg="addSp delSp modSp new mod setBg">
        <pc:chgData name="anne-marie rees" userId="1182abe8d95d75ab" providerId="LiveId" clId="{D4FD7415-9371-418A-A48B-6BD01CC377A6}" dt="2024-05-23T00:20:06.619" v="1298" actId="26606"/>
        <pc:sldMkLst>
          <pc:docMk/>
          <pc:sldMk cId="4222281743" sldId="264"/>
        </pc:sldMkLst>
        <pc:spChg chg="add del mod">
          <ac:chgData name="anne-marie rees" userId="1182abe8d95d75ab" providerId="LiveId" clId="{D4FD7415-9371-418A-A48B-6BD01CC377A6}" dt="2024-05-23T00:19:11.641" v="1289" actId="478"/>
          <ac:spMkLst>
            <pc:docMk/>
            <pc:sldMk cId="4222281743" sldId="264"/>
            <ac:spMk id="2" creationId="{F34A19E5-5CD6-8707-D25C-23C48C48FB63}"/>
          </ac:spMkLst>
        </pc:spChg>
        <pc:spChg chg="add del">
          <ac:chgData name="anne-marie rees" userId="1182abe8d95d75ab" providerId="LiveId" clId="{D4FD7415-9371-418A-A48B-6BD01CC377A6}" dt="2024-05-23T00:20:06.604" v="1297" actId="26606"/>
          <ac:spMkLst>
            <pc:docMk/>
            <pc:sldMk cId="4222281743" sldId="264"/>
            <ac:spMk id="11" creationId="{34EE865D-5A59-4DD1-A94D-A8DBE4A9E013}"/>
          </ac:spMkLst>
        </pc:spChg>
        <pc:spChg chg="add del">
          <ac:chgData name="anne-marie rees" userId="1182abe8d95d75ab" providerId="LiveId" clId="{D4FD7415-9371-418A-A48B-6BD01CC377A6}" dt="2024-05-23T00:20:06.604" v="1297" actId="26606"/>
          <ac:spMkLst>
            <pc:docMk/>
            <pc:sldMk cId="4222281743" sldId="264"/>
            <ac:spMk id="13" creationId="{F465BEC9-9A64-4330-A094-2323D0EE1E83}"/>
          </ac:spMkLst>
        </pc:spChg>
        <pc:spChg chg="add del">
          <ac:chgData name="anne-marie rees" userId="1182abe8d95d75ab" providerId="LiveId" clId="{D4FD7415-9371-418A-A48B-6BD01CC377A6}" dt="2024-05-23T00:20:06.604" v="1297" actId="26606"/>
          <ac:spMkLst>
            <pc:docMk/>
            <pc:sldMk cId="4222281743" sldId="264"/>
            <ac:spMk id="15" creationId="{4B1DA58A-A755-4FCE-9BED-1E4AD6C95560}"/>
          </ac:spMkLst>
        </pc:spChg>
        <pc:spChg chg="add del">
          <ac:chgData name="anne-marie rees" userId="1182abe8d95d75ab" providerId="LiveId" clId="{D4FD7415-9371-418A-A48B-6BD01CC377A6}" dt="2024-05-23T00:20:06.604" v="1297" actId="26606"/>
          <ac:spMkLst>
            <pc:docMk/>
            <pc:sldMk cId="4222281743" sldId="264"/>
            <ac:spMk id="17" creationId="{2E23EFB5-5855-497F-AC57-6C1941487012}"/>
          </ac:spMkLst>
        </pc:spChg>
        <pc:spChg chg="add del">
          <ac:chgData name="anne-marie rees" userId="1182abe8d95d75ab" providerId="LiveId" clId="{D4FD7415-9371-418A-A48B-6BD01CC377A6}" dt="2024-05-23T00:20:06.604" v="1297" actId="26606"/>
          <ac:spMkLst>
            <pc:docMk/>
            <pc:sldMk cId="4222281743" sldId="264"/>
            <ac:spMk id="19" creationId="{85E58471-8841-45B5-AA23-19266CEC26BF}"/>
          </ac:spMkLst>
        </pc:spChg>
        <pc:spChg chg="add del">
          <ac:chgData name="anne-marie rees" userId="1182abe8d95d75ab" providerId="LiveId" clId="{D4FD7415-9371-418A-A48B-6BD01CC377A6}" dt="2024-05-23T00:20:06.604" v="1297" actId="26606"/>
          <ac:spMkLst>
            <pc:docMk/>
            <pc:sldMk cId="4222281743" sldId="264"/>
            <ac:spMk id="21" creationId="{9414EFBA-DEC5-4782-9B45-CEF1661DB2F1}"/>
          </ac:spMkLst>
        </pc:spChg>
        <pc:spChg chg="add">
          <ac:chgData name="anne-marie rees" userId="1182abe8d95d75ab" providerId="LiveId" clId="{D4FD7415-9371-418A-A48B-6BD01CC377A6}" dt="2024-05-23T00:20:06.619" v="1298" actId="26606"/>
          <ac:spMkLst>
            <pc:docMk/>
            <pc:sldMk cId="4222281743" sldId="264"/>
            <ac:spMk id="23" creationId="{FAEE6042-33F3-424D-A630-649C32AAFA62}"/>
          </ac:spMkLst>
        </pc:spChg>
        <pc:spChg chg="add">
          <ac:chgData name="anne-marie rees" userId="1182abe8d95d75ab" providerId="LiveId" clId="{D4FD7415-9371-418A-A48B-6BD01CC377A6}" dt="2024-05-23T00:20:06.619" v="1298" actId="26606"/>
          <ac:spMkLst>
            <pc:docMk/>
            <pc:sldMk cId="4222281743" sldId="264"/>
            <ac:spMk id="24" creationId="{34EE865D-5A59-4DD1-A94D-A8DBE4A9E013}"/>
          </ac:spMkLst>
        </pc:spChg>
        <pc:spChg chg="add">
          <ac:chgData name="anne-marie rees" userId="1182abe8d95d75ab" providerId="LiveId" clId="{D4FD7415-9371-418A-A48B-6BD01CC377A6}" dt="2024-05-23T00:20:06.619" v="1298" actId="26606"/>
          <ac:spMkLst>
            <pc:docMk/>
            <pc:sldMk cId="4222281743" sldId="264"/>
            <ac:spMk id="25" creationId="{829723A0-D41B-4C41-8D49-B56A8746558B}"/>
          </ac:spMkLst>
        </pc:spChg>
        <pc:spChg chg="add">
          <ac:chgData name="anne-marie rees" userId="1182abe8d95d75ab" providerId="LiveId" clId="{D4FD7415-9371-418A-A48B-6BD01CC377A6}" dt="2024-05-23T00:20:06.619" v="1298" actId="26606"/>
          <ac:spMkLst>
            <pc:docMk/>
            <pc:sldMk cId="4222281743" sldId="264"/>
            <ac:spMk id="26" creationId="{CB8E2193-D83A-4F93-AA5A-6B128ADC2001}"/>
          </ac:spMkLst>
        </pc:spChg>
        <pc:spChg chg="add">
          <ac:chgData name="anne-marie rees" userId="1182abe8d95d75ab" providerId="LiveId" clId="{D4FD7415-9371-418A-A48B-6BD01CC377A6}" dt="2024-05-23T00:20:06.619" v="1298" actId="26606"/>
          <ac:spMkLst>
            <pc:docMk/>
            <pc:sldMk cId="4222281743" sldId="264"/>
            <ac:spMk id="27" creationId="{F465BEC9-9A64-4330-A094-2323D0EE1E83}"/>
          </ac:spMkLst>
        </pc:spChg>
        <pc:spChg chg="add">
          <ac:chgData name="anne-marie rees" userId="1182abe8d95d75ab" providerId="LiveId" clId="{D4FD7415-9371-418A-A48B-6BD01CC377A6}" dt="2024-05-23T00:20:06.619" v="1298" actId="26606"/>
          <ac:spMkLst>
            <pc:docMk/>
            <pc:sldMk cId="4222281743" sldId="264"/>
            <ac:spMk id="28" creationId="{4B1DA58A-A755-4FCE-9BED-1E4AD6C95560}"/>
          </ac:spMkLst>
        </pc:spChg>
        <pc:spChg chg="add">
          <ac:chgData name="anne-marie rees" userId="1182abe8d95d75ab" providerId="LiveId" clId="{D4FD7415-9371-418A-A48B-6BD01CC377A6}" dt="2024-05-23T00:20:06.619" v="1298" actId="26606"/>
          <ac:spMkLst>
            <pc:docMk/>
            <pc:sldMk cId="4222281743" sldId="264"/>
            <ac:spMk id="29" creationId="{2E23EFB5-5855-497F-AC57-6C1941487012}"/>
          </ac:spMkLst>
        </pc:spChg>
        <pc:picChg chg="add mod ord">
          <ac:chgData name="anne-marie rees" userId="1182abe8d95d75ab" providerId="LiveId" clId="{D4FD7415-9371-418A-A48B-6BD01CC377A6}" dt="2024-05-23T00:20:06.619" v="1298" actId="26606"/>
          <ac:picMkLst>
            <pc:docMk/>
            <pc:sldMk cId="4222281743" sldId="264"/>
            <ac:picMk id="4" creationId="{456231D8-46DE-65A1-0789-520D38139FE2}"/>
          </ac:picMkLst>
        </pc:picChg>
        <pc:picChg chg="add mod">
          <ac:chgData name="anne-marie rees" userId="1182abe8d95d75ab" providerId="LiveId" clId="{D4FD7415-9371-418A-A48B-6BD01CC377A6}" dt="2024-05-23T00:20:06.619" v="1298" actId="26606"/>
          <ac:picMkLst>
            <pc:docMk/>
            <pc:sldMk cId="4222281743" sldId="264"/>
            <ac:picMk id="6" creationId="{52CC73F9-C587-721B-1FC6-D16EF55448EB}"/>
          </ac:picMkLst>
        </pc:picChg>
      </pc:sldChg>
      <pc:sldChg chg="new del">
        <pc:chgData name="anne-marie rees" userId="1182abe8d95d75ab" providerId="LiveId" clId="{D4FD7415-9371-418A-A48B-6BD01CC377A6}" dt="2024-05-23T00:31:53.433" v="1302" actId="2696"/>
        <pc:sldMkLst>
          <pc:docMk/>
          <pc:sldMk cId="2540982552" sldId="265"/>
        </pc:sldMkLst>
      </pc:sldChg>
      <pc:sldChg chg="addSp delSp modSp new mod setBg">
        <pc:chgData name="anne-marie rees" userId="1182abe8d95d75ab" providerId="LiveId" clId="{D4FD7415-9371-418A-A48B-6BD01CC377A6}" dt="2024-05-23T00:44:35.654" v="1645" actId="26606"/>
        <pc:sldMkLst>
          <pc:docMk/>
          <pc:sldMk cId="3228214100" sldId="265"/>
        </pc:sldMkLst>
        <pc:spChg chg="add del mod">
          <ac:chgData name="anne-marie rees" userId="1182abe8d95d75ab" providerId="LiveId" clId="{D4FD7415-9371-418A-A48B-6BD01CC377A6}" dt="2024-05-23T00:35:54.703" v="1379" actId="478"/>
          <ac:spMkLst>
            <pc:docMk/>
            <pc:sldMk cId="3228214100" sldId="265"/>
            <ac:spMk id="4" creationId="{F6D6C5B4-49AA-F4D9-CF7B-BDF47E7AF39C}"/>
          </ac:spMkLst>
        </pc:spChg>
        <pc:spChg chg="add del mod">
          <ac:chgData name="anne-marie rees" userId="1182abe8d95d75ab" providerId="LiveId" clId="{D4FD7415-9371-418A-A48B-6BD01CC377A6}" dt="2024-05-23T00:36:05.903" v="1441"/>
          <ac:spMkLst>
            <pc:docMk/>
            <pc:sldMk cId="3228214100" sldId="265"/>
            <ac:spMk id="7" creationId="{79D694D6-BC9A-522B-4529-3E4079802710}"/>
          </ac:spMkLst>
        </pc:spChg>
        <pc:spChg chg="add del mod">
          <ac:chgData name="anne-marie rees" userId="1182abe8d95d75ab" providerId="LiveId" clId="{D4FD7415-9371-418A-A48B-6BD01CC377A6}" dt="2024-05-23T00:37:44.597" v="1448" actId="478"/>
          <ac:spMkLst>
            <pc:docMk/>
            <pc:sldMk cId="3228214100" sldId="265"/>
            <ac:spMk id="10" creationId="{AFADF0E9-DE1E-54CA-C6B1-F17873F0BC93}"/>
          </ac:spMkLst>
        </pc:spChg>
        <pc:spChg chg="add del">
          <ac:chgData name="anne-marie rees" userId="1182abe8d95d75ab" providerId="LiveId" clId="{D4FD7415-9371-418A-A48B-6BD01CC377A6}" dt="2024-05-23T00:38:14.604" v="1450" actId="26606"/>
          <ac:spMkLst>
            <pc:docMk/>
            <pc:sldMk cId="3228214100" sldId="265"/>
            <ac:spMk id="11" creationId="{34EE865D-5A59-4DD1-A94D-A8DBE4A9E013}"/>
          </ac:spMkLst>
        </pc:spChg>
        <pc:spChg chg="add mod ord">
          <ac:chgData name="anne-marie rees" userId="1182abe8d95d75ab" providerId="LiveId" clId="{D4FD7415-9371-418A-A48B-6BD01CC377A6}" dt="2024-05-23T00:44:35.654" v="1645" actId="26606"/>
          <ac:spMkLst>
            <pc:docMk/>
            <pc:sldMk cId="3228214100" sldId="265"/>
            <ac:spMk id="12" creationId="{EECA791E-E993-D7A5-9E86-813BE60AC92B}"/>
          </ac:spMkLst>
        </pc:spChg>
        <pc:spChg chg="add del">
          <ac:chgData name="anne-marie rees" userId="1182abe8d95d75ab" providerId="LiveId" clId="{D4FD7415-9371-418A-A48B-6BD01CC377A6}" dt="2024-05-23T00:38:14.604" v="1450" actId="26606"/>
          <ac:spMkLst>
            <pc:docMk/>
            <pc:sldMk cId="3228214100" sldId="265"/>
            <ac:spMk id="13" creationId="{F465BEC9-9A64-4330-A094-2323D0EE1E83}"/>
          </ac:spMkLst>
        </pc:spChg>
        <pc:spChg chg="add del">
          <ac:chgData name="anne-marie rees" userId="1182abe8d95d75ab" providerId="LiveId" clId="{D4FD7415-9371-418A-A48B-6BD01CC377A6}" dt="2024-05-23T00:38:14.604" v="1450" actId="26606"/>
          <ac:spMkLst>
            <pc:docMk/>
            <pc:sldMk cId="3228214100" sldId="265"/>
            <ac:spMk id="15" creationId="{4B1DA58A-A755-4FCE-9BED-1E4AD6C95560}"/>
          </ac:spMkLst>
        </pc:spChg>
        <pc:spChg chg="add del">
          <ac:chgData name="anne-marie rees" userId="1182abe8d95d75ab" providerId="LiveId" clId="{D4FD7415-9371-418A-A48B-6BD01CC377A6}" dt="2024-05-23T00:38:14.604" v="1450" actId="26606"/>
          <ac:spMkLst>
            <pc:docMk/>
            <pc:sldMk cId="3228214100" sldId="265"/>
            <ac:spMk id="17" creationId="{2E23EFB5-5855-497F-AC57-6C1941487012}"/>
          </ac:spMkLst>
        </pc:spChg>
        <pc:spChg chg="add del mod">
          <ac:chgData name="anne-marie rees" userId="1182abe8d95d75ab" providerId="LiveId" clId="{D4FD7415-9371-418A-A48B-6BD01CC377A6}" dt="2024-05-23T00:41:43.607" v="1592" actId="478"/>
          <ac:spMkLst>
            <pc:docMk/>
            <pc:sldMk cId="3228214100" sldId="265"/>
            <ac:spMk id="18" creationId="{E2956A28-888A-BC2F-F1F4-6324809ABA11}"/>
          </ac:spMkLst>
        </pc:spChg>
        <pc:spChg chg="add del">
          <ac:chgData name="anne-marie rees" userId="1182abe8d95d75ab" providerId="LiveId" clId="{D4FD7415-9371-418A-A48B-6BD01CC377A6}" dt="2024-05-23T00:38:14.604" v="1450" actId="26606"/>
          <ac:spMkLst>
            <pc:docMk/>
            <pc:sldMk cId="3228214100" sldId="265"/>
            <ac:spMk id="19" creationId="{85E58471-8841-45B5-AA23-19266CEC26BF}"/>
          </ac:spMkLst>
        </pc:spChg>
        <pc:spChg chg="add del">
          <ac:chgData name="anne-marie rees" userId="1182abe8d95d75ab" providerId="LiveId" clId="{D4FD7415-9371-418A-A48B-6BD01CC377A6}" dt="2024-05-23T00:38:14.604" v="1450" actId="26606"/>
          <ac:spMkLst>
            <pc:docMk/>
            <pc:sldMk cId="3228214100" sldId="265"/>
            <ac:spMk id="21" creationId="{9414EFBA-DEC5-4782-9B45-CEF1661DB2F1}"/>
          </ac:spMkLst>
        </pc:spChg>
        <pc:spChg chg="add del">
          <ac:chgData name="anne-marie rees" userId="1182abe8d95d75ab" providerId="LiveId" clId="{D4FD7415-9371-418A-A48B-6BD01CC377A6}" dt="2024-05-23T00:40:29.158" v="1582" actId="26606"/>
          <ac:spMkLst>
            <pc:docMk/>
            <pc:sldMk cId="3228214100" sldId="265"/>
            <ac:spMk id="23" creationId="{34EE865D-5A59-4DD1-A94D-A8DBE4A9E013}"/>
          </ac:spMkLst>
        </pc:spChg>
        <pc:spChg chg="add del">
          <ac:chgData name="anne-marie rees" userId="1182abe8d95d75ab" providerId="LiveId" clId="{D4FD7415-9371-418A-A48B-6BD01CC377A6}" dt="2024-05-23T00:40:29.158" v="1582" actId="26606"/>
          <ac:spMkLst>
            <pc:docMk/>
            <pc:sldMk cId="3228214100" sldId="265"/>
            <ac:spMk id="24" creationId="{829723A0-D41B-4C41-8D49-B56A8746558B}"/>
          </ac:spMkLst>
        </pc:spChg>
        <pc:spChg chg="add del">
          <ac:chgData name="anne-marie rees" userId="1182abe8d95d75ab" providerId="LiveId" clId="{D4FD7415-9371-418A-A48B-6BD01CC377A6}" dt="2024-05-23T00:40:29.158" v="1582" actId="26606"/>
          <ac:spMkLst>
            <pc:docMk/>
            <pc:sldMk cId="3228214100" sldId="265"/>
            <ac:spMk id="25" creationId="{CB8E2193-D83A-4F93-AA5A-6B128ADC2001}"/>
          </ac:spMkLst>
        </pc:spChg>
        <pc:spChg chg="add del">
          <ac:chgData name="anne-marie rees" userId="1182abe8d95d75ab" providerId="LiveId" clId="{D4FD7415-9371-418A-A48B-6BD01CC377A6}" dt="2024-05-23T00:40:29.158" v="1582" actId="26606"/>
          <ac:spMkLst>
            <pc:docMk/>
            <pc:sldMk cId="3228214100" sldId="265"/>
            <ac:spMk id="26" creationId="{F465BEC9-9A64-4330-A094-2323D0EE1E83}"/>
          </ac:spMkLst>
        </pc:spChg>
        <pc:spChg chg="add del">
          <ac:chgData name="anne-marie rees" userId="1182abe8d95d75ab" providerId="LiveId" clId="{D4FD7415-9371-418A-A48B-6BD01CC377A6}" dt="2024-05-23T00:40:29.158" v="1582" actId="26606"/>
          <ac:spMkLst>
            <pc:docMk/>
            <pc:sldMk cId="3228214100" sldId="265"/>
            <ac:spMk id="27" creationId="{4B1DA58A-A755-4FCE-9BED-1E4AD6C95560}"/>
          </ac:spMkLst>
        </pc:spChg>
        <pc:spChg chg="add del">
          <ac:chgData name="anne-marie rees" userId="1182abe8d95d75ab" providerId="LiveId" clId="{D4FD7415-9371-418A-A48B-6BD01CC377A6}" dt="2024-05-23T00:40:29.158" v="1582" actId="26606"/>
          <ac:spMkLst>
            <pc:docMk/>
            <pc:sldMk cId="3228214100" sldId="265"/>
            <ac:spMk id="28" creationId="{2E23EFB5-5855-497F-AC57-6C1941487012}"/>
          </ac:spMkLst>
        </pc:spChg>
        <pc:spChg chg="add del mod">
          <ac:chgData name="anne-marie rees" userId="1182abe8d95d75ab" providerId="LiveId" clId="{D4FD7415-9371-418A-A48B-6BD01CC377A6}" dt="2024-05-23T00:44:25.016" v="1644" actId="478"/>
          <ac:spMkLst>
            <pc:docMk/>
            <pc:sldMk cId="3228214100" sldId="265"/>
            <ac:spMk id="29" creationId="{8EA7D505-C767-E034-E4A2-7A62856653D9}"/>
          </ac:spMkLst>
        </pc:spChg>
        <pc:spChg chg="add del">
          <ac:chgData name="anne-marie rees" userId="1182abe8d95d75ab" providerId="LiveId" clId="{D4FD7415-9371-418A-A48B-6BD01CC377A6}" dt="2024-05-23T00:41:27.675" v="1589" actId="26606"/>
          <ac:spMkLst>
            <pc:docMk/>
            <pc:sldMk cId="3228214100" sldId="265"/>
            <ac:spMk id="33" creationId="{1ED69555-EE48-4B19-812B-4E1068DBF976}"/>
          </ac:spMkLst>
        </pc:spChg>
        <pc:spChg chg="add del">
          <ac:chgData name="anne-marie rees" userId="1182abe8d95d75ab" providerId="LiveId" clId="{D4FD7415-9371-418A-A48B-6BD01CC377A6}" dt="2024-05-23T00:41:27.675" v="1589" actId="26606"/>
          <ac:spMkLst>
            <pc:docMk/>
            <pc:sldMk cId="3228214100" sldId="265"/>
            <ac:spMk id="35" creationId="{57AEB73D-F521-4B19-820F-12DB6BCC8406}"/>
          </ac:spMkLst>
        </pc:spChg>
        <pc:spChg chg="add del">
          <ac:chgData name="anne-marie rees" userId="1182abe8d95d75ab" providerId="LiveId" clId="{D4FD7415-9371-418A-A48B-6BD01CC377A6}" dt="2024-05-23T00:41:27.675" v="1589" actId="26606"/>
          <ac:spMkLst>
            <pc:docMk/>
            <pc:sldMk cId="3228214100" sldId="265"/>
            <ac:spMk id="37" creationId="{6B72EEBA-3A5D-41CE-8465-A45A0F65674E}"/>
          </ac:spMkLst>
        </pc:spChg>
        <pc:spChg chg="add del">
          <ac:chgData name="anne-marie rees" userId="1182abe8d95d75ab" providerId="LiveId" clId="{D4FD7415-9371-418A-A48B-6BD01CC377A6}" dt="2024-05-23T00:41:27.675" v="1589" actId="26606"/>
          <ac:spMkLst>
            <pc:docMk/>
            <pc:sldMk cId="3228214100" sldId="265"/>
            <ac:spMk id="39" creationId="{CA22F210-7186-4074-94C5-FAD2C2EB15B2}"/>
          </ac:spMkLst>
        </pc:spChg>
        <pc:spChg chg="add del">
          <ac:chgData name="anne-marie rees" userId="1182abe8d95d75ab" providerId="LiveId" clId="{D4FD7415-9371-418A-A48B-6BD01CC377A6}" dt="2024-05-23T00:41:27.675" v="1589" actId="26606"/>
          <ac:spMkLst>
            <pc:docMk/>
            <pc:sldMk cId="3228214100" sldId="265"/>
            <ac:spMk id="41" creationId="{7ED93057-B056-4D1D-B0DA-F1619DAAF5A1}"/>
          </ac:spMkLst>
        </pc:spChg>
        <pc:spChg chg="add del">
          <ac:chgData name="anne-marie rees" userId="1182abe8d95d75ab" providerId="LiveId" clId="{D4FD7415-9371-418A-A48B-6BD01CC377A6}" dt="2024-05-23T00:41:27.675" v="1589" actId="26606"/>
          <ac:spMkLst>
            <pc:docMk/>
            <pc:sldMk cId="3228214100" sldId="265"/>
            <ac:spMk id="43" creationId="{F5B41592-BC5E-4AE2-8CA7-91C73FD8F744}"/>
          </ac:spMkLst>
        </pc:spChg>
        <pc:spChg chg="add del">
          <ac:chgData name="anne-marie rees" userId="1182abe8d95d75ab" providerId="LiveId" clId="{D4FD7415-9371-418A-A48B-6BD01CC377A6}" dt="2024-05-23T00:41:27.675" v="1589" actId="26606"/>
          <ac:spMkLst>
            <pc:docMk/>
            <pc:sldMk cId="3228214100" sldId="265"/>
            <ac:spMk id="45" creationId="{CB574A3D-9991-4D4A-91DF-0D0DE47DB31E}"/>
          </ac:spMkLst>
        </pc:spChg>
        <pc:spChg chg="add del">
          <ac:chgData name="anne-marie rees" userId="1182abe8d95d75ab" providerId="LiveId" clId="{D4FD7415-9371-418A-A48B-6BD01CC377A6}" dt="2024-05-23T00:41:27.675" v="1589" actId="26606"/>
          <ac:spMkLst>
            <pc:docMk/>
            <pc:sldMk cId="3228214100" sldId="265"/>
            <ac:spMk id="47" creationId="{1E1E5DE2-A148-4DE9-B743-4A00C8F2882C}"/>
          </ac:spMkLst>
        </pc:spChg>
        <pc:spChg chg="add del">
          <ac:chgData name="anne-marie rees" userId="1182abe8d95d75ab" providerId="LiveId" clId="{D4FD7415-9371-418A-A48B-6BD01CC377A6}" dt="2024-05-23T00:41:27.675" v="1589" actId="26606"/>
          <ac:spMkLst>
            <pc:docMk/>
            <pc:sldMk cId="3228214100" sldId="265"/>
            <ac:spMk id="49" creationId="{D5A56255-4961-41E1-887B-7319F23C909E}"/>
          </ac:spMkLst>
        </pc:spChg>
        <pc:spChg chg="add del">
          <ac:chgData name="anne-marie rees" userId="1182abe8d95d75ab" providerId="LiveId" clId="{D4FD7415-9371-418A-A48B-6BD01CC377A6}" dt="2024-05-23T00:41:27.675" v="1589" actId="26606"/>
          <ac:spMkLst>
            <pc:docMk/>
            <pc:sldMk cId="3228214100" sldId="265"/>
            <ac:spMk id="51" creationId="{0DA88B9B-AB70-4E8F-8499-E6548244DCBB}"/>
          </ac:spMkLst>
        </pc:spChg>
        <pc:spChg chg="add del">
          <ac:chgData name="anne-marie rees" userId="1182abe8d95d75ab" providerId="LiveId" clId="{D4FD7415-9371-418A-A48B-6BD01CC377A6}" dt="2024-05-23T00:42:46.105" v="1636" actId="26606"/>
          <ac:spMkLst>
            <pc:docMk/>
            <pc:sldMk cId="3228214100" sldId="265"/>
            <ac:spMk id="56" creationId="{0786F82F-1B47-46ED-8EAE-53EF71E59E9A}"/>
          </ac:spMkLst>
        </pc:spChg>
        <pc:spChg chg="add del">
          <ac:chgData name="anne-marie rees" userId="1182abe8d95d75ab" providerId="LiveId" clId="{D4FD7415-9371-418A-A48B-6BD01CC377A6}" dt="2024-05-23T00:42:46.105" v="1636" actId="26606"/>
          <ac:spMkLst>
            <pc:docMk/>
            <pc:sldMk cId="3228214100" sldId="265"/>
            <ac:spMk id="58" creationId="{EF1BAF6F-6275-4646-9C59-331B29B9550F}"/>
          </ac:spMkLst>
        </pc:spChg>
        <pc:spChg chg="add del">
          <ac:chgData name="anne-marie rees" userId="1182abe8d95d75ab" providerId="LiveId" clId="{D4FD7415-9371-418A-A48B-6BD01CC377A6}" dt="2024-05-23T00:42:46.105" v="1636" actId="26606"/>
          <ac:spMkLst>
            <pc:docMk/>
            <pc:sldMk cId="3228214100" sldId="265"/>
            <ac:spMk id="60" creationId="{099405E2-1A96-4DBA-A9DC-4C2A1B421CA9}"/>
          </ac:spMkLst>
        </pc:spChg>
        <pc:spChg chg="add del">
          <ac:chgData name="anne-marie rees" userId="1182abe8d95d75ab" providerId="LiveId" clId="{D4FD7415-9371-418A-A48B-6BD01CC377A6}" dt="2024-05-23T00:42:46.105" v="1636" actId="26606"/>
          <ac:spMkLst>
            <pc:docMk/>
            <pc:sldMk cId="3228214100" sldId="265"/>
            <ac:spMk id="62" creationId="{79855050-A75B-4DD0-9B56-8B1C7722D884}"/>
          </ac:spMkLst>
        </pc:spChg>
        <pc:spChg chg="add del">
          <ac:chgData name="anne-marie rees" userId="1182abe8d95d75ab" providerId="LiveId" clId="{D4FD7415-9371-418A-A48B-6BD01CC377A6}" dt="2024-05-23T00:42:46.105" v="1636" actId="26606"/>
          <ac:spMkLst>
            <pc:docMk/>
            <pc:sldMk cId="3228214100" sldId="265"/>
            <ac:spMk id="64" creationId="{2060C0F7-61A6-4E64-A77E-AFBD81127352}"/>
          </ac:spMkLst>
        </pc:spChg>
        <pc:spChg chg="add del">
          <ac:chgData name="anne-marie rees" userId="1182abe8d95d75ab" providerId="LiveId" clId="{D4FD7415-9371-418A-A48B-6BD01CC377A6}" dt="2024-05-23T00:42:46.105" v="1636" actId="26606"/>
          <ac:spMkLst>
            <pc:docMk/>
            <pc:sldMk cId="3228214100" sldId="265"/>
            <ac:spMk id="66" creationId="{BCF4857D-F003-4CA1-82AB-00900B1008BA}"/>
          </ac:spMkLst>
        </pc:spChg>
        <pc:spChg chg="add del">
          <ac:chgData name="anne-marie rees" userId="1182abe8d95d75ab" providerId="LiveId" clId="{D4FD7415-9371-418A-A48B-6BD01CC377A6}" dt="2024-05-23T00:42:46.105" v="1636" actId="26606"/>
          <ac:spMkLst>
            <pc:docMk/>
            <pc:sldMk cId="3228214100" sldId="265"/>
            <ac:spMk id="68" creationId="{DB791336-FCAA-4174-9303-B3F374861110}"/>
          </ac:spMkLst>
        </pc:spChg>
        <pc:spChg chg="add del">
          <ac:chgData name="anne-marie rees" userId="1182abe8d95d75ab" providerId="LiveId" clId="{D4FD7415-9371-418A-A48B-6BD01CC377A6}" dt="2024-05-23T00:42:46.105" v="1636" actId="26606"/>
          <ac:spMkLst>
            <pc:docMk/>
            <pc:sldMk cId="3228214100" sldId="265"/>
            <ac:spMk id="70" creationId="{CA212158-300D-44D0-9CCE-472C3F669EE1}"/>
          </ac:spMkLst>
        </pc:spChg>
        <pc:spChg chg="add del">
          <ac:chgData name="anne-marie rees" userId="1182abe8d95d75ab" providerId="LiveId" clId="{D4FD7415-9371-418A-A48B-6BD01CC377A6}" dt="2024-05-23T00:42:46.105" v="1636" actId="26606"/>
          <ac:spMkLst>
            <pc:docMk/>
            <pc:sldMk cId="3228214100" sldId="265"/>
            <ac:spMk id="72" creationId="{988521F4-D44A-42C5-9BDB-5CA25554098B}"/>
          </ac:spMkLst>
        </pc:spChg>
        <pc:spChg chg="add del">
          <ac:chgData name="anne-marie rees" userId="1182abe8d95d75ab" providerId="LiveId" clId="{D4FD7415-9371-418A-A48B-6BD01CC377A6}" dt="2024-05-23T00:42:46.105" v="1636" actId="26606"/>
          <ac:spMkLst>
            <pc:docMk/>
            <pc:sldMk cId="3228214100" sldId="265"/>
            <ac:spMk id="74" creationId="{5E6738EB-6FF0-4AF9-8462-57F4494B88B2}"/>
          </ac:spMkLst>
        </pc:spChg>
        <pc:spChg chg="add del">
          <ac:chgData name="anne-marie rees" userId="1182abe8d95d75ab" providerId="LiveId" clId="{D4FD7415-9371-418A-A48B-6BD01CC377A6}" dt="2024-05-23T00:42:46.105" v="1636" actId="26606"/>
          <ac:spMkLst>
            <pc:docMk/>
            <pc:sldMk cId="3228214100" sldId="265"/>
            <ac:spMk id="76" creationId="{1649735B-7A94-4CFA-B31A-CFBAD459BD24}"/>
          </ac:spMkLst>
        </pc:spChg>
        <pc:spChg chg="add del">
          <ac:chgData name="anne-marie rees" userId="1182abe8d95d75ab" providerId="LiveId" clId="{D4FD7415-9371-418A-A48B-6BD01CC377A6}" dt="2024-05-23T00:42:46.105" v="1636" actId="26606"/>
          <ac:spMkLst>
            <pc:docMk/>
            <pc:sldMk cId="3228214100" sldId="265"/>
            <ac:spMk id="78" creationId="{24E81BD4-F8B8-44C0-A93B-A825E70EF8CC}"/>
          </ac:spMkLst>
        </pc:spChg>
        <pc:spChg chg="add del">
          <ac:chgData name="anne-marie rees" userId="1182abe8d95d75ab" providerId="LiveId" clId="{D4FD7415-9371-418A-A48B-6BD01CC377A6}" dt="2024-05-23T00:44:35.654" v="1645" actId="26606"/>
          <ac:spMkLst>
            <pc:docMk/>
            <pc:sldMk cId="3228214100" sldId="265"/>
            <ac:spMk id="83" creationId="{0786F82F-1B47-46ED-8EAE-53EF71E59E9A}"/>
          </ac:spMkLst>
        </pc:spChg>
        <pc:spChg chg="add del">
          <ac:chgData name="anne-marie rees" userId="1182abe8d95d75ab" providerId="LiveId" clId="{D4FD7415-9371-418A-A48B-6BD01CC377A6}" dt="2024-05-23T00:44:35.654" v="1645" actId="26606"/>
          <ac:spMkLst>
            <pc:docMk/>
            <pc:sldMk cId="3228214100" sldId="265"/>
            <ac:spMk id="85" creationId="{EF1BAF6F-6275-4646-9C59-331B29B9550F}"/>
          </ac:spMkLst>
        </pc:spChg>
        <pc:spChg chg="add del">
          <ac:chgData name="anne-marie rees" userId="1182abe8d95d75ab" providerId="LiveId" clId="{D4FD7415-9371-418A-A48B-6BD01CC377A6}" dt="2024-05-23T00:44:35.654" v="1645" actId="26606"/>
          <ac:spMkLst>
            <pc:docMk/>
            <pc:sldMk cId="3228214100" sldId="265"/>
            <ac:spMk id="87" creationId="{099405E2-1A96-4DBA-A9DC-4C2A1B421CA9}"/>
          </ac:spMkLst>
        </pc:spChg>
        <pc:spChg chg="add del">
          <ac:chgData name="anne-marie rees" userId="1182abe8d95d75ab" providerId="LiveId" clId="{D4FD7415-9371-418A-A48B-6BD01CC377A6}" dt="2024-05-23T00:44:35.654" v="1645" actId="26606"/>
          <ac:spMkLst>
            <pc:docMk/>
            <pc:sldMk cId="3228214100" sldId="265"/>
            <ac:spMk id="89" creationId="{C3FEC850-D70F-4F53-AFB0-352FEA94523E}"/>
          </ac:spMkLst>
        </pc:spChg>
        <pc:spChg chg="add del">
          <ac:chgData name="anne-marie rees" userId="1182abe8d95d75ab" providerId="LiveId" clId="{D4FD7415-9371-418A-A48B-6BD01CC377A6}" dt="2024-05-23T00:44:35.654" v="1645" actId="26606"/>
          <ac:spMkLst>
            <pc:docMk/>
            <pc:sldMk cId="3228214100" sldId="265"/>
            <ac:spMk id="91" creationId="{98928BEC-981A-4B8F-98FA-839975C5F1B3}"/>
          </ac:spMkLst>
        </pc:spChg>
        <pc:spChg chg="add del">
          <ac:chgData name="anne-marie rees" userId="1182abe8d95d75ab" providerId="LiveId" clId="{D4FD7415-9371-418A-A48B-6BD01CC377A6}" dt="2024-05-23T00:44:35.654" v="1645" actId="26606"/>
          <ac:spMkLst>
            <pc:docMk/>
            <pc:sldMk cId="3228214100" sldId="265"/>
            <ac:spMk id="93" creationId="{15114E9F-2A15-431C-9EF8-E5F1FFEE121B}"/>
          </ac:spMkLst>
        </pc:spChg>
        <pc:spChg chg="add del">
          <ac:chgData name="anne-marie rees" userId="1182abe8d95d75ab" providerId="LiveId" clId="{D4FD7415-9371-418A-A48B-6BD01CC377A6}" dt="2024-05-23T00:44:35.654" v="1645" actId="26606"/>
          <ac:spMkLst>
            <pc:docMk/>
            <pc:sldMk cId="3228214100" sldId="265"/>
            <ac:spMk id="95" creationId="{32BA9D6C-8214-4E25-AF8B-48762AD8D530}"/>
          </ac:spMkLst>
        </pc:spChg>
        <pc:spChg chg="add del">
          <ac:chgData name="anne-marie rees" userId="1182abe8d95d75ab" providerId="LiveId" clId="{D4FD7415-9371-418A-A48B-6BD01CC377A6}" dt="2024-05-23T00:44:35.654" v="1645" actId="26606"/>
          <ac:spMkLst>
            <pc:docMk/>
            <pc:sldMk cId="3228214100" sldId="265"/>
            <ac:spMk id="97" creationId="{5D7B94B2-D9B6-4EAC-8CD9-3961D1784347}"/>
          </ac:spMkLst>
        </pc:spChg>
        <pc:spChg chg="add del">
          <ac:chgData name="anne-marie rees" userId="1182abe8d95d75ab" providerId="LiveId" clId="{D4FD7415-9371-418A-A48B-6BD01CC377A6}" dt="2024-05-23T00:44:35.654" v="1645" actId="26606"/>
          <ac:spMkLst>
            <pc:docMk/>
            <pc:sldMk cId="3228214100" sldId="265"/>
            <ac:spMk id="99" creationId="{EA6FE760-E70F-4EB9-BCB1-D7795F04B6C2}"/>
          </ac:spMkLst>
        </pc:spChg>
        <pc:spChg chg="add del">
          <ac:chgData name="anne-marie rees" userId="1182abe8d95d75ab" providerId="LiveId" clId="{D4FD7415-9371-418A-A48B-6BD01CC377A6}" dt="2024-05-23T00:44:35.654" v="1645" actId="26606"/>
          <ac:spMkLst>
            <pc:docMk/>
            <pc:sldMk cId="3228214100" sldId="265"/>
            <ac:spMk id="101" creationId="{3F4C5E54-F243-4EAF-81AE-9CC817815179}"/>
          </ac:spMkLst>
        </pc:spChg>
        <pc:spChg chg="add del">
          <ac:chgData name="anne-marie rees" userId="1182abe8d95d75ab" providerId="LiveId" clId="{D4FD7415-9371-418A-A48B-6BD01CC377A6}" dt="2024-05-23T00:44:35.654" v="1645" actId="26606"/>
          <ac:spMkLst>
            <pc:docMk/>
            <pc:sldMk cId="3228214100" sldId="265"/>
            <ac:spMk id="103" creationId="{9B8394A4-EF47-46E0-ACCB-29530F0A7635}"/>
          </ac:spMkLst>
        </pc:spChg>
        <pc:spChg chg="add">
          <ac:chgData name="anne-marie rees" userId="1182abe8d95d75ab" providerId="LiveId" clId="{D4FD7415-9371-418A-A48B-6BD01CC377A6}" dt="2024-05-23T00:44:35.654" v="1645" actId="26606"/>
          <ac:spMkLst>
            <pc:docMk/>
            <pc:sldMk cId="3228214100" sldId="265"/>
            <ac:spMk id="108" creationId="{0786F82F-1B47-46ED-8EAE-53EF71E59E9A}"/>
          </ac:spMkLst>
        </pc:spChg>
        <pc:spChg chg="add">
          <ac:chgData name="anne-marie rees" userId="1182abe8d95d75ab" providerId="LiveId" clId="{D4FD7415-9371-418A-A48B-6BD01CC377A6}" dt="2024-05-23T00:44:35.654" v="1645" actId="26606"/>
          <ac:spMkLst>
            <pc:docMk/>
            <pc:sldMk cId="3228214100" sldId="265"/>
            <ac:spMk id="110" creationId="{EF1BAF6F-6275-4646-9C59-331B29B9550F}"/>
          </ac:spMkLst>
        </pc:spChg>
        <pc:spChg chg="add">
          <ac:chgData name="anne-marie rees" userId="1182abe8d95d75ab" providerId="LiveId" clId="{D4FD7415-9371-418A-A48B-6BD01CC377A6}" dt="2024-05-23T00:44:35.654" v="1645" actId="26606"/>
          <ac:spMkLst>
            <pc:docMk/>
            <pc:sldMk cId="3228214100" sldId="265"/>
            <ac:spMk id="112" creationId="{099405E2-1A96-4DBA-A9DC-4C2A1B421CA9}"/>
          </ac:spMkLst>
        </pc:spChg>
        <pc:spChg chg="add">
          <ac:chgData name="anne-marie rees" userId="1182abe8d95d75ab" providerId="LiveId" clId="{D4FD7415-9371-418A-A48B-6BD01CC377A6}" dt="2024-05-23T00:44:35.654" v="1645" actId="26606"/>
          <ac:spMkLst>
            <pc:docMk/>
            <pc:sldMk cId="3228214100" sldId="265"/>
            <ac:spMk id="114" creationId="{79855050-A75B-4DD0-9B56-8B1C7722D884}"/>
          </ac:spMkLst>
        </pc:spChg>
        <pc:spChg chg="add">
          <ac:chgData name="anne-marie rees" userId="1182abe8d95d75ab" providerId="LiveId" clId="{D4FD7415-9371-418A-A48B-6BD01CC377A6}" dt="2024-05-23T00:44:35.654" v="1645" actId="26606"/>
          <ac:spMkLst>
            <pc:docMk/>
            <pc:sldMk cId="3228214100" sldId="265"/>
            <ac:spMk id="116" creationId="{2060C0F7-61A6-4E64-A77E-AFBD81127352}"/>
          </ac:spMkLst>
        </pc:spChg>
        <pc:spChg chg="add">
          <ac:chgData name="anne-marie rees" userId="1182abe8d95d75ab" providerId="LiveId" clId="{D4FD7415-9371-418A-A48B-6BD01CC377A6}" dt="2024-05-23T00:44:35.654" v="1645" actId="26606"/>
          <ac:spMkLst>
            <pc:docMk/>
            <pc:sldMk cId="3228214100" sldId="265"/>
            <ac:spMk id="118" creationId="{BCF4857D-F003-4CA1-82AB-00900B1008BA}"/>
          </ac:spMkLst>
        </pc:spChg>
        <pc:spChg chg="add">
          <ac:chgData name="anne-marie rees" userId="1182abe8d95d75ab" providerId="LiveId" clId="{D4FD7415-9371-418A-A48B-6BD01CC377A6}" dt="2024-05-23T00:44:35.654" v="1645" actId="26606"/>
          <ac:spMkLst>
            <pc:docMk/>
            <pc:sldMk cId="3228214100" sldId="265"/>
            <ac:spMk id="120" creationId="{DB791336-FCAA-4174-9303-B3F374861110}"/>
          </ac:spMkLst>
        </pc:spChg>
        <pc:spChg chg="add">
          <ac:chgData name="anne-marie rees" userId="1182abe8d95d75ab" providerId="LiveId" clId="{D4FD7415-9371-418A-A48B-6BD01CC377A6}" dt="2024-05-23T00:44:35.654" v="1645" actId="26606"/>
          <ac:spMkLst>
            <pc:docMk/>
            <pc:sldMk cId="3228214100" sldId="265"/>
            <ac:spMk id="122" creationId="{CA212158-300D-44D0-9CCE-472C3F669EE1}"/>
          </ac:spMkLst>
        </pc:spChg>
        <pc:spChg chg="add">
          <ac:chgData name="anne-marie rees" userId="1182abe8d95d75ab" providerId="LiveId" clId="{D4FD7415-9371-418A-A48B-6BD01CC377A6}" dt="2024-05-23T00:44:35.654" v="1645" actId="26606"/>
          <ac:spMkLst>
            <pc:docMk/>
            <pc:sldMk cId="3228214100" sldId="265"/>
            <ac:spMk id="124" creationId="{988521F4-D44A-42C5-9BDB-5CA25554098B}"/>
          </ac:spMkLst>
        </pc:spChg>
        <pc:spChg chg="add">
          <ac:chgData name="anne-marie rees" userId="1182abe8d95d75ab" providerId="LiveId" clId="{D4FD7415-9371-418A-A48B-6BD01CC377A6}" dt="2024-05-23T00:44:35.654" v="1645" actId="26606"/>
          <ac:spMkLst>
            <pc:docMk/>
            <pc:sldMk cId="3228214100" sldId="265"/>
            <ac:spMk id="126" creationId="{5E6738EB-6FF0-4AF9-8462-57F4494B88B2}"/>
          </ac:spMkLst>
        </pc:spChg>
        <pc:spChg chg="add">
          <ac:chgData name="anne-marie rees" userId="1182abe8d95d75ab" providerId="LiveId" clId="{D4FD7415-9371-418A-A48B-6BD01CC377A6}" dt="2024-05-23T00:44:35.654" v="1645" actId="26606"/>
          <ac:spMkLst>
            <pc:docMk/>
            <pc:sldMk cId="3228214100" sldId="265"/>
            <ac:spMk id="128" creationId="{1649735B-7A94-4CFA-B31A-CFBAD459BD24}"/>
          </ac:spMkLst>
        </pc:spChg>
        <pc:spChg chg="add">
          <ac:chgData name="anne-marie rees" userId="1182abe8d95d75ab" providerId="LiveId" clId="{D4FD7415-9371-418A-A48B-6BD01CC377A6}" dt="2024-05-23T00:44:35.654" v="1645" actId="26606"/>
          <ac:spMkLst>
            <pc:docMk/>
            <pc:sldMk cId="3228214100" sldId="265"/>
            <ac:spMk id="130" creationId="{24E81BD4-F8B8-44C0-A93B-A825E70EF8CC}"/>
          </ac:spMkLst>
        </pc:spChg>
        <pc:picChg chg="add mod ord">
          <ac:chgData name="anne-marie rees" userId="1182abe8d95d75ab" providerId="LiveId" clId="{D4FD7415-9371-418A-A48B-6BD01CC377A6}" dt="2024-05-23T00:44:35.654" v="1645" actId="26606"/>
          <ac:picMkLst>
            <pc:docMk/>
            <pc:sldMk cId="3228214100" sldId="265"/>
            <ac:picMk id="3" creationId="{D46E5477-E084-CA35-199F-FC60FF3FCC44}"/>
          </ac:picMkLst>
        </pc:picChg>
        <pc:picChg chg="add mod ord">
          <ac:chgData name="anne-marie rees" userId="1182abe8d95d75ab" providerId="LiveId" clId="{D4FD7415-9371-418A-A48B-6BD01CC377A6}" dt="2024-05-23T00:44:35.654" v="1645" actId="26606"/>
          <ac:picMkLst>
            <pc:docMk/>
            <pc:sldMk cId="3228214100" sldId="265"/>
            <ac:picMk id="6" creationId="{D7B8A346-E2C5-4E10-8939-9531869BDDE1}"/>
          </ac:picMkLst>
        </pc:picChg>
        <pc:picChg chg="add del mod">
          <ac:chgData name="anne-marie rees" userId="1182abe8d95d75ab" providerId="LiveId" clId="{D4FD7415-9371-418A-A48B-6BD01CC377A6}" dt="2024-05-23T00:37:44.597" v="1448" actId="478"/>
          <ac:picMkLst>
            <pc:docMk/>
            <pc:sldMk cId="3228214100" sldId="265"/>
            <ac:picMk id="9" creationId="{C1988E22-58A3-7714-F7CC-B3FD61591A0A}"/>
          </ac:picMkLst>
        </pc:picChg>
        <pc:picChg chg="add mod ord">
          <ac:chgData name="anne-marie rees" userId="1182abe8d95d75ab" providerId="LiveId" clId="{D4FD7415-9371-418A-A48B-6BD01CC377A6}" dt="2024-05-23T00:44:35.654" v="1645" actId="26606"/>
          <ac:picMkLst>
            <pc:docMk/>
            <pc:sldMk cId="3228214100" sldId="265"/>
            <ac:picMk id="16" creationId="{EDF8C39A-6179-9374-08D3-F193C6A9905D}"/>
          </ac:picMkLst>
        </pc:picChg>
        <pc:picChg chg="add mod">
          <ac:chgData name="anne-marie rees" userId="1182abe8d95d75ab" providerId="LiveId" clId="{D4FD7415-9371-418A-A48B-6BD01CC377A6}" dt="2024-05-23T00:44:35.654" v="1645" actId="26606"/>
          <ac:picMkLst>
            <pc:docMk/>
            <pc:sldMk cId="3228214100" sldId="265"/>
            <ac:picMk id="22" creationId="{88014186-A9CB-A828-9BF6-70A27CCF7B96}"/>
          </ac:picMkLst>
        </pc:picChg>
      </pc:sldChg>
      <pc:sldChg chg="addSp delSp modSp new mod setBg">
        <pc:chgData name="anne-marie rees" userId="1182abe8d95d75ab" providerId="LiveId" clId="{D4FD7415-9371-418A-A48B-6BD01CC377A6}" dt="2024-05-23T01:00:33.245" v="1868" actId="2711"/>
        <pc:sldMkLst>
          <pc:docMk/>
          <pc:sldMk cId="18811421" sldId="266"/>
        </pc:sldMkLst>
        <pc:spChg chg="add mod ord">
          <ac:chgData name="anne-marie rees" userId="1182abe8d95d75ab" providerId="LiveId" clId="{D4FD7415-9371-418A-A48B-6BD01CC377A6}" dt="2024-05-23T01:00:33.245" v="1868" actId="2711"/>
          <ac:spMkLst>
            <pc:docMk/>
            <pc:sldMk cId="18811421" sldId="266"/>
            <ac:spMk id="4" creationId="{7EE03788-648E-E1C1-7AFB-7093E2C136ED}"/>
          </ac:spMkLst>
        </pc:spChg>
        <pc:spChg chg="add del mod">
          <ac:chgData name="anne-marie rees" userId="1182abe8d95d75ab" providerId="LiveId" clId="{D4FD7415-9371-418A-A48B-6BD01CC377A6}" dt="2024-05-23T00:52:37.830" v="1698" actId="478"/>
          <ac:spMkLst>
            <pc:docMk/>
            <pc:sldMk cId="18811421" sldId="266"/>
            <ac:spMk id="7" creationId="{4E9005F8-4AE6-5A53-6AAF-7B4FE65D2C3B}"/>
          </ac:spMkLst>
        </pc:spChg>
        <pc:spChg chg="add del">
          <ac:chgData name="anne-marie rees" userId="1182abe8d95d75ab" providerId="LiveId" clId="{D4FD7415-9371-418A-A48B-6BD01CC377A6}" dt="2024-05-23T00:52:57.887" v="1700" actId="26606"/>
          <ac:spMkLst>
            <pc:docMk/>
            <pc:sldMk cId="18811421" sldId="266"/>
            <ac:spMk id="11" creationId="{0786F82F-1B47-46ED-8EAE-53EF71E59E9A}"/>
          </ac:spMkLst>
        </pc:spChg>
        <pc:spChg chg="add del">
          <ac:chgData name="anne-marie rees" userId="1182abe8d95d75ab" providerId="LiveId" clId="{D4FD7415-9371-418A-A48B-6BD01CC377A6}" dt="2024-05-23T00:52:57.887" v="1700" actId="26606"/>
          <ac:spMkLst>
            <pc:docMk/>
            <pc:sldMk cId="18811421" sldId="266"/>
            <ac:spMk id="13" creationId="{EF1BAF6F-6275-4646-9C59-331B29B9550F}"/>
          </ac:spMkLst>
        </pc:spChg>
        <pc:spChg chg="add del">
          <ac:chgData name="anne-marie rees" userId="1182abe8d95d75ab" providerId="LiveId" clId="{D4FD7415-9371-418A-A48B-6BD01CC377A6}" dt="2024-05-23T00:52:57.887" v="1700" actId="26606"/>
          <ac:spMkLst>
            <pc:docMk/>
            <pc:sldMk cId="18811421" sldId="266"/>
            <ac:spMk id="15" creationId="{099405E2-1A96-4DBA-A9DC-4C2A1B421CA9}"/>
          </ac:spMkLst>
        </pc:spChg>
        <pc:spChg chg="add del">
          <ac:chgData name="anne-marie rees" userId="1182abe8d95d75ab" providerId="LiveId" clId="{D4FD7415-9371-418A-A48B-6BD01CC377A6}" dt="2024-05-23T00:52:57.887" v="1700" actId="26606"/>
          <ac:spMkLst>
            <pc:docMk/>
            <pc:sldMk cId="18811421" sldId="266"/>
            <ac:spMk id="17" creationId="{C3FEC850-D70F-4F53-AFB0-352FEA94523E}"/>
          </ac:spMkLst>
        </pc:spChg>
        <pc:spChg chg="add del">
          <ac:chgData name="anne-marie rees" userId="1182abe8d95d75ab" providerId="LiveId" clId="{D4FD7415-9371-418A-A48B-6BD01CC377A6}" dt="2024-05-23T00:52:57.887" v="1700" actId="26606"/>
          <ac:spMkLst>
            <pc:docMk/>
            <pc:sldMk cId="18811421" sldId="266"/>
            <ac:spMk id="19" creationId="{98928BEC-981A-4B8F-98FA-839975C5F1B3}"/>
          </ac:spMkLst>
        </pc:spChg>
        <pc:spChg chg="add del">
          <ac:chgData name="anne-marie rees" userId="1182abe8d95d75ab" providerId="LiveId" clId="{D4FD7415-9371-418A-A48B-6BD01CC377A6}" dt="2024-05-23T00:52:57.887" v="1700" actId="26606"/>
          <ac:spMkLst>
            <pc:docMk/>
            <pc:sldMk cId="18811421" sldId="266"/>
            <ac:spMk id="21" creationId="{32BA9D6C-8214-4E25-AF8B-48762AD8D530}"/>
          </ac:spMkLst>
        </pc:spChg>
        <pc:spChg chg="add del">
          <ac:chgData name="anne-marie rees" userId="1182abe8d95d75ab" providerId="LiveId" clId="{D4FD7415-9371-418A-A48B-6BD01CC377A6}" dt="2024-05-23T00:52:57.887" v="1700" actId="26606"/>
          <ac:spMkLst>
            <pc:docMk/>
            <pc:sldMk cId="18811421" sldId="266"/>
            <ac:spMk id="23" creationId="{15114E9F-2A15-431C-9EF8-E5F1FFEE121B}"/>
          </ac:spMkLst>
        </pc:spChg>
        <pc:spChg chg="add del">
          <ac:chgData name="anne-marie rees" userId="1182abe8d95d75ab" providerId="LiveId" clId="{D4FD7415-9371-418A-A48B-6BD01CC377A6}" dt="2024-05-23T00:52:57.887" v="1700" actId="26606"/>
          <ac:spMkLst>
            <pc:docMk/>
            <pc:sldMk cId="18811421" sldId="266"/>
            <ac:spMk id="25" creationId="{4E8B9C70-F708-443B-82A0-80E311A003D8}"/>
          </ac:spMkLst>
        </pc:spChg>
        <pc:spChg chg="add del">
          <ac:chgData name="anne-marie rees" userId="1182abe8d95d75ab" providerId="LiveId" clId="{D4FD7415-9371-418A-A48B-6BD01CC377A6}" dt="2024-05-23T00:52:57.887" v="1700" actId="26606"/>
          <ac:spMkLst>
            <pc:docMk/>
            <pc:sldMk cId="18811421" sldId="266"/>
            <ac:spMk id="27" creationId="{5D7B94B2-D9B6-4EAC-8CD9-3961D1784347}"/>
          </ac:spMkLst>
        </pc:spChg>
        <pc:spChg chg="add del">
          <ac:chgData name="anne-marie rees" userId="1182abe8d95d75ab" providerId="LiveId" clId="{D4FD7415-9371-418A-A48B-6BD01CC377A6}" dt="2024-05-23T00:52:57.887" v="1700" actId="26606"/>
          <ac:spMkLst>
            <pc:docMk/>
            <pc:sldMk cId="18811421" sldId="266"/>
            <ac:spMk id="29" creationId="{EA6FE760-E70F-4EB9-BCB1-D7795F04B6C2}"/>
          </ac:spMkLst>
        </pc:spChg>
        <pc:spChg chg="add del">
          <ac:chgData name="anne-marie rees" userId="1182abe8d95d75ab" providerId="LiveId" clId="{D4FD7415-9371-418A-A48B-6BD01CC377A6}" dt="2024-05-23T00:53:02.683" v="1702" actId="26606"/>
          <ac:spMkLst>
            <pc:docMk/>
            <pc:sldMk cId="18811421" sldId="266"/>
            <ac:spMk id="31" creationId="{54E07B90-9F6E-4593-8540-FD238BF52E0F}"/>
          </ac:spMkLst>
        </pc:spChg>
        <pc:spChg chg="add del">
          <ac:chgData name="anne-marie rees" userId="1182abe8d95d75ab" providerId="LiveId" clId="{D4FD7415-9371-418A-A48B-6BD01CC377A6}" dt="2024-05-23T00:53:02.683" v="1702" actId="26606"/>
          <ac:spMkLst>
            <pc:docMk/>
            <pc:sldMk cId="18811421" sldId="266"/>
            <ac:spMk id="32" creationId="{0786F82F-1B47-46ED-8EAE-53EF71E59E9A}"/>
          </ac:spMkLst>
        </pc:spChg>
        <pc:spChg chg="add del">
          <ac:chgData name="anne-marie rees" userId="1182abe8d95d75ab" providerId="LiveId" clId="{D4FD7415-9371-418A-A48B-6BD01CC377A6}" dt="2024-05-23T00:53:02.683" v="1702" actId="26606"/>
          <ac:spMkLst>
            <pc:docMk/>
            <pc:sldMk cId="18811421" sldId="266"/>
            <ac:spMk id="33" creationId="{EF1BAF6F-6275-4646-9C59-331B29B9550F}"/>
          </ac:spMkLst>
        </pc:spChg>
        <pc:spChg chg="add del">
          <ac:chgData name="anne-marie rees" userId="1182abe8d95d75ab" providerId="LiveId" clId="{D4FD7415-9371-418A-A48B-6BD01CC377A6}" dt="2024-05-23T00:53:02.683" v="1702" actId="26606"/>
          <ac:spMkLst>
            <pc:docMk/>
            <pc:sldMk cId="18811421" sldId="266"/>
            <ac:spMk id="34" creationId="{099405E2-1A96-4DBA-A9DC-4C2A1B421CA9}"/>
          </ac:spMkLst>
        </pc:spChg>
        <pc:spChg chg="add del">
          <ac:chgData name="anne-marie rees" userId="1182abe8d95d75ab" providerId="LiveId" clId="{D4FD7415-9371-418A-A48B-6BD01CC377A6}" dt="2024-05-23T00:53:02.683" v="1702" actId="26606"/>
          <ac:spMkLst>
            <pc:docMk/>
            <pc:sldMk cId="18811421" sldId="266"/>
            <ac:spMk id="35" creationId="{932FF329-3A87-4F66-BA01-91CD63C8119F}"/>
          </ac:spMkLst>
        </pc:spChg>
        <pc:spChg chg="add del">
          <ac:chgData name="anne-marie rees" userId="1182abe8d95d75ab" providerId="LiveId" clId="{D4FD7415-9371-418A-A48B-6BD01CC377A6}" dt="2024-05-23T00:53:02.683" v="1702" actId="26606"/>
          <ac:spMkLst>
            <pc:docMk/>
            <pc:sldMk cId="18811421" sldId="266"/>
            <ac:spMk id="36" creationId="{BCF4857D-F003-4CA1-82AB-00900B1008BA}"/>
          </ac:spMkLst>
        </pc:spChg>
        <pc:spChg chg="add del">
          <ac:chgData name="anne-marie rees" userId="1182abe8d95d75ab" providerId="LiveId" clId="{D4FD7415-9371-418A-A48B-6BD01CC377A6}" dt="2024-05-23T00:53:02.683" v="1702" actId="26606"/>
          <ac:spMkLst>
            <pc:docMk/>
            <pc:sldMk cId="18811421" sldId="266"/>
            <ac:spMk id="37" creationId="{79855050-A75B-4DD0-9B56-8B1C7722D884}"/>
          </ac:spMkLst>
        </pc:spChg>
        <pc:spChg chg="add del">
          <ac:chgData name="anne-marie rees" userId="1182abe8d95d75ab" providerId="LiveId" clId="{D4FD7415-9371-418A-A48B-6BD01CC377A6}" dt="2024-05-23T00:53:02.683" v="1702" actId="26606"/>
          <ac:spMkLst>
            <pc:docMk/>
            <pc:sldMk cId="18811421" sldId="266"/>
            <ac:spMk id="38" creationId="{5E6738EB-6FF0-4AF9-8462-57F4494B88B2}"/>
          </ac:spMkLst>
        </pc:spChg>
        <pc:spChg chg="add del">
          <ac:chgData name="anne-marie rees" userId="1182abe8d95d75ab" providerId="LiveId" clId="{D4FD7415-9371-418A-A48B-6BD01CC377A6}" dt="2024-05-23T00:53:02.683" v="1702" actId="26606"/>
          <ac:spMkLst>
            <pc:docMk/>
            <pc:sldMk cId="18811421" sldId="266"/>
            <ac:spMk id="39" creationId="{DB791336-FCAA-4174-9303-B3F374861110}"/>
          </ac:spMkLst>
        </pc:spChg>
        <pc:spChg chg="add del">
          <ac:chgData name="anne-marie rees" userId="1182abe8d95d75ab" providerId="LiveId" clId="{D4FD7415-9371-418A-A48B-6BD01CC377A6}" dt="2024-05-23T00:53:02.683" v="1702" actId="26606"/>
          <ac:spMkLst>
            <pc:docMk/>
            <pc:sldMk cId="18811421" sldId="266"/>
            <ac:spMk id="40" creationId="{CA212158-300D-44D0-9CCE-472C3F669EE1}"/>
          </ac:spMkLst>
        </pc:spChg>
        <pc:spChg chg="add del">
          <ac:chgData name="anne-marie rees" userId="1182abe8d95d75ab" providerId="LiveId" clId="{D4FD7415-9371-418A-A48B-6BD01CC377A6}" dt="2024-05-23T00:53:02.683" v="1702" actId="26606"/>
          <ac:spMkLst>
            <pc:docMk/>
            <pc:sldMk cId="18811421" sldId="266"/>
            <ac:spMk id="41" creationId="{988521F4-D44A-42C5-9BDB-5CA25554098B}"/>
          </ac:spMkLst>
        </pc:spChg>
        <pc:spChg chg="add del">
          <ac:chgData name="anne-marie rees" userId="1182abe8d95d75ab" providerId="LiveId" clId="{D4FD7415-9371-418A-A48B-6BD01CC377A6}" dt="2024-05-23T00:55:39.983" v="1778" actId="26606"/>
          <ac:spMkLst>
            <pc:docMk/>
            <pc:sldMk cId="18811421" sldId="266"/>
            <ac:spMk id="43" creationId="{0786F82F-1B47-46ED-8EAE-53EF71E59E9A}"/>
          </ac:spMkLst>
        </pc:spChg>
        <pc:spChg chg="add del">
          <ac:chgData name="anne-marie rees" userId="1182abe8d95d75ab" providerId="LiveId" clId="{D4FD7415-9371-418A-A48B-6BD01CC377A6}" dt="2024-05-23T00:55:39.983" v="1778" actId="26606"/>
          <ac:spMkLst>
            <pc:docMk/>
            <pc:sldMk cId="18811421" sldId="266"/>
            <ac:spMk id="44" creationId="{EF1BAF6F-6275-4646-9C59-331B29B9550F}"/>
          </ac:spMkLst>
        </pc:spChg>
        <pc:spChg chg="add del">
          <ac:chgData name="anne-marie rees" userId="1182abe8d95d75ab" providerId="LiveId" clId="{D4FD7415-9371-418A-A48B-6BD01CC377A6}" dt="2024-05-23T00:55:39.983" v="1778" actId="26606"/>
          <ac:spMkLst>
            <pc:docMk/>
            <pc:sldMk cId="18811421" sldId="266"/>
            <ac:spMk id="45" creationId="{099405E2-1A96-4DBA-A9DC-4C2A1B421CA9}"/>
          </ac:spMkLst>
        </pc:spChg>
        <pc:spChg chg="add del">
          <ac:chgData name="anne-marie rees" userId="1182abe8d95d75ab" providerId="LiveId" clId="{D4FD7415-9371-418A-A48B-6BD01CC377A6}" dt="2024-05-23T00:55:39.983" v="1778" actId="26606"/>
          <ac:spMkLst>
            <pc:docMk/>
            <pc:sldMk cId="18811421" sldId="266"/>
            <ac:spMk id="46" creationId="{C3FEC850-D70F-4F53-AFB0-352FEA94523E}"/>
          </ac:spMkLst>
        </pc:spChg>
        <pc:spChg chg="add del">
          <ac:chgData name="anne-marie rees" userId="1182abe8d95d75ab" providerId="LiveId" clId="{D4FD7415-9371-418A-A48B-6BD01CC377A6}" dt="2024-05-23T00:55:39.983" v="1778" actId="26606"/>
          <ac:spMkLst>
            <pc:docMk/>
            <pc:sldMk cId="18811421" sldId="266"/>
            <ac:spMk id="47" creationId="{98928BEC-981A-4B8F-98FA-839975C5F1B3}"/>
          </ac:spMkLst>
        </pc:spChg>
        <pc:spChg chg="add del">
          <ac:chgData name="anne-marie rees" userId="1182abe8d95d75ab" providerId="LiveId" clId="{D4FD7415-9371-418A-A48B-6BD01CC377A6}" dt="2024-05-23T00:55:39.983" v="1778" actId="26606"/>
          <ac:spMkLst>
            <pc:docMk/>
            <pc:sldMk cId="18811421" sldId="266"/>
            <ac:spMk id="48" creationId="{15114E9F-2A15-431C-9EF8-E5F1FFEE121B}"/>
          </ac:spMkLst>
        </pc:spChg>
        <pc:spChg chg="add del">
          <ac:chgData name="anne-marie rees" userId="1182abe8d95d75ab" providerId="LiveId" clId="{D4FD7415-9371-418A-A48B-6BD01CC377A6}" dt="2024-05-23T00:55:39.983" v="1778" actId="26606"/>
          <ac:spMkLst>
            <pc:docMk/>
            <pc:sldMk cId="18811421" sldId="266"/>
            <ac:spMk id="49" creationId="{4E8B9C70-F708-443B-82A0-80E311A003D8}"/>
          </ac:spMkLst>
        </pc:spChg>
        <pc:spChg chg="add del">
          <ac:chgData name="anne-marie rees" userId="1182abe8d95d75ab" providerId="LiveId" clId="{D4FD7415-9371-418A-A48B-6BD01CC377A6}" dt="2024-05-23T00:55:39.983" v="1778" actId="26606"/>
          <ac:spMkLst>
            <pc:docMk/>
            <pc:sldMk cId="18811421" sldId="266"/>
            <ac:spMk id="50" creationId="{32BA9D6C-8214-4E25-AF8B-48762AD8D530}"/>
          </ac:spMkLst>
        </pc:spChg>
        <pc:spChg chg="add del">
          <ac:chgData name="anne-marie rees" userId="1182abe8d95d75ab" providerId="LiveId" clId="{D4FD7415-9371-418A-A48B-6BD01CC377A6}" dt="2024-05-23T00:55:39.983" v="1778" actId="26606"/>
          <ac:spMkLst>
            <pc:docMk/>
            <pc:sldMk cId="18811421" sldId="266"/>
            <ac:spMk id="51" creationId="{5D7B94B2-D9B6-4EAC-8CD9-3961D1784347}"/>
          </ac:spMkLst>
        </pc:spChg>
        <pc:spChg chg="add del">
          <ac:chgData name="anne-marie rees" userId="1182abe8d95d75ab" providerId="LiveId" clId="{D4FD7415-9371-418A-A48B-6BD01CC377A6}" dt="2024-05-23T00:55:39.983" v="1778" actId="26606"/>
          <ac:spMkLst>
            <pc:docMk/>
            <pc:sldMk cId="18811421" sldId="266"/>
            <ac:spMk id="52" creationId="{EA6FE760-E70F-4EB9-BCB1-D7795F04B6C2}"/>
          </ac:spMkLst>
        </pc:spChg>
        <pc:spChg chg="add del">
          <ac:chgData name="anne-marie rees" userId="1182abe8d95d75ab" providerId="LiveId" clId="{D4FD7415-9371-418A-A48B-6BD01CC377A6}" dt="2024-05-23T00:55:27.612" v="1773" actId="26606"/>
          <ac:spMkLst>
            <pc:docMk/>
            <pc:sldMk cId="18811421" sldId="266"/>
            <ac:spMk id="57" creationId="{0786F82F-1B47-46ED-8EAE-53EF71E59E9A}"/>
          </ac:spMkLst>
        </pc:spChg>
        <pc:spChg chg="add del">
          <ac:chgData name="anne-marie rees" userId="1182abe8d95d75ab" providerId="LiveId" clId="{D4FD7415-9371-418A-A48B-6BD01CC377A6}" dt="2024-05-23T00:55:27.612" v="1773" actId="26606"/>
          <ac:spMkLst>
            <pc:docMk/>
            <pc:sldMk cId="18811421" sldId="266"/>
            <ac:spMk id="59" creationId="{EF1BAF6F-6275-4646-9C59-331B29B9550F}"/>
          </ac:spMkLst>
        </pc:spChg>
        <pc:spChg chg="add del">
          <ac:chgData name="anne-marie rees" userId="1182abe8d95d75ab" providerId="LiveId" clId="{D4FD7415-9371-418A-A48B-6BD01CC377A6}" dt="2024-05-23T00:55:27.612" v="1773" actId="26606"/>
          <ac:spMkLst>
            <pc:docMk/>
            <pc:sldMk cId="18811421" sldId="266"/>
            <ac:spMk id="61" creationId="{099405E2-1A96-4DBA-A9DC-4C2A1B421CA9}"/>
          </ac:spMkLst>
        </pc:spChg>
        <pc:spChg chg="add del">
          <ac:chgData name="anne-marie rees" userId="1182abe8d95d75ab" providerId="LiveId" clId="{D4FD7415-9371-418A-A48B-6BD01CC377A6}" dt="2024-05-23T00:55:27.612" v="1773" actId="26606"/>
          <ac:spMkLst>
            <pc:docMk/>
            <pc:sldMk cId="18811421" sldId="266"/>
            <ac:spMk id="63" creationId="{C3FEC850-D70F-4F53-AFB0-352FEA94523E}"/>
          </ac:spMkLst>
        </pc:spChg>
        <pc:spChg chg="add del">
          <ac:chgData name="anne-marie rees" userId="1182abe8d95d75ab" providerId="LiveId" clId="{D4FD7415-9371-418A-A48B-6BD01CC377A6}" dt="2024-05-23T00:55:27.612" v="1773" actId="26606"/>
          <ac:spMkLst>
            <pc:docMk/>
            <pc:sldMk cId="18811421" sldId="266"/>
            <ac:spMk id="65" creationId="{98928BEC-981A-4B8F-98FA-839975C5F1B3}"/>
          </ac:spMkLst>
        </pc:spChg>
        <pc:spChg chg="add del">
          <ac:chgData name="anne-marie rees" userId="1182abe8d95d75ab" providerId="LiveId" clId="{D4FD7415-9371-418A-A48B-6BD01CC377A6}" dt="2024-05-23T00:55:27.612" v="1773" actId="26606"/>
          <ac:spMkLst>
            <pc:docMk/>
            <pc:sldMk cId="18811421" sldId="266"/>
            <ac:spMk id="67" creationId="{15114E9F-2A15-431C-9EF8-E5F1FFEE121B}"/>
          </ac:spMkLst>
        </pc:spChg>
        <pc:spChg chg="add del">
          <ac:chgData name="anne-marie rees" userId="1182abe8d95d75ab" providerId="LiveId" clId="{D4FD7415-9371-418A-A48B-6BD01CC377A6}" dt="2024-05-23T00:55:27.612" v="1773" actId="26606"/>
          <ac:spMkLst>
            <pc:docMk/>
            <pc:sldMk cId="18811421" sldId="266"/>
            <ac:spMk id="69" creationId="{4E8B9C70-F708-443B-82A0-80E311A003D8}"/>
          </ac:spMkLst>
        </pc:spChg>
        <pc:spChg chg="add del">
          <ac:chgData name="anne-marie rees" userId="1182abe8d95d75ab" providerId="LiveId" clId="{D4FD7415-9371-418A-A48B-6BD01CC377A6}" dt="2024-05-23T00:55:27.612" v="1773" actId="26606"/>
          <ac:spMkLst>
            <pc:docMk/>
            <pc:sldMk cId="18811421" sldId="266"/>
            <ac:spMk id="71" creationId="{32BA9D6C-8214-4E25-AF8B-48762AD8D530}"/>
          </ac:spMkLst>
        </pc:spChg>
        <pc:spChg chg="add del">
          <ac:chgData name="anne-marie rees" userId="1182abe8d95d75ab" providerId="LiveId" clId="{D4FD7415-9371-418A-A48B-6BD01CC377A6}" dt="2024-05-23T00:55:27.612" v="1773" actId="26606"/>
          <ac:spMkLst>
            <pc:docMk/>
            <pc:sldMk cId="18811421" sldId="266"/>
            <ac:spMk id="73" creationId="{5D7B94B2-D9B6-4EAC-8CD9-3961D1784347}"/>
          </ac:spMkLst>
        </pc:spChg>
        <pc:spChg chg="add del">
          <ac:chgData name="anne-marie rees" userId="1182abe8d95d75ab" providerId="LiveId" clId="{D4FD7415-9371-418A-A48B-6BD01CC377A6}" dt="2024-05-23T00:55:27.612" v="1773" actId="26606"/>
          <ac:spMkLst>
            <pc:docMk/>
            <pc:sldMk cId="18811421" sldId="266"/>
            <ac:spMk id="75" creationId="{EA6FE760-E70F-4EB9-BCB1-D7795F04B6C2}"/>
          </ac:spMkLst>
        </pc:spChg>
        <pc:spChg chg="add del">
          <ac:chgData name="anne-marie rees" userId="1182abe8d95d75ab" providerId="LiveId" clId="{D4FD7415-9371-418A-A48B-6BD01CC377A6}" dt="2024-05-23T00:55:29.564" v="1775" actId="26606"/>
          <ac:spMkLst>
            <pc:docMk/>
            <pc:sldMk cId="18811421" sldId="266"/>
            <ac:spMk id="77" creationId="{0786F82F-1B47-46ED-8EAE-53EF71E59E9A}"/>
          </ac:spMkLst>
        </pc:spChg>
        <pc:spChg chg="add del">
          <ac:chgData name="anne-marie rees" userId="1182abe8d95d75ab" providerId="LiveId" clId="{D4FD7415-9371-418A-A48B-6BD01CC377A6}" dt="2024-05-23T00:55:29.564" v="1775" actId="26606"/>
          <ac:spMkLst>
            <pc:docMk/>
            <pc:sldMk cId="18811421" sldId="266"/>
            <ac:spMk id="78" creationId="{EF1BAF6F-6275-4646-9C59-331B29B9550F}"/>
          </ac:spMkLst>
        </pc:spChg>
        <pc:spChg chg="add del">
          <ac:chgData name="anne-marie rees" userId="1182abe8d95d75ab" providerId="LiveId" clId="{D4FD7415-9371-418A-A48B-6BD01CC377A6}" dt="2024-05-23T00:55:29.564" v="1775" actId="26606"/>
          <ac:spMkLst>
            <pc:docMk/>
            <pc:sldMk cId="18811421" sldId="266"/>
            <ac:spMk id="79" creationId="{099405E2-1A96-4DBA-A9DC-4C2A1B421CA9}"/>
          </ac:spMkLst>
        </pc:spChg>
        <pc:spChg chg="add del">
          <ac:chgData name="anne-marie rees" userId="1182abe8d95d75ab" providerId="LiveId" clId="{D4FD7415-9371-418A-A48B-6BD01CC377A6}" dt="2024-05-23T00:55:29.564" v="1775" actId="26606"/>
          <ac:spMkLst>
            <pc:docMk/>
            <pc:sldMk cId="18811421" sldId="266"/>
            <ac:spMk id="80" creationId="{C3FEC850-D70F-4F53-AFB0-352FEA94523E}"/>
          </ac:spMkLst>
        </pc:spChg>
        <pc:spChg chg="add del">
          <ac:chgData name="anne-marie rees" userId="1182abe8d95d75ab" providerId="LiveId" clId="{D4FD7415-9371-418A-A48B-6BD01CC377A6}" dt="2024-05-23T00:55:29.564" v="1775" actId="26606"/>
          <ac:spMkLst>
            <pc:docMk/>
            <pc:sldMk cId="18811421" sldId="266"/>
            <ac:spMk id="81" creationId="{98928BEC-981A-4B8F-98FA-839975C5F1B3}"/>
          </ac:spMkLst>
        </pc:spChg>
        <pc:spChg chg="add del">
          <ac:chgData name="anne-marie rees" userId="1182abe8d95d75ab" providerId="LiveId" clId="{D4FD7415-9371-418A-A48B-6BD01CC377A6}" dt="2024-05-23T00:55:29.564" v="1775" actId="26606"/>
          <ac:spMkLst>
            <pc:docMk/>
            <pc:sldMk cId="18811421" sldId="266"/>
            <ac:spMk id="82" creationId="{15114E9F-2A15-431C-9EF8-E5F1FFEE121B}"/>
          </ac:spMkLst>
        </pc:spChg>
        <pc:spChg chg="add del">
          <ac:chgData name="anne-marie rees" userId="1182abe8d95d75ab" providerId="LiveId" clId="{D4FD7415-9371-418A-A48B-6BD01CC377A6}" dt="2024-05-23T00:55:29.564" v="1775" actId="26606"/>
          <ac:spMkLst>
            <pc:docMk/>
            <pc:sldMk cId="18811421" sldId="266"/>
            <ac:spMk id="83" creationId="{4E8B9C70-F708-443B-82A0-80E311A003D8}"/>
          </ac:spMkLst>
        </pc:spChg>
        <pc:spChg chg="add del">
          <ac:chgData name="anne-marie rees" userId="1182abe8d95d75ab" providerId="LiveId" clId="{D4FD7415-9371-418A-A48B-6BD01CC377A6}" dt="2024-05-23T00:55:29.564" v="1775" actId="26606"/>
          <ac:spMkLst>
            <pc:docMk/>
            <pc:sldMk cId="18811421" sldId="266"/>
            <ac:spMk id="84" creationId="{32BA9D6C-8214-4E25-AF8B-48762AD8D530}"/>
          </ac:spMkLst>
        </pc:spChg>
        <pc:spChg chg="add del">
          <ac:chgData name="anne-marie rees" userId="1182abe8d95d75ab" providerId="LiveId" clId="{D4FD7415-9371-418A-A48B-6BD01CC377A6}" dt="2024-05-23T00:55:29.564" v="1775" actId="26606"/>
          <ac:spMkLst>
            <pc:docMk/>
            <pc:sldMk cId="18811421" sldId="266"/>
            <ac:spMk id="85" creationId="{5D7B94B2-D9B6-4EAC-8CD9-3961D1784347}"/>
          </ac:spMkLst>
        </pc:spChg>
        <pc:spChg chg="add del">
          <ac:chgData name="anne-marie rees" userId="1182abe8d95d75ab" providerId="LiveId" clId="{D4FD7415-9371-418A-A48B-6BD01CC377A6}" dt="2024-05-23T00:55:29.564" v="1775" actId="26606"/>
          <ac:spMkLst>
            <pc:docMk/>
            <pc:sldMk cId="18811421" sldId="266"/>
            <ac:spMk id="86" creationId="{EA6FE760-E70F-4EB9-BCB1-D7795F04B6C2}"/>
          </ac:spMkLst>
        </pc:spChg>
        <pc:spChg chg="add del">
          <ac:chgData name="anne-marie rees" userId="1182abe8d95d75ab" providerId="LiveId" clId="{D4FD7415-9371-418A-A48B-6BD01CC377A6}" dt="2024-05-23T00:55:39.952" v="1777" actId="26606"/>
          <ac:spMkLst>
            <pc:docMk/>
            <pc:sldMk cId="18811421" sldId="266"/>
            <ac:spMk id="88" creationId="{0786F82F-1B47-46ED-8EAE-53EF71E59E9A}"/>
          </ac:spMkLst>
        </pc:spChg>
        <pc:spChg chg="add del">
          <ac:chgData name="anne-marie rees" userId="1182abe8d95d75ab" providerId="LiveId" clId="{D4FD7415-9371-418A-A48B-6BD01CC377A6}" dt="2024-05-23T00:55:39.952" v="1777" actId="26606"/>
          <ac:spMkLst>
            <pc:docMk/>
            <pc:sldMk cId="18811421" sldId="266"/>
            <ac:spMk id="89" creationId="{EF1BAF6F-6275-4646-9C59-331B29B9550F}"/>
          </ac:spMkLst>
        </pc:spChg>
        <pc:spChg chg="add del">
          <ac:chgData name="anne-marie rees" userId="1182abe8d95d75ab" providerId="LiveId" clId="{D4FD7415-9371-418A-A48B-6BD01CC377A6}" dt="2024-05-23T00:55:39.952" v="1777" actId="26606"/>
          <ac:spMkLst>
            <pc:docMk/>
            <pc:sldMk cId="18811421" sldId="266"/>
            <ac:spMk id="90" creationId="{099405E2-1A96-4DBA-A9DC-4C2A1B421CA9}"/>
          </ac:spMkLst>
        </pc:spChg>
        <pc:spChg chg="add del">
          <ac:chgData name="anne-marie rees" userId="1182abe8d95d75ab" providerId="LiveId" clId="{D4FD7415-9371-418A-A48B-6BD01CC377A6}" dt="2024-05-23T00:55:39.952" v="1777" actId="26606"/>
          <ac:spMkLst>
            <pc:docMk/>
            <pc:sldMk cId="18811421" sldId="266"/>
            <ac:spMk id="91" creationId="{932FF329-3A87-4F66-BA01-91CD63C8119F}"/>
          </ac:spMkLst>
        </pc:spChg>
        <pc:spChg chg="add del">
          <ac:chgData name="anne-marie rees" userId="1182abe8d95d75ab" providerId="LiveId" clId="{D4FD7415-9371-418A-A48B-6BD01CC377A6}" dt="2024-05-23T00:55:39.952" v="1777" actId="26606"/>
          <ac:spMkLst>
            <pc:docMk/>
            <pc:sldMk cId="18811421" sldId="266"/>
            <ac:spMk id="92" creationId="{BCF4857D-F003-4CA1-82AB-00900B1008BA}"/>
          </ac:spMkLst>
        </pc:spChg>
        <pc:spChg chg="add del">
          <ac:chgData name="anne-marie rees" userId="1182abe8d95d75ab" providerId="LiveId" clId="{D4FD7415-9371-418A-A48B-6BD01CC377A6}" dt="2024-05-23T00:55:39.952" v="1777" actId="26606"/>
          <ac:spMkLst>
            <pc:docMk/>
            <pc:sldMk cId="18811421" sldId="266"/>
            <ac:spMk id="93" creationId="{79855050-A75B-4DD0-9B56-8B1C7722D884}"/>
          </ac:spMkLst>
        </pc:spChg>
        <pc:spChg chg="add del">
          <ac:chgData name="anne-marie rees" userId="1182abe8d95d75ab" providerId="LiveId" clId="{D4FD7415-9371-418A-A48B-6BD01CC377A6}" dt="2024-05-23T00:55:39.952" v="1777" actId="26606"/>
          <ac:spMkLst>
            <pc:docMk/>
            <pc:sldMk cId="18811421" sldId="266"/>
            <ac:spMk id="94" creationId="{5E6738EB-6FF0-4AF9-8462-57F4494B88B2}"/>
          </ac:spMkLst>
        </pc:spChg>
        <pc:spChg chg="add del">
          <ac:chgData name="anne-marie rees" userId="1182abe8d95d75ab" providerId="LiveId" clId="{D4FD7415-9371-418A-A48B-6BD01CC377A6}" dt="2024-05-23T00:55:39.952" v="1777" actId="26606"/>
          <ac:spMkLst>
            <pc:docMk/>
            <pc:sldMk cId="18811421" sldId="266"/>
            <ac:spMk id="95" creationId="{DB791336-FCAA-4174-9303-B3F374861110}"/>
          </ac:spMkLst>
        </pc:spChg>
        <pc:spChg chg="add del">
          <ac:chgData name="anne-marie rees" userId="1182abe8d95d75ab" providerId="LiveId" clId="{D4FD7415-9371-418A-A48B-6BD01CC377A6}" dt="2024-05-23T00:55:39.952" v="1777" actId="26606"/>
          <ac:spMkLst>
            <pc:docMk/>
            <pc:sldMk cId="18811421" sldId="266"/>
            <ac:spMk id="96" creationId="{CA212158-300D-44D0-9CCE-472C3F669EE1}"/>
          </ac:spMkLst>
        </pc:spChg>
        <pc:spChg chg="add del">
          <ac:chgData name="anne-marie rees" userId="1182abe8d95d75ab" providerId="LiveId" clId="{D4FD7415-9371-418A-A48B-6BD01CC377A6}" dt="2024-05-23T00:55:39.952" v="1777" actId="26606"/>
          <ac:spMkLst>
            <pc:docMk/>
            <pc:sldMk cId="18811421" sldId="266"/>
            <ac:spMk id="97" creationId="{988521F4-D44A-42C5-9BDB-5CA25554098B}"/>
          </ac:spMkLst>
        </pc:spChg>
        <pc:spChg chg="add del">
          <ac:chgData name="anne-marie rees" userId="1182abe8d95d75ab" providerId="LiveId" clId="{D4FD7415-9371-418A-A48B-6BD01CC377A6}" dt="2024-05-23T00:55:39.952" v="1777" actId="26606"/>
          <ac:spMkLst>
            <pc:docMk/>
            <pc:sldMk cId="18811421" sldId="266"/>
            <ac:spMk id="98" creationId="{54E07B90-9F6E-4593-8540-FD238BF52E0F}"/>
          </ac:spMkLst>
        </pc:spChg>
        <pc:spChg chg="add">
          <ac:chgData name="anne-marie rees" userId="1182abe8d95d75ab" providerId="LiveId" clId="{D4FD7415-9371-418A-A48B-6BD01CC377A6}" dt="2024-05-23T00:55:39.983" v="1778" actId="26606"/>
          <ac:spMkLst>
            <pc:docMk/>
            <pc:sldMk cId="18811421" sldId="266"/>
            <ac:spMk id="100" creationId="{0786F82F-1B47-46ED-8EAE-53EF71E59E9A}"/>
          </ac:spMkLst>
        </pc:spChg>
        <pc:spChg chg="add">
          <ac:chgData name="anne-marie rees" userId="1182abe8d95d75ab" providerId="LiveId" clId="{D4FD7415-9371-418A-A48B-6BD01CC377A6}" dt="2024-05-23T00:55:39.983" v="1778" actId="26606"/>
          <ac:spMkLst>
            <pc:docMk/>
            <pc:sldMk cId="18811421" sldId="266"/>
            <ac:spMk id="101" creationId="{EF1BAF6F-6275-4646-9C59-331B29B9550F}"/>
          </ac:spMkLst>
        </pc:spChg>
        <pc:spChg chg="add">
          <ac:chgData name="anne-marie rees" userId="1182abe8d95d75ab" providerId="LiveId" clId="{D4FD7415-9371-418A-A48B-6BD01CC377A6}" dt="2024-05-23T00:55:39.983" v="1778" actId="26606"/>
          <ac:spMkLst>
            <pc:docMk/>
            <pc:sldMk cId="18811421" sldId="266"/>
            <ac:spMk id="102" creationId="{099405E2-1A96-4DBA-A9DC-4C2A1B421CA9}"/>
          </ac:spMkLst>
        </pc:spChg>
        <pc:spChg chg="add">
          <ac:chgData name="anne-marie rees" userId="1182abe8d95d75ab" providerId="LiveId" clId="{D4FD7415-9371-418A-A48B-6BD01CC377A6}" dt="2024-05-23T00:55:39.983" v="1778" actId="26606"/>
          <ac:spMkLst>
            <pc:docMk/>
            <pc:sldMk cId="18811421" sldId="266"/>
            <ac:spMk id="103" creationId="{C3FEC850-D70F-4F53-AFB0-352FEA94523E}"/>
          </ac:spMkLst>
        </pc:spChg>
        <pc:spChg chg="add">
          <ac:chgData name="anne-marie rees" userId="1182abe8d95d75ab" providerId="LiveId" clId="{D4FD7415-9371-418A-A48B-6BD01CC377A6}" dt="2024-05-23T00:55:39.983" v="1778" actId="26606"/>
          <ac:spMkLst>
            <pc:docMk/>
            <pc:sldMk cId="18811421" sldId="266"/>
            <ac:spMk id="104" creationId="{98928BEC-981A-4B8F-98FA-839975C5F1B3}"/>
          </ac:spMkLst>
        </pc:spChg>
        <pc:spChg chg="add">
          <ac:chgData name="anne-marie rees" userId="1182abe8d95d75ab" providerId="LiveId" clId="{D4FD7415-9371-418A-A48B-6BD01CC377A6}" dt="2024-05-23T00:55:39.983" v="1778" actId="26606"/>
          <ac:spMkLst>
            <pc:docMk/>
            <pc:sldMk cId="18811421" sldId="266"/>
            <ac:spMk id="105" creationId="{32BA9D6C-8214-4E25-AF8B-48762AD8D530}"/>
          </ac:spMkLst>
        </pc:spChg>
        <pc:spChg chg="add">
          <ac:chgData name="anne-marie rees" userId="1182abe8d95d75ab" providerId="LiveId" clId="{D4FD7415-9371-418A-A48B-6BD01CC377A6}" dt="2024-05-23T00:55:39.983" v="1778" actId="26606"/>
          <ac:spMkLst>
            <pc:docMk/>
            <pc:sldMk cId="18811421" sldId="266"/>
            <ac:spMk id="106" creationId="{15114E9F-2A15-431C-9EF8-E5F1FFEE121B}"/>
          </ac:spMkLst>
        </pc:spChg>
        <pc:spChg chg="add">
          <ac:chgData name="anne-marie rees" userId="1182abe8d95d75ab" providerId="LiveId" clId="{D4FD7415-9371-418A-A48B-6BD01CC377A6}" dt="2024-05-23T00:55:39.983" v="1778" actId="26606"/>
          <ac:spMkLst>
            <pc:docMk/>
            <pc:sldMk cId="18811421" sldId="266"/>
            <ac:spMk id="107" creationId="{4E8B9C70-F708-443B-82A0-80E311A003D8}"/>
          </ac:spMkLst>
        </pc:spChg>
        <pc:spChg chg="add">
          <ac:chgData name="anne-marie rees" userId="1182abe8d95d75ab" providerId="LiveId" clId="{D4FD7415-9371-418A-A48B-6BD01CC377A6}" dt="2024-05-23T00:55:39.983" v="1778" actId="26606"/>
          <ac:spMkLst>
            <pc:docMk/>
            <pc:sldMk cId="18811421" sldId="266"/>
            <ac:spMk id="108" creationId="{5D7B94B2-D9B6-4EAC-8CD9-3961D1784347}"/>
          </ac:spMkLst>
        </pc:spChg>
        <pc:spChg chg="add">
          <ac:chgData name="anne-marie rees" userId="1182abe8d95d75ab" providerId="LiveId" clId="{D4FD7415-9371-418A-A48B-6BD01CC377A6}" dt="2024-05-23T00:55:39.983" v="1778" actId="26606"/>
          <ac:spMkLst>
            <pc:docMk/>
            <pc:sldMk cId="18811421" sldId="266"/>
            <ac:spMk id="109" creationId="{EA6FE760-E70F-4EB9-BCB1-D7795F04B6C2}"/>
          </ac:spMkLst>
        </pc:spChg>
        <pc:picChg chg="add mod ord">
          <ac:chgData name="anne-marie rees" userId="1182abe8d95d75ab" providerId="LiveId" clId="{D4FD7415-9371-418A-A48B-6BD01CC377A6}" dt="2024-05-23T00:55:39.983" v="1778" actId="26606"/>
          <ac:picMkLst>
            <pc:docMk/>
            <pc:sldMk cId="18811421" sldId="266"/>
            <ac:picMk id="3" creationId="{F0F550A5-E7A4-F3B7-27B2-E9337C5AE7FA}"/>
          </ac:picMkLst>
        </pc:picChg>
        <pc:picChg chg="add mod ord">
          <ac:chgData name="anne-marie rees" userId="1182abe8d95d75ab" providerId="LiveId" clId="{D4FD7415-9371-418A-A48B-6BD01CC377A6}" dt="2024-05-23T00:55:39.983" v="1778" actId="26606"/>
          <ac:picMkLst>
            <pc:docMk/>
            <pc:sldMk cId="18811421" sldId="266"/>
            <ac:picMk id="6" creationId="{12B898DB-F10A-4E14-F0DB-CE4E5613C9C5}"/>
          </ac:picMkLst>
        </pc:picChg>
      </pc:sldChg>
      <pc:sldChg chg="new del">
        <pc:chgData name="anne-marie rees" userId="1182abe8d95d75ab" providerId="LiveId" clId="{D4FD7415-9371-418A-A48B-6BD01CC377A6}" dt="2024-05-23T00:31:48.560" v="1301" actId="2696"/>
        <pc:sldMkLst>
          <pc:docMk/>
          <pc:sldMk cId="2703405334" sldId="266"/>
        </pc:sldMkLst>
      </pc:sldChg>
      <pc:sldChg chg="addSp modSp new mod">
        <pc:chgData name="anne-marie rees" userId="1182abe8d95d75ab" providerId="LiveId" clId="{D4FD7415-9371-418A-A48B-6BD01CC377A6}" dt="2024-05-23T01:17:21.583" v="1875" actId="255"/>
        <pc:sldMkLst>
          <pc:docMk/>
          <pc:sldMk cId="4110753116" sldId="267"/>
        </pc:sldMkLst>
        <pc:spChg chg="add mod">
          <ac:chgData name="anne-marie rees" userId="1182abe8d95d75ab" providerId="LiveId" clId="{D4FD7415-9371-418A-A48B-6BD01CC377A6}" dt="2024-05-23T01:17:21.583" v="1875" actId="255"/>
          <ac:spMkLst>
            <pc:docMk/>
            <pc:sldMk cId="4110753116" sldId="267"/>
            <ac:spMk id="2" creationId="{735905FF-582D-834E-BC8C-6202346E80E2}"/>
          </ac:spMkLst>
        </pc:spChg>
      </pc:sldChg>
      <pc:sldChg chg="addSp delSp modSp new mod">
        <pc:chgData name="anne-marie rees" userId="1182abe8d95d75ab" providerId="LiveId" clId="{D4FD7415-9371-418A-A48B-6BD01CC377A6}" dt="2024-05-23T01:37:26.770" v="1981" actId="13926"/>
        <pc:sldMkLst>
          <pc:docMk/>
          <pc:sldMk cId="3092163939" sldId="268"/>
        </pc:sldMkLst>
        <pc:spChg chg="add del mod">
          <ac:chgData name="anne-marie rees" userId="1182abe8d95d75ab" providerId="LiveId" clId="{D4FD7415-9371-418A-A48B-6BD01CC377A6}" dt="2024-05-23T01:29:33.649" v="1911" actId="478"/>
          <ac:spMkLst>
            <pc:docMk/>
            <pc:sldMk cId="3092163939" sldId="268"/>
            <ac:spMk id="3" creationId="{7FFB64AE-0520-9140-6887-2095E75EA3BF}"/>
          </ac:spMkLst>
        </pc:spChg>
        <pc:spChg chg="add mod">
          <ac:chgData name="anne-marie rees" userId="1182abe8d95d75ab" providerId="LiveId" clId="{D4FD7415-9371-418A-A48B-6BD01CC377A6}" dt="2024-05-23T01:37:26.770" v="1981" actId="13926"/>
          <ac:spMkLst>
            <pc:docMk/>
            <pc:sldMk cId="3092163939" sldId="268"/>
            <ac:spMk id="5" creationId="{3CF9DFEF-B600-C71E-91F8-3A368772C7C4}"/>
          </ac:spMkLst>
        </pc:spChg>
      </pc:sldChg>
      <pc:sldChg chg="addSp modSp new mod">
        <pc:chgData name="anne-marie rees" userId="1182abe8d95d75ab" providerId="LiveId" clId="{D4FD7415-9371-418A-A48B-6BD01CC377A6}" dt="2024-05-23T01:25:10.176" v="1901" actId="20577"/>
        <pc:sldMkLst>
          <pc:docMk/>
          <pc:sldMk cId="2808699101" sldId="269"/>
        </pc:sldMkLst>
        <pc:spChg chg="add mod">
          <ac:chgData name="anne-marie rees" userId="1182abe8d95d75ab" providerId="LiveId" clId="{D4FD7415-9371-418A-A48B-6BD01CC377A6}" dt="2024-05-23T01:25:10.176" v="1901" actId="20577"/>
          <ac:spMkLst>
            <pc:docMk/>
            <pc:sldMk cId="2808699101" sldId="269"/>
            <ac:spMk id="3" creationId="{40298FA2-CC26-CBDD-6550-2C5E60D3242A}"/>
          </ac:spMkLst>
        </pc:spChg>
      </pc:sldChg>
      <pc:sldChg chg="addSp delSp modSp new mod">
        <pc:chgData name="anne-marie rees" userId="1182abe8d95d75ab" providerId="LiveId" clId="{D4FD7415-9371-418A-A48B-6BD01CC377A6}" dt="2024-05-23T01:31:34.434" v="1920" actId="14100"/>
        <pc:sldMkLst>
          <pc:docMk/>
          <pc:sldMk cId="1466636269" sldId="270"/>
        </pc:sldMkLst>
        <pc:spChg chg="add del mod">
          <ac:chgData name="anne-marie rees" userId="1182abe8d95d75ab" providerId="LiveId" clId="{D4FD7415-9371-418A-A48B-6BD01CC377A6}" dt="2024-05-23T01:29:15.884" v="1907" actId="478"/>
          <ac:spMkLst>
            <pc:docMk/>
            <pc:sldMk cId="1466636269" sldId="270"/>
            <ac:spMk id="3" creationId="{4D195CB8-6C7E-2015-E732-FD9DFD4B3B59}"/>
          </ac:spMkLst>
        </pc:spChg>
        <pc:spChg chg="add mod">
          <ac:chgData name="anne-marie rees" userId="1182abe8d95d75ab" providerId="LiveId" clId="{D4FD7415-9371-418A-A48B-6BD01CC377A6}" dt="2024-05-23T01:31:34.434" v="1920" actId="14100"/>
          <ac:spMkLst>
            <pc:docMk/>
            <pc:sldMk cId="1466636269" sldId="270"/>
            <ac:spMk id="5" creationId="{EB1B4C60-9153-9D40-816D-A169E7A9C807}"/>
          </ac:spMkLst>
        </pc:spChg>
      </pc:sldChg>
      <pc:sldChg chg="addSp modSp new mod">
        <pc:chgData name="anne-marie rees" userId="1182abe8d95d75ab" providerId="LiveId" clId="{D4FD7415-9371-418A-A48B-6BD01CC377A6}" dt="2024-05-23T01:37:02.422" v="1980" actId="20577"/>
        <pc:sldMkLst>
          <pc:docMk/>
          <pc:sldMk cId="3095421220" sldId="271"/>
        </pc:sldMkLst>
        <pc:spChg chg="add mod">
          <ac:chgData name="anne-marie rees" userId="1182abe8d95d75ab" providerId="LiveId" clId="{D4FD7415-9371-418A-A48B-6BD01CC377A6}" dt="2024-05-23T01:37:02.422" v="1980" actId="20577"/>
          <ac:spMkLst>
            <pc:docMk/>
            <pc:sldMk cId="3095421220" sldId="271"/>
            <ac:spMk id="3" creationId="{725614CA-2DFF-9040-805D-D8F85A0A44BE}"/>
          </ac:spMkLst>
        </pc:spChg>
      </pc:sldChg>
      <pc:sldChg chg="addSp modSp new mod">
        <pc:chgData name="anne-marie rees" userId="1182abe8d95d75ab" providerId="LiveId" clId="{D4FD7415-9371-418A-A48B-6BD01CC377A6}" dt="2024-05-23T01:34:25.295" v="1953" actId="20577"/>
        <pc:sldMkLst>
          <pc:docMk/>
          <pc:sldMk cId="619663154" sldId="272"/>
        </pc:sldMkLst>
        <pc:spChg chg="add mod">
          <ac:chgData name="anne-marie rees" userId="1182abe8d95d75ab" providerId="LiveId" clId="{D4FD7415-9371-418A-A48B-6BD01CC377A6}" dt="2024-05-23T01:34:25.295" v="1953" actId="20577"/>
          <ac:spMkLst>
            <pc:docMk/>
            <pc:sldMk cId="619663154" sldId="272"/>
            <ac:spMk id="3" creationId="{A062C3EF-AEC2-4B92-6778-E672AA61E637}"/>
          </ac:spMkLst>
        </pc:spChg>
      </pc:sldChg>
      <pc:sldChg chg="addSp modSp new mod">
        <pc:chgData name="anne-marie rees" userId="1182abe8d95d75ab" providerId="LiveId" clId="{D4FD7415-9371-418A-A48B-6BD01CC377A6}" dt="2024-05-23T01:35:23.458" v="1959" actId="33524"/>
        <pc:sldMkLst>
          <pc:docMk/>
          <pc:sldMk cId="3862862357" sldId="273"/>
        </pc:sldMkLst>
        <pc:spChg chg="add mod">
          <ac:chgData name="anne-marie rees" userId="1182abe8d95d75ab" providerId="LiveId" clId="{D4FD7415-9371-418A-A48B-6BD01CC377A6}" dt="2024-05-23T01:35:23.458" v="1959" actId="33524"/>
          <ac:spMkLst>
            <pc:docMk/>
            <pc:sldMk cId="3862862357" sldId="273"/>
            <ac:spMk id="3" creationId="{307B4842-D082-C422-9057-C07EE6F4F169}"/>
          </ac:spMkLst>
        </pc:spChg>
      </pc:sldChg>
      <pc:sldChg chg="addSp modSp new mod">
        <pc:chgData name="anne-marie rees" userId="1182abe8d95d75ab" providerId="LiveId" clId="{D4FD7415-9371-418A-A48B-6BD01CC377A6}" dt="2024-05-23T01:36:17.266" v="1965" actId="13926"/>
        <pc:sldMkLst>
          <pc:docMk/>
          <pc:sldMk cId="2070339937" sldId="274"/>
        </pc:sldMkLst>
        <pc:spChg chg="add mod">
          <ac:chgData name="anne-marie rees" userId="1182abe8d95d75ab" providerId="LiveId" clId="{D4FD7415-9371-418A-A48B-6BD01CC377A6}" dt="2024-05-23T01:36:17.266" v="1965" actId="13926"/>
          <ac:spMkLst>
            <pc:docMk/>
            <pc:sldMk cId="2070339937" sldId="274"/>
            <ac:spMk id="3" creationId="{45F7D90A-D3F9-28B1-34F7-DE5B14F8854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72CA46-1A38-4562-94DD-A473F7CFB0C7}" type="datetimeFigureOut">
              <a:rPr lang="en-GB" smtClean="0"/>
              <a:t>22/05/2024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1BE04D-E268-46E2-A7B1-2CD53C5DC82B}" type="slidenum">
              <a:rPr lang="en-GB" smtClean="0"/>
              <a:t>‹#›</a:t>
            </a:fld>
            <a:endParaRPr lang="en-GB"/>
          </a:p>
        </p:txBody>
      </p:sp>
    </p:spTree>
    <p:extLst>
      <p:ext uri="{BB962C8B-B14F-4D97-AF65-F5344CB8AC3E}">
        <p14:creationId xmlns:p14="http://schemas.microsoft.com/office/powerpoint/2010/main" val="4059958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1BE04D-E268-46E2-A7B1-2CD53C5DC82B}" type="slidenum">
              <a:rPr lang="en-GB" smtClean="0"/>
              <a:t>4</a:t>
            </a:fld>
            <a:endParaRPr lang="en-GB"/>
          </a:p>
        </p:txBody>
      </p:sp>
    </p:spTree>
    <p:extLst>
      <p:ext uri="{BB962C8B-B14F-4D97-AF65-F5344CB8AC3E}">
        <p14:creationId xmlns:p14="http://schemas.microsoft.com/office/powerpoint/2010/main" val="2125947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1BE04D-E268-46E2-A7B1-2CD53C5DC82B}" type="slidenum">
              <a:rPr lang="en-GB" smtClean="0"/>
              <a:t>6</a:t>
            </a:fld>
            <a:endParaRPr lang="en-GB"/>
          </a:p>
        </p:txBody>
      </p:sp>
    </p:spTree>
    <p:extLst>
      <p:ext uri="{BB962C8B-B14F-4D97-AF65-F5344CB8AC3E}">
        <p14:creationId xmlns:p14="http://schemas.microsoft.com/office/powerpoint/2010/main" val="416252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1BE04D-E268-46E2-A7B1-2CD53C5DC82B}" type="slidenum">
              <a:rPr lang="en-GB" smtClean="0"/>
              <a:t>8</a:t>
            </a:fld>
            <a:endParaRPr lang="en-GB"/>
          </a:p>
        </p:txBody>
      </p:sp>
    </p:spTree>
    <p:extLst>
      <p:ext uri="{BB962C8B-B14F-4D97-AF65-F5344CB8AC3E}">
        <p14:creationId xmlns:p14="http://schemas.microsoft.com/office/powerpoint/2010/main" val="4284310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5/22/2024</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217882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4222333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5/22/2024</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63780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5/22/2024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7719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5/22/2024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5791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5/22/2024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182799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5/22/2024</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981135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5/22/2024</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831435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5/22/2024</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3693678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284196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5/22/2024</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2497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5/22/2024</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560647"/>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14" r:id="rId4"/>
    <p:sldLayoutId id="2147483715" r:id="rId5"/>
    <p:sldLayoutId id="2147483720" r:id="rId6"/>
    <p:sldLayoutId id="2147483716" r:id="rId7"/>
    <p:sldLayoutId id="2147483717" r:id="rId8"/>
    <p:sldLayoutId id="2147483718" r:id="rId9"/>
    <p:sldLayoutId id="2147483719" r:id="rId10"/>
    <p:sldLayoutId id="2147483721"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s://pubs.rsc.org/en/content/articlehtml/2021/ra/d1ra00353d" TargetMode="External"/><Relationship Id="rId4" Type="http://schemas.openxmlformats.org/officeDocument/2006/relationships/image" Target="../media/image5.gif"/></Relationships>
</file>

<file path=ppt/slides/_rels/slide5.xml.rels><?xml version="1.0" encoding="UTF-8" standalone="yes"?>
<Relationships xmlns="http://schemas.openxmlformats.org/package/2006/relationships"><Relationship Id="rId3" Type="http://schemas.openxmlformats.org/officeDocument/2006/relationships/hyperlink" Target="https://www.rawpixel.com/image/479071/free-illustration-vector-alternative-energy-avatar-awareness?referral=1335088&amp;source=pinterest" TargetMode="External"/><Relationship Id="rId7" Type="http://schemas.openxmlformats.org/officeDocument/2006/relationships/hyperlink" Target="https://seccionsociais.blogspot.com/2019/03/environmental-issues.html" TargetMode="External"/><Relationship Id="rId2" Type="http://schemas.openxmlformats.org/officeDocument/2006/relationships/image" Target="../media/image6.1"/><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hyperlink" Target="https://litandnature.commons.gc.cuny.edu/2020/05/13/umar-ali-creative-project/" TargetMode="Externa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1.jpg"/><Relationship Id="rId5" Type="http://schemas.openxmlformats.org/officeDocument/2006/relationships/hyperlink" Target="https://ecogreenlove.com/2016/04/29/pollinators/" TargetMode="Externa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hyperlink" Target="https://pxhere.com/en/photo/552181" TargetMode="External"/><Relationship Id="rId2" Type="http://schemas.openxmlformats.org/officeDocument/2006/relationships/image" Target="../media/image12.jpg"/><Relationship Id="rId1" Type="http://schemas.openxmlformats.org/officeDocument/2006/relationships/slideLayout" Target="../slideLayouts/slideLayout7.xml"/><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5.jfif"/></Relationships>
</file>

<file path=ppt/slides/_rels/slide9.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hyperlink" Target="https://www.flickr.com/photos/suzieq/242252223/" TargetMode="External"/><Relationship Id="rId7" Type="http://schemas.openxmlformats.org/officeDocument/2006/relationships/hyperlink" Target="https://commons.wikimedia.org/wiki/Oxalis_tetraphylla" TargetMode="External"/><Relationship Id="rId2" Type="http://schemas.openxmlformats.org/officeDocument/2006/relationships/image" Target="../media/image16.jpg"/><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hyperlink" Target="https://www.flickr.com/photos/orqwith/4920661367" TargetMode="External"/><Relationship Id="rId4" Type="http://schemas.openxmlformats.org/officeDocument/2006/relationships/image" Target="../media/image17.jpg"/><Relationship Id="rId9" Type="http://schemas.openxmlformats.org/officeDocument/2006/relationships/hyperlink" Target="https://miclasedeinfantilaraceli.blogspot.com/2018/05/plantamos-en-el-huerto.htm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publicdomainpictures.net/view-image.php?image=95186&amp;picture=washing-line-pole" TargetMode="External"/><Relationship Id="rId2" Type="http://schemas.openxmlformats.org/officeDocument/2006/relationships/image" Target="../media/image20.jpg"/><Relationship Id="rId1" Type="http://schemas.openxmlformats.org/officeDocument/2006/relationships/slideLayout" Target="../slideLayouts/slideLayout7.xml"/><Relationship Id="rId5" Type="http://schemas.openxmlformats.org/officeDocument/2006/relationships/hyperlink" Target="https://wsparrow.blogspot.com/2017/12/sustainable-development-goal-13-climate.html" TargetMode="Externa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8" Type="http://schemas.openxmlformats.org/officeDocument/2006/relationships/hyperlink" Target="http://t2group.co.uk/pdf/policy-esdgc.pdf" TargetMode="External"/><Relationship Id="rId3" Type="http://schemas.openxmlformats.org/officeDocument/2006/relationships/hyperlink" Target="http://shop.edenproject.com/blogs/news/sutainable-living-what-are-the-benefits-of-growing-your-own-food" TargetMode="External"/><Relationship Id="rId7" Type="http://schemas.openxmlformats.org/officeDocument/2006/relationships/hyperlink" Target="http://sigbi.org/ukpac/2020/05/16/6-actions-to-fight-climate-change/" TargetMode="External"/><Relationship Id="rId12" Type="http://schemas.openxmlformats.org/officeDocument/2006/relationships/hyperlink" Target="https://www.cwvys.org.uk/youth-work-in%20-wales-principles-and-purposes/" TargetMode="External"/><Relationship Id="rId2" Type="http://schemas.openxmlformats.org/officeDocument/2006/relationships/hyperlink" Target="http://www.nya.org/" TargetMode="External"/><Relationship Id="rId1" Type="http://schemas.openxmlformats.org/officeDocument/2006/relationships/slideLayout" Target="../slideLayouts/slideLayout7.xml"/><Relationship Id="rId6" Type="http://schemas.openxmlformats.org/officeDocument/2006/relationships/hyperlink" Target="http://nhm.ac.uk/discover/what-is-climate-change-why-does-it-matter.html" TargetMode="External"/><Relationship Id="rId11" Type="http://schemas.openxmlformats.org/officeDocument/2006/relationships/hyperlink" Target="https://youthworkcentral.tripod.com/naomie.htm" TargetMode="External"/><Relationship Id="rId5" Type="http://schemas.openxmlformats.org/officeDocument/2006/relationships/hyperlink" Target="http://gitnux.org/disposable-lifespan/" TargetMode="External"/><Relationship Id="rId10" Type="http://schemas.openxmlformats.org/officeDocument/2006/relationships/hyperlink" Target="http://sdgs.un.org/goals" TargetMode="External"/><Relationship Id="rId4" Type="http://schemas.openxmlformats.org/officeDocument/2006/relationships/hyperlink" Target="http://foe.org/blog/reasons-why-bees-are-dying/" TargetMode="External"/><Relationship Id="rId9" Type="http://schemas.openxmlformats.org/officeDocument/2006/relationships/hyperlink" Target="http://ipcc.ch/"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www.gov.wales/sites/default/files/publications/2021-11/introduction-to-the-united-nations-convention-on-the-rights-of-the-child.pdf" TargetMode="External"/><Relationship Id="rId2" Type="http://schemas.openxmlformats.org/officeDocument/2006/relationships/hyperlink" Target="http://www.nya.org/" TargetMode="External"/><Relationship Id="rId1" Type="http://schemas.openxmlformats.org/officeDocument/2006/relationships/slideLayout" Target="../slideLayouts/slideLayout7.xml"/><Relationship Id="rId4" Type="http://schemas.openxmlformats.org/officeDocument/2006/relationships/hyperlink" Target="https://www.cwvys.org.uk/youth-work-in%20-wales-principles-and-purpo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4078"/>
            <a:ext cx="4641096" cy="105654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Colorful drops of water">
            <a:extLst>
              <a:ext uri="{FF2B5EF4-FFF2-40B4-BE49-F238E27FC236}">
                <a16:creationId xmlns:a16="http://schemas.microsoft.com/office/drawing/2014/main" id="{4ABF018C-B98C-EB6F-6C0D-16490C1B2167}"/>
              </a:ext>
            </a:extLst>
          </p:cNvPr>
          <p:cNvPicPr>
            <a:picLocks noChangeAspect="1"/>
          </p:cNvPicPr>
          <p:nvPr/>
        </p:nvPicPr>
        <p:blipFill rotWithShape="1">
          <a:blip r:embed="rId2"/>
          <a:srcRect r="287" b="-1"/>
          <a:stretch/>
        </p:blipFill>
        <p:spPr>
          <a:xfrm>
            <a:off x="20" y="1074544"/>
            <a:ext cx="7573364" cy="5069861"/>
          </a:xfrm>
          <a:prstGeom prst="rect">
            <a:avLst/>
          </a:prstGeom>
        </p:spPr>
      </p:pic>
      <p:sp>
        <p:nvSpPr>
          <p:cNvPr id="22" name="Rectangle 21">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7" y="1095508"/>
            <a:ext cx="4606533"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22B38E-51C9-C69C-E230-C432D399244D}"/>
              </a:ext>
            </a:extLst>
          </p:cNvPr>
          <p:cNvSpPr>
            <a:spLocks noGrp="1"/>
          </p:cNvSpPr>
          <p:nvPr>
            <p:ph type="ctrTitle"/>
          </p:nvPr>
        </p:nvSpPr>
        <p:spPr>
          <a:xfrm>
            <a:off x="7973503" y="1709530"/>
            <a:ext cx="3754671" cy="2528515"/>
          </a:xfrm>
        </p:spPr>
        <p:txBody>
          <a:bodyPr anchor="b">
            <a:normAutofit/>
          </a:bodyPr>
          <a:lstStyle/>
          <a:p>
            <a:pPr algn="ctr"/>
            <a:r>
              <a:rPr lang="en-GB" sz="1800" b="1" dirty="0">
                <a:solidFill>
                  <a:srgbClr val="1D2125"/>
                </a:solidFill>
                <a:highlight>
                  <a:srgbClr val="FFFFFF"/>
                </a:highlight>
                <a:latin typeface="-apple-system"/>
              </a:rPr>
              <a:t>Fighting Climate change, one action at a time</a:t>
            </a:r>
            <a:r>
              <a:rPr lang="en-GB" sz="1800" b="1" i="0" dirty="0">
                <a:solidFill>
                  <a:srgbClr val="1D2125"/>
                </a:solidFill>
                <a:effectLst/>
                <a:highlight>
                  <a:srgbClr val="FFFFFF"/>
                </a:highlight>
                <a:latin typeface="-apple-system"/>
              </a:rPr>
              <a:t> (ECYW5003)</a:t>
            </a:r>
            <a:br>
              <a:rPr lang="en-GB" sz="1800" b="1" i="0" dirty="0">
                <a:solidFill>
                  <a:srgbClr val="1D2125"/>
                </a:solidFill>
                <a:effectLst/>
                <a:highlight>
                  <a:srgbClr val="FFFFFF"/>
                </a:highlight>
                <a:latin typeface="-apple-system"/>
              </a:rPr>
            </a:br>
            <a:endParaRPr lang="en-GB" sz="1800" dirty="0">
              <a:solidFill>
                <a:schemeClr val="bg1"/>
              </a:solidFill>
            </a:endParaRPr>
          </a:p>
        </p:txBody>
      </p:sp>
      <p:sp>
        <p:nvSpPr>
          <p:cNvPr id="3" name="Subtitle 2">
            <a:extLst>
              <a:ext uri="{FF2B5EF4-FFF2-40B4-BE49-F238E27FC236}">
                <a16:creationId xmlns:a16="http://schemas.microsoft.com/office/drawing/2014/main" id="{7E77C414-8571-B08D-A8B2-E7086B9A9901}"/>
              </a:ext>
            </a:extLst>
          </p:cNvPr>
          <p:cNvSpPr>
            <a:spLocks noGrp="1"/>
          </p:cNvSpPr>
          <p:nvPr>
            <p:ph type="subTitle" idx="1"/>
          </p:nvPr>
        </p:nvSpPr>
        <p:spPr>
          <a:xfrm>
            <a:off x="7976915" y="4238046"/>
            <a:ext cx="3751260" cy="1741404"/>
          </a:xfrm>
        </p:spPr>
        <p:txBody>
          <a:bodyPr anchor="t">
            <a:normAutofit/>
          </a:bodyPr>
          <a:lstStyle/>
          <a:p>
            <a:pPr algn="ctr"/>
            <a:r>
              <a:rPr lang="en-GB" sz="2000" dirty="0">
                <a:solidFill>
                  <a:schemeClr val="bg1"/>
                </a:solidFill>
              </a:rPr>
              <a:t>Anne-Marie Rees</a:t>
            </a:r>
          </a:p>
          <a:p>
            <a:pPr algn="ctr"/>
            <a:r>
              <a:rPr lang="en-GB" sz="2000" dirty="0">
                <a:solidFill>
                  <a:schemeClr val="bg1"/>
                </a:solidFill>
              </a:rPr>
              <a:t>2011166</a:t>
            </a:r>
          </a:p>
        </p:txBody>
      </p:sp>
      <p:sp>
        <p:nvSpPr>
          <p:cNvPr id="17" name="Rectangle 16">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34559"/>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7873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71" name="Rectangle 70">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Title 1">
            <a:extLst>
              <a:ext uri="{FF2B5EF4-FFF2-40B4-BE49-F238E27FC236}">
                <a16:creationId xmlns:a16="http://schemas.microsoft.com/office/drawing/2014/main" id="{2A3DAF09-5EF4-F739-7599-080E4B68B433}"/>
              </a:ext>
            </a:extLst>
          </p:cNvPr>
          <p:cNvSpPr>
            <a:spLocks noGrp="1"/>
          </p:cNvSpPr>
          <p:nvPr>
            <p:ph type="title"/>
          </p:nvPr>
        </p:nvSpPr>
        <p:spPr>
          <a:xfrm>
            <a:off x="463825" y="1709530"/>
            <a:ext cx="3754671" cy="2528515"/>
          </a:xfrm>
        </p:spPr>
        <p:txBody>
          <a:bodyPr vert="horz" lIns="109728" tIns="109728" rIns="109728" bIns="91440" rtlCol="0" anchor="b">
            <a:normAutofit/>
          </a:bodyPr>
          <a:lstStyle/>
          <a:p>
            <a:pPr>
              <a:lnSpc>
                <a:spcPct val="125000"/>
              </a:lnSpc>
            </a:pPr>
            <a:r>
              <a:rPr lang="en-US" b="0" cap="all" dirty="0">
                <a:solidFill>
                  <a:schemeClr val="bg1"/>
                </a:solidFill>
              </a:rPr>
              <a:t>What is Climate Change?</a:t>
            </a:r>
            <a:br>
              <a:rPr lang="en-US" b="0" cap="all" dirty="0">
                <a:solidFill>
                  <a:schemeClr val="bg1"/>
                </a:solidFill>
              </a:rPr>
            </a:br>
            <a:r>
              <a:rPr lang="en-US" sz="1300" b="0" cap="all" dirty="0">
                <a:solidFill>
                  <a:schemeClr val="bg1"/>
                </a:solidFill>
                <a:latin typeface="Arial" panose="020B0604020202020204" pitchFamily="34" charset="0"/>
                <a:cs typeface="Arial" panose="020B0604020202020204" pitchFamily="34" charset="0"/>
              </a:rPr>
              <a:t>(</a:t>
            </a:r>
            <a:r>
              <a:rPr lang="en-GB" sz="1200" dirty="0" err="1">
                <a:solidFill>
                  <a:schemeClr val="bg1"/>
                </a:solidFill>
                <a:effectLst/>
                <a:latin typeface="Arial" panose="020B0604020202020204" pitchFamily="34" charset="0"/>
                <a:ea typeface="Aptos" panose="020B0004020202020204" pitchFamily="34" charset="0"/>
              </a:rPr>
              <a:t>Osterloff</a:t>
            </a:r>
            <a:r>
              <a:rPr lang="en-GB" sz="1200" dirty="0">
                <a:solidFill>
                  <a:schemeClr val="bg1"/>
                </a:solidFill>
                <a:latin typeface="Arial" panose="020B0604020202020204" pitchFamily="34" charset="0"/>
                <a:ea typeface="Aptos" panose="020B0004020202020204" pitchFamily="34" charset="0"/>
              </a:rPr>
              <a:t>, </a:t>
            </a:r>
            <a:r>
              <a:rPr lang="en-GB" sz="1200" dirty="0">
                <a:solidFill>
                  <a:schemeClr val="bg1"/>
                </a:solidFill>
                <a:effectLst/>
                <a:latin typeface="Arial" panose="020B0604020202020204" pitchFamily="34" charset="0"/>
                <a:ea typeface="Aptos" panose="020B0004020202020204" pitchFamily="34" charset="0"/>
              </a:rPr>
              <a:t>no date</a:t>
            </a:r>
            <a:r>
              <a:rPr lang="en-GB" sz="1300" dirty="0">
                <a:solidFill>
                  <a:schemeClr val="bg1"/>
                </a:solidFill>
                <a:latin typeface="Arial" panose="020B0604020202020204" pitchFamily="34" charset="0"/>
                <a:ea typeface="Aptos" panose="020B0004020202020204" pitchFamily="34" charset="0"/>
              </a:rPr>
              <a:t>).</a:t>
            </a:r>
            <a:endParaRPr lang="en-US" sz="1300" b="0" cap="all" dirty="0">
              <a:solidFill>
                <a:schemeClr val="bg1"/>
              </a:solidFill>
            </a:endParaRPr>
          </a:p>
        </p:txBody>
      </p:sp>
      <p:sp>
        <p:nvSpPr>
          <p:cNvPr id="77" name="Rectangle 76">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climate change&#10;&#10;Description automatically generated">
            <a:extLst>
              <a:ext uri="{FF2B5EF4-FFF2-40B4-BE49-F238E27FC236}">
                <a16:creationId xmlns:a16="http://schemas.microsoft.com/office/drawing/2014/main" id="{D4F35E15-8579-4BC6-CCCB-2F99EAC2266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131" r="-1" b="672"/>
          <a:stretch/>
        </p:blipFill>
        <p:spPr>
          <a:xfrm>
            <a:off x="5312285" y="1346087"/>
            <a:ext cx="6236248" cy="4515735"/>
          </a:xfrm>
          <a:prstGeom prst="rect">
            <a:avLst/>
          </a:prstGeom>
        </p:spPr>
      </p:pic>
      <p:sp>
        <p:nvSpPr>
          <p:cNvPr id="79" name="Rectangle 78">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4345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34" name="Rectangle 33">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34">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1500"/>
            <a:ext cx="7534656" cy="511290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4078"/>
            <a:ext cx="4641096" cy="105654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oster with text on it&#10;&#10;Description automatically generated">
            <a:extLst>
              <a:ext uri="{FF2B5EF4-FFF2-40B4-BE49-F238E27FC236}">
                <a16:creationId xmlns:a16="http://schemas.microsoft.com/office/drawing/2014/main" id="{CD3BD638-1460-C37C-6150-8F7E76D30D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3466" y="1829911"/>
            <a:ext cx="6224713" cy="3548086"/>
          </a:xfrm>
          <a:prstGeom prst="rect">
            <a:avLst/>
          </a:prstGeom>
        </p:spPr>
      </p:pic>
      <p:sp>
        <p:nvSpPr>
          <p:cNvPr id="39" name="Rectangle 38">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7" y="1095508"/>
            <a:ext cx="4606533"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F0DF28-C67F-45DC-9AEE-FF9114B0BBE9}"/>
              </a:ext>
            </a:extLst>
          </p:cNvPr>
          <p:cNvSpPr>
            <a:spLocks noGrp="1"/>
          </p:cNvSpPr>
          <p:nvPr>
            <p:ph type="title"/>
          </p:nvPr>
        </p:nvSpPr>
        <p:spPr>
          <a:xfrm>
            <a:off x="7973503" y="1709530"/>
            <a:ext cx="3754671" cy="2528515"/>
          </a:xfrm>
        </p:spPr>
        <p:txBody>
          <a:bodyPr vert="horz" lIns="109728" tIns="109728" rIns="109728" bIns="91440" rtlCol="0" anchor="b">
            <a:normAutofit fontScale="90000"/>
          </a:bodyPr>
          <a:lstStyle/>
          <a:p>
            <a:pPr algn="ctr">
              <a:lnSpc>
                <a:spcPct val="125000"/>
              </a:lnSpc>
            </a:pPr>
            <a:r>
              <a:rPr lang="en-US" b="0" cap="all" dirty="0">
                <a:solidFill>
                  <a:schemeClr val="bg1"/>
                </a:solidFill>
              </a:rPr>
              <a:t>What can we do to help?</a:t>
            </a:r>
            <a:br>
              <a:rPr lang="en-US" b="0" cap="all" dirty="0">
                <a:solidFill>
                  <a:schemeClr val="bg1"/>
                </a:solidFill>
              </a:rPr>
            </a:br>
            <a:br>
              <a:rPr lang="en-US" b="0" cap="all" dirty="0">
                <a:solidFill>
                  <a:schemeClr val="bg1"/>
                </a:solidFill>
              </a:rPr>
            </a:br>
            <a:r>
              <a:rPr lang="en-US" sz="2000" b="0" cap="all" dirty="0">
                <a:solidFill>
                  <a:schemeClr val="bg1"/>
                </a:solidFill>
                <a:latin typeface="Alasassy Caps" pitchFamily="2" charset="0"/>
              </a:rPr>
              <a:t>Here are some key changes that we can all consider.</a:t>
            </a:r>
            <a:br>
              <a:rPr lang="en-US" sz="2000" b="0" cap="all" dirty="0">
                <a:solidFill>
                  <a:schemeClr val="bg1"/>
                </a:solidFill>
                <a:latin typeface="Alasassy Caps" pitchFamily="2" charset="0"/>
              </a:rPr>
            </a:br>
            <a:r>
              <a:rPr lang="en-US" sz="1300" b="0" cap="all" dirty="0">
                <a:solidFill>
                  <a:schemeClr val="bg1"/>
                </a:solidFill>
                <a:latin typeface="Arial" panose="020B0604020202020204" pitchFamily="34" charset="0"/>
                <a:cs typeface="Arial" panose="020B0604020202020204" pitchFamily="34" charset="0"/>
              </a:rPr>
              <a:t>(</a:t>
            </a:r>
            <a:r>
              <a:rPr lang="en-US" sz="1300" b="0" cap="all" dirty="0" err="1">
                <a:solidFill>
                  <a:schemeClr val="bg1"/>
                </a:solidFill>
                <a:latin typeface="Arial" panose="020B0604020202020204" pitchFamily="34" charset="0"/>
                <a:cs typeface="Arial" panose="020B0604020202020204" pitchFamily="34" charset="0"/>
              </a:rPr>
              <a:t>sigbi</a:t>
            </a:r>
            <a:r>
              <a:rPr lang="en-US" sz="1300" b="0" cap="all" dirty="0">
                <a:solidFill>
                  <a:schemeClr val="bg1"/>
                </a:solidFill>
                <a:latin typeface="Arial" panose="020B0604020202020204" pitchFamily="34" charset="0"/>
                <a:cs typeface="Arial" panose="020B0604020202020204" pitchFamily="34" charset="0"/>
              </a:rPr>
              <a:t> </a:t>
            </a:r>
            <a:r>
              <a:rPr lang="en-US" sz="1300" b="0" cap="all" dirty="0" err="1">
                <a:solidFill>
                  <a:schemeClr val="bg1"/>
                </a:solidFill>
                <a:latin typeface="Arial" panose="020B0604020202020204" pitchFamily="34" charset="0"/>
                <a:cs typeface="Arial" panose="020B0604020202020204" pitchFamily="34" charset="0"/>
              </a:rPr>
              <a:t>uk</a:t>
            </a:r>
            <a:r>
              <a:rPr lang="en-US" sz="1300" b="0" cap="all" dirty="0">
                <a:solidFill>
                  <a:schemeClr val="bg1"/>
                </a:solidFill>
                <a:latin typeface="Arial" panose="020B0604020202020204" pitchFamily="34" charset="0"/>
                <a:cs typeface="Arial" panose="020B0604020202020204" pitchFamily="34" charset="0"/>
              </a:rPr>
              <a:t>, 2020).</a:t>
            </a:r>
          </a:p>
        </p:txBody>
      </p:sp>
      <p:sp>
        <p:nvSpPr>
          <p:cNvPr id="40" name="Rectangle 39">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2565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no single use plastic&#10;&#10;Description automatically generated">
            <a:extLst>
              <a:ext uri="{FF2B5EF4-FFF2-40B4-BE49-F238E27FC236}">
                <a16:creationId xmlns:a16="http://schemas.microsoft.com/office/drawing/2014/main" id="{F1F63E90-85C3-150F-EB86-FD5B2805946E}"/>
              </a:ext>
            </a:extLst>
          </p:cNvPr>
          <p:cNvPicPr>
            <a:picLocks noChangeAspect="1"/>
          </p:cNvPicPr>
          <p:nvPr/>
        </p:nvPicPr>
        <p:blipFill rotWithShape="1">
          <a:blip r:embed="rId3">
            <a:extLst>
              <a:ext uri="{28A0092B-C50C-407E-A947-70E740481C1C}">
                <a14:useLocalDpi xmlns:a14="http://schemas.microsoft.com/office/drawing/2010/main" val="0"/>
              </a:ext>
            </a:extLst>
          </a:blip>
          <a:srcRect l="15363" r="15365" b="3"/>
          <a:stretch/>
        </p:blipFill>
        <p:spPr>
          <a:xfrm>
            <a:off x="20" y="719747"/>
            <a:ext cx="4458058" cy="2891542"/>
          </a:xfrm>
          <a:prstGeom prst="rect">
            <a:avLst/>
          </a:prstGeom>
        </p:spPr>
      </p:pic>
      <p:sp>
        <p:nvSpPr>
          <p:cNvPr id="19" name="Rectangle 18">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79A78E7-3D46-5F48-3D4E-69CE3DE6F00A}"/>
              </a:ext>
            </a:extLst>
          </p:cNvPr>
          <p:cNvSpPr txBox="1"/>
          <p:nvPr/>
        </p:nvSpPr>
        <p:spPr>
          <a:xfrm>
            <a:off x="4750309" y="1599094"/>
            <a:ext cx="6627226" cy="3505938"/>
          </a:xfrm>
          <a:prstGeom prst="rect">
            <a:avLst/>
          </a:prstGeom>
        </p:spPr>
        <p:txBody>
          <a:bodyPr vert="horz" lIns="109728" tIns="109728" rIns="109728" bIns="91440" rtlCol="0" anchor="t">
            <a:normAutofit fontScale="85000" lnSpcReduction="10000"/>
          </a:bodyPr>
          <a:lstStyle/>
          <a:p>
            <a:pPr indent="-285750">
              <a:lnSpc>
                <a:spcPct val="140000"/>
              </a:lnSpc>
              <a:spcBef>
                <a:spcPts val="930"/>
              </a:spcBef>
              <a:buFont typeface="Corbel" panose="020B0503020204020204" pitchFamily="34" charset="0"/>
              <a:buChar char="Ø"/>
            </a:pPr>
            <a:r>
              <a:rPr lang="en-US" sz="2000" b="1" spc="150" dirty="0">
                <a:solidFill>
                  <a:schemeClr val="tx2"/>
                </a:solidFill>
                <a:latin typeface="Abadi Extra Light" panose="020B0204020104020204" pitchFamily="34" charset="0"/>
              </a:rPr>
              <a:t>Made from fossil fuel-based chemicals.</a:t>
            </a:r>
          </a:p>
          <a:p>
            <a:pPr indent="-285750">
              <a:lnSpc>
                <a:spcPct val="140000"/>
              </a:lnSpc>
              <a:spcBef>
                <a:spcPts val="930"/>
              </a:spcBef>
              <a:buFont typeface="Corbel" panose="020B0503020204020204" pitchFamily="34" charset="0"/>
              <a:buChar char="Ø"/>
            </a:pPr>
            <a:r>
              <a:rPr lang="en-US" sz="2000" b="1" spc="150" dirty="0">
                <a:solidFill>
                  <a:schemeClr val="tx2"/>
                </a:solidFill>
                <a:latin typeface="Abadi Extra Light" panose="020B0204020104020204" pitchFamily="34" charset="0"/>
              </a:rPr>
              <a:t>Cannot be recycled!!</a:t>
            </a:r>
          </a:p>
          <a:p>
            <a:pPr indent="-285750">
              <a:lnSpc>
                <a:spcPct val="140000"/>
              </a:lnSpc>
              <a:spcBef>
                <a:spcPts val="930"/>
              </a:spcBef>
              <a:buFont typeface="Corbel" panose="020B0503020204020204" pitchFamily="34" charset="0"/>
              <a:buChar char="Ø"/>
            </a:pPr>
            <a:r>
              <a:rPr lang="en-US" sz="2000" b="1" spc="150" dirty="0">
                <a:solidFill>
                  <a:schemeClr val="tx2"/>
                </a:solidFill>
                <a:latin typeface="Abadi Extra Light" panose="020B0204020104020204" pitchFamily="34" charset="0"/>
              </a:rPr>
              <a:t>Can take hundreds of years to biodegrade.</a:t>
            </a:r>
          </a:p>
          <a:p>
            <a:pPr indent="-285750">
              <a:lnSpc>
                <a:spcPct val="140000"/>
              </a:lnSpc>
              <a:spcBef>
                <a:spcPts val="930"/>
              </a:spcBef>
              <a:buFont typeface="Corbel" panose="020B0503020204020204" pitchFamily="34" charset="0"/>
              <a:buChar char="Ø"/>
            </a:pPr>
            <a:r>
              <a:rPr lang="en-US" sz="2000" b="1" i="0" spc="150" dirty="0">
                <a:solidFill>
                  <a:schemeClr val="tx2"/>
                </a:solidFill>
                <a:effectLst/>
                <a:latin typeface="Abadi Extra Light" panose="020B0204020104020204" pitchFamily="34" charset="0"/>
              </a:rPr>
              <a:t>79% of plastic that has ever been made still sits in landfills or the natural environment.</a:t>
            </a:r>
          </a:p>
          <a:p>
            <a:pPr indent="-285750">
              <a:lnSpc>
                <a:spcPct val="140000"/>
              </a:lnSpc>
              <a:spcBef>
                <a:spcPts val="930"/>
              </a:spcBef>
              <a:buFont typeface="Corbel" panose="020B0503020204020204" pitchFamily="34" charset="0"/>
              <a:buChar char="Ø"/>
            </a:pPr>
            <a:r>
              <a:rPr lang="en-GB" sz="2000" b="1" i="0" dirty="0">
                <a:solidFill>
                  <a:schemeClr val="tx2"/>
                </a:solidFill>
                <a:effectLst/>
                <a:latin typeface="Abadi Extra Light" panose="020B0204020104020204" pitchFamily="34" charset="0"/>
              </a:rPr>
              <a:t>The lifespan of a plastic bottle can be up to 500 years in a landfill.</a:t>
            </a:r>
          </a:p>
          <a:p>
            <a:pPr indent="-285750">
              <a:lnSpc>
                <a:spcPct val="140000"/>
              </a:lnSpc>
              <a:spcBef>
                <a:spcPts val="930"/>
              </a:spcBef>
              <a:buFont typeface="Corbel" panose="020B0503020204020204" pitchFamily="34" charset="0"/>
              <a:buChar char="Ø"/>
            </a:pPr>
            <a:endParaRPr lang="en-US" b="0" i="0" spc="150" dirty="0">
              <a:solidFill>
                <a:schemeClr val="tx1">
                  <a:lumMod val="75000"/>
                  <a:lumOff val="25000"/>
                </a:schemeClr>
              </a:solidFill>
              <a:effectLst/>
            </a:endParaRPr>
          </a:p>
          <a:p>
            <a:pPr>
              <a:lnSpc>
                <a:spcPct val="140000"/>
              </a:lnSpc>
              <a:spcBef>
                <a:spcPts val="930"/>
              </a:spcBef>
            </a:pPr>
            <a:r>
              <a:rPr lang="en-US" sz="1400" spc="150" dirty="0">
                <a:solidFill>
                  <a:schemeClr val="tx1">
                    <a:lumMod val="75000"/>
                    <a:lumOff val="25000"/>
                  </a:schemeClr>
                </a:solidFill>
                <a:latin typeface="Arial" panose="020B0604020202020204" pitchFamily="34" charset="0"/>
                <a:cs typeface="Arial" panose="020B0604020202020204" pitchFamily="34" charset="0"/>
              </a:rPr>
              <a:t>(Lindner, 2024).</a:t>
            </a:r>
          </a:p>
          <a:p>
            <a:pPr indent="-285750">
              <a:lnSpc>
                <a:spcPct val="140000"/>
              </a:lnSpc>
              <a:spcBef>
                <a:spcPts val="930"/>
              </a:spcBef>
              <a:buFont typeface="Corbel" panose="020B0503020204020204" pitchFamily="34" charset="0"/>
              <a:buChar char="Ø"/>
            </a:pPr>
            <a:endParaRPr lang="en-US" spc="150" dirty="0">
              <a:solidFill>
                <a:schemeClr val="tx1">
                  <a:lumMod val="75000"/>
                  <a:lumOff val="25000"/>
                </a:schemeClr>
              </a:solidFill>
            </a:endParaRPr>
          </a:p>
        </p:txBody>
      </p:sp>
      <p:sp>
        <p:nvSpPr>
          <p:cNvPr id="25" name="Rectangle 24">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different types of plastic bags&#10;&#10;Description automatically generated">
            <a:extLst>
              <a:ext uri="{FF2B5EF4-FFF2-40B4-BE49-F238E27FC236}">
                <a16:creationId xmlns:a16="http://schemas.microsoft.com/office/drawing/2014/main" id="{7A595FBD-49A6-A13C-F866-D32290906C6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3617104"/>
            <a:ext cx="4392546" cy="2498837"/>
          </a:xfrm>
          <a:prstGeom prst="rect">
            <a:avLst/>
          </a:prstGeom>
        </p:spPr>
      </p:pic>
    </p:spTree>
    <p:extLst>
      <p:ext uri="{BB962C8B-B14F-4D97-AF65-F5344CB8AC3E}">
        <p14:creationId xmlns:p14="http://schemas.microsoft.com/office/powerpoint/2010/main" val="1875403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A3CC463-F933-4AC4-86E1-5AC14B0C3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025D2DB-A12A-44DB-B00E-F4D622329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4180332" cy="2788074"/>
          </a:xfrm>
          <a:prstGeom prst="rect">
            <a:avLst/>
          </a:prstGeom>
          <a:solidFill>
            <a:srgbClr val="FFFFFF"/>
          </a:solidFill>
          <a:ln w="19050">
            <a:solidFill>
              <a:srgbClr val="44B5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group of people holding up different objects&#10;&#10;Description automatically generated">
            <a:extLst>
              <a:ext uri="{FF2B5EF4-FFF2-40B4-BE49-F238E27FC236}">
                <a16:creationId xmlns:a16="http://schemas.microsoft.com/office/drawing/2014/main" id="{AC062845-97F6-F6EE-CF7B-D0ADB01B914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2721" y="643467"/>
            <a:ext cx="3474600" cy="2475653"/>
          </a:xfrm>
          <a:prstGeom prst="rect">
            <a:avLst/>
          </a:prstGeom>
        </p:spPr>
      </p:pic>
      <p:sp>
        <p:nvSpPr>
          <p:cNvPr id="21" name="Rectangle 20">
            <a:extLst>
              <a:ext uri="{FF2B5EF4-FFF2-40B4-BE49-F238E27FC236}">
                <a16:creationId xmlns:a16="http://schemas.microsoft.com/office/drawing/2014/main" id="{CE7E7877-F64E-4EEA-B778-138031EFF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4180332" cy="2788074"/>
          </a:xfrm>
          <a:prstGeom prst="rect">
            <a:avLst/>
          </a:prstGeom>
          <a:solidFill>
            <a:srgbClr val="FFFFFF"/>
          </a:solidFill>
          <a:ln w="19050">
            <a:solidFill>
              <a:srgbClr val="44B5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group of people holding signs&#10;&#10;Description automatically generated">
            <a:extLst>
              <a:ext uri="{FF2B5EF4-FFF2-40B4-BE49-F238E27FC236}">
                <a16:creationId xmlns:a16="http://schemas.microsoft.com/office/drawing/2014/main" id="{9EE92855-6966-E8BB-7E05-7E514B8367F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2549" y="3899806"/>
            <a:ext cx="3854945" cy="2168406"/>
          </a:xfrm>
          <a:prstGeom prst="rect">
            <a:avLst/>
          </a:prstGeom>
        </p:spPr>
      </p:pic>
      <p:sp>
        <p:nvSpPr>
          <p:cNvPr id="23" name="Rectangle 22">
            <a:extLst>
              <a:ext uri="{FF2B5EF4-FFF2-40B4-BE49-F238E27FC236}">
                <a16:creationId xmlns:a16="http://schemas.microsoft.com/office/drawing/2014/main" id="{7DD6C4F3-70FD-4F13-919C-702EE4886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0596" y="487090"/>
            <a:ext cx="6741849" cy="5897880"/>
          </a:xfrm>
          <a:prstGeom prst="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een background with text and a tree&#10;&#10;Description automatically generated">
            <a:extLst>
              <a:ext uri="{FF2B5EF4-FFF2-40B4-BE49-F238E27FC236}">
                <a16:creationId xmlns:a16="http://schemas.microsoft.com/office/drawing/2014/main" id="{8D3BFD49-BA11-CEFB-325C-C83010CC723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564273" y="650497"/>
            <a:ext cx="5571066" cy="5571066"/>
          </a:xfrm>
          <a:prstGeom prst="rect">
            <a:avLst/>
          </a:prstGeom>
        </p:spPr>
      </p:pic>
    </p:spTree>
    <p:extLst>
      <p:ext uri="{BB962C8B-B14F-4D97-AF65-F5344CB8AC3E}">
        <p14:creationId xmlns:p14="http://schemas.microsoft.com/office/powerpoint/2010/main" val="59729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Plants in a bottle from a wall&#10;&#10;Description automatically generated">
            <a:extLst>
              <a:ext uri="{FF2B5EF4-FFF2-40B4-BE49-F238E27FC236}">
                <a16:creationId xmlns:a16="http://schemas.microsoft.com/office/drawing/2014/main" id="{1F5BD669-BFCD-F8E5-AB11-A447A53078CC}"/>
              </a:ext>
            </a:extLst>
          </p:cNvPr>
          <p:cNvPicPr>
            <a:picLocks noChangeAspect="1"/>
          </p:cNvPicPr>
          <p:nvPr/>
        </p:nvPicPr>
        <p:blipFill rotWithShape="1">
          <a:blip r:embed="rId3">
            <a:extLst>
              <a:ext uri="{28A0092B-C50C-407E-A947-70E740481C1C}">
                <a14:useLocalDpi xmlns:a14="http://schemas.microsoft.com/office/drawing/2010/main" val="0"/>
              </a:ext>
            </a:extLst>
          </a:blip>
          <a:srcRect t="37466" r="2" b="23336"/>
          <a:stretch/>
        </p:blipFill>
        <p:spPr>
          <a:xfrm>
            <a:off x="5162052" y="3272588"/>
            <a:ext cx="6105382" cy="3585411"/>
          </a:xfrm>
          <a:prstGeom prst="rect">
            <a:avLst/>
          </a:prstGeom>
        </p:spPr>
      </p:pic>
      <p:pic>
        <p:nvPicPr>
          <p:cNvPr id="13" name="Picture 12" descr="A group of animals with text&#10;&#10;Description automatically generated with medium confidence">
            <a:extLst>
              <a:ext uri="{FF2B5EF4-FFF2-40B4-BE49-F238E27FC236}">
                <a16:creationId xmlns:a16="http://schemas.microsoft.com/office/drawing/2014/main" id="{398A4027-D7AB-8490-631B-EAD7191CCD6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6870" r="7439" b="-1"/>
          <a:stretch/>
        </p:blipFill>
        <p:spPr>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pic>
        <p:nvPicPr>
          <p:cNvPr id="7" name="Picture 6" descr="A planter made from a plastic bottle&#10;&#10;Description automatically generated">
            <a:extLst>
              <a:ext uri="{FF2B5EF4-FFF2-40B4-BE49-F238E27FC236}">
                <a16:creationId xmlns:a16="http://schemas.microsoft.com/office/drawing/2014/main" id="{4C462C93-C803-D53B-FC1A-BC85EEEF9354}"/>
              </a:ext>
            </a:extLst>
          </p:cNvPr>
          <p:cNvPicPr>
            <a:picLocks noChangeAspect="1"/>
          </p:cNvPicPr>
          <p:nvPr/>
        </p:nvPicPr>
        <p:blipFill rotWithShape="1">
          <a:blip r:embed="rId6">
            <a:extLst>
              <a:ext uri="{28A0092B-C50C-407E-A947-70E740481C1C}">
                <a14:useLocalDpi xmlns:a14="http://schemas.microsoft.com/office/drawing/2010/main" val="0"/>
              </a:ext>
            </a:extLst>
          </a:blip>
          <a:srcRect l="5081" r="34256" b="2"/>
          <a:stretch/>
        </p:blipFill>
        <p:spPr>
          <a:xfrm>
            <a:off x="7458302" y="-22547"/>
            <a:ext cx="3809132" cy="3139531"/>
          </a:xfrm>
          <a:prstGeom prst="rect">
            <a:avLst/>
          </a:prstGeom>
        </p:spPr>
      </p:pic>
      <p:sp>
        <p:nvSpPr>
          <p:cNvPr id="41" name="Rectangle 40">
            <a:extLst>
              <a:ext uri="{FF2B5EF4-FFF2-40B4-BE49-F238E27FC236}">
                <a16:creationId xmlns:a16="http://schemas.microsoft.com/office/drawing/2014/main" id="{36A1CAC3-A129-43F8-8881-63D3E319A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69422"/>
            <a:ext cx="5001186" cy="2788578"/>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B5CCE41C-FBFB-44B8-BE25-7F555613C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2F7D0277-22D3-802F-B386-82F96CA92E49}"/>
              </a:ext>
            </a:extLst>
          </p:cNvPr>
          <p:cNvSpPr txBox="1"/>
          <p:nvPr/>
        </p:nvSpPr>
        <p:spPr>
          <a:xfrm>
            <a:off x="0" y="4069422"/>
            <a:ext cx="5001186" cy="2769989"/>
          </a:xfrm>
          <a:prstGeom prst="rect">
            <a:avLst/>
          </a:prstGeom>
          <a:noFill/>
        </p:spPr>
        <p:txBody>
          <a:bodyPr wrap="square" rtlCol="0">
            <a:spAutoFit/>
          </a:bodyPr>
          <a:lstStyle/>
          <a:p>
            <a:pPr marL="285750" indent="-285750">
              <a:buFont typeface="Wingdings" panose="05000000000000000000" pitchFamily="2" charset="2"/>
              <a:buChar char="Ø"/>
            </a:pPr>
            <a:r>
              <a:rPr lang="en-GB" dirty="0">
                <a:effectLst/>
                <a:latin typeface="Amasis MT Pro" panose="020F0502020204030204" pitchFamily="18" charset="0"/>
                <a:ea typeface="Aptos" panose="020B0004020202020204" pitchFamily="34" charset="0"/>
              </a:rPr>
              <a:t>The seeds or bulbs should be pollinator friendly!</a:t>
            </a:r>
          </a:p>
          <a:p>
            <a:pPr marL="285750" indent="-285750">
              <a:buFont typeface="Wingdings" panose="05000000000000000000" pitchFamily="2" charset="2"/>
              <a:buChar char="Ø"/>
            </a:pPr>
            <a:r>
              <a:rPr lang="en-GB" dirty="0">
                <a:latin typeface="Amasis MT Pro" panose="020F0502020204030204" pitchFamily="18" charset="0"/>
                <a:ea typeface="Aptos" panose="020B0004020202020204" pitchFamily="34" charset="0"/>
              </a:rPr>
              <a:t>M</a:t>
            </a:r>
            <a:r>
              <a:rPr lang="en-GB" dirty="0">
                <a:effectLst/>
                <a:latin typeface="Amasis MT Pro" panose="020F0502020204030204" pitchFamily="18" charset="0"/>
                <a:ea typeface="Aptos" panose="020B0004020202020204" pitchFamily="34" charset="0"/>
              </a:rPr>
              <a:t>any insects are becoming extinct due to climate change.</a:t>
            </a:r>
          </a:p>
          <a:p>
            <a:pPr marL="285750" indent="-285750">
              <a:buFont typeface="Wingdings" panose="05000000000000000000" pitchFamily="2" charset="2"/>
              <a:buChar char="Ø"/>
            </a:pPr>
            <a:r>
              <a:rPr lang="en-GB" dirty="0">
                <a:latin typeface="Amasis MT Pro" panose="020F0502020204030204" pitchFamily="18" charset="0"/>
              </a:rPr>
              <a:t>More than 75% of the world's crops are pollinated by insects and other wildlife.</a:t>
            </a:r>
          </a:p>
          <a:p>
            <a:pPr marL="285750" indent="-285750">
              <a:buFont typeface="Wingdings" panose="05000000000000000000" pitchFamily="2" charset="2"/>
              <a:buChar char="Ø"/>
            </a:pPr>
            <a:r>
              <a:rPr lang="en-GB" dirty="0">
                <a:latin typeface="Amasis MT Pro" panose="020F0502020204030204" pitchFamily="18" charset="0"/>
              </a:rPr>
              <a:t>If insects become totally extinct, we would be without a lot of food and many species of birds would also not survive.</a:t>
            </a:r>
          </a:p>
          <a:p>
            <a:r>
              <a:rPr lang="en-GB" sz="1200" dirty="0">
                <a:latin typeface="Arial" panose="020B0604020202020204" pitchFamily="34" charset="0"/>
              </a:rPr>
              <a:t>     (</a:t>
            </a:r>
            <a:r>
              <a:rPr lang="en-GB" sz="1200" dirty="0">
                <a:effectLst/>
                <a:latin typeface="Arial" panose="020B0604020202020204" pitchFamily="34" charset="0"/>
                <a:ea typeface="Aptos" panose="020B0004020202020204" pitchFamily="34" charset="0"/>
              </a:rPr>
              <a:t>Friends of the Earth, 2021).</a:t>
            </a:r>
            <a:endParaRPr lang="en-GB" sz="1200" dirty="0"/>
          </a:p>
        </p:txBody>
      </p:sp>
    </p:spTree>
    <p:extLst>
      <p:ext uri="{BB962C8B-B14F-4D97-AF65-F5344CB8AC3E}">
        <p14:creationId xmlns:p14="http://schemas.microsoft.com/office/powerpoint/2010/main" val="902755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7BC06BCF-7320-499B-88F4-B5CA302B7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50554E2E-2922-4366-AD14-32C37F733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4471" y="-4078"/>
            <a:ext cx="3027529"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9E960E78-2AB2-44CD-9D6D-3A87531D7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1420" y="6167615"/>
            <a:ext cx="3027529"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F0FF6D8-83C6-4E16-A659-121582CA01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9201530"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D697F9F0-BF9E-41B1-A538-7AFA9E965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5886" y="1052464"/>
            <a:ext cx="2966113" cy="5115151"/>
          </a:xfrm>
          <a:prstGeom prst="rect">
            <a:avLst/>
          </a:prstGeom>
          <a:solidFill>
            <a:schemeClr val="accent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9D0FB2B-1753-41DC-BEA8-7B80EF89D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909C433-6200-400E-ACC5-60A5004869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60328808-6121-4268-B0D0-AB78E2170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76490" y="3396996"/>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69F57EA-DA75-852D-F017-BA2BF0FEF453}"/>
              </a:ext>
            </a:extLst>
          </p:cNvPr>
          <p:cNvSpPr txBox="1"/>
          <p:nvPr/>
        </p:nvSpPr>
        <p:spPr>
          <a:xfrm>
            <a:off x="1288377" y="1336119"/>
            <a:ext cx="2056265" cy="2092881"/>
          </a:xfrm>
          <a:prstGeom prst="rect">
            <a:avLst/>
          </a:prstGeom>
          <a:noFill/>
        </p:spPr>
        <p:txBody>
          <a:bodyPr wrap="square" rtlCol="0">
            <a:spAutoFit/>
          </a:bodyPr>
          <a:lstStyle/>
          <a:p>
            <a:pPr defTabSz="557784">
              <a:spcAft>
                <a:spcPts val="600"/>
              </a:spcAft>
            </a:pPr>
            <a:r>
              <a:rPr lang="en-GB" sz="1400" kern="1200" dirty="0">
                <a:solidFill>
                  <a:schemeClr val="tx1"/>
                </a:solidFill>
                <a:latin typeface="Aharoni" panose="02010803020104030203" pitchFamily="2" charset="-79"/>
                <a:cs typeface="Aharoni" panose="02010803020104030203" pitchFamily="2" charset="-79"/>
              </a:rPr>
              <a:t>Growing your own food can massively reduce your carbon footprint, especially if you grow peppers, tomatoes and aubergine because they are normally imported.</a:t>
            </a:r>
            <a:endParaRPr lang="en-GB" sz="1400" dirty="0">
              <a:latin typeface="Aharoni" panose="02010803020104030203" pitchFamily="2" charset="-79"/>
              <a:cs typeface="Aharoni" panose="02010803020104030203" pitchFamily="2" charset="-79"/>
            </a:endParaRPr>
          </a:p>
        </p:txBody>
      </p:sp>
      <p:sp>
        <p:nvSpPr>
          <p:cNvPr id="3" name="TextBox 2">
            <a:extLst>
              <a:ext uri="{FF2B5EF4-FFF2-40B4-BE49-F238E27FC236}">
                <a16:creationId xmlns:a16="http://schemas.microsoft.com/office/drawing/2014/main" id="{157E159A-B99D-6C75-F90B-532B4A9E1328}"/>
              </a:ext>
            </a:extLst>
          </p:cNvPr>
          <p:cNvSpPr txBox="1"/>
          <p:nvPr/>
        </p:nvSpPr>
        <p:spPr>
          <a:xfrm>
            <a:off x="4608837" y="4214522"/>
            <a:ext cx="2447483" cy="1723549"/>
          </a:xfrm>
          <a:prstGeom prst="rect">
            <a:avLst/>
          </a:prstGeom>
          <a:noFill/>
        </p:spPr>
        <p:txBody>
          <a:bodyPr wrap="square" rtlCol="0">
            <a:spAutoFit/>
          </a:bodyPr>
          <a:lstStyle/>
          <a:p>
            <a:pPr defTabSz="557784">
              <a:spcAft>
                <a:spcPts val="600"/>
              </a:spcAft>
            </a:pPr>
            <a:r>
              <a:rPr lang="en-GB" sz="1400" kern="1200" dirty="0">
                <a:solidFill>
                  <a:schemeClr val="tx1"/>
                </a:solidFill>
                <a:latin typeface="Aharoni" panose="02010803020104030203" pitchFamily="2" charset="-79"/>
                <a:cs typeface="Aharoni" panose="02010803020104030203" pitchFamily="2" charset="-79"/>
              </a:rPr>
              <a:t>Any foods that are home grown will not have plastic packaging, reducing the use of single use plastics.</a:t>
            </a:r>
          </a:p>
          <a:p>
            <a:pPr defTabSz="557784">
              <a:spcAft>
                <a:spcPts val="600"/>
              </a:spcAft>
            </a:pPr>
            <a:endParaRPr lang="en-GB" sz="1400" dirty="0">
              <a:latin typeface="Aharoni" panose="02010803020104030203" pitchFamily="2" charset="-79"/>
              <a:cs typeface="Aharoni" panose="02010803020104030203" pitchFamily="2" charset="-79"/>
            </a:endParaRPr>
          </a:p>
          <a:p>
            <a:pPr defTabSz="557784">
              <a:spcAft>
                <a:spcPts val="600"/>
              </a:spcAft>
            </a:pPr>
            <a:r>
              <a:rPr lang="en-GB" sz="1200" dirty="0">
                <a:effectLst/>
                <a:latin typeface="Arial" panose="020B0604020202020204" pitchFamily="34" charset="0"/>
                <a:ea typeface="Aptos" panose="020B0004020202020204" pitchFamily="34" charset="0"/>
              </a:rPr>
              <a:t>(Eden Project Shop, 2024).</a:t>
            </a:r>
            <a:endParaRPr lang="en-GB" sz="1200" dirty="0">
              <a:latin typeface="Aharoni" panose="02010803020104030203" pitchFamily="2" charset="-79"/>
              <a:cs typeface="Aharoni" panose="02010803020104030203" pitchFamily="2" charset="-79"/>
            </a:endParaRPr>
          </a:p>
        </p:txBody>
      </p:sp>
      <p:pic>
        <p:nvPicPr>
          <p:cNvPr id="5" name="Picture 4" descr="A group of peppers and eggplant&#10;&#10;Description automatically generated">
            <a:extLst>
              <a:ext uri="{FF2B5EF4-FFF2-40B4-BE49-F238E27FC236}">
                <a16:creationId xmlns:a16="http://schemas.microsoft.com/office/drawing/2014/main" id="{BB01B2AF-CEAB-A276-D8B0-0B69D277BCE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40364" y="1187990"/>
            <a:ext cx="3208879" cy="2406660"/>
          </a:xfrm>
          <a:prstGeom prst="rect">
            <a:avLst/>
          </a:prstGeom>
        </p:spPr>
      </p:pic>
      <p:pic>
        <p:nvPicPr>
          <p:cNvPr id="9" name="Picture 8" descr="A bunch of tomatoes in a plastic container&#10;&#10;Description automatically generated">
            <a:extLst>
              <a:ext uri="{FF2B5EF4-FFF2-40B4-BE49-F238E27FC236}">
                <a16:creationId xmlns:a16="http://schemas.microsoft.com/office/drawing/2014/main" id="{2843C41F-3449-E0C6-EEA7-A24A36953221}"/>
              </a:ext>
            </a:extLst>
          </p:cNvPr>
          <p:cNvPicPr>
            <a:picLocks noChangeAspect="1"/>
          </p:cNvPicPr>
          <p:nvPr/>
        </p:nvPicPr>
        <p:blipFill rotWithShape="1">
          <a:blip r:embed="rId4">
            <a:extLst>
              <a:ext uri="{28A0092B-C50C-407E-A947-70E740481C1C}">
                <a14:useLocalDpi xmlns:a14="http://schemas.microsoft.com/office/drawing/2010/main" val="0"/>
              </a:ext>
            </a:extLst>
          </a:blip>
          <a:srcRect b="7654"/>
          <a:stretch/>
        </p:blipFill>
        <p:spPr>
          <a:xfrm>
            <a:off x="1395164" y="3439114"/>
            <a:ext cx="1776285" cy="2632853"/>
          </a:xfrm>
          <a:prstGeom prst="rect">
            <a:avLst/>
          </a:prstGeom>
        </p:spPr>
      </p:pic>
    </p:spTree>
    <p:extLst>
      <p:ext uri="{BB962C8B-B14F-4D97-AF65-F5344CB8AC3E}">
        <p14:creationId xmlns:p14="http://schemas.microsoft.com/office/powerpoint/2010/main" val="9635802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29723A0-D41B-4C41-8D49-B56A87465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467"/>
            <a:ext cx="642915" cy="55710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vegetables with text overlay&#10;&#10;Description automatically generated">
            <a:extLst>
              <a:ext uri="{FF2B5EF4-FFF2-40B4-BE49-F238E27FC236}">
                <a16:creationId xmlns:a16="http://schemas.microsoft.com/office/drawing/2014/main" id="{52CC73F9-C587-721B-1FC6-D16EF55448EB}"/>
              </a:ext>
            </a:extLst>
          </p:cNvPr>
          <p:cNvPicPr>
            <a:picLocks noChangeAspect="1"/>
          </p:cNvPicPr>
          <p:nvPr/>
        </p:nvPicPr>
        <p:blipFill rotWithShape="1">
          <a:blip r:embed="rId3">
            <a:extLst>
              <a:ext uri="{28A0092B-C50C-407E-A947-70E740481C1C}">
                <a14:useLocalDpi xmlns:a14="http://schemas.microsoft.com/office/drawing/2010/main" val="0"/>
              </a:ext>
            </a:extLst>
          </a:blip>
          <a:srcRect t="17354" r="3" b="2121"/>
          <a:stretch/>
        </p:blipFill>
        <p:spPr>
          <a:xfrm>
            <a:off x="642915" y="643467"/>
            <a:ext cx="6918226" cy="5571066"/>
          </a:xfrm>
          <a:prstGeom prst="rect">
            <a:avLst/>
          </a:prstGeom>
        </p:spPr>
      </p:pic>
      <p:pic>
        <p:nvPicPr>
          <p:cNvPr id="4" name="Picture 3" descr="A person holding a crate of vegetables&#10;&#10;Description automatically generated">
            <a:extLst>
              <a:ext uri="{FF2B5EF4-FFF2-40B4-BE49-F238E27FC236}">
                <a16:creationId xmlns:a16="http://schemas.microsoft.com/office/drawing/2014/main" id="{456231D8-46DE-65A1-0789-520D38139FE2}"/>
              </a:ext>
            </a:extLst>
          </p:cNvPr>
          <p:cNvPicPr>
            <a:picLocks noChangeAspect="1"/>
          </p:cNvPicPr>
          <p:nvPr/>
        </p:nvPicPr>
        <p:blipFill rotWithShape="1">
          <a:blip r:embed="rId4">
            <a:extLst>
              <a:ext uri="{28A0092B-C50C-407E-A947-70E740481C1C}">
                <a14:useLocalDpi xmlns:a14="http://schemas.microsoft.com/office/drawing/2010/main" val="0"/>
              </a:ext>
            </a:extLst>
          </a:blip>
          <a:srcRect l="26101" r="18263" b="-1"/>
          <a:stretch/>
        </p:blipFill>
        <p:spPr>
          <a:xfrm>
            <a:off x="7562669" y="667483"/>
            <a:ext cx="4629333" cy="5533394"/>
          </a:xfrm>
          <a:prstGeom prst="rect">
            <a:avLst/>
          </a:prstGeom>
        </p:spPr>
      </p:pic>
      <p:sp>
        <p:nvSpPr>
          <p:cNvPr id="26" name="Rectangle 25">
            <a:extLst>
              <a:ext uri="{FF2B5EF4-FFF2-40B4-BE49-F238E27FC236}">
                <a16:creationId xmlns:a16="http://schemas.microsoft.com/office/drawing/2014/main" id="{CB8E2193-D83A-4F93-AA5A-6B128ADC2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15" y="6214533"/>
            <a:ext cx="11599127" cy="64346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AEE6042-33F3-424D-A630-649C32AAF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768381" y="3374165"/>
            <a:ext cx="5568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2281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8" name="Rectangle 107">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2" name="Rectangle 111">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Rectangle 113">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Close-up of a white flower&#10;&#10;Description automatically generated">
            <a:extLst>
              <a:ext uri="{FF2B5EF4-FFF2-40B4-BE49-F238E27FC236}">
                <a16:creationId xmlns:a16="http://schemas.microsoft.com/office/drawing/2014/main" id="{EDF8C39A-6179-9374-08D3-F193C6A9905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6965"/>
          <a:stretch/>
        </p:blipFill>
        <p:spPr>
          <a:xfrm>
            <a:off x="4691526" y="3465507"/>
            <a:ext cx="3742466" cy="2646135"/>
          </a:xfrm>
          <a:prstGeom prst="rect">
            <a:avLst/>
          </a:prstGeom>
        </p:spPr>
      </p:pic>
      <p:pic>
        <p:nvPicPr>
          <p:cNvPr id="6" name="Picture 5" descr="Several colorful flowers next to a fence&#10;&#10;Description automatically generated">
            <a:extLst>
              <a:ext uri="{FF2B5EF4-FFF2-40B4-BE49-F238E27FC236}">
                <a16:creationId xmlns:a16="http://schemas.microsoft.com/office/drawing/2014/main" id="{D7B8A346-E2C5-4E10-8939-9531869BDDE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8235" b="-2"/>
          <a:stretch/>
        </p:blipFill>
        <p:spPr>
          <a:xfrm>
            <a:off x="8462683" y="3428998"/>
            <a:ext cx="3729318" cy="2712778"/>
          </a:xfrm>
          <a:prstGeom prst="rect">
            <a:avLst/>
          </a:prstGeom>
        </p:spPr>
      </p:pic>
      <p:pic>
        <p:nvPicPr>
          <p:cNvPr id="22" name="Picture 21" descr="A close up of a flower&#10;&#10;Description automatically generated">
            <a:extLst>
              <a:ext uri="{FF2B5EF4-FFF2-40B4-BE49-F238E27FC236}">
                <a16:creationId xmlns:a16="http://schemas.microsoft.com/office/drawing/2014/main" id="{88014186-A9CB-A828-9BF6-70A27CCF7B96}"/>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9739" r="1" b="35837"/>
          <a:stretch/>
        </p:blipFill>
        <p:spPr>
          <a:xfrm>
            <a:off x="4703482" y="713433"/>
            <a:ext cx="3786187" cy="2732220"/>
          </a:xfrm>
          <a:prstGeom prst="rect">
            <a:avLst/>
          </a:prstGeom>
        </p:spPr>
      </p:pic>
      <p:pic>
        <p:nvPicPr>
          <p:cNvPr id="3" name="Picture 2" descr="A close-up of a bunch of blue flowers&#10;&#10;Description automatically generated">
            <a:extLst>
              <a:ext uri="{FF2B5EF4-FFF2-40B4-BE49-F238E27FC236}">
                <a16:creationId xmlns:a16="http://schemas.microsoft.com/office/drawing/2014/main" id="{D46E5477-E084-CA35-199F-FC60FF3FCC44}"/>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12812" r="-4" b="14539"/>
          <a:stretch/>
        </p:blipFill>
        <p:spPr>
          <a:xfrm>
            <a:off x="8492723" y="758248"/>
            <a:ext cx="3699281" cy="2687405"/>
          </a:xfrm>
          <a:prstGeom prst="rect">
            <a:avLst/>
          </a:prstGeom>
        </p:spPr>
      </p:pic>
      <p:sp>
        <p:nvSpPr>
          <p:cNvPr id="116" name="Rectangle 115">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EECA791E-E993-D7A5-9E86-813BE60AC92B}"/>
              </a:ext>
            </a:extLst>
          </p:cNvPr>
          <p:cNvSpPr txBox="1"/>
          <p:nvPr/>
        </p:nvSpPr>
        <p:spPr>
          <a:xfrm>
            <a:off x="637874" y="2934455"/>
            <a:ext cx="3616073" cy="2840139"/>
          </a:xfrm>
          <a:prstGeom prst="rect">
            <a:avLst/>
          </a:prstGeom>
        </p:spPr>
        <p:txBody>
          <a:bodyPr vert="horz" lIns="109728" tIns="109728" rIns="109728" bIns="91440" rtlCol="0" anchor="t">
            <a:normAutofit/>
          </a:bodyPr>
          <a:lstStyle/>
          <a:p>
            <a:pPr>
              <a:lnSpc>
                <a:spcPct val="130000"/>
              </a:lnSpc>
              <a:spcBef>
                <a:spcPts val="930"/>
              </a:spcBef>
              <a:spcAft>
                <a:spcPts val="600"/>
              </a:spcAft>
              <a:buFont typeface="Corbel" panose="020B0503020204020204" pitchFamily="34" charset="0"/>
            </a:pPr>
            <a:r>
              <a:rPr lang="en-US" sz="1700" cap="all" spc="150">
                <a:solidFill>
                  <a:schemeClr val="tx1">
                    <a:lumMod val="75000"/>
                    <a:lumOff val="25000"/>
                  </a:schemeClr>
                </a:solidFill>
              </a:rPr>
              <a:t>Some of the flowers that can be expected from the bulbs that are ready to be planted.</a:t>
            </a:r>
          </a:p>
          <a:p>
            <a:pPr>
              <a:lnSpc>
                <a:spcPct val="130000"/>
              </a:lnSpc>
              <a:spcBef>
                <a:spcPts val="930"/>
              </a:spcBef>
              <a:spcAft>
                <a:spcPts val="600"/>
              </a:spcAft>
              <a:buFont typeface="Corbel" panose="020B0503020204020204" pitchFamily="34" charset="0"/>
            </a:pPr>
            <a:r>
              <a:rPr lang="en-US" sz="1700" cap="all" spc="150">
                <a:solidFill>
                  <a:schemeClr val="tx1">
                    <a:lumMod val="75000"/>
                    <a:lumOff val="25000"/>
                  </a:schemeClr>
                </a:solidFill>
              </a:rPr>
              <a:t>All flowers attract pollinators.</a:t>
            </a:r>
          </a:p>
        </p:txBody>
      </p:sp>
      <p:sp>
        <p:nvSpPr>
          <p:cNvPr id="118" name="Rectangle 117">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Rectangle 121">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Rectangle 123">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Rectangle 12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1649735B-7A94-4CFA-B31A-CFBAD459B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8711" y="716225"/>
            <a:ext cx="64008" cy="54315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Rectangle 129">
            <a:extLst>
              <a:ext uri="{FF2B5EF4-FFF2-40B4-BE49-F238E27FC236}">
                <a16:creationId xmlns:a16="http://schemas.microsoft.com/office/drawing/2014/main" id="{24E81BD4-F8B8-44C0-A93B-A825E70EF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3920" y="3421500"/>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8214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0" name="Rectangle 99">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2" name="Rectangle 101">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 name="Rectangle 102">
            <a:extLst>
              <a:ext uri="{FF2B5EF4-FFF2-40B4-BE49-F238E27FC236}">
                <a16:creationId xmlns:a16="http://schemas.microsoft.com/office/drawing/2014/main" id="{C3FEC850-D70F-4F53-AFB0-352FEA945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667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03">
            <a:extLst>
              <a:ext uri="{FF2B5EF4-FFF2-40B4-BE49-F238E27FC236}">
                <a16:creationId xmlns:a16="http://schemas.microsoft.com/office/drawing/2014/main" id="{98928BEC-981A-4B8F-98FA-839975C5F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63" y="9307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lothes pegs on a clothesline&#10;&#10;Description automatically generated">
            <a:extLst>
              <a:ext uri="{FF2B5EF4-FFF2-40B4-BE49-F238E27FC236}">
                <a16:creationId xmlns:a16="http://schemas.microsoft.com/office/drawing/2014/main" id="{F0F550A5-E7A4-F3B7-27B2-E9337C5AE7F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46517" y="484630"/>
            <a:ext cx="3358901" cy="2519176"/>
          </a:xfrm>
          <a:prstGeom prst="rect">
            <a:avLst/>
          </a:prstGeom>
        </p:spPr>
      </p:pic>
      <p:sp>
        <p:nvSpPr>
          <p:cNvPr id="105" name="Rectangle 104">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515921"/>
            <a:ext cx="5789163" cy="3342079"/>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a:extLst>
              <a:ext uri="{FF2B5EF4-FFF2-40B4-BE49-F238E27FC236}">
                <a16:creationId xmlns:a16="http://schemas.microsoft.com/office/drawing/2014/main" id="{15114E9F-2A15-431C-9EF8-E5F1FFEE12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106">
            <a:extLst>
              <a:ext uri="{FF2B5EF4-FFF2-40B4-BE49-F238E27FC236}">
                <a16:creationId xmlns:a16="http://schemas.microsoft.com/office/drawing/2014/main" id="{4E8B9C70-F708-443B-82A0-80E311A00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8457"/>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a:extLst>
              <a:ext uri="{FF2B5EF4-FFF2-40B4-BE49-F238E27FC236}">
                <a16:creationId xmlns:a16="http://schemas.microsoft.com/office/drawing/2014/main" id="{5D7B94B2-D9B6-4EAC-8CD9-3961D1784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EE03788-648E-E1C1-7AFB-7093E2C136ED}"/>
              </a:ext>
            </a:extLst>
          </p:cNvPr>
          <p:cNvSpPr txBox="1"/>
          <p:nvPr/>
        </p:nvSpPr>
        <p:spPr>
          <a:xfrm>
            <a:off x="1434622" y="3707541"/>
            <a:ext cx="5117253" cy="2505801"/>
          </a:xfrm>
          <a:prstGeom prst="rect">
            <a:avLst/>
          </a:prstGeom>
        </p:spPr>
        <p:txBody>
          <a:bodyPr vert="horz" lIns="109728" tIns="109728" rIns="109728" bIns="91440" rtlCol="0" anchor="t">
            <a:normAutofit fontScale="92500" lnSpcReduction="10000"/>
          </a:bodyPr>
          <a:lstStyle/>
          <a:p>
            <a:pPr>
              <a:lnSpc>
                <a:spcPct val="140000"/>
              </a:lnSpc>
              <a:spcBef>
                <a:spcPts val="930"/>
              </a:spcBef>
              <a:buFont typeface="Corbel" panose="020B0503020204020204" pitchFamily="34" charset="0"/>
            </a:pPr>
            <a:r>
              <a:rPr lang="en-US" spc="150" dirty="0">
                <a:solidFill>
                  <a:schemeClr val="tx1">
                    <a:lumMod val="75000"/>
                    <a:lumOff val="25000"/>
                  </a:schemeClr>
                </a:solidFill>
              </a:rPr>
              <a:t>Thank you for listening. </a:t>
            </a:r>
          </a:p>
          <a:p>
            <a:pPr>
              <a:lnSpc>
                <a:spcPct val="140000"/>
              </a:lnSpc>
              <a:spcBef>
                <a:spcPts val="930"/>
              </a:spcBef>
              <a:buFont typeface="Corbel" panose="020B0503020204020204" pitchFamily="34" charset="0"/>
            </a:pPr>
            <a:r>
              <a:rPr lang="en-US" spc="150" dirty="0">
                <a:solidFill>
                  <a:schemeClr val="tx1">
                    <a:lumMod val="75000"/>
                    <a:lumOff val="25000"/>
                  </a:schemeClr>
                </a:solidFill>
              </a:rPr>
              <a:t>Together we can fight climate change, one action at a time, to help conquer the 17 sustainable development goals.</a:t>
            </a:r>
          </a:p>
          <a:p>
            <a:pPr>
              <a:lnSpc>
                <a:spcPct val="140000"/>
              </a:lnSpc>
              <a:spcBef>
                <a:spcPts val="930"/>
              </a:spcBef>
              <a:buFont typeface="Corbel" panose="020B0503020204020204" pitchFamily="34" charset="0"/>
            </a:pPr>
            <a:r>
              <a:rPr lang="en-US" sz="1300" spc="150" dirty="0">
                <a:solidFill>
                  <a:schemeClr val="tx1">
                    <a:lumMod val="75000"/>
                    <a:lumOff val="25000"/>
                  </a:schemeClr>
                </a:solidFill>
                <a:latin typeface="Arial" panose="020B0604020202020204" pitchFamily="34" charset="0"/>
                <a:cs typeface="Arial" panose="020B0604020202020204" pitchFamily="34" charset="0"/>
              </a:rPr>
              <a:t>(United Nations, 2023).</a:t>
            </a:r>
          </a:p>
          <a:p>
            <a:pPr>
              <a:lnSpc>
                <a:spcPct val="140000"/>
              </a:lnSpc>
              <a:spcBef>
                <a:spcPts val="930"/>
              </a:spcBef>
              <a:buFont typeface="Corbel" panose="020B0503020204020204" pitchFamily="34" charset="0"/>
            </a:pPr>
            <a:r>
              <a:rPr lang="en-US" spc="150" dirty="0">
                <a:solidFill>
                  <a:schemeClr val="tx1">
                    <a:lumMod val="75000"/>
                    <a:lumOff val="25000"/>
                  </a:schemeClr>
                </a:solidFill>
              </a:rPr>
              <a:t> </a:t>
            </a:r>
          </a:p>
        </p:txBody>
      </p:sp>
      <p:sp>
        <p:nvSpPr>
          <p:cNvPr id="109" name="Rectangle 108">
            <a:extLst>
              <a:ext uri="{FF2B5EF4-FFF2-40B4-BE49-F238E27FC236}">
                <a16:creationId xmlns:a16="http://schemas.microsoft.com/office/drawing/2014/main" id="{EA6FE760-E70F-4EB9-BCB1-D7795F04B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olorful squares with white text&#10;&#10;Description automatically generated">
            <a:extLst>
              <a:ext uri="{FF2B5EF4-FFF2-40B4-BE49-F238E27FC236}">
                <a16:creationId xmlns:a16="http://schemas.microsoft.com/office/drawing/2014/main" id="{12B898DB-F10A-4E14-F0DB-CE4E5613C9C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335980" y="4046163"/>
            <a:ext cx="4379976" cy="2135238"/>
          </a:xfrm>
          <a:prstGeom prst="rect">
            <a:avLst/>
          </a:prstGeom>
        </p:spPr>
      </p:pic>
    </p:spTree>
    <p:extLst>
      <p:ext uri="{BB962C8B-B14F-4D97-AF65-F5344CB8AC3E}">
        <p14:creationId xmlns:p14="http://schemas.microsoft.com/office/powerpoint/2010/main" val="18811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5905FF-582D-834E-BC8C-6202346E80E2}"/>
              </a:ext>
            </a:extLst>
          </p:cNvPr>
          <p:cNvSpPr txBox="1"/>
          <p:nvPr/>
        </p:nvSpPr>
        <p:spPr>
          <a:xfrm>
            <a:off x="134912" y="0"/>
            <a:ext cx="9158990" cy="7426135"/>
          </a:xfrm>
          <a:prstGeom prst="rect">
            <a:avLst/>
          </a:prstGeom>
          <a:noFill/>
        </p:spPr>
        <p:txBody>
          <a:bodyPr wrap="square" rtlCol="0">
            <a:spAutoFit/>
          </a:bodyPr>
          <a:lstStyle/>
          <a:p>
            <a:pPr>
              <a:lnSpc>
                <a:spcPct val="107000"/>
              </a:lnSpc>
              <a:spcAft>
                <a:spcPts val="800"/>
              </a:spcAft>
            </a:pPr>
            <a:r>
              <a:rPr lang="en-GB" sz="1000" u="sng" kern="100" dirty="0">
                <a:effectLst/>
                <a:latin typeface="Arial" panose="020B0604020202020204" pitchFamily="34" charset="0"/>
                <a:ea typeface="Aptos" panose="020B0004020202020204" pitchFamily="34" charset="0"/>
                <a:cs typeface="Times New Roman" panose="02020603050405020304" pitchFamily="18" charset="0"/>
              </a:rPr>
              <a:t>Reference List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CLD Standards Council Scotland. (2019)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The National Occupational Standards of Youth Work.</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www.nya.org/</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18</a:t>
            </a:r>
            <a:r>
              <a:rPr lang="en-GB" sz="10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May 2024).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Eden Project Shop. (2024) Sustainable Living: what are the benefits of growing your own food? Available at: </a:t>
            </a:r>
            <a:r>
              <a:rPr lang="en-GB" sz="1000" u="none" strike="noStrike"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http://shop.edenproject.com/blogs/news/sutainable-living-what-are-the-benefits-of-growing-your-own-food</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20</a:t>
            </a:r>
            <a:r>
              <a:rPr lang="en-GB" sz="10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May 2024).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u="none" strike="noStrike"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Friends of the Earth. (2021) Reasons why bee’s are dying.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http://foe.org/blog/reasons-why-bees-are-dying/</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9</a:t>
            </a:r>
            <a:r>
              <a:rPr lang="en-GB" sz="10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May 20204).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Lindner, J. (2024)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Disposable Lifespan Statistics</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http://gitnux.org/disposable-lifespan/</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(Accessed:20</a:t>
            </a:r>
            <a:r>
              <a:rPr lang="en-GB" sz="10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May 2024).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err="1">
                <a:effectLst/>
                <a:latin typeface="Arial" panose="020B0604020202020204" pitchFamily="34" charset="0"/>
                <a:ea typeface="Aptos" panose="020B0004020202020204" pitchFamily="34" charset="0"/>
                <a:cs typeface="Times New Roman" panose="02020603050405020304" pitchFamily="18" charset="0"/>
              </a:rPr>
              <a:t>Osterloff</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E. (no date)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‘What is Climate change and why does it matter?’</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Natural History Museum.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http://nhm.ac.uk/discover/what-is-climate-change-why-does-it-matter.html</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17</a:t>
            </a:r>
            <a:r>
              <a:rPr lang="en-GB" sz="10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May 2024).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err="1">
                <a:effectLst/>
                <a:latin typeface="Arial" panose="020B0604020202020204" pitchFamily="34" charset="0"/>
                <a:ea typeface="Aptos" panose="020B0004020202020204" pitchFamily="34" charset="0"/>
                <a:cs typeface="Times New Roman" panose="02020603050405020304" pitchFamily="18" charset="0"/>
              </a:rPr>
              <a:t>Sigbi</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UK. (2020) Try our 6 actions to fight climate change.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http://sigbi.org/ukpac/2020/05/16/6-actions-to-fight-climate-change/</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21</a:t>
            </a:r>
            <a:r>
              <a:rPr lang="en-GB" sz="1000" kern="100" baseline="30000" dirty="0">
                <a:effectLst/>
                <a:latin typeface="Arial" panose="020B0604020202020204" pitchFamily="34" charset="0"/>
                <a:ea typeface="Aptos" panose="020B0004020202020204" pitchFamily="34" charset="0"/>
                <a:cs typeface="Times New Roman" panose="02020603050405020304" pitchFamily="18" charset="0"/>
              </a:rPr>
              <a:t>st</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May 2024).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T2 Group. (2024) Education for Sustainable Development and Global Citizenship Policy.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a:rPr>
              <a:t>http://t2group.co.uk/pdf/policy-esdgc.pdf</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20</a:t>
            </a:r>
            <a:r>
              <a:rPr lang="en-GB" sz="10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May 2024).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The Intergovernmental Panel on Climate Change, [</a:t>
            </a:r>
            <a:r>
              <a:rPr lang="en-GB" sz="1000" kern="100" dirty="0" err="1">
                <a:effectLst/>
                <a:latin typeface="Arial" panose="020B0604020202020204" pitchFamily="34" charset="0"/>
                <a:ea typeface="Aptos" panose="020B0004020202020204" pitchFamily="34" charset="0"/>
                <a:cs typeface="Times New Roman" panose="02020603050405020304" pitchFamily="18" charset="0"/>
              </a:rPr>
              <a:t>ipcc</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(2024)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The Intergovernmental Panel on Climate Change (IPCC) is The United Nations body for assessing the science related to climate change.</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a:rPr>
              <a:t>http://ipcc.ch</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17</a:t>
            </a:r>
            <a:r>
              <a:rPr lang="en-GB" sz="10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May 2024).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United Nations. (2023) </a:t>
            </a:r>
            <a:r>
              <a:rPr lang="en-GB" sz="1000" i="1"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Department of Economic and Social Affairs</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 Sustainable Development. The 17 Goals</a:t>
            </a:r>
            <a:r>
              <a:rPr lang="en-GB" sz="10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Available at: </a:t>
            </a:r>
            <a:r>
              <a:rPr lang="en-GB" sz="1000" u="sng"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10"/>
              </a:rPr>
              <a:t>http://sdgs.un.org/goals</a:t>
            </a:r>
            <a:r>
              <a:rPr lang="en-GB" sz="10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(Accessed: 17</a:t>
            </a:r>
            <a:r>
              <a:rPr lang="en-GB" sz="1000" kern="100" baseline="300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th</a:t>
            </a:r>
            <a:r>
              <a:rPr lang="en-GB" sz="10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May 2024).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Wood, J. (2000)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The NAOMIE Planning Model</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1"/>
              </a:rPr>
              <a:t>https://youthworkcentral.tripod.com/naomie.htm</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4th May 2024).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Youth Work in Wales: Principles and Purposes. (2022)</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 Youth Work in Wales Review Group</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2"/>
              </a:rPr>
              <a:t>https://www.cwvys.org.uk/youth-work-in -</a:t>
            </a:r>
            <a:r>
              <a:rPr lang="en-GB" sz="1000" u="sng" kern="100" dirty="0" err="1">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2"/>
              </a:rPr>
              <a:t>wales</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2"/>
              </a:rPr>
              <a:t>-principles-and-purposes/</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9th May 2024).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107531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CF9DFEF-B600-C71E-91F8-3A368772C7C4}"/>
              </a:ext>
            </a:extLst>
          </p:cNvPr>
          <p:cNvSpPr txBox="1"/>
          <p:nvPr/>
        </p:nvSpPr>
        <p:spPr>
          <a:xfrm>
            <a:off x="644577" y="650637"/>
            <a:ext cx="10178321" cy="5281959"/>
          </a:xfrm>
          <a:prstGeom prst="rect">
            <a:avLst/>
          </a:prstGeom>
          <a:noFill/>
        </p:spPr>
        <p:txBody>
          <a:bodyPr wrap="square">
            <a:spAutoFit/>
          </a:bodyPr>
          <a:lstStyle/>
          <a:p>
            <a:pPr>
              <a:lnSpc>
                <a:spcPct val="107000"/>
              </a:lnSpc>
              <a:spcAft>
                <a:spcPts val="800"/>
              </a:spcAft>
            </a:pPr>
            <a:r>
              <a:rPr lang="en-GB" sz="1600" u="sng" kern="100" dirty="0">
                <a:effectLst/>
                <a:latin typeface="Aptos" panose="020B0004020202020204" pitchFamily="34" charset="0"/>
                <a:ea typeface="Aptos" panose="020B0004020202020204" pitchFamily="34" charset="0"/>
                <a:cs typeface="Times New Roman" panose="02020603050405020304" pitchFamily="18" charset="0"/>
              </a:rPr>
              <a:t>Part 3</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600"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fontAlgn="base">
              <a:lnSpc>
                <a:spcPct val="200000"/>
              </a:lnSpc>
              <a:spcAft>
                <a:spcPts val="8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lesson rationale was confusing at first glance, but once I had read it, I quickly gained an understanding of what would be happening and Nichola was supportive in answering my questions.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fontAlgn="base">
              <a:lnSpc>
                <a:spcPct val="200000"/>
              </a:lnSpc>
              <a:spcAft>
                <a:spcPts val="8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 believe that adopting this lesson plan could be an easy transition, but I would consider making slight changes depending on the age group I was working with. Changes I would consider might include having the carbon emissions on a board rather than spread out on a table, especially if there was a time limit on the session, because I felt that it was often time consuming when the young people were searching for certain emissions.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92163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B1B4C60-9153-9D40-816D-A169E7A9C807}"/>
              </a:ext>
            </a:extLst>
          </p:cNvPr>
          <p:cNvSpPr txBox="1"/>
          <p:nvPr/>
        </p:nvSpPr>
        <p:spPr>
          <a:xfrm>
            <a:off x="794479" y="678889"/>
            <a:ext cx="10448144" cy="4447243"/>
          </a:xfrm>
          <a:prstGeom prst="rect">
            <a:avLst/>
          </a:prstGeom>
          <a:noFill/>
        </p:spPr>
        <p:txBody>
          <a:bodyPr wrap="square">
            <a:spAutoFit/>
          </a:bodyPr>
          <a:lstStyle/>
          <a:p>
            <a:pPr fontAlgn="base">
              <a:lnSpc>
                <a:spcPct val="200000"/>
              </a:lnSpc>
              <a:spcAft>
                <a:spcPts val="8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activity seemed to go well with the majority of young people happy to engage, I did notice one young person in one of the sessions not wanting to engage at all, and despite the efforts of myself and another student youth worker, the young person seemed to have no interest, knowing that youth work is on a voluntary basis and in accordance with the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CLD Standards Council Scotland (2019)</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young person was encouraged but not forced to engage. Many young people were happy to engage, with some being shocked at the volume of emissions that they use. There were other young people who had already been discussing climate change in school and were able to explain what causes climate change and how climate action can help.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666362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25614CA-2DFF-9040-805D-D8F85A0A44BE}"/>
              </a:ext>
            </a:extLst>
          </p:cNvPr>
          <p:cNvSpPr txBox="1"/>
          <p:nvPr/>
        </p:nvSpPr>
        <p:spPr>
          <a:xfrm>
            <a:off x="449705" y="1855592"/>
            <a:ext cx="11302584" cy="3139321"/>
          </a:xfrm>
          <a:prstGeom prst="rect">
            <a:avLst/>
          </a:prstGeom>
          <a:noFill/>
        </p:spPr>
        <p:txBody>
          <a:bodyPr wrap="square">
            <a:spAutoFit/>
          </a:bodyPr>
          <a:lstStyle/>
          <a:p>
            <a:r>
              <a:rPr lang="en-GB" sz="1800" kern="0" dirty="0">
                <a:solidFill>
                  <a:srgbClr val="000000"/>
                </a:solidFill>
                <a:effectLst/>
                <a:latin typeface="Arial" panose="020B0604020202020204" pitchFamily="34" charset="0"/>
                <a:ea typeface="Times New Roman" panose="02020603050405020304" pitchFamily="18" charset="0"/>
              </a:rPr>
              <a:t>I believe the activity was very suitable and while following the </a:t>
            </a:r>
            <a:r>
              <a:rPr lang="en-GB" sz="1800" dirty="0">
                <a:solidFill>
                  <a:srgbClr val="000000"/>
                </a:solidFill>
                <a:effectLst/>
                <a:latin typeface="Arial" panose="020B0604020202020204" pitchFamily="34" charset="0"/>
                <a:ea typeface="Aptos" panose="020B0004020202020204" pitchFamily="34" charset="0"/>
              </a:rPr>
              <a:t>Youth Work in Wales: Principles and Purposes</a:t>
            </a:r>
          </a:p>
          <a:p>
            <a:endParaRPr lang="en-GB" dirty="0">
              <a:solidFill>
                <a:srgbClr val="000000"/>
              </a:solidFill>
              <a:latin typeface="Arial" panose="020B0604020202020204" pitchFamily="34" charset="0"/>
              <a:ea typeface="Aptos" panose="020B0004020202020204" pitchFamily="34" charset="0"/>
            </a:endParaRPr>
          </a:p>
          <a:p>
            <a:r>
              <a:rPr lang="en-GB" sz="1800" dirty="0">
                <a:solidFill>
                  <a:srgbClr val="000000"/>
                </a:solidFill>
                <a:effectLst/>
                <a:latin typeface="Arial" panose="020B0604020202020204" pitchFamily="34" charset="0"/>
                <a:ea typeface="Aptos" panose="020B0004020202020204" pitchFamily="34" charset="0"/>
              </a:rPr>
              <a:t>(Youth Work in Wales Review Group, 2022) (YWWRG)</a:t>
            </a:r>
            <a:r>
              <a:rPr lang="en-GB" sz="1800" kern="0" dirty="0">
                <a:solidFill>
                  <a:srgbClr val="000000"/>
                </a:solidFill>
                <a:effectLst/>
                <a:latin typeface="Arial" panose="020B0604020202020204" pitchFamily="34" charset="0"/>
                <a:ea typeface="Times New Roman" panose="02020603050405020304" pitchFamily="18" charset="0"/>
              </a:rPr>
              <a:t>, it was very educative in the sense that many of the</a:t>
            </a:r>
          </a:p>
          <a:p>
            <a:endParaRPr lang="en-GB" kern="0" dirty="0">
              <a:solidFill>
                <a:srgbClr val="000000"/>
              </a:solidFill>
              <a:latin typeface="Arial" panose="020B0604020202020204" pitchFamily="34" charset="0"/>
              <a:ea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rPr>
              <a:t>young people learnt a lot and were happy to engage in the pledge towards the end of the session. The</a:t>
            </a:r>
          </a:p>
          <a:p>
            <a:endParaRPr lang="en-GB" kern="0" dirty="0">
              <a:solidFill>
                <a:srgbClr val="000000"/>
              </a:solidFill>
              <a:latin typeface="Arial" panose="020B0604020202020204" pitchFamily="34" charset="0"/>
              <a:ea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rPr>
              <a:t>session was expressive and gave the young people an opportunity to discuss their understanding along with</a:t>
            </a:r>
          </a:p>
          <a:p>
            <a:endParaRPr lang="en-GB" kern="0" dirty="0">
              <a:solidFill>
                <a:srgbClr val="000000"/>
              </a:solidFill>
              <a:latin typeface="Arial" panose="020B0604020202020204" pitchFamily="34" charset="0"/>
              <a:ea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rPr>
              <a:t>their own ideas of what they can change in their everyday life. The session was participative in the sense that </a:t>
            </a:r>
          </a:p>
          <a:p>
            <a:endParaRPr lang="en-GB" kern="0" dirty="0">
              <a:solidFill>
                <a:srgbClr val="000000"/>
              </a:solidFill>
              <a:latin typeface="Arial" panose="020B0604020202020204" pitchFamily="34" charset="0"/>
              <a:ea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rPr>
              <a:t>it allowed young people to partake in an activity which they seemed to enjoy.</a:t>
            </a:r>
            <a:endParaRPr lang="en-GB" dirty="0"/>
          </a:p>
        </p:txBody>
      </p:sp>
    </p:spTree>
    <p:extLst>
      <p:ext uri="{BB962C8B-B14F-4D97-AF65-F5344CB8AC3E}">
        <p14:creationId xmlns:p14="http://schemas.microsoft.com/office/powerpoint/2010/main" val="30954212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62C3EF-AEC2-4B92-6778-E672AA61E637}"/>
              </a:ext>
            </a:extLst>
          </p:cNvPr>
          <p:cNvSpPr txBox="1"/>
          <p:nvPr/>
        </p:nvSpPr>
        <p:spPr>
          <a:xfrm>
            <a:off x="374754" y="645004"/>
            <a:ext cx="11497455" cy="3898503"/>
          </a:xfrm>
          <a:prstGeom prst="rect">
            <a:avLst/>
          </a:prstGeom>
          <a:noFill/>
        </p:spPr>
        <p:txBody>
          <a:bodyPr wrap="square">
            <a:spAutoFit/>
          </a:bodyPr>
          <a:lstStyle/>
          <a:p>
            <a:pPr fontAlgn="base">
              <a:lnSpc>
                <a:spcPct val="200000"/>
              </a:lnSpc>
              <a:spcAft>
                <a:spcPts val="8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main thing that I took from these sessions was that they were empowering young people, because "knowledge itself is power". (Bacon, 1597). This meaning that by giving young people an understanding of how climate change works, means that we are also giving them the option to change certain things in their everyday life and share these ideas with their families.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fontAlgn="base">
              <a:lnSpc>
                <a:spcPct val="200000"/>
              </a:lnSpc>
              <a:spcAft>
                <a:spcPts val="8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rPr>
              <a:t>The only thing that I would change is the way that the activity was led, I think that a clear plan of how </a:t>
            </a:r>
            <a:r>
              <a:rPr lang="en-GB" kern="0" dirty="0">
                <a:solidFill>
                  <a:srgbClr val="000000"/>
                </a:solidFill>
                <a:latin typeface="Arial" panose="020B0604020202020204" pitchFamily="34" charset="0"/>
                <a:ea typeface="Times New Roman" panose="02020603050405020304" pitchFamily="18" charset="0"/>
              </a:rPr>
              <a:t>the activity</a:t>
            </a:r>
          </a:p>
          <a:p>
            <a:endParaRPr lang="en-GB" kern="0" dirty="0">
              <a:solidFill>
                <a:srgbClr val="000000"/>
              </a:solidFill>
              <a:latin typeface="Arial" panose="020B0604020202020204" pitchFamily="34" charset="0"/>
              <a:ea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rPr>
              <a:t>was</a:t>
            </a:r>
            <a:r>
              <a:rPr lang="en-GB" kern="0" dirty="0">
                <a:solidFill>
                  <a:srgbClr val="000000"/>
                </a:solidFill>
                <a:latin typeface="Arial" panose="020B0604020202020204" pitchFamily="34" charset="0"/>
                <a:ea typeface="Times New Roman" panose="02020603050405020304" pitchFamily="18" charset="0"/>
              </a:rPr>
              <a:t> </a:t>
            </a:r>
            <a:r>
              <a:rPr lang="en-GB" sz="1800" kern="0" dirty="0">
                <a:solidFill>
                  <a:srgbClr val="000000"/>
                </a:solidFill>
                <a:effectLst/>
                <a:latin typeface="Arial" panose="020B0604020202020204" pitchFamily="34" charset="0"/>
                <a:ea typeface="Times New Roman" panose="02020603050405020304" pitchFamily="18" charset="0"/>
              </a:rPr>
              <a:t>going to work would have worked better. </a:t>
            </a:r>
            <a:endParaRPr lang="en-GB" dirty="0"/>
          </a:p>
        </p:txBody>
      </p:sp>
    </p:spTree>
    <p:extLst>
      <p:ext uri="{BB962C8B-B14F-4D97-AF65-F5344CB8AC3E}">
        <p14:creationId xmlns:p14="http://schemas.microsoft.com/office/powerpoint/2010/main" val="619663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07B4842-D082-C422-9057-C07EE6F4F169}"/>
              </a:ext>
            </a:extLst>
          </p:cNvPr>
          <p:cNvSpPr txBox="1"/>
          <p:nvPr/>
        </p:nvSpPr>
        <p:spPr>
          <a:xfrm>
            <a:off x="204866" y="1205378"/>
            <a:ext cx="11782268" cy="4447243"/>
          </a:xfrm>
          <a:prstGeom prst="rect">
            <a:avLst/>
          </a:prstGeom>
          <a:noFill/>
        </p:spPr>
        <p:txBody>
          <a:bodyPr wrap="square">
            <a:spAutoFit/>
          </a:bodyPr>
          <a:lstStyle/>
          <a:p>
            <a:pPr fontAlgn="base">
              <a:lnSpc>
                <a:spcPct val="200000"/>
              </a:lnSpc>
              <a:spcAft>
                <a:spcPts val="8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first time that the activity was run, it was explained at each individual table, which I believe worked well. On the second group that took part, the activity was explained to everyone at the beginning, before they were asked to sit at a table, and the booklets were held up in front of everyone, this change was not communicated to the student youth workers, and I don’t think it had the same personal touch as explaining it in smaller groups to ensure everyone understood the task. The third time the activity was delivered, the student youth workers took more of a lead on the activity, this again was explained in smaller groups, I believe this worked well, it gave the student youth workers a sense of responsibility and the young people engaged well. Sapin (2013) explains that when carrying out group activities, having a planned approach can be beneficial.</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628623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F7D90A-D3F9-28B1-34F7-DE5B14F88547}"/>
              </a:ext>
            </a:extLst>
          </p:cNvPr>
          <p:cNvSpPr txBox="1"/>
          <p:nvPr/>
        </p:nvSpPr>
        <p:spPr>
          <a:xfrm>
            <a:off x="359764" y="1327347"/>
            <a:ext cx="11472472" cy="4488280"/>
          </a:xfrm>
          <a:prstGeom prst="rect">
            <a:avLst/>
          </a:prstGeom>
          <a:noFill/>
        </p:spPr>
        <p:txBody>
          <a:bodyPr wrap="square">
            <a:spAutoFit/>
          </a:bodyPr>
          <a:lstStyle/>
          <a:p>
            <a:pPr fontAlgn="base">
              <a:lnSpc>
                <a:spcPct val="200000"/>
              </a:lnSpc>
              <a:spcAft>
                <a:spcPts val="8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 would use this activity going forward because it was a well thought out task that many of the young people seemed to engage in., They clearly enjoyed learning about climate action in a fun environment that encouraged them to think about simple actions they could do themselves at home, to contribute towards climate action. </a:t>
            </a:r>
            <a:r>
              <a:rPr lang="en-GB" sz="1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Sapin (2013) reminds us of Hart’s ladder of participation (1992), where she reminds us that the higher up the ladder, the more responsibility and knowledge we are giving the young people we are working with.</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fontAlgn="base">
              <a:lnSpc>
                <a:spcPct val="200000"/>
              </a:lnSpc>
              <a:spcAft>
                <a:spcPts val="8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 believe this activity was in accordance with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Article 31 of The United Nations Convention on the Rights of the Child, where it states, ‘All children have a right to relax and play, and to join in a wide range of activities’ (Welsh Government, 2021).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070339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298FA2-CC26-CBDD-6550-2C5E60D3242A}"/>
              </a:ext>
            </a:extLst>
          </p:cNvPr>
          <p:cNvSpPr txBox="1"/>
          <p:nvPr/>
        </p:nvSpPr>
        <p:spPr>
          <a:xfrm>
            <a:off x="3046751" y="80555"/>
            <a:ext cx="6093500" cy="6689395"/>
          </a:xfrm>
          <a:prstGeom prst="rect">
            <a:avLst/>
          </a:prstGeom>
          <a:noFill/>
        </p:spPr>
        <p:txBody>
          <a:bodyPr wrap="square">
            <a:spAutoFit/>
          </a:bodyPr>
          <a:lstStyle/>
          <a:p>
            <a:pPr>
              <a:lnSpc>
                <a:spcPct val="107000"/>
              </a:lnSpc>
              <a:spcAft>
                <a:spcPts val="800"/>
              </a:spcAft>
            </a:pPr>
            <a:r>
              <a:rPr lang="en-GB" sz="1800" u="sng" kern="100" dirty="0">
                <a:effectLst/>
                <a:latin typeface="Arial" panose="020B0604020202020204" pitchFamily="34" charset="0"/>
                <a:ea typeface="Aptos" panose="020B0004020202020204" pitchFamily="34" charset="0"/>
                <a:cs typeface="Times New Roman" panose="02020603050405020304" pitchFamily="18" charset="0"/>
              </a:rPr>
              <a:t>Part 3 Reference List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CLD Standards Council Scotland (2019)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The National Occupational Standards of Youth Work.</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www.nya.org/</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20</a:t>
            </a:r>
            <a:r>
              <a:rPr lang="en-GB" sz="18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May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Sapin, K. (2013)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Essential Skills for Youth Work Practice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a:t>
            </a:r>
            <a:r>
              <a:rPr lang="en-GB" sz="1800" kern="100" baseline="30000" dirty="0">
                <a:effectLst/>
                <a:latin typeface="Arial" panose="020B0604020202020204" pitchFamily="34" charset="0"/>
                <a:ea typeface="Aptos" panose="020B0004020202020204" pitchFamily="34" charset="0"/>
                <a:cs typeface="Times New Roman" panose="02020603050405020304" pitchFamily="18" charset="0"/>
              </a:rPr>
              <a:t>nd</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edn</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Cornwall: Sage.</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292223"/>
                </a:solidFill>
                <a:effectLst/>
                <a:latin typeface="Arial" panose="020B0604020202020204" pitchFamily="34" charset="0"/>
                <a:ea typeface="Aptos" panose="020B0004020202020204" pitchFamily="34" charset="0"/>
                <a:cs typeface="Times New Roman" panose="02020603050405020304" pitchFamily="18" charset="0"/>
              </a:rPr>
              <a:t>Welsh Government (2021) </a:t>
            </a:r>
            <a:r>
              <a:rPr lang="en-GB" sz="1800" i="1" kern="100" dirty="0">
                <a:solidFill>
                  <a:srgbClr val="292223"/>
                </a:solidFill>
                <a:effectLst/>
                <a:latin typeface="Arial" panose="020B0604020202020204" pitchFamily="34" charset="0"/>
                <a:ea typeface="Aptos" panose="020B0004020202020204" pitchFamily="34" charset="0"/>
                <a:cs typeface="Times New Roman" panose="02020603050405020304" pitchFamily="18" charset="0"/>
              </a:rPr>
              <a:t>An Introduction to the United Nations Convention on the Rights of the Child</a:t>
            </a:r>
            <a:r>
              <a:rPr lang="en-GB" sz="1800" kern="100" dirty="0">
                <a:solidFill>
                  <a:srgbClr val="292223"/>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http://www.gov.wales/sites/default/files/publications/2021-11/introduction-to-the-united-nations-convention-on-the-rights-of-the-child.pdf</a:t>
            </a:r>
            <a:r>
              <a:rPr lang="en-GB" sz="1800" kern="100" dirty="0">
                <a:solidFill>
                  <a:srgbClr val="292223"/>
                </a:solidFill>
                <a:effectLst/>
                <a:latin typeface="Arial" panose="020B0604020202020204" pitchFamily="34" charset="0"/>
                <a:ea typeface="Aptos" panose="020B0004020202020204" pitchFamily="34" charset="0"/>
                <a:cs typeface="Times New Roman" panose="02020603050405020304" pitchFamily="18" charset="0"/>
              </a:rPr>
              <a:t> (Accessed: 20</a:t>
            </a:r>
            <a:r>
              <a:rPr lang="en-GB" sz="1800" kern="100" baseline="30000" dirty="0">
                <a:solidFill>
                  <a:srgbClr val="292223"/>
                </a:solidFill>
                <a:effectLst/>
                <a:latin typeface="Arial" panose="020B0604020202020204" pitchFamily="34" charset="0"/>
                <a:ea typeface="Aptos" panose="020B0004020202020204" pitchFamily="34" charset="0"/>
                <a:cs typeface="Times New Roman" panose="02020603050405020304" pitchFamily="18" charset="0"/>
              </a:rPr>
              <a:t>th</a:t>
            </a:r>
            <a:r>
              <a:rPr lang="en-GB" sz="1800" kern="100" dirty="0">
                <a:solidFill>
                  <a:srgbClr val="292223"/>
                </a:solidFill>
                <a:effectLst/>
                <a:latin typeface="Arial" panose="020B0604020202020204" pitchFamily="34" charset="0"/>
                <a:ea typeface="Aptos" panose="020B0004020202020204" pitchFamily="34" charset="0"/>
                <a:cs typeface="Times New Roman" panose="02020603050405020304" pitchFamily="18" charset="0"/>
              </a:rPr>
              <a:t> May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Youth Work in Wales: Principles and Purposes. (2022)</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Youth Work in Wales Review Group</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https://www.cwvys.org.uk/youth-work-in -</a:t>
            </a:r>
            <a:r>
              <a:rPr lang="en-GB" sz="1800" u="sng" kern="100" dirty="0" err="1">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wales</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-principles-and-purposes/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26th February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08699101"/>
      </p:ext>
    </p:extLst>
  </p:cSld>
  <p:clrMapOvr>
    <a:masterClrMapping/>
  </p:clrMapOvr>
</p:sld>
</file>

<file path=ppt/theme/theme1.xml><?xml version="1.0" encoding="utf-8"?>
<a:theme xmlns:a="http://schemas.openxmlformats.org/drawingml/2006/main" name="ShojiVTI">
  <a:themeElements>
    <a:clrScheme name="AnalogousFromLightSeedRightStep">
      <a:dk1>
        <a:srgbClr val="000000"/>
      </a:dk1>
      <a:lt1>
        <a:srgbClr val="FFFFFF"/>
      </a:lt1>
      <a:dk2>
        <a:srgbClr val="242A41"/>
      </a:dk2>
      <a:lt2>
        <a:srgbClr val="E8E2E7"/>
      </a:lt2>
      <a:accent1>
        <a:srgbClr val="44B557"/>
      </a:accent1>
      <a:accent2>
        <a:srgbClr val="47B386"/>
      </a:accent2>
      <a:accent3>
        <a:srgbClr val="50AFB0"/>
      </a:accent3>
      <a:accent4>
        <a:srgbClr val="59A7E0"/>
      </a:accent4>
      <a:accent5>
        <a:srgbClr val="7789E5"/>
      </a:accent5>
      <a:accent6>
        <a:srgbClr val="7B59E0"/>
      </a:accent6>
      <a:hlink>
        <a:srgbClr val="AE69A2"/>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1614</TotalTime>
  <Words>1678</Words>
  <Application>Microsoft Office PowerPoint</Application>
  <PresentationFormat>Widescreen</PresentationFormat>
  <Paragraphs>84</Paragraphs>
  <Slides>18</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18</vt:i4>
      </vt:variant>
    </vt:vector>
  </HeadingPairs>
  <TitlesOfParts>
    <vt:vector size="29" baseType="lpstr">
      <vt:lpstr>Meiryo</vt:lpstr>
      <vt:lpstr>Abadi Extra Light</vt:lpstr>
      <vt:lpstr>Aharoni</vt:lpstr>
      <vt:lpstr>Alasassy Caps</vt:lpstr>
      <vt:lpstr>Amasis MT Pro</vt:lpstr>
      <vt:lpstr>-apple-system</vt:lpstr>
      <vt:lpstr>Aptos</vt:lpstr>
      <vt:lpstr>Arial</vt:lpstr>
      <vt:lpstr>Corbel</vt:lpstr>
      <vt:lpstr>Wingdings</vt:lpstr>
      <vt:lpstr>ShojiVTI</vt:lpstr>
      <vt:lpstr>Fighting Climate change, one action at a time (ECYW5003) </vt:lpstr>
      <vt:lpstr>What is Climate Change? (Osterloff, no date).</vt:lpstr>
      <vt:lpstr>What can we do to help?  Here are some key changes that we can all consider. (sigbi uk, 2020).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Fighting Climate change, one action at a time (ECYW5003) </dc:title>
  <dc:creator>anne-marie rees</dc:creator>
  <cp:lastModifiedBy>anne-marie rees</cp:lastModifiedBy>
  <cp:revision>1</cp:revision>
  <dcterms:created xsi:type="dcterms:W3CDTF">2024-05-19T15:30:28Z</dcterms:created>
  <dcterms:modified xsi:type="dcterms:W3CDTF">2024-05-23T01:37:35Z</dcterms:modified>
</cp:coreProperties>
</file>