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18"/>
  </p:notes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72"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C542799-11E8-4658-B3F2-D6F03167B6FC}">
          <p14:sldIdLst>
            <p14:sldId id="256"/>
            <p14:sldId id="271"/>
          </p14:sldIdLst>
        </p14:section>
        <p14:section name="Untitled Section" id="{B7BA3484-22C5-4156-BBA0-DCA0754861AE}">
          <p14:sldIdLst>
            <p14:sldId id="257"/>
          </p14:sldIdLst>
        </p14:section>
        <p14:section name="Untitled Section" id="{63557C8F-C556-4342-BF36-127858EDA83F}">
          <p14:sldIdLst>
            <p14:sldId id="258"/>
            <p14:sldId id="259"/>
            <p14:sldId id="260"/>
            <p14:sldId id="261"/>
            <p14:sldId id="262"/>
            <p14:sldId id="263"/>
            <p14:sldId id="264"/>
            <p14:sldId id="265"/>
            <p14:sldId id="266"/>
            <p14:sldId id="267"/>
            <p14:sldId id="268"/>
            <p14:sldId id="272"/>
            <p14:sldId id="26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FB9FFD-B19C-4174-9C95-94726C00BCDB}" v="289" dt="2026-06-11T18:01:13.8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32" autoAdjust="0"/>
    <p:restoredTop sz="92224" autoAdjust="0"/>
  </p:normalViewPr>
  <p:slideViewPr>
    <p:cSldViewPr snapToGrid="0">
      <p:cViewPr varScale="1">
        <p:scale>
          <a:sx n="68" d="100"/>
          <a:sy n="68" d="100"/>
        </p:scale>
        <p:origin x="672" y="60"/>
      </p:cViewPr>
      <p:guideLst/>
    </p:cSldViewPr>
  </p:slideViewPr>
  <p:outlineViewPr>
    <p:cViewPr>
      <p:scale>
        <a:sx n="33" d="100"/>
        <a:sy n="33" d="100"/>
      </p:scale>
      <p:origin x="0" y="-608"/>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6" d="100"/>
          <a:sy n="56" d="100"/>
        </p:scale>
        <p:origin x="2588" y="5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a Marisa Gula Pinheiro" userId="94f510bfff723da2" providerId="LiveId" clId="{0214DFB8-10AF-46E0-89E2-837381005252}"/>
    <pc:docChg chg="undo redo custSel addSld delSld modSld sldOrd addMainMaster delMainMaster addSection delSection modSection">
      <pc:chgData name="Katia Marisa Gula Pinheiro" userId="94f510bfff723da2" providerId="LiveId" clId="{0214DFB8-10AF-46E0-89E2-837381005252}" dt="2026-06-11T18:06:43.202" v="12504" actId="20577"/>
      <pc:docMkLst>
        <pc:docMk/>
      </pc:docMkLst>
      <pc:sldChg chg="addSp delSp modSp mod setBg modClrScheme addAnim delAnim delDesignElem chgLayout">
        <pc:chgData name="Katia Marisa Gula Pinheiro" userId="94f510bfff723da2" providerId="LiveId" clId="{0214DFB8-10AF-46E0-89E2-837381005252}" dt="2026-06-10T20:20:28.808" v="11552" actId="255"/>
        <pc:sldMkLst>
          <pc:docMk/>
          <pc:sldMk cId="1885951906" sldId="256"/>
        </pc:sldMkLst>
        <pc:spChg chg="mod ord">
          <ac:chgData name="Katia Marisa Gula Pinheiro" userId="94f510bfff723da2" providerId="LiveId" clId="{0214DFB8-10AF-46E0-89E2-837381005252}" dt="2026-06-10T20:20:28.808" v="11552" actId="255"/>
          <ac:spMkLst>
            <pc:docMk/>
            <pc:sldMk cId="1885951906" sldId="256"/>
            <ac:spMk id="6" creationId="{AE77F5F0-C524-694A-10F2-446597AF3515}"/>
          </ac:spMkLst>
        </pc:spChg>
        <pc:spChg chg="add del">
          <ac:chgData name="Katia Marisa Gula Pinheiro" userId="94f510bfff723da2" providerId="LiveId" clId="{0214DFB8-10AF-46E0-89E2-837381005252}" dt="2026-06-10T19:07:02.173" v="10855"/>
          <ac:spMkLst>
            <pc:docMk/>
            <pc:sldMk cId="1885951906" sldId="256"/>
            <ac:spMk id="42" creationId="{9B0F7D69-D93C-4C38-A23D-76E000D691CD}"/>
          </ac:spMkLst>
        </pc:spChg>
        <pc:spChg chg="add del">
          <ac:chgData name="Katia Marisa Gula Pinheiro" userId="94f510bfff723da2" providerId="LiveId" clId="{0214DFB8-10AF-46E0-89E2-837381005252}" dt="2026-06-10T19:07:09.850" v="10861"/>
          <ac:spMkLst>
            <pc:docMk/>
            <pc:sldMk cId="1885951906" sldId="256"/>
            <ac:spMk id="43" creationId="{8CD419D4-EA9D-42D9-BF62-B07F0B7B672B}"/>
          </ac:spMkLst>
        </pc:spChg>
        <pc:spChg chg="add del">
          <ac:chgData name="Katia Marisa Gula Pinheiro" userId="94f510bfff723da2" providerId="LiveId" clId="{0214DFB8-10AF-46E0-89E2-837381005252}" dt="2026-06-10T19:07:09.850" v="10861"/>
          <ac:spMkLst>
            <pc:docMk/>
            <pc:sldMk cId="1885951906" sldId="256"/>
            <ac:spMk id="44" creationId="{1C6FEC9B-9608-4181-A9E5-A1B80E72021C}"/>
          </ac:spMkLst>
        </pc:spChg>
        <pc:spChg chg="add del">
          <ac:chgData name="Katia Marisa Gula Pinheiro" userId="94f510bfff723da2" providerId="LiveId" clId="{0214DFB8-10AF-46E0-89E2-837381005252}" dt="2026-06-10T19:07:09.850" v="10861"/>
          <ac:spMkLst>
            <pc:docMk/>
            <pc:sldMk cId="1885951906" sldId="256"/>
            <ac:spMk id="45" creationId="{AB1564ED-F26F-451D-97D6-A6EC3E83FD55}"/>
          </ac:spMkLst>
        </pc:spChg>
        <pc:spChg chg="add del">
          <ac:chgData name="Katia Marisa Gula Pinheiro" userId="94f510bfff723da2" providerId="LiveId" clId="{0214DFB8-10AF-46E0-89E2-837381005252}" dt="2026-06-05T10:38:01.682" v="4316"/>
          <ac:spMkLst>
            <pc:docMk/>
            <pc:sldMk cId="1885951906" sldId="256"/>
            <ac:spMk id="46" creationId="{0CA184B6-3482-4F43-87F0-BC765DCFD8A8}"/>
          </ac:spMkLst>
        </pc:spChg>
        <pc:spChg chg="add del">
          <ac:chgData name="Katia Marisa Gula Pinheiro" userId="94f510bfff723da2" providerId="LiveId" clId="{0214DFB8-10AF-46E0-89E2-837381005252}" dt="2026-06-10T19:07:09.850" v="10861"/>
          <ac:spMkLst>
            <pc:docMk/>
            <pc:sldMk cId="1885951906" sldId="256"/>
            <ac:spMk id="47" creationId="{6C869923-8380-4244-9548-802C330638A0}"/>
          </ac:spMkLst>
        </pc:spChg>
        <pc:spChg chg="add del">
          <ac:chgData name="Katia Marisa Gula Pinheiro" userId="94f510bfff723da2" providerId="LiveId" clId="{0214DFB8-10AF-46E0-89E2-837381005252}" dt="2026-06-10T19:07:09.850" v="10861"/>
          <ac:spMkLst>
            <pc:docMk/>
            <pc:sldMk cId="1885951906" sldId="256"/>
            <ac:spMk id="48" creationId="{C06255F2-BC67-4DDE-B34E-AC4BA21838CC}"/>
          </ac:spMkLst>
        </pc:spChg>
        <pc:spChg chg="add del">
          <ac:chgData name="Katia Marisa Gula Pinheiro" userId="94f510bfff723da2" providerId="LiveId" clId="{0214DFB8-10AF-46E0-89E2-837381005252}" dt="2026-06-10T19:07:09.850" v="10861"/>
          <ac:spMkLst>
            <pc:docMk/>
            <pc:sldMk cId="1885951906" sldId="256"/>
            <ac:spMk id="49" creationId="{55169443-FCCD-4C0A-8C69-18CD3FA0968D}"/>
          </ac:spMkLst>
        </pc:spChg>
        <pc:spChg chg="add del">
          <ac:chgData name="Katia Marisa Gula Pinheiro" userId="94f510bfff723da2" providerId="LiveId" clId="{0214DFB8-10AF-46E0-89E2-837381005252}" dt="2026-06-10T19:07:09.850" v="10861"/>
          <ac:spMkLst>
            <pc:docMk/>
            <pc:sldMk cId="1885951906" sldId="256"/>
            <ac:spMk id="50" creationId="{0DBF1ABE-8590-450D-BB49-BDDCCF3EEA9E}"/>
          </ac:spMkLst>
        </pc:spChg>
        <pc:spChg chg="add del">
          <ac:chgData name="Katia Marisa Gula Pinheiro" userId="94f510bfff723da2" providerId="LiveId" clId="{0214DFB8-10AF-46E0-89E2-837381005252}" dt="2026-06-10T19:07:09.850" v="10861"/>
          <ac:spMkLst>
            <pc:docMk/>
            <pc:sldMk cId="1885951906" sldId="256"/>
            <ac:spMk id="51" creationId="{C7D887A3-61AD-4674-BC53-8DFA8CF7B410}"/>
          </ac:spMkLst>
        </pc:spChg>
        <pc:spChg chg="add del">
          <ac:chgData name="Katia Marisa Gula Pinheiro" userId="94f510bfff723da2" providerId="LiveId" clId="{0214DFB8-10AF-46E0-89E2-837381005252}" dt="2026-06-10T19:07:09.850" v="10861"/>
          <ac:spMkLst>
            <pc:docMk/>
            <pc:sldMk cId="1885951906" sldId="256"/>
            <ac:spMk id="52" creationId="{479F0FB3-8461-462D-84A2-53106FBF4E5B}"/>
          </ac:spMkLst>
        </pc:spChg>
        <pc:spChg chg="add del">
          <ac:chgData name="Katia Marisa Gula Pinheiro" userId="94f510bfff723da2" providerId="LiveId" clId="{0214DFB8-10AF-46E0-89E2-837381005252}" dt="2026-06-10T19:07:09.850" v="10861"/>
          <ac:spMkLst>
            <pc:docMk/>
            <pc:sldMk cId="1885951906" sldId="256"/>
            <ac:spMk id="53" creationId="{11E3C311-4E8A-45D9-97BF-07F5FD346974}"/>
          </ac:spMkLst>
        </pc:spChg>
      </pc:sldChg>
      <pc:sldChg chg="addSp delSp modSp new mod ord setBg delDesignElem chgLayout">
        <pc:chgData name="Katia Marisa Gula Pinheiro" userId="94f510bfff723da2" providerId="LiveId" clId="{0214DFB8-10AF-46E0-89E2-837381005252}" dt="2026-06-11T17:35:46.246" v="12038" actId="20577"/>
        <pc:sldMkLst>
          <pc:docMk/>
          <pc:sldMk cId="2357415090" sldId="257"/>
        </pc:sldMkLst>
        <pc:spChg chg="mod ord">
          <ac:chgData name="Katia Marisa Gula Pinheiro" userId="94f510bfff723da2" providerId="LiveId" clId="{0214DFB8-10AF-46E0-89E2-837381005252}" dt="2026-06-01T21:39:18.822" v="462" actId="255"/>
          <ac:spMkLst>
            <pc:docMk/>
            <pc:sldMk cId="2357415090" sldId="257"/>
            <ac:spMk id="2" creationId="{8D65EED2-46CC-E687-5478-3F7987781E8C}"/>
          </ac:spMkLst>
        </pc:spChg>
        <pc:spChg chg="add mod ord">
          <ac:chgData name="Katia Marisa Gula Pinheiro" userId="94f510bfff723da2" providerId="LiveId" clId="{0214DFB8-10AF-46E0-89E2-837381005252}" dt="2026-06-11T17:35:46.246" v="12038" actId="20577"/>
          <ac:spMkLst>
            <pc:docMk/>
            <pc:sldMk cId="2357415090" sldId="257"/>
            <ac:spMk id="5" creationId="{302961B5-7001-8221-9B4E-D4ADDC674D37}"/>
          </ac:spMkLst>
        </pc:spChg>
        <pc:spChg chg="add del">
          <ac:chgData name="Katia Marisa Gula Pinheiro" userId="94f510bfff723da2" providerId="LiveId" clId="{0214DFB8-10AF-46E0-89E2-837381005252}" dt="2026-06-10T19:07:09.850" v="10861"/>
          <ac:spMkLst>
            <pc:docMk/>
            <pc:sldMk cId="2357415090" sldId="257"/>
            <ac:spMk id="9" creationId="{47FC6A8B-34F9-40FB-AA2D-E34168F52850}"/>
          </ac:spMkLst>
        </pc:spChg>
        <pc:grpChg chg="add del">
          <ac:chgData name="Katia Marisa Gula Pinheiro" userId="94f510bfff723da2" providerId="LiveId" clId="{0214DFB8-10AF-46E0-89E2-837381005252}" dt="2026-06-10T19:07:09.850" v="10861"/>
          <ac:grpSpMkLst>
            <pc:docMk/>
            <pc:sldMk cId="2357415090" sldId="257"/>
            <ac:grpSpMk id="12" creationId="{D4D684F8-91BF-481C-A965-722756A383D0}"/>
          </ac:grpSpMkLst>
        </pc:grpChg>
      </pc:sldChg>
      <pc:sldChg chg="addSp delSp modSp new mod modClrScheme chgLayout">
        <pc:chgData name="Katia Marisa Gula Pinheiro" userId="94f510bfff723da2" providerId="LiveId" clId="{0214DFB8-10AF-46E0-89E2-837381005252}" dt="2026-06-10T19:07:09.850" v="10861"/>
        <pc:sldMkLst>
          <pc:docMk/>
          <pc:sldMk cId="3268604740" sldId="258"/>
        </pc:sldMkLst>
        <pc:spChg chg="mod ord">
          <ac:chgData name="Katia Marisa Gula Pinheiro" userId="94f510bfff723da2" providerId="LiveId" clId="{0214DFB8-10AF-46E0-89E2-837381005252}" dt="2026-06-10T19:07:09.850" v="10861"/>
          <ac:spMkLst>
            <pc:docMk/>
            <pc:sldMk cId="3268604740" sldId="258"/>
            <ac:spMk id="2" creationId="{28F770E9-05BC-8967-2203-516C86AF3C3C}"/>
          </ac:spMkLst>
        </pc:spChg>
        <pc:spChg chg="mod ord">
          <ac:chgData name="Katia Marisa Gula Pinheiro" userId="94f510bfff723da2" providerId="LiveId" clId="{0214DFB8-10AF-46E0-89E2-837381005252}" dt="2026-06-10T19:07:09.850" v="10861"/>
          <ac:spMkLst>
            <pc:docMk/>
            <pc:sldMk cId="3268604740" sldId="258"/>
            <ac:spMk id="6" creationId="{97DD22F4-0C83-5D52-8FC0-B44FB06ED533}"/>
          </ac:spMkLst>
        </pc:spChg>
        <pc:spChg chg="add del mod ord">
          <ac:chgData name="Katia Marisa Gula Pinheiro" userId="94f510bfff723da2" providerId="LiveId" clId="{0214DFB8-10AF-46E0-89E2-837381005252}" dt="2026-06-10T19:07:09.850" v="10861"/>
          <ac:spMkLst>
            <pc:docMk/>
            <pc:sldMk cId="3268604740" sldId="258"/>
            <ac:spMk id="7" creationId="{F0CFE72B-9239-E5F2-E8A0-C310258D835E}"/>
          </ac:spMkLst>
        </pc:spChg>
        <pc:spChg chg="add mod ord">
          <ac:chgData name="Katia Marisa Gula Pinheiro" userId="94f510bfff723da2" providerId="LiveId" clId="{0214DFB8-10AF-46E0-89E2-837381005252}" dt="2026-06-10T19:07:09.850" v="10861"/>
          <ac:spMkLst>
            <pc:docMk/>
            <pc:sldMk cId="3268604740" sldId="258"/>
            <ac:spMk id="8" creationId="{D0A06580-917D-277E-F47C-410CB9220E7F}"/>
          </ac:spMkLst>
        </pc:spChg>
        <pc:spChg chg="add mod ord">
          <ac:chgData name="Katia Marisa Gula Pinheiro" userId="94f510bfff723da2" providerId="LiveId" clId="{0214DFB8-10AF-46E0-89E2-837381005252}" dt="2026-06-10T19:07:09.850" v="10861"/>
          <ac:spMkLst>
            <pc:docMk/>
            <pc:sldMk cId="3268604740" sldId="258"/>
            <ac:spMk id="9" creationId="{3AB12E77-7BC8-9546-78EE-379F4CE4CEC2}"/>
          </ac:spMkLst>
        </pc:spChg>
        <pc:spChg chg="add del mod">
          <ac:chgData name="Katia Marisa Gula Pinheiro" userId="94f510bfff723da2" providerId="LiveId" clId="{0214DFB8-10AF-46E0-89E2-837381005252}" dt="2026-06-02T21:23:28.385" v="1539" actId="1076"/>
          <ac:spMkLst>
            <pc:docMk/>
            <pc:sldMk cId="3268604740" sldId="258"/>
            <ac:spMk id="50" creationId="{7292C788-B969-63E5-8A6D-C024F9F5844D}"/>
          </ac:spMkLst>
        </pc:spChg>
        <pc:picChg chg="add mod">
          <ac:chgData name="Katia Marisa Gula Pinheiro" userId="94f510bfff723da2" providerId="LiveId" clId="{0214DFB8-10AF-46E0-89E2-837381005252}" dt="2026-06-02T21:24:18.346" v="1541" actId="1440"/>
          <ac:picMkLst>
            <pc:docMk/>
            <pc:sldMk cId="3268604740" sldId="258"/>
            <ac:picMk id="1030" creationId="{9F8D6787-E542-4532-E0D6-F150618E3248}"/>
          </ac:picMkLst>
        </pc:picChg>
      </pc:sldChg>
      <pc:sldChg chg="addSp delSp modSp new mod setBg modClrScheme delDesignElem chgLayout">
        <pc:chgData name="Katia Marisa Gula Pinheiro" userId="94f510bfff723da2" providerId="LiveId" clId="{0214DFB8-10AF-46E0-89E2-837381005252}" dt="2026-06-11T17:37:39.397" v="12085" actId="20577"/>
        <pc:sldMkLst>
          <pc:docMk/>
          <pc:sldMk cId="3506299311" sldId="259"/>
        </pc:sldMkLst>
        <pc:spChg chg="add del mod ord">
          <ac:chgData name="Katia Marisa Gula Pinheiro" userId="94f510bfff723da2" providerId="LiveId" clId="{0214DFB8-10AF-46E0-89E2-837381005252}" dt="2026-06-08T19:48:08.030" v="4877" actId="700"/>
          <ac:spMkLst>
            <pc:docMk/>
            <pc:sldMk cId="3506299311" sldId="259"/>
            <ac:spMk id="14" creationId="{F6C79AD9-7D97-6A52-A945-BC0657D0F590}"/>
          </ac:spMkLst>
        </pc:spChg>
        <pc:spChg chg="add del mod ord">
          <ac:chgData name="Katia Marisa Gula Pinheiro" userId="94f510bfff723da2" providerId="LiveId" clId="{0214DFB8-10AF-46E0-89E2-837381005252}" dt="2026-06-11T17:37:39.397" v="12085" actId="20577"/>
          <ac:spMkLst>
            <pc:docMk/>
            <pc:sldMk cId="3506299311" sldId="259"/>
            <ac:spMk id="23" creationId="{E7A922C0-632F-2BD6-EA37-6342AB4C17A7}"/>
          </ac:spMkLst>
        </pc:spChg>
        <pc:spChg chg="add del">
          <ac:chgData name="Katia Marisa Gula Pinheiro" userId="94f510bfff723da2" providerId="LiveId" clId="{0214DFB8-10AF-46E0-89E2-837381005252}" dt="2026-06-10T19:07:09.850" v="10861"/>
          <ac:spMkLst>
            <pc:docMk/>
            <pc:sldMk cId="3506299311" sldId="259"/>
            <ac:spMk id="27" creationId="{0DBF1ABE-8590-450D-BB49-BDDCCF3EEA9E}"/>
          </ac:spMkLst>
        </pc:spChg>
        <pc:spChg chg="add del">
          <ac:chgData name="Katia Marisa Gula Pinheiro" userId="94f510bfff723da2" providerId="LiveId" clId="{0214DFB8-10AF-46E0-89E2-837381005252}" dt="2026-06-10T19:07:09.850" v="10861"/>
          <ac:spMkLst>
            <pc:docMk/>
            <pc:sldMk cId="3506299311" sldId="259"/>
            <ac:spMk id="29" creationId="{96CB0275-66F1-4491-93B8-121D0C7176BF}"/>
          </ac:spMkLst>
        </pc:spChg>
        <pc:spChg chg="add del">
          <ac:chgData name="Katia Marisa Gula Pinheiro" userId="94f510bfff723da2" providerId="LiveId" clId="{0214DFB8-10AF-46E0-89E2-837381005252}" dt="2026-06-10T19:07:09.850" v="10861"/>
          <ac:spMkLst>
            <pc:docMk/>
            <pc:sldMk cId="3506299311" sldId="259"/>
            <ac:spMk id="31" creationId="{18D32C3D-8F76-4E99-BE56-0836CC38CC84}"/>
          </ac:spMkLst>
        </pc:spChg>
        <pc:spChg chg="add del">
          <ac:chgData name="Katia Marisa Gula Pinheiro" userId="94f510bfff723da2" providerId="LiveId" clId="{0214DFB8-10AF-46E0-89E2-837381005252}" dt="2026-06-10T19:07:09.850" v="10861"/>
          <ac:spMkLst>
            <pc:docMk/>
            <pc:sldMk cId="3506299311" sldId="259"/>
            <ac:spMk id="33" creationId="{70766076-46F5-42D5-A773-2B3BEF2B8B74}"/>
          </ac:spMkLst>
        </pc:spChg>
        <pc:picChg chg="add mod">
          <ac:chgData name="Katia Marisa Gula Pinheiro" userId="94f510bfff723da2" providerId="LiveId" clId="{0214DFB8-10AF-46E0-89E2-837381005252}" dt="2026-06-08T19:39:55.636" v="4846" actId="14100"/>
          <ac:picMkLst>
            <pc:docMk/>
            <pc:sldMk cId="3506299311" sldId="259"/>
            <ac:picMk id="1026" creationId="{5C59E901-E47C-4BAB-0AEE-98D677FBA89C}"/>
          </ac:picMkLst>
        </pc:picChg>
      </pc:sldChg>
      <pc:sldChg chg="addSp delSp modSp new mod setBg">
        <pc:chgData name="Katia Marisa Gula Pinheiro" userId="94f510bfff723da2" providerId="LiveId" clId="{0214DFB8-10AF-46E0-89E2-837381005252}" dt="2026-06-02T23:35:02.529" v="3025" actId="3062"/>
        <pc:sldMkLst>
          <pc:docMk/>
          <pc:sldMk cId="1196840238" sldId="260"/>
        </pc:sldMkLst>
        <pc:spChg chg="mod">
          <ac:chgData name="Katia Marisa Gula Pinheiro" userId="94f510bfff723da2" providerId="LiveId" clId="{0214DFB8-10AF-46E0-89E2-837381005252}" dt="2026-06-02T23:35:02.529" v="3025" actId="3062"/>
          <ac:spMkLst>
            <pc:docMk/>
            <pc:sldMk cId="1196840238" sldId="260"/>
            <ac:spMk id="2" creationId="{3BAF6909-4B80-F631-ECE2-35F953027D19}"/>
          </ac:spMkLst>
        </pc:spChg>
        <pc:graphicFrameChg chg="add mod modGraphic">
          <ac:chgData name="Katia Marisa Gula Pinheiro" userId="94f510bfff723da2" providerId="LiveId" clId="{0214DFB8-10AF-46E0-89E2-837381005252}" dt="2026-06-02T23:33:43.965" v="3021" actId="255"/>
          <ac:graphicFrameMkLst>
            <pc:docMk/>
            <pc:sldMk cId="1196840238" sldId="260"/>
            <ac:graphicFrameMk id="4" creationId="{610E5D59-7A4F-F79C-79A3-0C4C8C5974B8}"/>
          </ac:graphicFrameMkLst>
        </pc:graphicFrameChg>
      </pc:sldChg>
      <pc:sldChg chg="addSp delSp modSp new mod setBg modClrScheme delDesignElem chgLayout">
        <pc:chgData name="Katia Marisa Gula Pinheiro" userId="94f510bfff723da2" providerId="LiveId" clId="{0214DFB8-10AF-46E0-89E2-837381005252}" dt="2026-06-11T17:49:26.733" v="12275" actId="207"/>
        <pc:sldMkLst>
          <pc:docMk/>
          <pc:sldMk cId="4253453371" sldId="261"/>
        </pc:sldMkLst>
        <pc:spChg chg="add mod ord">
          <ac:chgData name="Katia Marisa Gula Pinheiro" userId="94f510bfff723da2" providerId="LiveId" clId="{0214DFB8-10AF-46E0-89E2-837381005252}" dt="2026-06-11T17:49:26.733" v="12275" actId="207"/>
          <ac:spMkLst>
            <pc:docMk/>
            <pc:sldMk cId="4253453371" sldId="261"/>
            <ac:spMk id="33" creationId="{4669ACFE-0023-42B2-AFA2-E37493D123C7}"/>
          </ac:spMkLst>
        </pc:spChg>
        <pc:spChg chg="add del">
          <ac:chgData name="Katia Marisa Gula Pinheiro" userId="94f510bfff723da2" providerId="LiveId" clId="{0214DFB8-10AF-46E0-89E2-837381005252}" dt="2026-06-10T19:07:09.850" v="10861"/>
          <ac:spMkLst>
            <pc:docMk/>
            <pc:sldMk cId="4253453371" sldId="261"/>
            <ac:spMk id="129" creationId="{47FC6A8B-34F9-40FB-AA2D-E34168F52850}"/>
          </ac:spMkLst>
        </pc:spChg>
        <pc:grpChg chg="add del">
          <ac:chgData name="Katia Marisa Gula Pinheiro" userId="94f510bfff723da2" providerId="LiveId" clId="{0214DFB8-10AF-46E0-89E2-837381005252}" dt="2026-06-10T19:07:09.850" v="10861"/>
          <ac:grpSpMkLst>
            <pc:docMk/>
            <pc:sldMk cId="4253453371" sldId="261"/>
            <ac:grpSpMk id="130" creationId="{D4D684F8-91BF-481C-A965-722756A383D0}"/>
          </ac:grpSpMkLst>
        </pc:grpChg>
        <pc:graphicFrameChg chg="mod modGraphic">
          <ac:chgData name="Katia Marisa Gula Pinheiro" userId="94f510bfff723da2" providerId="LiveId" clId="{0214DFB8-10AF-46E0-89E2-837381005252}" dt="2026-06-11T17:48:27.356" v="12270" actId="1076"/>
          <ac:graphicFrameMkLst>
            <pc:docMk/>
            <pc:sldMk cId="4253453371" sldId="261"/>
            <ac:graphicFrameMk id="105" creationId="{0E05D168-2660-E823-E187-9CB59A9B1350}"/>
          </ac:graphicFrameMkLst>
        </pc:graphicFrameChg>
        <pc:cxnChg chg="add del">
          <ac:chgData name="Katia Marisa Gula Pinheiro" userId="94f510bfff723da2" providerId="LiveId" clId="{0214DFB8-10AF-46E0-89E2-837381005252}" dt="2026-06-10T19:07:09.850" v="10861"/>
          <ac:cxnSpMkLst>
            <pc:docMk/>
            <pc:sldMk cId="4253453371" sldId="261"/>
            <ac:cxnSpMk id="128" creationId="{430127AE-B29E-4FDF-99D2-A2F1E7003F74}"/>
          </ac:cxnSpMkLst>
        </pc:cxnChg>
      </pc:sldChg>
      <pc:sldChg chg="addSp delSp modSp new mod setBg modClrScheme delDesignElem chgLayout">
        <pc:chgData name="Katia Marisa Gula Pinheiro" userId="94f510bfff723da2" providerId="LiveId" clId="{0214DFB8-10AF-46E0-89E2-837381005252}" dt="2026-06-10T19:07:09.850" v="10861"/>
        <pc:sldMkLst>
          <pc:docMk/>
          <pc:sldMk cId="1348678199" sldId="262"/>
        </pc:sldMkLst>
        <pc:spChg chg="mod ord">
          <ac:chgData name="Katia Marisa Gula Pinheiro" userId="94f510bfff723da2" providerId="LiveId" clId="{0214DFB8-10AF-46E0-89E2-837381005252}" dt="2026-06-08T22:56:39.914" v="6445" actId="26606"/>
          <ac:spMkLst>
            <pc:docMk/>
            <pc:sldMk cId="1348678199" sldId="262"/>
            <ac:spMk id="84" creationId="{986F2FB0-0DE7-26D0-E8A6-B485B26CCC55}"/>
          </ac:spMkLst>
        </pc:spChg>
        <pc:spChg chg="add mod">
          <ac:chgData name="Katia Marisa Gula Pinheiro" userId="94f510bfff723da2" providerId="LiveId" clId="{0214DFB8-10AF-46E0-89E2-837381005252}" dt="2026-06-08T22:56:39.914" v="6445" actId="26606"/>
          <ac:spMkLst>
            <pc:docMk/>
            <pc:sldMk cId="1348678199" sldId="262"/>
            <ac:spMk id="87" creationId="{584DD962-2A1D-BDFA-0DA7-0D0A35FE5B36}"/>
          </ac:spMkLst>
        </pc:spChg>
        <pc:spChg chg="add del">
          <ac:chgData name="Katia Marisa Gula Pinheiro" userId="94f510bfff723da2" providerId="LiveId" clId="{0214DFB8-10AF-46E0-89E2-837381005252}" dt="2026-06-10T19:07:09.850" v="10861"/>
          <ac:spMkLst>
            <pc:docMk/>
            <pc:sldMk cId="1348678199" sldId="262"/>
            <ac:spMk id="105" creationId="{3D5FBB81-B61B-416A-8F5D-A8DDF62530F1}"/>
          </ac:spMkLst>
        </pc:spChg>
        <pc:spChg chg="add del">
          <ac:chgData name="Katia Marisa Gula Pinheiro" userId="94f510bfff723da2" providerId="LiveId" clId="{0214DFB8-10AF-46E0-89E2-837381005252}" dt="2026-06-10T19:07:09.850" v="10861"/>
          <ac:spMkLst>
            <pc:docMk/>
            <pc:sldMk cId="1348678199" sldId="262"/>
            <ac:spMk id="106" creationId="{40C0D7D4-D83D-4C58-87D1-955F0A9173D7}"/>
          </ac:spMkLst>
        </pc:spChg>
        <pc:spChg chg="add del">
          <ac:chgData name="Katia Marisa Gula Pinheiro" userId="94f510bfff723da2" providerId="LiveId" clId="{0214DFB8-10AF-46E0-89E2-837381005252}" dt="2026-06-10T19:07:09.850" v="10861"/>
          <ac:spMkLst>
            <pc:docMk/>
            <pc:sldMk cId="1348678199" sldId="262"/>
            <ac:spMk id="107" creationId="{0BA56A81-C9DD-4EBA-9E13-32FFB51CFD45}"/>
          </ac:spMkLst>
        </pc:spChg>
        <pc:spChg chg="add del">
          <ac:chgData name="Katia Marisa Gula Pinheiro" userId="94f510bfff723da2" providerId="LiveId" clId="{0214DFB8-10AF-46E0-89E2-837381005252}" dt="2026-06-10T19:07:09.850" v="10861"/>
          <ac:spMkLst>
            <pc:docMk/>
            <pc:sldMk cId="1348678199" sldId="262"/>
            <ac:spMk id="108" creationId="{15F9A324-404E-4C5D-AFF0-C5D0D84182B0}"/>
          </ac:spMkLst>
        </pc:spChg>
        <pc:picChg chg="add mod ord">
          <ac:chgData name="Katia Marisa Gula Pinheiro" userId="94f510bfff723da2" providerId="LiveId" clId="{0214DFB8-10AF-46E0-89E2-837381005252}" dt="2026-06-08T22:56:39.914" v="6445" actId="26606"/>
          <ac:picMkLst>
            <pc:docMk/>
            <pc:sldMk cId="1348678199" sldId="262"/>
            <ac:picMk id="3" creationId="{38796D5E-E811-F7CD-DD46-DBD7523BF7B1}"/>
          </ac:picMkLst>
        </pc:picChg>
        <pc:cxnChg chg="add del">
          <ac:chgData name="Katia Marisa Gula Pinheiro" userId="94f510bfff723da2" providerId="LiveId" clId="{0214DFB8-10AF-46E0-89E2-837381005252}" dt="2026-06-10T19:07:09.850" v="10861"/>
          <ac:cxnSpMkLst>
            <pc:docMk/>
            <pc:sldMk cId="1348678199" sldId="262"/>
            <ac:cxnSpMk id="104" creationId="{430127AE-B29E-4FDF-99D2-A2F1E7003F74}"/>
          </ac:cxnSpMkLst>
        </pc:cxnChg>
      </pc:sldChg>
      <pc:sldChg chg="addSp delSp modSp new mod setBg setFolMasterObjs modClrScheme delDesignElem chgLayout">
        <pc:chgData name="Katia Marisa Gula Pinheiro" userId="94f510bfff723da2" providerId="LiveId" clId="{0214DFB8-10AF-46E0-89E2-837381005252}" dt="2026-06-11T17:53:18.270" v="12301" actId="20577"/>
        <pc:sldMkLst>
          <pc:docMk/>
          <pc:sldMk cId="3711275613" sldId="263"/>
        </pc:sldMkLst>
        <pc:spChg chg="mod ord">
          <ac:chgData name="Katia Marisa Gula Pinheiro" userId="94f510bfff723da2" providerId="LiveId" clId="{0214DFB8-10AF-46E0-89E2-837381005252}" dt="2026-06-10T14:13:54.386" v="6913" actId="26606"/>
          <ac:spMkLst>
            <pc:docMk/>
            <pc:sldMk cId="3711275613" sldId="263"/>
            <ac:spMk id="2" creationId="{DE27E6CF-B901-3910-76FF-C715607736DD}"/>
          </ac:spMkLst>
        </pc:spChg>
        <pc:spChg chg="add del mod ord">
          <ac:chgData name="Katia Marisa Gula Pinheiro" userId="94f510bfff723da2" providerId="LiveId" clId="{0214DFB8-10AF-46E0-89E2-837381005252}" dt="2026-06-11T17:53:18.270" v="12301" actId="20577"/>
          <ac:spMkLst>
            <pc:docMk/>
            <pc:sldMk cId="3711275613" sldId="263"/>
            <ac:spMk id="3" creationId="{B7B6C465-89E5-DEC7-2369-B384532D9A92}"/>
          </ac:spMkLst>
        </pc:spChg>
        <pc:spChg chg="add del">
          <ac:chgData name="Katia Marisa Gula Pinheiro" userId="94f510bfff723da2" providerId="LiveId" clId="{0214DFB8-10AF-46E0-89E2-837381005252}" dt="2026-06-10T19:07:09.850" v="10861"/>
          <ac:spMkLst>
            <pc:docMk/>
            <pc:sldMk cId="3711275613" sldId="263"/>
            <ac:spMk id="10" creationId="{593B4D24-F4A8-4141-A20A-E0575D199633}"/>
          </ac:spMkLst>
        </pc:spChg>
        <pc:spChg chg="add del">
          <ac:chgData name="Katia Marisa Gula Pinheiro" userId="94f510bfff723da2" providerId="LiveId" clId="{0214DFB8-10AF-46E0-89E2-837381005252}" dt="2026-06-10T14:13:54.386" v="6913" actId="26606"/>
          <ac:spMkLst>
            <pc:docMk/>
            <pc:sldMk cId="3711275613" sldId="263"/>
            <ac:spMk id="23" creationId="{47FC6A8B-34F9-40FB-AA2D-E34168F52850}"/>
          </ac:spMkLst>
        </pc:spChg>
        <pc:grpChg chg="add del">
          <ac:chgData name="Katia Marisa Gula Pinheiro" userId="94f510bfff723da2" providerId="LiveId" clId="{0214DFB8-10AF-46E0-89E2-837381005252}" dt="2026-06-10T19:07:09.850" v="10861"/>
          <ac:grpSpMkLst>
            <pc:docMk/>
            <pc:sldMk cId="3711275613" sldId="263"/>
            <ac:grpSpMk id="12" creationId="{6CCEEF8A-4A3A-4B35-AA57-D804767F5AD9}"/>
          </ac:grpSpMkLst>
        </pc:grpChg>
        <pc:grpChg chg="add del">
          <ac:chgData name="Katia Marisa Gula Pinheiro" userId="94f510bfff723da2" providerId="LiveId" clId="{0214DFB8-10AF-46E0-89E2-837381005252}" dt="2026-06-10T14:13:54.386" v="6913" actId="26606"/>
          <ac:grpSpMkLst>
            <pc:docMk/>
            <pc:sldMk cId="3711275613" sldId="263"/>
            <ac:grpSpMk id="25" creationId="{D4D684F8-91BF-481C-A965-722756A383D0}"/>
          </ac:grpSpMkLst>
        </pc:grpChg>
        <pc:cxnChg chg="add del">
          <ac:chgData name="Katia Marisa Gula Pinheiro" userId="94f510bfff723da2" providerId="LiveId" clId="{0214DFB8-10AF-46E0-89E2-837381005252}" dt="2026-06-10T19:07:09.850" v="10861"/>
          <ac:cxnSpMkLst>
            <pc:docMk/>
            <pc:sldMk cId="3711275613" sldId="263"/>
            <ac:cxnSpMk id="8" creationId="{430127AE-B29E-4FDF-99D2-A2F1E7003F74}"/>
          </ac:cxnSpMkLst>
        </pc:cxnChg>
        <pc:cxnChg chg="add del">
          <ac:chgData name="Katia Marisa Gula Pinheiro" userId="94f510bfff723da2" providerId="LiveId" clId="{0214DFB8-10AF-46E0-89E2-837381005252}" dt="2026-06-10T14:13:54.386" v="6913" actId="26606"/>
          <ac:cxnSpMkLst>
            <pc:docMk/>
            <pc:sldMk cId="3711275613" sldId="263"/>
            <ac:cxnSpMk id="21" creationId="{430127AE-B29E-4FDF-99D2-A2F1E7003F74}"/>
          </ac:cxnSpMkLst>
        </pc:cxnChg>
      </pc:sldChg>
      <pc:sldChg chg="addSp delSp modSp new mod setBg delDesignElem">
        <pc:chgData name="Katia Marisa Gula Pinheiro" userId="94f510bfff723da2" providerId="LiveId" clId="{0214DFB8-10AF-46E0-89E2-837381005252}" dt="2026-06-11T17:54:22.799" v="12348" actId="20577"/>
        <pc:sldMkLst>
          <pc:docMk/>
          <pc:sldMk cId="3221053990" sldId="264"/>
        </pc:sldMkLst>
        <pc:spChg chg="mod">
          <ac:chgData name="Katia Marisa Gula Pinheiro" userId="94f510bfff723da2" providerId="LiveId" clId="{0214DFB8-10AF-46E0-89E2-837381005252}" dt="2026-06-10T14:19:30.327" v="6957" actId="26606"/>
          <ac:spMkLst>
            <pc:docMk/>
            <pc:sldMk cId="3221053990" sldId="264"/>
            <ac:spMk id="2" creationId="{A9738BE4-F72F-5FB1-0D9D-03FAEA5EF307}"/>
          </ac:spMkLst>
        </pc:spChg>
        <pc:spChg chg="add del mod">
          <ac:chgData name="Katia Marisa Gula Pinheiro" userId="94f510bfff723da2" providerId="LiveId" clId="{0214DFB8-10AF-46E0-89E2-837381005252}" dt="2026-06-10T13:57:21.837" v="6470" actId="21"/>
          <ac:spMkLst>
            <pc:docMk/>
            <pc:sldMk cId="3221053990" sldId="264"/>
            <ac:spMk id="3" creationId="{CD60E11A-D53B-3631-CEEB-3DF0A592945C}"/>
          </ac:spMkLst>
        </pc:spChg>
        <pc:spChg chg="add del mod">
          <ac:chgData name="Katia Marisa Gula Pinheiro" userId="94f510bfff723da2" providerId="LiveId" clId="{0214DFB8-10AF-46E0-89E2-837381005252}" dt="2026-06-10T13:58:12.571" v="6481" actId="21"/>
          <ac:spMkLst>
            <pc:docMk/>
            <pc:sldMk cId="3221053990" sldId="264"/>
            <ac:spMk id="4" creationId="{BD53BD16-0871-9C4B-5A87-5346ED4432D7}"/>
          </ac:spMkLst>
        </pc:spChg>
        <pc:spChg chg="add del mod">
          <ac:chgData name="Katia Marisa Gula Pinheiro" userId="94f510bfff723da2" providerId="LiveId" clId="{0214DFB8-10AF-46E0-89E2-837381005252}" dt="2026-06-10T14:13:03.751" v="6911" actId="26606"/>
          <ac:spMkLst>
            <pc:docMk/>
            <pc:sldMk cId="3221053990" sldId="264"/>
            <ac:spMk id="5" creationId="{C3222933-AC09-ACE3-BDD3-DCEF840AA16C}"/>
          </ac:spMkLst>
        </pc:spChg>
        <pc:spChg chg="add del">
          <ac:chgData name="Katia Marisa Gula Pinheiro" userId="94f510bfff723da2" providerId="LiveId" clId="{0214DFB8-10AF-46E0-89E2-837381005252}" dt="2026-06-10T14:11:26.540" v="6902" actId="26606"/>
          <ac:spMkLst>
            <pc:docMk/>
            <pc:sldMk cId="3221053990" sldId="264"/>
            <ac:spMk id="13" creationId="{AC14302F-E955-47D0-A56B-D1D1A6953B51}"/>
          </ac:spMkLst>
        </pc:spChg>
        <pc:spChg chg="add del">
          <ac:chgData name="Katia Marisa Gula Pinheiro" userId="94f510bfff723da2" providerId="LiveId" clId="{0214DFB8-10AF-46E0-89E2-837381005252}" dt="2026-06-10T14:12:16.708" v="6904" actId="26606"/>
          <ac:spMkLst>
            <pc:docMk/>
            <pc:sldMk cId="3221053990" sldId="264"/>
            <ac:spMk id="21" creationId="{AC14302F-E955-47D0-A56B-D1D1A6953B51}"/>
          </ac:spMkLst>
        </pc:spChg>
        <pc:spChg chg="add del">
          <ac:chgData name="Katia Marisa Gula Pinheiro" userId="94f510bfff723da2" providerId="LiveId" clId="{0214DFB8-10AF-46E0-89E2-837381005252}" dt="2026-06-10T14:12:55.700" v="6908" actId="26606"/>
          <ac:spMkLst>
            <pc:docMk/>
            <pc:sldMk cId="3221053990" sldId="264"/>
            <ac:spMk id="31" creationId="{AC14302F-E955-47D0-A56B-D1D1A6953B51}"/>
          </ac:spMkLst>
        </pc:spChg>
        <pc:spChg chg="add del">
          <ac:chgData name="Katia Marisa Gula Pinheiro" userId="94f510bfff723da2" providerId="LiveId" clId="{0214DFB8-10AF-46E0-89E2-837381005252}" dt="2026-06-10T14:15:18.486" v="6926" actId="26606"/>
          <ac:spMkLst>
            <pc:docMk/>
            <pc:sldMk cId="3221053990" sldId="264"/>
            <ac:spMk id="38" creationId="{AC14302F-E955-47D0-A56B-D1D1A6953B51}"/>
          </ac:spMkLst>
        </pc:spChg>
        <pc:spChg chg="add del">
          <ac:chgData name="Katia Marisa Gula Pinheiro" userId="94f510bfff723da2" providerId="LiveId" clId="{0214DFB8-10AF-46E0-89E2-837381005252}" dt="2026-06-10T14:14:16.379" v="6915" actId="26606"/>
          <ac:spMkLst>
            <pc:docMk/>
            <pc:sldMk cId="3221053990" sldId="264"/>
            <ac:spMk id="47" creationId="{AC14302F-E955-47D0-A56B-D1D1A6953B51}"/>
          </ac:spMkLst>
        </pc:spChg>
        <pc:spChg chg="add del">
          <ac:chgData name="Katia Marisa Gula Pinheiro" userId="94f510bfff723da2" providerId="LiveId" clId="{0214DFB8-10AF-46E0-89E2-837381005252}" dt="2026-06-10T14:18:56.127" v="6953" actId="26606"/>
          <ac:spMkLst>
            <pc:docMk/>
            <pc:sldMk cId="3221053990" sldId="264"/>
            <ac:spMk id="51" creationId="{71BA53A4-C4B7-4189-9FC1-6350B1AB5DFE}"/>
          </ac:spMkLst>
        </pc:spChg>
        <pc:spChg chg="add del">
          <ac:chgData name="Katia Marisa Gula Pinheiro" userId="94f510bfff723da2" providerId="LiveId" clId="{0214DFB8-10AF-46E0-89E2-837381005252}" dt="2026-06-10T14:14:57.141" v="6921" actId="26606"/>
          <ac:spMkLst>
            <pc:docMk/>
            <pc:sldMk cId="3221053990" sldId="264"/>
            <ac:spMk id="53" creationId="{5558AD6E-B070-4640-AA07-87E208983ED8}"/>
          </ac:spMkLst>
        </pc:spChg>
        <pc:spChg chg="add del">
          <ac:chgData name="Katia Marisa Gula Pinheiro" userId="94f510bfff723da2" providerId="LiveId" clId="{0214DFB8-10AF-46E0-89E2-837381005252}" dt="2026-06-10T14:14:29.108" v="6917" actId="26606"/>
          <ac:spMkLst>
            <pc:docMk/>
            <pc:sldMk cId="3221053990" sldId="264"/>
            <ac:spMk id="55" creationId="{AC14302F-E955-47D0-A56B-D1D1A6953B51}"/>
          </ac:spMkLst>
        </pc:spChg>
        <pc:spChg chg="add del">
          <ac:chgData name="Katia Marisa Gula Pinheiro" userId="94f510bfff723da2" providerId="LiveId" clId="{0214DFB8-10AF-46E0-89E2-837381005252}" dt="2026-06-10T14:14:40.779" v="6919" actId="26606"/>
          <ac:spMkLst>
            <pc:docMk/>
            <pc:sldMk cId="3221053990" sldId="264"/>
            <ac:spMk id="62" creationId="{AC14302F-E955-47D0-A56B-D1D1A6953B51}"/>
          </ac:spMkLst>
        </pc:spChg>
        <pc:spChg chg="add del">
          <ac:chgData name="Katia Marisa Gula Pinheiro" userId="94f510bfff723da2" providerId="LiveId" clId="{0214DFB8-10AF-46E0-89E2-837381005252}" dt="2026-06-10T14:14:57.141" v="6921" actId="26606"/>
          <ac:spMkLst>
            <pc:docMk/>
            <pc:sldMk cId="3221053990" sldId="264"/>
            <ac:spMk id="66" creationId="{47FC6A8B-34F9-40FB-AA2D-E34168F52850}"/>
          </ac:spMkLst>
        </pc:spChg>
        <pc:spChg chg="add del">
          <ac:chgData name="Katia Marisa Gula Pinheiro" userId="94f510bfff723da2" providerId="LiveId" clId="{0214DFB8-10AF-46E0-89E2-837381005252}" dt="2026-06-10T14:14:57.141" v="6921" actId="26606"/>
          <ac:spMkLst>
            <pc:docMk/>
            <pc:sldMk cId="3221053990" sldId="264"/>
            <ac:spMk id="67" creationId="{1EC86DB4-572A-4F71-AF8A-2395B4CA779F}"/>
          </ac:spMkLst>
        </pc:spChg>
        <pc:spChg chg="add del">
          <ac:chgData name="Katia Marisa Gula Pinheiro" userId="94f510bfff723da2" providerId="LiveId" clId="{0214DFB8-10AF-46E0-89E2-837381005252}" dt="2026-06-10T14:14:57.141" v="6921" actId="26606"/>
          <ac:spMkLst>
            <pc:docMk/>
            <pc:sldMk cId="3221053990" sldId="264"/>
            <ac:spMk id="68" creationId="{71BA53A4-C4B7-4189-9FC1-6350B1AB5DFE}"/>
          </ac:spMkLst>
        </pc:spChg>
        <pc:spChg chg="add del">
          <ac:chgData name="Katia Marisa Gula Pinheiro" userId="94f510bfff723da2" providerId="LiveId" clId="{0214DFB8-10AF-46E0-89E2-837381005252}" dt="2026-06-10T14:15:01.853" v="6923" actId="26606"/>
          <ac:spMkLst>
            <pc:docMk/>
            <pc:sldMk cId="3221053990" sldId="264"/>
            <ac:spMk id="71" creationId="{AC14302F-E955-47D0-A56B-D1D1A6953B51}"/>
          </ac:spMkLst>
        </pc:spChg>
        <pc:spChg chg="add del">
          <ac:chgData name="Katia Marisa Gula Pinheiro" userId="94f510bfff723da2" providerId="LiveId" clId="{0214DFB8-10AF-46E0-89E2-837381005252}" dt="2026-06-10T14:15:18.407" v="6925" actId="26606"/>
          <ac:spMkLst>
            <pc:docMk/>
            <pc:sldMk cId="3221053990" sldId="264"/>
            <ac:spMk id="78" creationId="{AC14302F-E955-47D0-A56B-D1D1A6953B51}"/>
          </ac:spMkLst>
        </pc:spChg>
        <pc:spChg chg="add del">
          <ac:chgData name="Katia Marisa Gula Pinheiro" userId="94f510bfff723da2" providerId="LiveId" clId="{0214DFB8-10AF-46E0-89E2-837381005252}" dt="2026-06-10T14:18:56.127" v="6953" actId="26606"/>
          <ac:spMkLst>
            <pc:docMk/>
            <pc:sldMk cId="3221053990" sldId="264"/>
            <ac:spMk id="85" creationId="{47FC6A8B-34F9-40FB-AA2D-E34168F52850}"/>
          </ac:spMkLst>
        </pc:spChg>
        <pc:spChg chg="add del">
          <ac:chgData name="Katia Marisa Gula Pinheiro" userId="94f510bfff723da2" providerId="LiveId" clId="{0214DFB8-10AF-46E0-89E2-837381005252}" dt="2026-06-10T14:18:56.127" v="6953" actId="26606"/>
          <ac:spMkLst>
            <pc:docMk/>
            <pc:sldMk cId="3221053990" sldId="264"/>
            <ac:spMk id="86" creationId="{1EC86DB4-572A-4F71-AF8A-2395B4CA779F}"/>
          </ac:spMkLst>
        </pc:spChg>
        <pc:spChg chg="add del">
          <ac:chgData name="Katia Marisa Gula Pinheiro" userId="94f510bfff723da2" providerId="LiveId" clId="{0214DFB8-10AF-46E0-89E2-837381005252}" dt="2026-06-10T14:18:56.127" v="6953" actId="26606"/>
          <ac:spMkLst>
            <pc:docMk/>
            <pc:sldMk cId="3221053990" sldId="264"/>
            <ac:spMk id="87" creationId="{5558AD6E-B070-4640-AA07-87E208983ED8}"/>
          </ac:spMkLst>
        </pc:spChg>
        <pc:spChg chg="add del">
          <ac:chgData name="Katia Marisa Gula Pinheiro" userId="94f510bfff723da2" providerId="LiveId" clId="{0214DFB8-10AF-46E0-89E2-837381005252}" dt="2026-06-10T14:17:04.343" v="6932" actId="26606"/>
          <ac:spMkLst>
            <pc:docMk/>
            <pc:sldMk cId="3221053990" sldId="264"/>
            <ac:spMk id="92" creationId="{8950AD4C-6AF3-49F8-94E1-DBCAFB39478B}"/>
          </ac:spMkLst>
        </pc:spChg>
        <pc:spChg chg="add del">
          <ac:chgData name="Katia Marisa Gula Pinheiro" userId="94f510bfff723da2" providerId="LiveId" clId="{0214DFB8-10AF-46E0-89E2-837381005252}" dt="2026-06-10T14:17:04.343" v="6932" actId="26606"/>
          <ac:spMkLst>
            <pc:docMk/>
            <pc:sldMk cId="3221053990" sldId="264"/>
            <ac:spMk id="94" creationId="{35AB8F98-27E9-490A-9FFC-6FB07CEAB279}"/>
          </ac:spMkLst>
        </pc:spChg>
        <pc:spChg chg="add del">
          <ac:chgData name="Katia Marisa Gula Pinheiro" userId="94f510bfff723da2" providerId="LiveId" clId="{0214DFB8-10AF-46E0-89E2-837381005252}" dt="2026-06-10T14:17:04.343" v="6932" actId="26606"/>
          <ac:spMkLst>
            <pc:docMk/>
            <pc:sldMk cId="3221053990" sldId="264"/>
            <ac:spMk id="96" creationId="{CBB673AF-CE4B-46CB-AF61-47A2F6B51B04}"/>
          </ac:spMkLst>
        </pc:spChg>
        <pc:spChg chg="add del">
          <ac:chgData name="Katia Marisa Gula Pinheiro" userId="94f510bfff723da2" providerId="LiveId" clId="{0214DFB8-10AF-46E0-89E2-837381005252}" dt="2026-06-10T14:17:04.343" v="6932" actId="26606"/>
          <ac:spMkLst>
            <pc:docMk/>
            <pc:sldMk cId="3221053990" sldId="264"/>
            <ac:spMk id="98" creationId="{BB244C92-C225-4ED6-9477-FE38CFE28198}"/>
          </ac:spMkLst>
        </pc:spChg>
        <pc:spChg chg="add del">
          <ac:chgData name="Katia Marisa Gula Pinheiro" userId="94f510bfff723da2" providerId="LiveId" clId="{0214DFB8-10AF-46E0-89E2-837381005252}" dt="2026-06-10T14:17:04.343" v="6932" actId="26606"/>
          <ac:spMkLst>
            <pc:docMk/>
            <pc:sldMk cId="3221053990" sldId="264"/>
            <ac:spMk id="100" creationId="{D3B79606-5986-49BA-9D40-A0FD94094DE9}"/>
          </ac:spMkLst>
        </pc:spChg>
        <pc:spChg chg="add del">
          <ac:chgData name="Katia Marisa Gula Pinheiro" userId="94f510bfff723da2" providerId="LiveId" clId="{0214DFB8-10AF-46E0-89E2-837381005252}" dt="2026-06-10T14:17:04.343" v="6932" actId="26606"/>
          <ac:spMkLst>
            <pc:docMk/>
            <pc:sldMk cId="3221053990" sldId="264"/>
            <ac:spMk id="102" creationId="{D534AD34-A74F-4FCD-8E77-6A38F92630A7}"/>
          </ac:spMkLst>
        </pc:spChg>
        <pc:spChg chg="add del">
          <ac:chgData name="Katia Marisa Gula Pinheiro" userId="94f510bfff723da2" providerId="LiveId" clId="{0214DFB8-10AF-46E0-89E2-837381005252}" dt="2026-06-10T14:17:06.081" v="6934" actId="26606"/>
          <ac:spMkLst>
            <pc:docMk/>
            <pc:sldMk cId="3221053990" sldId="264"/>
            <ac:spMk id="104" creationId="{8950AD4C-6AF3-49F8-94E1-DBCAFB39478B}"/>
          </ac:spMkLst>
        </pc:spChg>
        <pc:spChg chg="add del">
          <ac:chgData name="Katia Marisa Gula Pinheiro" userId="94f510bfff723da2" providerId="LiveId" clId="{0214DFB8-10AF-46E0-89E2-837381005252}" dt="2026-06-10T14:17:26.595" v="6936" actId="26606"/>
          <ac:spMkLst>
            <pc:docMk/>
            <pc:sldMk cId="3221053990" sldId="264"/>
            <ac:spMk id="106" creationId="{8950AD4C-6AF3-49F8-94E1-DBCAFB39478B}"/>
          </ac:spMkLst>
        </pc:spChg>
        <pc:spChg chg="add del">
          <ac:chgData name="Katia Marisa Gula Pinheiro" userId="94f510bfff723da2" providerId="LiveId" clId="{0214DFB8-10AF-46E0-89E2-837381005252}" dt="2026-06-10T14:17:26.595" v="6936" actId="26606"/>
          <ac:spMkLst>
            <pc:docMk/>
            <pc:sldMk cId="3221053990" sldId="264"/>
            <ac:spMk id="107" creationId="{35AB8F98-27E9-490A-9FFC-6FB07CEAB279}"/>
          </ac:spMkLst>
        </pc:spChg>
        <pc:spChg chg="add del">
          <ac:chgData name="Katia Marisa Gula Pinheiro" userId="94f510bfff723da2" providerId="LiveId" clId="{0214DFB8-10AF-46E0-89E2-837381005252}" dt="2026-06-10T14:17:26.595" v="6936" actId="26606"/>
          <ac:spMkLst>
            <pc:docMk/>
            <pc:sldMk cId="3221053990" sldId="264"/>
            <ac:spMk id="108" creationId="{CBB673AF-CE4B-46CB-AF61-47A2F6B51B04}"/>
          </ac:spMkLst>
        </pc:spChg>
        <pc:spChg chg="add del">
          <ac:chgData name="Katia Marisa Gula Pinheiro" userId="94f510bfff723da2" providerId="LiveId" clId="{0214DFB8-10AF-46E0-89E2-837381005252}" dt="2026-06-10T14:17:26.595" v="6936" actId="26606"/>
          <ac:spMkLst>
            <pc:docMk/>
            <pc:sldMk cId="3221053990" sldId="264"/>
            <ac:spMk id="109" creationId="{BB244C92-C225-4ED6-9477-FE38CFE28198}"/>
          </ac:spMkLst>
        </pc:spChg>
        <pc:spChg chg="add del">
          <ac:chgData name="Katia Marisa Gula Pinheiro" userId="94f510bfff723da2" providerId="LiveId" clId="{0214DFB8-10AF-46E0-89E2-837381005252}" dt="2026-06-10T14:17:26.595" v="6936" actId="26606"/>
          <ac:spMkLst>
            <pc:docMk/>
            <pc:sldMk cId="3221053990" sldId="264"/>
            <ac:spMk id="110" creationId="{D3B79606-5986-49BA-9D40-A0FD94094DE9}"/>
          </ac:spMkLst>
        </pc:spChg>
        <pc:spChg chg="add del">
          <ac:chgData name="Katia Marisa Gula Pinheiro" userId="94f510bfff723da2" providerId="LiveId" clId="{0214DFB8-10AF-46E0-89E2-837381005252}" dt="2026-06-10T14:17:26.595" v="6936" actId="26606"/>
          <ac:spMkLst>
            <pc:docMk/>
            <pc:sldMk cId="3221053990" sldId="264"/>
            <ac:spMk id="111" creationId="{D534AD34-A74F-4FCD-8E77-6A38F92630A7}"/>
          </ac:spMkLst>
        </pc:spChg>
        <pc:spChg chg="add del">
          <ac:chgData name="Katia Marisa Gula Pinheiro" userId="94f510bfff723da2" providerId="LiveId" clId="{0214DFB8-10AF-46E0-89E2-837381005252}" dt="2026-06-10T14:17:36.997" v="6938" actId="26606"/>
          <ac:spMkLst>
            <pc:docMk/>
            <pc:sldMk cId="3221053990" sldId="264"/>
            <ac:spMk id="114" creationId="{47FC6A8B-34F9-40FB-AA2D-E34168F52850}"/>
          </ac:spMkLst>
        </pc:spChg>
        <pc:spChg chg="add del">
          <ac:chgData name="Katia Marisa Gula Pinheiro" userId="94f510bfff723da2" providerId="LiveId" clId="{0214DFB8-10AF-46E0-89E2-837381005252}" dt="2026-06-10T14:17:36.997" v="6938" actId="26606"/>
          <ac:spMkLst>
            <pc:docMk/>
            <pc:sldMk cId="3221053990" sldId="264"/>
            <ac:spMk id="115" creationId="{1EC86DB4-572A-4F71-AF8A-2395B4CA779F}"/>
          </ac:spMkLst>
        </pc:spChg>
        <pc:spChg chg="add del">
          <ac:chgData name="Katia Marisa Gula Pinheiro" userId="94f510bfff723da2" providerId="LiveId" clId="{0214DFB8-10AF-46E0-89E2-837381005252}" dt="2026-06-10T14:17:36.997" v="6938" actId="26606"/>
          <ac:spMkLst>
            <pc:docMk/>
            <pc:sldMk cId="3221053990" sldId="264"/>
            <ac:spMk id="116" creationId="{71BA53A4-C4B7-4189-9FC1-6350B1AB5DFE}"/>
          </ac:spMkLst>
        </pc:spChg>
        <pc:spChg chg="add del">
          <ac:chgData name="Katia Marisa Gula Pinheiro" userId="94f510bfff723da2" providerId="LiveId" clId="{0214DFB8-10AF-46E0-89E2-837381005252}" dt="2026-06-10T14:17:36.997" v="6938" actId="26606"/>
          <ac:spMkLst>
            <pc:docMk/>
            <pc:sldMk cId="3221053990" sldId="264"/>
            <ac:spMk id="117" creationId="{5558AD6E-B070-4640-AA07-87E208983ED8}"/>
          </ac:spMkLst>
        </pc:spChg>
        <pc:spChg chg="add del">
          <ac:chgData name="Katia Marisa Gula Pinheiro" userId="94f510bfff723da2" providerId="LiveId" clId="{0214DFB8-10AF-46E0-89E2-837381005252}" dt="2026-06-10T14:18:07.767" v="6940" actId="26606"/>
          <ac:spMkLst>
            <pc:docMk/>
            <pc:sldMk cId="3221053990" sldId="264"/>
            <ac:spMk id="120" creationId="{AC14302F-E955-47D0-A56B-D1D1A6953B51}"/>
          </ac:spMkLst>
        </pc:spChg>
        <pc:spChg chg="add del">
          <ac:chgData name="Katia Marisa Gula Pinheiro" userId="94f510bfff723da2" providerId="LiveId" clId="{0214DFB8-10AF-46E0-89E2-837381005252}" dt="2026-06-10T14:18:17.733" v="6942" actId="26606"/>
          <ac:spMkLst>
            <pc:docMk/>
            <pc:sldMk cId="3221053990" sldId="264"/>
            <ac:spMk id="125" creationId="{AC14302F-E955-47D0-A56B-D1D1A6953B51}"/>
          </ac:spMkLst>
        </pc:spChg>
        <pc:spChg chg="add del">
          <ac:chgData name="Katia Marisa Gula Pinheiro" userId="94f510bfff723da2" providerId="LiveId" clId="{0214DFB8-10AF-46E0-89E2-837381005252}" dt="2026-06-10T14:18:24.002" v="6944" actId="26606"/>
          <ac:spMkLst>
            <pc:docMk/>
            <pc:sldMk cId="3221053990" sldId="264"/>
            <ac:spMk id="132" creationId="{AC14302F-E955-47D0-A56B-D1D1A6953B51}"/>
          </ac:spMkLst>
        </pc:spChg>
        <pc:spChg chg="add del">
          <ac:chgData name="Katia Marisa Gula Pinheiro" userId="94f510bfff723da2" providerId="LiveId" clId="{0214DFB8-10AF-46E0-89E2-837381005252}" dt="2026-06-10T14:18:39.476" v="6946" actId="26606"/>
          <ac:spMkLst>
            <pc:docMk/>
            <pc:sldMk cId="3221053990" sldId="264"/>
            <ac:spMk id="137" creationId="{47FC6A8B-34F9-40FB-AA2D-E34168F52850}"/>
          </ac:spMkLst>
        </pc:spChg>
        <pc:spChg chg="add del">
          <ac:chgData name="Katia Marisa Gula Pinheiro" userId="94f510bfff723da2" providerId="LiveId" clId="{0214DFB8-10AF-46E0-89E2-837381005252}" dt="2026-06-10T14:18:39.476" v="6946" actId="26606"/>
          <ac:spMkLst>
            <pc:docMk/>
            <pc:sldMk cId="3221053990" sldId="264"/>
            <ac:spMk id="138" creationId="{1EC86DB4-572A-4F71-AF8A-2395B4CA779F}"/>
          </ac:spMkLst>
        </pc:spChg>
        <pc:spChg chg="add del">
          <ac:chgData name="Katia Marisa Gula Pinheiro" userId="94f510bfff723da2" providerId="LiveId" clId="{0214DFB8-10AF-46E0-89E2-837381005252}" dt="2026-06-10T14:18:39.476" v="6946" actId="26606"/>
          <ac:spMkLst>
            <pc:docMk/>
            <pc:sldMk cId="3221053990" sldId="264"/>
            <ac:spMk id="139" creationId="{71BA53A4-C4B7-4189-9FC1-6350B1AB5DFE}"/>
          </ac:spMkLst>
        </pc:spChg>
        <pc:spChg chg="add del">
          <ac:chgData name="Katia Marisa Gula Pinheiro" userId="94f510bfff723da2" providerId="LiveId" clId="{0214DFB8-10AF-46E0-89E2-837381005252}" dt="2026-06-10T14:18:39.476" v="6946" actId="26606"/>
          <ac:spMkLst>
            <pc:docMk/>
            <pc:sldMk cId="3221053990" sldId="264"/>
            <ac:spMk id="140" creationId="{5558AD6E-B070-4640-AA07-87E208983ED8}"/>
          </ac:spMkLst>
        </pc:spChg>
        <pc:spChg chg="add del">
          <ac:chgData name="Katia Marisa Gula Pinheiro" userId="94f510bfff723da2" providerId="LiveId" clId="{0214DFB8-10AF-46E0-89E2-837381005252}" dt="2026-06-10T14:18:45.219" v="6948" actId="26606"/>
          <ac:spMkLst>
            <pc:docMk/>
            <pc:sldMk cId="3221053990" sldId="264"/>
            <ac:spMk id="142" creationId="{8950AD4C-6AF3-49F8-94E1-DBCAFB39478B}"/>
          </ac:spMkLst>
        </pc:spChg>
        <pc:spChg chg="add del">
          <ac:chgData name="Katia Marisa Gula Pinheiro" userId="94f510bfff723da2" providerId="LiveId" clId="{0214DFB8-10AF-46E0-89E2-837381005252}" dt="2026-06-10T14:18:45.219" v="6948" actId="26606"/>
          <ac:spMkLst>
            <pc:docMk/>
            <pc:sldMk cId="3221053990" sldId="264"/>
            <ac:spMk id="143" creationId="{35AB8F98-27E9-490A-9FFC-6FB07CEAB279}"/>
          </ac:spMkLst>
        </pc:spChg>
        <pc:spChg chg="add del">
          <ac:chgData name="Katia Marisa Gula Pinheiro" userId="94f510bfff723da2" providerId="LiveId" clId="{0214DFB8-10AF-46E0-89E2-837381005252}" dt="2026-06-10T14:18:45.219" v="6948" actId="26606"/>
          <ac:spMkLst>
            <pc:docMk/>
            <pc:sldMk cId="3221053990" sldId="264"/>
            <ac:spMk id="144" creationId="{CBB673AF-CE4B-46CB-AF61-47A2F6B51B04}"/>
          </ac:spMkLst>
        </pc:spChg>
        <pc:spChg chg="add del">
          <ac:chgData name="Katia Marisa Gula Pinheiro" userId="94f510bfff723da2" providerId="LiveId" clId="{0214DFB8-10AF-46E0-89E2-837381005252}" dt="2026-06-10T14:18:45.219" v="6948" actId="26606"/>
          <ac:spMkLst>
            <pc:docMk/>
            <pc:sldMk cId="3221053990" sldId="264"/>
            <ac:spMk id="145" creationId="{BB244C92-C225-4ED6-9477-FE38CFE28198}"/>
          </ac:spMkLst>
        </pc:spChg>
        <pc:spChg chg="add del">
          <ac:chgData name="Katia Marisa Gula Pinheiro" userId="94f510bfff723da2" providerId="LiveId" clId="{0214DFB8-10AF-46E0-89E2-837381005252}" dt="2026-06-10T14:18:45.219" v="6948" actId="26606"/>
          <ac:spMkLst>
            <pc:docMk/>
            <pc:sldMk cId="3221053990" sldId="264"/>
            <ac:spMk id="146" creationId="{D3B79606-5986-49BA-9D40-A0FD94094DE9}"/>
          </ac:spMkLst>
        </pc:spChg>
        <pc:spChg chg="add del">
          <ac:chgData name="Katia Marisa Gula Pinheiro" userId="94f510bfff723da2" providerId="LiveId" clId="{0214DFB8-10AF-46E0-89E2-837381005252}" dt="2026-06-10T14:18:45.219" v="6948" actId="26606"/>
          <ac:spMkLst>
            <pc:docMk/>
            <pc:sldMk cId="3221053990" sldId="264"/>
            <ac:spMk id="147" creationId="{D534AD34-A74F-4FCD-8E77-6A38F92630A7}"/>
          </ac:spMkLst>
        </pc:spChg>
        <pc:spChg chg="add del">
          <ac:chgData name="Katia Marisa Gula Pinheiro" userId="94f510bfff723da2" providerId="LiveId" clId="{0214DFB8-10AF-46E0-89E2-837381005252}" dt="2026-06-10T14:18:52.958" v="6950" actId="26606"/>
          <ac:spMkLst>
            <pc:docMk/>
            <pc:sldMk cId="3221053990" sldId="264"/>
            <ac:spMk id="150" creationId="{47FC6A8B-34F9-40FB-AA2D-E34168F52850}"/>
          </ac:spMkLst>
        </pc:spChg>
        <pc:spChg chg="add del">
          <ac:chgData name="Katia Marisa Gula Pinheiro" userId="94f510bfff723da2" providerId="LiveId" clId="{0214DFB8-10AF-46E0-89E2-837381005252}" dt="2026-06-10T14:18:52.958" v="6950" actId="26606"/>
          <ac:spMkLst>
            <pc:docMk/>
            <pc:sldMk cId="3221053990" sldId="264"/>
            <ac:spMk id="151" creationId="{1EC86DB4-572A-4F71-AF8A-2395B4CA779F}"/>
          </ac:spMkLst>
        </pc:spChg>
        <pc:spChg chg="add del">
          <ac:chgData name="Katia Marisa Gula Pinheiro" userId="94f510bfff723da2" providerId="LiveId" clId="{0214DFB8-10AF-46E0-89E2-837381005252}" dt="2026-06-10T14:18:52.958" v="6950" actId="26606"/>
          <ac:spMkLst>
            <pc:docMk/>
            <pc:sldMk cId="3221053990" sldId="264"/>
            <ac:spMk id="152" creationId="{71BA53A4-C4B7-4189-9FC1-6350B1AB5DFE}"/>
          </ac:spMkLst>
        </pc:spChg>
        <pc:spChg chg="add del">
          <ac:chgData name="Katia Marisa Gula Pinheiro" userId="94f510bfff723da2" providerId="LiveId" clId="{0214DFB8-10AF-46E0-89E2-837381005252}" dt="2026-06-10T14:18:52.958" v="6950" actId="26606"/>
          <ac:spMkLst>
            <pc:docMk/>
            <pc:sldMk cId="3221053990" sldId="264"/>
            <ac:spMk id="153" creationId="{5558AD6E-B070-4640-AA07-87E208983ED8}"/>
          </ac:spMkLst>
        </pc:spChg>
        <pc:spChg chg="add del">
          <ac:chgData name="Katia Marisa Gula Pinheiro" userId="94f510bfff723da2" providerId="LiveId" clId="{0214DFB8-10AF-46E0-89E2-837381005252}" dt="2026-06-10T14:18:56.050" v="6952" actId="26606"/>
          <ac:spMkLst>
            <pc:docMk/>
            <pc:sldMk cId="3221053990" sldId="264"/>
            <ac:spMk id="156" creationId="{47FC6A8B-34F9-40FB-AA2D-E34168F52850}"/>
          </ac:spMkLst>
        </pc:spChg>
        <pc:spChg chg="add del">
          <ac:chgData name="Katia Marisa Gula Pinheiro" userId="94f510bfff723da2" providerId="LiveId" clId="{0214DFB8-10AF-46E0-89E2-837381005252}" dt="2026-06-10T14:18:56.050" v="6952" actId="26606"/>
          <ac:spMkLst>
            <pc:docMk/>
            <pc:sldMk cId="3221053990" sldId="264"/>
            <ac:spMk id="157" creationId="{1EC86DB4-572A-4F71-AF8A-2395B4CA779F}"/>
          </ac:spMkLst>
        </pc:spChg>
        <pc:spChg chg="add del">
          <ac:chgData name="Katia Marisa Gula Pinheiro" userId="94f510bfff723da2" providerId="LiveId" clId="{0214DFB8-10AF-46E0-89E2-837381005252}" dt="2026-06-10T14:18:56.050" v="6952" actId="26606"/>
          <ac:spMkLst>
            <pc:docMk/>
            <pc:sldMk cId="3221053990" sldId="264"/>
            <ac:spMk id="158" creationId="{71BA53A4-C4B7-4189-9FC1-6350B1AB5DFE}"/>
          </ac:spMkLst>
        </pc:spChg>
        <pc:spChg chg="add del">
          <ac:chgData name="Katia Marisa Gula Pinheiro" userId="94f510bfff723da2" providerId="LiveId" clId="{0214DFB8-10AF-46E0-89E2-837381005252}" dt="2026-06-10T14:18:56.050" v="6952" actId="26606"/>
          <ac:spMkLst>
            <pc:docMk/>
            <pc:sldMk cId="3221053990" sldId="264"/>
            <ac:spMk id="159" creationId="{5558AD6E-B070-4640-AA07-87E208983ED8}"/>
          </ac:spMkLst>
        </pc:spChg>
        <pc:spChg chg="add del">
          <ac:chgData name="Katia Marisa Gula Pinheiro" userId="94f510bfff723da2" providerId="LiveId" clId="{0214DFB8-10AF-46E0-89E2-837381005252}" dt="2026-06-10T14:19:30.327" v="6957" actId="26606"/>
          <ac:spMkLst>
            <pc:docMk/>
            <pc:sldMk cId="3221053990" sldId="264"/>
            <ac:spMk id="162" creationId="{47FC6A8B-34F9-40FB-AA2D-E34168F52850}"/>
          </ac:spMkLst>
        </pc:spChg>
        <pc:spChg chg="add del">
          <ac:chgData name="Katia Marisa Gula Pinheiro" userId="94f510bfff723da2" providerId="LiveId" clId="{0214DFB8-10AF-46E0-89E2-837381005252}" dt="2026-06-10T14:19:30.327" v="6957" actId="26606"/>
          <ac:spMkLst>
            <pc:docMk/>
            <pc:sldMk cId="3221053990" sldId="264"/>
            <ac:spMk id="163" creationId="{1EC86DB4-572A-4F71-AF8A-2395B4CA779F}"/>
          </ac:spMkLst>
        </pc:spChg>
        <pc:spChg chg="add del">
          <ac:chgData name="Katia Marisa Gula Pinheiro" userId="94f510bfff723da2" providerId="LiveId" clId="{0214DFB8-10AF-46E0-89E2-837381005252}" dt="2026-06-10T14:19:30.327" v="6957" actId="26606"/>
          <ac:spMkLst>
            <pc:docMk/>
            <pc:sldMk cId="3221053990" sldId="264"/>
            <ac:spMk id="164" creationId="{71BA53A4-C4B7-4189-9FC1-6350B1AB5DFE}"/>
          </ac:spMkLst>
        </pc:spChg>
        <pc:spChg chg="add del">
          <ac:chgData name="Katia Marisa Gula Pinheiro" userId="94f510bfff723da2" providerId="LiveId" clId="{0214DFB8-10AF-46E0-89E2-837381005252}" dt="2026-06-10T14:19:30.327" v="6957" actId="26606"/>
          <ac:spMkLst>
            <pc:docMk/>
            <pc:sldMk cId="3221053990" sldId="264"/>
            <ac:spMk id="165" creationId="{5558AD6E-B070-4640-AA07-87E208983ED8}"/>
          </ac:spMkLst>
        </pc:spChg>
        <pc:spChg chg="add del">
          <ac:chgData name="Katia Marisa Gula Pinheiro" userId="94f510bfff723da2" providerId="LiveId" clId="{0214DFB8-10AF-46E0-89E2-837381005252}" dt="2026-06-10T14:19:30.205" v="6956" actId="26606"/>
          <ac:spMkLst>
            <pc:docMk/>
            <pc:sldMk cId="3221053990" sldId="264"/>
            <ac:spMk id="172" creationId="{47FC6A8B-34F9-40FB-AA2D-E34168F52850}"/>
          </ac:spMkLst>
        </pc:spChg>
        <pc:spChg chg="add del">
          <ac:chgData name="Katia Marisa Gula Pinheiro" userId="94f510bfff723da2" providerId="LiveId" clId="{0214DFB8-10AF-46E0-89E2-837381005252}" dt="2026-06-10T14:19:30.205" v="6956" actId="26606"/>
          <ac:spMkLst>
            <pc:docMk/>
            <pc:sldMk cId="3221053990" sldId="264"/>
            <ac:spMk id="174" creationId="{1EC86DB4-572A-4F71-AF8A-2395B4CA779F}"/>
          </ac:spMkLst>
        </pc:spChg>
        <pc:spChg chg="add del">
          <ac:chgData name="Katia Marisa Gula Pinheiro" userId="94f510bfff723da2" providerId="LiveId" clId="{0214DFB8-10AF-46E0-89E2-837381005252}" dt="2026-06-10T14:19:30.205" v="6956" actId="26606"/>
          <ac:spMkLst>
            <pc:docMk/>
            <pc:sldMk cId="3221053990" sldId="264"/>
            <ac:spMk id="176" creationId="{71BA53A4-C4B7-4189-9FC1-6350B1AB5DFE}"/>
          </ac:spMkLst>
        </pc:spChg>
        <pc:spChg chg="add del">
          <ac:chgData name="Katia Marisa Gula Pinheiro" userId="94f510bfff723da2" providerId="LiveId" clId="{0214DFB8-10AF-46E0-89E2-837381005252}" dt="2026-06-10T14:19:30.205" v="6956" actId="26606"/>
          <ac:spMkLst>
            <pc:docMk/>
            <pc:sldMk cId="3221053990" sldId="264"/>
            <ac:spMk id="178" creationId="{5558AD6E-B070-4640-AA07-87E208983ED8}"/>
          </ac:spMkLst>
        </pc:spChg>
        <pc:spChg chg="add del">
          <ac:chgData name="Katia Marisa Gula Pinheiro" userId="94f510bfff723da2" providerId="LiveId" clId="{0214DFB8-10AF-46E0-89E2-837381005252}" dt="2026-06-10T14:19:30.205" v="6956" actId="26606"/>
          <ac:spMkLst>
            <pc:docMk/>
            <pc:sldMk cId="3221053990" sldId="264"/>
            <ac:spMk id="180" creationId="{36ACFB69-D148-449E-AC5A-C55AA20A7F7F}"/>
          </ac:spMkLst>
        </pc:spChg>
        <pc:spChg chg="add del">
          <ac:chgData name="Katia Marisa Gula Pinheiro" userId="94f510bfff723da2" providerId="LiveId" clId="{0214DFB8-10AF-46E0-89E2-837381005252}" dt="2026-06-10T19:07:09.850" v="10861"/>
          <ac:spMkLst>
            <pc:docMk/>
            <pc:sldMk cId="3221053990" sldId="264"/>
            <ac:spMk id="183" creationId="{40ACA6C3-F2FA-4894-85C1-9FA6051045C5}"/>
          </ac:spMkLst>
        </pc:spChg>
        <pc:spChg chg="add del">
          <ac:chgData name="Katia Marisa Gula Pinheiro" userId="94f510bfff723da2" providerId="LiveId" clId="{0214DFB8-10AF-46E0-89E2-837381005252}" dt="2026-06-10T19:07:09.850" v="10861"/>
          <ac:spMkLst>
            <pc:docMk/>
            <pc:sldMk cId="3221053990" sldId="264"/>
            <ac:spMk id="184" creationId="{76922BA5-6683-4195-97C3-F3D2A0BB16BD}"/>
          </ac:spMkLst>
        </pc:spChg>
        <pc:spChg chg="add del">
          <ac:chgData name="Katia Marisa Gula Pinheiro" userId="94f510bfff723da2" providerId="LiveId" clId="{0214DFB8-10AF-46E0-89E2-837381005252}" dt="2026-06-10T19:07:09.850" v="10861"/>
          <ac:spMkLst>
            <pc:docMk/>
            <pc:sldMk cId="3221053990" sldId="264"/>
            <ac:spMk id="185" creationId="{E59169C9-0DBE-4B66-9C16-22A64324AA6C}"/>
          </ac:spMkLst>
        </pc:spChg>
        <pc:spChg chg="add del">
          <ac:chgData name="Katia Marisa Gula Pinheiro" userId="94f510bfff723da2" providerId="LiveId" clId="{0214DFB8-10AF-46E0-89E2-837381005252}" dt="2026-06-10T19:07:09.850" v="10861"/>
          <ac:spMkLst>
            <pc:docMk/>
            <pc:sldMk cId="3221053990" sldId="264"/>
            <ac:spMk id="186" creationId="{F0457BB4-CED7-4065-8959-D6B51491BBAB}"/>
          </ac:spMkLst>
        </pc:spChg>
        <pc:grpChg chg="add del">
          <ac:chgData name="Katia Marisa Gula Pinheiro" userId="94f510bfff723da2" providerId="LiveId" clId="{0214DFB8-10AF-46E0-89E2-837381005252}" dt="2026-06-10T14:11:26.540" v="6902" actId="26606"/>
          <ac:grpSpMkLst>
            <pc:docMk/>
            <pc:sldMk cId="3221053990" sldId="264"/>
            <ac:grpSpMk id="15" creationId="{DC310F6C-D8CB-4984-9F9B-BA18C171928E}"/>
          </ac:grpSpMkLst>
        </pc:grpChg>
        <pc:grpChg chg="add del">
          <ac:chgData name="Katia Marisa Gula Pinheiro" userId="94f510bfff723da2" providerId="LiveId" clId="{0214DFB8-10AF-46E0-89E2-837381005252}" dt="2026-06-10T14:12:16.708" v="6904" actId="26606"/>
          <ac:grpSpMkLst>
            <pc:docMk/>
            <pc:sldMk cId="3221053990" sldId="264"/>
            <ac:grpSpMk id="22" creationId="{DC310F6C-D8CB-4984-9F9B-BA18C171928E}"/>
          </ac:grpSpMkLst>
        </pc:grpChg>
        <pc:grpChg chg="add del">
          <ac:chgData name="Katia Marisa Gula Pinheiro" userId="94f510bfff723da2" providerId="LiveId" clId="{0214DFB8-10AF-46E0-89E2-837381005252}" dt="2026-06-10T14:12:55.700" v="6908" actId="26606"/>
          <ac:grpSpMkLst>
            <pc:docMk/>
            <pc:sldMk cId="3221053990" sldId="264"/>
            <ac:grpSpMk id="32" creationId="{DC310F6C-D8CB-4984-9F9B-BA18C171928E}"/>
          </ac:grpSpMkLst>
        </pc:grpChg>
        <pc:grpChg chg="add del">
          <ac:chgData name="Katia Marisa Gula Pinheiro" userId="94f510bfff723da2" providerId="LiveId" clId="{0214DFB8-10AF-46E0-89E2-837381005252}" dt="2026-06-10T14:15:18.486" v="6926" actId="26606"/>
          <ac:grpSpMkLst>
            <pc:docMk/>
            <pc:sldMk cId="3221053990" sldId="264"/>
            <ac:grpSpMk id="39" creationId="{DC310F6C-D8CB-4984-9F9B-BA18C171928E}"/>
          </ac:grpSpMkLst>
        </pc:grpChg>
        <pc:grpChg chg="add del">
          <ac:chgData name="Katia Marisa Gula Pinheiro" userId="94f510bfff723da2" providerId="LiveId" clId="{0214DFB8-10AF-46E0-89E2-837381005252}" dt="2026-06-10T14:14:16.379" v="6915" actId="26606"/>
          <ac:grpSpMkLst>
            <pc:docMk/>
            <pc:sldMk cId="3221053990" sldId="264"/>
            <ac:grpSpMk id="49" creationId="{DC310F6C-D8CB-4984-9F9B-BA18C171928E}"/>
          </ac:grpSpMkLst>
        </pc:grpChg>
        <pc:grpChg chg="add del">
          <ac:chgData name="Katia Marisa Gula Pinheiro" userId="94f510bfff723da2" providerId="LiveId" clId="{0214DFB8-10AF-46E0-89E2-837381005252}" dt="2026-06-10T14:14:29.108" v="6917" actId="26606"/>
          <ac:grpSpMkLst>
            <pc:docMk/>
            <pc:sldMk cId="3221053990" sldId="264"/>
            <ac:grpSpMk id="56" creationId="{DC310F6C-D8CB-4984-9F9B-BA18C171928E}"/>
          </ac:grpSpMkLst>
        </pc:grpChg>
        <pc:grpChg chg="add del">
          <ac:chgData name="Katia Marisa Gula Pinheiro" userId="94f510bfff723da2" providerId="LiveId" clId="{0214DFB8-10AF-46E0-89E2-837381005252}" dt="2026-06-10T14:14:40.779" v="6919" actId="26606"/>
          <ac:grpSpMkLst>
            <pc:docMk/>
            <pc:sldMk cId="3221053990" sldId="264"/>
            <ac:grpSpMk id="63" creationId="{DC310F6C-D8CB-4984-9F9B-BA18C171928E}"/>
          </ac:grpSpMkLst>
        </pc:grpChg>
        <pc:grpChg chg="add del">
          <ac:chgData name="Katia Marisa Gula Pinheiro" userId="94f510bfff723da2" providerId="LiveId" clId="{0214DFB8-10AF-46E0-89E2-837381005252}" dt="2026-06-10T14:15:01.853" v="6923" actId="26606"/>
          <ac:grpSpMkLst>
            <pc:docMk/>
            <pc:sldMk cId="3221053990" sldId="264"/>
            <ac:grpSpMk id="72" creationId="{DC310F6C-D8CB-4984-9F9B-BA18C171928E}"/>
          </ac:grpSpMkLst>
        </pc:grpChg>
        <pc:grpChg chg="add del">
          <ac:chgData name="Katia Marisa Gula Pinheiro" userId="94f510bfff723da2" providerId="LiveId" clId="{0214DFB8-10AF-46E0-89E2-837381005252}" dt="2026-06-10T14:15:18.407" v="6925" actId="26606"/>
          <ac:grpSpMkLst>
            <pc:docMk/>
            <pc:sldMk cId="3221053990" sldId="264"/>
            <ac:grpSpMk id="79" creationId="{DC310F6C-D8CB-4984-9F9B-BA18C171928E}"/>
          </ac:grpSpMkLst>
        </pc:grpChg>
        <pc:grpChg chg="add del">
          <ac:chgData name="Katia Marisa Gula Pinheiro" userId="94f510bfff723da2" providerId="LiveId" clId="{0214DFB8-10AF-46E0-89E2-837381005252}" dt="2026-06-10T14:18:07.767" v="6940" actId="26606"/>
          <ac:grpSpMkLst>
            <pc:docMk/>
            <pc:sldMk cId="3221053990" sldId="264"/>
            <ac:grpSpMk id="121" creationId="{DC310F6C-D8CB-4984-9F9B-BA18C171928E}"/>
          </ac:grpSpMkLst>
        </pc:grpChg>
        <pc:grpChg chg="add del">
          <ac:chgData name="Katia Marisa Gula Pinheiro" userId="94f510bfff723da2" providerId="LiveId" clId="{0214DFB8-10AF-46E0-89E2-837381005252}" dt="2026-06-10T14:18:17.733" v="6942" actId="26606"/>
          <ac:grpSpMkLst>
            <pc:docMk/>
            <pc:sldMk cId="3221053990" sldId="264"/>
            <ac:grpSpMk id="126" creationId="{DC310F6C-D8CB-4984-9F9B-BA18C171928E}"/>
          </ac:grpSpMkLst>
        </pc:grpChg>
        <pc:grpChg chg="add del">
          <ac:chgData name="Katia Marisa Gula Pinheiro" userId="94f510bfff723da2" providerId="LiveId" clId="{0214DFB8-10AF-46E0-89E2-837381005252}" dt="2026-06-10T14:18:24.002" v="6944" actId="26606"/>
          <ac:grpSpMkLst>
            <pc:docMk/>
            <pc:sldMk cId="3221053990" sldId="264"/>
            <ac:grpSpMk id="133" creationId="{DC310F6C-D8CB-4984-9F9B-BA18C171928E}"/>
          </ac:grpSpMkLst>
        </pc:grpChg>
        <pc:graphicFrameChg chg="add del">
          <ac:chgData name="Katia Marisa Gula Pinheiro" userId="94f510bfff723da2" providerId="LiveId" clId="{0214DFB8-10AF-46E0-89E2-837381005252}" dt="2026-06-10T14:11:26.540" v="6902" actId="26606"/>
          <ac:graphicFrameMkLst>
            <pc:docMk/>
            <pc:sldMk cId="3221053990" sldId="264"/>
            <ac:graphicFrameMk id="7" creationId="{95DC5B20-F1BF-77B0-8F5E-9453F6E3580B}"/>
          </ac:graphicFrameMkLst>
        </pc:graphicFrameChg>
        <pc:graphicFrameChg chg="add del">
          <ac:chgData name="Katia Marisa Gula Pinheiro" userId="94f510bfff723da2" providerId="LiveId" clId="{0214DFB8-10AF-46E0-89E2-837381005252}" dt="2026-06-10T14:12:16.708" v="6904" actId="26606"/>
          <ac:graphicFrameMkLst>
            <pc:docMk/>
            <pc:sldMk cId="3221053990" sldId="264"/>
            <ac:graphicFrameMk id="26" creationId="{49800315-08E5-2A85-4398-FA970F1B494C}"/>
          </ac:graphicFrameMkLst>
        </pc:graphicFrameChg>
        <pc:graphicFrameChg chg="add del">
          <ac:chgData name="Katia Marisa Gula Pinheiro" userId="94f510bfff723da2" providerId="LiveId" clId="{0214DFB8-10AF-46E0-89E2-837381005252}" dt="2026-06-10T14:12:29.397" v="6906" actId="26606"/>
          <ac:graphicFrameMkLst>
            <pc:docMk/>
            <pc:sldMk cId="3221053990" sldId="264"/>
            <ac:graphicFrameMk id="28" creationId="{17E5E8DD-586B-3ECA-37B2-81882839A9C2}"/>
          </ac:graphicFrameMkLst>
        </pc:graphicFrameChg>
        <pc:graphicFrameChg chg="add del">
          <ac:chgData name="Katia Marisa Gula Pinheiro" userId="94f510bfff723da2" providerId="LiveId" clId="{0214DFB8-10AF-46E0-89E2-837381005252}" dt="2026-06-10T14:12:55.700" v="6908" actId="26606"/>
          <ac:graphicFrameMkLst>
            <pc:docMk/>
            <pc:sldMk cId="3221053990" sldId="264"/>
            <ac:graphicFrameMk id="33" creationId="{95DC5B20-F1BF-77B0-8F5E-9453F6E3580B}"/>
          </ac:graphicFrameMkLst>
        </pc:graphicFrameChg>
        <pc:graphicFrameChg chg="add del">
          <ac:chgData name="Katia Marisa Gula Pinheiro" userId="94f510bfff723da2" providerId="LiveId" clId="{0214DFB8-10AF-46E0-89E2-837381005252}" dt="2026-06-10T14:13:03.735" v="6910" actId="26606"/>
          <ac:graphicFrameMkLst>
            <pc:docMk/>
            <pc:sldMk cId="3221053990" sldId="264"/>
            <ac:graphicFrameMk id="35" creationId="{17E5E8DD-586B-3ECA-37B2-81882839A9C2}"/>
          </ac:graphicFrameMkLst>
        </pc:graphicFrameChg>
        <pc:graphicFrameChg chg="add mod modGraphic">
          <ac:chgData name="Katia Marisa Gula Pinheiro" userId="94f510bfff723da2" providerId="LiveId" clId="{0214DFB8-10AF-46E0-89E2-837381005252}" dt="2026-06-11T17:54:22.799" v="12348" actId="20577"/>
          <ac:graphicFrameMkLst>
            <pc:docMk/>
            <pc:sldMk cId="3221053990" sldId="264"/>
            <ac:graphicFrameMk id="40" creationId="{49800315-08E5-2A85-4398-FA970F1B494C}"/>
          </ac:graphicFrameMkLst>
        </pc:graphicFrameChg>
        <pc:cxnChg chg="add del">
          <ac:chgData name="Katia Marisa Gula Pinheiro" userId="94f510bfff723da2" providerId="LiveId" clId="{0214DFB8-10AF-46E0-89E2-837381005252}" dt="2026-06-10T14:11:26.540" v="6902" actId="26606"/>
          <ac:cxnSpMkLst>
            <pc:docMk/>
            <pc:sldMk cId="3221053990" sldId="264"/>
            <ac:cxnSpMk id="11" creationId="{430127AE-B29E-4FDF-99D2-A2F1E7003F74}"/>
          </ac:cxnSpMkLst>
        </pc:cxnChg>
        <pc:cxnChg chg="add del">
          <ac:chgData name="Katia Marisa Gula Pinheiro" userId="94f510bfff723da2" providerId="LiveId" clId="{0214DFB8-10AF-46E0-89E2-837381005252}" dt="2026-06-10T14:12:16.708" v="6904" actId="26606"/>
          <ac:cxnSpMkLst>
            <pc:docMk/>
            <pc:sldMk cId="3221053990" sldId="264"/>
            <ac:cxnSpMk id="20" creationId="{430127AE-B29E-4FDF-99D2-A2F1E7003F74}"/>
          </ac:cxnSpMkLst>
        </pc:cxnChg>
        <pc:cxnChg chg="add del">
          <ac:chgData name="Katia Marisa Gula Pinheiro" userId="94f510bfff723da2" providerId="LiveId" clId="{0214DFB8-10AF-46E0-89E2-837381005252}" dt="2026-06-10T14:12:55.700" v="6908" actId="26606"/>
          <ac:cxnSpMkLst>
            <pc:docMk/>
            <pc:sldMk cId="3221053990" sldId="264"/>
            <ac:cxnSpMk id="30" creationId="{430127AE-B29E-4FDF-99D2-A2F1E7003F74}"/>
          </ac:cxnSpMkLst>
        </pc:cxnChg>
        <pc:cxnChg chg="add del">
          <ac:chgData name="Katia Marisa Gula Pinheiro" userId="94f510bfff723da2" providerId="LiveId" clId="{0214DFB8-10AF-46E0-89E2-837381005252}" dt="2026-06-10T14:15:18.486" v="6926" actId="26606"/>
          <ac:cxnSpMkLst>
            <pc:docMk/>
            <pc:sldMk cId="3221053990" sldId="264"/>
            <ac:cxnSpMk id="37" creationId="{430127AE-B29E-4FDF-99D2-A2F1E7003F74}"/>
          </ac:cxnSpMkLst>
        </pc:cxnChg>
        <pc:cxnChg chg="add del">
          <ac:chgData name="Katia Marisa Gula Pinheiro" userId="94f510bfff723da2" providerId="LiveId" clId="{0214DFB8-10AF-46E0-89E2-837381005252}" dt="2026-06-10T14:14:16.379" v="6915" actId="26606"/>
          <ac:cxnSpMkLst>
            <pc:docMk/>
            <pc:sldMk cId="3221053990" sldId="264"/>
            <ac:cxnSpMk id="45" creationId="{430127AE-B29E-4FDF-99D2-A2F1E7003F74}"/>
          </ac:cxnSpMkLst>
        </pc:cxnChg>
        <pc:cxnChg chg="add del">
          <ac:chgData name="Katia Marisa Gula Pinheiro" userId="94f510bfff723da2" providerId="LiveId" clId="{0214DFB8-10AF-46E0-89E2-837381005252}" dt="2026-06-10T14:14:29.108" v="6917" actId="26606"/>
          <ac:cxnSpMkLst>
            <pc:docMk/>
            <pc:sldMk cId="3221053990" sldId="264"/>
            <ac:cxnSpMk id="54" creationId="{430127AE-B29E-4FDF-99D2-A2F1E7003F74}"/>
          </ac:cxnSpMkLst>
        </pc:cxnChg>
        <pc:cxnChg chg="add del">
          <ac:chgData name="Katia Marisa Gula Pinheiro" userId="94f510bfff723da2" providerId="LiveId" clId="{0214DFB8-10AF-46E0-89E2-837381005252}" dt="2026-06-10T14:14:40.779" v="6919" actId="26606"/>
          <ac:cxnSpMkLst>
            <pc:docMk/>
            <pc:sldMk cId="3221053990" sldId="264"/>
            <ac:cxnSpMk id="61" creationId="{430127AE-B29E-4FDF-99D2-A2F1E7003F74}"/>
          </ac:cxnSpMkLst>
        </pc:cxnChg>
        <pc:cxnChg chg="add del">
          <ac:chgData name="Katia Marisa Gula Pinheiro" userId="94f510bfff723da2" providerId="LiveId" clId="{0214DFB8-10AF-46E0-89E2-837381005252}" dt="2026-06-10T14:14:57.141" v="6921" actId="26606"/>
          <ac:cxnSpMkLst>
            <pc:docMk/>
            <pc:sldMk cId="3221053990" sldId="264"/>
            <ac:cxnSpMk id="65" creationId="{430127AE-B29E-4FDF-99D2-A2F1E7003F74}"/>
          </ac:cxnSpMkLst>
        </pc:cxnChg>
        <pc:cxnChg chg="add del">
          <ac:chgData name="Katia Marisa Gula Pinheiro" userId="94f510bfff723da2" providerId="LiveId" clId="{0214DFB8-10AF-46E0-89E2-837381005252}" dt="2026-06-10T14:15:01.853" v="6923" actId="26606"/>
          <ac:cxnSpMkLst>
            <pc:docMk/>
            <pc:sldMk cId="3221053990" sldId="264"/>
            <ac:cxnSpMk id="70" creationId="{430127AE-B29E-4FDF-99D2-A2F1E7003F74}"/>
          </ac:cxnSpMkLst>
        </pc:cxnChg>
        <pc:cxnChg chg="add del">
          <ac:chgData name="Katia Marisa Gula Pinheiro" userId="94f510bfff723da2" providerId="LiveId" clId="{0214DFB8-10AF-46E0-89E2-837381005252}" dt="2026-06-10T14:15:18.407" v="6925" actId="26606"/>
          <ac:cxnSpMkLst>
            <pc:docMk/>
            <pc:sldMk cId="3221053990" sldId="264"/>
            <ac:cxnSpMk id="77" creationId="{430127AE-B29E-4FDF-99D2-A2F1E7003F74}"/>
          </ac:cxnSpMkLst>
        </pc:cxnChg>
        <pc:cxnChg chg="add del">
          <ac:chgData name="Katia Marisa Gula Pinheiro" userId="94f510bfff723da2" providerId="LiveId" clId="{0214DFB8-10AF-46E0-89E2-837381005252}" dt="2026-06-10T14:18:56.127" v="6953" actId="26606"/>
          <ac:cxnSpMkLst>
            <pc:docMk/>
            <pc:sldMk cId="3221053990" sldId="264"/>
            <ac:cxnSpMk id="84" creationId="{430127AE-B29E-4FDF-99D2-A2F1E7003F74}"/>
          </ac:cxnSpMkLst>
        </pc:cxnChg>
        <pc:cxnChg chg="add del">
          <ac:chgData name="Katia Marisa Gula Pinheiro" userId="94f510bfff723da2" providerId="LiveId" clId="{0214DFB8-10AF-46E0-89E2-837381005252}" dt="2026-06-10T14:18:07.767" v="6940" actId="26606"/>
          <ac:cxnSpMkLst>
            <pc:docMk/>
            <pc:sldMk cId="3221053990" sldId="264"/>
            <ac:cxnSpMk id="119" creationId="{430127AE-B29E-4FDF-99D2-A2F1E7003F74}"/>
          </ac:cxnSpMkLst>
        </pc:cxnChg>
        <pc:cxnChg chg="add del">
          <ac:chgData name="Katia Marisa Gula Pinheiro" userId="94f510bfff723da2" providerId="LiveId" clId="{0214DFB8-10AF-46E0-89E2-837381005252}" dt="2026-06-10T14:18:17.733" v="6942" actId="26606"/>
          <ac:cxnSpMkLst>
            <pc:docMk/>
            <pc:sldMk cId="3221053990" sldId="264"/>
            <ac:cxnSpMk id="124" creationId="{430127AE-B29E-4FDF-99D2-A2F1E7003F74}"/>
          </ac:cxnSpMkLst>
        </pc:cxnChg>
        <pc:cxnChg chg="add del">
          <ac:chgData name="Katia Marisa Gula Pinheiro" userId="94f510bfff723da2" providerId="LiveId" clId="{0214DFB8-10AF-46E0-89E2-837381005252}" dt="2026-06-10T14:18:24.002" v="6944" actId="26606"/>
          <ac:cxnSpMkLst>
            <pc:docMk/>
            <pc:sldMk cId="3221053990" sldId="264"/>
            <ac:cxnSpMk id="131" creationId="{430127AE-B29E-4FDF-99D2-A2F1E7003F74}"/>
          </ac:cxnSpMkLst>
        </pc:cxnChg>
        <pc:cxnChg chg="add del">
          <ac:chgData name="Katia Marisa Gula Pinheiro" userId="94f510bfff723da2" providerId="LiveId" clId="{0214DFB8-10AF-46E0-89E2-837381005252}" dt="2026-06-10T14:18:39.476" v="6946" actId="26606"/>
          <ac:cxnSpMkLst>
            <pc:docMk/>
            <pc:sldMk cId="3221053990" sldId="264"/>
            <ac:cxnSpMk id="136" creationId="{430127AE-B29E-4FDF-99D2-A2F1E7003F74}"/>
          </ac:cxnSpMkLst>
        </pc:cxnChg>
        <pc:cxnChg chg="add del">
          <ac:chgData name="Katia Marisa Gula Pinheiro" userId="94f510bfff723da2" providerId="LiveId" clId="{0214DFB8-10AF-46E0-89E2-837381005252}" dt="2026-06-10T14:18:52.958" v="6950" actId="26606"/>
          <ac:cxnSpMkLst>
            <pc:docMk/>
            <pc:sldMk cId="3221053990" sldId="264"/>
            <ac:cxnSpMk id="149" creationId="{430127AE-B29E-4FDF-99D2-A2F1E7003F74}"/>
          </ac:cxnSpMkLst>
        </pc:cxnChg>
        <pc:cxnChg chg="add del">
          <ac:chgData name="Katia Marisa Gula Pinheiro" userId="94f510bfff723da2" providerId="LiveId" clId="{0214DFB8-10AF-46E0-89E2-837381005252}" dt="2026-06-10T19:07:09.850" v="10861"/>
          <ac:cxnSpMkLst>
            <pc:docMk/>
            <pc:sldMk cId="3221053990" sldId="264"/>
            <ac:cxnSpMk id="182" creationId="{430127AE-B29E-4FDF-99D2-A2F1E7003F74}"/>
          </ac:cxnSpMkLst>
        </pc:cxnChg>
      </pc:sldChg>
      <pc:sldChg chg="addSp delSp modSp new mod setBg delDesignElem">
        <pc:chgData name="Katia Marisa Gula Pinheiro" userId="94f510bfff723da2" providerId="LiveId" clId="{0214DFB8-10AF-46E0-89E2-837381005252}" dt="2026-06-11T18:02:01.361" v="12412" actId="14100"/>
        <pc:sldMkLst>
          <pc:docMk/>
          <pc:sldMk cId="2270840897" sldId="265"/>
        </pc:sldMkLst>
        <pc:spChg chg="mod">
          <ac:chgData name="Katia Marisa Gula Pinheiro" userId="94f510bfff723da2" providerId="LiveId" clId="{0214DFB8-10AF-46E0-89E2-837381005252}" dt="2026-06-11T18:01:49.169" v="12411" actId="14100"/>
          <ac:spMkLst>
            <pc:docMk/>
            <pc:sldMk cId="2270840897" sldId="265"/>
            <ac:spMk id="2" creationId="{B145C4F4-459D-B751-129A-52F26B9B3469}"/>
          </ac:spMkLst>
        </pc:spChg>
        <pc:spChg chg="add del mod">
          <ac:chgData name="Katia Marisa Gula Pinheiro" userId="94f510bfff723da2" providerId="LiveId" clId="{0214DFB8-10AF-46E0-89E2-837381005252}" dt="2026-06-10T14:49:24.494" v="7567" actId="26606"/>
          <ac:spMkLst>
            <pc:docMk/>
            <pc:sldMk cId="2270840897" sldId="265"/>
            <ac:spMk id="3" creationId="{A1C20ACF-9C74-C18E-59E5-889B23178496}"/>
          </ac:spMkLst>
        </pc:spChg>
        <pc:spChg chg="add mod">
          <ac:chgData name="Katia Marisa Gula Pinheiro" userId="94f510bfff723da2" providerId="LiveId" clId="{0214DFB8-10AF-46E0-89E2-837381005252}" dt="2026-06-10T14:46:57.418" v="7559" actId="33987"/>
          <ac:spMkLst>
            <pc:docMk/>
            <pc:sldMk cId="2270840897" sldId="265"/>
            <ac:spMk id="4" creationId="{BF16F3C5-C2BF-5E62-089E-CF0301667830}"/>
          </ac:spMkLst>
        </pc:spChg>
        <pc:spChg chg="add del">
          <ac:chgData name="Katia Marisa Gula Pinheiro" userId="94f510bfff723da2" providerId="LiveId" clId="{0214DFB8-10AF-46E0-89E2-837381005252}" dt="2026-06-10T14:40:26.918" v="7521" actId="26606"/>
          <ac:spMkLst>
            <pc:docMk/>
            <pc:sldMk cId="2270840897" sldId="265"/>
            <ac:spMk id="8" creationId="{593B4D24-F4A8-4141-A20A-E0575D199633}"/>
          </ac:spMkLst>
        </pc:spChg>
        <pc:spChg chg="add del">
          <ac:chgData name="Katia Marisa Gula Pinheiro" userId="94f510bfff723da2" providerId="LiveId" clId="{0214DFB8-10AF-46E0-89E2-837381005252}" dt="2026-06-10T14:40:26.907" v="7520" actId="26606"/>
          <ac:spMkLst>
            <pc:docMk/>
            <pc:sldMk cId="2270840897" sldId="265"/>
            <ac:spMk id="17" creationId="{C51A08AC-F796-409C-AD97-8B476289EC51}"/>
          </ac:spMkLst>
        </pc:spChg>
        <pc:spChg chg="add del">
          <ac:chgData name="Katia Marisa Gula Pinheiro" userId="94f510bfff723da2" providerId="LiveId" clId="{0214DFB8-10AF-46E0-89E2-837381005252}" dt="2026-06-10T14:38:30.934" v="7508" actId="26606"/>
          <ac:spMkLst>
            <pc:docMk/>
            <pc:sldMk cId="2270840897" sldId="265"/>
            <ac:spMk id="19" creationId="{47FC6A8B-34F9-40FB-AA2D-E34168F52850}"/>
          </ac:spMkLst>
        </pc:spChg>
        <pc:spChg chg="add del">
          <ac:chgData name="Katia Marisa Gula Pinheiro" userId="94f510bfff723da2" providerId="LiveId" clId="{0214DFB8-10AF-46E0-89E2-837381005252}" dt="2026-06-10T14:22:18.221" v="6983" actId="26606"/>
          <ac:spMkLst>
            <pc:docMk/>
            <pc:sldMk cId="2270840897" sldId="265"/>
            <ac:spMk id="20" creationId="{9B0F7D69-D93C-4C38-A23D-76E000D691CD}"/>
          </ac:spMkLst>
        </pc:spChg>
        <pc:spChg chg="add del">
          <ac:chgData name="Katia Marisa Gula Pinheiro" userId="94f510bfff723da2" providerId="LiveId" clId="{0214DFB8-10AF-46E0-89E2-837381005252}" dt="2026-06-10T14:38:02.412" v="7504" actId="26606"/>
          <ac:spMkLst>
            <pc:docMk/>
            <pc:sldMk cId="2270840897" sldId="265"/>
            <ac:spMk id="21" creationId="{3D5FBB81-B61B-416A-8F5D-A8DDF62530F1}"/>
          </ac:spMkLst>
        </pc:spChg>
        <pc:spChg chg="add del">
          <ac:chgData name="Katia Marisa Gula Pinheiro" userId="94f510bfff723da2" providerId="LiveId" clId="{0214DFB8-10AF-46E0-89E2-837381005252}" dt="2026-06-10T14:38:02.412" v="7504" actId="26606"/>
          <ac:spMkLst>
            <pc:docMk/>
            <pc:sldMk cId="2270840897" sldId="265"/>
            <ac:spMk id="23" creationId="{40C0D7D4-D83D-4C58-87D1-955F0A9173D7}"/>
          </ac:spMkLst>
        </pc:spChg>
        <pc:spChg chg="add del">
          <ac:chgData name="Katia Marisa Gula Pinheiro" userId="94f510bfff723da2" providerId="LiveId" clId="{0214DFB8-10AF-46E0-89E2-837381005252}" dt="2026-06-10T14:22:18.221" v="6983" actId="26606"/>
          <ac:spMkLst>
            <pc:docMk/>
            <pc:sldMk cId="2270840897" sldId="265"/>
            <ac:spMk id="24" creationId="{1C6FEC9B-9608-4181-A9E5-A1B80E72021C}"/>
          </ac:spMkLst>
        </pc:spChg>
        <pc:spChg chg="add del">
          <ac:chgData name="Katia Marisa Gula Pinheiro" userId="94f510bfff723da2" providerId="LiveId" clId="{0214DFB8-10AF-46E0-89E2-837381005252}" dt="2026-06-10T14:38:02.412" v="7504" actId="26606"/>
          <ac:spMkLst>
            <pc:docMk/>
            <pc:sldMk cId="2270840897" sldId="265"/>
            <ac:spMk id="25" creationId="{15F9A324-404E-4C5D-AFF0-C5D0D84182B0}"/>
          </ac:spMkLst>
        </pc:spChg>
        <pc:spChg chg="add del">
          <ac:chgData name="Katia Marisa Gula Pinheiro" userId="94f510bfff723da2" providerId="LiveId" clId="{0214DFB8-10AF-46E0-89E2-837381005252}" dt="2026-06-10T14:38:02.412" v="7504" actId="26606"/>
          <ac:spMkLst>
            <pc:docMk/>
            <pc:sldMk cId="2270840897" sldId="265"/>
            <ac:spMk id="27" creationId="{AC4CE3C4-3600-4353-9FE1-B32D06BEF02B}"/>
          </ac:spMkLst>
        </pc:spChg>
        <pc:spChg chg="add del">
          <ac:chgData name="Katia Marisa Gula Pinheiro" userId="94f510bfff723da2" providerId="LiveId" clId="{0214DFB8-10AF-46E0-89E2-837381005252}" dt="2026-06-10T14:22:18.221" v="6983" actId="26606"/>
          <ac:spMkLst>
            <pc:docMk/>
            <pc:sldMk cId="2270840897" sldId="265"/>
            <ac:spMk id="28" creationId="{0CA184B6-3482-4F43-87F0-BC765DCFD8A8}"/>
          </ac:spMkLst>
        </pc:spChg>
        <pc:spChg chg="add del">
          <ac:chgData name="Katia Marisa Gula Pinheiro" userId="94f510bfff723da2" providerId="LiveId" clId="{0214DFB8-10AF-46E0-89E2-837381005252}" dt="2026-06-10T14:38:12.163" v="7506" actId="26606"/>
          <ac:spMkLst>
            <pc:docMk/>
            <pc:sldMk cId="2270840897" sldId="265"/>
            <ac:spMk id="29" creationId="{47FC6A8B-34F9-40FB-AA2D-E34168F52850}"/>
          </ac:spMkLst>
        </pc:spChg>
        <pc:spChg chg="add del">
          <ac:chgData name="Katia Marisa Gula Pinheiro" userId="94f510bfff723da2" providerId="LiveId" clId="{0214DFB8-10AF-46E0-89E2-837381005252}" dt="2026-06-10T14:22:18.221" v="6983" actId="26606"/>
          <ac:spMkLst>
            <pc:docMk/>
            <pc:sldMk cId="2270840897" sldId="265"/>
            <ac:spMk id="30" creationId="{6C869923-8380-4244-9548-802C330638A0}"/>
          </ac:spMkLst>
        </pc:spChg>
        <pc:spChg chg="add del">
          <ac:chgData name="Katia Marisa Gula Pinheiro" userId="94f510bfff723da2" providerId="LiveId" clId="{0214DFB8-10AF-46E0-89E2-837381005252}" dt="2026-06-10T14:22:18.221" v="6983" actId="26606"/>
          <ac:spMkLst>
            <pc:docMk/>
            <pc:sldMk cId="2270840897" sldId="265"/>
            <ac:spMk id="32" creationId="{C06255F2-BC67-4DDE-B34E-AC4BA21838CC}"/>
          </ac:spMkLst>
        </pc:spChg>
        <pc:spChg chg="add del">
          <ac:chgData name="Katia Marisa Gula Pinheiro" userId="94f510bfff723da2" providerId="LiveId" clId="{0214DFB8-10AF-46E0-89E2-837381005252}" dt="2026-06-10T14:22:18.221" v="6983" actId="26606"/>
          <ac:spMkLst>
            <pc:docMk/>
            <pc:sldMk cId="2270840897" sldId="265"/>
            <ac:spMk id="34" creationId="{55169443-FCCD-4C0A-8C69-18CD3FA0968D}"/>
          </ac:spMkLst>
        </pc:spChg>
        <pc:spChg chg="add del">
          <ac:chgData name="Katia Marisa Gula Pinheiro" userId="94f510bfff723da2" providerId="LiveId" clId="{0214DFB8-10AF-46E0-89E2-837381005252}" dt="2026-06-10T14:22:18.221" v="6983" actId="26606"/>
          <ac:spMkLst>
            <pc:docMk/>
            <pc:sldMk cId="2270840897" sldId="265"/>
            <ac:spMk id="38" creationId="{4D76AAEA-AF3A-4616-9F99-E9AA131A51F5}"/>
          </ac:spMkLst>
        </pc:spChg>
        <pc:spChg chg="add del">
          <ac:chgData name="Katia Marisa Gula Pinheiro" userId="94f510bfff723da2" providerId="LiveId" clId="{0214DFB8-10AF-46E0-89E2-837381005252}" dt="2026-06-10T14:40:42.836" v="7525" actId="26606"/>
          <ac:spMkLst>
            <pc:docMk/>
            <pc:sldMk cId="2270840897" sldId="265"/>
            <ac:spMk id="44" creationId="{47FC6A8B-34F9-40FB-AA2D-E34168F52850}"/>
          </ac:spMkLst>
        </pc:spChg>
        <pc:spChg chg="add del">
          <ac:chgData name="Katia Marisa Gula Pinheiro" userId="94f510bfff723da2" providerId="LiveId" clId="{0214DFB8-10AF-46E0-89E2-837381005252}" dt="2026-06-10T14:38:30.934" v="7508" actId="26606"/>
          <ac:spMkLst>
            <pc:docMk/>
            <pc:sldMk cId="2270840897" sldId="265"/>
            <ac:spMk id="45" creationId="{A1C20ACF-9C74-C18E-59E5-889B23178496}"/>
          </ac:spMkLst>
        </pc:spChg>
        <pc:spChg chg="add del">
          <ac:chgData name="Katia Marisa Gula Pinheiro" userId="94f510bfff723da2" providerId="LiveId" clId="{0214DFB8-10AF-46E0-89E2-837381005252}" dt="2026-06-10T14:39:34.439" v="7518" actId="26606"/>
          <ac:spMkLst>
            <pc:docMk/>
            <pc:sldMk cId="2270840897" sldId="265"/>
            <ac:spMk id="47" creationId="{3D5FBB81-B61B-416A-8F5D-A8DDF62530F1}"/>
          </ac:spMkLst>
        </pc:spChg>
        <pc:spChg chg="add del">
          <ac:chgData name="Katia Marisa Gula Pinheiro" userId="94f510bfff723da2" providerId="LiveId" clId="{0214DFB8-10AF-46E0-89E2-837381005252}" dt="2026-06-10T14:39:34.439" v="7518" actId="26606"/>
          <ac:spMkLst>
            <pc:docMk/>
            <pc:sldMk cId="2270840897" sldId="265"/>
            <ac:spMk id="48" creationId="{40C0D7D4-D83D-4C58-87D1-955F0A9173D7}"/>
          </ac:spMkLst>
        </pc:spChg>
        <pc:spChg chg="add del">
          <ac:chgData name="Katia Marisa Gula Pinheiro" userId="94f510bfff723da2" providerId="LiveId" clId="{0214DFB8-10AF-46E0-89E2-837381005252}" dt="2026-06-10T14:39:34.439" v="7518" actId="26606"/>
          <ac:spMkLst>
            <pc:docMk/>
            <pc:sldMk cId="2270840897" sldId="265"/>
            <ac:spMk id="49" creationId="{15F9A324-404E-4C5D-AFF0-C5D0D84182B0}"/>
          </ac:spMkLst>
        </pc:spChg>
        <pc:spChg chg="add del">
          <ac:chgData name="Katia Marisa Gula Pinheiro" userId="94f510bfff723da2" providerId="LiveId" clId="{0214DFB8-10AF-46E0-89E2-837381005252}" dt="2026-06-10T14:39:34.439" v="7518" actId="26606"/>
          <ac:spMkLst>
            <pc:docMk/>
            <pc:sldMk cId="2270840897" sldId="265"/>
            <ac:spMk id="50" creationId="{AC4CE3C4-3600-4353-9FE1-B32D06BEF02B}"/>
          </ac:spMkLst>
        </pc:spChg>
        <pc:spChg chg="add del mod ord">
          <ac:chgData name="Katia Marisa Gula Pinheiro" userId="94f510bfff723da2" providerId="LiveId" clId="{0214DFB8-10AF-46E0-89E2-837381005252}" dt="2026-06-10T14:39:34.439" v="7518" actId="26606"/>
          <ac:spMkLst>
            <pc:docMk/>
            <pc:sldMk cId="2270840897" sldId="265"/>
            <ac:spMk id="51" creationId="{A1C20ACF-9C74-C18E-59E5-889B23178496}"/>
          </ac:spMkLst>
        </pc:spChg>
        <pc:spChg chg="add del">
          <ac:chgData name="Katia Marisa Gula Pinheiro" userId="94f510bfff723da2" providerId="LiveId" clId="{0214DFB8-10AF-46E0-89E2-837381005252}" dt="2026-06-10T14:39:13.499" v="7512" actId="26606"/>
          <ac:spMkLst>
            <pc:docMk/>
            <pc:sldMk cId="2270840897" sldId="265"/>
            <ac:spMk id="57" creationId="{8181FC64-B306-4821-98E2-780662EFC486}"/>
          </ac:spMkLst>
        </pc:spChg>
        <pc:spChg chg="add del">
          <ac:chgData name="Katia Marisa Gula Pinheiro" userId="94f510bfff723da2" providerId="LiveId" clId="{0214DFB8-10AF-46E0-89E2-837381005252}" dt="2026-06-10T14:41:17.690" v="7530" actId="26606"/>
          <ac:spMkLst>
            <pc:docMk/>
            <pc:sldMk cId="2270840897" sldId="265"/>
            <ac:spMk id="60" creationId="{C51A08AC-F796-409C-AD97-8B476289EC51}"/>
          </ac:spMkLst>
        </pc:spChg>
        <pc:spChg chg="add del">
          <ac:chgData name="Katia Marisa Gula Pinheiro" userId="94f510bfff723da2" providerId="LiveId" clId="{0214DFB8-10AF-46E0-89E2-837381005252}" dt="2026-06-10T14:39:28.698" v="7516" actId="26606"/>
          <ac:spMkLst>
            <pc:docMk/>
            <pc:sldMk cId="2270840897" sldId="265"/>
            <ac:spMk id="61" creationId="{15F9A324-404E-4C5D-AFF0-C5D0D84182B0}"/>
          </ac:spMkLst>
        </pc:spChg>
        <pc:spChg chg="add del">
          <ac:chgData name="Katia Marisa Gula Pinheiro" userId="94f510bfff723da2" providerId="LiveId" clId="{0214DFB8-10AF-46E0-89E2-837381005252}" dt="2026-06-10T14:39:18.168" v="7514" actId="26606"/>
          <ac:spMkLst>
            <pc:docMk/>
            <pc:sldMk cId="2270840897" sldId="265"/>
            <ac:spMk id="63" creationId="{55C54A75-E44A-4147-B9D0-FF46CFD31612}"/>
          </ac:spMkLst>
        </pc:spChg>
        <pc:spChg chg="add del">
          <ac:chgData name="Katia Marisa Gula Pinheiro" userId="94f510bfff723da2" providerId="LiveId" clId="{0214DFB8-10AF-46E0-89E2-837381005252}" dt="2026-06-10T14:39:18.168" v="7514" actId="26606"/>
          <ac:spMkLst>
            <pc:docMk/>
            <pc:sldMk cId="2270840897" sldId="265"/>
            <ac:spMk id="64" creationId="{8181FC64-B306-4821-98E2-780662EFC486}"/>
          </ac:spMkLst>
        </pc:spChg>
        <pc:spChg chg="add del">
          <ac:chgData name="Katia Marisa Gula Pinheiro" userId="94f510bfff723da2" providerId="LiveId" clId="{0214DFB8-10AF-46E0-89E2-837381005252}" dt="2026-06-10T14:39:18.168" v="7514" actId="26606"/>
          <ac:spMkLst>
            <pc:docMk/>
            <pc:sldMk cId="2270840897" sldId="265"/>
            <ac:spMk id="65" creationId="{5871FC61-DD4E-47D4-81FD-8A7E7D12B371}"/>
          </ac:spMkLst>
        </pc:spChg>
        <pc:spChg chg="add del">
          <ac:chgData name="Katia Marisa Gula Pinheiro" userId="94f510bfff723da2" providerId="LiveId" clId="{0214DFB8-10AF-46E0-89E2-837381005252}" dt="2026-06-10T14:39:18.168" v="7514" actId="26606"/>
          <ac:spMkLst>
            <pc:docMk/>
            <pc:sldMk cId="2270840897" sldId="265"/>
            <ac:spMk id="66" creationId="{829A1E2C-5AC8-40FC-99E9-832069D39792}"/>
          </ac:spMkLst>
        </pc:spChg>
        <pc:spChg chg="add del">
          <ac:chgData name="Katia Marisa Gula Pinheiro" userId="94f510bfff723da2" providerId="LiveId" clId="{0214DFB8-10AF-46E0-89E2-837381005252}" dt="2026-06-10T14:39:28.698" v="7516" actId="26606"/>
          <ac:spMkLst>
            <pc:docMk/>
            <pc:sldMk cId="2270840897" sldId="265"/>
            <ac:spMk id="68" creationId="{3D5FBB81-B61B-416A-8F5D-A8DDF62530F1}"/>
          </ac:spMkLst>
        </pc:spChg>
        <pc:spChg chg="add del">
          <ac:chgData name="Katia Marisa Gula Pinheiro" userId="94f510bfff723da2" providerId="LiveId" clId="{0214DFB8-10AF-46E0-89E2-837381005252}" dt="2026-06-10T14:39:28.698" v="7516" actId="26606"/>
          <ac:spMkLst>
            <pc:docMk/>
            <pc:sldMk cId="2270840897" sldId="265"/>
            <ac:spMk id="69" creationId="{40C0D7D4-D83D-4C58-87D1-955F0A9173D7}"/>
          </ac:spMkLst>
        </pc:spChg>
        <pc:spChg chg="add del">
          <ac:chgData name="Katia Marisa Gula Pinheiro" userId="94f510bfff723da2" providerId="LiveId" clId="{0214DFB8-10AF-46E0-89E2-837381005252}" dt="2026-06-10T14:39:28.698" v="7516" actId="26606"/>
          <ac:spMkLst>
            <pc:docMk/>
            <pc:sldMk cId="2270840897" sldId="265"/>
            <ac:spMk id="70" creationId="{AC4CE3C4-3600-4353-9FE1-B32D06BEF02B}"/>
          </ac:spMkLst>
        </pc:spChg>
        <pc:spChg chg="add del">
          <ac:chgData name="Katia Marisa Gula Pinheiro" userId="94f510bfff723da2" providerId="LiveId" clId="{0214DFB8-10AF-46E0-89E2-837381005252}" dt="2026-06-10T14:49:24.494" v="7567" actId="26606"/>
          <ac:spMkLst>
            <pc:docMk/>
            <pc:sldMk cId="2270840897" sldId="265"/>
            <ac:spMk id="77" creationId="{C51A08AC-F796-409C-AD97-8B476289EC51}"/>
          </ac:spMkLst>
        </pc:spChg>
        <pc:spChg chg="add del">
          <ac:chgData name="Katia Marisa Gula Pinheiro" userId="94f510bfff723da2" providerId="LiveId" clId="{0214DFB8-10AF-46E0-89E2-837381005252}" dt="2026-06-10T14:49:24.477" v="7566" actId="26606"/>
          <ac:spMkLst>
            <pc:docMk/>
            <pc:sldMk cId="2270840897" sldId="265"/>
            <ac:spMk id="88" creationId="{22F24225-0E3A-40A5-A927-CEFC144381AA}"/>
          </ac:spMkLst>
        </pc:spChg>
        <pc:spChg chg="add del">
          <ac:chgData name="Katia Marisa Gula Pinheiro" userId="94f510bfff723da2" providerId="LiveId" clId="{0214DFB8-10AF-46E0-89E2-837381005252}" dt="2026-06-10T14:49:03.338" v="7564" actId="26606"/>
          <ac:spMkLst>
            <pc:docMk/>
            <pc:sldMk cId="2270840897" sldId="265"/>
            <ac:spMk id="89" creationId="{47FC6A8B-34F9-40FB-AA2D-E34168F52850}"/>
          </ac:spMkLst>
        </pc:spChg>
        <pc:spChg chg="add del">
          <ac:chgData name="Katia Marisa Gula Pinheiro" userId="94f510bfff723da2" providerId="LiveId" clId="{0214DFB8-10AF-46E0-89E2-837381005252}" dt="2026-06-10T14:49:57.345" v="7574" actId="26606"/>
          <ac:spMkLst>
            <pc:docMk/>
            <pc:sldMk cId="2270840897" sldId="265"/>
            <ac:spMk id="92" creationId="{40C0D7D4-D83D-4C58-87D1-955F0A9173D7}"/>
          </ac:spMkLst>
        </pc:spChg>
        <pc:spChg chg="add del">
          <ac:chgData name="Katia Marisa Gula Pinheiro" userId="94f510bfff723da2" providerId="LiveId" clId="{0214DFB8-10AF-46E0-89E2-837381005252}" dt="2026-06-10T14:49:57.345" v="7574" actId="26606"/>
          <ac:spMkLst>
            <pc:docMk/>
            <pc:sldMk cId="2270840897" sldId="265"/>
            <ac:spMk id="94" creationId="{15F9A324-404E-4C5D-AFF0-C5D0D84182B0}"/>
          </ac:spMkLst>
        </pc:spChg>
        <pc:spChg chg="add del">
          <ac:chgData name="Katia Marisa Gula Pinheiro" userId="94f510bfff723da2" providerId="LiveId" clId="{0214DFB8-10AF-46E0-89E2-837381005252}" dt="2026-06-10T14:49:24.477" v="7566" actId="26606"/>
          <ac:spMkLst>
            <pc:docMk/>
            <pc:sldMk cId="2270840897" sldId="265"/>
            <ac:spMk id="96" creationId="{60A52FE6-BB17-4BE4-BFA1-8896FD7CFABA}"/>
          </ac:spMkLst>
        </pc:spChg>
        <pc:spChg chg="add del">
          <ac:chgData name="Katia Marisa Gula Pinheiro" userId="94f510bfff723da2" providerId="LiveId" clId="{0214DFB8-10AF-46E0-89E2-837381005252}" dt="2026-06-10T14:49:24.477" v="7566" actId="26606"/>
          <ac:spMkLst>
            <pc:docMk/>
            <pc:sldMk cId="2270840897" sldId="265"/>
            <ac:spMk id="97" creationId="{BE30D5C6-EC5C-4D78-8689-1B6822BFF71A}"/>
          </ac:spMkLst>
        </pc:spChg>
        <pc:spChg chg="add del">
          <ac:chgData name="Katia Marisa Gula Pinheiro" userId="94f510bfff723da2" providerId="LiveId" clId="{0214DFB8-10AF-46E0-89E2-837381005252}" dt="2026-06-10T14:49:24.477" v="7566" actId="26606"/>
          <ac:spMkLst>
            <pc:docMk/>
            <pc:sldMk cId="2270840897" sldId="265"/>
            <ac:spMk id="98" creationId="{A7BBF837-70DD-4FFD-A87C-FAD1F5D8AB4C}"/>
          </ac:spMkLst>
        </pc:spChg>
        <pc:spChg chg="add del">
          <ac:chgData name="Katia Marisa Gula Pinheiro" userId="94f510bfff723da2" providerId="LiveId" clId="{0214DFB8-10AF-46E0-89E2-837381005252}" dt="2026-06-10T14:49:24.477" v="7566" actId="26606"/>
          <ac:spMkLst>
            <pc:docMk/>
            <pc:sldMk cId="2270840897" sldId="265"/>
            <ac:spMk id="99" creationId="{12A73499-12A4-4080-B0DE-351867697F87}"/>
          </ac:spMkLst>
        </pc:spChg>
        <pc:spChg chg="add del">
          <ac:chgData name="Katia Marisa Gula Pinheiro" userId="94f510bfff723da2" providerId="LiveId" clId="{0214DFB8-10AF-46E0-89E2-837381005252}" dt="2026-06-10T14:49:24.477" v="7566" actId="26606"/>
          <ac:spMkLst>
            <pc:docMk/>
            <pc:sldMk cId="2270840897" sldId="265"/>
            <ac:spMk id="100" creationId="{CE5EB792-CB0B-44C0-9561-24A263D874DA}"/>
          </ac:spMkLst>
        </pc:spChg>
        <pc:spChg chg="add del">
          <ac:chgData name="Katia Marisa Gula Pinheiro" userId="94f510bfff723da2" providerId="LiveId" clId="{0214DFB8-10AF-46E0-89E2-837381005252}" dt="2026-06-10T14:49:24.477" v="7566" actId="26606"/>
          <ac:spMkLst>
            <pc:docMk/>
            <pc:sldMk cId="2270840897" sldId="265"/>
            <ac:spMk id="101" creationId="{A1C20ACF-9C74-C18E-59E5-889B23178496}"/>
          </ac:spMkLst>
        </pc:spChg>
        <pc:spChg chg="add del">
          <ac:chgData name="Katia Marisa Gula Pinheiro" userId="94f510bfff723da2" providerId="LiveId" clId="{0214DFB8-10AF-46E0-89E2-837381005252}" dt="2026-06-10T14:49:24.477" v="7566" actId="26606"/>
          <ac:spMkLst>
            <pc:docMk/>
            <pc:sldMk cId="2270840897" sldId="265"/>
            <ac:spMk id="102" creationId="{C0FB4A96-0FD5-4642-8CE2-57623A3A42D4}"/>
          </ac:spMkLst>
        </pc:spChg>
        <pc:spChg chg="add del">
          <ac:chgData name="Katia Marisa Gula Pinheiro" userId="94f510bfff723da2" providerId="LiveId" clId="{0214DFB8-10AF-46E0-89E2-837381005252}" dt="2026-06-10T14:49:57.345" v="7574" actId="26606"/>
          <ac:spMkLst>
            <pc:docMk/>
            <pc:sldMk cId="2270840897" sldId="265"/>
            <ac:spMk id="104" creationId="{3D5FBB81-B61B-416A-8F5D-A8DDF62530F1}"/>
          </ac:spMkLst>
        </pc:spChg>
        <pc:spChg chg="add del">
          <ac:chgData name="Katia Marisa Gula Pinheiro" userId="94f510bfff723da2" providerId="LiveId" clId="{0214DFB8-10AF-46E0-89E2-837381005252}" dt="2026-06-10T14:49:57.345" v="7574" actId="26606"/>
          <ac:spMkLst>
            <pc:docMk/>
            <pc:sldMk cId="2270840897" sldId="265"/>
            <ac:spMk id="105" creationId="{AC4CE3C4-3600-4353-9FE1-B32D06BEF02B}"/>
          </ac:spMkLst>
        </pc:spChg>
        <pc:spChg chg="add del mod">
          <ac:chgData name="Katia Marisa Gula Pinheiro" userId="94f510bfff723da2" providerId="LiveId" clId="{0214DFB8-10AF-46E0-89E2-837381005252}" dt="2026-06-10T14:50:27.095" v="7578" actId="26606"/>
          <ac:spMkLst>
            <pc:docMk/>
            <pc:sldMk cId="2270840897" sldId="265"/>
            <ac:spMk id="106" creationId="{A1C20ACF-9C74-C18E-59E5-889B23178496}"/>
          </ac:spMkLst>
        </pc:spChg>
        <pc:spChg chg="add del">
          <ac:chgData name="Katia Marisa Gula Pinheiro" userId="94f510bfff723da2" providerId="LiveId" clId="{0214DFB8-10AF-46E0-89E2-837381005252}" dt="2026-06-10T14:49:57.339" v="7573" actId="26606"/>
          <ac:spMkLst>
            <pc:docMk/>
            <pc:sldMk cId="2270840897" sldId="265"/>
            <ac:spMk id="111" creationId="{49BB7E9A-6937-4BF0-9F51-A20F197B550F}"/>
          </ac:spMkLst>
        </pc:spChg>
        <pc:spChg chg="add del">
          <ac:chgData name="Katia Marisa Gula Pinheiro" userId="94f510bfff723da2" providerId="LiveId" clId="{0214DFB8-10AF-46E0-89E2-837381005252}" dt="2026-06-10T14:49:57.339" v="7573" actId="26606"/>
          <ac:spMkLst>
            <pc:docMk/>
            <pc:sldMk cId="2270840897" sldId="265"/>
            <ac:spMk id="113" creationId="{E0939753-89D7-48A8-8441-B9FF25CE8A7E}"/>
          </ac:spMkLst>
        </pc:spChg>
        <pc:spChg chg="add del">
          <ac:chgData name="Katia Marisa Gula Pinheiro" userId="94f510bfff723da2" providerId="LiveId" clId="{0214DFB8-10AF-46E0-89E2-837381005252}" dt="2026-06-10T14:49:57.339" v="7573" actId="26606"/>
          <ac:spMkLst>
            <pc:docMk/>
            <pc:sldMk cId="2270840897" sldId="265"/>
            <ac:spMk id="115" creationId="{9F5CCFC5-858F-4B45-9B10-D49DD0280D20}"/>
          </ac:spMkLst>
        </pc:spChg>
        <pc:spChg chg="add del">
          <ac:chgData name="Katia Marisa Gula Pinheiro" userId="94f510bfff723da2" providerId="LiveId" clId="{0214DFB8-10AF-46E0-89E2-837381005252}" dt="2026-06-10T14:49:57.339" v="7573" actId="26606"/>
          <ac:spMkLst>
            <pc:docMk/>
            <pc:sldMk cId="2270840897" sldId="265"/>
            <ac:spMk id="117" creationId="{2348ECDC-D455-4B71-90F6-2ECC12B7983B}"/>
          </ac:spMkLst>
        </pc:spChg>
        <pc:spChg chg="add del">
          <ac:chgData name="Katia Marisa Gula Pinheiro" userId="94f510bfff723da2" providerId="LiveId" clId="{0214DFB8-10AF-46E0-89E2-837381005252}" dt="2026-06-10T19:07:09.850" v="10861"/>
          <ac:spMkLst>
            <pc:docMk/>
            <pc:sldMk cId="2270840897" sldId="265"/>
            <ac:spMk id="119" creationId="{3D5FBB81-B61B-416A-8F5D-A8DDF62530F1}"/>
          </ac:spMkLst>
        </pc:spChg>
        <pc:spChg chg="add del">
          <ac:chgData name="Katia Marisa Gula Pinheiro" userId="94f510bfff723da2" providerId="LiveId" clId="{0214DFB8-10AF-46E0-89E2-837381005252}" dt="2026-06-10T19:07:09.850" v="10861"/>
          <ac:spMkLst>
            <pc:docMk/>
            <pc:sldMk cId="2270840897" sldId="265"/>
            <ac:spMk id="120" creationId="{40C0D7D4-D83D-4C58-87D1-955F0A9173D7}"/>
          </ac:spMkLst>
        </pc:spChg>
        <pc:spChg chg="add del">
          <ac:chgData name="Katia Marisa Gula Pinheiro" userId="94f510bfff723da2" providerId="LiveId" clId="{0214DFB8-10AF-46E0-89E2-837381005252}" dt="2026-06-10T19:07:09.850" v="10861"/>
          <ac:spMkLst>
            <pc:docMk/>
            <pc:sldMk cId="2270840897" sldId="265"/>
            <ac:spMk id="121" creationId="{15F9A324-404E-4C5D-AFF0-C5D0D84182B0}"/>
          </ac:spMkLst>
        </pc:spChg>
        <pc:spChg chg="add del">
          <ac:chgData name="Katia Marisa Gula Pinheiro" userId="94f510bfff723da2" providerId="LiveId" clId="{0214DFB8-10AF-46E0-89E2-837381005252}" dt="2026-06-10T19:07:09.850" v="10861"/>
          <ac:spMkLst>
            <pc:docMk/>
            <pc:sldMk cId="2270840897" sldId="265"/>
            <ac:spMk id="122" creationId="{AC4CE3C4-3600-4353-9FE1-B32D06BEF02B}"/>
          </ac:spMkLst>
        </pc:spChg>
        <pc:grpChg chg="add del">
          <ac:chgData name="Katia Marisa Gula Pinheiro" userId="94f510bfff723da2" providerId="LiveId" clId="{0214DFB8-10AF-46E0-89E2-837381005252}" dt="2026-06-10T14:40:26.918" v="7521" actId="26606"/>
          <ac:grpSpMkLst>
            <pc:docMk/>
            <pc:sldMk cId="2270840897" sldId="265"/>
            <ac:grpSpMk id="10" creationId="{6CCEEF8A-4A3A-4B35-AA57-D804767F5AD9}"/>
          </ac:grpSpMkLst>
        </pc:grpChg>
        <pc:grpChg chg="add del">
          <ac:chgData name="Katia Marisa Gula Pinheiro" userId="94f510bfff723da2" providerId="LiveId" clId="{0214DFB8-10AF-46E0-89E2-837381005252}" dt="2026-06-10T14:38:12.163" v="7506" actId="26606"/>
          <ac:grpSpMkLst>
            <pc:docMk/>
            <pc:sldMk cId="2270840897" sldId="265"/>
            <ac:grpSpMk id="31" creationId="{D4D684F8-91BF-481C-A965-722756A383D0}"/>
          </ac:grpSpMkLst>
        </pc:grpChg>
        <pc:grpChg chg="add del">
          <ac:chgData name="Katia Marisa Gula Pinheiro" userId="94f510bfff723da2" providerId="LiveId" clId="{0214DFB8-10AF-46E0-89E2-837381005252}" dt="2026-06-10T14:40:26.907" v="7520" actId="26606"/>
          <ac:grpSpMkLst>
            <pc:docMk/>
            <pc:sldMk cId="2270840897" sldId="265"/>
            <ac:grpSpMk id="33" creationId="{1E1B312B-4E9A-405C-9CE8-10325438035E}"/>
          </ac:grpSpMkLst>
        </pc:grpChg>
        <pc:grpChg chg="add del">
          <ac:chgData name="Katia Marisa Gula Pinheiro" userId="94f510bfff723da2" providerId="LiveId" clId="{0214DFB8-10AF-46E0-89E2-837381005252}" dt="2026-06-10T14:38:30.934" v="7508" actId="26606"/>
          <ac:grpSpMkLst>
            <pc:docMk/>
            <pc:sldMk cId="2270840897" sldId="265"/>
            <ac:grpSpMk id="41" creationId="{D4D684F8-91BF-481C-A965-722756A383D0}"/>
          </ac:grpSpMkLst>
        </pc:grpChg>
        <pc:grpChg chg="add del">
          <ac:chgData name="Katia Marisa Gula Pinheiro" userId="94f510bfff723da2" providerId="LiveId" clId="{0214DFB8-10AF-46E0-89E2-837381005252}" dt="2026-06-10T14:40:42.836" v="7525" actId="26606"/>
          <ac:grpSpMkLst>
            <pc:docMk/>
            <pc:sldMk cId="2270840897" sldId="265"/>
            <ac:grpSpMk id="46" creationId="{D4D684F8-91BF-481C-A965-722756A383D0}"/>
          </ac:grpSpMkLst>
        </pc:grpChg>
        <pc:grpChg chg="add del">
          <ac:chgData name="Katia Marisa Gula Pinheiro" userId="94f510bfff723da2" providerId="LiveId" clId="{0214DFB8-10AF-46E0-89E2-837381005252}" dt="2026-06-10T14:39:13.499" v="7512" actId="26606"/>
          <ac:grpSpMkLst>
            <pc:docMk/>
            <pc:sldMk cId="2270840897" sldId="265"/>
            <ac:grpSpMk id="59" creationId="{57E5BCCD-DB23-4AD8-B850-9154AAE91E0F}"/>
          </ac:grpSpMkLst>
        </pc:grpChg>
        <pc:grpChg chg="add del">
          <ac:chgData name="Katia Marisa Gula Pinheiro" userId="94f510bfff723da2" providerId="LiveId" clId="{0214DFB8-10AF-46E0-89E2-837381005252}" dt="2026-06-10T14:41:17.690" v="7530" actId="26606"/>
          <ac:grpSpMkLst>
            <pc:docMk/>
            <pc:sldMk cId="2270840897" sldId="265"/>
            <ac:grpSpMk id="62" creationId="{1E1B312B-4E9A-405C-9CE8-10325438035E}"/>
          </ac:grpSpMkLst>
        </pc:grpChg>
        <pc:grpChg chg="add del">
          <ac:chgData name="Katia Marisa Gula Pinheiro" userId="94f510bfff723da2" providerId="LiveId" clId="{0214DFB8-10AF-46E0-89E2-837381005252}" dt="2026-06-10T14:49:24.494" v="7567" actId="26606"/>
          <ac:grpSpMkLst>
            <pc:docMk/>
            <pc:sldMk cId="2270840897" sldId="265"/>
            <ac:grpSpMk id="79" creationId="{1E1B312B-4E9A-405C-9CE8-10325438035E}"/>
          </ac:grpSpMkLst>
        </pc:grpChg>
        <pc:grpChg chg="add del">
          <ac:chgData name="Katia Marisa Gula Pinheiro" userId="94f510bfff723da2" providerId="LiveId" clId="{0214DFB8-10AF-46E0-89E2-837381005252}" dt="2026-06-10T14:49:03.338" v="7564" actId="26606"/>
          <ac:grpSpMkLst>
            <pc:docMk/>
            <pc:sldMk cId="2270840897" sldId="265"/>
            <ac:grpSpMk id="91" creationId="{D4D684F8-91BF-481C-A965-722756A383D0}"/>
          </ac:grpSpMkLst>
        </pc:grpChg>
        <pc:graphicFrameChg chg="add del">
          <ac:chgData name="Katia Marisa Gula Pinheiro" userId="94f510bfff723da2" providerId="LiveId" clId="{0214DFB8-10AF-46E0-89E2-837381005252}" dt="2026-06-10T14:38:12.163" v="7506" actId="26606"/>
          <ac:graphicFrameMkLst>
            <pc:docMk/>
            <pc:sldMk cId="2270840897" sldId="265"/>
            <ac:graphicFrameMk id="39" creationId="{9FFE4908-C11A-A2A4-3301-E6DE9470F353}"/>
          </ac:graphicFrameMkLst>
        </pc:graphicFrameChg>
        <pc:graphicFrameChg chg="add del">
          <ac:chgData name="Katia Marisa Gula Pinheiro" userId="94f510bfff723da2" providerId="LiveId" clId="{0214DFB8-10AF-46E0-89E2-837381005252}" dt="2026-06-10T14:49:03.338" v="7564" actId="26606"/>
          <ac:graphicFrameMkLst>
            <pc:docMk/>
            <pc:sldMk cId="2270840897" sldId="265"/>
            <ac:graphicFrameMk id="85" creationId="{1B31670B-90AF-43DA-D39C-747E6A592E98}"/>
          </ac:graphicFrameMkLst>
        </pc:graphicFrameChg>
        <pc:graphicFrameChg chg="add mod modGraphic">
          <ac:chgData name="Katia Marisa Gula Pinheiro" userId="94f510bfff723da2" providerId="LiveId" clId="{0214DFB8-10AF-46E0-89E2-837381005252}" dt="2026-06-11T18:02:01.361" v="12412" actId="14100"/>
          <ac:graphicFrameMkLst>
            <pc:docMk/>
            <pc:sldMk cId="2270840897" sldId="265"/>
            <ac:graphicFrameMk id="124" creationId="{A6C03CA8-C225-4638-0D32-8FD414015BAE}"/>
          </ac:graphicFrameMkLst>
        </pc:graphicFrameChg>
        <pc:picChg chg="add del">
          <ac:chgData name="Katia Marisa Gula Pinheiro" userId="94f510bfff723da2" providerId="LiveId" clId="{0214DFB8-10AF-46E0-89E2-837381005252}" dt="2026-06-10T14:38:02.412" v="7504" actId="26606"/>
          <ac:picMkLst>
            <pc:docMk/>
            <pc:sldMk cId="2270840897" sldId="265"/>
            <ac:picMk id="18" creationId="{B4F7B6F2-1FC9-43C9-7102-9F0F2CD4202C}"/>
          </ac:picMkLst>
        </pc:picChg>
        <pc:picChg chg="add del mod">
          <ac:chgData name="Katia Marisa Gula Pinheiro" userId="94f510bfff723da2" providerId="LiveId" clId="{0214DFB8-10AF-46E0-89E2-837381005252}" dt="2026-06-10T14:39:34.439" v="7518" actId="26606"/>
          <ac:picMkLst>
            <pc:docMk/>
            <pc:sldMk cId="2270840897" sldId="265"/>
            <ac:picMk id="52" creationId="{B4F7B6F2-1FC9-43C9-7102-9F0F2CD4202C}"/>
          </ac:picMkLst>
        </pc:picChg>
        <pc:picChg chg="add">
          <ac:chgData name="Katia Marisa Gula Pinheiro" userId="94f510bfff723da2" providerId="LiveId" clId="{0214DFB8-10AF-46E0-89E2-837381005252}" dt="2026-06-10T14:49:24.494" v="7567" actId="26606"/>
          <ac:picMkLst>
            <pc:docMk/>
            <pc:sldMk cId="2270840897" sldId="265"/>
            <ac:picMk id="87" creationId="{ABB2E4EF-4EE9-9F53-76DF-0AB35EC0CC1F}"/>
          </ac:picMkLst>
        </pc:picChg>
      </pc:sldChg>
      <pc:sldChg chg="addSp delSp modSp new mod setBg delDesignElem">
        <pc:chgData name="Katia Marisa Gula Pinheiro" userId="94f510bfff723da2" providerId="LiveId" clId="{0214DFB8-10AF-46E0-89E2-837381005252}" dt="2026-06-11T18:04:48.667" v="12473" actId="20577"/>
        <pc:sldMkLst>
          <pc:docMk/>
          <pc:sldMk cId="4156489000" sldId="266"/>
        </pc:sldMkLst>
        <pc:spChg chg="add del">
          <ac:chgData name="Katia Marisa Gula Pinheiro" userId="94f510bfff723da2" providerId="LiveId" clId="{0214DFB8-10AF-46E0-89E2-837381005252}" dt="2026-06-10T14:56:42.955" v="7587" actId="26606"/>
          <ac:spMkLst>
            <pc:docMk/>
            <pc:sldMk cId="4156489000" sldId="266"/>
            <ac:spMk id="2" creationId="{7F75A8E4-7705-B19D-4764-90DF15DD7E6A}"/>
          </ac:spMkLst>
        </pc:spChg>
        <pc:spChg chg="mod">
          <ac:chgData name="Katia Marisa Gula Pinheiro" userId="94f510bfff723da2" providerId="LiveId" clId="{0214DFB8-10AF-46E0-89E2-837381005252}" dt="2026-06-10T17:51:00.153" v="9489" actId="14100"/>
          <ac:spMkLst>
            <pc:docMk/>
            <pc:sldMk cId="4156489000" sldId="266"/>
            <ac:spMk id="3" creationId="{ECE8E904-7AE0-D6AF-771B-963A898DFB0B}"/>
          </ac:spMkLst>
        </pc:spChg>
        <pc:spChg chg="mod ord">
          <ac:chgData name="Katia Marisa Gula Pinheiro" userId="94f510bfff723da2" providerId="LiveId" clId="{0214DFB8-10AF-46E0-89E2-837381005252}" dt="2026-06-11T18:04:48.667" v="12473" actId="20577"/>
          <ac:spMkLst>
            <pc:docMk/>
            <pc:sldMk cId="4156489000" sldId="266"/>
            <ac:spMk id="4" creationId="{301FC990-2C6A-1665-EB4E-7BA230E609BA}"/>
          </ac:spMkLst>
        </pc:spChg>
        <pc:spChg chg="add mod">
          <ac:chgData name="Katia Marisa Gula Pinheiro" userId="94f510bfff723da2" providerId="LiveId" clId="{0214DFB8-10AF-46E0-89E2-837381005252}" dt="2026-06-10T15:03:35.357" v="7691" actId="767"/>
          <ac:spMkLst>
            <pc:docMk/>
            <pc:sldMk cId="4156489000" sldId="266"/>
            <ac:spMk id="5" creationId="{8059CAAE-B29C-1C88-7282-F5772E4D0F39}"/>
          </ac:spMkLst>
        </pc:spChg>
        <pc:spChg chg="add del mod">
          <ac:chgData name="Katia Marisa Gula Pinheiro" userId="94f510bfff723da2" providerId="LiveId" clId="{0214DFB8-10AF-46E0-89E2-837381005252}" dt="2026-06-10T15:04:30.072" v="7696"/>
          <ac:spMkLst>
            <pc:docMk/>
            <pc:sldMk cId="4156489000" sldId="266"/>
            <ac:spMk id="6" creationId="{090AFE48-5AA6-2D6D-B6C0-3C9D335A5C42}"/>
          </ac:spMkLst>
        </pc:spChg>
        <pc:spChg chg="add mod">
          <ac:chgData name="Katia Marisa Gula Pinheiro" userId="94f510bfff723da2" providerId="LiveId" clId="{0214DFB8-10AF-46E0-89E2-837381005252}" dt="2026-06-10T15:49:39.160" v="8548" actId="33987"/>
          <ac:spMkLst>
            <pc:docMk/>
            <pc:sldMk cId="4156489000" sldId="266"/>
            <ac:spMk id="7" creationId="{4C961BB4-4D98-D813-DCA8-76D87EDC1A9E}"/>
          </ac:spMkLst>
        </pc:spChg>
        <pc:spChg chg="add mod">
          <ac:chgData name="Katia Marisa Gula Pinheiro" userId="94f510bfff723da2" providerId="LiveId" clId="{0214DFB8-10AF-46E0-89E2-837381005252}" dt="2026-06-10T17:43:58.339" v="9420" actId="33987"/>
          <ac:spMkLst>
            <pc:docMk/>
            <pc:sldMk cId="4156489000" sldId="266"/>
            <ac:spMk id="8" creationId="{6F773086-3C50-8DC4-AC99-53BD47AB9DC7}"/>
          </ac:spMkLst>
        </pc:spChg>
        <pc:spChg chg="add mod">
          <ac:chgData name="Katia Marisa Gula Pinheiro" userId="94f510bfff723da2" providerId="LiveId" clId="{0214DFB8-10AF-46E0-89E2-837381005252}" dt="2026-06-10T17:43:56.331" v="9419" actId="767"/>
          <ac:spMkLst>
            <pc:docMk/>
            <pc:sldMk cId="4156489000" sldId="266"/>
            <ac:spMk id="10" creationId="{B017A52B-45AE-2C60-4FF5-841203946F08}"/>
          </ac:spMkLst>
        </pc:spChg>
        <pc:spChg chg="add del">
          <ac:chgData name="Katia Marisa Gula Pinheiro" userId="94f510bfff723da2" providerId="LiveId" clId="{0214DFB8-10AF-46E0-89E2-837381005252}" dt="2026-06-10T14:56:42.947" v="7586" actId="26606"/>
          <ac:spMkLst>
            <pc:docMk/>
            <pc:sldMk cId="4156489000" sldId="266"/>
            <ac:spMk id="11" creationId="{C51A08AC-F796-409C-AD97-8B476289EC51}"/>
          </ac:spMkLst>
        </pc:spChg>
        <pc:spChg chg="add del">
          <ac:chgData name="Katia Marisa Gula Pinheiro" userId="94f510bfff723da2" providerId="LiveId" clId="{0214DFB8-10AF-46E0-89E2-837381005252}" dt="2026-06-10T15:26:12.097" v="8223" actId="26606"/>
          <ac:spMkLst>
            <pc:docMk/>
            <pc:sldMk cId="4156489000" sldId="266"/>
            <ac:spMk id="20" creationId="{593B4D24-F4A8-4141-A20A-E0575D199633}"/>
          </ac:spMkLst>
        </pc:spChg>
        <pc:spChg chg="add del">
          <ac:chgData name="Katia Marisa Gula Pinheiro" userId="94f510bfff723da2" providerId="LiveId" clId="{0214DFB8-10AF-46E0-89E2-837381005252}" dt="2026-06-10T15:24:39.105" v="8207" actId="26606"/>
          <ac:spMkLst>
            <pc:docMk/>
            <pc:sldMk cId="4156489000" sldId="266"/>
            <ac:spMk id="28" creationId="{C51A08AC-F796-409C-AD97-8B476289EC51}"/>
          </ac:spMkLst>
        </pc:spChg>
        <pc:spChg chg="add del">
          <ac:chgData name="Katia Marisa Gula Pinheiro" userId="94f510bfff723da2" providerId="LiveId" clId="{0214DFB8-10AF-46E0-89E2-837381005252}" dt="2026-06-10T14:59:29.816" v="7590" actId="26606"/>
          <ac:spMkLst>
            <pc:docMk/>
            <pc:sldMk cId="4156489000" sldId="266"/>
            <ac:spMk id="32" creationId="{22F24225-0E3A-40A5-A927-CEFC144381AA}"/>
          </ac:spMkLst>
        </pc:spChg>
        <pc:spChg chg="add del">
          <ac:chgData name="Katia Marisa Gula Pinheiro" userId="94f510bfff723da2" providerId="LiveId" clId="{0214DFB8-10AF-46E0-89E2-837381005252}" dt="2026-06-10T14:59:29.816" v="7590" actId="26606"/>
          <ac:spMkLst>
            <pc:docMk/>
            <pc:sldMk cId="4156489000" sldId="266"/>
            <ac:spMk id="34" creationId="{5B02B8FB-EF36-4677-B5B5-E9B989F25EBC}"/>
          </ac:spMkLst>
        </pc:spChg>
        <pc:spChg chg="add del">
          <ac:chgData name="Katia Marisa Gula Pinheiro" userId="94f510bfff723da2" providerId="LiveId" clId="{0214DFB8-10AF-46E0-89E2-837381005252}" dt="2026-06-10T14:59:29.816" v="7590" actId="26606"/>
          <ac:spMkLst>
            <pc:docMk/>
            <pc:sldMk cId="4156489000" sldId="266"/>
            <ac:spMk id="38" creationId="{12A73499-12A4-4080-B0DE-351867697F87}"/>
          </ac:spMkLst>
        </pc:spChg>
        <pc:spChg chg="add del">
          <ac:chgData name="Katia Marisa Gula Pinheiro" userId="94f510bfff723da2" providerId="LiveId" clId="{0214DFB8-10AF-46E0-89E2-837381005252}" dt="2026-06-10T14:59:29.816" v="7590" actId="26606"/>
          <ac:spMkLst>
            <pc:docMk/>
            <pc:sldMk cId="4156489000" sldId="266"/>
            <ac:spMk id="40" creationId="{60A52FE6-BB17-4BE4-BFA1-8896FD7CFABA}"/>
          </ac:spMkLst>
        </pc:spChg>
        <pc:spChg chg="add del">
          <ac:chgData name="Katia Marisa Gula Pinheiro" userId="94f510bfff723da2" providerId="LiveId" clId="{0214DFB8-10AF-46E0-89E2-837381005252}" dt="2026-06-10T15:24:45.618" v="8210" actId="26606"/>
          <ac:spMkLst>
            <pc:docMk/>
            <pc:sldMk cId="4156489000" sldId="266"/>
            <ac:spMk id="41" creationId="{22F24225-0E3A-40A5-A927-CEFC144381AA}"/>
          </ac:spMkLst>
        </pc:spChg>
        <pc:spChg chg="add del">
          <ac:chgData name="Katia Marisa Gula Pinheiro" userId="94f510bfff723da2" providerId="LiveId" clId="{0214DFB8-10AF-46E0-89E2-837381005252}" dt="2026-06-10T14:59:29.816" v="7590" actId="26606"/>
          <ac:spMkLst>
            <pc:docMk/>
            <pc:sldMk cId="4156489000" sldId="266"/>
            <ac:spMk id="42" creationId="{A7BBF837-70DD-4FFD-A87C-FAD1F5D8AB4C}"/>
          </ac:spMkLst>
        </pc:spChg>
        <pc:spChg chg="add del">
          <ac:chgData name="Katia Marisa Gula Pinheiro" userId="94f510bfff723da2" providerId="LiveId" clId="{0214DFB8-10AF-46E0-89E2-837381005252}" dt="2026-06-10T15:24:45.618" v="8210" actId="26606"/>
          <ac:spMkLst>
            <pc:docMk/>
            <pc:sldMk cId="4156489000" sldId="266"/>
            <ac:spMk id="43" creationId="{5B02B8FB-EF36-4677-B5B5-E9B989F25EBC}"/>
          </ac:spMkLst>
        </pc:spChg>
        <pc:spChg chg="add del">
          <ac:chgData name="Katia Marisa Gula Pinheiro" userId="94f510bfff723da2" providerId="LiveId" clId="{0214DFB8-10AF-46E0-89E2-837381005252}" dt="2026-06-10T14:59:29.816" v="7590" actId="26606"/>
          <ac:spMkLst>
            <pc:docMk/>
            <pc:sldMk cId="4156489000" sldId="266"/>
            <ac:spMk id="44" creationId="{CE5EB792-CB0B-44C0-9561-24A263D874DA}"/>
          </ac:spMkLst>
        </pc:spChg>
        <pc:spChg chg="add del">
          <ac:chgData name="Katia Marisa Gula Pinheiro" userId="94f510bfff723da2" providerId="LiveId" clId="{0214DFB8-10AF-46E0-89E2-837381005252}" dt="2026-06-10T15:24:45.618" v="8210" actId="26606"/>
          <ac:spMkLst>
            <pc:docMk/>
            <pc:sldMk cId="4156489000" sldId="266"/>
            <ac:spMk id="45" creationId="{BE30D5C6-EC5C-4D78-8689-1B6822BFF71A}"/>
          </ac:spMkLst>
        </pc:spChg>
        <pc:spChg chg="add del">
          <ac:chgData name="Katia Marisa Gula Pinheiro" userId="94f510bfff723da2" providerId="LiveId" clId="{0214DFB8-10AF-46E0-89E2-837381005252}" dt="2026-06-10T14:59:29.816" v="7590" actId="26606"/>
          <ac:spMkLst>
            <pc:docMk/>
            <pc:sldMk cId="4156489000" sldId="266"/>
            <ac:spMk id="46" creationId="{C0FB4A96-0FD5-4642-8CE2-57623A3A42D4}"/>
          </ac:spMkLst>
        </pc:spChg>
        <pc:spChg chg="add del">
          <ac:chgData name="Katia Marisa Gula Pinheiro" userId="94f510bfff723da2" providerId="LiveId" clId="{0214DFB8-10AF-46E0-89E2-837381005252}" dt="2026-06-10T15:24:45.618" v="8210" actId="26606"/>
          <ac:spMkLst>
            <pc:docMk/>
            <pc:sldMk cId="4156489000" sldId="266"/>
            <ac:spMk id="47" creationId="{12A73499-12A4-4080-B0DE-351867697F87}"/>
          </ac:spMkLst>
        </pc:spChg>
        <pc:spChg chg="add del">
          <ac:chgData name="Katia Marisa Gula Pinheiro" userId="94f510bfff723da2" providerId="LiveId" clId="{0214DFB8-10AF-46E0-89E2-837381005252}" dt="2026-06-10T15:24:45.618" v="8210" actId="26606"/>
          <ac:spMkLst>
            <pc:docMk/>
            <pc:sldMk cId="4156489000" sldId="266"/>
            <ac:spMk id="48" creationId="{60A52FE6-BB17-4BE4-BFA1-8896FD7CFABA}"/>
          </ac:spMkLst>
        </pc:spChg>
        <pc:spChg chg="add del">
          <ac:chgData name="Katia Marisa Gula Pinheiro" userId="94f510bfff723da2" providerId="LiveId" clId="{0214DFB8-10AF-46E0-89E2-837381005252}" dt="2026-06-10T15:24:45.618" v="8210" actId="26606"/>
          <ac:spMkLst>
            <pc:docMk/>
            <pc:sldMk cId="4156489000" sldId="266"/>
            <ac:spMk id="49" creationId="{A7BBF837-70DD-4FFD-A87C-FAD1F5D8AB4C}"/>
          </ac:spMkLst>
        </pc:spChg>
        <pc:spChg chg="add del">
          <ac:chgData name="Katia Marisa Gula Pinheiro" userId="94f510bfff723da2" providerId="LiveId" clId="{0214DFB8-10AF-46E0-89E2-837381005252}" dt="2026-06-10T15:24:45.618" v="8210" actId="26606"/>
          <ac:spMkLst>
            <pc:docMk/>
            <pc:sldMk cId="4156489000" sldId="266"/>
            <ac:spMk id="50" creationId="{CE5EB792-CB0B-44C0-9561-24A263D874DA}"/>
          </ac:spMkLst>
        </pc:spChg>
        <pc:spChg chg="add del">
          <ac:chgData name="Katia Marisa Gula Pinheiro" userId="94f510bfff723da2" providerId="LiveId" clId="{0214DFB8-10AF-46E0-89E2-837381005252}" dt="2026-06-10T15:25:11.074" v="8213" actId="26606"/>
          <ac:spMkLst>
            <pc:docMk/>
            <pc:sldMk cId="4156489000" sldId="266"/>
            <ac:spMk id="54" creationId="{47FC6A8B-34F9-40FB-AA2D-E34168F52850}"/>
          </ac:spMkLst>
        </pc:spChg>
        <pc:spChg chg="add del">
          <ac:chgData name="Katia Marisa Gula Pinheiro" userId="94f510bfff723da2" providerId="LiveId" clId="{0214DFB8-10AF-46E0-89E2-837381005252}" dt="2026-06-10T15:25:17.555" v="8216" actId="26606"/>
          <ac:spMkLst>
            <pc:docMk/>
            <pc:sldMk cId="4156489000" sldId="266"/>
            <ac:spMk id="59" creationId="{C51A08AC-F796-409C-AD97-8B476289EC51}"/>
          </ac:spMkLst>
        </pc:spChg>
        <pc:spChg chg="add del">
          <ac:chgData name="Katia Marisa Gula Pinheiro" userId="94f510bfff723da2" providerId="LiveId" clId="{0214DFB8-10AF-46E0-89E2-837381005252}" dt="2026-06-10T15:25:58.651" v="8219" actId="26606"/>
          <ac:spMkLst>
            <pc:docMk/>
            <pc:sldMk cId="4156489000" sldId="266"/>
            <ac:spMk id="67" creationId="{593B4D24-F4A8-4141-A20A-E0575D199633}"/>
          </ac:spMkLst>
        </pc:spChg>
        <pc:spChg chg="add del">
          <ac:chgData name="Katia Marisa Gula Pinheiro" userId="94f510bfff723da2" providerId="LiveId" clId="{0214DFB8-10AF-46E0-89E2-837381005252}" dt="2026-06-10T15:26:12.097" v="8222" actId="26606"/>
          <ac:spMkLst>
            <pc:docMk/>
            <pc:sldMk cId="4156489000" sldId="266"/>
            <ac:spMk id="73" creationId="{C51A08AC-F796-409C-AD97-8B476289EC51}"/>
          </ac:spMkLst>
        </pc:spChg>
        <pc:spChg chg="add del">
          <ac:chgData name="Katia Marisa Gula Pinheiro" userId="94f510bfff723da2" providerId="LiveId" clId="{0214DFB8-10AF-46E0-89E2-837381005252}" dt="2026-06-10T15:44:12.382" v="8509" actId="26606"/>
          <ac:spMkLst>
            <pc:docMk/>
            <pc:sldMk cId="4156489000" sldId="266"/>
            <ac:spMk id="81" creationId="{47FC6A8B-34F9-40FB-AA2D-E34168F52850}"/>
          </ac:spMkLst>
        </pc:spChg>
        <pc:spChg chg="add del">
          <ac:chgData name="Katia Marisa Gula Pinheiro" userId="94f510bfff723da2" providerId="LiveId" clId="{0214DFB8-10AF-46E0-89E2-837381005252}" dt="2026-06-10T17:44:18.142" v="9421" actId="26606"/>
          <ac:spMkLst>
            <pc:docMk/>
            <pc:sldMk cId="4156489000" sldId="266"/>
            <ac:spMk id="90" creationId="{C51A08AC-F796-409C-AD97-8B476289EC51}"/>
          </ac:spMkLst>
        </pc:spChg>
        <pc:spChg chg="add del">
          <ac:chgData name="Katia Marisa Gula Pinheiro" userId="94f510bfff723da2" providerId="LiveId" clId="{0214DFB8-10AF-46E0-89E2-837381005252}" dt="2026-06-10T17:46:17.454" v="9439" actId="26606"/>
          <ac:spMkLst>
            <pc:docMk/>
            <pc:sldMk cId="4156489000" sldId="266"/>
            <ac:spMk id="104" creationId="{8181FC64-B306-4821-98E2-780662EFC486}"/>
          </ac:spMkLst>
        </pc:spChg>
        <pc:spChg chg="add del">
          <ac:chgData name="Katia Marisa Gula Pinheiro" userId="94f510bfff723da2" providerId="LiveId" clId="{0214DFB8-10AF-46E0-89E2-837381005252}" dt="2026-06-10T15:52:30.147" v="8552" actId="26606"/>
          <ac:spMkLst>
            <pc:docMk/>
            <pc:sldMk cId="4156489000" sldId="266"/>
            <ac:spMk id="105" creationId="{3D5FBB81-B61B-416A-8F5D-A8DDF62530F1}"/>
          </ac:spMkLst>
        </pc:spChg>
        <pc:spChg chg="add del">
          <ac:chgData name="Katia Marisa Gula Pinheiro" userId="94f510bfff723da2" providerId="LiveId" clId="{0214DFB8-10AF-46E0-89E2-837381005252}" dt="2026-06-10T17:46:17.454" v="9439" actId="26606"/>
          <ac:spMkLst>
            <pc:docMk/>
            <pc:sldMk cId="4156489000" sldId="266"/>
            <ac:spMk id="106" creationId="{5871FC61-DD4E-47D4-81FD-8A7E7D12B371}"/>
          </ac:spMkLst>
        </pc:spChg>
        <pc:spChg chg="add del">
          <ac:chgData name="Katia Marisa Gula Pinheiro" userId="94f510bfff723da2" providerId="LiveId" clId="{0214DFB8-10AF-46E0-89E2-837381005252}" dt="2026-06-10T15:52:30.147" v="8552" actId="26606"/>
          <ac:spMkLst>
            <pc:docMk/>
            <pc:sldMk cId="4156489000" sldId="266"/>
            <ac:spMk id="107" creationId="{40C0D7D4-D83D-4C58-87D1-955F0A9173D7}"/>
          </ac:spMkLst>
        </pc:spChg>
        <pc:spChg chg="add del">
          <ac:chgData name="Katia Marisa Gula Pinheiro" userId="94f510bfff723da2" providerId="LiveId" clId="{0214DFB8-10AF-46E0-89E2-837381005252}" dt="2026-06-10T17:46:17.454" v="9439" actId="26606"/>
          <ac:spMkLst>
            <pc:docMk/>
            <pc:sldMk cId="4156489000" sldId="266"/>
            <ac:spMk id="108" creationId="{829A1E2C-5AC8-40FC-99E9-832069D39792}"/>
          </ac:spMkLst>
        </pc:spChg>
        <pc:spChg chg="add del">
          <ac:chgData name="Katia Marisa Gula Pinheiro" userId="94f510bfff723da2" providerId="LiveId" clId="{0214DFB8-10AF-46E0-89E2-837381005252}" dt="2026-06-10T15:52:30.147" v="8552" actId="26606"/>
          <ac:spMkLst>
            <pc:docMk/>
            <pc:sldMk cId="4156489000" sldId="266"/>
            <ac:spMk id="109" creationId="{15F9A324-404E-4C5D-AFF0-C5D0D84182B0}"/>
          </ac:spMkLst>
        </pc:spChg>
        <pc:spChg chg="add del">
          <ac:chgData name="Katia Marisa Gula Pinheiro" userId="94f510bfff723da2" providerId="LiveId" clId="{0214DFB8-10AF-46E0-89E2-837381005252}" dt="2026-06-10T17:46:17.454" v="9439" actId="26606"/>
          <ac:spMkLst>
            <pc:docMk/>
            <pc:sldMk cId="4156489000" sldId="266"/>
            <ac:spMk id="110" creationId="{55C54A75-E44A-4147-B9D0-FF46CFD31612}"/>
          </ac:spMkLst>
        </pc:spChg>
        <pc:spChg chg="add del">
          <ac:chgData name="Katia Marisa Gula Pinheiro" userId="94f510bfff723da2" providerId="LiveId" clId="{0214DFB8-10AF-46E0-89E2-837381005252}" dt="2026-06-10T15:52:30.147" v="8552" actId="26606"/>
          <ac:spMkLst>
            <pc:docMk/>
            <pc:sldMk cId="4156489000" sldId="266"/>
            <ac:spMk id="111" creationId="{AC4CE3C4-3600-4353-9FE1-B32D06BEF02B}"/>
          </ac:spMkLst>
        </pc:spChg>
        <pc:spChg chg="add del">
          <ac:chgData name="Katia Marisa Gula Pinheiro" userId="94f510bfff723da2" providerId="LiveId" clId="{0214DFB8-10AF-46E0-89E2-837381005252}" dt="2026-06-10T17:45:48.512" v="9429" actId="26606"/>
          <ac:spMkLst>
            <pc:docMk/>
            <pc:sldMk cId="4156489000" sldId="266"/>
            <ac:spMk id="117" creationId="{8181FC64-B306-4821-98E2-780662EFC486}"/>
          </ac:spMkLst>
        </pc:spChg>
        <pc:spChg chg="add del">
          <ac:chgData name="Katia Marisa Gula Pinheiro" userId="94f510bfff723da2" providerId="LiveId" clId="{0214DFB8-10AF-46E0-89E2-837381005252}" dt="2026-06-10T17:45:58.426" v="9435" actId="26606"/>
          <ac:spMkLst>
            <pc:docMk/>
            <pc:sldMk cId="4156489000" sldId="266"/>
            <ac:spMk id="121" creationId="{9E223C86-12C5-4A60-A21A-D7FC75EFC658}"/>
          </ac:spMkLst>
        </pc:spChg>
        <pc:spChg chg="add del">
          <ac:chgData name="Katia Marisa Gula Pinheiro" userId="94f510bfff723da2" providerId="LiveId" clId="{0214DFB8-10AF-46E0-89E2-837381005252}" dt="2026-06-10T17:45:55.856" v="9432" actId="26606"/>
          <ac:spMkLst>
            <pc:docMk/>
            <pc:sldMk cId="4156489000" sldId="266"/>
            <ac:spMk id="123" creationId="{AC4CE3C4-3600-4353-9FE1-B32D06BEF02B}"/>
          </ac:spMkLst>
        </pc:spChg>
        <pc:spChg chg="add del">
          <ac:chgData name="Katia Marisa Gula Pinheiro" userId="94f510bfff723da2" providerId="LiveId" clId="{0214DFB8-10AF-46E0-89E2-837381005252}" dt="2026-06-10T17:45:55.856" v="9432" actId="26606"/>
          <ac:spMkLst>
            <pc:docMk/>
            <pc:sldMk cId="4156489000" sldId="266"/>
            <ac:spMk id="125" creationId="{3D5FBB81-B61B-416A-8F5D-A8DDF62530F1}"/>
          </ac:spMkLst>
        </pc:spChg>
        <pc:spChg chg="add del">
          <ac:chgData name="Katia Marisa Gula Pinheiro" userId="94f510bfff723da2" providerId="LiveId" clId="{0214DFB8-10AF-46E0-89E2-837381005252}" dt="2026-06-10T17:45:55.856" v="9432" actId="26606"/>
          <ac:spMkLst>
            <pc:docMk/>
            <pc:sldMk cId="4156489000" sldId="266"/>
            <ac:spMk id="126" creationId="{40C0D7D4-D83D-4C58-87D1-955F0A9173D7}"/>
          </ac:spMkLst>
        </pc:spChg>
        <pc:spChg chg="add del">
          <ac:chgData name="Katia Marisa Gula Pinheiro" userId="94f510bfff723da2" providerId="LiveId" clId="{0214DFB8-10AF-46E0-89E2-837381005252}" dt="2026-06-10T17:45:55.856" v="9432" actId="26606"/>
          <ac:spMkLst>
            <pc:docMk/>
            <pc:sldMk cId="4156489000" sldId="266"/>
            <ac:spMk id="127" creationId="{15F9A324-404E-4C5D-AFF0-C5D0D84182B0}"/>
          </ac:spMkLst>
        </pc:spChg>
        <pc:spChg chg="add del">
          <ac:chgData name="Katia Marisa Gula Pinheiro" userId="94f510bfff723da2" providerId="LiveId" clId="{0214DFB8-10AF-46E0-89E2-837381005252}" dt="2026-06-10T17:45:58.426" v="9435" actId="26606"/>
          <ac:spMkLst>
            <pc:docMk/>
            <pc:sldMk cId="4156489000" sldId="266"/>
            <ac:spMk id="130" creationId="{10CE40DC-5723-449B-A365-A61D8C262E93}"/>
          </ac:spMkLst>
        </pc:spChg>
        <pc:spChg chg="add del">
          <ac:chgData name="Katia Marisa Gula Pinheiro" userId="94f510bfff723da2" providerId="LiveId" clId="{0214DFB8-10AF-46E0-89E2-837381005252}" dt="2026-06-10T17:45:58.426" v="9435" actId="26606"/>
          <ac:spMkLst>
            <pc:docMk/>
            <pc:sldMk cId="4156489000" sldId="266"/>
            <ac:spMk id="131" creationId="{28207E96-6DFF-4119-B2EA-3299067D2F45}"/>
          </ac:spMkLst>
        </pc:spChg>
        <pc:spChg chg="add del">
          <ac:chgData name="Katia Marisa Gula Pinheiro" userId="94f510bfff723da2" providerId="LiveId" clId="{0214DFB8-10AF-46E0-89E2-837381005252}" dt="2026-06-10T17:45:58.426" v="9435" actId="26606"/>
          <ac:spMkLst>
            <pc:docMk/>
            <pc:sldMk cId="4156489000" sldId="266"/>
            <ac:spMk id="133" creationId="{62442AC3-A9B0-4865-8A8A-1504FFC6E4D0}"/>
          </ac:spMkLst>
        </pc:spChg>
        <pc:spChg chg="add del">
          <ac:chgData name="Katia Marisa Gula Pinheiro" userId="94f510bfff723da2" providerId="LiveId" clId="{0214DFB8-10AF-46E0-89E2-837381005252}" dt="2026-06-10T17:45:58.426" v="9435" actId="26606"/>
          <ac:spMkLst>
            <pc:docMk/>
            <pc:sldMk cId="4156489000" sldId="266"/>
            <ac:spMk id="134" creationId="{68451DCE-129E-43B6-BA50-3C8339E4618E}"/>
          </ac:spMkLst>
        </pc:spChg>
        <pc:spChg chg="add del">
          <ac:chgData name="Katia Marisa Gula Pinheiro" userId="94f510bfff723da2" providerId="LiveId" clId="{0214DFB8-10AF-46E0-89E2-837381005252}" dt="2026-06-10T17:46:17.438" v="9438" actId="26606"/>
          <ac:spMkLst>
            <pc:docMk/>
            <pc:sldMk cId="4156489000" sldId="266"/>
            <ac:spMk id="137" creationId="{3D5FBB81-B61B-416A-8F5D-A8DDF62530F1}"/>
          </ac:spMkLst>
        </pc:spChg>
        <pc:spChg chg="add del">
          <ac:chgData name="Katia Marisa Gula Pinheiro" userId="94f510bfff723da2" providerId="LiveId" clId="{0214DFB8-10AF-46E0-89E2-837381005252}" dt="2026-06-10T17:46:17.438" v="9438" actId="26606"/>
          <ac:spMkLst>
            <pc:docMk/>
            <pc:sldMk cId="4156489000" sldId="266"/>
            <ac:spMk id="138" creationId="{40C0D7D4-D83D-4C58-87D1-955F0A9173D7}"/>
          </ac:spMkLst>
        </pc:spChg>
        <pc:spChg chg="add del">
          <ac:chgData name="Katia Marisa Gula Pinheiro" userId="94f510bfff723da2" providerId="LiveId" clId="{0214DFB8-10AF-46E0-89E2-837381005252}" dt="2026-06-10T17:46:17.438" v="9438" actId="26606"/>
          <ac:spMkLst>
            <pc:docMk/>
            <pc:sldMk cId="4156489000" sldId="266"/>
            <ac:spMk id="139" creationId="{15F9A324-404E-4C5D-AFF0-C5D0D84182B0}"/>
          </ac:spMkLst>
        </pc:spChg>
        <pc:spChg chg="add del">
          <ac:chgData name="Katia Marisa Gula Pinheiro" userId="94f510bfff723da2" providerId="LiveId" clId="{0214DFB8-10AF-46E0-89E2-837381005252}" dt="2026-06-10T17:46:17.438" v="9438" actId="26606"/>
          <ac:spMkLst>
            <pc:docMk/>
            <pc:sldMk cId="4156489000" sldId="266"/>
            <ac:spMk id="140" creationId="{AC4CE3C4-3600-4353-9FE1-B32D06BEF02B}"/>
          </ac:spMkLst>
        </pc:spChg>
        <pc:spChg chg="add del">
          <ac:chgData name="Katia Marisa Gula Pinheiro" userId="94f510bfff723da2" providerId="LiveId" clId="{0214DFB8-10AF-46E0-89E2-837381005252}" dt="2026-06-10T17:46:45.600" v="9445" actId="26606"/>
          <ac:spMkLst>
            <pc:docMk/>
            <pc:sldMk cId="4156489000" sldId="266"/>
            <ac:spMk id="143" creationId="{3D5FBB81-B61B-416A-8F5D-A8DDF62530F1}"/>
          </ac:spMkLst>
        </pc:spChg>
        <pc:spChg chg="add del">
          <ac:chgData name="Katia Marisa Gula Pinheiro" userId="94f510bfff723da2" providerId="LiveId" clId="{0214DFB8-10AF-46E0-89E2-837381005252}" dt="2026-06-10T17:46:45.600" v="9445" actId="26606"/>
          <ac:spMkLst>
            <pc:docMk/>
            <pc:sldMk cId="4156489000" sldId="266"/>
            <ac:spMk id="144" creationId="{40C0D7D4-D83D-4C58-87D1-955F0A9173D7}"/>
          </ac:spMkLst>
        </pc:spChg>
        <pc:spChg chg="add del">
          <ac:chgData name="Katia Marisa Gula Pinheiro" userId="94f510bfff723da2" providerId="LiveId" clId="{0214DFB8-10AF-46E0-89E2-837381005252}" dt="2026-06-10T17:46:45.600" v="9445" actId="26606"/>
          <ac:spMkLst>
            <pc:docMk/>
            <pc:sldMk cId="4156489000" sldId="266"/>
            <ac:spMk id="145" creationId="{0BA56A81-C9DD-4EBA-9E13-32FFB51CFD45}"/>
          </ac:spMkLst>
        </pc:spChg>
        <pc:spChg chg="add del">
          <ac:chgData name="Katia Marisa Gula Pinheiro" userId="94f510bfff723da2" providerId="LiveId" clId="{0214DFB8-10AF-46E0-89E2-837381005252}" dt="2026-06-10T17:46:45.600" v="9445" actId="26606"/>
          <ac:spMkLst>
            <pc:docMk/>
            <pc:sldMk cId="4156489000" sldId="266"/>
            <ac:spMk id="146" creationId="{15F9A324-404E-4C5D-AFF0-C5D0D84182B0}"/>
          </ac:spMkLst>
        </pc:spChg>
        <pc:spChg chg="add del">
          <ac:chgData name="Katia Marisa Gula Pinheiro" userId="94f510bfff723da2" providerId="LiveId" clId="{0214DFB8-10AF-46E0-89E2-837381005252}" dt="2026-06-10T19:07:09.850" v="10861"/>
          <ac:spMkLst>
            <pc:docMk/>
            <pc:sldMk cId="4156489000" sldId="266"/>
            <ac:spMk id="153" creationId="{8181FC64-B306-4821-98E2-780662EFC486}"/>
          </ac:spMkLst>
        </pc:spChg>
        <pc:spChg chg="add del">
          <ac:chgData name="Katia Marisa Gula Pinheiro" userId="94f510bfff723da2" providerId="LiveId" clId="{0214DFB8-10AF-46E0-89E2-837381005252}" dt="2026-06-10T19:07:09.850" v="10861"/>
          <ac:spMkLst>
            <pc:docMk/>
            <pc:sldMk cId="4156489000" sldId="266"/>
            <ac:spMk id="155" creationId="{5871FC61-DD4E-47D4-81FD-8A7E7D12B371}"/>
          </ac:spMkLst>
        </pc:spChg>
        <pc:spChg chg="add del">
          <ac:chgData name="Katia Marisa Gula Pinheiro" userId="94f510bfff723da2" providerId="LiveId" clId="{0214DFB8-10AF-46E0-89E2-837381005252}" dt="2026-06-10T19:07:09.850" v="10861"/>
          <ac:spMkLst>
            <pc:docMk/>
            <pc:sldMk cId="4156489000" sldId="266"/>
            <ac:spMk id="157" creationId="{829A1E2C-5AC8-40FC-99E9-832069D39792}"/>
          </ac:spMkLst>
        </pc:spChg>
        <pc:spChg chg="add del">
          <ac:chgData name="Katia Marisa Gula Pinheiro" userId="94f510bfff723da2" providerId="LiveId" clId="{0214DFB8-10AF-46E0-89E2-837381005252}" dt="2026-06-10T19:07:09.850" v="10861"/>
          <ac:spMkLst>
            <pc:docMk/>
            <pc:sldMk cId="4156489000" sldId="266"/>
            <ac:spMk id="159" creationId="{55C54A75-E44A-4147-B9D0-FF46CFD31612}"/>
          </ac:spMkLst>
        </pc:spChg>
        <pc:grpChg chg="add del">
          <ac:chgData name="Katia Marisa Gula Pinheiro" userId="94f510bfff723da2" providerId="LiveId" clId="{0214DFB8-10AF-46E0-89E2-837381005252}" dt="2026-06-10T14:56:42.947" v="7586" actId="26606"/>
          <ac:grpSpMkLst>
            <pc:docMk/>
            <pc:sldMk cId="4156489000" sldId="266"/>
            <ac:grpSpMk id="13" creationId="{1E1B312B-4E9A-405C-9CE8-10325438035E}"/>
          </ac:grpSpMkLst>
        </pc:grpChg>
        <pc:grpChg chg="add del">
          <ac:chgData name="Katia Marisa Gula Pinheiro" userId="94f510bfff723da2" providerId="LiveId" clId="{0214DFB8-10AF-46E0-89E2-837381005252}" dt="2026-06-10T15:26:12.097" v="8223" actId="26606"/>
          <ac:grpSpMkLst>
            <pc:docMk/>
            <pc:sldMk cId="4156489000" sldId="266"/>
            <ac:grpSpMk id="21" creationId="{6CCEEF8A-4A3A-4B35-AA57-D804767F5AD9}"/>
          </ac:grpSpMkLst>
        </pc:grpChg>
        <pc:grpChg chg="add del">
          <ac:chgData name="Katia Marisa Gula Pinheiro" userId="94f510bfff723da2" providerId="LiveId" clId="{0214DFB8-10AF-46E0-89E2-837381005252}" dt="2026-06-10T15:24:39.105" v="8207" actId="26606"/>
          <ac:grpSpMkLst>
            <pc:docMk/>
            <pc:sldMk cId="4156489000" sldId="266"/>
            <ac:grpSpMk id="29" creationId="{1E1B312B-4E9A-405C-9CE8-10325438035E}"/>
          </ac:grpSpMkLst>
        </pc:grpChg>
        <pc:grpChg chg="add del">
          <ac:chgData name="Katia Marisa Gula Pinheiro" userId="94f510bfff723da2" providerId="LiveId" clId="{0214DFB8-10AF-46E0-89E2-837381005252}" dt="2026-06-10T15:25:11.074" v="8213" actId="26606"/>
          <ac:grpSpMkLst>
            <pc:docMk/>
            <pc:sldMk cId="4156489000" sldId="266"/>
            <ac:grpSpMk id="55" creationId="{D4D684F8-91BF-481C-A965-722756A383D0}"/>
          </ac:grpSpMkLst>
        </pc:grpChg>
        <pc:grpChg chg="add del">
          <ac:chgData name="Katia Marisa Gula Pinheiro" userId="94f510bfff723da2" providerId="LiveId" clId="{0214DFB8-10AF-46E0-89E2-837381005252}" dt="2026-06-10T15:25:17.555" v="8216" actId="26606"/>
          <ac:grpSpMkLst>
            <pc:docMk/>
            <pc:sldMk cId="4156489000" sldId="266"/>
            <ac:grpSpMk id="60" creationId="{1E1B312B-4E9A-405C-9CE8-10325438035E}"/>
          </ac:grpSpMkLst>
        </pc:grpChg>
        <pc:grpChg chg="add del">
          <ac:chgData name="Katia Marisa Gula Pinheiro" userId="94f510bfff723da2" providerId="LiveId" clId="{0214DFB8-10AF-46E0-89E2-837381005252}" dt="2026-06-10T15:25:58.651" v="8219" actId="26606"/>
          <ac:grpSpMkLst>
            <pc:docMk/>
            <pc:sldMk cId="4156489000" sldId="266"/>
            <ac:grpSpMk id="68" creationId="{6CCEEF8A-4A3A-4B35-AA57-D804767F5AD9}"/>
          </ac:grpSpMkLst>
        </pc:grpChg>
        <pc:grpChg chg="add del">
          <ac:chgData name="Katia Marisa Gula Pinheiro" userId="94f510bfff723da2" providerId="LiveId" clId="{0214DFB8-10AF-46E0-89E2-837381005252}" dt="2026-06-10T15:26:12.097" v="8222" actId="26606"/>
          <ac:grpSpMkLst>
            <pc:docMk/>
            <pc:sldMk cId="4156489000" sldId="266"/>
            <ac:grpSpMk id="74" creationId="{1E1B312B-4E9A-405C-9CE8-10325438035E}"/>
          </ac:grpSpMkLst>
        </pc:grpChg>
        <pc:grpChg chg="add del">
          <ac:chgData name="Katia Marisa Gula Pinheiro" userId="94f510bfff723da2" providerId="LiveId" clId="{0214DFB8-10AF-46E0-89E2-837381005252}" dt="2026-06-10T15:44:12.382" v="8509" actId="26606"/>
          <ac:grpSpMkLst>
            <pc:docMk/>
            <pc:sldMk cId="4156489000" sldId="266"/>
            <ac:grpSpMk id="82" creationId="{D4D684F8-91BF-481C-A965-722756A383D0}"/>
          </ac:grpSpMkLst>
        </pc:grpChg>
        <pc:grpChg chg="add del">
          <ac:chgData name="Katia Marisa Gula Pinheiro" userId="94f510bfff723da2" providerId="LiveId" clId="{0214DFB8-10AF-46E0-89E2-837381005252}" dt="2026-06-10T17:44:18.142" v="9421" actId="26606"/>
          <ac:grpSpMkLst>
            <pc:docMk/>
            <pc:sldMk cId="4156489000" sldId="266"/>
            <ac:grpSpMk id="92" creationId="{1E1B312B-4E9A-405C-9CE8-10325438035E}"/>
          </ac:grpSpMkLst>
        </pc:grpChg>
        <pc:grpChg chg="add del">
          <ac:chgData name="Katia Marisa Gula Pinheiro" userId="94f510bfff723da2" providerId="LiveId" clId="{0214DFB8-10AF-46E0-89E2-837381005252}" dt="2026-06-10T17:45:48.512" v="9429" actId="26606"/>
          <ac:grpSpMkLst>
            <pc:docMk/>
            <pc:sldMk cId="4156489000" sldId="266"/>
            <ac:grpSpMk id="119" creationId="{57E5BCCD-DB23-4AD8-B850-9154AAE91E0F}"/>
          </ac:grpSpMkLst>
        </pc:grpChg>
        <pc:picChg chg="add mod">
          <ac:chgData name="Katia Marisa Gula Pinheiro" userId="94f510bfff723da2" providerId="LiveId" clId="{0214DFB8-10AF-46E0-89E2-837381005252}" dt="2026-06-10T17:45:48.512" v="9429" actId="26606"/>
          <ac:picMkLst>
            <pc:docMk/>
            <pc:sldMk cId="4156489000" sldId="266"/>
            <ac:picMk id="98" creationId="{1AFF1067-D733-521B-8802-7A7FC378B202}"/>
          </ac:picMkLst>
        </pc:picChg>
        <pc:picChg chg="add del">
          <ac:chgData name="Katia Marisa Gula Pinheiro" userId="94f510bfff723da2" providerId="LiveId" clId="{0214DFB8-10AF-46E0-89E2-837381005252}" dt="2026-06-10T15:52:30.147" v="8552" actId="26606"/>
          <ac:picMkLst>
            <pc:docMk/>
            <pc:sldMk cId="4156489000" sldId="266"/>
            <ac:picMk id="100" creationId="{C07EDA43-A6E0-A620-E1CD-1D04B0EF6D19}"/>
          </ac:picMkLst>
        </pc:picChg>
        <pc:cxnChg chg="add del">
          <ac:chgData name="Katia Marisa Gula Pinheiro" userId="94f510bfff723da2" providerId="LiveId" clId="{0214DFB8-10AF-46E0-89E2-837381005252}" dt="2026-06-10T14:56:42.947" v="7586" actId="26606"/>
          <ac:cxnSpMkLst>
            <pc:docMk/>
            <pc:sldMk cId="4156489000" sldId="266"/>
            <ac:cxnSpMk id="9" creationId="{430127AE-B29E-4FDF-99D2-A2F1E7003F74}"/>
          </ac:cxnSpMkLst>
        </pc:cxnChg>
        <pc:cxnChg chg="add del">
          <ac:chgData name="Katia Marisa Gula Pinheiro" userId="94f510bfff723da2" providerId="LiveId" clId="{0214DFB8-10AF-46E0-89E2-837381005252}" dt="2026-06-10T15:26:12.097" v="8223" actId="26606"/>
          <ac:cxnSpMkLst>
            <pc:docMk/>
            <pc:sldMk cId="4156489000" sldId="266"/>
            <ac:cxnSpMk id="19" creationId="{430127AE-B29E-4FDF-99D2-A2F1E7003F74}"/>
          </ac:cxnSpMkLst>
        </pc:cxnChg>
        <pc:cxnChg chg="add del">
          <ac:chgData name="Katia Marisa Gula Pinheiro" userId="94f510bfff723da2" providerId="LiveId" clId="{0214DFB8-10AF-46E0-89E2-837381005252}" dt="2026-06-10T15:24:39.105" v="8207" actId="26606"/>
          <ac:cxnSpMkLst>
            <pc:docMk/>
            <pc:sldMk cId="4156489000" sldId="266"/>
            <ac:cxnSpMk id="27" creationId="{430127AE-B29E-4FDF-99D2-A2F1E7003F74}"/>
          </ac:cxnSpMkLst>
        </pc:cxnChg>
        <pc:cxnChg chg="add del">
          <ac:chgData name="Katia Marisa Gula Pinheiro" userId="94f510bfff723da2" providerId="LiveId" clId="{0214DFB8-10AF-46E0-89E2-837381005252}" dt="2026-06-10T15:25:11.074" v="8213" actId="26606"/>
          <ac:cxnSpMkLst>
            <pc:docMk/>
            <pc:sldMk cId="4156489000" sldId="266"/>
            <ac:cxnSpMk id="53" creationId="{430127AE-B29E-4FDF-99D2-A2F1E7003F74}"/>
          </ac:cxnSpMkLst>
        </pc:cxnChg>
        <pc:cxnChg chg="add del">
          <ac:chgData name="Katia Marisa Gula Pinheiro" userId="94f510bfff723da2" providerId="LiveId" clId="{0214DFB8-10AF-46E0-89E2-837381005252}" dt="2026-06-10T15:25:17.555" v="8216" actId="26606"/>
          <ac:cxnSpMkLst>
            <pc:docMk/>
            <pc:sldMk cId="4156489000" sldId="266"/>
            <ac:cxnSpMk id="58" creationId="{430127AE-B29E-4FDF-99D2-A2F1E7003F74}"/>
          </ac:cxnSpMkLst>
        </pc:cxnChg>
        <pc:cxnChg chg="add del">
          <ac:chgData name="Katia Marisa Gula Pinheiro" userId="94f510bfff723da2" providerId="LiveId" clId="{0214DFB8-10AF-46E0-89E2-837381005252}" dt="2026-06-10T15:25:58.651" v="8219" actId="26606"/>
          <ac:cxnSpMkLst>
            <pc:docMk/>
            <pc:sldMk cId="4156489000" sldId="266"/>
            <ac:cxnSpMk id="66" creationId="{430127AE-B29E-4FDF-99D2-A2F1E7003F74}"/>
          </ac:cxnSpMkLst>
        </pc:cxnChg>
        <pc:cxnChg chg="add del">
          <ac:chgData name="Katia Marisa Gula Pinheiro" userId="94f510bfff723da2" providerId="LiveId" clId="{0214DFB8-10AF-46E0-89E2-837381005252}" dt="2026-06-10T15:26:12.097" v="8222" actId="26606"/>
          <ac:cxnSpMkLst>
            <pc:docMk/>
            <pc:sldMk cId="4156489000" sldId="266"/>
            <ac:cxnSpMk id="72" creationId="{430127AE-B29E-4FDF-99D2-A2F1E7003F74}"/>
          </ac:cxnSpMkLst>
        </pc:cxnChg>
        <pc:cxnChg chg="add del">
          <ac:chgData name="Katia Marisa Gula Pinheiro" userId="94f510bfff723da2" providerId="LiveId" clId="{0214DFB8-10AF-46E0-89E2-837381005252}" dt="2026-06-10T15:44:12.382" v="8509" actId="26606"/>
          <ac:cxnSpMkLst>
            <pc:docMk/>
            <pc:sldMk cId="4156489000" sldId="266"/>
            <ac:cxnSpMk id="80" creationId="{430127AE-B29E-4FDF-99D2-A2F1E7003F74}"/>
          </ac:cxnSpMkLst>
        </pc:cxnChg>
        <pc:cxnChg chg="add">
          <ac:chgData name="Katia Marisa Gula Pinheiro" userId="94f510bfff723da2" providerId="LiveId" clId="{0214DFB8-10AF-46E0-89E2-837381005252}" dt="2026-06-10T15:44:12.382" v="8509" actId="26606"/>
          <ac:cxnSpMkLst>
            <pc:docMk/>
            <pc:sldMk cId="4156489000" sldId="266"/>
            <ac:cxnSpMk id="88" creationId="{430127AE-B29E-4FDF-99D2-A2F1E7003F74}"/>
          </ac:cxnSpMkLst>
        </pc:cxnChg>
        <pc:cxnChg chg="add del">
          <ac:chgData name="Katia Marisa Gula Pinheiro" userId="94f510bfff723da2" providerId="LiveId" clId="{0214DFB8-10AF-46E0-89E2-837381005252}" dt="2026-06-10T17:45:48.512" v="9429" actId="26606"/>
          <ac:cxnSpMkLst>
            <pc:docMk/>
            <pc:sldMk cId="4156489000" sldId="266"/>
            <ac:cxnSpMk id="102" creationId="{430127AE-B29E-4FDF-99D2-A2F1E7003F74}"/>
          </ac:cxnSpMkLst>
        </pc:cxnChg>
        <pc:cxnChg chg="add del">
          <ac:chgData name="Katia Marisa Gula Pinheiro" userId="94f510bfff723da2" providerId="LiveId" clId="{0214DFB8-10AF-46E0-89E2-837381005252}" dt="2026-06-10T15:52:30.147" v="8552" actId="26606"/>
          <ac:cxnSpMkLst>
            <pc:docMk/>
            <pc:sldMk cId="4156489000" sldId="266"/>
            <ac:cxnSpMk id="103" creationId="{430127AE-B29E-4FDF-99D2-A2F1E7003F74}"/>
          </ac:cxnSpMkLst>
        </pc:cxnChg>
        <pc:cxnChg chg="add del">
          <ac:chgData name="Katia Marisa Gula Pinheiro" userId="94f510bfff723da2" providerId="LiveId" clId="{0214DFB8-10AF-46E0-89E2-837381005252}" dt="2026-06-10T19:07:09.850" v="10861"/>
          <ac:cxnSpMkLst>
            <pc:docMk/>
            <pc:sldMk cId="4156489000" sldId="266"/>
            <ac:cxnSpMk id="151" creationId="{430127AE-B29E-4FDF-99D2-A2F1E7003F74}"/>
          </ac:cxnSpMkLst>
        </pc:cxnChg>
      </pc:sldChg>
      <pc:sldChg chg="new del">
        <pc:chgData name="Katia Marisa Gula Pinheiro" userId="94f510bfff723da2" providerId="LiveId" clId="{0214DFB8-10AF-46E0-89E2-837381005252}" dt="2026-06-10T15:59:24.336" v="8554" actId="680"/>
        <pc:sldMkLst>
          <pc:docMk/>
          <pc:sldMk cId="343962803" sldId="267"/>
        </pc:sldMkLst>
      </pc:sldChg>
      <pc:sldChg chg="addSp delSp modSp new mod setBg delDesignElem chgLayout">
        <pc:chgData name="Katia Marisa Gula Pinheiro" userId="94f510bfff723da2" providerId="LiveId" clId="{0214DFB8-10AF-46E0-89E2-837381005252}" dt="2026-06-11T18:05:42.532" v="12487" actId="20577"/>
        <pc:sldMkLst>
          <pc:docMk/>
          <pc:sldMk cId="2498084415" sldId="267"/>
        </pc:sldMkLst>
        <pc:spChg chg="add del mod">
          <ac:chgData name="Katia Marisa Gula Pinheiro" userId="94f510bfff723da2" providerId="LiveId" clId="{0214DFB8-10AF-46E0-89E2-837381005252}" dt="2026-06-10T15:59:56.957" v="8560"/>
          <ac:spMkLst>
            <pc:docMk/>
            <pc:sldMk cId="2498084415" sldId="267"/>
            <ac:spMk id="2" creationId="{14B1334A-10D3-AA9B-4041-B0C2F099A4FE}"/>
          </ac:spMkLst>
        </pc:spChg>
        <pc:spChg chg="add del">
          <ac:chgData name="Katia Marisa Gula Pinheiro" userId="94f510bfff723da2" providerId="LiveId" clId="{0214DFB8-10AF-46E0-89E2-837381005252}" dt="2026-06-10T17:57:44.731" v="9497" actId="26606"/>
          <ac:spMkLst>
            <pc:docMk/>
            <pc:sldMk cId="2498084415" sldId="267"/>
            <ac:spMk id="8" creationId="{8950AD4C-6AF3-49F8-94E1-DBCAFB39478B}"/>
          </ac:spMkLst>
        </pc:spChg>
        <pc:spChg chg="add del">
          <ac:chgData name="Katia Marisa Gula Pinheiro" userId="94f510bfff723da2" providerId="LiveId" clId="{0214DFB8-10AF-46E0-89E2-837381005252}" dt="2026-06-10T18:00:07.187" v="9509" actId="26606"/>
          <ac:spMkLst>
            <pc:docMk/>
            <pc:sldMk cId="2498084415" sldId="267"/>
            <ac:spMk id="10" creationId="{0ACBD85E-A404-45CB-B532-1039E479D4C6}"/>
          </ac:spMkLst>
        </pc:spChg>
        <pc:spChg chg="add del">
          <ac:chgData name="Katia Marisa Gula Pinheiro" userId="94f510bfff723da2" providerId="LiveId" clId="{0214DFB8-10AF-46E0-89E2-837381005252}" dt="2026-06-10T18:00:07.187" v="9509" actId="26606"/>
          <ac:spMkLst>
            <pc:docMk/>
            <pc:sldMk cId="2498084415" sldId="267"/>
            <ac:spMk id="11" creationId="{8950AD4C-6AF3-49F8-94E1-DBCAFB39478B}"/>
          </ac:spMkLst>
        </pc:spChg>
        <pc:spChg chg="add del">
          <ac:chgData name="Katia Marisa Gula Pinheiro" userId="94f510bfff723da2" providerId="LiveId" clId="{0214DFB8-10AF-46E0-89E2-837381005252}" dt="2026-06-10T18:00:07.187" v="9509" actId="26606"/>
          <ac:spMkLst>
            <pc:docMk/>
            <pc:sldMk cId="2498084415" sldId="267"/>
            <ac:spMk id="12" creationId="{DB1626B1-BAC7-4893-A5AC-620597685187}"/>
          </ac:spMkLst>
        </pc:spChg>
        <pc:spChg chg="add del">
          <ac:chgData name="Katia Marisa Gula Pinheiro" userId="94f510bfff723da2" providerId="LiveId" clId="{0214DFB8-10AF-46E0-89E2-837381005252}" dt="2026-06-10T18:00:07.187" v="9509" actId="26606"/>
          <ac:spMkLst>
            <pc:docMk/>
            <pc:sldMk cId="2498084415" sldId="267"/>
            <ac:spMk id="14" creationId="{D64E9910-51FE-45BF-973D-9D2401FD3C63}"/>
          </ac:spMkLst>
        </pc:spChg>
        <pc:spChg chg="add del">
          <ac:chgData name="Katia Marisa Gula Pinheiro" userId="94f510bfff723da2" providerId="LiveId" clId="{0214DFB8-10AF-46E0-89E2-837381005252}" dt="2026-06-10T17:59:42.960" v="9506" actId="26606"/>
          <ac:spMkLst>
            <pc:docMk/>
            <pc:sldMk cId="2498084415" sldId="267"/>
            <ac:spMk id="16" creationId="{8950AD4C-6AF3-49F8-94E1-DBCAFB39478B}"/>
          </ac:spMkLst>
        </pc:spChg>
        <pc:spChg chg="add del">
          <ac:chgData name="Katia Marisa Gula Pinheiro" userId="94f510bfff723da2" providerId="LiveId" clId="{0214DFB8-10AF-46E0-89E2-837381005252}" dt="2026-06-10T17:59:42.960" v="9506" actId="26606"/>
          <ac:spMkLst>
            <pc:docMk/>
            <pc:sldMk cId="2498084415" sldId="267"/>
            <ac:spMk id="17" creationId="{0ACBD85E-A404-45CB-B532-1039E479D4C6}"/>
          </ac:spMkLst>
        </pc:spChg>
        <pc:spChg chg="add del">
          <ac:chgData name="Katia Marisa Gula Pinheiro" userId="94f510bfff723da2" providerId="LiveId" clId="{0214DFB8-10AF-46E0-89E2-837381005252}" dt="2026-06-10T17:59:42.960" v="9506" actId="26606"/>
          <ac:spMkLst>
            <pc:docMk/>
            <pc:sldMk cId="2498084415" sldId="267"/>
            <ac:spMk id="18" creationId="{DB1626B1-BAC7-4893-A5AC-620597685187}"/>
          </ac:spMkLst>
        </pc:spChg>
        <pc:spChg chg="add del">
          <ac:chgData name="Katia Marisa Gula Pinheiro" userId="94f510bfff723da2" providerId="LiveId" clId="{0214DFB8-10AF-46E0-89E2-837381005252}" dt="2026-06-10T17:59:05.381" v="9504" actId="26606"/>
          <ac:spMkLst>
            <pc:docMk/>
            <pc:sldMk cId="2498084415" sldId="267"/>
            <ac:spMk id="19" creationId="{8950AD4C-6AF3-49F8-94E1-DBCAFB39478B}"/>
          </ac:spMkLst>
        </pc:spChg>
        <pc:spChg chg="add del">
          <ac:chgData name="Katia Marisa Gula Pinheiro" userId="94f510bfff723da2" providerId="LiveId" clId="{0214DFB8-10AF-46E0-89E2-837381005252}" dt="2026-06-10T17:59:42.960" v="9506" actId="26606"/>
          <ac:spMkLst>
            <pc:docMk/>
            <pc:sldMk cId="2498084415" sldId="267"/>
            <ac:spMk id="20" creationId="{D64E9910-51FE-45BF-973D-9D2401FD3C63}"/>
          </ac:spMkLst>
        </pc:spChg>
        <pc:spChg chg="add del">
          <ac:chgData name="Katia Marisa Gula Pinheiro" userId="94f510bfff723da2" providerId="LiveId" clId="{0214DFB8-10AF-46E0-89E2-837381005252}" dt="2026-06-10T17:59:05.381" v="9504" actId="26606"/>
          <ac:spMkLst>
            <pc:docMk/>
            <pc:sldMk cId="2498084415" sldId="267"/>
            <ac:spMk id="21" creationId="{0ACBD85E-A404-45CB-B532-1039E479D4C6}"/>
          </ac:spMkLst>
        </pc:spChg>
        <pc:spChg chg="add del">
          <ac:chgData name="Katia Marisa Gula Pinheiro" userId="94f510bfff723da2" providerId="LiveId" clId="{0214DFB8-10AF-46E0-89E2-837381005252}" dt="2026-06-10T17:59:55.158" v="9508" actId="26606"/>
          <ac:spMkLst>
            <pc:docMk/>
            <pc:sldMk cId="2498084415" sldId="267"/>
            <ac:spMk id="22" creationId="{8950AD4C-6AF3-49F8-94E1-DBCAFB39478B}"/>
          </ac:spMkLst>
        </pc:spChg>
        <pc:spChg chg="add del">
          <ac:chgData name="Katia Marisa Gula Pinheiro" userId="94f510bfff723da2" providerId="LiveId" clId="{0214DFB8-10AF-46E0-89E2-837381005252}" dt="2026-06-10T17:59:05.381" v="9504" actId="26606"/>
          <ac:spMkLst>
            <pc:docMk/>
            <pc:sldMk cId="2498084415" sldId="267"/>
            <ac:spMk id="23" creationId="{DB1626B1-BAC7-4893-A5AC-620597685187}"/>
          </ac:spMkLst>
        </pc:spChg>
        <pc:spChg chg="add del">
          <ac:chgData name="Katia Marisa Gula Pinheiro" userId="94f510bfff723da2" providerId="LiveId" clId="{0214DFB8-10AF-46E0-89E2-837381005252}" dt="2026-06-10T19:07:09.850" v="10861"/>
          <ac:spMkLst>
            <pc:docMk/>
            <pc:sldMk cId="2498084415" sldId="267"/>
            <ac:spMk id="24" creationId="{8950AD4C-6AF3-49F8-94E1-DBCAFB39478B}"/>
          </ac:spMkLst>
        </pc:spChg>
        <pc:spChg chg="add del">
          <ac:chgData name="Katia Marisa Gula Pinheiro" userId="94f510bfff723da2" providerId="LiveId" clId="{0214DFB8-10AF-46E0-89E2-837381005252}" dt="2026-06-10T17:59:05.381" v="9504" actId="26606"/>
          <ac:spMkLst>
            <pc:docMk/>
            <pc:sldMk cId="2498084415" sldId="267"/>
            <ac:spMk id="25" creationId="{D64E9910-51FE-45BF-973D-9D2401FD3C63}"/>
          </ac:spMkLst>
        </pc:spChg>
        <pc:spChg chg="add del">
          <ac:chgData name="Katia Marisa Gula Pinheiro" userId="94f510bfff723da2" providerId="LiveId" clId="{0214DFB8-10AF-46E0-89E2-837381005252}" dt="2026-06-10T19:07:09.850" v="10861"/>
          <ac:spMkLst>
            <pc:docMk/>
            <pc:sldMk cId="2498084415" sldId="267"/>
            <ac:spMk id="26" creationId="{35AB8F98-27E9-490A-9FFC-6FB07CEAB279}"/>
          </ac:spMkLst>
        </pc:spChg>
        <pc:spChg chg="add del">
          <ac:chgData name="Katia Marisa Gula Pinheiro" userId="94f510bfff723da2" providerId="LiveId" clId="{0214DFB8-10AF-46E0-89E2-837381005252}" dt="2026-06-10T19:07:09.850" v="10861"/>
          <ac:spMkLst>
            <pc:docMk/>
            <pc:sldMk cId="2498084415" sldId="267"/>
            <ac:spMk id="27" creationId="{D3B79606-5986-49BA-9D40-A0FD94094DE9}"/>
          </ac:spMkLst>
        </pc:spChg>
        <pc:spChg chg="add del">
          <ac:chgData name="Katia Marisa Gula Pinheiro" userId="94f510bfff723da2" providerId="LiveId" clId="{0214DFB8-10AF-46E0-89E2-837381005252}" dt="2026-06-10T19:07:09.850" v="10861"/>
          <ac:spMkLst>
            <pc:docMk/>
            <pc:sldMk cId="2498084415" sldId="267"/>
            <ac:spMk id="28" creationId="{CBB673AF-CE4B-46CB-AF61-47A2F6B51B04}"/>
          </ac:spMkLst>
        </pc:spChg>
        <pc:spChg chg="add del">
          <ac:chgData name="Katia Marisa Gula Pinheiro" userId="94f510bfff723da2" providerId="LiveId" clId="{0214DFB8-10AF-46E0-89E2-837381005252}" dt="2026-06-10T19:07:09.850" v="10861"/>
          <ac:spMkLst>
            <pc:docMk/>
            <pc:sldMk cId="2498084415" sldId="267"/>
            <ac:spMk id="29" creationId="{D534AD34-A74F-4FCD-8E77-6A38F92630A7}"/>
          </ac:spMkLst>
        </pc:spChg>
        <pc:spChg chg="add del">
          <ac:chgData name="Katia Marisa Gula Pinheiro" userId="94f510bfff723da2" providerId="LiveId" clId="{0214DFB8-10AF-46E0-89E2-837381005252}" dt="2026-06-10T19:07:09.850" v="10861"/>
          <ac:spMkLst>
            <pc:docMk/>
            <pc:sldMk cId="2498084415" sldId="267"/>
            <ac:spMk id="30" creationId="{BB244C92-C225-4ED6-9477-FE38CFE28198}"/>
          </ac:spMkLst>
        </pc:spChg>
        <pc:graphicFrameChg chg="add mod modGraphic">
          <ac:chgData name="Katia Marisa Gula Pinheiro" userId="94f510bfff723da2" providerId="LiveId" clId="{0214DFB8-10AF-46E0-89E2-837381005252}" dt="2026-06-11T18:05:42.532" v="12487" actId="20577"/>
          <ac:graphicFrameMkLst>
            <pc:docMk/>
            <pc:sldMk cId="2498084415" sldId="267"/>
            <ac:graphicFrameMk id="3" creationId="{736E7536-E603-244B-FED5-F40FDEBFB5A5}"/>
          </ac:graphicFrameMkLst>
        </pc:graphicFrameChg>
      </pc:sldChg>
      <pc:sldChg chg="addSp delSp modSp new mod">
        <pc:chgData name="Katia Marisa Gula Pinheiro" userId="94f510bfff723da2" providerId="LiveId" clId="{0214DFB8-10AF-46E0-89E2-837381005252}" dt="2026-06-11T17:06:36.963" v="11693" actId="207"/>
        <pc:sldMkLst>
          <pc:docMk/>
          <pc:sldMk cId="3201518592" sldId="268"/>
        </pc:sldMkLst>
        <pc:spChg chg="add del mod">
          <ac:chgData name="Katia Marisa Gula Pinheiro" userId="94f510bfff723da2" providerId="LiveId" clId="{0214DFB8-10AF-46E0-89E2-837381005252}" dt="2026-06-10T18:20:36.632" v="9625"/>
          <ac:spMkLst>
            <pc:docMk/>
            <pc:sldMk cId="3201518592" sldId="268"/>
            <ac:spMk id="2" creationId="{9167D8D0-A51A-B2DC-6B5B-E2586322058D}"/>
          </ac:spMkLst>
        </pc:spChg>
        <pc:spChg chg="add mod">
          <ac:chgData name="Katia Marisa Gula Pinheiro" userId="94f510bfff723da2" providerId="LiveId" clId="{0214DFB8-10AF-46E0-89E2-837381005252}" dt="2026-06-10T19:17:25.207" v="10891" actId="14100"/>
          <ac:spMkLst>
            <pc:docMk/>
            <pc:sldMk cId="3201518592" sldId="268"/>
            <ac:spMk id="3" creationId="{8D903572-FCD4-63D2-7990-1CD62DBF8A40}"/>
          </ac:spMkLst>
        </pc:spChg>
        <pc:spChg chg="add mod">
          <ac:chgData name="Katia Marisa Gula Pinheiro" userId="94f510bfff723da2" providerId="LiveId" clId="{0214DFB8-10AF-46E0-89E2-837381005252}" dt="2026-06-10T18:22:34.565" v="9684" actId="33987"/>
          <ac:spMkLst>
            <pc:docMk/>
            <pc:sldMk cId="3201518592" sldId="268"/>
            <ac:spMk id="4" creationId="{97096213-3329-9EBB-06FF-2E99C3CD7679}"/>
          </ac:spMkLst>
        </pc:spChg>
        <pc:spChg chg="add mod">
          <ac:chgData name="Katia Marisa Gula Pinheiro" userId="94f510bfff723da2" providerId="LiveId" clId="{0214DFB8-10AF-46E0-89E2-837381005252}" dt="2026-06-10T18:33:11.505" v="10006" actId="1076"/>
          <ac:spMkLst>
            <pc:docMk/>
            <pc:sldMk cId="3201518592" sldId="268"/>
            <ac:spMk id="5" creationId="{6FFB24C1-5D24-D2B0-C244-9010747C1E32}"/>
          </ac:spMkLst>
        </pc:spChg>
        <pc:spChg chg="add del mod">
          <ac:chgData name="Katia Marisa Gula Pinheiro" userId="94f510bfff723da2" providerId="LiveId" clId="{0214DFB8-10AF-46E0-89E2-837381005252}" dt="2026-06-10T18:26:07.235" v="9715"/>
          <ac:spMkLst>
            <pc:docMk/>
            <pc:sldMk cId="3201518592" sldId="268"/>
            <ac:spMk id="6" creationId="{0CF34B77-AB6E-BD7C-635E-691FC89F3DCD}"/>
          </ac:spMkLst>
        </pc:spChg>
        <pc:spChg chg="add mod">
          <ac:chgData name="Katia Marisa Gula Pinheiro" userId="94f510bfff723da2" providerId="LiveId" clId="{0214DFB8-10AF-46E0-89E2-837381005252}" dt="2026-06-11T17:06:36.963" v="11693" actId="207"/>
          <ac:spMkLst>
            <pc:docMk/>
            <pc:sldMk cId="3201518592" sldId="268"/>
            <ac:spMk id="7" creationId="{CE6824EB-FCD4-6581-5EC5-24A989CA0DE4}"/>
          </ac:spMkLst>
        </pc:spChg>
        <pc:spChg chg="add mod">
          <ac:chgData name="Katia Marisa Gula Pinheiro" userId="94f510bfff723da2" providerId="LiveId" clId="{0214DFB8-10AF-46E0-89E2-837381005252}" dt="2026-06-10T18:54:23.687" v="10631" actId="1076"/>
          <ac:spMkLst>
            <pc:docMk/>
            <pc:sldMk cId="3201518592" sldId="268"/>
            <ac:spMk id="8" creationId="{D66DCF5B-52BF-7533-C67B-D4B2FC74E175}"/>
          </ac:spMkLst>
        </pc:spChg>
        <pc:spChg chg="add mod">
          <ac:chgData name="Katia Marisa Gula Pinheiro" userId="94f510bfff723da2" providerId="LiveId" clId="{0214DFB8-10AF-46E0-89E2-837381005252}" dt="2026-06-11T17:04:25.566" v="11688"/>
          <ac:spMkLst>
            <pc:docMk/>
            <pc:sldMk cId="3201518592" sldId="268"/>
            <ac:spMk id="9" creationId="{70AD6FE5-5A16-B4A0-930F-7774BE39BE27}"/>
          </ac:spMkLst>
        </pc:spChg>
        <pc:spChg chg="add mod">
          <ac:chgData name="Katia Marisa Gula Pinheiro" userId="94f510bfff723da2" providerId="LiveId" clId="{0214DFB8-10AF-46E0-89E2-837381005252}" dt="2026-06-10T18:54:34.541" v="10632" actId="1076"/>
          <ac:spMkLst>
            <pc:docMk/>
            <pc:sldMk cId="3201518592" sldId="268"/>
            <ac:spMk id="10" creationId="{00500B50-A30D-BD61-91B2-7E3DC6906D4E}"/>
          </ac:spMkLst>
        </pc:spChg>
        <pc:spChg chg="add del mod">
          <ac:chgData name="Katia Marisa Gula Pinheiro" userId="94f510bfff723da2" providerId="LiveId" clId="{0214DFB8-10AF-46E0-89E2-837381005252}" dt="2026-06-10T18:44:46.676" v="10313"/>
          <ac:spMkLst>
            <pc:docMk/>
            <pc:sldMk cId="3201518592" sldId="268"/>
            <ac:spMk id="11" creationId="{B5805491-5BA7-ECF9-89B6-5F15AEF1E39B}"/>
          </ac:spMkLst>
        </pc:spChg>
        <pc:spChg chg="add mod">
          <ac:chgData name="Katia Marisa Gula Pinheiro" userId="94f510bfff723da2" providerId="LiveId" clId="{0214DFB8-10AF-46E0-89E2-837381005252}" dt="2026-06-11T17:04:59.327" v="11690"/>
          <ac:spMkLst>
            <pc:docMk/>
            <pc:sldMk cId="3201518592" sldId="268"/>
            <ac:spMk id="12" creationId="{3CD4377A-12E5-A060-130F-AE3C2B08CB95}"/>
          </ac:spMkLst>
        </pc:spChg>
        <pc:spChg chg="add mod">
          <ac:chgData name="Katia Marisa Gula Pinheiro" userId="94f510bfff723da2" providerId="LiveId" clId="{0214DFB8-10AF-46E0-89E2-837381005252}" dt="2026-06-10T18:57:20.745" v="10658" actId="207"/>
          <ac:spMkLst>
            <pc:docMk/>
            <pc:sldMk cId="3201518592" sldId="268"/>
            <ac:spMk id="13" creationId="{54F6706D-E503-9BDF-CBA6-769D7A87D938}"/>
          </ac:spMkLst>
        </pc:spChg>
        <pc:spChg chg="add mod">
          <ac:chgData name="Katia Marisa Gula Pinheiro" userId="94f510bfff723da2" providerId="LiveId" clId="{0214DFB8-10AF-46E0-89E2-837381005252}" dt="2026-06-11T17:05:44.073" v="11692"/>
          <ac:spMkLst>
            <pc:docMk/>
            <pc:sldMk cId="3201518592" sldId="268"/>
            <ac:spMk id="14" creationId="{4370D53D-223E-6C5C-A63B-8C79F68045EA}"/>
          </ac:spMkLst>
        </pc:spChg>
        <pc:spChg chg="add mod">
          <ac:chgData name="Katia Marisa Gula Pinheiro" userId="94f510bfff723da2" providerId="LiveId" clId="{0214DFB8-10AF-46E0-89E2-837381005252}" dt="2026-06-10T19:13:00.384" v="10866" actId="1076"/>
          <ac:spMkLst>
            <pc:docMk/>
            <pc:sldMk cId="3201518592" sldId="268"/>
            <ac:spMk id="15" creationId="{EE490380-AC27-9E42-58EE-A6A8536B9E8C}"/>
          </ac:spMkLst>
        </pc:spChg>
        <pc:spChg chg="add mod">
          <ac:chgData name="Katia Marisa Gula Pinheiro" userId="94f510bfff723da2" providerId="LiveId" clId="{0214DFB8-10AF-46E0-89E2-837381005252}" dt="2026-06-10T19:17:16.398" v="10890" actId="14100"/>
          <ac:spMkLst>
            <pc:docMk/>
            <pc:sldMk cId="3201518592" sldId="268"/>
            <ac:spMk id="16" creationId="{38178AD1-68C1-2B0A-24B9-238ADD8A3DB9}"/>
          </ac:spMkLst>
        </pc:spChg>
        <pc:spChg chg="add mod">
          <ac:chgData name="Katia Marisa Gula Pinheiro" userId="94f510bfff723da2" providerId="LiveId" clId="{0214DFB8-10AF-46E0-89E2-837381005252}" dt="2026-06-10T19:16:34.823" v="10886" actId="14100"/>
          <ac:spMkLst>
            <pc:docMk/>
            <pc:sldMk cId="3201518592" sldId="268"/>
            <ac:spMk id="17" creationId="{BF659FE5-6190-D2F1-174C-308BC3197D11}"/>
          </ac:spMkLst>
        </pc:spChg>
      </pc:sldChg>
      <pc:sldChg chg="addSp delSp modSp new del mod">
        <pc:chgData name="Katia Marisa Gula Pinheiro" userId="94f510bfff723da2" providerId="LiveId" clId="{0214DFB8-10AF-46E0-89E2-837381005252}" dt="2026-06-10T18:20:04.526" v="9622" actId="2696"/>
        <pc:sldMkLst>
          <pc:docMk/>
          <pc:sldMk cId="3916955855" sldId="269"/>
        </pc:sldMkLst>
        <pc:spChg chg="mod">
          <ac:chgData name="Katia Marisa Gula Pinheiro" userId="94f510bfff723da2" providerId="LiveId" clId="{0214DFB8-10AF-46E0-89E2-837381005252}" dt="2026-06-10T18:19:51.259" v="9621" actId="20577"/>
          <ac:spMkLst>
            <pc:docMk/>
            <pc:sldMk cId="3916955855" sldId="269"/>
            <ac:spMk id="2" creationId="{2EC50B56-1077-9765-6D02-B3812886F276}"/>
          </ac:spMkLst>
        </pc:spChg>
        <pc:spChg chg="add del mod">
          <ac:chgData name="Katia Marisa Gula Pinheiro" userId="94f510bfff723da2" providerId="LiveId" clId="{0214DFB8-10AF-46E0-89E2-837381005252}" dt="2026-06-10T18:19:29.740" v="9606" actId="20577"/>
          <ac:spMkLst>
            <pc:docMk/>
            <pc:sldMk cId="3916955855" sldId="269"/>
            <ac:spMk id="3" creationId="{04CBA5B4-DC16-D555-E68A-14C383E40FDB}"/>
          </ac:spMkLst>
        </pc:spChg>
        <pc:spChg chg="add mod">
          <ac:chgData name="Katia Marisa Gula Pinheiro" userId="94f510bfff723da2" providerId="LiveId" clId="{0214DFB8-10AF-46E0-89E2-837381005252}" dt="2026-06-10T18:16:11.085" v="9582" actId="33987"/>
          <ac:spMkLst>
            <pc:docMk/>
            <pc:sldMk cId="3916955855" sldId="269"/>
            <ac:spMk id="4" creationId="{A2C28E1C-AD82-9F10-9831-26484E479124}"/>
          </ac:spMkLst>
        </pc:spChg>
        <pc:graphicFrameChg chg="add del mod ord modGraphic">
          <ac:chgData name="Katia Marisa Gula Pinheiro" userId="94f510bfff723da2" providerId="LiveId" clId="{0214DFB8-10AF-46E0-89E2-837381005252}" dt="2026-06-10T18:19:28.080" v="9604" actId="3680"/>
          <ac:graphicFrameMkLst>
            <pc:docMk/>
            <pc:sldMk cId="3916955855" sldId="269"/>
            <ac:graphicFrameMk id="5" creationId="{DB9A92F4-C43C-F1E8-AA95-CD82AEDC4A4B}"/>
          </ac:graphicFrameMkLst>
        </pc:graphicFrameChg>
      </pc:sldChg>
      <pc:sldChg chg="addSp delSp modSp new mod setBg">
        <pc:chgData name="Katia Marisa Gula Pinheiro" userId="94f510bfff723da2" providerId="LiveId" clId="{0214DFB8-10AF-46E0-89E2-837381005252}" dt="2026-06-11T17:27:40.480" v="12006" actId="12"/>
        <pc:sldMkLst>
          <pc:docMk/>
          <pc:sldMk cId="4206820577" sldId="269"/>
        </pc:sldMkLst>
        <pc:spChg chg="add mod">
          <ac:chgData name="Katia Marisa Gula Pinheiro" userId="94f510bfff723da2" providerId="LiveId" clId="{0214DFB8-10AF-46E0-89E2-837381005252}" dt="2026-06-11T17:27:40.480" v="12006" actId="12"/>
          <ac:spMkLst>
            <pc:docMk/>
            <pc:sldMk cId="4206820577" sldId="269"/>
            <ac:spMk id="3" creationId="{105FF1A0-E5B0-629F-81DD-F800D73645BE}"/>
          </ac:spMkLst>
        </pc:spChg>
        <pc:spChg chg="add del">
          <ac:chgData name="Katia Marisa Gula Pinheiro" userId="94f510bfff723da2" providerId="LiveId" clId="{0214DFB8-10AF-46E0-89E2-837381005252}" dt="2026-06-10T19:46:30.598" v="10916" actId="26606"/>
          <ac:spMkLst>
            <pc:docMk/>
            <pc:sldMk cId="4206820577" sldId="269"/>
            <ac:spMk id="10" creationId="{C51A08AC-F796-409C-AD97-8B476289EC51}"/>
          </ac:spMkLst>
        </pc:spChg>
        <pc:spChg chg="add del">
          <ac:chgData name="Katia Marisa Gula Pinheiro" userId="94f510bfff723da2" providerId="LiveId" clId="{0214DFB8-10AF-46E0-89E2-837381005252}" dt="2026-06-10T19:48:27.160" v="10942" actId="26606"/>
          <ac:spMkLst>
            <pc:docMk/>
            <pc:sldMk cId="4206820577" sldId="269"/>
            <ac:spMk id="19" creationId="{593B4D24-F4A8-4141-A20A-E0575D199633}"/>
          </ac:spMkLst>
        </pc:spChg>
        <pc:grpChg chg="add del">
          <ac:chgData name="Katia Marisa Gula Pinheiro" userId="94f510bfff723da2" providerId="LiveId" clId="{0214DFB8-10AF-46E0-89E2-837381005252}" dt="2026-06-10T19:46:30.598" v="10916" actId="26606"/>
          <ac:grpSpMkLst>
            <pc:docMk/>
            <pc:sldMk cId="4206820577" sldId="269"/>
            <ac:grpSpMk id="12" creationId="{1E1B312B-4E9A-405C-9CE8-10325438035E}"/>
          </ac:grpSpMkLst>
        </pc:grpChg>
        <pc:grpChg chg="add del">
          <ac:chgData name="Katia Marisa Gula Pinheiro" userId="94f510bfff723da2" providerId="LiveId" clId="{0214DFB8-10AF-46E0-89E2-837381005252}" dt="2026-06-10T19:48:27.160" v="10942" actId="26606"/>
          <ac:grpSpMkLst>
            <pc:docMk/>
            <pc:sldMk cId="4206820577" sldId="269"/>
            <ac:grpSpMk id="20" creationId="{6CCEEF8A-4A3A-4B35-AA57-D804767F5AD9}"/>
          </ac:grpSpMkLst>
        </pc:grpChg>
        <pc:cxnChg chg="add del">
          <ac:chgData name="Katia Marisa Gula Pinheiro" userId="94f510bfff723da2" providerId="LiveId" clId="{0214DFB8-10AF-46E0-89E2-837381005252}" dt="2026-06-10T19:46:30.598" v="10916" actId="26606"/>
          <ac:cxnSpMkLst>
            <pc:docMk/>
            <pc:sldMk cId="4206820577" sldId="269"/>
            <ac:cxnSpMk id="8" creationId="{430127AE-B29E-4FDF-99D2-A2F1E7003F74}"/>
          </ac:cxnSpMkLst>
        </pc:cxnChg>
        <pc:cxnChg chg="add del">
          <ac:chgData name="Katia Marisa Gula Pinheiro" userId="94f510bfff723da2" providerId="LiveId" clId="{0214DFB8-10AF-46E0-89E2-837381005252}" dt="2026-06-10T19:48:27.160" v="10942" actId="26606"/>
          <ac:cxnSpMkLst>
            <pc:docMk/>
            <pc:sldMk cId="4206820577" sldId="269"/>
            <ac:cxnSpMk id="18" creationId="{430127AE-B29E-4FDF-99D2-A2F1E7003F74}"/>
          </ac:cxnSpMkLst>
        </pc:cxnChg>
      </pc:sldChg>
      <pc:sldChg chg="new del">
        <pc:chgData name="Katia Marisa Gula Pinheiro" userId="94f510bfff723da2" providerId="LiveId" clId="{0214DFB8-10AF-46E0-89E2-837381005252}" dt="2026-06-11T17:07:05.675" v="11694" actId="2696"/>
        <pc:sldMkLst>
          <pc:docMk/>
          <pc:sldMk cId="4073267227" sldId="270"/>
        </pc:sldMkLst>
      </pc:sldChg>
      <pc:sldChg chg="addSp delSp modSp new mod setBg modClrScheme chgLayout">
        <pc:chgData name="Katia Marisa Gula Pinheiro" userId="94f510bfff723da2" providerId="LiveId" clId="{0214DFB8-10AF-46E0-89E2-837381005252}" dt="2026-06-11T17:35:06.945" v="12022" actId="20577"/>
        <pc:sldMkLst>
          <pc:docMk/>
          <pc:sldMk cId="1211626090" sldId="271"/>
        </pc:sldMkLst>
        <pc:spChg chg="del mod ord">
          <ac:chgData name="Katia Marisa Gula Pinheiro" userId="94f510bfff723da2" providerId="LiveId" clId="{0214DFB8-10AF-46E0-89E2-837381005252}" dt="2026-06-11T16:18:20.012" v="11554" actId="700"/>
          <ac:spMkLst>
            <pc:docMk/>
            <pc:sldMk cId="1211626090" sldId="271"/>
            <ac:spMk id="2" creationId="{0E0FC1F7-A9FD-781A-C034-FB35CCBE5268}"/>
          </ac:spMkLst>
        </pc:spChg>
        <pc:spChg chg="del mod ord">
          <ac:chgData name="Katia Marisa Gula Pinheiro" userId="94f510bfff723da2" providerId="LiveId" clId="{0214DFB8-10AF-46E0-89E2-837381005252}" dt="2026-06-11T16:18:20.012" v="11554" actId="700"/>
          <ac:spMkLst>
            <pc:docMk/>
            <pc:sldMk cId="1211626090" sldId="271"/>
            <ac:spMk id="3" creationId="{B4935DE2-DFA2-2FCF-476F-1492817FECE3}"/>
          </ac:spMkLst>
        </pc:spChg>
        <pc:spChg chg="add mod ord">
          <ac:chgData name="Katia Marisa Gula Pinheiro" userId="94f510bfff723da2" providerId="LiveId" clId="{0214DFB8-10AF-46E0-89E2-837381005252}" dt="2026-06-11T16:50:06.048" v="11625" actId="255"/>
          <ac:spMkLst>
            <pc:docMk/>
            <pc:sldMk cId="1211626090" sldId="271"/>
            <ac:spMk id="4" creationId="{5C47B262-802B-36CA-49C4-46EAA11D0F42}"/>
          </ac:spMkLst>
        </pc:spChg>
        <pc:spChg chg="add mod ord">
          <ac:chgData name="Katia Marisa Gula Pinheiro" userId="94f510bfff723da2" providerId="LiveId" clId="{0214DFB8-10AF-46E0-89E2-837381005252}" dt="2026-06-11T17:35:06.945" v="12022" actId="20577"/>
          <ac:spMkLst>
            <pc:docMk/>
            <pc:sldMk cId="1211626090" sldId="271"/>
            <ac:spMk id="5" creationId="{7717F21D-C78C-7B19-1361-498DC4E031CA}"/>
          </ac:spMkLst>
        </pc:spChg>
        <pc:spChg chg="add mod">
          <ac:chgData name="Katia Marisa Gula Pinheiro" userId="94f510bfff723da2" providerId="LiveId" clId="{0214DFB8-10AF-46E0-89E2-837381005252}" dt="2026-06-11T16:28:13.389" v="11579" actId="33987"/>
          <ac:spMkLst>
            <pc:docMk/>
            <pc:sldMk cId="1211626090" sldId="271"/>
            <ac:spMk id="6" creationId="{647F4561-B05B-0AF9-8517-85B1799AE5A9}"/>
          </ac:spMkLst>
        </pc:spChg>
        <pc:spChg chg="add mod">
          <ac:chgData name="Katia Marisa Gula Pinheiro" userId="94f510bfff723da2" providerId="LiveId" clId="{0214DFB8-10AF-46E0-89E2-837381005252}" dt="2026-06-11T16:48:25.134" v="11616" actId="33987"/>
          <ac:spMkLst>
            <pc:docMk/>
            <pc:sldMk cId="1211626090" sldId="271"/>
            <ac:spMk id="7" creationId="{958CA78D-F3A1-FA55-0A79-D66810438FA2}"/>
          </ac:spMkLst>
        </pc:spChg>
        <pc:spChg chg="add del">
          <ac:chgData name="Katia Marisa Gula Pinheiro" userId="94f510bfff723da2" providerId="LiveId" clId="{0214DFB8-10AF-46E0-89E2-837381005252}" dt="2026-06-11T16:45:27.124" v="11604" actId="26606"/>
          <ac:spMkLst>
            <pc:docMk/>
            <pc:sldMk cId="1211626090" sldId="271"/>
            <ac:spMk id="12" creationId="{0DBF1ABE-8590-450D-BB49-BDDCCF3EEA9E}"/>
          </ac:spMkLst>
        </pc:spChg>
        <pc:spChg chg="add del">
          <ac:chgData name="Katia Marisa Gula Pinheiro" userId="94f510bfff723da2" providerId="LiveId" clId="{0214DFB8-10AF-46E0-89E2-837381005252}" dt="2026-06-11T16:45:27.124" v="11604" actId="26606"/>
          <ac:spMkLst>
            <pc:docMk/>
            <pc:sldMk cId="1211626090" sldId="271"/>
            <ac:spMk id="14" creationId="{96CB0275-66F1-4491-93B8-121D0C7176BF}"/>
          </ac:spMkLst>
        </pc:spChg>
        <pc:spChg chg="add del">
          <ac:chgData name="Katia Marisa Gula Pinheiro" userId="94f510bfff723da2" providerId="LiveId" clId="{0214DFB8-10AF-46E0-89E2-837381005252}" dt="2026-06-11T16:45:27.124" v="11604" actId="26606"/>
          <ac:spMkLst>
            <pc:docMk/>
            <pc:sldMk cId="1211626090" sldId="271"/>
            <ac:spMk id="16" creationId="{18D32C3D-8F76-4E99-BE56-0836CC38CC84}"/>
          </ac:spMkLst>
        </pc:spChg>
        <pc:spChg chg="add del">
          <ac:chgData name="Katia Marisa Gula Pinheiro" userId="94f510bfff723da2" providerId="LiveId" clId="{0214DFB8-10AF-46E0-89E2-837381005252}" dt="2026-06-11T16:45:27.124" v="11604" actId="26606"/>
          <ac:spMkLst>
            <pc:docMk/>
            <pc:sldMk cId="1211626090" sldId="271"/>
            <ac:spMk id="18" creationId="{70766076-46F5-42D5-A773-2B3BEF2B8B74}"/>
          </ac:spMkLst>
        </pc:spChg>
        <pc:spChg chg="add del">
          <ac:chgData name="Katia Marisa Gula Pinheiro" userId="94f510bfff723da2" providerId="LiveId" clId="{0214DFB8-10AF-46E0-89E2-837381005252}" dt="2026-06-11T16:45:14.470" v="11601" actId="26606"/>
          <ac:spMkLst>
            <pc:docMk/>
            <pc:sldMk cId="1211626090" sldId="271"/>
            <ac:spMk id="23" creationId="{0DBF1ABE-8590-450D-BB49-BDDCCF3EEA9E}"/>
          </ac:spMkLst>
        </pc:spChg>
        <pc:spChg chg="add del">
          <ac:chgData name="Katia Marisa Gula Pinheiro" userId="94f510bfff723da2" providerId="LiveId" clId="{0214DFB8-10AF-46E0-89E2-837381005252}" dt="2026-06-11T16:45:14.470" v="11601" actId="26606"/>
          <ac:spMkLst>
            <pc:docMk/>
            <pc:sldMk cId="1211626090" sldId="271"/>
            <ac:spMk id="25" creationId="{DCD36D47-40B7-494B-B249-3CBA333DE256}"/>
          </ac:spMkLst>
        </pc:spChg>
        <pc:spChg chg="add del">
          <ac:chgData name="Katia Marisa Gula Pinheiro" userId="94f510bfff723da2" providerId="LiveId" clId="{0214DFB8-10AF-46E0-89E2-837381005252}" dt="2026-06-11T16:45:14.470" v="11601" actId="26606"/>
          <ac:spMkLst>
            <pc:docMk/>
            <pc:sldMk cId="1211626090" sldId="271"/>
            <ac:spMk id="27" creationId="{FBA7E51E-7B6A-4A79-8F84-47C845C7A2CC}"/>
          </ac:spMkLst>
        </pc:spChg>
        <pc:spChg chg="add del">
          <ac:chgData name="Katia Marisa Gula Pinheiro" userId="94f510bfff723da2" providerId="LiveId" clId="{0214DFB8-10AF-46E0-89E2-837381005252}" dt="2026-06-11T16:45:14.470" v="11601" actId="26606"/>
          <ac:spMkLst>
            <pc:docMk/>
            <pc:sldMk cId="1211626090" sldId="271"/>
            <ac:spMk id="29" creationId="{03C85561-90D2-4AFA-B2C5-F2D61D86C2BD}"/>
          </ac:spMkLst>
        </pc:spChg>
        <pc:spChg chg="add del">
          <ac:chgData name="Katia Marisa Gula Pinheiro" userId="94f510bfff723da2" providerId="LiveId" clId="{0214DFB8-10AF-46E0-89E2-837381005252}" dt="2026-06-11T16:45:27.109" v="11603" actId="26606"/>
          <ac:spMkLst>
            <pc:docMk/>
            <pc:sldMk cId="1211626090" sldId="271"/>
            <ac:spMk id="31" creationId="{0DBF1ABE-8590-450D-BB49-BDDCCF3EEA9E}"/>
          </ac:spMkLst>
        </pc:spChg>
        <pc:spChg chg="add del">
          <ac:chgData name="Katia Marisa Gula Pinheiro" userId="94f510bfff723da2" providerId="LiveId" clId="{0214DFB8-10AF-46E0-89E2-837381005252}" dt="2026-06-11T16:45:27.109" v="11603" actId="26606"/>
          <ac:spMkLst>
            <pc:docMk/>
            <pc:sldMk cId="1211626090" sldId="271"/>
            <ac:spMk id="32" creationId="{C7D887A3-61AD-4674-BC53-8DFA8CF7B410}"/>
          </ac:spMkLst>
        </pc:spChg>
        <pc:spChg chg="add del">
          <ac:chgData name="Katia Marisa Gula Pinheiro" userId="94f510bfff723da2" providerId="LiveId" clId="{0214DFB8-10AF-46E0-89E2-837381005252}" dt="2026-06-11T16:45:27.109" v="11603" actId="26606"/>
          <ac:spMkLst>
            <pc:docMk/>
            <pc:sldMk cId="1211626090" sldId="271"/>
            <ac:spMk id="33" creationId="{479F0FB3-8461-462D-84A2-53106FBF4E5B}"/>
          </ac:spMkLst>
        </pc:spChg>
        <pc:spChg chg="add del">
          <ac:chgData name="Katia Marisa Gula Pinheiro" userId="94f510bfff723da2" providerId="LiveId" clId="{0214DFB8-10AF-46E0-89E2-837381005252}" dt="2026-06-11T16:45:27.109" v="11603" actId="26606"/>
          <ac:spMkLst>
            <pc:docMk/>
            <pc:sldMk cId="1211626090" sldId="271"/>
            <ac:spMk id="34" creationId="{11E3C311-4E8A-45D9-97BF-07F5FD346974}"/>
          </ac:spMkLst>
        </pc:spChg>
        <pc:spChg chg="add">
          <ac:chgData name="Katia Marisa Gula Pinheiro" userId="94f510bfff723da2" providerId="LiveId" clId="{0214DFB8-10AF-46E0-89E2-837381005252}" dt="2026-06-11T16:45:27.124" v="11604" actId="26606"/>
          <ac:spMkLst>
            <pc:docMk/>
            <pc:sldMk cId="1211626090" sldId="271"/>
            <ac:spMk id="36" creationId="{0DBF1ABE-8590-450D-BB49-BDDCCF3EEA9E}"/>
          </ac:spMkLst>
        </pc:spChg>
        <pc:spChg chg="add">
          <ac:chgData name="Katia Marisa Gula Pinheiro" userId="94f510bfff723da2" providerId="LiveId" clId="{0214DFB8-10AF-46E0-89E2-837381005252}" dt="2026-06-11T16:45:27.124" v="11604" actId="26606"/>
          <ac:spMkLst>
            <pc:docMk/>
            <pc:sldMk cId="1211626090" sldId="271"/>
            <ac:spMk id="37" creationId="{DCD36D47-40B7-494B-B249-3CBA333DE256}"/>
          </ac:spMkLst>
        </pc:spChg>
        <pc:spChg chg="add">
          <ac:chgData name="Katia Marisa Gula Pinheiro" userId="94f510bfff723da2" providerId="LiveId" clId="{0214DFB8-10AF-46E0-89E2-837381005252}" dt="2026-06-11T16:45:27.124" v="11604" actId="26606"/>
          <ac:spMkLst>
            <pc:docMk/>
            <pc:sldMk cId="1211626090" sldId="271"/>
            <ac:spMk id="38" creationId="{FBA7E51E-7B6A-4A79-8F84-47C845C7A2CC}"/>
          </ac:spMkLst>
        </pc:spChg>
        <pc:spChg chg="add">
          <ac:chgData name="Katia Marisa Gula Pinheiro" userId="94f510bfff723da2" providerId="LiveId" clId="{0214DFB8-10AF-46E0-89E2-837381005252}" dt="2026-06-11T16:45:27.124" v="11604" actId="26606"/>
          <ac:spMkLst>
            <pc:docMk/>
            <pc:sldMk cId="1211626090" sldId="271"/>
            <ac:spMk id="39" creationId="{03C85561-90D2-4AFA-B2C5-F2D61D86C2BD}"/>
          </ac:spMkLst>
        </pc:spChg>
        <pc:picChg chg="add">
          <ac:chgData name="Katia Marisa Gula Pinheiro" userId="94f510bfff723da2" providerId="LiveId" clId="{0214DFB8-10AF-46E0-89E2-837381005252}" dt="2026-06-11T16:44:47.539" v="11598" actId="26606"/>
          <ac:picMkLst>
            <pc:docMk/>
            <pc:sldMk cId="1211626090" sldId="271"/>
            <ac:picMk id="9" creationId="{3D11080A-1747-ACFB-613D-23D8092CB49E}"/>
          </ac:picMkLst>
        </pc:picChg>
      </pc:sldChg>
      <pc:sldChg chg="addSp delSp modSp new mod setBg addAnim">
        <pc:chgData name="Katia Marisa Gula Pinheiro" userId="94f510bfff723da2" providerId="LiveId" clId="{0214DFB8-10AF-46E0-89E2-837381005252}" dt="2026-06-11T18:06:43.202" v="12504" actId="20577"/>
        <pc:sldMkLst>
          <pc:docMk/>
          <pc:sldMk cId="2676961193" sldId="272"/>
        </pc:sldMkLst>
        <pc:spChg chg="mod ord">
          <ac:chgData name="Katia Marisa Gula Pinheiro" userId="94f510bfff723da2" providerId="LiveId" clId="{0214DFB8-10AF-46E0-89E2-837381005252}" dt="2026-06-11T16:57:07.442" v="11666" actId="207"/>
          <ac:spMkLst>
            <pc:docMk/>
            <pc:sldMk cId="2676961193" sldId="272"/>
            <ac:spMk id="2" creationId="{52B17ACB-3DCE-FCB2-7DFD-3B7AF4F2123E}"/>
          </ac:spMkLst>
        </pc:spChg>
        <pc:spChg chg="add mod">
          <ac:chgData name="Katia Marisa Gula Pinheiro" userId="94f510bfff723da2" providerId="LiveId" clId="{0214DFB8-10AF-46E0-89E2-837381005252}" dt="2026-06-11T16:56:03.602" v="11655" actId="33987"/>
          <ac:spMkLst>
            <pc:docMk/>
            <pc:sldMk cId="2676961193" sldId="272"/>
            <ac:spMk id="3" creationId="{25AB2E54-3A2E-9C41-C289-1A7A0AA742D7}"/>
          </ac:spMkLst>
        </pc:spChg>
        <pc:spChg chg="add mod">
          <ac:chgData name="Katia Marisa Gula Pinheiro" userId="94f510bfff723da2" providerId="LiveId" clId="{0214DFB8-10AF-46E0-89E2-837381005252}" dt="2026-06-11T16:56:39.657" v="11661" actId="33987"/>
          <ac:spMkLst>
            <pc:docMk/>
            <pc:sldMk cId="2676961193" sldId="272"/>
            <ac:spMk id="5" creationId="{157C5946-8DF0-9AC3-25AB-A433A60790E2}"/>
          </ac:spMkLst>
        </pc:spChg>
        <pc:spChg chg="add mod">
          <ac:chgData name="Katia Marisa Gula Pinheiro" userId="94f510bfff723da2" providerId="LiveId" clId="{0214DFB8-10AF-46E0-89E2-837381005252}" dt="2026-06-11T18:06:43.202" v="12504" actId="20577"/>
          <ac:spMkLst>
            <pc:docMk/>
            <pc:sldMk cId="2676961193" sldId="272"/>
            <ac:spMk id="6" creationId="{E35D2849-25AA-4BB9-67FE-A2EDA0FB0237}"/>
          </ac:spMkLst>
        </pc:spChg>
        <pc:spChg chg="add del">
          <ac:chgData name="Katia Marisa Gula Pinheiro" userId="94f510bfff723da2" providerId="LiveId" clId="{0214DFB8-10AF-46E0-89E2-837381005252}" dt="2026-06-11T16:55:17.567" v="11648" actId="26606"/>
          <ac:spMkLst>
            <pc:docMk/>
            <pc:sldMk cId="2676961193" sldId="272"/>
            <ac:spMk id="8" creationId="{9B0F7D69-D93C-4C38-A23D-76E000D691CD}"/>
          </ac:spMkLst>
        </pc:spChg>
        <pc:spChg chg="add">
          <ac:chgData name="Katia Marisa Gula Pinheiro" userId="94f510bfff723da2" providerId="LiveId" clId="{0214DFB8-10AF-46E0-89E2-837381005252}" dt="2026-06-11T16:54:34.933" v="11639" actId="26606"/>
          <ac:spMkLst>
            <pc:docMk/>
            <pc:sldMk cId="2676961193" sldId="272"/>
            <ac:spMk id="10" creationId="{8CD419D4-EA9D-42D9-BF62-B07F0B7B672B}"/>
          </ac:spMkLst>
        </pc:spChg>
        <pc:spChg chg="add del">
          <ac:chgData name="Katia Marisa Gula Pinheiro" userId="94f510bfff723da2" providerId="LiveId" clId="{0214DFB8-10AF-46E0-89E2-837381005252}" dt="2026-06-11T16:55:17.567" v="11648" actId="26606"/>
          <ac:spMkLst>
            <pc:docMk/>
            <pc:sldMk cId="2676961193" sldId="272"/>
            <ac:spMk id="12" creationId="{1C6FEC9B-9608-4181-A9E5-A1B80E72021C}"/>
          </ac:spMkLst>
        </pc:spChg>
        <pc:spChg chg="add del">
          <ac:chgData name="Katia Marisa Gula Pinheiro" userId="94f510bfff723da2" providerId="LiveId" clId="{0214DFB8-10AF-46E0-89E2-837381005252}" dt="2026-06-11T16:55:17.567" v="11648" actId="26606"/>
          <ac:spMkLst>
            <pc:docMk/>
            <pc:sldMk cId="2676961193" sldId="272"/>
            <ac:spMk id="16" creationId="{0CA184B6-3482-4F43-87F0-BC765DCFD8A8}"/>
          </ac:spMkLst>
        </pc:spChg>
        <pc:spChg chg="add">
          <ac:chgData name="Katia Marisa Gula Pinheiro" userId="94f510bfff723da2" providerId="LiveId" clId="{0214DFB8-10AF-46E0-89E2-837381005252}" dt="2026-06-11T16:54:34.933" v="11639" actId="26606"/>
          <ac:spMkLst>
            <pc:docMk/>
            <pc:sldMk cId="2676961193" sldId="272"/>
            <ac:spMk id="18" creationId="{6C869923-8380-4244-9548-802C330638A0}"/>
          </ac:spMkLst>
        </pc:spChg>
        <pc:spChg chg="add">
          <ac:chgData name="Katia Marisa Gula Pinheiro" userId="94f510bfff723da2" providerId="LiveId" clId="{0214DFB8-10AF-46E0-89E2-837381005252}" dt="2026-06-11T16:54:34.933" v="11639" actId="26606"/>
          <ac:spMkLst>
            <pc:docMk/>
            <pc:sldMk cId="2676961193" sldId="272"/>
            <ac:spMk id="20" creationId="{C06255F2-BC67-4DDE-B34E-AC4BA21838CC}"/>
          </ac:spMkLst>
        </pc:spChg>
        <pc:spChg chg="add">
          <ac:chgData name="Katia Marisa Gula Pinheiro" userId="94f510bfff723da2" providerId="LiveId" clId="{0214DFB8-10AF-46E0-89E2-837381005252}" dt="2026-06-11T16:54:34.933" v="11639" actId="26606"/>
          <ac:spMkLst>
            <pc:docMk/>
            <pc:sldMk cId="2676961193" sldId="272"/>
            <ac:spMk id="22" creationId="{55169443-FCCD-4C0A-8C69-18CD3FA0968D}"/>
          </ac:spMkLst>
        </pc:spChg>
        <pc:spChg chg="add del">
          <ac:chgData name="Katia Marisa Gula Pinheiro" userId="94f510bfff723da2" providerId="LiveId" clId="{0214DFB8-10AF-46E0-89E2-837381005252}" dt="2026-06-11T16:55:17.567" v="11648" actId="26606"/>
          <ac:spMkLst>
            <pc:docMk/>
            <pc:sldMk cId="2676961193" sldId="272"/>
            <ac:spMk id="24" creationId="{0DBF1ABE-8590-450D-BB49-BDDCCF3EEA9E}"/>
          </ac:spMkLst>
        </pc:spChg>
        <pc:spChg chg="add del">
          <ac:chgData name="Katia Marisa Gula Pinheiro" userId="94f510bfff723da2" providerId="LiveId" clId="{0214DFB8-10AF-46E0-89E2-837381005252}" dt="2026-06-11T16:55:17.567" v="11648" actId="26606"/>
          <ac:spMkLst>
            <pc:docMk/>
            <pc:sldMk cId="2676961193" sldId="272"/>
            <ac:spMk id="26" creationId="{C7D887A3-61AD-4674-BC53-8DFA8CF7B410}"/>
          </ac:spMkLst>
        </pc:spChg>
        <pc:spChg chg="add">
          <ac:chgData name="Katia Marisa Gula Pinheiro" userId="94f510bfff723da2" providerId="LiveId" clId="{0214DFB8-10AF-46E0-89E2-837381005252}" dt="2026-06-11T16:54:34.933" v="11639" actId="26606"/>
          <ac:spMkLst>
            <pc:docMk/>
            <pc:sldMk cId="2676961193" sldId="272"/>
            <ac:spMk id="28" creationId="{479F0FB3-8461-462D-84A2-53106FBF4E5B}"/>
          </ac:spMkLst>
        </pc:spChg>
        <pc:spChg chg="add del">
          <ac:chgData name="Katia Marisa Gula Pinheiro" userId="94f510bfff723da2" providerId="LiveId" clId="{0214DFB8-10AF-46E0-89E2-837381005252}" dt="2026-06-11T16:55:17.567" v="11648" actId="26606"/>
          <ac:spMkLst>
            <pc:docMk/>
            <pc:sldMk cId="2676961193" sldId="272"/>
            <ac:spMk id="30" creationId="{11E3C311-4E8A-45D9-97BF-07F5FD346974}"/>
          </ac:spMkLst>
        </pc:spChg>
        <pc:spChg chg="add del">
          <ac:chgData name="Katia Marisa Gula Pinheiro" userId="94f510bfff723da2" providerId="LiveId" clId="{0214DFB8-10AF-46E0-89E2-837381005252}" dt="2026-06-11T16:55:17.548" v="11647" actId="26606"/>
          <ac:spMkLst>
            <pc:docMk/>
            <pc:sldMk cId="2676961193" sldId="272"/>
            <ac:spMk id="41" creationId="{AB1564ED-F26F-451D-97D6-A6EC3E83FD55}"/>
          </ac:spMkLst>
        </pc:spChg>
        <pc:spChg chg="add del">
          <ac:chgData name="Katia Marisa Gula Pinheiro" userId="94f510bfff723da2" providerId="LiveId" clId="{0214DFB8-10AF-46E0-89E2-837381005252}" dt="2026-06-11T16:55:17.548" v="11647" actId="26606"/>
          <ac:spMkLst>
            <pc:docMk/>
            <pc:sldMk cId="2676961193" sldId="272"/>
            <ac:spMk id="47" creationId="{C06255F2-BC67-4DDE-B34E-AC4BA21838CC}"/>
          </ac:spMkLst>
        </pc:spChg>
        <pc:spChg chg="add del">
          <ac:chgData name="Katia Marisa Gula Pinheiro" userId="94f510bfff723da2" providerId="LiveId" clId="{0214DFB8-10AF-46E0-89E2-837381005252}" dt="2026-06-11T16:55:17.548" v="11647" actId="26606"/>
          <ac:spMkLst>
            <pc:docMk/>
            <pc:sldMk cId="2676961193" sldId="272"/>
            <ac:spMk id="61" creationId="{46934B3C-D73F-4CD0-95B1-0244D662D1C7}"/>
          </ac:spMkLst>
        </pc:spChg>
        <pc:spChg chg="add">
          <ac:chgData name="Katia Marisa Gula Pinheiro" userId="94f510bfff723da2" providerId="LiveId" clId="{0214DFB8-10AF-46E0-89E2-837381005252}" dt="2026-06-11T16:55:17.567" v="11648" actId="26606"/>
          <ac:spMkLst>
            <pc:docMk/>
            <pc:sldMk cId="2676961193" sldId="272"/>
            <ac:spMk id="64" creationId="{8CD419D4-EA9D-42D9-BF62-B07F0B7B672B}"/>
          </ac:spMkLst>
        </pc:spChg>
        <pc:spChg chg="add">
          <ac:chgData name="Katia Marisa Gula Pinheiro" userId="94f510bfff723da2" providerId="LiveId" clId="{0214DFB8-10AF-46E0-89E2-837381005252}" dt="2026-06-11T16:55:17.567" v="11648" actId="26606"/>
          <ac:spMkLst>
            <pc:docMk/>
            <pc:sldMk cId="2676961193" sldId="272"/>
            <ac:spMk id="66" creationId="{AB1564ED-F26F-451D-97D6-A6EC3E83FD55}"/>
          </ac:spMkLst>
        </pc:spChg>
        <pc:spChg chg="add">
          <ac:chgData name="Katia Marisa Gula Pinheiro" userId="94f510bfff723da2" providerId="LiveId" clId="{0214DFB8-10AF-46E0-89E2-837381005252}" dt="2026-06-11T16:55:17.567" v="11648" actId="26606"/>
          <ac:spMkLst>
            <pc:docMk/>
            <pc:sldMk cId="2676961193" sldId="272"/>
            <ac:spMk id="72" creationId="{C7D887A3-61AD-4674-BC53-8DFA8CF7B41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B30E9F-BCAD-42C4-8112-388FB0E9E5C6}" type="doc">
      <dgm:prSet loTypeId="urn:microsoft.com/office/officeart/2005/8/layout/vList3" loCatId="list" qsTypeId="urn:microsoft.com/office/officeart/2005/8/quickstyle/simple3" qsCatId="simple" csTypeId="urn:microsoft.com/office/officeart/2005/8/colors/accent1_2" csCatId="accent1" phldr="1"/>
      <dgm:spPr/>
      <dgm:t>
        <a:bodyPr/>
        <a:lstStyle/>
        <a:p>
          <a:endParaRPr lang="en-GB"/>
        </a:p>
      </dgm:t>
    </dgm:pt>
    <dgm:pt modelId="{45E61854-2BB0-4F06-86A0-88F0FB0C9D42}">
      <dgm:prSet phldrT="[Text]" phldr="0" custT="1"/>
      <dgm:spPr/>
      <dgm:t>
        <a:bodyPr/>
        <a:lstStyle/>
        <a:p>
          <a:r>
            <a:rPr lang="en-GB" sz="1800" dirty="0">
              <a:solidFill>
                <a:srgbClr val="000099"/>
              </a:solidFill>
              <a:latin typeface="Arial" panose="020B0604020202020204" pitchFamily="34" charset="0"/>
              <a:cs typeface="Arial" panose="020B0604020202020204" pitchFamily="34" charset="0"/>
            </a:rPr>
            <a:t>Learning leads development </a:t>
          </a:r>
          <a:r>
            <a:rPr lang="en-GB" sz="1800" dirty="0">
              <a:latin typeface="Arial" panose="020B0604020202020204" pitchFamily="34" charset="0"/>
              <a:cs typeface="Arial" panose="020B0604020202020204" pitchFamily="34" charset="0"/>
            </a:rPr>
            <a:t>(unlike some theories that say development must come first)</a:t>
          </a:r>
        </a:p>
      </dgm:t>
    </dgm:pt>
    <dgm:pt modelId="{E7F78EAA-38B8-42D1-8797-F51256C8C749}" type="parTrans" cxnId="{1E972E6B-38F9-4E7E-B7DA-1DB13E387CAD}">
      <dgm:prSet/>
      <dgm:spPr/>
      <dgm:t>
        <a:bodyPr/>
        <a:lstStyle/>
        <a:p>
          <a:endParaRPr lang="en-GB"/>
        </a:p>
      </dgm:t>
    </dgm:pt>
    <dgm:pt modelId="{728D639D-7992-471D-AAD7-17A0D1BDEA79}" type="sibTrans" cxnId="{1E972E6B-38F9-4E7E-B7DA-1DB13E387CAD}">
      <dgm:prSet/>
      <dgm:spPr/>
      <dgm:t>
        <a:bodyPr/>
        <a:lstStyle/>
        <a:p>
          <a:endParaRPr lang="en-GB"/>
        </a:p>
      </dgm:t>
    </dgm:pt>
    <dgm:pt modelId="{BBB2AE12-BD0E-40FC-85AE-2B27975BEF8D}">
      <dgm:prSet phldrT="[Text]" phldr="0" custT="1"/>
      <dgm:spPr/>
      <dgm:t>
        <a:bodyPr/>
        <a:lstStyle/>
        <a:p>
          <a:r>
            <a:rPr lang="en-GB" sz="1800" dirty="0">
              <a:latin typeface="Arial" panose="020B0604020202020204" pitchFamily="34" charset="0"/>
              <a:cs typeface="Arial" panose="020B0604020202020204" pitchFamily="34" charset="0"/>
            </a:rPr>
            <a:t>Children are </a:t>
          </a:r>
          <a:r>
            <a:rPr lang="en-GB" sz="1800" dirty="0">
              <a:solidFill>
                <a:srgbClr val="000099"/>
              </a:solidFill>
              <a:latin typeface="Arial" panose="020B0604020202020204" pitchFamily="34" charset="0"/>
              <a:cs typeface="Arial" panose="020B0604020202020204" pitchFamily="34" charset="0"/>
            </a:rPr>
            <a:t>active learners</a:t>
          </a:r>
          <a:r>
            <a:rPr lang="en-GB" sz="1800" dirty="0">
              <a:latin typeface="Arial" panose="020B0604020202020204" pitchFamily="34" charset="0"/>
              <a:cs typeface="Arial" panose="020B0604020202020204" pitchFamily="34" charset="0"/>
            </a:rPr>
            <a:t>, but need guidance from others</a:t>
          </a:r>
        </a:p>
      </dgm:t>
    </dgm:pt>
    <dgm:pt modelId="{C723C592-EDD6-48FC-A75C-FB28D1FA1FF8}" type="parTrans" cxnId="{18B5AEB9-E22E-4D46-B85C-7229F2E033C3}">
      <dgm:prSet/>
      <dgm:spPr/>
      <dgm:t>
        <a:bodyPr/>
        <a:lstStyle/>
        <a:p>
          <a:endParaRPr lang="en-GB"/>
        </a:p>
      </dgm:t>
    </dgm:pt>
    <dgm:pt modelId="{37288C9A-0F77-4503-8DA8-78584AD8A64F}" type="sibTrans" cxnId="{18B5AEB9-E22E-4D46-B85C-7229F2E033C3}">
      <dgm:prSet/>
      <dgm:spPr/>
      <dgm:t>
        <a:bodyPr/>
        <a:lstStyle/>
        <a:p>
          <a:endParaRPr lang="en-GB"/>
        </a:p>
      </dgm:t>
    </dgm:pt>
    <dgm:pt modelId="{A57A26D6-46C3-41D5-8BBC-A7D0F8E63591}">
      <dgm:prSet phldrT="[Text]" phldr="0" custT="1"/>
      <dgm:spPr/>
      <dgm:t>
        <a:bodyPr/>
        <a:lstStyle/>
        <a:p>
          <a:r>
            <a:rPr lang="en-GB" sz="1600" dirty="0"/>
            <a:t>Cognitive development varies depending on </a:t>
          </a:r>
          <a:r>
            <a:rPr lang="en-GB" sz="1600" dirty="0">
              <a:solidFill>
                <a:srgbClr val="000099"/>
              </a:solidFill>
            </a:rPr>
            <a:t>cultural context </a:t>
          </a:r>
          <a:r>
            <a:rPr lang="en-GB" sz="1600" dirty="0"/>
            <a:t>(no universal “one-size-fits-all” pathway)</a:t>
          </a:r>
        </a:p>
      </dgm:t>
    </dgm:pt>
    <dgm:pt modelId="{15EDD1B8-FC26-4F4E-8CF1-66D90800F7DE}" type="parTrans" cxnId="{3616D02A-14AE-4C6D-8BE6-1C59348C5B96}">
      <dgm:prSet/>
      <dgm:spPr/>
      <dgm:t>
        <a:bodyPr/>
        <a:lstStyle/>
        <a:p>
          <a:endParaRPr lang="en-GB"/>
        </a:p>
      </dgm:t>
    </dgm:pt>
    <dgm:pt modelId="{29226D9E-B643-4C17-A4A7-880F32FB536D}" type="sibTrans" cxnId="{3616D02A-14AE-4C6D-8BE6-1C59348C5B96}">
      <dgm:prSet/>
      <dgm:spPr/>
      <dgm:t>
        <a:bodyPr/>
        <a:lstStyle/>
        <a:p>
          <a:endParaRPr lang="en-GB"/>
        </a:p>
      </dgm:t>
    </dgm:pt>
    <dgm:pt modelId="{CDA81A97-93E7-4BA3-A4C4-EF441A5A1688}">
      <dgm:prSet phldrT="[Text]" phldr="0" custT="1"/>
      <dgm:spPr/>
      <dgm:t>
        <a:bodyPr/>
        <a:lstStyle/>
        <a:p>
          <a:r>
            <a:rPr lang="en-GB" sz="1800" dirty="0">
              <a:latin typeface="Arial" panose="020B0604020202020204" pitchFamily="34" charset="0"/>
              <a:cs typeface="Arial" panose="020B0604020202020204" pitchFamily="34" charset="0"/>
            </a:rPr>
            <a:t>Development is </a:t>
          </a:r>
          <a:r>
            <a:rPr lang="en-GB" sz="1800" dirty="0">
              <a:solidFill>
                <a:srgbClr val="000099"/>
              </a:solidFill>
              <a:latin typeface="Arial" panose="020B0604020202020204" pitchFamily="34" charset="0"/>
              <a:cs typeface="Arial" panose="020B0604020202020204" pitchFamily="34" charset="0"/>
            </a:rPr>
            <a:t>socially and culturally influenced</a:t>
          </a:r>
        </a:p>
      </dgm:t>
    </dgm:pt>
    <dgm:pt modelId="{BE871D4A-B95E-43BE-97BA-8E29FEC8E1B8}" type="parTrans" cxnId="{00AF6AF2-EC1C-47BF-9F0F-B0099D923554}">
      <dgm:prSet/>
      <dgm:spPr/>
      <dgm:t>
        <a:bodyPr/>
        <a:lstStyle/>
        <a:p>
          <a:endParaRPr lang="en-GB"/>
        </a:p>
      </dgm:t>
    </dgm:pt>
    <dgm:pt modelId="{9D0C115C-5954-42F8-BDA6-4C5A9A3ACB61}" type="sibTrans" cxnId="{00AF6AF2-EC1C-47BF-9F0F-B0099D923554}">
      <dgm:prSet/>
      <dgm:spPr/>
      <dgm:t>
        <a:bodyPr/>
        <a:lstStyle/>
        <a:p>
          <a:endParaRPr lang="en-GB"/>
        </a:p>
      </dgm:t>
    </dgm:pt>
    <dgm:pt modelId="{94DE79BF-AD11-4A7C-A43F-C489B4802FFF}" type="pres">
      <dgm:prSet presAssocID="{97B30E9F-BCAD-42C4-8112-388FB0E9E5C6}" presName="linearFlow" presStyleCnt="0">
        <dgm:presLayoutVars>
          <dgm:dir/>
          <dgm:resizeHandles val="exact"/>
        </dgm:presLayoutVars>
      </dgm:prSet>
      <dgm:spPr/>
    </dgm:pt>
    <dgm:pt modelId="{51BE4748-9D4F-4DBE-AD50-1388F63C1D4C}" type="pres">
      <dgm:prSet presAssocID="{45E61854-2BB0-4F06-86A0-88F0FB0C9D42}" presName="composite" presStyleCnt="0"/>
      <dgm:spPr/>
    </dgm:pt>
    <dgm:pt modelId="{0E0DACC4-5B5E-43B8-9473-ED3337508E4E}" type="pres">
      <dgm:prSet presAssocID="{45E61854-2BB0-4F06-86A0-88F0FB0C9D42}" presName="imgShp" presStyleLbl="fgImgPlace1" presStyleIdx="0" presStyleCnt="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Address Book outline"/>
        </a:ext>
      </dgm:extLst>
    </dgm:pt>
    <dgm:pt modelId="{A123984F-297C-44E3-8812-5FE195AFC80C}" type="pres">
      <dgm:prSet presAssocID="{45E61854-2BB0-4F06-86A0-88F0FB0C9D42}" presName="txShp" presStyleLbl="node1" presStyleIdx="0" presStyleCnt="4" custLinFactNeighborX="314" custLinFactNeighborY="12757">
        <dgm:presLayoutVars>
          <dgm:bulletEnabled val="1"/>
        </dgm:presLayoutVars>
      </dgm:prSet>
      <dgm:spPr/>
    </dgm:pt>
    <dgm:pt modelId="{E01C8C57-A41C-4776-89B0-23A4FE081464}" type="pres">
      <dgm:prSet presAssocID="{728D639D-7992-471D-AAD7-17A0D1BDEA79}" presName="spacing" presStyleCnt="0"/>
      <dgm:spPr/>
    </dgm:pt>
    <dgm:pt modelId="{E9570E22-91C4-418F-BC68-8AAF09F392E0}" type="pres">
      <dgm:prSet presAssocID="{CDA81A97-93E7-4BA3-A4C4-EF441A5A1688}" presName="composite" presStyleCnt="0"/>
      <dgm:spPr/>
    </dgm:pt>
    <dgm:pt modelId="{6E4CA2E4-749A-4FCC-B9F2-68A5344EE9AF}" type="pres">
      <dgm:prSet presAssocID="{CDA81A97-93E7-4BA3-A4C4-EF441A5A1688}" presName="imgShp" presStyleLbl="fgImgPlace1" presStyleIdx="1" presStyleCnt="4"/>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ardroom with solid fill"/>
        </a:ext>
      </dgm:extLst>
    </dgm:pt>
    <dgm:pt modelId="{3498265E-2E15-42E1-84F3-34C13F20193A}" type="pres">
      <dgm:prSet presAssocID="{CDA81A97-93E7-4BA3-A4C4-EF441A5A1688}" presName="txShp" presStyleLbl="node1" presStyleIdx="1" presStyleCnt="4">
        <dgm:presLayoutVars>
          <dgm:bulletEnabled val="1"/>
        </dgm:presLayoutVars>
      </dgm:prSet>
      <dgm:spPr/>
    </dgm:pt>
    <dgm:pt modelId="{E3C15E21-8D48-4CED-9E9B-F1791ADFE0FA}" type="pres">
      <dgm:prSet presAssocID="{9D0C115C-5954-42F8-BDA6-4C5A9A3ACB61}" presName="spacing" presStyleCnt="0"/>
      <dgm:spPr/>
    </dgm:pt>
    <dgm:pt modelId="{D2AA2CAE-84E0-4B18-A968-AF066D3643B8}" type="pres">
      <dgm:prSet presAssocID="{BBB2AE12-BD0E-40FC-85AE-2B27975BEF8D}" presName="composite" presStyleCnt="0"/>
      <dgm:spPr/>
    </dgm:pt>
    <dgm:pt modelId="{F6011A67-EB18-49F1-AF85-28B3B9C5AEAD}" type="pres">
      <dgm:prSet presAssocID="{BBB2AE12-BD0E-40FC-85AE-2B27975BEF8D}" presName="imgShp" presStyleLbl="fgImgPlace1" presStyleIdx="2" presStyleCnt="4"/>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Baby crawling with solid fill"/>
        </a:ext>
      </dgm:extLst>
    </dgm:pt>
    <dgm:pt modelId="{CA2E8386-F61C-4712-A50C-24D8CDEB218B}" type="pres">
      <dgm:prSet presAssocID="{BBB2AE12-BD0E-40FC-85AE-2B27975BEF8D}" presName="txShp" presStyleLbl="node1" presStyleIdx="2" presStyleCnt="4" custScaleY="101413">
        <dgm:presLayoutVars>
          <dgm:bulletEnabled val="1"/>
        </dgm:presLayoutVars>
      </dgm:prSet>
      <dgm:spPr/>
    </dgm:pt>
    <dgm:pt modelId="{A426733D-924B-49BD-BFD6-9CC4E1DC831C}" type="pres">
      <dgm:prSet presAssocID="{37288C9A-0F77-4503-8DA8-78584AD8A64F}" presName="spacing" presStyleCnt="0"/>
      <dgm:spPr/>
    </dgm:pt>
    <dgm:pt modelId="{3EB7E41A-228D-4565-AE68-AD4DA5591B20}" type="pres">
      <dgm:prSet presAssocID="{A57A26D6-46C3-41D5-8BBC-A7D0F8E63591}" presName="composite" presStyleCnt="0"/>
      <dgm:spPr/>
    </dgm:pt>
    <dgm:pt modelId="{E151C273-8E55-49CE-A02A-9137547C5A65}" type="pres">
      <dgm:prSet presAssocID="{A57A26D6-46C3-41D5-8BBC-A7D0F8E63591}" presName="imgShp" presStyleLbl="fgImgPlac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with solid fill"/>
        </a:ext>
      </dgm:extLst>
    </dgm:pt>
    <dgm:pt modelId="{FA7DE6F0-5A69-45C7-8FFA-2EEFDA262F35}" type="pres">
      <dgm:prSet presAssocID="{A57A26D6-46C3-41D5-8BBC-A7D0F8E63591}" presName="txShp" presStyleLbl="node1" presStyleIdx="3" presStyleCnt="4" custScaleY="108294">
        <dgm:presLayoutVars>
          <dgm:bulletEnabled val="1"/>
        </dgm:presLayoutVars>
      </dgm:prSet>
      <dgm:spPr/>
    </dgm:pt>
  </dgm:ptLst>
  <dgm:cxnLst>
    <dgm:cxn modelId="{3616D02A-14AE-4C6D-8BE6-1C59348C5B96}" srcId="{97B30E9F-BCAD-42C4-8112-388FB0E9E5C6}" destId="{A57A26D6-46C3-41D5-8BBC-A7D0F8E63591}" srcOrd="3" destOrd="0" parTransId="{15EDD1B8-FC26-4F4E-8CF1-66D90800F7DE}" sibTransId="{29226D9E-B643-4C17-A4A7-880F32FB536D}"/>
    <dgm:cxn modelId="{1E972E6B-38F9-4E7E-B7DA-1DB13E387CAD}" srcId="{97B30E9F-BCAD-42C4-8112-388FB0E9E5C6}" destId="{45E61854-2BB0-4F06-86A0-88F0FB0C9D42}" srcOrd="0" destOrd="0" parTransId="{E7F78EAA-38B8-42D1-8797-F51256C8C749}" sibTransId="{728D639D-7992-471D-AAD7-17A0D1BDEA79}"/>
    <dgm:cxn modelId="{C8AC724E-C428-4C74-9C10-7DE9F13652EB}" type="presOf" srcId="{45E61854-2BB0-4F06-86A0-88F0FB0C9D42}" destId="{A123984F-297C-44E3-8812-5FE195AFC80C}" srcOrd="0" destOrd="0" presId="urn:microsoft.com/office/officeart/2005/8/layout/vList3"/>
    <dgm:cxn modelId="{D147B18E-6A40-4C4D-A06A-E2D39D7B0A7F}" type="presOf" srcId="{97B30E9F-BCAD-42C4-8112-388FB0E9E5C6}" destId="{94DE79BF-AD11-4A7C-A43F-C489B4802FFF}" srcOrd="0" destOrd="0" presId="urn:microsoft.com/office/officeart/2005/8/layout/vList3"/>
    <dgm:cxn modelId="{9B6C7399-EE03-4BA9-81DD-9F24D5876E9B}" type="presOf" srcId="{A57A26D6-46C3-41D5-8BBC-A7D0F8E63591}" destId="{FA7DE6F0-5A69-45C7-8FFA-2EEFDA262F35}" srcOrd="0" destOrd="0" presId="urn:microsoft.com/office/officeart/2005/8/layout/vList3"/>
    <dgm:cxn modelId="{821CF9A0-19EF-4FE4-A2F9-CF3371D058BC}" type="presOf" srcId="{BBB2AE12-BD0E-40FC-85AE-2B27975BEF8D}" destId="{CA2E8386-F61C-4712-A50C-24D8CDEB218B}" srcOrd="0" destOrd="0" presId="urn:microsoft.com/office/officeart/2005/8/layout/vList3"/>
    <dgm:cxn modelId="{18B5AEB9-E22E-4D46-B85C-7229F2E033C3}" srcId="{97B30E9F-BCAD-42C4-8112-388FB0E9E5C6}" destId="{BBB2AE12-BD0E-40FC-85AE-2B27975BEF8D}" srcOrd="2" destOrd="0" parTransId="{C723C592-EDD6-48FC-A75C-FB28D1FA1FF8}" sibTransId="{37288C9A-0F77-4503-8DA8-78584AD8A64F}"/>
    <dgm:cxn modelId="{00AF6AF2-EC1C-47BF-9F0F-B0099D923554}" srcId="{97B30E9F-BCAD-42C4-8112-388FB0E9E5C6}" destId="{CDA81A97-93E7-4BA3-A4C4-EF441A5A1688}" srcOrd="1" destOrd="0" parTransId="{BE871D4A-B95E-43BE-97BA-8E29FEC8E1B8}" sibTransId="{9D0C115C-5954-42F8-BDA6-4C5A9A3ACB61}"/>
    <dgm:cxn modelId="{892974FF-BF9A-4A8F-8794-365F8DB9ACC7}" type="presOf" srcId="{CDA81A97-93E7-4BA3-A4C4-EF441A5A1688}" destId="{3498265E-2E15-42E1-84F3-34C13F20193A}" srcOrd="0" destOrd="0" presId="urn:microsoft.com/office/officeart/2005/8/layout/vList3"/>
    <dgm:cxn modelId="{D8B19A59-2C0C-4C08-AA5B-CE51F23E35BA}" type="presParOf" srcId="{94DE79BF-AD11-4A7C-A43F-C489B4802FFF}" destId="{51BE4748-9D4F-4DBE-AD50-1388F63C1D4C}" srcOrd="0" destOrd="0" presId="urn:microsoft.com/office/officeart/2005/8/layout/vList3"/>
    <dgm:cxn modelId="{195FE9C2-7E5A-4222-980E-F5D86E88613D}" type="presParOf" srcId="{51BE4748-9D4F-4DBE-AD50-1388F63C1D4C}" destId="{0E0DACC4-5B5E-43B8-9473-ED3337508E4E}" srcOrd="0" destOrd="0" presId="urn:microsoft.com/office/officeart/2005/8/layout/vList3"/>
    <dgm:cxn modelId="{1E70215B-FC47-4E7A-9BC2-3104C9A1A373}" type="presParOf" srcId="{51BE4748-9D4F-4DBE-AD50-1388F63C1D4C}" destId="{A123984F-297C-44E3-8812-5FE195AFC80C}" srcOrd="1" destOrd="0" presId="urn:microsoft.com/office/officeart/2005/8/layout/vList3"/>
    <dgm:cxn modelId="{E4D67DB0-055C-4B72-9E62-14B0FB152638}" type="presParOf" srcId="{94DE79BF-AD11-4A7C-A43F-C489B4802FFF}" destId="{E01C8C57-A41C-4776-89B0-23A4FE081464}" srcOrd="1" destOrd="0" presId="urn:microsoft.com/office/officeart/2005/8/layout/vList3"/>
    <dgm:cxn modelId="{3F07C08E-622C-4040-AD7D-27F48AD2A03A}" type="presParOf" srcId="{94DE79BF-AD11-4A7C-A43F-C489B4802FFF}" destId="{E9570E22-91C4-418F-BC68-8AAF09F392E0}" srcOrd="2" destOrd="0" presId="urn:microsoft.com/office/officeart/2005/8/layout/vList3"/>
    <dgm:cxn modelId="{4AFA7F16-E42C-4D3B-BE8C-A4242C191896}" type="presParOf" srcId="{E9570E22-91C4-418F-BC68-8AAF09F392E0}" destId="{6E4CA2E4-749A-4FCC-B9F2-68A5344EE9AF}" srcOrd="0" destOrd="0" presId="urn:microsoft.com/office/officeart/2005/8/layout/vList3"/>
    <dgm:cxn modelId="{C31E39EF-4FA9-4525-8193-B6730CF71ECC}" type="presParOf" srcId="{E9570E22-91C4-418F-BC68-8AAF09F392E0}" destId="{3498265E-2E15-42E1-84F3-34C13F20193A}" srcOrd="1" destOrd="0" presId="urn:microsoft.com/office/officeart/2005/8/layout/vList3"/>
    <dgm:cxn modelId="{1E676209-C71F-4B06-8153-CAC490C6BB94}" type="presParOf" srcId="{94DE79BF-AD11-4A7C-A43F-C489B4802FFF}" destId="{E3C15E21-8D48-4CED-9E9B-F1791ADFE0FA}" srcOrd="3" destOrd="0" presId="urn:microsoft.com/office/officeart/2005/8/layout/vList3"/>
    <dgm:cxn modelId="{C002E08C-7B9B-4133-B57B-0D380C58F64F}" type="presParOf" srcId="{94DE79BF-AD11-4A7C-A43F-C489B4802FFF}" destId="{D2AA2CAE-84E0-4B18-A968-AF066D3643B8}" srcOrd="4" destOrd="0" presId="urn:microsoft.com/office/officeart/2005/8/layout/vList3"/>
    <dgm:cxn modelId="{C77B0DA7-60A0-43E5-BDF7-6B80523A1725}" type="presParOf" srcId="{D2AA2CAE-84E0-4B18-A968-AF066D3643B8}" destId="{F6011A67-EB18-49F1-AF85-28B3B9C5AEAD}" srcOrd="0" destOrd="0" presId="urn:microsoft.com/office/officeart/2005/8/layout/vList3"/>
    <dgm:cxn modelId="{76191208-A0B0-4670-A28F-4F1429F52E01}" type="presParOf" srcId="{D2AA2CAE-84E0-4B18-A968-AF066D3643B8}" destId="{CA2E8386-F61C-4712-A50C-24D8CDEB218B}" srcOrd="1" destOrd="0" presId="urn:microsoft.com/office/officeart/2005/8/layout/vList3"/>
    <dgm:cxn modelId="{26738104-0DFA-48F5-A796-3639A5767914}" type="presParOf" srcId="{94DE79BF-AD11-4A7C-A43F-C489B4802FFF}" destId="{A426733D-924B-49BD-BFD6-9CC4E1DC831C}" srcOrd="5" destOrd="0" presId="urn:microsoft.com/office/officeart/2005/8/layout/vList3"/>
    <dgm:cxn modelId="{C3E3A579-34D6-4D1C-BC02-17D799DEDC78}" type="presParOf" srcId="{94DE79BF-AD11-4A7C-A43F-C489B4802FFF}" destId="{3EB7E41A-228D-4565-AE68-AD4DA5591B20}" srcOrd="6" destOrd="0" presId="urn:microsoft.com/office/officeart/2005/8/layout/vList3"/>
    <dgm:cxn modelId="{5FE89B9F-CF87-4FC6-AAF1-5885487BD557}" type="presParOf" srcId="{3EB7E41A-228D-4565-AE68-AD4DA5591B20}" destId="{E151C273-8E55-49CE-A02A-9137547C5A65}" srcOrd="0" destOrd="0" presId="urn:microsoft.com/office/officeart/2005/8/layout/vList3"/>
    <dgm:cxn modelId="{34C41BB4-7280-4044-BE78-A70F9B4D5369}" type="presParOf" srcId="{3EB7E41A-228D-4565-AE68-AD4DA5591B20}" destId="{FA7DE6F0-5A69-45C7-8FFA-2EEFDA262F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F2ED6B-D5FF-49D9-BF4E-66EDAEC4BBDA}"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A4F93AEC-831E-4D87-98A9-F751F1719891}">
      <dgm:prSet/>
      <dgm:spPr/>
      <dgm:t>
        <a:bodyPr/>
        <a:lstStyle/>
        <a:p>
          <a:r>
            <a:rPr lang="en-US" dirty="0"/>
            <a:t>1. Role of Adults and Practitioners  </a:t>
          </a:r>
        </a:p>
      </dgm:t>
    </dgm:pt>
    <dgm:pt modelId="{6779C098-7B42-42AC-A4C7-FD92B4367331}" type="parTrans" cxnId="{FE5CAD74-D2AC-43C3-8425-B57165765D86}">
      <dgm:prSet/>
      <dgm:spPr/>
      <dgm:t>
        <a:bodyPr/>
        <a:lstStyle/>
        <a:p>
          <a:endParaRPr lang="en-US"/>
        </a:p>
      </dgm:t>
    </dgm:pt>
    <dgm:pt modelId="{6FD39194-315B-4569-8E0E-2D01D8ECB8D9}" type="sibTrans" cxnId="{FE5CAD74-D2AC-43C3-8425-B57165765D86}">
      <dgm:prSet/>
      <dgm:spPr/>
      <dgm:t>
        <a:bodyPr/>
        <a:lstStyle/>
        <a:p>
          <a:endParaRPr lang="en-US"/>
        </a:p>
      </dgm:t>
    </dgm:pt>
    <dgm:pt modelId="{274CEFA1-5B50-44CD-9288-C5F11428EAB4}">
      <dgm:prSet/>
      <dgm:spPr/>
      <dgm:t>
        <a:bodyPr/>
        <a:lstStyle/>
        <a:p>
          <a:r>
            <a:rPr lang="en-US" dirty="0"/>
            <a:t>Teachers, parents, and carers act as guides    </a:t>
          </a:r>
        </a:p>
      </dgm:t>
    </dgm:pt>
    <dgm:pt modelId="{2015C9CA-36D3-4334-A3FB-2AE84D1098A0}" type="parTrans" cxnId="{EF807741-DED3-4092-ABAB-557F0C9B1C1E}">
      <dgm:prSet/>
      <dgm:spPr/>
      <dgm:t>
        <a:bodyPr/>
        <a:lstStyle/>
        <a:p>
          <a:endParaRPr lang="en-US"/>
        </a:p>
      </dgm:t>
    </dgm:pt>
    <dgm:pt modelId="{74780CC3-8030-4D4E-8598-8D3C53639E5B}" type="sibTrans" cxnId="{EF807741-DED3-4092-ABAB-557F0C9B1C1E}">
      <dgm:prSet/>
      <dgm:spPr/>
      <dgm:t>
        <a:bodyPr/>
        <a:lstStyle/>
        <a:p>
          <a:endParaRPr lang="en-US"/>
        </a:p>
      </dgm:t>
    </dgm:pt>
    <dgm:pt modelId="{33D05D04-BF89-4681-B9F7-1B9B2DA9A76A}">
      <dgm:prSet/>
      <dgm:spPr/>
      <dgm:t>
        <a:bodyPr/>
        <a:lstStyle/>
        <a:p>
          <a:r>
            <a:rPr lang="en-US"/>
            <a:t>They provide scaffolding and structure learning experiences</a:t>
          </a:r>
        </a:p>
      </dgm:t>
    </dgm:pt>
    <dgm:pt modelId="{4AEBB6DD-6ADA-41D7-A2C4-153AD1BB39AE}" type="parTrans" cxnId="{76062AE0-60A2-4B57-984B-ACBB57377BC4}">
      <dgm:prSet/>
      <dgm:spPr/>
      <dgm:t>
        <a:bodyPr/>
        <a:lstStyle/>
        <a:p>
          <a:endParaRPr lang="en-US"/>
        </a:p>
      </dgm:t>
    </dgm:pt>
    <dgm:pt modelId="{F0F26D4B-DB0A-4C92-ADFB-54B44E00F024}" type="sibTrans" cxnId="{76062AE0-60A2-4B57-984B-ACBB57377BC4}">
      <dgm:prSet/>
      <dgm:spPr/>
      <dgm:t>
        <a:bodyPr/>
        <a:lstStyle/>
        <a:p>
          <a:endParaRPr lang="en-US"/>
        </a:p>
      </dgm:t>
    </dgm:pt>
    <dgm:pt modelId="{34A5C1E8-D105-4662-8035-725E11FB6D58}">
      <dgm:prSet/>
      <dgm:spPr/>
      <dgm:t>
        <a:bodyPr/>
        <a:lstStyle/>
        <a:p>
          <a:r>
            <a:rPr lang="en-US"/>
            <a:t>2. Importance of Play</a:t>
          </a:r>
        </a:p>
      </dgm:t>
    </dgm:pt>
    <dgm:pt modelId="{52A120B5-BBDD-48E4-89F5-11F163197868}" type="parTrans" cxnId="{A1447A8D-864F-4F79-83CB-2009DD07CD23}">
      <dgm:prSet/>
      <dgm:spPr/>
      <dgm:t>
        <a:bodyPr/>
        <a:lstStyle/>
        <a:p>
          <a:endParaRPr lang="en-US"/>
        </a:p>
      </dgm:t>
    </dgm:pt>
    <dgm:pt modelId="{F678CAC9-2797-492C-B380-228EB97142EF}" type="sibTrans" cxnId="{A1447A8D-864F-4F79-83CB-2009DD07CD23}">
      <dgm:prSet/>
      <dgm:spPr/>
      <dgm:t>
        <a:bodyPr/>
        <a:lstStyle/>
        <a:p>
          <a:endParaRPr lang="en-US"/>
        </a:p>
      </dgm:t>
    </dgm:pt>
    <dgm:pt modelId="{0FA546F7-8BE5-4282-A90E-17C619F87A3E}">
      <dgm:prSet/>
      <dgm:spPr/>
      <dgm:t>
        <a:bodyPr/>
        <a:lstStyle/>
        <a:p>
          <a:r>
            <a:rPr lang="en-US"/>
            <a:t>Social play (e.g., roles play, group activities) helps children learn rules, language, and problem-solving</a:t>
          </a:r>
        </a:p>
      </dgm:t>
    </dgm:pt>
    <dgm:pt modelId="{17B59174-DB17-4425-84D4-94E3CECE3118}" type="parTrans" cxnId="{7297E696-3ABD-46A4-B50C-69D5366AEA20}">
      <dgm:prSet/>
      <dgm:spPr/>
      <dgm:t>
        <a:bodyPr/>
        <a:lstStyle/>
        <a:p>
          <a:endParaRPr lang="en-US"/>
        </a:p>
      </dgm:t>
    </dgm:pt>
    <dgm:pt modelId="{92681B43-B5CC-40FB-A522-131551D39B47}" type="sibTrans" cxnId="{7297E696-3ABD-46A4-B50C-69D5366AEA20}">
      <dgm:prSet/>
      <dgm:spPr/>
      <dgm:t>
        <a:bodyPr/>
        <a:lstStyle/>
        <a:p>
          <a:endParaRPr lang="en-US"/>
        </a:p>
      </dgm:t>
    </dgm:pt>
    <dgm:pt modelId="{1AC38385-6F31-4BDF-B053-5D6D4112F086}">
      <dgm:prSet/>
      <dgm:spPr/>
      <dgm:t>
        <a:bodyPr/>
        <a:lstStyle/>
        <a:p>
          <a:r>
            <a:rPr lang="en-US"/>
            <a:t>3. Collaborative Learning</a:t>
          </a:r>
        </a:p>
      </dgm:t>
    </dgm:pt>
    <dgm:pt modelId="{86D873D9-B14C-4895-831B-67587C246C9C}" type="parTrans" cxnId="{1B9D6844-1B44-4463-8A69-CB5C1FC07FC9}">
      <dgm:prSet/>
      <dgm:spPr/>
      <dgm:t>
        <a:bodyPr/>
        <a:lstStyle/>
        <a:p>
          <a:endParaRPr lang="en-US"/>
        </a:p>
      </dgm:t>
    </dgm:pt>
    <dgm:pt modelId="{5D9DB5AE-7045-49D0-8526-C9FCAF2487D8}" type="sibTrans" cxnId="{1B9D6844-1B44-4463-8A69-CB5C1FC07FC9}">
      <dgm:prSet/>
      <dgm:spPr/>
      <dgm:t>
        <a:bodyPr/>
        <a:lstStyle/>
        <a:p>
          <a:endParaRPr lang="en-US"/>
        </a:p>
      </dgm:t>
    </dgm:pt>
    <dgm:pt modelId="{B9258E20-2945-42A6-BE0D-282F3B3C949E}">
      <dgm:prSet/>
      <dgm:spPr/>
      <dgm:t>
        <a:bodyPr/>
        <a:lstStyle/>
        <a:p>
          <a:r>
            <a:rPr lang="en-US"/>
            <a:t>Activities in pairs or groups allow children to learn from each other</a:t>
          </a:r>
        </a:p>
      </dgm:t>
    </dgm:pt>
    <dgm:pt modelId="{0991C059-D3BE-4A2B-9C8B-D72C963BC737}" type="parTrans" cxnId="{74141F66-CD09-4B22-ADE0-8518AFB3A2F4}">
      <dgm:prSet/>
      <dgm:spPr/>
      <dgm:t>
        <a:bodyPr/>
        <a:lstStyle/>
        <a:p>
          <a:endParaRPr lang="en-US"/>
        </a:p>
      </dgm:t>
    </dgm:pt>
    <dgm:pt modelId="{291A353A-BCAF-419B-AD8E-6AED4AD3E3CA}" type="sibTrans" cxnId="{74141F66-CD09-4B22-ADE0-8518AFB3A2F4}">
      <dgm:prSet/>
      <dgm:spPr/>
      <dgm:t>
        <a:bodyPr/>
        <a:lstStyle/>
        <a:p>
          <a:endParaRPr lang="en-US"/>
        </a:p>
      </dgm:t>
    </dgm:pt>
    <dgm:pt modelId="{BC4DC386-CB36-4DA3-897A-150734BA8194}">
      <dgm:prSet/>
      <dgm:spPr/>
      <dgm:t>
        <a:bodyPr/>
        <a:lstStyle/>
        <a:p>
          <a:r>
            <a:rPr lang="en-US"/>
            <a:t>4. Language Development</a:t>
          </a:r>
        </a:p>
      </dgm:t>
    </dgm:pt>
    <dgm:pt modelId="{A79B61AD-6775-4554-B80E-043B1FEE7CFA}" type="parTrans" cxnId="{1E0F7EE5-F182-4744-994C-C70886BE62AD}">
      <dgm:prSet/>
      <dgm:spPr/>
      <dgm:t>
        <a:bodyPr/>
        <a:lstStyle/>
        <a:p>
          <a:endParaRPr lang="en-US"/>
        </a:p>
      </dgm:t>
    </dgm:pt>
    <dgm:pt modelId="{0917DEB7-4FFF-47B2-9733-2B1BA49E0D46}" type="sibTrans" cxnId="{1E0F7EE5-F182-4744-994C-C70886BE62AD}">
      <dgm:prSet/>
      <dgm:spPr/>
      <dgm:t>
        <a:bodyPr/>
        <a:lstStyle/>
        <a:p>
          <a:endParaRPr lang="en-US"/>
        </a:p>
      </dgm:t>
    </dgm:pt>
    <dgm:pt modelId="{70778E41-40E7-40B8-A444-BC9C33E8D839}">
      <dgm:prSet/>
      <dgm:spPr/>
      <dgm:t>
        <a:bodyPr/>
        <a:lstStyle/>
        <a:p>
          <a:r>
            <a:rPr lang="en-US"/>
            <a:t>Talking, storytelling, and questioning are essential in early settings</a:t>
          </a:r>
        </a:p>
      </dgm:t>
    </dgm:pt>
    <dgm:pt modelId="{021A3F68-F2D8-4496-AFE1-0F2338CDAC36}" type="parTrans" cxnId="{D978C151-AAB9-4EBC-BA1A-77D46A813F4C}">
      <dgm:prSet/>
      <dgm:spPr/>
      <dgm:t>
        <a:bodyPr/>
        <a:lstStyle/>
        <a:p>
          <a:endParaRPr lang="en-US"/>
        </a:p>
      </dgm:t>
    </dgm:pt>
    <dgm:pt modelId="{D76A1650-E4EA-4F2D-AA42-48CBC705364C}" type="sibTrans" cxnId="{D978C151-AAB9-4EBC-BA1A-77D46A813F4C}">
      <dgm:prSet/>
      <dgm:spPr/>
      <dgm:t>
        <a:bodyPr/>
        <a:lstStyle/>
        <a:p>
          <a:endParaRPr lang="en-US"/>
        </a:p>
      </dgm:t>
    </dgm:pt>
    <dgm:pt modelId="{C45C1F66-A37F-49FF-A8FD-0E6BD7A9DDF9}">
      <dgm:prSet/>
      <dgm:spPr/>
      <dgm:t>
        <a:bodyPr/>
        <a:lstStyle/>
        <a:p>
          <a:r>
            <a:rPr lang="en-US"/>
            <a:t>5. Tailored Support </a:t>
          </a:r>
        </a:p>
      </dgm:t>
    </dgm:pt>
    <dgm:pt modelId="{03BB4B0F-DC07-4F5B-BEFC-6246F5A565C8}" type="parTrans" cxnId="{B7427E1B-D489-4242-A7C5-DC44058644C2}">
      <dgm:prSet/>
      <dgm:spPr/>
      <dgm:t>
        <a:bodyPr/>
        <a:lstStyle/>
        <a:p>
          <a:endParaRPr lang="en-US"/>
        </a:p>
      </dgm:t>
    </dgm:pt>
    <dgm:pt modelId="{EE01EC6B-252A-4830-9F49-E6335CF2603F}" type="sibTrans" cxnId="{B7427E1B-D489-4242-A7C5-DC44058644C2}">
      <dgm:prSet/>
      <dgm:spPr/>
      <dgm:t>
        <a:bodyPr/>
        <a:lstStyle/>
        <a:p>
          <a:endParaRPr lang="en-US"/>
        </a:p>
      </dgm:t>
    </dgm:pt>
    <dgm:pt modelId="{8F8123B8-8A18-46A1-9F12-F61BA8DB77C5}">
      <dgm:prSet/>
      <dgm:spPr/>
      <dgm:t>
        <a:bodyPr/>
        <a:lstStyle/>
        <a:p>
          <a:r>
            <a:rPr lang="en-US" dirty="0"/>
            <a:t>Practitioners assess each child’s ZPD and adapt support accordingly </a:t>
          </a:r>
        </a:p>
      </dgm:t>
    </dgm:pt>
    <dgm:pt modelId="{C135B826-221A-498B-BD03-97BEC8F8F35A}" type="parTrans" cxnId="{AB75AA0E-5A01-4AF8-9E5A-DB0FEEE324D3}">
      <dgm:prSet/>
      <dgm:spPr/>
      <dgm:t>
        <a:bodyPr/>
        <a:lstStyle/>
        <a:p>
          <a:endParaRPr lang="en-US"/>
        </a:p>
      </dgm:t>
    </dgm:pt>
    <dgm:pt modelId="{6590BA65-C61E-484A-BDAC-DD7FF2EBA4D0}" type="sibTrans" cxnId="{AB75AA0E-5A01-4AF8-9E5A-DB0FEEE324D3}">
      <dgm:prSet/>
      <dgm:spPr/>
      <dgm:t>
        <a:bodyPr/>
        <a:lstStyle/>
        <a:p>
          <a:endParaRPr lang="en-US"/>
        </a:p>
      </dgm:t>
    </dgm:pt>
    <dgm:pt modelId="{25620F3A-BE94-4BF5-878F-DFB6C509AD90}" type="pres">
      <dgm:prSet presAssocID="{A1F2ED6B-D5FF-49D9-BF4E-66EDAEC4BBDA}" presName="linear" presStyleCnt="0">
        <dgm:presLayoutVars>
          <dgm:dir/>
          <dgm:animLvl val="lvl"/>
          <dgm:resizeHandles val="exact"/>
        </dgm:presLayoutVars>
      </dgm:prSet>
      <dgm:spPr/>
    </dgm:pt>
    <dgm:pt modelId="{2290B001-42CB-4DF7-8AE0-642860EB6F2F}" type="pres">
      <dgm:prSet presAssocID="{A4F93AEC-831E-4D87-98A9-F751F1719891}" presName="parentLin" presStyleCnt="0"/>
      <dgm:spPr/>
    </dgm:pt>
    <dgm:pt modelId="{7846FAD1-A236-4DDA-A51D-B1ED7E839FE3}" type="pres">
      <dgm:prSet presAssocID="{A4F93AEC-831E-4D87-98A9-F751F1719891}" presName="parentLeftMargin" presStyleLbl="node1" presStyleIdx="0" presStyleCnt="5"/>
      <dgm:spPr/>
    </dgm:pt>
    <dgm:pt modelId="{7B41A90A-8C58-4E00-A920-A031AE1CB23E}" type="pres">
      <dgm:prSet presAssocID="{A4F93AEC-831E-4D87-98A9-F751F1719891}" presName="parentText" presStyleLbl="node1" presStyleIdx="0" presStyleCnt="5">
        <dgm:presLayoutVars>
          <dgm:chMax val="0"/>
          <dgm:bulletEnabled val="1"/>
        </dgm:presLayoutVars>
      </dgm:prSet>
      <dgm:spPr/>
    </dgm:pt>
    <dgm:pt modelId="{E13C44D0-0D46-4965-B91C-C4B9AF7C1552}" type="pres">
      <dgm:prSet presAssocID="{A4F93AEC-831E-4D87-98A9-F751F1719891}" presName="negativeSpace" presStyleCnt="0"/>
      <dgm:spPr/>
    </dgm:pt>
    <dgm:pt modelId="{534E7B1E-31D0-48E2-9D1F-03A29A59F1C8}" type="pres">
      <dgm:prSet presAssocID="{A4F93AEC-831E-4D87-98A9-F751F1719891}" presName="childText" presStyleLbl="conFgAcc1" presStyleIdx="0" presStyleCnt="5">
        <dgm:presLayoutVars>
          <dgm:bulletEnabled val="1"/>
        </dgm:presLayoutVars>
      </dgm:prSet>
      <dgm:spPr/>
    </dgm:pt>
    <dgm:pt modelId="{5E637354-0B1D-4586-B9BE-2315A97B4B34}" type="pres">
      <dgm:prSet presAssocID="{6FD39194-315B-4569-8E0E-2D01D8ECB8D9}" presName="spaceBetweenRectangles" presStyleCnt="0"/>
      <dgm:spPr/>
    </dgm:pt>
    <dgm:pt modelId="{B90E52D4-684C-44A7-8CA0-1F7D644E7C7B}" type="pres">
      <dgm:prSet presAssocID="{34A5C1E8-D105-4662-8035-725E11FB6D58}" presName="parentLin" presStyleCnt="0"/>
      <dgm:spPr/>
    </dgm:pt>
    <dgm:pt modelId="{4DB8A9D7-7810-40B9-A60B-6FC3497F2C13}" type="pres">
      <dgm:prSet presAssocID="{34A5C1E8-D105-4662-8035-725E11FB6D58}" presName="parentLeftMargin" presStyleLbl="node1" presStyleIdx="0" presStyleCnt="5"/>
      <dgm:spPr/>
    </dgm:pt>
    <dgm:pt modelId="{578D4019-DD5A-4F19-B99E-254757A6C094}" type="pres">
      <dgm:prSet presAssocID="{34A5C1E8-D105-4662-8035-725E11FB6D58}" presName="parentText" presStyleLbl="node1" presStyleIdx="1" presStyleCnt="5">
        <dgm:presLayoutVars>
          <dgm:chMax val="0"/>
          <dgm:bulletEnabled val="1"/>
        </dgm:presLayoutVars>
      </dgm:prSet>
      <dgm:spPr/>
    </dgm:pt>
    <dgm:pt modelId="{1A807018-2D1F-4003-9545-8F33D981FCD4}" type="pres">
      <dgm:prSet presAssocID="{34A5C1E8-D105-4662-8035-725E11FB6D58}" presName="negativeSpace" presStyleCnt="0"/>
      <dgm:spPr/>
    </dgm:pt>
    <dgm:pt modelId="{B3EEB561-B3B4-47C2-B81F-71D605582465}" type="pres">
      <dgm:prSet presAssocID="{34A5C1E8-D105-4662-8035-725E11FB6D58}" presName="childText" presStyleLbl="conFgAcc1" presStyleIdx="1" presStyleCnt="5">
        <dgm:presLayoutVars>
          <dgm:bulletEnabled val="1"/>
        </dgm:presLayoutVars>
      </dgm:prSet>
      <dgm:spPr/>
    </dgm:pt>
    <dgm:pt modelId="{86308F3D-EC89-4890-BA78-E1D903F77AD4}" type="pres">
      <dgm:prSet presAssocID="{F678CAC9-2797-492C-B380-228EB97142EF}" presName="spaceBetweenRectangles" presStyleCnt="0"/>
      <dgm:spPr/>
    </dgm:pt>
    <dgm:pt modelId="{F02DFE14-B961-4C5F-804C-C26A398E8B5B}" type="pres">
      <dgm:prSet presAssocID="{1AC38385-6F31-4BDF-B053-5D6D4112F086}" presName="parentLin" presStyleCnt="0"/>
      <dgm:spPr/>
    </dgm:pt>
    <dgm:pt modelId="{C8842827-9665-44D5-AB18-1A36BC3C900E}" type="pres">
      <dgm:prSet presAssocID="{1AC38385-6F31-4BDF-B053-5D6D4112F086}" presName="parentLeftMargin" presStyleLbl="node1" presStyleIdx="1" presStyleCnt="5"/>
      <dgm:spPr/>
    </dgm:pt>
    <dgm:pt modelId="{74D08812-2412-4370-A3C1-C8D83C2F1EE7}" type="pres">
      <dgm:prSet presAssocID="{1AC38385-6F31-4BDF-B053-5D6D4112F086}" presName="parentText" presStyleLbl="node1" presStyleIdx="2" presStyleCnt="5">
        <dgm:presLayoutVars>
          <dgm:chMax val="0"/>
          <dgm:bulletEnabled val="1"/>
        </dgm:presLayoutVars>
      </dgm:prSet>
      <dgm:spPr/>
    </dgm:pt>
    <dgm:pt modelId="{06F5BE8C-61E6-4D06-B8B6-0028044BED66}" type="pres">
      <dgm:prSet presAssocID="{1AC38385-6F31-4BDF-B053-5D6D4112F086}" presName="negativeSpace" presStyleCnt="0"/>
      <dgm:spPr/>
    </dgm:pt>
    <dgm:pt modelId="{1969E12D-E677-4584-9D6C-722D40D2938D}" type="pres">
      <dgm:prSet presAssocID="{1AC38385-6F31-4BDF-B053-5D6D4112F086}" presName="childText" presStyleLbl="conFgAcc1" presStyleIdx="2" presStyleCnt="5">
        <dgm:presLayoutVars>
          <dgm:bulletEnabled val="1"/>
        </dgm:presLayoutVars>
      </dgm:prSet>
      <dgm:spPr/>
    </dgm:pt>
    <dgm:pt modelId="{46AE6D0F-52FD-48CF-8C51-38B125753FCE}" type="pres">
      <dgm:prSet presAssocID="{5D9DB5AE-7045-49D0-8526-C9FCAF2487D8}" presName="spaceBetweenRectangles" presStyleCnt="0"/>
      <dgm:spPr/>
    </dgm:pt>
    <dgm:pt modelId="{9D4E9C18-DC7D-4942-8BF6-60E46306FEBF}" type="pres">
      <dgm:prSet presAssocID="{BC4DC386-CB36-4DA3-897A-150734BA8194}" presName="parentLin" presStyleCnt="0"/>
      <dgm:spPr/>
    </dgm:pt>
    <dgm:pt modelId="{22CFEBF5-61FF-472D-89D3-0AB895E71430}" type="pres">
      <dgm:prSet presAssocID="{BC4DC386-CB36-4DA3-897A-150734BA8194}" presName="parentLeftMargin" presStyleLbl="node1" presStyleIdx="2" presStyleCnt="5"/>
      <dgm:spPr/>
    </dgm:pt>
    <dgm:pt modelId="{87AE8CB0-11EC-4556-B283-464116D359E5}" type="pres">
      <dgm:prSet presAssocID="{BC4DC386-CB36-4DA3-897A-150734BA8194}" presName="parentText" presStyleLbl="node1" presStyleIdx="3" presStyleCnt="5">
        <dgm:presLayoutVars>
          <dgm:chMax val="0"/>
          <dgm:bulletEnabled val="1"/>
        </dgm:presLayoutVars>
      </dgm:prSet>
      <dgm:spPr/>
    </dgm:pt>
    <dgm:pt modelId="{76F1F2FB-3DD5-49AD-B6A4-4313571F0999}" type="pres">
      <dgm:prSet presAssocID="{BC4DC386-CB36-4DA3-897A-150734BA8194}" presName="negativeSpace" presStyleCnt="0"/>
      <dgm:spPr/>
    </dgm:pt>
    <dgm:pt modelId="{54AC8C39-9D06-4592-AC6D-B4C0590A9DD1}" type="pres">
      <dgm:prSet presAssocID="{BC4DC386-CB36-4DA3-897A-150734BA8194}" presName="childText" presStyleLbl="conFgAcc1" presStyleIdx="3" presStyleCnt="5">
        <dgm:presLayoutVars>
          <dgm:bulletEnabled val="1"/>
        </dgm:presLayoutVars>
      </dgm:prSet>
      <dgm:spPr/>
    </dgm:pt>
    <dgm:pt modelId="{B403740A-DB32-40C3-8BB1-BDF17CBBC9B9}" type="pres">
      <dgm:prSet presAssocID="{0917DEB7-4FFF-47B2-9733-2B1BA49E0D46}" presName="spaceBetweenRectangles" presStyleCnt="0"/>
      <dgm:spPr/>
    </dgm:pt>
    <dgm:pt modelId="{4F558E20-7A20-4CCF-9399-4292977704DB}" type="pres">
      <dgm:prSet presAssocID="{C45C1F66-A37F-49FF-A8FD-0E6BD7A9DDF9}" presName="parentLin" presStyleCnt="0"/>
      <dgm:spPr/>
    </dgm:pt>
    <dgm:pt modelId="{6BBF89E0-AE78-45B9-93C2-34CF1C588AAE}" type="pres">
      <dgm:prSet presAssocID="{C45C1F66-A37F-49FF-A8FD-0E6BD7A9DDF9}" presName="parentLeftMargin" presStyleLbl="node1" presStyleIdx="3" presStyleCnt="5"/>
      <dgm:spPr/>
    </dgm:pt>
    <dgm:pt modelId="{F2A76050-FEA6-4860-9CF5-333D87DAB305}" type="pres">
      <dgm:prSet presAssocID="{C45C1F66-A37F-49FF-A8FD-0E6BD7A9DDF9}" presName="parentText" presStyleLbl="node1" presStyleIdx="4" presStyleCnt="5">
        <dgm:presLayoutVars>
          <dgm:chMax val="0"/>
          <dgm:bulletEnabled val="1"/>
        </dgm:presLayoutVars>
      </dgm:prSet>
      <dgm:spPr/>
    </dgm:pt>
    <dgm:pt modelId="{691EBF67-7346-4D8F-9CE4-77735AD450DF}" type="pres">
      <dgm:prSet presAssocID="{C45C1F66-A37F-49FF-A8FD-0E6BD7A9DDF9}" presName="negativeSpace" presStyleCnt="0"/>
      <dgm:spPr/>
    </dgm:pt>
    <dgm:pt modelId="{8C0B3C64-E8D8-4DE2-9FD6-0271BE201E20}" type="pres">
      <dgm:prSet presAssocID="{C45C1F66-A37F-49FF-A8FD-0E6BD7A9DDF9}" presName="childText" presStyleLbl="conFgAcc1" presStyleIdx="4" presStyleCnt="5">
        <dgm:presLayoutVars>
          <dgm:bulletEnabled val="1"/>
        </dgm:presLayoutVars>
      </dgm:prSet>
      <dgm:spPr/>
    </dgm:pt>
  </dgm:ptLst>
  <dgm:cxnLst>
    <dgm:cxn modelId="{AB75AA0E-5A01-4AF8-9E5A-DB0FEEE324D3}" srcId="{C45C1F66-A37F-49FF-A8FD-0E6BD7A9DDF9}" destId="{8F8123B8-8A18-46A1-9F12-F61BA8DB77C5}" srcOrd="0" destOrd="0" parTransId="{C135B826-221A-498B-BD03-97BEC8F8F35A}" sibTransId="{6590BA65-C61E-484A-BDAC-DD7FF2EBA4D0}"/>
    <dgm:cxn modelId="{B7427E1B-D489-4242-A7C5-DC44058644C2}" srcId="{A1F2ED6B-D5FF-49D9-BF4E-66EDAEC4BBDA}" destId="{C45C1F66-A37F-49FF-A8FD-0E6BD7A9DDF9}" srcOrd="4" destOrd="0" parTransId="{03BB4B0F-DC07-4F5B-BEFC-6246F5A565C8}" sibTransId="{EE01EC6B-252A-4830-9F49-E6335CF2603F}"/>
    <dgm:cxn modelId="{D4B4A324-56D9-4589-9360-9704CDCBDE10}" type="presOf" srcId="{A4F93AEC-831E-4D87-98A9-F751F1719891}" destId="{7B41A90A-8C58-4E00-A920-A031AE1CB23E}" srcOrd="1" destOrd="0" presId="urn:microsoft.com/office/officeart/2005/8/layout/list1"/>
    <dgm:cxn modelId="{B5AAEC39-179D-47A2-9F14-4A78363896E0}" type="presOf" srcId="{1AC38385-6F31-4BDF-B053-5D6D4112F086}" destId="{74D08812-2412-4370-A3C1-C8D83C2F1EE7}" srcOrd="1" destOrd="0" presId="urn:microsoft.com/office/officeart/2005/8/layout/list1"/>
    <dgm:cxn modelId="{F00BD63A-E984-4634-A008-897F4222ECF3}" type="presOf" srcId="{BC4DC386-CB36-4DA3-897A-150734BA8194}" destId="{22CFEBF5-61FF-472D-89D3-0AB895E71430}" srcOrd="0" destOrd="0" presId="urn:microsoft.com/office/officeart/2005/8/layout/list1"/>
    <dgm:cxn modelId="{4476633B-0974-4EED-BC40-20518DF34BD5}" type="presOf" srcId="{C45C1F66-A37F-49FF-A8FD-0E6BD7A9DDF9}" destId="{F2A76050-FEA6-4860-9CF5-333D87DAB305}" srcOrd="1" destOrd="0" presId="urn:microsoft.com/office/officeart/2005/8/layout/list1"/>
    <dgm:cxn modelId="{35945D5C-DAC4-4779-8230-8D633BE24FAA}" type="presOf" srcId="{1AC38385-6F31-4BDF-B053-5D6D4112F086}" destId="{C8842827-9665-44D5-AB18-1A36BC3C900E}" srcOrd="0" destOrd="0" presId="urn:microsoft.com/office/officeart/2005/8/layout/list1"/>
    <dgm:cxn modelId="{B1F62641-5A59-4A20-8768-9A8F3CFABA5F}" type="presOf" srcId="{BC4DC386-CB36-4DA3-897A-150734BA8194}" destId="{87AE8CB0-11EC-4556-B283-464116D359E5}" srcOrd="1" destOrd="0" presId="urn:microsoft.com/office/officeart/2005/8/layout/list1"/>
    <dgm:cxn modelId="{EF807741-DED3-4092-ABAB-557F0C9B1C1E}" srcId="{A4F93AEC-831E-4D87-98A9-F751F1719891}" destId="{274CEFA1-5B50-44CD-9288-C5F11428EAB4}" srcOrd="0" destOrd="0" parTransId="{2015C9CA-36D3-4334-A3FB-2AE84D1098A0}" sibTransId="{74780CC3-8030-4D4E-8598-8D3C53639E5B}"/>
    <dgm:cxn modelId="{1B9D6844-1B44-4463-8A69-CB5C1FC07FC9}" srcId="{A1F2ED6B-D5FF-49D9-BF4E-66EDAEC4BBDA}" destId="{1AC38385-6F31-4BDF-B053-5D6D4112F086}" srcOrd="2" destOrd="0" parTransId="{86D873D9-B14C-4895-831B-67587C246C9C}" sibTransId="{5D9DB5AE-7045-49D0-8526-C9FCAF2487D8}"/>
    <dgm:cxn modelId="{74141F66-CD09-4B22-ADE0-8518AFB3A2F4}" srcId="{1AC38385-6F31-4BDF-B053-5D6D4112F086}" destId="{B9258E20-2945-42A6-BE0D-282F3B3C949E}" srcOrd="0" destOrd="0" parTransId="{0991C059-D3BE-4A2B-9C8B-D72C963BC737}" sibTransId="{291A353A-BCAF-419B-AD8E-6AED4AD3E3CA}"/>
    <dgm:cxn modelId="{37296051-8F16-4B80-864B-06207D2E2FDF}" type="presOf" srcId="{B9258E20-2945-42A6-BE0D-282F3B3C949E}" destId="{1969E12D-E677-4584-9D6C-722D40D2938D}" srcOrd="0" destOrd="0" presId="urn:microsoft.com/office/officeart/2005/8/layout/list1"/>
    <dgm:cxn modelId="{D978C151-AAB9-4EBC-BA1A-77D46A813F4C}" srcId="{BC4DC386-CB36-4DA3-897A-150734BA8194}" destId="{70778E41-40E7-40B8-A444-BC9C33E8D839}" srcOrd="0" destOrd="0" parTransId="{021A3F68-F2D8-4496-AFE1-0F2338CDAC36}" sibTransId="{D76A1650-E4EA-4F2D-AA42-48CBC705364C}"/>
    <dgm:cxn modelId="{FE5CAD74-D2AC-43C3-8425-B57165765D86}" srcId="{A1F2ED6B-D5FF-49D9-BF4E-66EDAEC4BBDA}" destId="{A4F93AEC-831E-4D87-98A9-F751F1719891}" srcOrd="0" destOrd="0" parTransId="{6779C098-7B42-42AC-A4C7-FD92B4367331}" sibTransId="{6FD39194-315B-4569-8E0E-2D01D8ECB8D9}"/>
    <dgm:cxn modelId="{0B1B1356-A0A7-489A-AAA7-2C1994F86821}" type="presOf" srcId="{8F8123B8-8A18-46A1-9F12-F61BA8DB77C5}" destId="{8C0B3C64-E8D8-4DE2-9FD6-0271BE201E20}" srcOrd="0" destOrd="0" presId="urn:microsoft.com/office/officeart/2005/8/layout/list1"/>
    <dgm:cxn modelId="{EE5DD57B-BAFA-4DF3-A46D-CFF3AAB9216D}" type="presOf" srcId="{34A5C1E8-D105-4662-8035-725E11FB6D58}" destId="{578D4019-DD5A-4F19-B99E-254757A6C094}" srcOrd="1" destOrd="0" presId="urn:microsoft.com/office/officeart/2005/8/layout/list1"/>
    <dgm:cxn modelId="{85098A83-B58A-447A-9304-1C8E154CDE91}" type="presOf" srcId="{C45C1F66-A37F-49FF-A8FD-0E6BD7A9DDF9}" destId="{6BBF89E0-AE78-45B9-93C2-34CF1C588AAE}" srcOrd="0" destOrd="0" presId="urn:microsoft.com/office/officeart/2005/8/layout/list1"/>
    <dgm:cxn modelId="{A1447A8D-864F-4F79-83CB-2009DD07CD23}" srcId="{A1F2ED6B-D5FF-49D9-BF4E-66EDAEC4BBDA}" destId="{34A5C1E8-D105-4662-8035-725E11FB6D58}" srcOrd="1" destOrd="0" parTransId="{52A120B5-BBDD-48E4-89F5-11F163197868}" sibTransId="{F678CAC9-2797-492C-B380-228EB97142EF}"/>
    <dgm:cxn modelId="{7297E696-3ABD-46A4-B50C-69D5366AEA20}" srcId="{34A5C1E8-D105-4662-8035-725E11FB6D58}" destId="{0FA546F7-8BE5-4282-A90E-17C619F87A3E}" srcOrd="0" destOrd="0" parTransId="{17B59174-DB17-4425-84D4-94E3CECE3118}" sibTransId="{92681B43-B5CC-40FB-A522-131551D39B47}"/>
    <dgm:cxn modelId="{48ECB59E-3719-45EB-941B-FE4BD36F883A}" type="presOf" srcId="{34A5C1E8-D105-4662-8035-725E11FB6D58}" destId="{4DB8A9D7-7810-40B9-A60B-6FC3497F2C13}" srcOrd="0" destOrd="0" presId="urn:microsoft.com/office/officeart/2005/8/layout/list1"/>
    <dgm:cxn modelId="{06EBBEB5-3124-4551-9D03-FF080556D15E}" type="presOf" srcId="{274CEFA1-5B50-44CD-9288-C5F11428EAB4}" destId="{534E7B1E-31D0-48E2-9D1F-03A29A59F1C8}" srcOrd="0" destOrd="0" presId="urn:microsoft.com/office/officeart/2005/8/layout/list1"/>
    <dgm:cxn modelId="{3AB9D6C3-D5B7-49A2-A33A-8F41A43D4ED1}" type="presOf" srcId="{A4F93AEC-831E-4D87-98A9-F751F1719891}" destId="{7846FAD1-A236-4DDA-A51D-B1ED7E839FE3}" srcOrd="0" destOrd="0" presId="urn:microsoft.com/office/officeart/2005/8/layout/list1"/>
    <dgm:cxn modelId="{29545CC9-C73D-424A-AE5D-7125CD390463}" type="presOf" srcId="{0FA546F7-8BE5-4282-A90E-17C619F87A3E}" destId="{B3EEB561-B3B4-47C2-B81F-71D605582465}" srcOrd="0" destOrd="0" presId="urn:microsoft.com/office/officeart/2005/8/layout/list1"/>
    <dgm:cxn modelId="{B92ABFD7-98A3-401A-9EE5-6D9B7E2105F4}" type="presOf" srcId="{33D05D04-BF89-4681-B9F7-1B9B2DA9A76A}" destId="{534E7B1E-31D0-48E2-9D1F-03A29A59F1C8}" srcOrd="0" destOrd="1" presId="urn:microsoft.com/office/officeart/2005/8/layout/list1"/>
    <dgm:cxn modelId="{4001F5D9-0526-4419-8CAC-218CD550C447}" type="presOf" srcId="{A1F2ED6B-D5FF-49D9-BF4E-66EDAEC4BBDA}" destId="{25620F3A-BE94-4BF5-878F-DFB6C509AD90}" srcOrd="0" destOrd="0" presId="urn:microsoft.com/office/officeart/2005/8/layout/list1"/>
    <dgm:cxn modelId="{76062AE0-60A2-4B57-984B-ACBB57377BC4}" srcId="{A4F93AEC-831E-4D87-98A9-F751F1719891}" destId="{33D05D04-BF89-4681-B9F7-1B9B2DA9A76A}" srcOrd="1" destOrd="0" parTransId="{4AEBB6DD-6ADA-41D7-A2C4-153AD1BB39AE}" sibTransId="{F0F26D4B-DB0A-4C92-ADFB-54B44E00F024}"/>
    <dgm:cxn modelId="{1E0F7EE5-F182-4744-994C-C70886BE62AD}" srcId="{A1F2ED6B-D5FF-49D9-BF4E-66EDAEC4BBDA}" destId="{BC4DC386-CB36-4DA3-897A-150734BA8194}" srcOrd="3" destOrd="0" parTransId="{A79B61AD-6775-4554-B80E-043B1FEE7CFA}" sibTransId="{0917DEB7-4FFF-47B2-9733-2B1BA49E0D46}"/>
    <dgm:cxn modelId="{AEFDE4FA-163A-42E7-95A8-FC93C2131776}" type="presOf" srcId="{70778E41-40E7-40B8-A444-BC9C33E8D839}" destId="{54AC8C39-9D06-4592-AC6D-B4C0590A9DD1}" srcOrd="0" destOrd="0" presId="urn:microsoft.com/office/officeart/2005/8/layout/list1"/>
    <dgm:cxn modelId="{39FA4182-6C44-41D3-B359-AE6DF5C106E3}" type="presParOf" srcId="{25620F3A-BE94-4BF5-878F-DFB6C509AD90}" destId="{2290B001-42CB-4DF7-8AE0-642860EB6F2F}" srcOrd="0" destOrd="0" presId="urn:microsoft.com/office/officeart/2005/8/layout/list1"/>
    <dgm:cxn modelId="{3CEE16D0-DFD6-4463-809E-9144F2F67C79}" type="presParOf" srcId="{2290B001-42CB-4DF7-8AE0-642860EB6F2F}" destId="{7846FAD1-A236-4DDA-A51D-B1ED7E839FE3}" srcOrd="0" destOrd="0" presId="urn:microsoft.com/office/officeart/2005/8/layout/list1"/>
    <dgm:cxn modelId="{1042942A-03EE-4E63-8BBD-B7BAFB6161E3}" type="presParOf" srcId="{2290B001-42CB-4DF7-8AE0-642860EB6F2F}" destId="{7B41A90A-8C58-4E00-A920-A031AE1CB23E}" srcOrd="1" destOrd="0" presId="urn:microsoft.com/office/officeart/2005/8/layout/list1"/>
    <dgm:cxn modelId="{BF185EF9-D884-4D03-9ABE-414F97D6EA2A}" type="presParOf" srcId="{25620F3A-BE94-4BF5-878F-DFB6C509AD90}" destId="{E13C44D0-0D46-4965-B91C-C4B9AF7C1552}" srcOrd="1" destOrd="0" presId="urn:microsoft.com/office/officeart/2005/8/layout/list1"/>
    <dgm:cxn modelId="{4567CC13-5AB4-4B4B-B7CB-D66A8E7BC32E}" type="presParOf" srcId="{25620F3A-BE94-4BF5-878F-DFB6C509AD90}" destId="{534E7B1E-31D0-48E2-9D1F-03A29A59F1C8}" srcOrd="2" destOrd="0" presId="urn:microsoft.com/office/officeart/2005/8/layout/list1"/>
    <dgm:cxn modelId="{7B8D03A3-9E9D-4A5A-9EDD-61A76AFC75C5}" type="presParOf" srcId="{25620F3A-BE94-4BF5-878F-DFB6C509AD90}" destId="{5E637354-0B1D-4586-B9BE-2315A97B4B34}" srcOrd="3" destOrd="0" presId="urn:microsoft.com/office/officeart/2005/8/layout/list1"/>
    <dgm:cxn modelId="{F6CC33F2-5356-4570-A492-7AEACC492A04}" type="presParOf" srcId="{25620F3A-BE94-4BF5-878F-DFB6C509AD90}" destId="{B90E52D4-684C-44A7-8CA0-1F7D644E7C7B}" srcOrd="4" destOrd="0" presId="urn:microsoft.com/office/officeart/2005/8/layout/list1"/>
    <dgm:cxn modelId="{110CC6FD-57F8-4237-8B71-686BA88529BC}" type="presParOf" srcId="{B90E52D4-684C-44A7-8CA0-1F7D644E7C7B}" destId="{4DB8A9D7-7810-40B9-A60B-6FC3497F2C13}" srcOrd="0" destOrd="0" presId="urn:microsoft.com/office/officeart/2005/8/layout/list1"/>
    <dgm:cxn modelId="{C285336E-424C-42BD-A427-9AE28152F1FF}" type="presParOf" srcId="{B90E52D4-684C-44A7-8CA0-1F7D644E7C7B}" destId="{578D4019-DD5A-4F19-B99E-254757A6C094}" srcOrd="1" destOrd="0" presId="urn:microsoft.com/office/officeart/2005/8/layout/list1"/>
    <dgm:cxn modelId="{4AD701F9-1EBD-4D3E-8229-3417377E1EF5}" type="presParOf" srcId="{25620F3A-BE94-4BF5-878F-DFB6C509AD90}" destId="{1A807018-2D1F-4003-9545-8F33D981FCD4}" srcOrd="5" destOrd="0" presId="urn:microsoft.com/office/officeart/2005/8/layout/list1"/>
    <dgm:cxn modelId="{0A38F517-D744-408A-AF90-76715385E983}" type="presParOf" srcId="{25620F3A-BE94-4BF5-878F-DFB6C509AD90}" destId="{B3EEB561-B3B4-47C2-B81F-71D605582465}" srcOrd="6" destOrd="0" presId="urn:microsoft.com/office/officeart/2005/8/layout/list1"/>
    <dgm:cxn modelId="{A8EF03A3-F6C3-4264-9A2E-FC93E1DDF5B0}" type="presParOf" srcId="{25620F3A-BE94-4BF5-878F-DFB6C509AD90}" destId="{86308F3D-EC89-4890-BA78-E1D903F77AD4}" srcOrd="7" destOrd="0" presId="urn:microsoft.com/office/officeart/2005/8/layout/list1"/>
    <dgm:cxn modelId="{2AD6F090-3DBB-478F-9CBB-8652CC18331B}" type="presParOf" srcId="{25620F3A-BE94-4BF5-878F-DFB6C509AD90}" destId="{F02DFE14-B961-4C5F-804C-C26A398E8B5B}" srcOrd="8" destOrd="0" presId="urn:microsoft.com/office/officeart/2005/8/layout/list1"/>
    <dgm:cxn modelId="{22994ECE-C9C0-4876-B967-D1D076A5AFA3}" type="presParOf" srcId="{F02DFE14-B961-4C5F-804C-C26A398E8B5B}" destId="{C8842827-9665-44D5-AB18-1A36BC3C900E}" srcOrd="0" destOrd="0" presId="urn:microsoft.com/office/officeart/2005/8/layout/list1"/>
    <dgm:cxn modelId="{055A20A7-FFAB-473A-AA31-08BE6FE3C9CC}" type="presParOf" srcId="{F02DFE14-B961-4C5F-804C-C26A398E8B5B}" destId="{74D08812-2412-4370-A3C1-C8D83C2F1EE7}" srcOrd="1" destOrd="0" presId="urn:microsoft.com/office/officeart/2005/8/layout/list1"/>
    <dgm:cxn modelId="{FF6B5C01-136B-4DFF-B42A-F0D4C65A1F6D}" type="presParOf" srcId="{25620F3A-BE94-4BF5-878F-DFB6C509AD90}" destId="{06F5BE8C-61E6-4D06-B8B6-0028044BED66}" srcOrd="9" destOrd="0" presId="urn:microsoft.com/office/officeart/2005/8/layout/list1"/>
    <dgm:cxn modelId="{E3BA251C-0836-424A-B7E7-3E61755FAC4C}" type="presParOf" srcId="{25620F3A-BE94-4BF5-878F-DFB6C509AD90}" destId="{1969E12D-E677-4584-9D6C-722D40D2938D}" srcOrd="10" destOrd="0" presId="urn:microsoft.com/office/officeart/2005/8/layout/list1"/>
    <dgm:cxn modelId="{DD492B32-BC0F-4AB4-ADD9-E03B172965E7}" type="presParOf" srcId="{25620F3A-BE94-4BF5-878F-DFB6C509AD90}" destId="{46AE6D0F-52FD-48CF-8C51-38B125753FCE}" srcOrd="11" destOrd="0" presId="urn:microsoft.com/office/officeart/2005/8/layout/list1"/>
    <dgm:cxn modelId="{EE1D8D22-9A94-4D61-A6FA-62426FC0F96D}" type="presParOf" srcId="{25620F3A-BE94-4BF5-878F-DFB6C509AD90}" destId="{9D4E9C18-DC7D-4942-8BF6-60E46306FEBF}" srcOrd="12" destOrd="0" presId="urn:microsoft.com/office/officeart/2005/8/layout/list1"/>
    <dgm:cxn modelId="{6B5F48D2-E674-4C3F-9BC9-6B8E39983490}" type="presParOf" srcId="{9D4E9C18-DC7D-4942-8BF6-60E46306FEBF}" destId="{22CFEBF5-61FF-472D-89D3-0AB895E71430}" srcOrd="0" destOrd="0" presId="urn:microsoft.com/office/officeart/2005/8/layout/list1"/>
    <dgm:cxn modelId="{FC1B5AAB-1EF1-4B05-B115-5720F2F071A8}" type="presParOf" srcId="{9D4E9C18-DC7D-4942-8BF6-60E46306FEBF}" destId="{87AE8CB0-11EC-4556-B283-464116D359E5}" srcOrd="1" destOrd="0" presId="urn:microsoft.com/office/officeart/2005/8/layout/list1"/>
    <dgm:cxn modelId="{66A8415D-BB83-4813-AE1B-4EA5DFC02A1F}" type="presParOf" srcId="{25620F3A-BE94-4BF5-878F-DFB6C509AD90}" destId="{76F1F2FB-3DD5-49AD-B6A4-4313571F0999}" srcOrd="13" destOrd="0" presId="urn:microsoft.com/office/officeart/2005/8/layout/list1"/>
    <dgm:cxn modelId="{5FF7DFC3-875E-41FE-A0CA-35EF3E509754}" type="presParOf" srcId="{25620F3A-BE94-4BF5-878F-DFB6C509AD90}" destId="{54AC8C39-9D06-4592-AC6D-B4C0590A9DD1}" srcOrd="14" destOrd="0" presId="urn:microsoft.com/office/officeart/2005/8/layout/list1"/>
    <dgm:cxn modelId="{729AE6DB-BF0E-40A9-9A60-A2D35930776F}" type="presParOf" srcId="{25620F3A-BE94-4BF5-878F-DFB6C509AD90}" destId="{B403740A-DB32-40C3-8BB1-BDF17CBBC9B9}" srcOrd="15" destOrd="0" presId="urn:microsoft.com/office/officeart/2005/8/layout/list1"/>
    <dgm:cxn modelId="{6183EF10-E01E-426A-BC3D-F876F81DC04C}" type="presParOf" srcId="{25620F3A-BE94-4BF5-878F-DFB6C509AD90}" destId="{4F558E20-7A20-4CCF-9399-4292977704DB}" srcOrd="16" destOrd="0" presId="urn:microsoft.com/office/officeart/2005/8/layout/list1"/>
    <dgm:cxn modelId="{3AA559BB-28E5-46A7-8456-87C9D6BC454D}" type="presParOf" srcId="{4F558E20-7A20-4CCF-9399-4292977704DB}" destId="{6BBF89E0-AE78-45B9-93C2-34CF1C588AAE}" srcOrd="0" destOrd="0" presId="urn:microsoft.com/office/officeart/2005/8/layout/list1"/>
    <dgm:cxn modelId="{AADCBF92-0A97-4403-9144-EDE0EFF417B7}" type="presParOf" srcId="{4F558E20-7A20-4CCF-9399-4292977704DB}" destId="{F2A76050-FEA6-4860-9CF5-333D87DAB305}" srcOrd="1" destOrd="0" presId="urn:microsoft.com/office/officeart/2005/8/layout/list1"/>
    <dgm:cxn modelId="{DD2FFB37-811E-42B6-8E30-2B372E8852AA}" type="presParOf" srcId="{25620F3A-BE94-4BF5-878F-DFB6C509AD90}" destId="{691EBF67-7346-4D8F-9CE4-77735AD450DF}" srcOrd="17" destOrd="0" presId="urn:microsoft.com/office/officeart/2005/8/layout/list1"/>
    <dgm:cxn modelId="{85DB7018-0304-44E1-A8F6-A0F6368485A1}" type="presParOf" srcId="{25620F3A-BE94-4BF5-878F-DFB6C509AD90}" destId="{8C0B3C64-E8D8-4DE2-9FD6-0271BE201E20}"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649475-89C9-4D7B-A7A1-E2869BEE0161}"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59C3DF03-9FEB-4CF5-B08B-4B74760105AC}">
      <dgm:prSet/>
      <dgm:spPr/>
      <dgm:t>
        <a:bodyPr/>
        <a:lstStyle/>
        <a:p>
          <a:r>
            <a:rPr lang="en-GB"/>
            <a:t>Emotional Responses</a:t>
          </a:r>
          <a:endParaRPr lang="en-US"/>
        </a:p>
      </dgm:t>
    </dgm:pt>
    <dgm:pt modelId="{011B5882-256A-4598-9F24-7D4075462EFE}" type="parTrans" cxnId="{ACA0249F-7607-4781-981B-25CEC078CF83}">
      <dgm:prSet/>
      <dgm:spPr/>
      <dgm:t>
        <a:bodyPr/>
        <a:lstStyle/>
        <a:p>
          <a:endParaRPr lang="en-US"/>
        </a:p>
      </dgm:t>
    </dgm:pt>
    <dgm:pt modelId="{E935678A-672C-4A26-98ED-594EC18488DC}" type="sibTrans" cxnId="{ACA0249F-7607-4781-981B-25CEC078CF83}">
      <dgm:prSet/>
      <dgm:spPr/>
      <dgm:t>
        <a:bodyPr/>
        <a:lstStyle/>
        <a:p>
          <a:endParaRPr lang="en-US"/>
        </a:p>
      </dgm:t>
    </dgm:pt>
    <dgm:pt modelId="{1E4154E3-9FF1-4A69-88D5-7FCD980FB02D}">
      <dgm:prSet/>
      <dgm:spPr/>
      <dgm:t>
        <a:bodyPr/>
        <a:lstStyle/>
        <a:p>
          <a:r>
            <a:rPr lang="en-GB" dirty="0"/>
            <a:t>Distress during separation suggests limited development of self-regulation, which Vygotsky links to internalised language and guide support. (Vygotsky, 1978; Wood, Bruner and Ross, 1976)</a:t>
          </a:r>
          <a:endParaRPr lang="en-US" dirty="0"/>
        </a:p>
      </dgm:t>
    </dgm:pt>
    <dgm:pt modelId="{0E483A64-B3BD-481F-8EB9-C4FE1D9F81B6}" type="parTrans" cxnId="{A9CF1433-BD74-4ADA-AE50-7DD73A0A84C3}">
      <dgm:prSet/>
      <dgm:spPr/>
      <dgm:t>
        <a:bodyPr/>
        <a:lstStyle/>
        <a:p>
          <a:endParaRPr lang="en-US"/>
        </a:p>
      </dgm:t>
    </dgm:pt>
    <dgm:pt modelId="{2391B734-570B-49FE-AA59-B556745F6DAF}" type="sibTrans" cxnId="{A9CF1433-BD74-4ADA-AE50-7DD73A0A84C3}">
      <dgm:prSet/>
      <dgm:spPr/>
      <dgm:t>
        <a:bodyPr/>
        <a:lstStyle/>
        <a:p>
          <a:endParaRPr lang="en-US"/>
        </a:p>
      </dgm:t>
    </dgm:pt>
    <dgm:pt modelId="{4D5AC6FD-AFFE-456A-82FA-9521D1B09F19}">
      <dgm:prSet/>
      <dgm:spPr/>
      <dgm:t>
        <a:bodyPr/>
        <a:lstStyle/>
        <a:p>
          <a:r>
            <a:rPr lang="en-GB"/>
            <a:t>Language Delay</a:t>
          </a:r>
          <a:endParaRPr lang="en-US"/>
        </a:p>
      </dgm:t>
    </dgm:pt>
    <dgm:pt modelId="{F66C4CA8-B09A-46B1-8B12-C1AD7FD387A6}" type="parTrans" cxnId="{A69FA350-9BB0-4EDC-A6B9-305E25042EB5}">
      <dgm:prSet/>
      <dgm:spPr/>
      <dgm:t>
        <a:bodyPr/>
        <a:lstStyle/>
        <a:p>
          <a:endParaRPr lang="en-US"/>
        </a:p>
      </dgm:t>
    </dgm:pt>
    <dgm:pt modelId="{14ECA0F1-3A62-4497-ADE7-5CFDB3F92A21}" type="sibTrans" cxnId="{A69FA350-9BB0-4EDC-A6B9-305E25042EB5}">
      <dgm:prSet/>
      <dgm:spPr/>
      <dgm:t>
        <a:bodyPr/>
        <a:lstStyle/>
        <a:p>
          <a:endParaRPr lang="en-US"/>
        </a:p>
      </dgm:t>
    </dgm:pt>
    <dgm:pt modelId="{A2B651D5-975E-4CBB-BE8D-32733B6CA60A}">
      <dgm:prSet/>
      <dgm:spPr/>
      <dgm:t>
        <a:bodyPr/>
        <a:lstStyle/>
        <a:p>
          <a:r>
            <a:rPr lang="en-GB"/>
            <a:t>Language develops through interaction; limited conversation and stimulation likely contribute to delay.</a:t>
          </a:r>
          <a:endParaRPr lang="en-US"/>
        </a:p>
      </dgm:t>
    </dgm:pt>
    <dgm:pt modelId="{F7B03963-5E4A-48F2-B3F0-7F43891D0CE2}" type="parTrans" cxnId="{08F0A0F2-DACD-45C6-A3D7-896A7C7CF69B}">
      <dgm:prSet/>
      <dgm:spPr/>
      <dgm:t>
        <a:bodyPr/>
        <a:lstStyle/>
        <a:p>
          <a:endParaRPr lang="en-US"/>
        </a:p>
      </dgm:t>
    </dgm:pt>
    <dgm:pt modelId="{AFF8AA6C-8792-4F5D-821A-56B83AB071A8}" type="sibTrans" cxnId="{08F0A0F2-DACD-45C6-A3D7-896A7C7CF69B}">
      <dgm:prSet/>
      <dgm:spPr/>
      <dgm:t>
        <a:bodyPr/>
        <a:lstStyle/>
        <a:p>
          <a:endParaRPr lang="en-US"/>
        </a:p>
      </dgm:t>
    </dgm:pt>
    <dgm:pt modelId="{2236AF5D-028E-483B-8674-8C9B3B5EA738}">
      <dgm:prSet/>
      <dgm:spPr/>
      <dgm:t>
        <a:bodyPr/>
        <a:lstStyle/>
        <a:p>
          <a:r>
            <a:rPr lang="en-GB"/>
            <a:t>Without scaffolding, Isaac may struggle to progress within his ZPD.</a:t>
          </a:r>
          <a:endParaRPr lang="en-US"/>
        </a:p>
      </dgm:t>
    </dgm:pt>
    <dgm:pt modelId="{038D87A3-4A76-4232-88FB-14CBC4B594A1}" type="parTrans" cxnId="{77D52701-8D3A-4383-BC18-4ED77795E2A0}">
      <dgm:prSet/>
      <dgm:spPr/>
      <dgm:t>
        <a:bodyPr/>
        <a:lstStyle/>
        <a:p>
          <a:endParaRPr lang="en-US"/>
        </a:p>
      </dgm:t>
    </dgm:pt>
    <dgm:pt modelId="{ED2A9BBA-8428-40D9-80BD-49DBDBF9EDA6}" type="sibTrans" cxnId="{77D52701-8D3A-4383-BC18-4ED77795E2A0}">
      <dgm:prSet/>
      <dgm:spPr/>
      <dgm:t>
        <a:bodyPr/>
        <a:lstStyle/>
        <a:p>
          <a:endParaRPr lang="en-US"/>
        </a:p>
      </dgm:t>
    </dgm:pt>
    <dgm:pt modelId="{B79B1FFD-E485-4034-B406-9A8EDDC81C00}" type="pres">
      <dgm:prSet presAssocID="{8A649475-89C9-4D7B-A7A1-E2869BEE0161}" presName="linear" presStyleCnt="0">
        <dgm:presLayoutVars>
          <dgm:dir/>
          <dgm:animLvl val="lvl"/>
          <dgm:resizeHandles val="exact"/>
        </dgm:presLayoutVars>
      </dgm:prSet>
      <dgm:spPr/>
    </dgm:pt>
    <dgm:pt modelId="{102DBF12-BF3C-4AAA-B52E-04AFA4DE476F}" type="pres">
      <dgm:prSet presAssocID="{59C3DF03-9FEB-4CF5-B08B-4B74760105AC}" presName="parentLin" presStyleCnt="0"/>
      <dgm:spPr/>
    </dgm:pt>
    <dgm:pt modelId="{67DFAAA8-0FF2-4FF0-850D-B19F8E6C9D20}" type="pres">
      <dgm:prSet presAssocID="{59C3DF03-9FEB-4CF5-B08B-4B74760105AC}" presName="parentLeftMargin" presStyleLbl="node1" presStyleIdx="0" presStyleCnt="2"/>
      <dgm:spPr/>
    </dgm:pt>
    <dgm:pt modelId="{37F77C5E-4608-4D73-AF58-AED2EBE4F1AF}" type="pres">
      <dgm:prSet presAssocID="{59C3DF03-9FEB-4CF5-B08B-4B74760105AC}" presName="parentText" presStyleLbl="node1" presStyleIdx="0" presStyleCnt="2">
        <dgm:presLayoutVars>
          <dgm:chMax val="0"/>
          <dgm:bulletEnabled val="1"/>
        </dgm:presLayoutVars>
      </dgm:prSet>
      <dgm:spPr/>
    </dgm:pt>
    <dgm:pt modelId="{F8DE6131-B9D3-485D-BA79-2BC0779740E2}" type="pres">
      <dgm:prSet presAssocID="{59C3DF03-9FEB-4CF5-B08B-4B74760105AC}" presName="negativeSpace" presStyleCnt="0"/>
      <dgm:spPr/>
    </dgm:pt>
    <dgm:pt modelId="{50F767B5-9C53-479E-B091-B24D84B47CEA}" type="pres">
      <dgm:prSet presAssocID="{59C3DF03-9FEB-4CF5-B08B-4B74760105AC}" presName="childText" presStyleLbl="conFgAcc1" presStyleIdx="0" presStyleCnt="2">
        <dgm:presLayoutVars>
          <dgm:bulletEnabled val="1"/>
        </dgm:presLayoutVars>
      </dgm:prSet>
      <dgm:spPr/>
    </dgm:pt>
    <dgm:pt modelId="{381B3A32-1777-4E48-AF4B-8C98CE0A6F2A}" type="pres">
      <dgm:prSet presAssocID="{E935678A-672C-4A26-98ED-594EC18488DC}" presName="spaceBetweenRectangles" presStyleCnt="0"/>
      <dgm:spPr/>
    </dgm:pt>
    <dgm:pt modelId="{DC9F869A-865C-4E39-8629-5D015A3B234E}" type="pres">
      <dgm:prSet presAssocID="{4D5AC6FD-AFFE-456A-82FA-9521D1B09F19}" presName="parentLin" presStyleCnt="0"/>
      <dgm:spPr/>
    </dgm:pt>
    <dgm:pt modelId="{AF930E8E-9979-4B29-8869-4FC1C1948C3A}" type="pres">
      <dgm:prSet presAssocID="{4D5AC6FD-AFFE-456A-82FA-9521D1B09F19}" presName="parentLeftMargin" presStyleLbl="node1" presStyleIdx="0" presStyleCnt="2"/>
      <dgm:spPr/>
    </dgm:pt>
    <dgm:pt modelId="{5138DD75-4F31-4D14-B952-CE5B595220A6}" type="pres">
      <dgm:prSet presAssocID="{4D5AC6FD-AFFE-456A-82FA-9521D1B09F19}" presName="parentText" presStyleLbl="node1" presStyleIdx="1" presStyleCnt="2">
        <dgm:presLayoutVars>
          <dgm:chMax val="0"/>
          <dgm:bulletEnabled val="1"/>
        </dgm:presLayoutVars>
      </dgm:prSet>
      <dgm:spPr/>
    </dgm:pt>
    <dgm:pt modelId="{7241C5A8-1BBB-4EFF-83F2-AA7A874E5C80}" type="pres">
      <dgm:prSet presAssocID="{4D5AC6FD-AFFE-456A-82FA-9521D1B09F19}" presName="negativeSpace" presStyleCnt="0"/>
      <dgm:spPr/>
    </dgm:pt>
    <dgm:pt modelId="{22B84BCF-4ED9-4436-BF67-D74C8EBAA75D}" type="pres">
      <dgm:prSet presAssocID="{4D5AC6FD-AFFE-456A-82FA-9521D1B09F19}" presName="childText" presStyleLbl="conFgAcc1" presStyleIdx="1" presStyleCnt="2">
        <dgm:presLayoutVars>
          <dgm:bulletEnabled val="1"/>
        </dgm:presLayoutVars>
      </dgm:prSet>
      <dgm:spPr/>
    </dgm:pt>
  </dgm:ptLst>
  <dgm:cxnLst>
    <dgm:cxn modelId="{77D52701-8D3A-4383-BC18-4ED77795E2A0}" srcId="{4D5AC6FD-AFFE-456A-82FA-9521D1B09F19}" destId="{2236AF5D-028E-483B-8674-8C9B3B5EA738}" srcOrd="1" destOrd="0" parTransId="{038D87A3-4A76-4232-88FB-14CBC4B594A1}" sibTransId="{ED2A9BBA-8428-40D9-80BD-49DBDBF9EDA6}"/>
    <dgm:cxn modelId="{40CAC92C-0584-4354-B837-3E4242F4EAA1}" type="presOf" srcId="{59C3DF03-9FEB-4CF5-B08B-4B74760105AC}" destId="{67DFAAA8-0FF2-4FF0-850D-B19F8E6C9D20}" srcOrd="0" destOrd="0" presId="urn:microsoft.com/office/officeart/2005/8/layout/list1"/>
    <dgm:cxn modelId="{A9CF1433-BD74-4ADA-AE50-7DD73A0A84C3}" srcId="{59C3DF03-9FEB-4CF5-B08B-4B74760105AC}" destId="{1E4154E3-9FF1-4A69-88D5-7FCD980FB02D}" srcOrd="0" destOrd="0" parTransId="{0E483A64-B3BD-481F-8EB9-C4FE1D9F81B6}" sibTransId="{2391B734-570B-49FE-AA59-B556745F6DAF}"/>
    <dgm:cxn modelId="{CCD2E167-0E3D-4558-BE67-3E64571E91E4}" type="presOf" srcId="{1E4154E3-9FF1-4A69-88D5-7FCD980FB02D}" destId="{50F767B5-9C53-479E-B091-B24D84B47CEA}" srcOrd="0" destOrd="0" presId="urn:microsoft.com/office/officeart/2005/8/layout/list1"/>
    <dgm:cxn modelId="{76EFF64C-3E1D-4C78-A585-8601EBC4C781}" type="presOf" srcId="{4D5AC6FD-AFFE-456A-82FA-9521D1B09F19}" destId="{5138DD75-4F31-4D14-B952-CE5B595220A6}" srcOrd="1" destOrd="0" presId="urn:microsoft.com/office/officeart/2005/8/layout/list1"/>
    <dgm:cxn modelId="{2DDFF94F-1FBE-41F9-9673-EA318042FD7D}" type="presOf" srcId="{A2B651D5-975E-4CBB-BE8D-32733B6CA60A}" destId="{22B84BCF-4ED9-4436-BF67-D74C8EBAA75D}" srcOrd="0" destOrd="0" presId="urn:microsoft.com/office/officeart/2005/8/layout/list1"/>
    <dgm:cxn modelId="{A69FA350-9BB0-4EDC-A6B9-305E25042EB5}" srcId="{8A649475-89C9-4D7B-A7A1-E2869BEE0161}" destId="{4D5AC6FD-AFFE-456A-82FA-9521D1B09F19}" srcOrd="1" destOrd="0" parTransId="{F66C4CA8-B09A-46B1-8B12-C1AD7FD387A6}" sibTransId="{14ECA0F1-3A62-4497-ADE7-5CFDB3F92A21}"/>
    <dgm:cxn modelId="{D488155A-9E75-411B-9793-DD105A30E8AD}" type="presOf" srcId="{2236AF5D-028E-483B-8674-8C9B3B5EA738}" destId="{22B84BCF-4ED9-4436-BF67-D74C8EBAA75D}" srcOrd="0" destOrd="1" presId="urn:microsoft.com/office/officeart/2005/8/layout/list1"/>
    <dgm:cxn modelId="{09C5F35A-EFBB-4761-AC77-F9E709E5ADC3}" type="presOf" srcId="{59C3DF03-9FEB-4CF5-B08B-4B74760105AC}" destId="{37F77C5E-4608-4D73-AF58-AED2EBE4F1AF}" srcOrd="1" destOrd="0" presId="urn:microsoft.com/office/officeart/2005/8/layout/list1"/>
    <dgm:cxn modelId="{911A1E80-5B35-4D08-B68A-7921016D676F}" type="presOf" srcId="{8A649475-89C9-4D7B-A7A1-E2869BEE0161}" destId="{B79B1FFD-E485-4034-B406-9A8EDDC81C00}" srcOrd="0" destOrd="0" presId="urn:microsoft.com/office/officeart/2005/8/layout/list1"/>
    <dgm:cxn modelId="{ACA0249F-7607-4781-981B-25CEC078CF83}" srcId="{8A649475-89C9-4D7B-A7A1-E2869BEE0161}" destId="{59C3DF03-9FEB-4CF5-B08B-4B74760105AC}" srcOrd="0" destOrd="0" parTransId="{011B5882-256A-4598-9F24-7D4075462EFE}" sibTransId="{E935678A-672C-4A26-98ED-594EC18488DC}"/>
    <dgm:cxn modelId="{08F0A0F2-DACD-45C6-A3D7-896A7C7CF69B}" srcId="{4D5AC6FD-AFFE-456A-82FA-9521D1B09F19}" destId="{A2B651D5-975E-4CBB-BE8D-32733B6CA60A}" srcOrd="0" destOrd="0" parTransId="{F7B03963-5E4A-48F2-B3F0-7F43891D0CE2}" sibTransId="{AFF8AA6C-8792-4F5D-821A-56B83AB071A8}"/>
    <dgm:cxn modelId="{D6A90FFC-3152-40D8-801C-FEF3A7A41E0B}" type="presOf" srcId="{4D5AC6FD-AFFE-456A-82FA-9521D1B09F19}" destId="{AF930E8E-9979-4B29-8869-4FC1C1948C3A}" srcOrd="0" destOrd="0" presId="urn:microsoft.com/office/officeart/2005/8/layout/list1"/>
    <dgm:cxn modelId="{D9A1D48F-3B1E-473F-AA92-7CEE031DF0FB}" type="presParOf" srcId="{B79B1FFD-E485-4034-B406-9A8EDDC81C00}" destId="{102DBF12-BF3C-4AAA-B52E-04AFA4DE476F}" srcOrd="0" destOrd="0" presId="urn:microsoft.com/office/officeart/2005/8/layout/list1"/>
    <dgm:cxn modelId="{032D1EBE-7959-4C9C-AB38-C203CD8CFC75}" type="presParOf" srcId="{102DBF12-BF3C-4AAA-B52E-04AFA4DE476F}" destId="{67DFAAA8-0FF2-4FF0-850D-B19F8E6C9D20}" srcOrd="0" destOrd="0" presId="urn:microsoft.com/office/officeart/2005/8/layout/list1"/>
    <dgm:cxn modelId="{A7582D0F-7259-4912-8B49-11E4B43335CE}" type="presParOf" srcId="{102DBF12-BF3C-4AAA-B52E-04AFA4DE476F}" destId="{37F77C5E-4608-4D73-AF58-AED2EBE4F1AF}" srcOrd="1" destOrd="0" presId="urn:microsoft.com/office/officeart/2005/8/layout/list1"/>
    <dgm:cxn modelId="{26F7A442-5C48-45DE-926B-3497CE26AF70}" type="presParOf" srcId="{B79B1FFD-E485-4034-B406-9A8EDDC81C00}" destId="{F8DE6131-B9D3-485D-BA79-2BC0779740E2}" srcOrd="1" destOrd="0" presId="urn:microsoft.com/office/officeart/2005/8/layout/list1"/>
    <dgm:cxn modelId="{8217BC64-0DF1-4C01-8B2C-B192DA4991A1}" type="presParOf" srcId="{B79B1FFD-E485-4034-B406-9A8EDDC81C00}" destId="{50F767B5-9C53-479E-B091-B24D84B47CEA}" srcOrd="2" destOrd="0" presId="urn:microsoft.com/office/officeart/2005/8/layout/list1"/>
    <dgm:cxn modelId="{2C653674-D9BC-4357-A964-4AAB31252F01}" type="presParOf" srcId="{B79B1FFD-E485-4034-B406-9A8EDDC81C00}" destId="{381B3A32-1777-4E48-AF4B-8C98CE0A6F2A}" srcOrd="3" destOrd="0" presId="urn:microsoft.com/office/officeart/2005/8/layout/list1"/>
    <dgm:cxn modelId="{A9AB080E-D6E5-424A-90EF-BFB74F0E6FB8}" type="presParOf" srcId="{B79B1FFD-E485-4034-B406-9A8EDDC81C00}" destId="{DC9F869A-865C-4E39-8629-5D015A3B234E}" srcOrd="4" destOrd="0" presId="urn:microsoft.com/office/officeart/2005/8/layout/list1"/>
    <dgm:cxn modelId="{1D1120D4-F5C8-464D-9D4C-76C4EB0163E8}" type="presParOf" srcId="{DC9F869A-865C-4E39-8629-5D015A3B234E}" destId="{AF930E8E-9979-4B29-8869-4FC1C1948C3A}" srcOrd="0" destOrd="0" presId="urn:microsoft.com/office/officeart/2005/8/layout/list1"/>
    <dgm:cxn modelId="{3712B7B5-C28E-4DEC-978E-A20712FC82E7}" type="presParOf" srcId="{DC9F869A-865C-4E39-8629-5D015A3B234E}" destId="{5138DD75-4F31-4D14-B952-CE5B595220A6}" srcOrd="1" destOrd="0" presId="urn:microsoft.com/office/officeart/2005/8/layout/list1"/>
    <dgm:cxn modelId="{F5A90263-438E-481B-A412-1425E533F678}" type="presParOf" srcId="{B79B1FFD-E485-4034-B406-9A8EDDC81C00}" destId="{7241C5A8-1BBB-4EFF-83F2-AA7A874E5C80}" srcOrd="5" destOrd="0" presId="urn:microsoft.com/office/officeart/2005/8/layout/list1"/>
    <dgm:cxn modelId="{89E712D3-5724-4457-927A-C0B744160B5A}" type="presParOf" srcId="{B79B1FFD-E485-4034-B406-9A8EDDC81C00}" destId="{22B84BCF-4ED9-4436-BF67-D74C8EBAA75D}"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62A007-6B56-436E-97C6-2AC4B71BB3E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39A234C-E327-406E-9DC2-6979BF1F67C1}">
      <dgm:prSet custT="1"/>
      <dgm:spPr/>
      <dgm:t>
        <a:bodyPr/>
        <a:lstStyle/>
        <a:p>
          <a:r>
            <a:rPr lang="en-GB" sz="1800" b="0" baseline="0" dirty="0">
              <a:latin typeface="Arial" panose="020B0604020202020204" pitchFamily="34" charset="0"/>
              <a:cs typeface="Arial" panose="020B0604020202020204" pitchFamily="34" charset="0"/>
            </a:rPr>
            <a:t>Biological Influences (Nature)</a:t>
          </a:r>
          <a:endParaRPr lang="en-US" sz="1800" dirty="0">
            <a:latin typeface="Arial" panose="020B0604020202020204" pitchFamily="34" charset="0"/>
            <a:cs typeface="Arial" panose="020B0604020202020204" pitchFamily="34" charset="0"/>
          </a:endParaRPr>
        </a:p>
      </dgm:t>
    </dgm:pt>
    <dgm:pt modelId="{C92EFC61-CA28-4144-ADE0-0D4BB8F9B084}" type="parTrans" cxnId="{80CF6C00-8175-4E18-886B-A370B58D60F3}">
      <dgm:prSet/>
      <dgm:spPr/>
      <dgm:t>
        <a:bodyPr/>
        <a:lstStyle/>
        <a:p>
          <a:endParaRPr lang="en-US"/>
        </a:p>
      </dgm:t>
    </dgm:pt>
    <dgm:pt modelId="{6576FE2B-B67A-4C49-9576-490B9E65BB64}" type="sibTrans" cxnId="{80CF6C00-8175-4E18-886B-A370B58D60F3}">
      <dgm:prSet/>
      <dgm:spPr/>
      <dgm:t>
        <a:bodyPr/>
        <a:lstStyle/>
        <a:p>
          <a:endParaRPr lang="en-US"/>
        </a:p>
      </dgm:t>
    </dgm:pt>
    <dgm:pt modelId="{F89AD8E5-AA2D-4F40-8CDE-5FFFBA2201A4}">
      <dgm:prSet custT="1"/>
      <dgm:spPr/>
      <dgm:t>
        <a:bodyPr/>
        <a:lstStyle/>
        <a:p>
          <a:r>
            <a:rPr lang="en-GB" sz="1400" b="0" baseline="0" dirty="0">
              <a:latin typeface="Arial" panose="020B0604020202020204" pitchFamily="34" charset="0"/>
              <a:cs typeface="Arial" panose="020B0604020202020204" pitchFamily="34" charset="0"/>
            </a:rPr>
            <a:t>Possible temperament (e.g., shy or sensitive personality).</a:t>
          </a:r>
          <a:endParaRPr lang="en-US" sz="1400" dirty="0">
            <a:latin typeface="Arial" panose="020B0604020202020204" pitchFamily="34" charset="0"/>
            <a:cs typeface="Arial" panose="020B0604020202020204" pitchFamily="34" charset="0"/>
          </a:endParaRPr>
        </a:p>
      </dgm:t>
    </dgm:pt>
    <dgm:pt modelId="{CDDB569B-6FEF-41C6-BA36-A9F107EE2FC8}" type="parTrans" cxnId="{AE3FEFFF-6A83-4366-A131-865E256D827C}">
      <dgm:prSet/>
      <dgm:spPr/>
      <dgm:t>
        <a:bodyPr/>
        <a:lstStyle/>
        <a:p>
          <a:endParaRPr lang="en-US"/>
        </a:p>
      </dgm:t>
    </dgm:pt>
    <dgm:pt modelId="{24A06CA7-06BC-46FE-A633-750B4CA13FDB}" type="sibTrans" cxnId="{AE3FEFFF-6A83-4366-A131-865E256D827C}">
      <dgm:prSet/>
      <dgm:spPr/>
      <dgm:t>
        <a:bodyPr/>
        <a:lstStyle/>
        <a:p>
          <a:endParaRPr lang="en-US"/>
        </a:p>
      </dgm:t>
    </dgm:pt>
    <dgm:pt modelId="{2ED1204D-B22A-4CCB-B358-10BB45A0072B}">
      <dgm:prSet custT="1"/>
      <dgm:spPr/>
      <dgm:t>
        <a:bodyPr/>
        <a:lstStyle/>
        <a:p>
          <a:r>
            <a:rPr lang="en-GB" sz="1400" b="0" baseline="0" dirty="0">
              <a:latin typeface="Arial" panose="020B0604020202020204" pitchFamily="34" charset="0"/>
              <a:cs typeface="Arial" panose="020B0604020202020204" pitchFamily="34" charset="0"/>
            </a:rPr>
            <a:t>Early brain development may be affected by stress or disrupted attachment experiences.</a:t>
          </a:r>
          <a:endParaRPr lang="en-US" sz="1400" dirty="0">
            <a:latin typeface="Arial" panose="020B0604020202020204" pitchFamily="34" charset="0"/>
            <a:cs typeface="Arial" panose="020B0604020202020204" pitchFamily="34" charset="0"/>
          </a:endParaRPr>
        </a:p>
      </dgm:t>
    </dgm:pt>
    <dgm:pt modelId="{4A711171-8FE5-4780-B935-7A955849EBD1}" type="parTrans" cxnId="{5336003A-A6E3-4C67-A4F4-B5C00047C2CE}">
      <dgm:prSet/>
      <dgm:spPr/>
      <dgm:t>
        <a:bodyPr/>
        <a:lstStyle/>
        <a:p>
          <a:endParaRPr lang="en-US"/>
        </a:p>
      </dgm:t>
    </dgm:pt>
    <dgm:pt modelId="{FDBA54E0-2D3B-482B-88B1-D087622346AD}" type="sibTrans" cxnId="{5336003A-A6E3-4C67-A4F4-B5C00047C2CE}">
      <dgm:prSet/>
      <dgm:spPr/>
      <dgm:t>
        <a:bodyPr/>
        <a:lstStyle/>
        <a:p>
          <a:endParaRPr lang="en-US"/>
        </a:p>
      </dgm:t>
    </dgm:pt>
    <dgm:pt modelId="{D8E3A7DA-7CA1-411D-8E6C-2693F08EDDF0}">
      <dgm:prSet custT="1"/>
      <dgm:spPr/>
      <dgm:t>
        <a:bodyPr/>
        <a:lstStyle/>
        <a:p>
          <a:r>
            <a:rPr lang="en-GB" sz="1800" b="0" baseline="0" dirty="0">
              <a:latin typeface="Arial" panose="020B0604020202020204" pitchFamily="34" charset="0"/>
              <a:cs typeface="Arial" panose="020B0604020202020204" pitchFamily="34" charset="0"/>
            </a:rPr>
            <a:t>Environmental Influences (Nurture)</a:t>
          </a:r>
          <a:endParaRPr lang="en-US" sz="1800" dirty="0">
            <a:latin typeface="Arial" panose="020B0604020202020204" pitchFamily="34" charset="0"/>
            <a:cs typeface="Arial" panose="020B0604020202020204" pitchFamily="34" charset="0"/>
          </a:endParaRPr>
        </a:p>
      </dgm:t>
    </dgm:pt>
    <dgm:pt modelId="{0BC4B4E8-4EA3-4A12-9C1C-7DA1D5F48711}" type="parTrans" cxnId="{C636AA90-B804-4FC8-8468-AB2CB5D112B4}">
      <dgm:prSet/>
      <dgm:spPr/>
      <dgm:t>
        <a:bodyPr/>
        <a:lstStyle/>
        <a:p>
          <a:endParaRPr lang="en-US"/>
        </a:p>
      </dgm:t>
    </dgm:pt>
    <dgm:pt modelId="{C18B6420-D14E-4228-A4CD-A3B7783B99CA}" type="sibTrans" cxnId="{C636AA90-B804-4FC8-8468-AB2CB5D112B4}">
      <dgm:prSet/>
      <dgm:spPr/>
      <dgm:t>
        <a:bodyPr/>
        <a:lstStyle/>
        <a:p>
          <a:endParaRPr lang="en-US"/>
        </a:p>
      </dgm:t>
    </dgm:pt>
    <dgm:pt modelId="{1AC5D16A-4B36-4F48-8D40-63F74C60B266}">
      <dgm:prSet custT="1"/>
      <dgm:spPr/>
      <dgm:t>
        <a:bodyPr/>
        <a:lstStyle/>
        <a:p>
          <a:r>
            <a:rPr lang="en-GB" sz="1400" b="0" baseline="0" dirty="0">
              <a:latin typeface="Arial" panose="020B0604020202020204" pitchFamily="34" charset="0"/>
              <a:cs typeface="Arial" panose="020B0604020202020204" pitchFamily="34" charset="0"/>
            </a:rPr>
            <a:t>Mother’s mental health</a:t>
          </a:r>
          <a:endParaRPr lang="en-US" sz="1400" dirty="0">
            <a:latin typeface="Arial" panose="020B0604020202020204" pitchFamily="34" charset="0"/>
            <a:cs typeface="Arial" panose="020B0604020202020204" pitchFamily="34" charset="0"/>
          </a:endParaRPr>
        </a:p>
      </dgm:t>
    </dgm:pt>
    <dgm:pt modelId="{262FE35B-B7CA-4F25-9E48-47D8CA2CAA56}" type="parTrans" cxnId="{876BEF30-E80C-411D-A86E-0C3689F9BDF8}">
      <dgm:prSet/>
      <dgm:spPr/>
      <dgm:t>
        <a:bodyPr/>
        <a:lstStyle/>
        <a:p>
          <a:endParaRPr lang="en-US"/>
        </a:p>
      </dgm:t>
    </dgm:pt>
    <dgm:pt modelId="{C6884A29-5D61-4FB3-949C-B29CB0F6B8A1}" type="sibTrans" cxnId="{876BEF30-E80C-411D-A86E-0C3689F9BDF8}">
      <dgm:prSet/>
      <dgm:spPr/>
      <dgm:t>
        <a:bodyPr/>
        <a:lstStyle/>
        <a:p>
          <a:endParaRPr lang="en-US"/>
        </a:p>
      </dgm:t>
    </dgm:pt>
    <dgm:pt modelId="{1CED2150-9283-4C54-B939-D84C50A27B77}">
      <dgm:prSet custT="1"/>
      <dgm:spPr/>
      <dgm:t>
        <a:bodyPr/>
        <a:lstStyle/>
        <a:p>
          <a:r>
            <a:rPr lang="en-GB" sz="1400" b="0" baseline="0" dirty="0">
              <a:latin typeface="Arial" panose="020B0604020202020204" pitchFamily="34" charset="0"/>
              <a:cs typeface="Arial" panose="020B0604020202020204" pitchFamily="34" charset="0"/>
            </a:rPr>
            <a:t>Lack of consistent caregiving</a:t>
          </a:r>
          <a:endParaRPr lang="en-US" sz="1400" dirty="0">
            <a:latin typeface="Arial" panose="020B0604020202020204" pitchFamily="34" charset="0"/>
            <a:cs typeface="Arial" panose="020B0604020202020204" pitchFamily="34" charset="0"/>
          </a:endParaRPr>
        </a:p>
      </dgm:t>
    </dgm:pt>
    <dgm:pt modelId="{B9AEA263-25D5-4BAA-9AFB-CFD394C108D2}" type="parTrans" cxnId="{3562C895-F950-4EED-9605-C68FAF7A3D9C}">
      <dgm:prSet/>
      <dgm:spPr/>
      <dgm:t>
        <a:bodyPr/>
        <a:lstStyle/>
        <a:p>
          <a:endParaRPr lang="en-US"/>
        </a:p>
      </dgm:t>
    </dgm:pt>
    <dgm:pt modelId="{F558AD9A-EBF5-434D-90E8-5E3DF67A4108}" type="sibTrans" cxnId="{3562C895-F950-4EED-9605-C68FAF7A3D9C}">
      <dgm:prSet/>
      <dgm:spPr/>
      <dgm:t>
        <a:bodyPr/>
        <a:lstStyle/>
        <a:p>
          <a:endParaRPr lang="en-US"/>
        </a:p>
      </dgm:t>
    </dgm:pt>
    <dgm:pt modelId="{B78C693C-A2FA-407B-A156-D5D533EAD056}">
      <dgm:prSet custT="1"/>
      <dgm:spPr/>
      <dgm:t>
        <a:bodyPr/>
        <a:lstStyle/>
        <a:p>
          <a:r>
            <a:rPr lang="en-GB" sz="1400" b="0" baseline="0" dirty="0">
              <a:latin typeface="Arial" panose="020B0604020202020204" pitchFamily="34" charset="0"/>
              <a:cs typeface="Arial" panose="020B0604020202020204" pitchFamily="34" charset="0"/>
            </a:rPr>
            <a:t>Social isolation</a:t>
          </a:r>
          <a:endParaRPr lang="en-US" sz="1400" dirty="0">
            <a:latin typeface="Arial" panose="020B0604020202020204" pitchFamily="34" charset="0"/>
            <a:cs typeface="Arial" panose="020B0604020202020204" pitchFamily="34" charset="0"/>
          </a:endParaRPr>
        </a:p>
      </dgm:t>
    </dgm:pt>
    <dgm:pt modelId="{BBD525F4-5E20-4076-847F-28BD762CD3B1}" type="parTrans" cxnId="{24AB7A3F-2695-45EF-B8F3-418C60BE4846}">
      <dgm:prSet/>
      <dgm:spPr/>
      <dgm:t>
        <a:bodyPr/>
        <a:lstStyle/>
        <a:p>
          <a:endParaRPr lang="en-US"/>
        </a:p>
      </dgm:t>
    </dgm:pt>
    <dgm:pt modelId="{3363F3B5-C07B-4357-9382-0862C76C9F6D}" type="sibTrans" cxnId="{24AB7A3F-2695-45EF-B8F3-418C60BE4846}">
      <dgm:prSet/>
      <dgm:spPr/>
      <dgm:t>
        <a:bodyPr/>
        <a:lstStyle/>
        <a:p>
          <a:endParaRPr lang="en-US"/>
        </a:p>
      </dgm:t>
    </dgm:pt>
    <dgm:pt modelId="{5FCF94CC-AF0F-442C-9F36-7ACE87FF2D1C}">
      <dgm:prSet custT="1"/>
      <dgm:spPr/>
      <dgm:t>
        <a:bodyPr/>
        <a:lstStyle/>
        <a:p>
          <a:r>
            <a:rPr lang="en-GB" sz="1400" b="0" baseline="0" dirty="0">
              <a:latin typeface="Arial" panose="020B0604020202020204" pitchFamily="34" charset="0"/>
              <a:cs typeface="Arial" panose="020B0604020202020204" pitchFamily="34" charset="0"/>
            </a:rPr>
            <a:t>Transition to a new environment (London)</a:t>
          </a:r>
          <a:endParaRPr lang="en-US" sz="1400" dirty="0">
            <a:latin typeface="Arial" panose="020B0604020202020204" pitchFamily="34" charset="0"/>
            <a:cs typeface="Arial" panose="020B0604020202020204" pitchFamily="34" charset="0"/>
          </a:endParaRPr>
        </a:p>
      </dgm:t>
    </dgm:pt>
    <dgm:pt modelId="{DD85BB66-B0A0-4A3D-BDB5-4775CFE66B47}" type="parTrans" cxnId="{45444BE9-CBAD-48CE-8DD1-710EF99A2E42}">
      <dgm:prSet/>
      <dgm:spPr/>
      <dgm:t>
        <a:bodyPr/>
        <a:lstStyle/>
        <a:p>
          <a:endParaRPr lang="en-US"/>
        </a:p>
      </dgm:t>
    </dgm:pt>
    <dgm:pt modelId="{4E154E91-2689-49DA-8F51-98248CC88AD1}" type="sibTrans" cxnId="{45444BE9-CBAD-48CE-8DD1-710EF99A2E42}">
      <dgm:prSet/>
      <dgm:spPr/>
      <dgm:t>
        <a:bodyPr/>
        <a:lstStyle/>
        <a:p>
          <a:endParaRPr lang="en-US"/>
        </a:p>
      </dgm:t>
    </dgm:pt>
    <dgm:pt modelId="{23A81A85-1BA2-4BF6-8745-3A190B3EB465}">
      <dgm:prSet custT="1"/>
      <dgm:spPr/>
      <dgm:t>
        <a:bodyPr/>
        <a:lstStyle/>
        <a:p>
          <a:r>
            <a:rPr lang="en-GB" sz="1600" b="0" baseline="0" dirty="0">
              <a:latin typeface="Arial" panose="020B0604020202020204" pitchFamily="34" charset="0"/>
              <a:cs typeface="Arial" panose="020B0604020202020204" pitchFamily="34" charset="0"/>
            </a:rPr>
            <a:t>Vygotsky prioritises nurture, suggesting Isaac’s development is largely shaped by these environment factors.(Bronfenbrenner, 1979; Vygotsky, 1978)</a:t>
          </a:r>
          <a:endParaRPr lang="en-US" sz="1600" dirty="0">
            <a:latin typeface="Arial" panose="020B0604020202020204" pitchFamily="34" charset="0"/>
            <a:cs typeface="Arial" panose="020B0604020202020204" pitchFamily="34" charset="0"/>
          </a:endParaRPr>
        </a:p>
      </dgm:t>
    </dgm:pt>
    <dgm:pt modelId="{9772272B-2606-4AE2-8B79-E0A2619F786B}" type="parTrans" cxnId="{B57FB68D-9B9B-47A9-98F4-C8AD68428B5F}">
      <dgm:prSet/>
      <dgm:spPr/>
      <dgm:t>
        <a:bodyPr/>
        <a:lstStyle/>
        <a:p>
          <a:endParaRPr lang="en-US"/>
        </a:p>
      </dgm:t>
    </dgm:pt>
    <dgm:pt modelId="{D787D3E8-EDCE-4316-8C15-ABCB1EC59740}" type="sibTrans" cxnId="{B57FB68D-9B9B-47A9-98F4-C8AD68428B5F}">
      <dgm:prSet/>
      <dgm:spPr/>
      <dgm:t>
        <a:bodyPr/>
        <a:lstStyle/>
        <a:p>
          <a:endParaRPr lang="en-US"/>
        </a:p>
      </dgm:t>
    </dgm:pt>
    <dgm:pt modelId="{88AFBFAB-5D6B-4EB5-8A64-DD062E043855}" type="pres">
      <dgm:prSet presAssocID="{B462A007-6B56-436E-97C6-2AC4B71BB3E3}" presName="linear" presStyleCnt="0">
        <dgm:presLayoutVars>
          <dgm:animLvl val="lvl"/>
          <dgm:resizeHandles val="exact"/>
        </dgm:presLayoutVars>
      </dgm:prSet>
      <dgm:spPr/>
    </dgm:pt>
    <dgm:pt modelId="{8E01CBD3-6AF3-47B1-AD86-BEC656CB58F3}" type="pres">
      <dgm:prSet presAssocID="{039A234C-E327-406E-9DC2-6979BF1F67C1}" presName="parentText" presStyleLbl="node1" presStyleIdx="0" presStyleCnt="3" custLinFactNeighborY="-43498">
        <dgm:presLayoutVars>
          <dgm:chMax val="0"/>
          <dgm:bulletEnabled val="1"/>
        </dgm:presLayoutVars>
      </dgm:prSet>
      <dgm:spPr/>
    </dgm:pt>
    <dgm:pt modelId="{350C699D-DFCC-46C5-9705-C9EE8F617BC0}" type="pres">
      <dgm:prSet presAssocID="{039A234C-E327-406E-9DC2-6979BF1F67C1}" presName="childText" presStyleLbl="revTx" presStyleIdx="0" presStyleCnt="2">
        <dgm:presLayoutVars>
          <dgm:bulletEnabled val="1"/>
        </dgm:presLayoutVars>
      </dgm:prSet>
      <dgm:spPr/>
    </dgm:pt>
    <dgm:pt modelId="{E92FF22F-C437-455F-BC66-0C4B38C2EB63}" type="pres">
      <dgm:prSet presAssocID="{D8E3A7DA-7CA1-411D-8E6C-2693F08EDDF0}" presName="parentText" presStyleLbl="node1" presStyleIdx="1" presStyleCnt="3" custLinFactNeighborY="-19739">
        <dgm:presLayoutVars>
          <dgm:chMax val="0"/>
          <dgm:bulletEnabled val="1"/>
        </dgm:presLayoutVars>
      </dgm:prSet>
      <dgm:spPr/>
    </dgm:pt>
    <dgm:pt modelId="{6660DE7C-8930-4016-9921-7AB7F595888C}" type="pres">
      <dgm:prSet presAssocID="{D8E3A7DA-7CA1-411D-8E6C-2693F08EDDF0}" presName="childText" presStyleLbl="revTx" presStyleIdx="1" presStyleCnt="2">
        <dgm:presLayoutVars>
          <dgm:bulletEnabled val="1"/>
        </dgm:presLayoutVars>
      </dgm:prSet>
      <dgm:spPr/>
    </dgm:pt>
    <dgm:pt modelId="{B56D9F46-D0E5-4675-BB2E-B28F7828BE27}" type="pres">
      <dgm:prSet presAssocID="{23A81A85-1BA2-4BF6-8745-3A190B3EB465}" presName="parentText" presStyleLbl="node1" presStyleIdx="2" presStyleCnt="3" custLinFactNeighborX="-523" custLinFactNeighborY="28196">
        <dgm:presLayoutVars>
          <dgm:chMax val="0"/>
          <dgm:bulletEnabled val="1"/>
        </dgm:presLayoutVars>
      </dgm:prSet>
      <dgm:spPr/>
    </dgm:pt>
  </dgm:ptLst>
  <dgm:cxnLst>
    <dgm:cxn modelId="{80CF6C00-8175-4E18-886B-A370B58D60F3}" srcId="{B462A007-6B56-436E-97C6-2AC4B71BB3E3}" destId="{039A234C-E327-406E-9DC2-6979BF1F67C1}" srcOrd="0" destOrd="0" parTransId="{C92EFC61-CA28-4144-ADE0-0D4BB8F9B084}" sibTransId="{6576FE2B-B67A-4C49-9576-490B9E65BB64}"/>
    <dgm:cxn modelId="{5CCAA412-4AC9-412B-902C-9022E3119E4A}" type="presOf" srcId="{1CED2150-9283-4C54-B939-D84C50A27B77}" destId="{6660DE7C-8930-4016-9921-7AB7F595888C}" srcOrd="0" destOrd="1" presId="urn:microsoft.com/office/officeart/2005/8/layout/vList2"/>
    <dgm:cxn modelId="{876BEF30-E80C-411D-A86E-0C3689F9BDF8}" srcId="{D8E3A7DA-7CA1-411D-8E6C-2693F08EDDF0}" destId="{1AC5D16A-4B36-4F48-8D40-63F74C60B266}" srcOrd="0" destOrd="0" parTransId="{262FE35B-B7CA-4F25-9E48-47D8CA2CAA56}" sibTransId="{C6884A29-5D61-4FB3-949C-B29CB0F6B8A1}"/>
    <dgm:cxn modelId="{5336003A-A6E3-4C67-A4F4-B5C00047C2CE}" srcId="{039A234C-E327-406E-9DC2-6979BF1F67C1}" destId="{2ED1204D-B22A-4CCB-B358-10BB45A0072B}" srcOrd="1" destOrd="0" parTransId="{4A711171-8FE5-4780-B935-7A955849EBD1}" sibTransId="{FDBA54E0-2D3B-482B-88B1-D087622346AD}"/>
    <dgm:cxn modelId="{24AB7A3F-2695-45EF-B8F3-418C60BE4846}" srcId="{D8E3A7DA-7CA1-411D-8E6C-2693F08EDDF0}" destId="{B78C693C-A2FA-407B-A156-D5D533EAD056}" srcOrd="2" destOrd="0" parTransId="{BBD525F4-5E20-4076-847F-28BD762CD3B1}" sibTransId="{3363F3B5-C07B-4357-9382-0862C76C9F6D}"/>
    <dgm:cxn modelId="{804F374B-E1D2-4BC7-B1B8-6920EC526775}" type="presOf" srcId="{5FCF94CC-AF0F-442C-9F36-7ACE87FF2D1C}" destId="{6660DE7C-8930-4016-9921-7AB7F595888C}" srcOrd="0" destOrd="3" presId="urn:microsoft.com/office/officeart/2005/8/layout/vList2"/>
    <dgm:cxn modelId="{E45E927B-40A7-4623-BB70-40BFF4FDA0CC}" type="presOf" srcId="{23A81A85-1BA2-4BF6-8745-3A190B3EB465}" destId="{B56D9F46-D0E5-4675-BB2E-B28F7828BE27}" srcOrd="0" destOrd="0" presId="urn:microsoft.com/office/officeart/2005/8/layout/vList2"/>
    <dgm:cxn modelId="{FFD8D78A-5A56-4AE1-A742-BE1DD5885C5E}" type="presOf" srcId="{B78C693C-A2FA-407B-A156-D5D533EAD056}" destId="{6660DE7C-8930-4016-9921-7AB7F595888C}" srcOrd="0" destOrd="2" presId="urn:microsoft.com/office/officeart/2005/8/layout/vList2"/>
    <dgm:cxn modelId="{B57FB68D-9B9B-47A9-98F4-C8AD68428B5F}" srcId="{B462A007-6B56-436E-97C6-2AC4B71BB3E3}" destId="{23A81A85-1BA2-4BF6-8745-3A190B3EB465}" srcOrd="2" destOrd="0" parTransId="{9772272B-2606-4AE2-8B79-E0A2619F786B}" sibTransId="{D787D3E8-EDCE-4316-8C15-ABCB1EC59740}"/>
    <dgm:cxn modelId="{B3BFF88F-09C7-4D37-B7A3-70B782448B6F}" type="presOf" srcId="{1AC5D16A-4B36-4F48-8D40-63F74C60B266}" destId="{6660DE7C-8930-4016-9921-7AB7F595888C}" srcOrd="0" destOrd="0" presId="urn:microsoft.com/office/officeart/2005/8/layout/vList2"/>
    <dgm:cxn modelId="{C636AA90-B804-4FC8-8468-AB2CB5D112B4}" srcId="{B462A007-6B56-436E-97C6-2AC4B71BB3E3}" destId="{D8E3A7DA-7CA1-411D-8E6C-2693F08EDDF0}" srcOrd="1" destOrd="0" parTransId="{0BC4B4E8-4EA3-4A12-9C1C-7DA1D5F48711}" sibTransId="{C18B6420-D14E-4228-A4CD-A3B7783B99CA}"/>
    <dgm:cxn modelId="{3562C895-F950-4EED-9605-C68FAF7A3D9C}" srcId="{D8E3A7DA-7CA1-411D-8E6C-2693F08EDDF0}" destId="{1CED2150-9283-4C54-B939-D84C50A27B77}" srcOrd="1" destOrd="0" parTransId="{B9AEA263-25D5-4BAA-9AFB-CFD394C108D2}" sibTransId="{F558AD9A-EBF5-434D-90E8-5E3DF67A4108}"/>
    <dgm:cxn modelId="{D53511A4-E7C9-4438-BFF8-1EAAC70BAEB6}" type="presOf" srcId="{D8E3A7DA-7CA1-411D-8E6C-2693F08EDDF0}" destId="{E92FF22F-C437-455F-BC66-0C4B38C2EB63}" srcOrd="0" destOrd="0" presId="urn:microsoft.com/office/officeart/2005/8/layout/vList2"/>
    <dgm:cxn modelId="{06B952AC-227D-41AC-8384-1778DD9470AB}" type="presOf" srcId="{2ED1204D-B22A-4CCB-B358-10BB45A0072B}" destId="{350C699D-DFCC-46C5-9705-C9EE8F617BC0}" srcOrd="0" destOrd="1" presId="urn:microsoft.com/office/officeart/2005/8/layout/vList2"/>
    <dgm:cxn modelId="{D38EF1C1-6DA8-435F-8FB4-677976B64E8A}" type="presOf" srcId="{B462A007-6B56-436E-97C6-2AC4B71BB3E3}" destId="{88AFBFAB-5D6B-4EB5-8A64-DD062E043855}" srcOrd="0" destOrd="0" presId="urn:microsoft.com/office/officeart/2005/8/layout/vList2"/>
    <dgm:cxn modelId="{EC78A2DF-0638-472F-87C7-5B26F481480D}" type="presOf" srcId="{F89AD8E5-AA2D-4F40-8CDE-5FFFBA2201A4}" destId="{350C699D-DFCC-46C5-9705-C9EE8F617BC0}" srcOrd="0" destOrd="0" presId="urn:microsoft.com/office/officeart/2005/8/layout/vList2"/>
    <dgm:cxn modelId="{45444BE9-CBAD-48CE-8DD1-710EF99A2E42}" srcId="{D8E3A7DA-7CA1-411D-8E6C-2693F08EDDF0}" destId="{5FCF94CC-AF0F-442C-9F36-7ACE87FF2D1C}" srcOrd="3" destOrd="0" parTransId="{DD85BB66-B0A0-4A3D-BDB5-4775CFE66B47}" sibTransId="{4E154E91-2689-49DA-8F51-98248CC88AD1}"/>
    <dgm:cxn modelId="{1F722CEC-BB83-40C8-9D85-87FB4F0B523B}" type="presOf" srcId="{039A234C-E327-406E-9DC2-6979BF1F67C1}" destId="{8E01CBD3-6AF3-47B1-AD86-BEC656CB58F3}" srcOrd="0" destOrd="0" presId="urn:microsoft.com/office/officeart/2005/8/layout/vList2"/>
    <dgm:cxn modelId="{AE3FEFFF-6A83-4366-A131-865E256D827C}" srcId="{039A234C-E327-406E-9DC2-6979BF1F67C1}" destId="{F89AD8E5-AA2D-4F40-8CDE-5FFFBA2201A4}" srcOrd="0" destOrd="0" parTransId="{CDDB569B-6FEF-41C6-BA36-A9F107EE2FC8}" sibTransId="{24A06CA7-06BC-46FE-A633-750B4CA13FDB}"/>
    <dgm:cxn modelId="{239AE08F-34F3-4F15-AF01-FDE4C179A179}" type="presParOf" srcId="{88AFBFAB-5D6B-4EB5-8A64-DD062E043855}" destId="{8E01CBD3-6AF3-47B1-AD86-BEC656CB58F3}" srcOrd="0" destOrd="0" presId="urn:microsoft.com/office/officeart/2005/8/layout/vList2"/>
    <dgm:cxn modelId="{6E780CEF-BC5E-4D55-AD08-067DCE4C2DAE}" type="presParOf" srcId="{88AFBFAB-5D6B-4EB5-8A64-DD062E043855}" destId="{350C699D-DFCC-46C5-9705-C9EE8F617BC0}" srcOrd="1" destOrd="0" presId="urn:microsoft.com/office/officeart/2005/8/layout/vList2"/>
    <dgm:cxn modelId="{54A5B880-AD51-4782-8220-2E8284302C75}" type="presParOf" srcId="{88AFBFAB-5D6B-4EB5-8A64-DD062E043855}" destId="{E92FF22F-C437-455F-BC66-0C4B38C2EB63}" srcOrd="2" destOrd="0" presId="urn:microsoft.com/office/officeart/2005/8/layout/vList2"/>
    <dgm:cxn modelId="{ABEE8470-01A3-465D-A9E4-DD76757F0586}" type="presParOf" srcId="{88AFBFAB-5D6B-4EB5-8A64-DD062E043855}" destId="{6660DE7C-8930-4016-9921-7AB7F595888C}" srcOrd="3" destOrd="0" presId="urn:microsoft.com/office/officeart/2005/8/layout/vList2"/>
    <dgm:cxn modelId="{276895B7-4D52-4239-856A-F10A12CEA147}" type="presParOf" srcId="{88AFBFAB-5D6B-4EB5-8A64-DD062E043855}" destId="{B56D9F46-D0E5-4675-BB2E-B28F7828BE2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3984F-297C-44E3-8812-5FE195AFC80C}">
      <dsp:nvSpPr>
        <dsp:cNvPr id="0" name=""/>
        <dsp:cNvSpPr/>
      </dsp:nvSpPr>
      <dsp:spPr>
        <a:xfrm rot="10800000">
          <a:off x="1718002" y="119201"/>
          <a:ext cx="5832429" cy="922473"/>
        </a:xfrm>
        <a:prstGeom prst="homePlat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85"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0099"/>
              </a:solidFill>
              <a:latin typeface="Arial" panose="020B0604020202020204" pitchFamily="34" charset="0"/>
              <a:cs typeface="Arial" panose="020B0604020202020204" pitchFamily="34" charset="0"/>
            </a:rPr>
            <a:t>Learning leads development </a:t>
          </a:r>
          <a:r>
            <a:rPr lang="en-GB" sz="1800" kern="1200" dirty="0">
              <a:latin typeface="Arial" panose="020B0604020202020204" pitchFamily="34" charset="0"/>
              <a:cs typeface="Arial" panose="020B0604020202020204" pitchFamily="34" charset="0"/>
            </a:rPr>
            <a:t>(unlike some theories that say development must come first)</a:t>
          </a:r>
        </a:p>
      </dsp:txBody>
      <dsp:txXfrm rot="10800000">
        <a:off x="1948620" y="119201"/>
        <a:ext cx="5601811" cy="922473"/>
      </dsp:txXfrm>
    </dsp:sp>
    <dsp:sp modelId="{0E0DACC4-5B5E-43B8-9473-ED3337508E4E}">
      <dsp:nvSpPr>
        <dsp:cNvPr id="0" name=""/>
        <dsp:cNvSpPr/>
      </dsp:nvSpPr>
      <dsp:spPr>
        <a:xfrm>
          <a:off x="1238452" y="1521"/>
          <a:ext cx="922473" cy="922473"/>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3498265E-2E15-42E1-84F3-34C13F20193A}">
      <dsp:nvSpPr>
        <dsp:cNvPr id="0" name=""/>
        <dsp:cNvSpPr/>
      </dsp:nvSpPr>
      <dsp:spPr>
        <a:xfrm rot="10800000">
          <a:off x="1699688" y="1199360"/>
          <a:ext cx="5832429" cy="922473"/>
        </a:xfrm>
        <a:prstGeom prst="homePlat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85"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Development is </a:t>
          </a:r>
          <a:r>
            <a:rPr lang="en-GB" sz="1800" kern="1200" dirty="0">
              <a:solidFill>
                <a:srgbClr val="000099"/>
              </a:solidFill>
              <a:latin typeface="Arial" panose="020B0604020202020204" pitchFamily="34" charset="0"/>
              <a:cs typeface="Arial" panose="020B0604020202020204" pitchFamily="34" charset="0"/>
            </a:rPr>
            <a:t>socially and culturally influenced</a:t>
          </a:r>
        </a:p>
      </dsp:txBody>
      <dsp:txXfrm rot="10800000">
        <a:off x="1930306" y="1199360"/>
        <a:ext cx="5601811" cy="922473"/>
      </dsp:txXfrm>
    </dsp:sp>
    <dsp:sp modelId="{6E4CA2E4-749A-4FCC-B9F2-68A5344EE9AF}">
      <dsp:nvSpPr>
        <dsp:cNvPr id="0" name=""/>
        <dsp:cNvSpPr/>
      </dsp:nvSpPr>
      <dsp:spPr>
        <a:xfrm>
          <a:off x="1238452" y="1199360"/>
          <a:ext cx="922473" cy="922473"/>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CA2E8386-F61C-4712-A50C-24D8CDEB218B}">
      <dsp:nvSpPr>
        <dsp:cNvPr id="0" name=""/>
        <dsp:cNvSpPr/>
      </dsp:nvSpPr>
      <dsp:spPr>
        <a:xfrm rot="10800000">
          <a:off x="1699688" y="2397198"/>
          <a:ext cx="5832429" cy="935507"/>
        </a:xfrm>
        <a:prstGeom prst="homePlat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85"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Children are </a:t>
          </a:r>
          <a:r>
            <a:rPr lang="en-GB" sz="1800" kern="1200" dirty="0">
              <a:solidFill>
                <a:srgbClr val="000099"/>
              </a:solidFill>
              <a:latin typeface="Arial" panose="020B0604020202020204" pitchFamily="34" charset="0"/>
              <a:cs typeface="Arial" panose="020B0604020202020204" pitchFamily="34" charset="0"/>
            </a:rPr>
            <a:t>active learners</a:t>
          </a:r>
          <a:r>
            <a:rPr lang="en-GB" sz="1800" kern="1200" dirty="0">
              <a:latin typeface="Arial" panose="020B0604020202020204" pitchFamily="34" charset="0"/>
              <a:cs typeface="Arial" panose="020B0604020202020204" pitchFamily="34" charset="0"/>
            </a:rPr>
            <a:t>, but need guidance from others</a:t>
          </a:r>
        </a:p>
      </dsp:txBody>
      <dsp:txXfrm rot="10800000">
        <a:off x="1933565" y="2397198"/>
        <a:ext cx="5598552" cy="935507"/>
      </dsp:txXfrm>
    </dsp:sp>
    <dsp:sp modelId="{F6011A67-EB18-49F1-AF85-28B3B9C5AEAD}">
      <dsp:nvSpPr>
        <dsp:cNvPr id="0" name=""/>
        <dsp:cNvSpPr/>
      </dsp:nvSpPr>
      <dsp:spPr>
        <a:xfrm>
          <a:off x="1238452" y="2403715"/>
          <a:ext cx="922473" cy="922473"/>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FA7DE6F0-5A69-45C7-8FFA-2EEFDA262F35}">
      <dsp:nvSpPr>
        <dsp:cNvPr id="0" name=""/>
        <dsp:cNvSpPr/>
      </dsp:nvSpPr>
      <dsp:spPr>
        <a:xfrm rot="10800000">
          <a:off x="1699688" y="3608071"/>
          <a:ext cx="5832429" cy="998982"/>
        </a:xfrm>
        <a:prstGeom prst="homePlat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85"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Cognitive development varies depending on </a:t>
          </a:r>
          <a:r>
            <a:rPr lang="en-GB" sz="1600" kern="1200" dirty="0">
              <a:solidFill>
                <a:srgbClr val="000099"/>
              </a:solidFill>
            </a:rPr>
            <a:t>cultural context </a:t>
          </a:r>
          <a:r>
            <a:rPr lang="en-GB" sz="1600" kern="1200" dirty="0"/>
            <a:t>(no universal “one-size-fits-all” pathway)</a:t>
          </a:r>
        </a:p>
      </dsp:txBody>
      <dsp:txXfrm rot="10800000">
        <a:off x="1949433" y="3608071"/>
        <a:ext cx="5582684" cy="998982"/>
      </dsp:txXfrm>
    </dsp:sp>
    <dsp:sp modelId="{E151C273-8E55-49CE-A02A-9137547C5A65}">
      <dsp:nvSpPr>
        <dsp:cNvPr id="0" name=""/>
        <dsp:cNvSpPr/>
      </dsp:nvSpPr>
      <dsp:spPr>
        <a:xfrm>
          <a:off x="1238452" y="3646325"/>
          <a:ext cx="922473" cy="922473"/>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4E7B1E-31D0-48E2-9D1F-03A29A59F1C8}">
      <dsp:nvSpPr>
        <dsp:cNvPr id="0" name=""/>
        <dsp:cNvSpPr/>
      </dsp:nvSpPr>
      <dsp:spPr>
        <a:xfrm>
          <a:off x="0" y="314297"/>
          <a:ext cx="5031485" cy="11907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0499" tIns="249936" rIns="3904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dirty="0"/>
            <a:t>Teachers, parents, and carers act as guides    </a:t>
          </a:r>
        </a:p>
        <a:p>
          <a:pPr marL="114300" lvl="1" indent="-114300" algn="l" defTabSz="533400">
            <a:lnSpc>
              <a:spcPct val="90000"/>
            </a:lnSpc>
            <a:spcBef>
              <a:spcPct val="0"/>
            </a:spcBef>
            <a:spcAft>
              <a:spcPct val="15000"/>
            </a:spcAft>
            <a:buChar char="•"/>
          </a:pPr>
          <a:r>
            <a:rPr lang="en-US" sz="1200" kern="1200"/>
            <a:t>They provide scaffolding and structure learning experiences</a:t>
          </a:r>
        </a:p>
      </dsp:txBody>
      <dsp:txXfrm>
        <a:off x="0" y="314297"/>
        <a:ext cx="5031485" cy="1190700"/>
      </dsp:txXfrm>
    </dsp:sp>
    <dsp:sp modelId="{7B41A90A-8C58-4E00-A920-A031AE1CB23E}">
      <dsp:nvSpPr>
        <dsp:cNvPr id="0" name=""/>
        <dsp:cNvSpPr/>
      </dsp:nvSpPr>
      <dsp:spPr>
        <a:xfrm>
          <a:off x="251574" y="137177"/>
          <a:ext cx="3522039" cy="3542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125" tIns="0" rIns="133125" bIns="0" numCol="1" spcCol="1270" anchor="ctr" anchorCtr="0">
          <a:noAutofit/>
        </a:bodyPr>
        <a:lstStyle/>
        <a:p>
          <a:pPr marL="0" lvl="0" indent="0" algn="l" defTabSz="533400">
            <a:lnSpc>
              <a:spcPct val="90000"/>
            </a:lnSpc>
            <a:spcBef>
              <a:spcPct val="0"/>
            </a:spcBef>
            <a:spcAft>
              <a:spcPct val="35000"/>
            </a:spcAft>
            <a:buNone/>
          </a:pPr>
          <a:r>
            <a:rPr lang="en-US" sz="1200" kern="1200" dirty="0"/>
            <a:t>1. Role of Adults and Practitioners  </a:t>
          </a:r>
        </a:p>
      </dsp:txBody>
      <dsp:txXfrm>
        <a:off x="268867" y="154470"/>
        <a:ext cx="3487453" cy="319654"/>
      </dsp:txXfrm>
    </dsp:sp>
    <dsp:sp modelId="{B3EEB561-B3B4-47C2-B81F-71D605582465}">
      <dsp:nvSpPr>
        <dsp:cNvPr id="0" name=""/>
        <dsp:cNvSpPr/>
      </dsp:nvSpPr>
      <dsp:spPr>
        <a:xfrm>
          <a:off x="0" y="1746917"/>
          <a:ext cx="5031485" cy="888300"/>
        </a:xfrm>
        <a:prstGeom prst="rect">
          <a:avLst/>
        </a:prstGeom>
        <a:solidFill>
          <a:schemeClr val="lt1">
            <a:alpha val="90000"/>
            <a:hueOff val="0"/>
            <a:satOff val="0"/>
            <a:lumOff val="0"/>
            <a:alphaOff val="0"/>
          </a:schemeClr>
        </a:solidFill>
        <a:ln w="25400" cap="flat" cmpd="sng" algn="ctr">
          <a:solidFill>
            <a:schemeClr val="accent2">
              <a:hueOff val="-361550"/>
              <a:satOff val="-2481"/>
              <a:lumOff val="12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0499" tIns="249936" rIns="3904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t>Social play (e.g., roles play, group activities) helps children learn rules, language, and problem-solving</a:t>
          </a:r>
        </a:p>
      </dsp:txBody>
      <dsp:txXfrm>
        <a:off x="0" y="1746917"/>
        <a:ext cx="5031485" cy="888300"/>
      </dsp:txXfrm>
    </dsp:sp>
    <dsp:sp modelId="{578D4019-DD5A-4F19-B99E-254757A6C094}">
      <dsp:nvSpPr>
        <dsp:cNvPr id="0" name=""/>
        <dsp:cNvSpPr/>
      </dsp:nvSpPr>
      <dsp:spPr>
        <a:xfrm>
          <a:off x="251574" y="1569797"/>
          <a:ext cx="3522039" cy="354240"/>
        </a:xfrm>
        <a:prstGeom prst="roundRect">
          <a:avLst/>
        </a:prstGeom>
        <a:solidFill>
          <a:schemeClr val="accent2">
            <a:hueOff val="-361550"/>
            <a:satOff val="-2481"/>
            <a:lumOff val="12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125" tIns="0" rIns="133125" bIns="0" numCol="1" spcCol="1270" anchor="ctr" anchorCtr="0">
          <a:noAutofit/>
        </a:bodyPr>
        <a:lstStyle/>
        <a:p>
          <a:pPr marL="0" lvl="0" indent="0" algn="l" defTabSz="533400">
            <a:lnSpc>
              <a:spcPct val="90000"/>
            </a:lnSpc>
            <a:spcBef>
              <a:spcPct val="0"/>
            </a:spcBef>
            <a:spcAft>
              <a:spcPct val="35000"/>
            </a:spcAft>
            <a:buNone/>
          </a:pPr>
          <a:r>
            <a:rPr lang="en-US" sz="1200" kern="1200"/>
            <a:t>2. Importance of Play</a:t>
          </a:r>
        </a:p>
      </dsp:txBody>
      <dsp:txXfrm>
        <a:off x="268867" y="1587090"/>
        <a:ext cx="3487453" cy="319654"/>
      </dsp:txXfrm>
    </dsp:sp>
    <dsp:sp modelId="{1969E12D-E677-4584-9D6C-722D40D2938D}">
      <dsp:nvSpPr>
        <dsp:cNvPr id="0" name=""/>
        <dsp:cNvSpPr/>
      </dsp:nvSpPr>
      <dsp:spPr>
        <a:xfrm>
          <a:off x="0" y="2877137"/>
          <a:ext cx="5031485" cy="888300"/>
        </a:xfrm>
        <a:prstGeom prst="rect">
          <a:avLst/>
        </a:prstGeom>
        <a:solidFill>
          <a:schemeClr val="lt1">
            <a:alpha val="90000"/>
            <a:hueOff val="0"/>
            <a:satOff val="0"/>
            <a:lumOff val="0"/>
            <a:alphaOff val="0"/>
          </a:schemeClr>
        </a:solidFill>
        <a:ln w="25400" cap="flat" cmpd="sng" algn="ctr">
          <a:solidFill>
            <a:schemeClr val="accent2">
              <a:hueOff val="-723100"/>
              <a:satOff val="-4962"/>
              <a:lumOff val="254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0499" tIns="249936" rIns="3904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t>Activities in pairs or groups allow children to learn from each other</a:t>
          </a:r>
        </a:p>
      </dsp:txBody>
      <dsp:txXfrm>
        <a:off x="0" y="2877137"/>
        <a:ext cx="5031485" cy="888300"/>
      </dsp:txXfrm>
    </dsp:sp>
    <dsp:sp modelId="{74D08812-2412-4370-A3C1-C8D83C2F1EE7}">
      <dsp:nvSpPr>
        <dsp:cNvPr id="0" name=""/>
        <dsp:cNvSpPr/>
      </dsp:nvSpPr>
      <dsp:spPr>
        <a:xfrm>
          <a:off x="251574" y="2700017"/>
          <a:ext cx="3522039" cy="354240"/>
        </a:xfrm>
        <a:prstGeom prst="roundRect">
          <a:avLst/>
        </a:prstGeom>
        <a:solidFill>
          <a:schemeClr val="accent2">
            <a:hueOff val="-723100"/>
            <a:satOff val="-4962"/>
            <a:lumOff val="2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125" tIns="0" rIns="133125" bIns="0" numCol="1" spcCol="1270" anchor="ctr" anchorCtr="0">
          <a:noAutofit/>
        </a:bodyPr>
        <a:lstStyle/>
        <a:p>
          <a:pPr marL="0" lvl="0" indent="0" algn="l" defTabSz="533400">
            <a:lnSpc>
              <a:spcPct val="90000"/>
            </a:lnSpc>
            <a:spcBef>
              <a:spcPct val="0"/>
            </a:spcBef>
            <a:spcAft>
              <a:spcPct val="35000"/>
            </a:spcAft>
            <a:buNone/>
          </a:pPr>
          <a:r>
            <a:rPr lang="en-US" sz="1200" kern="1200"/>
            <a:t>3. Collaborative Learning</a:t>
          </a:r>
        </a:p>
      </dsp:txBody>
      <dsp:txXfrm>
        <a:off x="268867" y="2717310"/>
        <a:ext cx="3487453" cy="319654"/>
      </dsp:txXfrm>
    </dsp:sp>
    <dsp:sp modelId="{54AC8C39-9D06-4592-AC6D-B4C0590A9DD1}">
      <dsp:nvSpPr>
        <dsp:cNvPr id="0" name=""/>
        <dsp:cNvSpPr/>
      </dsp:nvSpPr>
      <dsp:spPr>
        <a:xfrm>
          <a:off x="0" y="4007357"/>
          <a:ext cx="5031485" cy="888300"/>
        </a:xfrm>
        <a:prstGeom prst="rect">
          <a:avLst/>
        </a:prstGeom>
        <a:solidFill>
          <a:schemeClr val="lt1">
            <a:alpha val="90000"/>
            <a:hueOff val="0"/>
            <a:satOff val="0"/>
            <a:lumOff val="0"/>
            <a:alphaOff val="0"/>
          </a:schemeClr>
        </a:solidFill>
        <a:ln w="25400" cap="flat" cmpd="sng" algn="ctr">
          <a:solidFill>
            <a:schemeClr val="accent2">
              <a:hueOff val="-1084650"/>
              <a:satOff val="-7443"/>
              <a:lumOff val="382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0499" tIns="249936" rIns="3904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t>Talking, storytelling, and questioning are essential in early settings</a:t>
          </a:r>
        </a:p>
      </dsp:txBody>
      <dsp:txXfrm>
        <a:off x="0" y="4007357"/>
        <a:ext cx="5031485" cy="888300"/>
      </dsp:txXfrm>
    </dsp:sp>
    <dsp:sp modelId="{87AE8CB0-11EC-4556-B283-464116D359E5}">
      <dsp:nvSpPr>
        <dsp:cNvPr id="0" name=""/>
        <dsp:cNvSpPr/>
      </dsp:nvSpPr>
      <dsp:spPr>
        <a:xfrm>
          <a:off x="251574" y="3830237"/>
          <a:ext cx="3522039" cy="354240"/>
        </a:xfrm>
        <a:prstGeom prst="roundRect">
          <a:avLst/>
        </a:prstGeom>
        <a:solidFill>
          <a:schemeClr val="accent2">
            <a:hueOff val="-1084650"/>
            <a:satOff val="-7443"/>
            <a:lumOff val="38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125" tIns="0" rIns="133125" bIns="0" numCol="1" spcCol="1270" anchor="ctr" anchorCtr="0">
          <a:noAutofit/>
        </a:bodyPr>
        <a:lstStyle/>
        <a:p>
          <a:pPr marL="0" lvl="0" indent="0" algn="l" defTabSz="533400">
            <a:lnSpc>
              <a:spcPct val="90000"/>
            </a:lnSpc>
            <a:spcBef>
              <a:spcPct val="0"/>
            </a:spcBef>
            <a:spcAft>
              <a:spcPct val="35000"/>
            </a:spcAft>
            <a:buNone/>
          </a:pPr>
          <a:r>
            <a:rPr lang="en-US" sz="1200" kern="1200"/>
            <a:t>4. Language Development</a:t>
          </a:r>
        </a:p>
      </dsp:txBody>
      <dsp:txXfrm>
        <a:off x="268867" y="3847530"/>
        <a:ext cx="3487453" cy="319654"/>
      </dsp:txXfrm>
    </dsp:sp>
    <dsp:sp modelId="{8C0B3C64-E8D8-4DE2-9FD6-0271BE201E20}">
      <dsp:nvSpPr>
        <dsp:cNvPr id="0" name=""/>
        <dsp:cNvSpPr/>
      </dsp:nvSpPr>
      <dsp:spPr>
        <a:xfrm>
          <a:off x="0" y="5137578"/>
          <a:ext cx="5031485" cy="888300"/>
        </a:xfrm>
        <a:prstGeom prst="rect">
          <a:avLst/>
        </a:prstGeom>
        <a:solidFill>
          <a:schemeClr val="lt1">
            <a:alpha val="90000"/>
            <a:hueOff val="0"/>
            <a:satOff val="0"/>
            <a:lumOff val="0"/>
            <a:alphaOff val="0"/>
          </a:schemeClr>
        </a:solidFill>
        <a:ln w="25400" cap="flat" cmpd="sng" algn="ctr">
          <a:solidFill>
            <a:schemeClr val="accent2">
              <a:hueOff val="-1446200"/>
              <a:satOff val="-9924"/>
              <a:lumOff val="509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0499" tIns="249936" rIns="3904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dirty="0"/>
            <a:t>Practitioners assess each child’s ZPD and adapt support accordingly </a:t>
          </a:r>
        </a:p>
      </dsp:txBody>
      <dsp:txXfrm>
        <a:off x="0" y="5137578"/>
        <a:ext cx="5031485" cy="888300"/>
      </dsp:txXfrm>
    </dsp:sp>
    <dsp:sp modelId="{F2A76050-FEA6-4860-9CF5-333D87DAB305}">
      <dsp:nvSpPr>
        <dsp:cNvPr id="0" name=""/>
        <dsp:cNvSpPr/>
      </dsp:nvSpPr>
      <dsp:spPr>
        <a:xfrm>
          <a:off x="251574" y="4960458"/>
          <a:ext cx="3522039" cy="354240"/>
        </a:xfrm>
        <a:prstGeom prst="roundRect">
          <a:avLst/>
        </a:prstGeom>
        <a:solidFill>
          <a:schemeClr val="accent2">
            <a:hueOff val="-1446200"/>
            <a:satOff val="-9924"/>
            <a:lumOff val="5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125" tIns="0" rIns="133125" bIns="0" numCol="1" spcCol="1270" anchor="ctr" anchorCtr="0">
          <a:noAutofit/>
        </a:bodyPr>
        <a:lstStyle/>
        <a:p>
          <a:pPr marL="0" lvl="0" indent="0" algn="l" defTabSz="533400">
            <a:lnSpc>
              <a:spcPct val="90000"/>
            </a:lnSpc>
            <a:spcBef>
              <a:spcPct val="0"/>
            </a:spcBef>
            <a:spcAft>
              <a:spcPct val="35000"/>
            </a:spcAft>
            <a:buNone/>
          </a:pPr>
          <a:r>
            <a:rPr lang="en-US" sz="1200" kern="1200"/>
            <a:t>5. Tailored Support </a:t>
          </a:r>
        </a:p>
      </dsp:txBody>
      <dsp:txXfrm>
        <a:off x="268867" y="4977751"/>
        <a:ext cx="3487453" cy="319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F767B5-9C53-479E-B091-B24D84B47CEA}">
      <dsp:nvSpPr>
        <dsp:cNvPr id="0" name=""/>
        <dsp:cNvSpPr/>
      </dsp:nvSpPr>
      <dsp:spPr>
        <a:xfrm>
          <a:off x="0" y="311069"/>
          <a:ext cx="8769350" cy="1537199"/>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0599" tIns="333248" rIns="680599"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Distress during separation suggests limited development of self-regulation, which Vygotsky links to internalised language and guide support. (Vygotsky, 1978; Wood, Bruner and Ross, 1976)</a:t>
          </a:r>
          <a:endParaRPr lang="en-US" sz="1600" kern="1200" dirty="0"/>
        </a:p>
      </dsp:txBody>
      <dsp:txXfrm>
        <a:off x="0" y="311069"/>
        <a:ext cx="8769350" cy="1537199"/>
      </dsp:txXfrm>
    </dsp:sp>
    <dsp:sp modelId="{37F77C5E-4608-4D73-AF58-AED2EBE4F1AF}">
      <dsp:nvSpPr>
        <dsp:cNvPr id="0" name=""/>
        <dsp:cNvSpPr/>
      </dsp:nvSpPr>
      <dsp:spPr>
        <a:xfrm>
          <a:off x="438467" y="74909"/>
          <a:ext cx="6138545" cy="472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2022" tIns="0" rIns="232022" bIns="0" numCol="1" spcCol="1270" anchor="ctr" anchorCtr="0">
          <a:noAutofit/>
        </a:bodyPr>
        <a:lstStyle/>
        <a:p>
          <a:pPr marL="0" lvl="0" indent="0" algn="l" defTabSz="711200">
            <a:lnSpc>
              <a:spcPct val="90000"/>
            </a:lnSpc>
            <a:spcBef>
              <a:spcPct val="0"/>
            </a:spcBef>
            <a:spcAft>
              <a:spcPct val="35000"/>
            </a:spcAft>
            <a:buNone/>
          </a:pPr>
          <a:r>
            <a:rPr lang="en-GB" sz="1600" kern="1200"/>
            <a:t>Emotional Responses</a:t>
          </a:r>
          <a:endParaRPr lang="en-US" sz="1600" kern="1200"/>
        </a:p>
      </dsp:txBody>
      <dsp:txXfrm>
        <a:off x="461524" y="97966"/>
        <a:ext cx="6092431" cy="426206"/>
      </dsp:txXfrm>
    </dsp:sp>
    <dsp:sp modelId="{22B84BCF-4ED9-4436-BF67-D74C8EBAA75D}">
      <dsp:nvSpPr>
        <dsp:cNvPr id="0" name=""/>
        <dsp:cNvSpPr/>
      </dsp:nvSpPr>
      <dsp:spPr>
        <a:xfrm>
          <a:off x="0" y="2170829"/>
          <a:ext cx="8769350" cy="15876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0599" tIns="333248" rIns="680599"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t>Language develops through interaction; limited conversation and stimulation likely contribute to delay.</a:t>
          </a:r>
          <a:endParaRPr lang="en-US" sz="1600" kern="1200"/>
        </a:p>
        <a:p>
          <a:pPr marL="171450" lvl="1" indent="-171450" algn="l" defTabSz="711200">
            <a:lnSpc>
              <a:spcPct val="90000"/>
            </a:lnSpc>
            <a:spcBef>
              <a:spcPct val="0"/>
            </a:spcBef>
            <a:spcAft>
              <a:spcPct val="15000"/>
            </a:spcAft>
            <a:buChar char="•"/>
          </a:pPr>
          <a:r>
            <a:rPr lang="en-GB" sz="1600" kern="1200"/>
            <a:t>Without scaffolding, Isaac may struggle to progress within his ZPD.</a:t>
          </a:r>
          <a:endParaRPr lang="en-US" sz="1600" kern="1200"/>
        </a:p>
      </dsp:txBody>
      <dsp:txXfrm>
        <a:off x="0" y="2170829"/>
        <a:ext cx="8769350" cy="1587600"/>
      </dsp:txXfrm>
    </dsp:sp>
    <dsp:sp modelId="{5138DD75-4F31-4D14-B952-CE5B595220A6}">
      <dsp:nvSpPr>
        <dsp:cNvPr id="0" name=""/>
        <dsp:cNvSpPr/>
      </dsp:nvSpPr>
      <dsp:spPr>
        <a:xfrm>
          <a:off x="438467" y="1934669"/>
          <a:ext cx="6138545" cy="4723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2022" tIns="0" rIns="232022" bIns="0" numCol="1" spcCol="1270" anchor="ctr" anchorCtr="0">
          <a:noAutofit/>
        </a:bodyPr>
        <a:lstStyle/>
        <a:p>
          <a:pPr marL="0" lvl="0" indent="0" algn="l" defTabSz="711200">
            <a:lnSpc>
              <a:spcPct val="90000"/>
            </a:lnSpc>
            <a:spcBef>
              <a:spcPct val="0"/>
            </a:spcBef>
            <a:spcAft>
              <a:spcPct val="35000"/>
            </a:spcAft>
            <a:buNone/>
          </a:pPr>
          <a:r>
            <a:rPr lang="en-GB" sz="1600" kern="1200"/>
            <a:t>Language Delay</a:t>
          </a:r>
          <a:endParaRPr lang="en-US" sz="1600" kern="1200"/>
        </a:p>
      </dsp:txBody>
      <dsp:txXfrm>
        <a:off x="461524" y="1957726"/>
        <a:ext cx="6092431" cy="4262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1CBD3-6AF3-47B1-AD86-BEC656CB58F3}">
      <dsp:nvSpPr>
        <dsp:cNvPr id="0" name=""/>
        <dsp:cNvSpPr/>
      </dsp:nvSpPr>
      <dsp:spPr>
        <a:xfrm>
          <a:off x="0" y="0"/>
          <a:ext cx="6996318"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baseline="0" dirty="0">
              <a:latin typeface="Arial" panose="020B0604020202020204" pitchFamily="34" charset="0"/>
              <a:cs typeface="Arial" panose="020B0604020202020204" pitchFamily="34" charset="0"/>
            </a:rPr>
            <a:t>Biological Influences (Nature)</a:t>
          </a:r>
          <a:endParaRPr lang="en-US" sz="1800" kern="1200" dirty="0">
            <a:latin typeface="Arial" panose="020B0604020202020204" pitchFamily="34" charset="0"/>
            <a:cs typeface="Arial" panose="020B0604020202020204" pitchFamily="34" charset="0"/>
          </a:endParaRPr>
        </a:p>
      </dsp:txBody>
      <dsp:txXfrm>
        <a:off x="48433" y="48433"/>
        <a:ext cx="6899452" cy="895294"/>
      </dsp:txXfrm>
    </dsp:sp>
    <dsp:sp modelId="{350C699D-DFCC-46C5-9705-C9EE8F617BC0}">
      <dsp:nvSpPr>
        <dsp:cNvPr id="0" name=""/>
        <dsp:cNvSpPr/>
      </dsp:nvSpPr>
      <dsp:spPr>
        <a:xfrm>
          <a:off x="0" y="1021293"/>
          <a:ext cx="6996318" cy="877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133"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GB" sz="1400" b="0" kern="1200" baseline="0" dirty="0">
              <a:latin typeface="Arial" panose="020B0604020202020204" pitchFamily="34" charset="0"/>
              <a:cs typeface="Arial" panose="020B0604020202020204" pitchFamily="34" charset="0"/>
            </a:rPr>
            <a:t>Possible temperament (e.g., shy or sensitive personality).</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Char char="•"/>
          </a:pPr>
          <a:r>
            <a:rPr lang="en-GB" sz="1400" b="0" kern="1200" baseline="0" dirty="0">
              <a:latin typeface="Arial" panose="020B0604020202020204" pitchFamily="34" charset="0"/>
              <a:cs typeface="Arial" panose="020B0604020202020204" pitchFamily="34" charset="0"/>
            </a:rPr>
            <a:t>Early brain development may be affected by stress or disrupted attachment experiences.</a:t>
          </a:r>
          <a:endParaRPr lang="en-US" sz="1400" kern="1200" dirty="0">
            <a:latin typeface="Arial" panose="020B0604020202020204" pitchFamily="34" charset="0"/>
            <a:cs typeface="Arial" panose="020B0604020202020204" pitchFamily="34" charset="0"/>
          </a:endParaRPr>
        </a:p>
      </dsp:txBody>
      <dsp:txXfrm>
        <a:off x="0" y="1021293"/>
        <a:ext cx="6996318" cy="877680"/>
      </dsp:txXfrm>
    </dsp:sp>
    <dsp:sp modelId="{E92FF22F-C437-455F-BC66-0C4B38C2EB63}">
      <dsp:nvSpPr>
        <dsp:cNvPr id="0" name=""/>
        <dsp:cNvSpPr/>
      </dsp:nvSpPr>
      <dsp:spPr>
        <a:xfrm>
          <a:off x="0" y="1720314"/>
          <a:ext cx="6996318"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baseline="0" dirty="0">
              <a:latin typeface="Arial" panose="020B0604020202020204" pitchFamily="34" charset="0"/>
              <a:cs typeface="Arial" panose="020B0604020202020204" pitchFamily="34" charset="0"/>
            </a:rPr>
            <a:t>Environmental Influences (Nurture)</a:t>
          </a:r>
          <a:endParaRPr lang="en-US" sz="1800" kern="1200" dirty="0">
            <a:latin typeface="Arial" panose="020B0604020202020204" pitchFamily="34" charset="0"/>
            <a:cs typeface="Arial" panose="020B0604020202020204" pitchFamily="34" charset="0"/>
          </a:endParaRPr>
        </a:p>
      </dsp:txBody>
      <dsp:txXfrm>
        <a:off x="48433" y="1768747"/>
        <a:ext cx="6899452" cy="895294"/>
      </dsp:txXfrm>
    </dsp:sp>
    <dsp:sp modelId="{6660DE7C-8930-4016-9921-7AB7F595888C}">
      <dsp:nvSpPr>
        <dsp:cNvPr id="0" name=""/>
        <dsp:cNvSpPr/>
      </dsp:nvSpPr>
      <dsp:spPr>
        <a:xfrm>
          <a:off x="0" y="2891133"/>
          <a:ext cx="6996318" cy="905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133"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GB" sz="1400" b="0" kern="1200" baseline="0" dirty="0">
              <a:latin typeface="Arial" panose="020B0604020202020204" pitchFamily="34" charset="0"/>
              <a:cs typeface="Arial" panose="020B0604020202020204" pitchFamily="34" charset="0"/>
            </a:rPr>
            <a:t>Mother’s mental health</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Char char="•"/>
          </a:pPr>
          <a:r>
            <a:rPr lang="en-GB" sz="1400" b="0" kern="1200" baseline="0" dirty="0">
              <a:latin typeface="Arial" panose="020B0604020202020204" pitchFamily="34" charset="0"/>
              <a:cs typeface="Arial" panose="020B0604020202020204" pitchFamily="34" charset="0"/>
            </a:rPr>
            <a:t>Lack of consistent caregiving</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Char char="•"/>
          </a:pPr>
          <a:r>
            <a:rPr lang="en-GB" sz="1400" b="0" kern="1200" baseline="0" dirty="0">
              <a:latin typeface="Arial" panose="020B0604020202020204" pitchFamily="34" charset="0"/>
              <a:cs typeface="Arial" panose="020B0604020202020204" pitchFamily="34" charset="0"/>
            </a:rPr>
            <a:t>Social isolation</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Char char="•"/>
          </a:pPr>
          <a:r>
            <a:rPr lang="en-GB" sz="1400" b="0" kern="1200" baseline="0" dirty="0">
              <a:latin typeface="Arial" panose="020B0604020202020204" pitchFamily="34" charset="0"/>
              <a:cs typeface="Arial" panose="020B0604020202020204" pitchFamily="34" charset="0"/>
            </a:rPr>
            <a:t>Transition to a new environment (London)</a:t>
          </a:r>
          <a:endParaRPr lang="en-US" sz="1400" kern="1200" dirty="0">
            <a:latin typeface="Arial" panose="020B0604020202020204" pitchFamily="34" charset="0"/>
            <a:cs typeface="Arial" panose="020B0604020202020204" pitchFamily="34" charset="0"/>
          </a:endParaRPr>
        </a:p>
      </dsp:txBody>
      <dsp:txXfrm>
        <a:off x="0" y="2891133"/>
        <a:ext cx="6996318" cy="905107"/>
      </dsp:txXfrm>
    </dsp:sp>
    <dsp:sp modelId="{B56D9F46-D0E5-4675-BB2E-B28F7828BE27}">
      <dsp:nvSpPr>
        <dsp:cNvPr id="0" name=""/>
        <dsp:cNvSpPr/>
      </dsp:nvSpPr>
      <dsp:spPr>
        <a:xfrm>
          <a:off x="0" y="3825375"/>
          <a:ext cx="6996318"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baseline="0" dirty="0">
              <a:latin typeface="Arial" panose="020B0604020202020204" pitchFamily="34" charset="0"/>
              <a:cs typeface="Arial" panose="020B0604020202020204" pitchFamily="34" charset="0"/>
            </a:rPr>
            <a:t>Vygotsky prioritises nurture, suggesting Isaac’s development is largely shaped by these environment factors.(Bronfenbrenner, 1979; Vygotsky, 1978)</a:t>
          </a:r>
          <a:endParaRPr lang="en-US" sz="1600" kern="1200" dirty="0">
            <a:latin typeface="Arial" panose="020B0604020202020204" pitchFamily="34" charset="0"/>
            <a:cs typeface="Arial" panose="020B0604020202020204" pitchFamily="34" charset="0"/>
          </a:endParaRPr>
        </a:p>
      </dsp:txBody>
      <dsp:txXfrm>
        <a:off x="48433" y="3873808"/>
        <a:ext cx="6899452" cy="895294"/>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68C6FD-539E-4443-9F58-C30BCBADBB3F}" type="datetimeFigureOut">
              <a:rPr lang="en-GB" smtClean="0"/>
              <a:t>11/06/2026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59928F-EC97-4C56-870C-99FB2DFB8BAE}" type="slidenum">
              <a:rPr lang="en-GB" smtClean="0"/>
              <a:t>‹#›</a:t>
            </a:fld>
            <a:endParaRPr lang="en-GB"/>
          </a:p>
        </p:txBody>
      </p:sp>
    </p:spTree>
    <p:extLst>
      <p:ext uri="{BB962C8B-B14F-4D97-AF65-F5344CB8AC3E}">
        <p14:creationId xmlns:p14="http://schemas.microsoft.com/office/powerpoint/2010/main" val="1888548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59928F-EC97-4C56-870C-99FB2DFB8BAE}" type="slidenum">
              <a:rPr lang="en-GB" smtClean="0"/>
              <a:t>4</a:t>
            </a:fld>
            <a:endParaRPr lang="en-GB"/>
          </a:p>
        </p:txBody>
      </p:sp>
    </p:spTree>
    <p:extLst>
      <p:ext uri="{BB962C8B-B14F-4D97-AF65-F5344CB8AC3E}">
        <p14:creationId xmlns:p14="http://schemas.microsoft.com/office/powerpoint/2010/main" val="4253001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59928F-EC97-4C56-870C-99FB2DFB8BAE}" type="slidenum">
              <a:rPr lang="en-GB" smtClean="0"/>
              <a:t>5</a:t>
            </a:fld>
            <a:endParaRPr lang="en-GB"/>
          </a:p>
        </p:txBody>
      </p:sp>
    </p:spTree>
    <p:extLst>
      <p:ext uri="{BB962C8B-B14F-4D97-AF65-F5344CB8AC3E}">
        <p14:creationId xmlns:p14="http://schemas.microsoft.com/office/powerpoint/2010/main" val="492471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59928F-EC97-4C56-870C-99FB2DFB8BAE}" type="slidenum">
              <a:rPr lang="en-GB" smtClean="0"/>
              <a:t>16</a:t>
            </a:fld>
            <a:endParaRPr lang="en-GB"/>
          </a:p>
        </p:txBody>
      </p:sp>
    </p:spTree>
    <p:extLst>
      <p:ext uri="{BB962C8B-B14F-4D97-AF65-F5344CB8AC3E}">
        <p14:creationId xmlns:p14="http://schemas.microsoft.com/office/powerpoint/2010/main" val="187478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6/11/2026</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50313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6/11/2026</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50280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6/11/2026</a:t>
            </a:fld>
            <a:endParaRPr lang="en-US" dirty="0"/>
          </a:p>
        </p:txBody>
      </p:sp>
    </p:spTree>
    <p:extLst>
      <p:ext uri="{BB962C8B-B14F-4D97-AF65-F5344CB8AC3E}">
        <p14:creationId xmlns:p14="http://schemas.microsoft.com/office/powerpoint/2010/main" val="1224845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6/11/2026</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59943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6/11/2026</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32688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6/11/2026</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08204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6/11/2026</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46574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6/11/2026</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43558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6/11/2026</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35557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6/11/2026</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50066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6/11/2026</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477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6/11/2026</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4990241"/>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06" r:id="rId5"/>
    <p:sldLayoutId id="2147483711" r:id="rId6"/>
    <p:sldLayoutId id="2147483707" r:id="rId7"/>
    <p:sldLayoutId id="2147483708" r:id="rId8"/>
    <p:sldLayoutId id="2147483709" r:id="rId9"/>
    <p:sldLayoutId id="2147483710" r:id="rId10"/>
    <p:sldLayoutId id="2147483712"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0.sv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hyperlink" Target="https://scholar.google.com/scholar" TargetMode="External"/><Relationship Id="rId3" Type="http://schemas.openxmlformats.org/officeDocument/2006/relationships/hyperlink" Target="https://www.naeyc.org/resources/pubs/books/scaffolding-childrens-learning" TargetMode="External"/><Relationship Id="rId7" Type="http://schemas.openxmlformats.org/officeDocument/2006/relationships/hyperlink" Target="https://srcd.onlinelibrary.wiley.com/doi/"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www.gov.uk/government/publications/early-years-foundation-stage-framework" TargetMode="External"/><Relationship Id="rId5" Type="http://schemas.openxmlformats.org/officeDocument/2006/relationships/hyperlink" Target="https://www.hup.harvard.edu/books/" TargetMode="External"/><Relationship Id="rId4" Type="http://schemas.openxmlformats.org/officeDocument/2006/relationships/hyperlink" Target="https://www.routledge.com/A-Secure-Base-Parent-Child-Attachment-and-Healthy-Human-Development/Bowlby/" TargetMode="External"/><Relationship Id="rId9" Type="http://schemas.openxmlformats.org/officeDocument/2006/relationships/hyperlink" Target="https://onlinelibrary.wiley.com/do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2" name="Freeform: Shape 41">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42">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5" name="Freeform: Shape 4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46">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9" name="Freeform: Shape 48">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0" name="Rectangle 49">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Title 5">
            <a:extLst>
              <a:ext uri="{FF2B5EF4-FFF2-40B4-BE49-F238E27FC236}">
                <a16:creationId xmlns:a16="http://schemas.microsoft.com/office/drawing/2014/main" id="{AE77F5F0-C524-694A-10F2-446597AF3515}"/>
              </a:ext>
            </a:extLst>
          </p:cNvPr>
          <p:cNvSpPr>
            <a:spLocks noGrp="1"/>
          </p:cNvSpPr>
          <p:nvPr>
            <p:ph type="title"/>
          </p:nvPr>
        </p:nvSpPr>
        <p:spPr>
          <a:xfrm>
            <a:off x="924161" y="1346268"/>
            <a:ext cx="5531230" cy="3066706"/>
          </a:xfrm>
        </p:spPr>
        <p:txBody>
          <a:bodyPr vert="horz" lIns="109728" tIns="109728" rIns="109728" bIns="91440" rtlCol="0" anchor="b">
            <a:normAutofit/>
          </a:bodyPr>
          <a:lstStyle/>
          <a:p>
            <a:pPr>
              <a:lnSpc>
                <a:spcPct val="110000"/>
              </a:lnSpc>
            </a:pPr>
            <a:r>
              <a:rPr lang="en-US" sz="1600" dirty="0">
                <a:solidFill>
                  <a:schemeClr val="tx1">
                    <a:lumMod val="85000"/>
                    <a:lumOff val="15000"/>
                  </a:schemeClr>
                </a:solidFill>
                <a:latin typeface="Arial" panose="020B0604020202020204" pitchFamily="34" charset="0"/>
                <a:cs typeface="Arial" panose="020B0604020202020204" pitchFamily="34" charset="0"/>
              </a:rPr>
              <a:t>Name: Katya Marisa Gula Pinheiro</a:t>
            </a:r>
            <a:br>
              <a:rPr lang="en-US" sz="1600" dirty="0">
                <a:solidFill>
                  <a:schemeClr val="tx1">
                    <a:lumMod val="85000"/>
                    <a:lumOff val="15000"/>
                  </a:schemeClr>
                </a:solidFill>
                <a:latin typeface="Arial" panose="020B0604020202020204" pitchFamily="34" charset="0"/>
                <a:cs typeface="Arial" panose="020B0604020202020204" pitchFamily="34" charset="0"/>
              </a:rPr>
            </a:br>
            <a:r>
              <a:rPr lang="en-US" sz="1600" dirty="0">
                <a:solidFill>
                  <a:schemeClr val="tx1">
                    <a:lumMod val="85000"/>
                    <a:lumOff val="15000"/>
                  </a:schemeClr>
                </a:solidFill>
                <a:latin typeface="Arial" panose="020B0604020202020204" pitchFamily="34" charset="0"/>
                <a:cs typeface="Arial" panose="020B0604020202020204" pitchFamily="34" charset="0"/>
              </a:rPr>
              <a:t>Student ID: 2413723</a:t>
            </a:r>
            <a:br>
              <a:rPr lang="en-US" sz="1600" dirty="0">
                <a:solidFill>
                  <a:schemeClr val="tx1">
                    <a:lumMod val="85000"/>
                    <a:lumOff val="15000"/>
                  </a:schemeClr>
                </a:solidFill>
                <a:latin typeface="Arial" panose="020B0604020202020204" pitchFamily="34" charset="0"/>
                <a:cs typeface="Arial" panose="020B0604020202020204" pitchFamily="34" charset="0"/>
              </a:rPr>
            </a:br>
            <a:r>
              <a:rPr lang="en-US" sz="1600" dirty="0">
                <a:solidFill>
                  <a:schemeClr val="tx1">
                    <a:lumMod val="85000"/>
                    <a:lumOff val="15000"/>
                  </a:schemeClr>
                </a:solidFill>
                <a:latin typeface="Arial" panose="020B0604020202020204" pitchFamily="34" charset="0"/>
                <a:cs typeface="Arial" panose="020B0604020202020204" pitchFamily="34" charset="0"/>
              </a:rPr>
              <a:t>Module Code: LCHS4010</a:t>
            </a:r>
            <a:br>
              <a:rPr lang="en-US" sz="1600" dirty="0">
                <a:solidFill>
                  <a:schemeClr val="tx1">
                    <a:lumMod val="85000"/>
                    <a:lumOff val="15000"/>
                  </a:schemeClr>
                </a:solidFill>
                <a:latin typeface="Arial" panose="020B0604020202020204" pitchFamily="34" charset="0"/>
                <a:cs typeface="Arial" panose="020B0604020202020204" pitchFamily="34" charset="0"/>
              </a:rPr>
            </a:br>
            <a:r>
              <a:rPr lang="en-US" sz="1600" dirty="0">
                <a:solidFill>
                  <a:schemeClr val="tx1">
                    <a:lumMod val="85000"/>
                    <a:lumOff val="15000"/>
                  </a:schemeClr>
                </a:solidFill>
                <a:latin typeface="Arial" panose="020B0604020202020204" pitchFamily="34" charset="0"/>
                <a:cs typeface="Arial" panose="020B0604020202020204" pitchFamily="34" charset="0"/>
              </a:rPr>
              <a:t>Module: Psychology in Health and Social Care</a:t>
            </a:r>
            <a:br>
              <a:rPr lang="en-US" sz="1600" dirty="0">
                <a:solidFill>
                  <a:schemeClr val="tx1">
                    <a:lumMod val="85000"/>
                    <a:lumOff val="15000"/>
                  </a:schemeClr>
                </a:solidFill>
                <a:latin typeface="Arial" panose="020B0604020202020204" pitchFamily="34" charset="0"/>
                <a:cs typeface="Arial" panose="020B0604020202020204" pitchFamily="34" charset="0"/>
              </a:rPr>
            </a:br>
            <a:r>
              <a:rPr lang="en-US" sz="1600" dirty="0">
                <a:solidFill>
                  <a:schemeClr val="tx1">
                    <a:lumMod val="85000"/>
                    <a:lumOff val="15000"/>
                  </a:schemeClr>
                </a:solidFill>
                <a:latin typeface="Arial" panose="020B0604020202020204" pitchFamily="34" charset="0"/>
                <a:cs typeface="Arial" panose="020B0604020202020204" pitchFamily="34" charset="0"/>
              </a:rPr>
              <a:t>Lecturer: Neale Haddon</a:t>
            </a:r>
            <a:r>
              <a:rPr lang="en-US" sz="1600" dirty="0">
                <a:latin typeface="Arial" panose="020B0604020202020204" pitchFamily="34" charset="0"/>
                <a:ea typeface="Arial" panose="020B0604020202020204" pitchFamily="34" charset="0"/>
                <a:cs typeface="Arial" panose="020B0604020202020204" pitchFamily="34" charset="0"/>
              </a:rPr>
              <a:t> </a:t>
            </a:r>
            <a:br>
              <a:rPr lang="en-US" sz="1600" dirty="0">
                <a:solidFill>
                  <a:schemeClr val="tx1">
                    <a:lumMod val="85000"/>
                    <a:lumOff val="15000"/>
                  </a:schemeClr>
                </a:solidFill>
                <a:latin typeface="Arial" panose="020B0604020202020204" pitchFamily="34" charset="0"/>
                <a:cs typeface="Arial" panose="020B0604020202020204" pitchFamily="34" charset="0"/>
              </a:rPr>
            </a:br>
            <a:br>
              <a:rPr lang="en-US" sz="1400" dirty="0">
                <a:solidFill>
                  <a:schemeClr val="tx1">
                    <a:lumMod val="85000"/>
                    <a:lumOff val="15000"/>
                  </a:schemeClr>
                </a:solidFill>
              </a:rPr>
            </a:br>
            <a:br>
              <a:rPr lang="en-US" sz="1400" dirty="0">
                <a:solidFill>
                  <a:schemeClr val="tx1">
                    <a:lumMod val="85000"/>
                    <a:lumOff val="15000"/>
                  </a:schemeClr>
                </a:solidFill>
              </a:rPr>
            </a:br>
            <a:br>
              <a:rPr lang="en-US" sz="1400" dirty="0">
                <a:solidFill>
                  <a:schemeClr val="tx1">
                    <a:lumMod val="85000"/>
                    <a:lumOff val="15000"/>
                  </a:schemeClr>
                </a:solidFill>
              </a:rPr>
            </a:br>
            <a:br>
              <a:rPr lang="en-US" sz="1400" dirty="0">
                <a:solidFill>
                  <a:schemeClr val="tx1">
                    <a:lumMod val="85000"/>
                    <a:lumOff val="15000"/>
                  </a:schemeClr>
                </a:solidFill>
              </a:rPr>
            </a:br>
            <a:endParaRPr lang="en-US" sz="1400" dirty="0">
              <a:solidFill>
                <a:schemeClr val="tx1">
                  <a:lumMod val="85000"/>
                  <a:lumOff val="15000"/>
                </a:schemeClr>
              </a:solidFill>
            </a:endParaRPr>
          </a:p>
        </p:txBody>
      </p:sp>
      <p:sp>
        <p:nvSpPr>
          <p:cNvPr id="51" name="Freeform: Shape 50">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Freeform: Shape 51">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3" name="Freeform: Shape 52">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4" name="Picture 53">
            <a:extLst>
              <a:ext uri="{FF2B5EF4-FFF2-40B4-BE49-F238E27FC236}">
                <a16:creationId xmlns:a16="http://schemas.microsoft.com/office/drawing/2014/main" id="{A1A3B533-125A-D835-2FF0-A701AC0C5F38}"/>
              </a:ext>
            </a:extLst>
          </p:cNvPr>
          <p:cNvPicPr>
            <a:picLocks noChangeAspect="1"/>
          </p:cNvPicPr>
          <p:nvPr/>
        </p:nvPicPr>
        <p:blipFill>
          <a:blip r:embed="rId2"/>
          <a:srcRect l="30115" r="21180" b="-1"/>
          <a:stretch>
            <a:fillRect/>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885951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7" name="Freeform: Shape 36">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9" name="Freeform: Shape 38">
            <a:extLst>
              <a:ext uri="{FF2B5EF4-FFF2-40B4-BE49-F238E27FC236}">
                <a16:creationId xmlns:a16="http://schemas.microsoft.com/office/drawing/2014/main" id="{03C85561-90D2-4AFA-B2C5-F2D61D86C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 name="Title 3">
            <a:extLst>
              <a:ext uri="{FF2B5EF4-FFF2-40B4-BE49-F238E27FC236}">
                <a16:creationId xmlns:a16="http://schemas.microsoft.com/office/drawing/2014/main" id="{5C47B262-802B-36CA-49C4-46EAA11D0F42}"/>
              </a:ext>
            </a:extLst>
          </p:cNvPr>
          <p:cNvSpPr>
            <a:spLocks noGrp="1"/>
          </p:cNvSpPr>
          <p:nvPr>
            <p:ph type="ctrTitle"/>
          </p:nvPr>
        </p:nvSpPr>
        <p:spPr>
          <a:xfrm>
            <a:off x="191386" y="744280"/>
            <a:ext cx="6264005" cy="1141081"/>
          </a:xfrm>
        </p:spPr>
        <p:txBody>
          <a:bodyPr anchor="b">
            <a:normAutofit/>
          </a:bodyPr>
          <a:lstStyle/>
          <a:p>
            <a:r>
              <a:rPr lang="en-GB" sz="4400" b="0" spc="0" dirty="0">
                <a:ln w="0">
                  <a:solidFill>
                    <a:srgbClr val="002060"/>
                  </a:solidFill>
                </a:ln>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INTRODUCTION</a:t>
            </a:r>
          </a:p>
        </p:txBody>
      </p:sp>
      <p:sp>
        <p:nvSpPr>
          <p:cNvPr id="5" name="Subtitle 4">
            <a:extLst>
              <a:ext uri="{FF2B5EF4-FFF2-40B4-BE49-F238E27FC236}">
                <a16:creationId xmlns:a16="http://schemas.microsoft.com/office/drawing/2014/main" id="{7717F21D-C78C-7B19-1361-498DC4E031CA}"/>
              </a:ext>
            </a:extLst>
          </p:cNvPr>
          <p:cNvSpPr>
            <a:spLocks noGrp="1"/>
          </p:cNvSpPr>
          <p:nvPr>
            <p:ph type="subTitle" idx="1"/>
          </p:nvPr>
        </p:nvSpPr>
        <p:spPr>
          <a:xfrm>
            <a:off x="48560" y="2120921"/>
            <a:ext cx="6549655" cy="3338623"/>
          </a:xfrm>
        </p:spPr>
        <p:txBody>
          <a:bodyPr anchor="t">
            <a:normAutofit/>
          </a:bodyPr>
          <a:lstStyle/>
          <a:p>
            <a:pPr>
              <a:lnSpc>
                <a:spcPct val="120000"/>
              </a:lnSpc>
            </a:pPr>
            <a:r>
              <a:rPr lang="en-GB" sz="1800" dirty="0">
                <a:latin typeface="Arial" panose="020B0604020202020204" pitchFamily="34" charset="0"/>
                <a:cs typeface="Arial" panose="020B0604020202020204" pitchFamily="34" charset="0"/>
              </a:rPr>
              <a:t>This presentation aims to </a:t>
            </a:r>
            <a:r>
              <a:rPr lang="en-GB" sz="1800" b="1" dirty="0">
                <a:latin typeface="Arial" panose="020B0604020202020204" pitchFamily="34" charset="0"/>
                <a:cs typeface="Arial" panose="020B0604020202020204" pitchFamily="34" charset="0"/>
              </a:rPr>
              <a:t>examine</a:t>
            </a:r>
            <a:r>
              <a:rPr lang="en-GB" sz="1800" dirty="0">
                <a:latin typeface="Arial" panose="020B0604020202020204" pitchFamily="34" charset="0"/>
                <a:cs typeface="Arial" panose="020B0604020202020204" pitchFamily="34" charset="0"/>
              </a:rPr>
              <a:t> the development of Isaac, a four-year-old child attending a Children’s Centre in London, through the lens of Lev Vygotsky’s Sociocultural Theory. It will </a:t>
            </a:r>
            <a:r>
              <a:rPr lang="en-GB" sz="1800" b="1" dirty="0">
                <a:latin typeface="Arial" panose="020B0604020202020204" pitchFamily="34" charset="0"/>
                <a:cs typeface="Arial" panose="020B0604020202020204" pitchFamily="34" charset="0"/>
              </a:rPr>
              <a:t>explain</a:t>
            </a:r>
            <a:r>
              <a:rPr lang="en-GB" sz="1800" dirty="0">
                <a:latin typeface="Arial" panose="020B0604020202020204" pitchFamily="34" charset="0"/>
                <a:cs typeface="Arial" panose="020B0604020202020204" pitchFamily="34" charset="0"/>
              </a:rPr>
              <a:t> how his early experiences have influenced his current behaviour and developmental needs and </a:t>
            </a:r>
            <a:r>
              <a:rPr lang="en-GB" sz="1800" b="1" dirty="0">
                <a:latin typeface="Arial" panose="020B0604020202020204" pitchFamily="34" charset="0"/>
                <a:cs typeface="Arial" panose="020B0604020202020204" pitchFamily="34" charset="0"/>
              </a:rPr>
              <a:t>propose</a:t>
            </a:r>
            <a:r>
              <a:rPr lang="en-GB" sz="1800" dirty="0">
                <a:latin typeface="Arial" panose="020B0604020202020204" pitchFamily="34" charset="0"/>
                <a:cs typeface="Arial" panose="020B0604020202020204" pitchFamily="34" charset="0"/>
              </a:rPr>
              <a:t> appropriate support strategies.(Vygotsky, 1978)</a:t>
            </a:r>
          </a:p>
        </p:txBody>
      </p:sp>
      <p:pic>
        <p:nvPicPr>
          <p:cNvPr id="9" name="Graphic 8" descr="Books">
            <a:extLst>
              <a:ext uri="{FF2B5EF4-FFF2-40B4-BE49-F238E27FC236}">
                <a16:creationId xmlns:a16="http://schemas.microsoft.com/office/drawing/2014/main" id="{3D11080A-1747-ACFB-613D-23D8092CB49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263677" y="1818860"/>
            <a:ext cx="3220279" cy="3220279"/>
          </a:xfrm>
          <a:prstGeom prst="rect">
            <a:avLst/>
          </a:prstGeom>
        </p:spPr>
      </p:pic>
    </p:spTree>
    <p:extLst>
      <p:ext uri="{BB962C8B-B14F-4D97-AF65-F5344CB8AC3E}">
        <p14:creationId xmlns:p14="http://schemas.microsoft.com/office/powerpoint/2010/main" val="1211626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D65EED2-46CC-E687-5478-3F7987781E8C}"/>
              </a:ext>
            </a:extLst>
          </p:cNvPr>
          <p:cNvSpPr>
            <a:spLocks noGrp="1"/>
          </p:cNvSpPr>
          <p:nvPr>
            <p:ph type="title"/>
          </p:nvPr>
        </p:nvSpPr>
        <p:spPr>
          <a:xfrm>
            <a:off x="783159" y="940640"/>
            <a:ext cx="3013545" cy="4277802"/>
          </a:xfrm>
        </p:spPr>
        <p:txBody>
          <a:bodyPr anchor="ctr">
            <a:normAutofit/>
          </a:bodyPr>
          <a:lstStyle/>
          <a:p>
            <a:r>
              <a:rPr lang="en-GB" sz="2800" dirty="0">
                <a:solidFill>
                  <a:schemeClr val="accent1">
                    <a:lumMod val="50000"/>
                  </a:schemeClr>
                </a:solidFill>
                <a:latin typeface="Arial" panose="020B0604020202020204" pitchFamily="34" charset="0"/>
                <a:cs typeface="Arial" panose="020B0604020202020204" pitchFamily="34" charset="0"/>
              </a:rPr>
              <a:t>Vygotsky’s Sociocultural Theory</a:t>
            </a:r>
          </a:p>
        </p:txBody>
      </p:sp>
      <p:grpSp>
        <p:nvGrpSpPr>
          <p:cNvPr id="12" name="Group 11">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3" name="Freeform: Shape 12">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5" name="Content Placeholder 4">
            <a:extLst>
              <a:ext uri="{FF2B5EF4-FFF2-40B4-BE49-F238E27FC236}">
                <a16:creationId xmlns:a16="http://schemas.microsoft.com/office/drawing/2014/main" id="{302961B5-7001-8221-9B4E-D4ADDC674D37}"/>
              </a:ext>
            </a:extLst>
          </p:cNvPr>
          <p:cNvSpPr>
            <a:spLocks noGrp="1"/>
          </p:cNvSpPr>
          <p:nvPr>
            <p:ph idx="1"/>
          </p:nvPr>
        </p:nvSpPr>
        <p:spPr>
          <a:xfrm>
            <a:off x="6096000" y="1105232"/>
            <a:ext cx="5176298" cy="4277802"/>
          </a:xfrm>
        </p:spPr>
        <p:txBody>
          <a:bodyPr anchor="ctr">
            <a:normAutofit/>
          </a:bodyPr>
          <a:lstStyle/>
          <a:p>
            <a:r>
              <a:rPr lang="en-GB" dirty="0">
                <a:latin typeface="Arial" panose="020B0604020202020204" pitchFamily="34" charset="0"/>
                <a:cs typeface="Arial" panose="020B0604020202020204" pitchFamily="34" charset="0"/>
              </a:rPr>
              <a:t>Vygotsky’s Sociocultural Theory says that children learn and develop through social interaction, language, and the cultural environment around them. In simple terms, learning happens first with other people and then becomes part of the child’s own thinking.(Vygotsky, 1978) </a:t>
            </a:r>
          </a:p>
        </p:txBody>
      </p:sp>
    </p:spTree>
    <p:extLst>
      <p:ext uri="{BB962C8B-B14F-4D97-AF65-F5344CB8AC3E}">
        <p14:creationId xmlns:p14="http://schemas.microsoft.com/office/powerpoint/2010/main" val="2357415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D0A06580-917D-277E-F47C-410CB9220E7F}"/>
              </a:ext>
            </a:extLst>
          </p:cNvPr>
          <p:cNvSpPr>
            <a:spLocks noGrp="1"/>
          </p:cNvSpPr>
          <p:nvPr>
            <p:ph type="body" idx="4294967295"/>
          </p:nvPr>
        </p:nvSpPr>
        <p:spPr>
          <a:xfrm>
            <a:off x="6677674" y="3612484"/>
            <a:ext cx="5360089" cy="823912"/>
          </a:xfrm>
        </p:spPr>
        <p:txBody>
          <a:bodyPr>
            <a:normAutofit/>
          </a:bodyPr>
          <a:lstStyle/>
          <a:p>
            <a:r>
              <a:rPr lang="en-GB"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2.</a:t>
            </a:r>
            <a:r>
              <a:rPr lang="en-GB" spc="0" dirty="0">
                <a:ln w="0"/>
                <a:solidFill>
                  <a:schemeClr val="accent1"/>
                </a:solidFill>
                <a:effectLst>
                  <a:outerShdw blurRad="38100" dist="25400" dir="5400000" algn="ctr" rotWithShape="0">
                    <a:srgbClr val="6E747A">
                      <a:alpha val="43000"/>
                    </a:srgbClr>
                  </a:outerShdw>
                </a:effectLst>
              </a:rPr>
              <a:t>  </a:t>
            </a:r>
            <a:r>
              <a:rPr lang="en-GB"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Zone of Proximal Development(ZPD)</a:t>
            </a:r>
          </a:p>
        </p:txBody>
      </p:sp>
      <p:sp>
        <p:nvSpPr>
          <p:cNvPr id="7" name="Content Placeholder 6">
            <a:extLst>
              <a:ext uri="{FF2B5EF4-FFF2-40B4-BE49-F238E27FC236}">
                <a16:creationId xmlns:a16="http://schemas.microsoft.com/office/drawing/2014/main" id="{F0CFE72B-9239-E5F2-E8A0-C310258D835E}"/>
              </a:ext>
            </a:extLst>
          </p:cNvPr>
          <p:cNvSpPr>
            <a:spLocks noGrp="1"/>
          </p:cNvSpPr>
          <p:nvPr>
            <p:ph sz="quarter" idx="4294967295"/>
          </p:nvPr>
        </p:nvSpPr>
        <p:spPr>
          <a:xfrm>
            <a:off x="7052248" y="727112"/>
            <a:ext cx="4159250" cy="2701887"/>
          </a:xfrm>
        </p:spPr>
        <p:txBody>
          <a:bodyPr>
            <a:normAutofit fontScale="92500" lnSpcReduction="10000"/>
          </a:bodyPr>
          <a:lstStyle/>
          <a:p>
            <a:r>
              <a:rPr lang="en-GB" sz="1900" dirty="0">
                <a:latin typeface="Arial" panose="020B0604020202020204" pitchFamily="34" charset="0"/>
                <a:cs typeface="Arial" panose="020B0604020202020204" pitchFamily="34" charset="0"/>
              </a:rPr>
              <a:t>Vygotsky believed learning first happens between people(social level) before becoming internal(individual level).</a:t>
            </a:r>
          </a:p>
          <a:p>
            <a:r>
              <a:rPr lang="en-GB" sz="1700" dirty="0">
                <a:solidFill>
                  <a:srgbClr val="0070C0"/>
                </a:solidFill>
                <a:latin typeface="Arial" panose="020B0604020202020204" pitchFamily="34" charset="0"/>
                <a:cs typeface="Arial" panose="020B0604020202020204" pitchFamily="34" charset="0"/>
              </a:rPr>
              <a:t>For example: a child learns to speak by interacting with parents or caregivers. </a:t>
            </a:r>
          </a:p>
          <a:p>
            <a:endParaRPr lang="en-GB" dirty="0"/>
          </a:p>
        </p:txBody>
      </p:sp>
      <p:sp>
        <p:nvSpPr>
          <p:cNvPr id="2" name="Text Placeholder 1">
            <a:extLst>
              <a:ext uri="{FF2B5EF4-FFF2-40B4-BE49-F238E27FC236}">
                <a16:creationId xmlns:a16="http://schemas.microsoft.com/office/drawing/2014/main" id="{28F770E9-05BC-8967-2203-516C86AF3C3C}"/>
              </a:ext>
            </a:extLst>
          </p:cNvPr>
          <p:cNvSpPr>
            <a:spLocks noGrp="1"/>
          </p:cNvSpPr>
          <p:nvPr>
            <p:ph type="body" sz="quarter" idx="4294967295"/>
          </p:nvPr>
        </p:nvSpPr>
        <p:spPr>
          <a:xfrm>
            <a:off x="6677674" y="131671"/>
            <a:ext cx="4159250" cy="823912"/>
          </a:xfrm>
        </p:spPr>
        <p:txBody>
          <a:bodyPr>
            <a:normAutofit/>
          </a:bodyPr>
          <a:lstStyle/>
          <a:p>
            <a:pPr marL="342900" indent="-342900">
              <a:buFont typeface="+mj-lt"/>
              <a:buAutoNum type="arabicPeriod"/>
            </a:pPr>
            <a:r>
              <a:rPr lang="en-GB"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Social Interaction</a:t>
            </a:r>
          </a:p>
        </p:txBody>
      </p:sp>
      <p:sp>
        <p:nvSpPr>
          <p:cNvPr id="6" name="Title 5">
            <a:extLst>
              <a:ext uri="{FF2B5EF4-FFF2-40B4-BE49-F238E27FC236}">
                <a16:creationId xmlns:a16="http://schemas.microsoft.com/office/drawing/2014/main" id="{97DD22F4-0C83-5D52-8FC0-B44FB06ED533}"/>
              </a:ext>
            </a:extLst>
          </p:cNvPr>
          <p:cNvSpPr>
            <a:spLocks noGrp="1"/>
          </p:cNvSpPr>
          <p:nvPr>
            <p:ph type="title" idx="4294967295"/>
          </p:nvPr>
        </p:nvSpPr>
        <p:spPr>
          <a:xfrm>
            <a:off x="253396" y="1115567"/>
            <a:ext cx="5360988" cy="1317279"/>
          </a:xfrm>
        </p:spPr>
        <p:txBody>
          <a:bodyPr>
            <a:normAutofit/>
          </a:bodyPr>
          <a:lstStyle/>
          <a:p>
            <a:r>
              <a:rPr lang="en-GB" sz="3600"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Key Concepts </a:t>
            </a:r>
          </a:p>
        </p:txBody>
      </p:sp>
      <p:sp>
        <p:nvSpPr>
          <p:cNvPr id="9" name="Content Placeholder 8">
            <a:extLst>
              <a:ext uri="{FF2B5EF4-FFF2-40B4-BE49-F238E27FC236}">
                <a16:creationId xmlns:a16="http://schemas.microsoft.com/office/drawing/2014/main" id="{3AB12E77-7BC8-9546-78EE-379F4CE4CEC2}"/>
              </a:ext>
            </a:extLst>
          </p:cNvPr>
          <p:cNvSpPr>
            <a:spLocks noGrp="1"/>
          </p:cNvSpPr>
          <p:nvPr>
            <p:ph sz="half" idx="4294967295"/>
          </p:nvPr>
        </p:nvSpPr>
        <p:spPr>
          <a:xfrm>
            <a:off x="7189958" y="4213951"/>
            <a:ext cx="4159250" cy="2512378"/>
          </a:xfrm>
        </p:spPr>
        <p:txBody>
          <a:bodyPr/>
          <a:lstStyle/>
          <a:p>
            <a:r>
              <a:rPr lang="en-GB" dirty="0">
                <a:latin typeface="Arial" panose="020B0604020202020204" pitchFamily="34" charset="0"/>
                <a:cs typeface="Arial" panose="020B0604020202020204" pitchFamily="34" charset="0"/>
              </a:rPr>
              <a:t>The ZPD is the gap between: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What a child can do alone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What they can do with help</a:t>
            </a:r>
          </a:p>
          <a:p>
            <a:r>
              <a:rPr lang="en-GB" sz="1600" dirty="0">
                <a:solidFill>
                  <a:srgbClr val="0070C0"/>
                </a:solidFill>
                <a:latin typeface="Arial" panose="020B0604020202020204" pitchFamily="34" charset="0"/>
                <a:cs typeface="Arial" panose="020B0604020202020204" pitchFamily="34" charset="0"/>
              </a:rPr>
              <a:t>This is where the most effective learning takes place.</a:t>
            </a:r>
          </a:p>
        </p:txBody>
      </p:sp>
      <p:sp>
        <p:nvSpPr>
          <p:cNvPr id="50" name="TextBox 49">
            <a:extLst>
              <a:ext uri="{FF2B5EF4-FFF2-40B4-BE49-F238E27FC236}">
                <a16:creationId xmlns:a16="http://schemas.microsoft.com/office/drawing/2014/main" id="{7292C788-B969-63E5-8A6D-C024F9F5844D}"/>
              </a:ext>
            </a:extLst>
          </p:cNvPr>
          <p:cNvSpPr txBox="1"/>
          <p:nvPr/>
        </p:nvSpPr>
        <p:spPr>
          <a:xfrm>
            <a:off x="344905" y="6254224"/>
            <a:ext cx="4333875" cy="230832"/>
          </a:xfrm>
          <a:prstGeom prst="rect">
            <a:avLst/>
          </a:prstGeom>
          <a:noFill/>
        </p:spPr>
        <p:txBody>
          <a:bodyPr wrap="square" rtlCol="0">
            <a:spAutoFit/>
          </a:bodyPr>
          <a:lstStyle/>
          <a:p>
            <a:r>
              <a:rPr lang="en-GB" sz="900" dirty="0"/>
              <a:t>(Bing, n.d.) </a:t>
            </a:r>
          </a:p>
        </p:txBody>
      </p:sp>
      <p:pic>
        <p:nvPicPr>
          <p:cNvPr id="1030" name="Picture 6" descr="Trendy halftone collage. Path to enlightenment. Books lead to a bright future through education and knowledge. Learning concept for new opportunities,wisdom,knowledge,education,open the door to success Trendy halftone collage. Path to enlightenment. Books lead to a bright future through education and knowledge. Learning concept for new opportunities,wisdom,knowledge,education,open the door to success. Vector illust education stock illustrations">
            <a:extLst>
              <a:ext uri="{FF2B5EF4-FFF2-40B4-BE49-F238E27FC236}">
                <a16:creationId xmlns:a16="http://schemas.microsoft.com/office/drawing/2014/main" id="{9F8D6787-E542-4532-E0D6-F150618E32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52" y="2725183"/>
            <a:ext cx="4826580" cy="323670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68604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Title 13">
            <a:extLst>
              <a:ext uri="{FF2B5EF4-FFF2-40B4-BE49-F238E27FC236}">
                <a16:creationId xmlns:a16="http://schemas.microsoft.com/office/drawing/2014/main" id="{F6C79AD9-7D97-6A52-A945-BC0657D0F590}"/>
              </a:ext>
            </a:extLst>
          </p:cNvPr>
          <p:cNvSpPr>
            <a:spLocks noGrp="1"/>
          </p:cNvSpPr>
          <p:nvPr>
            <p:ph type="ctrTitle"/>
          </p:nvPr>
        </p:nvSpPr>
        <p:spPr>
          <a:xfrm>
            <a:off x="5883007" y="165253"/>
            <a:ext cx="5831156" cy="675995"/>
          </a:xfrm>
        </p:spPr>
        <p:txBody>
          <a:bodyPr vert="horz" lIns="109728" tIns="109728" rIns="109728" bIns="91440" rtlCol="0" anchor="b">
            <a:normAutofit fontScale="90000"/>
            <a:scene3d>
              <a:camera prst="orthographicFront"/>
              <a:lightRig rig="harsh" dir="t"/>
            </a:scene3d>
            <a:sp3d extrusionH="57150" prstMaterial="matte">
              <a:bevelT w="63500" h="12700" prst="angle"/>
              <a:contourClr>
                <a:schemeClr val="bg1">
                  <a:lumMod val="65000"/>
                </a:schemeClr>
              </a:contourClr>
            </a:sp3d>
          </a:bodyPr>
          <a:lstStyle/>
          <a:p>
            <a:r>
              <a:rPr lang="en-US" sz="4800" spc="0">
                <a:ln w="12700">
                  <a:solidFill>
                    <a:schemeClr val="tx2">
                      <a:lumMod val="75000"/>
                    </a:schemeClr>
                  </a:solidFill>
                  <a:prstDash val="solid"/>
                </a:ln>
                <a:solidFill>
                  <a:schemeClr val="accent2"/>
                </a:solid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Continue:</a:t>
            </a:r>
            <a:endParaRPr lang="en-US" sz="4800" spc="0" dirty="0">
              <a:ln w="12700">
                <a:solidFill>
                  <a:schemeClr val="tx2">
                    <a:lumMod val="75000"/>
                  </a:schemeClr>
                </a:solidFill>
                <a:prstDash val="solid"/>
              </a:ln>
              <a:solidFill>
                <a:schemeClr val="accent2"/>
              </a:solidFill>
              <a:effectLst>
                <a:outerShdw dist="38100" dir="2640000" algn="bl" rotWithShape="0">
                  <a:schemeClr val="tx2">
                    <a:lumMod val="75000"/>
                  </a:schemeClr>
                </a:outerShdw>
              </a:effectLst>
              <a:latin typeface="Arial" panose="020B0604020202020204" pitchFamily="34" charset="0"/>
              <a:cs typeface="Arial" panose="020B0604020202020204" pitchFamily="34" charset="0"/>
            </a:endParaRPr>
          </a:p>
        </p:txBody>
      </p:sp>
      <p:sp>
        <p:nvSpPr>
          <p:cNvPr id="23" name="Subtitle 22">
            <a:extLst>
              <a:ext uri="{FF2B5EF4-FFF2-40B4-BE49-F238E27FC236}">
                <a16:creationId xmlns:a16="http://schemas.microsoft.com/office/drawing/2014/main" id="{E7A922C0-632F-2BD6-EA37-6342AB4C17A7}"/>
              </a:ext>
            </a:extLst>
          </p:cNvPr>
          <p:cNvSpPr>
            <a:spLocks noGrp="1"/>
          </p:cNvSpPr>
          <p:nvPr>
            <p:ph type="subTitle" idx="1"/>
          </p:nvPr>
        </p:nvSpPr>
        <p:spPr>
          <a:xfrm>
            <a:off x="5883006" y="768096"/>
            <a:ext cx="6180463" cy="5924651"/>
          </a:xfrm>
          <a:solidFill>
            <a:schemeClr val="accent4">
              <a:lumMod val="40000"/>
              <a:lumOff val="60000"/>
            </a:schemeClr>
          </a:solidFill>
        </p:spPr>
        <p:style>
          <a:lnRef idx="2">
            <a:schemeClr val="dk1"/>
          </a:lnRef>
          <a:fillRef idx="1">
            <a:schemeClr val="lt1"/>
          </a:fillRef>
          <a:effectRef idx="0">
            <a:schemeClr val="dk1"/>
          </a:effectRef>
          <a:fontRef idx="minor">
            <a:schemeClr val="dk1"/>
          </a:fontRef>
        </p:style>
        <p:txBody>
          <a:bodyPr anchor="t">
            <a:normAutofit/>
          </a:bodyPr>
          <a:lstStyle/>
          <a:p>
            <a:pPr>
              <a:lnSpc>
                <a:spcPct val="100000"/>
              </a:lnSpc>
            </a:pPr>
            <a:r>
              <a:rPr lang="en-GB" sz="1800"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3. Scaffolding</a:t>
            </a:r>
          </a:p>
          <a:p>
            <a:pPr>
              <a:lnSpc>
                <a:spcPct val="100000"/>
              </a:lnSpc>
            </a:pPr>
            <a:r>
              <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Scaffolding is the Support given by an adult or skilled peer to help a child complete a task.</a:t>
            </a:r>
          </a:p>
          <a:p>
            <a:pPr marL="285750" indent="-285750">
              <a:lnSpc>
                <a:spcPct val="100000"/>
              </a:lnSpc>
              <a:buFont typeface="Arial" panose="020B0604020202020204" pitchFamily="34" charset="0"/>
              <a:buChar char="•"/>
            </a:pPr>
            <a:r>
              <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Support is gradually reduced as the child becomes more confident</a:t>
            </a:r>
          </a:p>
          <a:p>
            <a:pPr marL="285750" indent="-285750">
              <a:lnSpc>
                <a:spcPct val="100000"/>
              </a:lnSpc>
              <a:buFont typeface="Arial" panose="020B0604020202020204" pitchFamily="34" charset="0"/>
              <a:buChar char="•"/>
            </a:pPr>
            <a:r>
              <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Example: A teacher guiding a child step-by-step in solving a puzzle </a:t>
            </a:r>
          </a:p>
          <a:p>
            <a:pPr>
              <a:lnSpc>
                <a:spcPct val="100000"/>
              </a:lnSpc>
            </a:pPr>
            <a:r>
              <a:rPr lang="en-GB" sz="1800"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4. Language as a tool for thought</a:t>
            </a:r>
          </a:p>
          <a:p>
            <a:pPr>
              <a:lnSpc>
                <a:spcPct val="100000"/>
              </a:lnSpc>
            </a:pPr>
            <a:r>
              <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Vygotsky saw language as essential for thinking:</a:t>
            </a:r>
          </a:p>
          <a:p>
            <a:pPr marL="285750" indent="-285750">
              <a:lnSpc>
                <a:spcPct val="100000"/>
              </a:lnSpc>
              <a:buFont typeface="Arial" panose="020B0604020202020204" pitchFamily="34" charset="0"/>
              <a:buChar char="•"/>
            </a:pPr>
            <a:r>
              <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Children use private speech (talking to themselves) to guide actions</a:t>
            </a:r>
          </a:p>
          <a:p>
            <a:pPr marL="285750" indent="-285750">
              <a:lnSpc>
                <a:spcPct val="100000"/>
              </a:lnSpc>
              <a:buFont typeface="Arial" panose="020B0604020202020204" pitchFamily="34" charset="0"/>
              <a:buChar char="•"/>
            </a:pPr>
            <a:r>
              <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Over time, this becomes internal thought</a:t>
            </a:r>
          </a:p>
          <a:p>
            <a:pPr marL="285750" indent="-285750">
              <a:lnSpc>
                <a:spcPct val="100000"/>
              </a:lnSpc>
              <a:buFont typeface="Arial" panose="020B0604020202020204" pitchFamily="34" charset="0"/>
              <a:buChar char="•"/>
            </a:pPr>
            <a:r>
              <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Language is central to cognitive development and self-regulation.</a:t>
            </a:r>
          </a:p>
          <a:p>
            <a:pPr>
              <a:lnSpc>
                <a:spcPct val="100000"/>
              </a:lnSpc>
            </a:pPr>
            <a:r>
              <a:rPr lang="en-GB" sz="1800"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5. More Knowledgeable Other (MKO)</a:t>
            </a:r>
          </a:p>
          <a:p>
            <a:pPr marL="285750" indent="-285750">
              <a:lnSpc>
                <a:spcPct val="100000"/>
              </a:lnSpc>
              <a:buFont typeface="Arial" panose="020B0604020202020204" pitchFamily="34" charset="0"/>
              <a:buChar char="•"/>
            </a:pPr>
            <a:r>
              <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An individual who has greater understanding and supports or someone who guides the child’s learning (e.g., parent, practitioner). (Vygotsky, 1978; Wood, Bruner and Ross, 1976)</a:t>
            </a:r>
          </a:p>
          <a:p>
            <a:endPar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p>
            <a:endPar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p>
            <a:endPar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29" name="Freeform: Shape 28">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3" name="Freeform: Shape 32">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26" name="Picture 2">
            <a:extLst>
              <a:ext uri="{FF2B5EF4-FFF2-40B4-BE49-F238E27FC236}">
                <a16:creationId xmlns:a16="http://schemas.microsoft.com/office/drawing/2014/main" id="{5C59E901-E47C-4BAB-0AEE-98D677FBA8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531" y="404037"/>
            <a:ext cx="4283981" cy="542260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6299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pct75">
          <a:fgClr>
            <a:schemeClr val="bg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F6909-4B80-F631-ECE2-35F953027D19}"/>
              </a:ext>
            </a:extLst>
          </p:cNvPr>
          <p:cNvSpPr>
            <a:spLocks noGrp="1"/>
          </p:cNvSpPr>
          <p:nvPr>
            <p:ph type="title"/>
          </p:nvPr>
        </p:nvSpPr>
        <p:spPr>
          <a:xfrm>
            <a:off x="1920240" y="976516"/>
            <a:ext cx="8770571" cy="998587"/>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bg2">
                <a:lumMod val="10000"/>
              </a:schemeClr>
            </a:solidFill>
          </a:ln>
          <a:effectLst>
            <a:glow rad="63500">
              <a:schemeClr val="accent6">
                <a:satMod val="175000"/>
                <a:alpha val="40000"/>
              </a:schemeClr>
            </a:glow>
          </a:effectLst>
        </p:spPr>
        <p:txBody>
          <a:bodyPr>
            <a:normAutofit/>
          </a:bodyPr>
          <a:lstStyle/>
          <a:p>
            <a:pPr algn="ctr"/>
            <a:r>
              <a:rPr lang="en-GB" b="0"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Developmental Assumptions</a:t>
            </a:r>
          </a:p>
        </p:txBody>
      </p:sp>
      <p:graphicFrame>
        <p:nvGraphicFramePr>
          <p:cNvPr id="4" name="Content Placeholder 3">
            <a:extLst>
              <a:ext uri="{FF2B5EF4-FFF2-40B4-BE49-F238E27FC236}">
                <a16:creationId xmlns:a16="http://schemas.microsoft.com/office/drawing/2014/main" id="{610E5D59-7A4F-F79C-79A3-0C4C8C5974B8}"/>
              </a:ext>
            </a:extLst>
          </p:cNvPr>
          <p:cNvGraphicFramePr>
            <a:graphicFrameLocks noGrp="1"/>
          </p:cNvGraphicFramePr>
          <p:nvPr>
            <p:ph idx="1"/>
            <p:extLst>
              <p:ext uri="{D42A27DB-BD31-4B8C-83A1-F6EECF244321}">
                <p14:modId xmlns:p14="http://schemas.microsoft.com/office/powerpoint/2010/main" val="69645493"/>
              </p:ext>
            </p:extLst>
          </p:nvPr>
        </p:nvGraphicFramePr>
        <p:xfrm>
          <a:off x="1920240" y="2249424"/>
          <a:ext cx="8770571" cy="4608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6840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28" name="Straight Connector 127">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29" name="Rectangle 12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3" name="Title 32">
            <a:extLst>
              <a:ext uri="{FF2B5EF4-FFF2-40B4-BE49-F238E27FC236}">
                <a16:creationId xmlns:a16="http://schemas.microsoft.com/office/drawing/2014/main" id="{4669ACFE-0023-42B2-AFA2-E37493D123C7}"/>
              </a:ext>
            </a:extLst>
          </p:cNvPr>
          <p:cNvSpPr>
            <a:spLocks noGrp="1"/>
          </p:cNvSpPr>
          <p:nvPr>
            <p:ph type="title"/>
          </p:nvPr>
        </p:nvSpPr>
        <p:spPr>
          <a:xfrm>
            <a:off x="263951" y="1105232"/>
            <a:ext cx="3949830" cy="4277802"/>
          </a:xfrm>
        </p:spPr>
        <p:txBody>
          <a:bodyPr vert="horz" lIns="109728" tIns="109728" rIns="109728" bIns="91440" rtlCol="0" anchor="ctr">
            <a:normAutofit fontScale="90000"/>
          </a:bodyPr>
          <a:lstStyle/>
          <a:p>
            <a:pPr>
              <a:lnSpc>
                <a:spcPct val="120000"/>
              </a:lnSpc>
            </a:pPr>
            <a:r>
              <a:rPr lang="en-US" sz="2400" dirty="0">
                <a:ln w="0"/>
                <a:solidFill>
                  <a:srgbClr val="0070C0"/>
                </a:solidFill>
                <a:effectLst>
                  <a:outerShdw blurRad="38100" dist="25400" dir="5400000" algn="ctr" rotWithShape="0">
                    <a:srgbClr val="6E747A">
                      <a:alpha val="43000"/>
                    </a:srgbClr>
                  </a:outerShdw>
                </a:effectLst>
              </a:rPr>
              <a:t>Relevance to Early Childhood</a:t>
            </a:r>
            <a:br>
              <a:rPr lang="en-US" sz="1800" dirty="0">
                <a:ln w="0"/>
                <a:effectLst>
                  <a:outerShdw blurRad="38100" dist="25400" dir="5400000" algn="ctr" rotWithShape="0">
                    <a:srgbClr val="6E747A">
                      <a:alpha val="43000"/>
                    </a:srgbClr>
                  </a:outerShdw>
                </a:effectLst>
              </a:rPr>
            </a:br>
            <a:r>
              <a:rPr lang="en-US" sz="1800" dirty="0">
                <a:latin typeface="Arial" panose="020B0604020202020204" pitchFamily="34" charset="0"/>
                <a:cs typeface="Arial" panose="020B0604020202020204" pitchFamily="34" charset="0"/>
              </a:rPr>
              <a:t>Vygotsky’s theory is very important in early years education because it highlights how adults and environments support learning:(Berk and Winsler, 1995; Siraj-Blatchford, et al., 2002)</a:t>
            </a:r>
            <a:br>
              <a:rPr lang="en-US" sz="1800" dirty="0">
                <a:latin typeface="Arial" panose="020B0604020202020204" pitchFamily="34" charset="0"/>
                <a:cs typeface="Arial" panose="020B0604020202020204" pitchFamily="34" charset="0"/>
              </a:rPr>
            </a:br>
            <a:br>
              <a:rPr lang="en-US" sz="1800" dirty="0"/>
            </a:br>
            <a:endParaRPr lang="en-US" sz="1800" dirty="0"/>
          </a:p>
        </p:txBody>
      </p:sp>
      <p:grpSp>
        <p:nvGrpSpPr>
          <p:cNvPr id="130" name="Group 129">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31" name="Freeform: Shape 130">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2" name="Freeform: Shape 131">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3" name="Freeform: Shape 132">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aphicFrame>
        <p:nvGraphicFramePr>
          <p:cNvPr id="105" name="TextBox 36">
            <a:extLst>
              <a:ext uri="{FF2B5EF4-FFF2-40B4-BE49-F238E27FC236}">
                <a16:creationId xmlns:a16="http://schemas.microsoft.com/office/drawing/2014/main" id="{0E05D168-2660-E823-E187-9CB59A9B1350}"/>
              </a:ext>
            </a:extLst>
          </p:cNvPr>
          <p:cNvGraphicFramePr/>
          <p:nvPr>
            <p:extLst>
              <p:ext uri="{D42A27DB-BD31-4B8C-83A1-F6EECF244321}">
                <p14:modId xmlns:p14="http://schemas.microsoft.com/office/powerpoint/2010/main" val="1332181595"/>
              </p:ext>
            </p:extLst>
          </p:nvPr>
        </p:nvGraphicFramePr>
        <p:xfrm>
          <a:off x="6391226" y="162605"/>
          <a:ext cx="5031485" cy="6163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3453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4" name="Straight Connector 10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5" name="Rectangle 104">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 name="Picture 2">
            <a:extLst>
              <a:ext uri="{FF2B5EF4-FFF2-40B4-BE49-F238E27FC236}">
                <a16:creationId xmlns:a16="http://schemas.microsoft.com/office/drawing/2014/main" id="{38796D5E-E811-F7CD-DD46-DBD7523BF7B1}"/>
              </a:ext>
            </a:extLst>
          </p:cNvPr>
          <p:cNvPicPr>
            <a:picLocks noChangeAspect="1"/>
          </p:cNvPicPr>
          <p:nvPr/>
        </p:nvPicPr>
        <p:blipFill>
          <a:blip r:embed="rId2"/>
          <a:srcRect l="38477"/>
          <a:stretch>
            <a:fillRect/>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a:scene3d>
            <a:camera prst="orthographicFront"/>
            <a:lightRig rig="contrasting" dir="t">
              <a:rot lat="0" lon="0" rev="3000000"/>
            </a:lightRig>
          </a:scene3d>
          <a:sp3d contourW="7620">
            <a:bevelT w="95250" h="31750"/>
            <a:contourClr>
              <a:srgbClr val="333333"/>
            </a:contourClr>
          </a:sp3d>
        </p:spPr>
      </p:pic>
      <p:sp>
        <p:nvSpPr>
          <p:cNvPr id="106" name="Freeform: Shape 105">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07" name="Freeform: Shape 106">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8" name="Freeform: Shape 107">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4" name="Title 83">
            <a:extLst>
              <a:ext uri="{FF2B5EF4-FFF2-40B4-BE49-F238E27FC236}">
                <a16:creationId xmlns:a16="http://schemas.microsoft.com/office/drawing/2014/main" id="{986F2FB0-0DE7-26D0-E8A6-B485B26CCC55}"/>
              </a:ext>
            </a:extLst>
          </p:cNvPr>
          <p:cNvSpPr>
            <a:spLocks noGrp="1"/>
          </p:cNvSpPr>
          <p:nvPr>
            <p:ph type="title"/>
          </p:nvPr>
        </p:nvSpPr>
        <p:spPr>
          <a:xfrm>
            <a:off x="992518" y="442913"/>
            <a:ext cx="4780129" cy="1639888"/>
          </a:xfrm>
        </p:spPr>
        <p:txBody>
          <a:bodyPr vert="horz" lIns="109728" tIns="109728" rIns="109728" bIns="91440" rtlCol="0" anchor="b">
            <a:normAutofit/>
          </a:bodyPr>
          <a:lstStyle/>
          <a:p>
            <a:pPr>
              <a:lnSpc>
                <a:spcPct val="120000"/>
              </a:lnSpc>
            </a:pPr>
            <a:r>
              <a:rPr lang="en-US" sz="2700">
                <a:ln w="0"/>
                <a:effectLst>
                  <a:outerShdw blurRad="38100" dist="19050" dir="2700000" algn="tl" rotWithShape="0">
                    <a:schemeClr val="dk1">
                      <a:alpha val="40000"/>
                    </a:schemeClr>
                  </a:outerShdw>
                </a:effectLst>
              </a:rPr>
              <a:t>Why This Theory Fits Isaac’s Situation</a:t>
            </a:r>
          </a:p>
        </p:txBody>
      </p:sp>
      <p:sp>
        <p:nvSpPr>
          <p:cNvPr id="87" name="TextBox 86">
            <a:extLst>
              <a:ext uri="{FF2B5EF4-FFF2-40B4-BE49-F238E27FC236}">
                <a16:creationId xmlns:a16="http://schemas.microsoft.com/office/drawing/2014/main" id="{584DD962-2A1D-BDFA-0DA7-0D0A35FE5B36}"/>
              </a:ext>
            </a:extLst>
          </p:cNvPr>
          <p:cNvSpPr txBox="1"/>
          <p:nvPr/>
        </p:nvSpPr>
        <p:spPr>
          <a:xfrm>
            <a:off x="992518" y="2312988"/>
            <a:ext cx="5368525" cy="3651250"/>
          </a:xfrm>
          <a:prstGeom prst="rect">
            <a:avLst/>
          </a:prstGeom>
        </p:spPr>
        <p:txBody>
          <a:bodyPr vert="horz" lIns="109728" tIns="109728" rIns="109728" bIns="91440" rtlCol="0">
            <a:normAutofit/>
          </a:bodyPr>
          <a:lstStyle/>
          <a:p>
            <a:pPr>
              <a:lnSpc>
                <a:spcPct val="130000"/>
              </a:lnSpc>
              <a:spcBef>
                <a:spcPts val="930"/>
              </a:spcBef>
              <a:buFont typeface="Corbel" panose="020B0503020204020204" pitchFamily="34" charset="0"/>
            </a:pPr>
            <a:r>
              <a:rPr lang="en-US" sz="1500" spc="150">
                <a:solidFill>
                  <a:schemeClr val="tx1">
                    <a:lumMod val="75000"/>
                    <a:lumOff val="25000"/>
                  </a:schemeClr>
                </a:solidFill>
              </a:rPr>
              <a:t>Vygotsky’s sociocultural theory fits Issac’s case well because it explains development as something shaped by social interaction, language, and support from more knowledgeable adults. Applied to Isaac, it helps show how his limited consistent interaction, separation distress, and language delay may be linked to reduced opportunities for guided learning and emotional co-regulation. (Athens Journal of Education, 2021)</a:t>
            </a:r>
          </a:p>
        </p:txBody>
      </p:sp>
    </p:spTree>
    <p:extLst>
      <p:ext uri="{BB962C8B-B14F-4D97-AF65-F5344CB8AC3E}">
        <p14:creationId xmlns:p14="http://schemas.microsoft.com/office/powerpoint/2010/main" val="1348678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2" name="Group 11">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3" name="Freeform: Shape 12">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DE27E6CF-B901-3910-76FF-C715607736DD}"/>
              </a:ext>
            </a:extLst>
          </p:cNvPr>
          <p:cNvSpPr>
            <a:spLocks noGrp="1"/>
          </p:cNvSpPr>
          <p:nvPr>
            <p:ph type="title"/>
          </p:nvPr>
        </p:nvSpPr>
        <p:spPr>
          <a:xfrm>
            <a:off x="1920875" y="314037"/>
            <a:ext cx="6857365" cy="1373046"/>
          </a:xfrm>
          <a:solidFill>
            <a:schemeClr val="accent6">
              <a:lumMod val="60000"/>
              <a:lumOff val="40000"/>
            </a:schemeClr>
          </a:solidFill>
          <a:ln>
            <a:solidFill>
              <a:schemeClr val="tx2">
                <a:lumMod val="20000"/>
                <a:lumOff val="80000"/>
              </a:schemeClr>
            </a:solidFill>
          </a:ln>
        </p:spPr>
        <p:txBody>
          <a:bodyPr vert="horz" lIns="109728" tIns="109728" rIns="109728" bIns="91440" rtlCol="0" anchor="b">
            <a:normAutofit fontScale="90000"/>
          </a:bodyPr>
          <a:lstStyle/>
          <a:p>
            <a:pPr>
              <a:lnSpc>
                <a:spcPct val="120000"/>
              </a:lnSpc>
            </a:pPr>
            <a:r>
              <a:rPr lang="en-US" sz="2700">
                <a:ln w="0"/>
                <a:solidFill>
                  <a:srgbClr val="0070C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Application to Isaac’s Experiences</a:t>
            </a:r>
            <a:br>
              <a:rPr lang="en-US" sz="2000"/>
            </a:br>
            <a:r>
              <a:rPr lang="en-US" sz="1800">
                <a:latin typeface="Arial" panose="020B0604020202020204" pitchFamily="34" charset="0"/>
                <a:cs typeface="Arial" panose="020B0604020202020204" pitchFamily="34" charset="0"/>
              </a:rPr>
              <a:t>Isaac’s development can be understood through a sociocultural lens:</a:t>
            </a:r>
            <a:br>
              <a:rPr lang="en-US" sz="180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7B6C465-89E5-DEC7-2369-B384532D9A92}"/>
              </a:ext>
            </a:extLst>
          </p:cNvPr>
          <p:cNvSpPr>
            <a:spLocks noGrp="1"/>
          </p:cNvSpPr>
          <p:nvPr>
            <p:ph sz="half" idx="4294967295"/>
          </p:nvPr>
        </p:nvSpPr>
        <p:spPr>
          <a:xfrm>
            <a:off x="1920875" y="1542473"/>
            <a:ext cx="8391967" cy="5246241"/>
          </a:xfrm>
        </p:spPr>
        <p:txBody>
          <a:bodyPr vert="horz" lIns="109728" tIns="109728" rIns="109728" bIns="91440" rtlCol="0">
            <a:normAutofit fontScale="92500" lnSpcReduction="10000"/>
          </a:bodyPr>
          <a:lstStyle/>
          <a:p>
            <a:pPr>
              <a:lnSpc>
                <a:spcPct val="130000"/>
              </a:lnSpc>
            </a:pPr>
            <a:r>
              <a:rPr lang="en-US" sz="1700" dirty="0">
                <a:solidFill>
                  <a:srgbClr val="7030A0"/>
                </a:solidFill>
                <a:latin typeface="Arial" panose="020B0604020202020204" pitchFamily="34" charset="0"/>
                <a:cs typeface="Arial" panose="020B0604020202020204" pitchFamily="34" charset="0"/>
              </a:rPr>
              <a:t>Disrupted Childcare</a:t>
            </a:r>
          </a:p>
          <a:p>
            <a:pPr marL="171450" indent="-171450">
              <a:lnSpc>
                <a:spcPct val="130000"/>
              </a:lnSpc>
              <a:buFont typeface="Wingdings" panose="05000000000000000000" pitchFamily="2" charset="2"/>
              <a:buChar char="§"/>
            </a:pPr>
            <a:r>
              <a:rPr lang="en-US" sz="1600" dirty="0">
                <a:latin typeface="Arial" panose="020B0604020202020204" pitchFamily="34" charset="0"/>
                <a:cs typeface="Arial" panose="020B0604020202020204" pitchFamily="34" charset="0"/>
              </a:rPr>
              <a:t>Frequent changes may have limited access to consistent </a:t>
            </a:r>
            <a:r>
              <a:rPr lang="en-US" sz="1600" dirty="0">
                <a:solidFill>
                  <a:schemeClr val="accent6"/>
                </a:solidFill>
                <a:latin typeface="Arial" panose="020B0604020202020204" pitchFamily="34" charset="0"/>
                <a:cs typeface="Arial" panose="020B0604020202020204" pitchFamily="34" charset="0"/>
              </a:rPr>
              <a:t>MKO Support.</a:t>
            </a:r>
          </a:p>
          <a:p>
            <a:pPr marL="171450" indent="-171450">
              <a:lnSpc>
                <a:spcPct val="130000"/>
              </a:lnSpc>
              <a:buFont typeface="Wingdings" panose="05000000000000000000" pitchFamily="2" charset="2"/>
              <a:buChar char="§"/>
            </a:pPr>
            <a:r>
              <a:rPr lang="en-US" sz="1600" dirty="0">
                <a:latin typeface="Arial" panose="020B0604020202020204" pitchFamily="34" charset="0"/>
                <a:cs typeface="Arial" panose="020B0604020202020204" pitchFamily="34" charset="0"/>
              </a:rPr>
              <a:t>This disrupts scaffolding within his ZPD, slowing learning.</a:t>
            </a:r>
          </a:p>
          <a:p>
            <a:pPr>
              <a:lnSpc>
                <a:spcPct val="130000"/>
              </a:lnSpc>
            </a:pPr>
            <a:r>
              <a:rPr lang="en-US" sz="1700" dirty="0">
                <a:solidFill>
                  <a:srgbClr val="7030A0"/>
                </a:solidFill>
                <a:latin typeface="Arial" panose="020B0604020202020204" pitchFamily="34" charset="0"/>
                <a:cs typeface="Arial" panose="020B0604020202020204" pitchFamily="34" charset="0"/>
              </a:rPr>
              <a:t>Maternal Mental Health</a:t>
            </a:r>
          </a:p>
          <a:p>
            <a:pPr marL="285750" indent="-285750">
              <a:lnSpc>
                <a:spcPct val="130000"/>
              </a:lnSpc>
              <a:buFont typeface="Wingdings" panose="05000000000000000000" pitchFamily="2" charset="2"/>
              <a:buChar char="v"/>
            </a:pPr>
            <a:r>
              <a:rPr lang="en-US" sz="1600" dirty="0">
                <a:latin typeface="Arial" panose="020B0604020202020204" pitchFamily="34" charset="0"/>
                <a:cs typeface="Arial" panose="020B0604020202020204" pitchFamily="34" charset="0"/>
              </a:rPr>
              <a:t>His mother’s post-natal depression may reduce:</a:t>
            </a:r>
          </a:p>
          <a:p>
            <a:pPr marL="171450" indent="-171450">
              <a:lnSpc>
                <a:spcPct val="130000"/>
              </a:lnSpc>
              <a:buFont typeface="Wingdings" panose="05000000000000000000" pitchFamily="2" charset="2"/>
              <a:buChar char="§"/>
            </a:pPr>
            <a:r>
              <a:rPr lang="en-US" sz="1600" dirty="0">
                <a:latin typeface="Arial" panose="020B0604020202020204" pitchFamily="34" charset="0"/>
                <a:cs typeface="Arial" panose="020B0604020202020204" pitchFamily="34" charset="0"/>
              </a:rPr>
              <a:t>Verbal interaction</a:t>
            </a:r>
          </a:p>
          <a:p>
            <a:pPr marL="171450" indent="-171450">
              <a:lnSpc>
                <a:spcPct val="130000"/>
              </a:lnSpc>
              <a:buFont typeface="Wingdings" panose="05000000000000000000" pitchFamily="2" charset="2"/>
              <a:buChar char="§"/>
            </a:pPr>
            <a:r>
              <a:rPr lang="en-US" sz="1600" dirty="0">
                <a:latin typeface="Arial" panose="020B0604020202020204" pitchFamily="34" charset="0"/>
                <a:cs typeface="Arial" panose="020B0604020202020204" pitchFamily="34" charset="0"/>
              </a:rPr>
              <a:t>Emotional responsiveness</a:t>
            </a:r>
          </a:p>
          <a:p>
            <a:pPr marL="171450" indent="-171450">
              <a:lnSpc>
                <a:spcPct val="130000"/>
              </a:lnSpc>
              <a:buFont typeface="Wingdings" panose="05000000000000000000" pitchFamily="2" charset="2"/>
              <a:buChar char="§"/>
            </a:pPr>
            <a:r>
              <a:rPr lang="en-US" sz="1600" dirty="0">
                <a:latin typeface="Arial" panose="020B0604020202020204" pitchFamily="34" charset="0"/>
                <a:cs typeface="Arial" panose="020B0604020202020204" pitchFamily="34" charset="0"/>
              </a:rPr>
              <a:t>This limits opportunities for </a:t>
            </a:r>
            <a:r>
              <a:rPr lang="en-US" sz="1600" dirty="0">
                <a:solidFill>
                  <a:schemeClr val="accent6"/>
                </a:solidFill>
                <a:latin typeface="Arial" panose="020B0604020202020204" pitchFamily="34" charset="0"/>
                <a:cs typeface="Arial" panose="020B0604020202020204" pitchFamily="34" charset="0"/>
              </a:rPr>
              <a:t>Language development and guided learning.</a:t>
            </a:r>
          </a:p>
          <a:p>
            <a:pPr>
              <a:lnSpc>
                <a:spcPct val="130000"/>
              </a:lnSpc>
            </a:pPr>
            <a:r>
              <a:rPr lang="en-US" sz="1700" dirty="0">
                <a:solidFill>
                  <a:srgbClr val="7030A0"/>
                </a:solidFill>
                <a:latin typeface="Arial" panose="020B0604020202020204" pitchFamily="34" charset="0"/>
                <a:cs typeface="Arial" panose="020B0604020202020204" pitchFamily="34" charset="0"/>
              </a:rPr>
              <a:t>Limited Social Interaction</a:t>
            </a:r>
          </a:p>
          <a:p>
            <a:pPr marL="228600" lvl="1" indent="-228600">
              <a:lnSpc>
                <a:spcPct val="130000"/>
              </a:lnSpc>
              <a:buFont typeface="Wingdings" panose="05000000000000000000" pitchFamily="2" charset="2"/>
              <a:buChar char="v"/>
            </a:pPr>
            <a:r>
              <a:rPr lang="en-US" dirty="0">
                <a:latin typeface="Arial" panose="020B0604020202020204" pitchFamily="34" charset="0"/>
                <a:cs typeface="Arial" panose="020B0604020202020204" pitchFamily="34" charset="0"/>
              </a:rPr>
              <a:t>Reduced exposure to peers and adults restricts:</a:t>
            </a:r>
          </a:p>
          <a:p>
            <a:pPr marL="171450" lvl="1" indent="-171450">
              <a:lnSpc>
                <a:spcPct val="130000"/>
              </a:lnSpc>
              <a:buFont typeface="Wingdings" panose="05000000000000000000" pitchFamily="2" charset="2"/>
              <a:buChar char="§"/>
            </a:pPr>
            <a:r>
              <a:rPr lang="en-US" dirty="0">
                <a:latin typeface="Arial" panose="020B0604020202020204" pitchFamily="34" charset="0"/>
                <a:cs typeface="Arial" panose="020B0604020202020204" pitchFamily="34" charset="0"/>
              </a:rPr>
              <a:t>Social learning</a:t>
            </a:r>
          </a:p>
          <a:p>
            <a:pPr marL="171450" lvl="1" indent="-171450">
              <a:lnSpc>
                <a:spcPct val="130000"/>
              </a:lnSpc>
              <a:buFont typeface="Wingdings" panose="05000000000000000000" pitchFamily="2" charset="2"/>
              <a:buChar char="§"/>
            </a:pPr>
            <a:r>
              <a:rPr lang="en-US" dirty="0">
                <a:latin typeface="Arial" panose="020B0604020202020204" pitchFamily="34" charset="0"/>
                <a:cs typeface="Arial" panose="020B0604020202020204" pitchFamily="34" charset="0"/>
              </a:rPr>
              <a:t>Turn-taking and communication skills </a:t>
            </a:r>
          </a:p>
          <a:p>
            <a:pPr marL="171450" lvl="1" indent="-171450">
              <a:lnSpc>
                <a:spcPct val="130000"/>
              </a:lnSpc>
              <a:buFont typeface="Wingdings" panose="05000000000000000000" pitchFamily="2" charset="2"/>
              <a:buChar char="§"/>
            </a:pPr>
            <a:r>
              <a:rPr lang="en-US" dirty="0">
                <a:latin typeface="Arial" panose="020B0604020202020204" pitchFamily="34" charset="0"/>
                <a:cs typeface="Arial" panose="020B0604020202020204" pitchFamily="34" charset="0"/>
              </a:rPr>
              <a:t>Explains his </a:t>
            </a:r>
            <a:r>
              <a:rPr lang="en-US" dirty="0">
                <a:solidFill>
                  <a:schemeClr val="accent6"/>
                </a:solidFill>
                <a:latin typeface="Arial" panose="020B0604020202020204" pitchFamily="34" charset="0"/>
                <a:cs typeface="Arial" panose="020B0604020202020204" pitchFamily="34" charset="0"/>
              </a:rPr>
              <a:t>Withdrawn behavior and difficulty joining groups</a:t>
            </a:r>
            <a:r>
              <a:rPr lang="en-US" dirty="0">
                <a:latin typeface="Arial" panose="020B0604020202020204" pitchFamily="34" charset="0"/>
                <a:cs typeface="Arial" panose="020B0604020202020204" pitchFamily="34" charset="0"/>
              </a:rPr>
              <a:t>.</a:t>
            </a:r>
          </a:p>
          <a:p>
            <a:pPr>
              <a:lnSpc>
                <a:spcPct val="130000"/>
              </a:lnSpc>
            </a:pPr>
            <a:endParaRPr lang="en-US" sz="700" dirty="0"/>
          </a:p>
        </p:txBody>
      </p:sp>
    </p:spTree>
    <p:extLst>
      <p:ext uri="{BB962C8B-B14F-4D97-AF65-F5344CB8AC3E}">
        <p14:creationId xmlns:p14="http://schemas.microsoft.com/office/powerpoint/2010/main" val="3711275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82" name="Straight Connector 181">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83" name="Rectangle 182">
            <a:extLst>
              <a:ext uri="{FF2B5EF4-FFF2-40B4-BE49-F238E27FC236}">
                <a16:creationId xmlns:a16="http://schemas.microsoft.com/office/drawing/2014/main" id="{40ACA6C3-F2FA-4894-85C1-9FA60510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84" name="Freeform: Shape 183">
            <a:extLst>
              <a:ext uri="{FF2B5EF4-FFF2-40B4-BE49-F238E27FC236}">
                <a16:creationId xmlns:a16="http://schemas.microsoft.com/office/drawing/2014/main" id="{76922BA5-6683-4195-97C3-F3D2A0BB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26626" y="-5026319"/>
            <a:ext cx="2138900" cy="12191541"/>
          </a:xfrm>
          <a:custGeom>
            <a:avLst/>
            <a:gdLst>
              <a:gd name="connsiteX0" fmla="*/ 0 w 2382867"/>
              <a:gd name="connsiteY0" fmla="*/ 12191541 h 12191541"/>
              <a:gd name="connsiteX1" fmla="*/ 0 w 2382867"/>
              <a:gd name="connsiteY1" fmla="*/ 0 h 12191541"/>
              <a:gd name="connsiteX2" fmla="*/ 1758230 w 2382867"/>
              <a:gd name="connsiteY2" fmla="*/ 0 h 12191541"/>
              <a:gd name="connsiteX3" fmla="*/ 1849759 w 2382867"/>
              <a:gd name="connsiteY3" fmla="*/ 405062 h 12191541"/>
              <a:gd name="connsiteX4" fmla="*/ 2382867 w 2382867"/>
              <a:gd name="connsiteY4" fmla="*/ 6524518 h 12191541"/>
              <a:gd name="connsiteX5" fmla="*/ 1334945 w 2382867"/>
              <a:gd name="connsiteY5" fmla="*/ 12017007 h 12191541"/>
              <a:gd name="connsiteX6" fmla="*/ 1268170 w 2382867"/>
              <a:gd name="connsiteY6" fmla="*/ 12191541 h 1219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2867" h="12191541">
                <a:moveTo>
                  <a:pt x="0" y="12191541"/>
                </a:moveTo>
                <a:lnTo>
                  <a:pt x="0" y="0"/>
                </a:lnTo>
                <a:lnTo>
                  <a:pt x="1758230" y="0"/>
                </a:lnTo>
                <a:lnTo>
                  <a:pt x="1849759" y="405062"/>
                </a:lnTo>
                <a:cubicBezTo>
                  <a:pt x="2196195" y="2048010"/>
                  <a:pt x="2382867" y="4186399"/>
                  <a:pt x="2382867" y="6524518"/>
                </a:cubicBezTo>
                <a:cubicBezTo>
                  <a:pt x="2382867" y="9147937"/>
                  <a:pt x="1893395" y="10555417"/>
                  <a:pt x="1334945" y="12017007"/>
                </a:cubicBezTo>
                <a:lnTo>
                  <a:pt x="1268170" y="12191541"/>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5" name="Freeform: Shape 184">
            <a:extLst>
              <a:ext uri="{FF2B5EF4-FFF2-40B4-BE49-F238E27FC236}">
                <a16:creationId xmlns:a16="http://schemas.microsoft.com/office/drawing/2014/main" id="{E59169C9-0DBE-4B66-9C16-22A64324A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27211" y="-4339476"/>
            <a:ext cx="1137882" cy="12191694"/>
          </a:xfrm>
          <a:custGeom>
            <a:avLst/>
            <a:gdLst>
              <a:gd name="connsiteX0" fmla="*/ 0 w 1240954"/>
              <a:gd name="connsiteY0" fmla="*/ 12191694 h 12191694"/>
              <a:gd name="connsiteX1" fmla="*/ 72823 w 1240954"/>
              <a:gd name="connsiteY1" fmla="*/ 12017158 h 12191694"/>
              <a:gd name="connsiteX2" fmla="*/ 1215669 w 1240954"/>
              <a:gd name="connsiteY2" fmla="*/ 6524669 h 12191694"/>
              <a:gd name="connsiteX3" fmla="*/ 634271 w 1240954"/>
              <a:gd name="connsiteY3" fmla="*/ 405211 h 12191694"/>
              <a:gd name="connsiteX4" fmla="*/ 534414 w 1240954"/>
              <a:gd name="connsiteY4" fmla="*/ 0 h 12191694"/>
              <a:gd name="connsiteX5" fmla="*/ 559698 w 1240954"/>
              <a:gd name="connsiteY5" fmla="*/ 0 h 12191694"/>
              <a:gd name="connsiteX6" fmla="*/ 659555 w 1240954"/>
              <a:gd name="connsiteY6" fmla="*/ 405211 h 12191694"/>
              <a:gd name="connsiteX7" fmla="*/ 1240954 w 1240954"/>
              <a:gd name="connsiteY7" fmla="*/ 6524669 h 12191694"/>
              <a:gd name="connsiteX8" fmla="*/ 98108 w 1240954"/>
              <a:gd name="connsiteY8" fmla="*/ 12017158 h 12191694"/>
              <a:gd name="connsiteX9" fmla="*/ 25285 w 1240954"/>
              <a:gd name="connsiteY9" fmla="*/ 12191694 h 1219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0954" h="12191694">
                <a:moveTo>
                  <a:pt x="0" y="12191694"/>
                </a:moveTo>
                <a:lnTo>
                  <a:pt x="72823" y="12017158"/>
                </a:lnTo>
                <a:cubicBezTo>
                  <a:pt x="681859" y="10555569"/>
                  <a:pt x="1215669" y="9148088"/>
                  <a:pt x="1215669" y="6524669"/>
                </a:cubicBezTo>
                <a:cubicBezTo>
                  <a:pt x="1215670" y="4186551"/>
                  <a:pt x="1012087" y="2048160"/>
                  <a:pt x="634271" y="405211"/>
                </a:cubicBezTo>
                <a:lnTo>
                  <a:pt x="534414" y="0"/>
                </a:lnTo>
                <a:lnTo>
                  <a:pt x="559698" y="0"/>
                </a:lnTo>
                <a:lnTo>
                  <a:pt x="659555" y="405211"/>
                </a:lnTo>
                <a:cubicBezTo>
                  <a:pt x="1037372" y="2048160"/>
                  <a:pt x="1240954" y="4186551"/>
                  <a:pt x="1240954" y="6524669"/>
                </a:cubicBezTo>
                <a:cubicBezTo>
                  <a:pt x="1240954" y="9148088"/>
                  <a:pt x="707144" y="10555569"/>
                  <a:pt x="98108" y="12017158"/>
                </a:cubicBezTo>
                <a:lnTo>
                  <a:pt x="25285" y="1219169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9738BE4-F72F-5FB1-0D9D-03FAEA5EF307}"/>
              </a:ext>
            </a:extLst>
          </p:cNvPr>
          <p:cNvSpPr>
            <a:spLocks noGrp="1"/>
          </p:cNvSpPr>
          <p:nvPr>
            <p:ph type="title"/>
          </p:nvPr>
        </p:nvSpPr>
        <p:spPr>
          <a:xfrm>
            <a:off x="1217944" y="543687"/>
            <a:ext cx="9756112" cy="1046868"/>
          </a:xfrm>
        </p:spPr>
        <p:txBody>
          <a:bodyPr vert="horz" lIns="109728" tIns="109728" rIns="109728" bIns="91440" rtlCol="0" anchor="ctr">
            <a:normAutofit/>
          </a:bodyPr>
          <a:lstStyle/>
          <a:p>
            <a:pPr algn="ctr"/>
            <a:r>
              <a:rPr lang="en-US">
                <a:ln w="0"/>
                <a:effectLst>
                  <a:outerShdw blurRad="38100" dist="19050" dir="2700000" algn="tl" rotWithShape="0">
                    <a:schemeClr val="dk1">
                      <a:alpha val="40000"/>
                    </a:schemeClr>
                  </a:outerShdw>
                </a:effectLst>
              </a:rPr>
              <a:t>Continue:</a:t>
            </a:r>
          </a:p>
        </p:txBody>
      </p:sp>
      <p:sp>
        <p:nvSpPr>
          <p:cNvPr id="186" name="Freeform: Shape 185">
            <a:extLst>
              <a:ext uri="{FF2B5EF4-FFF2-40B4-BE49-F238E27FC236}">
                <a16:creationId xmlns:a16="http://schemas.microsoft.com/office/drawing/2014/main" id="{F0457BB4-CED7-4065-8959-D6B51491B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90529" y="-4583452"/>
            <a:ext cx="1011248" cy="12191695"/>
          </a:xfrm>
          <a:custGeom>
            <a:avLst/>
            <a:gdLst>
              <a:gd name="connsiteX0" fmla="*/ 0 w 1102849"/>
              <a:gd name="connsiteY0" fmla="*/ 12191695 h 12191695"/>
              <a:gd name="connsiteX1" fmla="*/ 65312 w 1102849"/>
              <a:gd name="connsiteY1" fmla="*/ 12017158 h 12191695"/>
              <a:gd name="connsiteX2" fmla="*/ 1090278 w 1102849"/>
              <a:gd name="connsiteY2" fmla="*/ 6524670 h 12191695"/>
              <a:gd name="connsiteX3" fmla="*/ 568848 w 1102849"/>
              <a:gd name="connsiteY3" fmla="*/ 405211 h 12191695"/>
              <a:gd name="connsiteX4" fmla="*/ 479291 w 1102849"/>
              <a:gd name="connsiteY4" fmla="*/ 0 h 12191695"/>
              <a:gd name="connsiteX5" fmla="*/ 491862 w 1102849"/>
              <a:gd name="connsiteY5" fmla="*/ 0 h 12191695"/>
              <a:gd name="connsiteX6" fmla="*/ 581419 w 1102849"/>
              <a:gd name="connsiteY6" fmla="*/ 405211 h 12191695"/>
              <a:gd name="connsiteX7" fmla="*/ 1102849 w 1102849"/>
              <a:gd name="connsiteY7" fmla="*/ 6524670 h 12191695"/>
              <a:gd name="connsiteX8" fmla="*/ 77883 w 1102849"/>
              <a:gd name="connsiteY8" fmla="*/ 12017158 h 12191695"/>
              <a:gd name="connsiteX9" fmla="*/ 12571 w 1102849"/>
              <a:gd name="connsiteY9"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849" h="12191695">
                <a:moveTo>
                  <a:pt x="0" y="12191695"/>
                </a:moveTo>
                <a:lnTo>
                  <a:pt x="65312" y="12017158"/>
                </a:lnTo>
                <a:cubicBezTo>
                  <a:pt x="611528" y="10555569"/>
                  <a:pt x="1090278" y="9148088"/>
                  <a:pt x="1090278" y="6524670"/>
                </a:cubicBezTo>
                <a:cubicBezTo>
                  <a:pt x="1090278" y="4186551"/>
                  <a:pt x="907694" y="2048159"/>
                  <a:pt x="568848" y="405211"/>
                </a:cubicBezTo>
                <a:lnTo>
                  <a:pt x="479291" y="0"/>
                </a:lnTo>
                <a:lnTo>
                  <a:pt x="491862" y="0"/>
                </a:lnTo>
                <a:lnTo>
                  <a:pt x="581419" y="405211"/>
                </a:lnTo>
                <a:cubicBezTo>
                  <a:pt x="920265" y="2048159"/>
                  <a:pt x="1102849" y="4186551"/>
                  <a:pt x="1102849" y="6524670"/>
                </a:cubicBezTo>
                <a:cubicBezTo>
                  <a:pt x="1102849" y="9148088"/>
                  <a:pt x="624099" y="10555569"/>
                  <a:pt x="77883" y="12017158"/>
                </a:cubicBezTo>
                <a:lnTo>
                  <a:pt x="12571" y="12191695"/>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40" name="TextBox 4">
            <a:extLst>
              <a:ext uri="{FF2B5EF4-FFF2-40B4-BE49-F238E27FC236}">
                <a16:creationId xmlns:a16="http://schemas.microsoft.com/office/drawing/2014/main" id="{49800315-08E5-2A85-4398-FA970F1B494C}"/>
              </a:ext>
            </a:extLst>
          </p:cNvPr>
          <p:cNvGraphicFramePr/>
          <p:nvPr>
            <p:extLst>
              <p:ext uri="{D42A27DB-BD31-4B8C-83A1-F6EECF244321}">
                <p14:modId xmlns:p14="http://schemas.microsoft.com/office/powerpoint/2010/main" val="1643502199"/>
              </p:ext>
            </p:extLst>
          </p:nvPr>
        </p:nvGraphicFramePr>
        <p:xfrm>
          <a:off x="1920875" y="2812010"/>
          <a:ext cx="8769350" cy="3833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1053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0" name="Freeform: Shape 119">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1" name="Freeform: Shape 120">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2" name="Freeform: Shape 121">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145C4F4-459D-B751-129A-52F26B9B3469}"/>
              </a:ext>
            </a:extLst>
          </p:cNvPr>
          <p:cNvSpPr>
            <a:spLocks noGrp="1"/>
          </p:cNvSpPr>
          <p:nvPr>
            <p:ph type="title"/>
          </p:nvPr>
        </p:nvSpPr>
        <p:spPr>
          <a:xfrm>
            <a:off x="587602" y="294772"/>
            <a:ext cx="5185645" cy="1175809"/>
          </a:xfrm>
        </p:spPr>
        <p:txBody>
          <a:bodyPr anchor="b">
            <a:normAutofit/>
          </a:bodyPr>
          <a:lstStyle/>
          <a:p>
            <a:r>
              <a:rPr lang="en-GB" b="0" spc="0" dirty="0">
                <a:ln w="0">
                  <a:solidFill>
                    <a:srgbClr val="FF0000"/>
                  </a:solidFill>
                </a:ln>
                <a:effectLst>
                  <a:outerShdw blurRad="38100" dist="19050" dir="2700000" algn="tl" rotWithShape="0">
                    <a:schemeClr val="dk1">
                      <a:alpha val="40000"/>
                    </a:schemeClr>
                  </a:outerShdw>
                </a:effectLst>
              </a:rPr>
              <a:t>Nature vs Nurture</a:t>
            </a:r>
          </a:p>
        </p:txBody>
      </p:sp>
      <p:graphicFrame>
        <p:nvGraphicFramePr>
          <p:cNvPr id="124" name="Content Placeholder 2">
            <a:extLst>
              <a:ext uri="{FF2B5EF4-FFF2-40B4-BE49-F238E27FC236}">
                <a16:creationId xmlns:a16="http://schemas.microsoft.com/office/drawing/2014/main" id="{A6C03CA8-C225-4638-0D32-8FD414015BAE}"/>
              </a:ext>
            </a:extLst>
          </p:cNvPr>
          <p:cNvGraphicFramePr>
            <a:graphicFrameLocks noGrp="1"/>
          </p:cNvGraphicFramePr>
          <p:nvPr>
            <p:ph idx="1"/>
            <p:extLst>
              <p:ext uri="{D42A27DB-BD31-4B8C-83A1-F6EECF244321}">
                <p14:modId xmlns:p14="http://schemas.microsoft.com/office/powerpoint/2010/main" val="899781754"/>
              </p:ext>
            </p:extLst>
          </p:nvPr>
        </p:nvGraphicFramePr>
        <p:xfrm>
          <a:off x="153899" y="1658679"/>
          <a:ext cx="6996318" cy="48175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7" name="Graphic 86" descr="Brain">
            <a:extLst>
              <a:ext uri="{FF2B5EF4-FFF2-40B4-BE49-F238E27FC236}">
                <a16:creationId xmlns:a16="http://schemas.microsoft.com/office/drawing/2014/main" id="{ABB2E4EF-4EE9-9F53-76DF-0AB35EC0CC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2270840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51" name="Straight Connector 150">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3" name="Rectangle 15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Title 2">
            <a:extLst>
              <a:ext uri="{FF2B5EF4-FFF2-40B4-BE49-F238E27FC236}">
                <a16:creationId xmlns:a16="http://schemas.microsoft.com/office/drawing/2014/main" id="{ECE8E904-7AE0-D6AF-771B-963A898DFB0B}"/>
              </a:ext>
            </a:extLst>
          </p:cNvPr>
          <p:cNvSpPr>
            <a:spLocks noGrp="1"/>
          </p:cNvSpPr>
          <p:nvPr>
            <p:ph type="title"/>
          </p:nvPr>
        </p:nvSpPr>
        <p:spPr>
          <a:xfrm>
            <a:off x="95693" y="442914"/>
            <a:ext cx="6481792" cy="1183868"/>
          </a:xfrm>
        </p:spPr>
        <p:txBody>
          <a:bodyPr vert="horz" lIns="109728" tIns="109728" rIns="109728" bIns="91440" rtlCol="0" anchor="b">
            <a:normAutofit fontScale="90000"/>
          </a:bodyPr>
          <a:lstStyle/>
          <a:p>
            <a:pPr>
              <a:lnSpc>
                <a:spcPct val="120000"/>
              </a:lnSpc>
            </a:pPr>
            <a:r>
              <a:rPr lang="en-US" sz="2000" dirty="0">
                <a:ln w="0">
                  <a:solidFill>
                    <a:srgbClr val="00B050"/>
                  </a:solidFill>
                </a:ln>
                <a:effectLst>
                  <a:outerShdw blurRad="38100" dist="25400" dir="5400000" algn="ctr" rotWithShape="0">
                    <a:srgbClr val="6E747A">
                      <a:alpha val="43000"/>
                    </a:srgbClr>
                  </a:outerShdw>
                </a:effectLst>
              </a:rPr>
              <a:t>Theory-Informed Support Plan</a:t>
            </a:r>
            <a:br>
              <a:rPr lang="en-US" sz="2000" dirty="0"/>
            </a:br>
            <a:r>
              <a:rPr lang="en-US" sz="2000" dirty="0"/>
              <a:t>All strategies are directly linked to Vygotsky’s concepts:</a:t>
            </a:r>
          </a:p>
        </p:txBody>
      </p:sp>
      <p:sp>
        <p:nvSpPr>
          <p:cNvPr id="4" name="Text Placeholder 3">
            <a:extLst>
              <a:ext uri="{FF2B5EF4-FFF2-40B4-BE49-F238E27FC236}">
                <a16:creationId xmlns:a16="http://schemas.microsoft.com/office/drawing/2014/main" id="{301FC990-2C6A-1665-EB4E-7BA230E609BA}"/>
              </a:ext>
            </a:extLst>
          </p:cNvPr>
          <p:cNvSpPr>
            <a:spLocks noGrp="1"/>
          </p:cNvSpPr>
          <p:nvPr>
            <p:ph type="body" sz="half" idx="2"/>
          </p:nvPr>
        </p:nvSpPr>
        <p:spPr>
          <a:xfrm>
            <a:off x="0" y="1722474"/>
            <a:ext cx="6986049" cy="4944139"/>
          </a:xfrm>
        </p:spPr>
        <p:txBody>
          <a:bodyPr vert="horz" lIns="109728" tIns="109728" rIns="109728" bIns="91440" rtlCol="0">
            <a:normAutofit lnSpcReduction="10000"/>
          </a:bodyPr>
          <a:lstStyle/>
          <a:p>
            <a:pPr indent="-342900">
              <a:lnSpc>
                <a:spcPct val="130000"/>
              </a:lnSpc>
              <a:spcBef>
                <a:spcPts val="930"/>
              </a:spcBef>
              <a:buFont typeface="Corbel" panose="020B0503020204020204" pitchFamily="34" charset="0"/>
              <a:buAutoNum type="arabicPeriod"/>
            </a:pPr>
            <a:r>
              <a:rPr lang="en-US" sz="1400" dirty="0">
                <a:solidFill>
                  <a:srgbClr val="C00000"/>
                </a:solidFill>
                <a:latin typeface="Arial" panose="020B0604020202020204" pitchFamily="34" charset="0"/>
                <a:cs typeface="Arial" panose="020B0604020202020204" pitchFamily="34" charset="0"/>
              </a:rPr>
              <a:t>Scaffolding and ZPD Support:</a:t>
            </a:r>
          </a:p>
          <a:p>
            <a:pPr marL="0" lvl="1" indent="-285750">
              <a:lnSpc>
                <a:spcPct val="130000"/>
              </a:lnSpc>
              <a:buFont typeface="Corbel" panose="020B0503020204020204" pitchFamily="34" charset="0"/>
              <a:buChar char="•"/>
            </a:pPr>
            <a:r>
              <a:rPr lang="en-US" sz="1200" dirty="0">
                <a:latin typeface="Arial" panose="020B0604020202020204" pitchFamily="34" charset="0"/>
                <a:cs typeface="Arial" panose="020B0604020202020204" pitchFamily="34" charset="0"/>
              </a:rPr>
              <a:t>Provide guide play sessions with adults modelling interaction.</a:t>
            </a:r>
          </a:p>
          <a:p>
            <a:pPr marL="0" lvl="1" indent="-285750">
              <a:lnSpc>
                <a:spcPct val="130000"/>
              </a:lnSpc>
              <a:buFont typeface="Corbel" panose="020B0503020204020204" pitchFamily="34" charset="0"/>
              <a:buChar char="•"/>
            </a:pPr>
            <a:r>
              <a:rPr lang="en-US" sz="1200" dirty="0">
                <a:latin typeface="Arial" panose="020B0604020202020204" pitchFamily="34" charset="0"/>
                <a:cs typeface="Arial" panose="020B0604020202020204" pitchFamily="34" charset="0"/>
              </a:rPr>
              <a:t>Break tasks into manageable steps.</a:t>
            </a:r>
          </a:p>
          <a:p>
            <a:pPr marL="171450" lvl="1" indent="-171450">
              <a:lnSpc>
                <a:spcPct val="130000"/>
              </a:lnSpc>
              <a:buFont typeface="Arial" panose="020B0604020202020204" pitchFamily="34" charset="0"/>
              <a:buChar char="•"/>
            </a:pPr>
            <a:r>
              <a:rPr lang="en-US" sz="1200" dirty="0">
                <a:latin typeface="Arial" panose="020B0604020202020204" pitchFamily="34" charset="0"/>
                <a:cs typeface="Arial" panose="020B0604020202020204" pitchFamily="34" charset="0"/>
              </a:rPr>
              <a:t> Gradually reduce support as confidence increases.</a:t>
            </a:r>
          </a:p>
          <a:p>
            <a:pPr marL="0" lvl="1">
              <a:lnSpc>
                <a:spcPct val="130000"/>
              </a:lnSpc>
            </a:pPr>
            <a:r>
              <a:rPr lang="en-US" dirty="0">
                <a:solidFill>
                  <a:srgbClr val="C00000"/>
                </a:solidFill>
              </a:rPr>
              <a:t>2</a:t>
            </a:r>
            <a:r>
              <a:rPr lang="en-US" dirty="0">
                <a:solidFill>
                  <a:srgbClr val="C00000"/>
                </a:solidFill>
                <a:latin typeface="Arial" panose="020B0604020202020204" pitchFamily="34" charset="0"/>
                <a:cs typeface="Arial" panose="020B0604020202020204" pitchFamily="34" charset="0"/>
              </a:rPr>
              <a:t>. Language-Rich Environment:</a:t>
            </a:r>
          </a:p>
          <a:p>
            <a:pPr marL="0" lvl="1">
              <a:lnSpc>
                <a:spcPct val="130000"/>
              </a:lnSpc>
            </a:pPr>
            <a:r>
              <a:rPr lang="en-US" sz="1200" dirty="0">
                <a:latin typeface="Arial" panose="020B0604020202020204" pitchFamily="34" charset="0"/>
                <a:cs typeface="Arial" panose="020B0604020202020204" pitchFamily="34" charset="0"/>
              </a:rPr>
              <a:t>Use:</a:t>
            </a:r>
          </a:p>
          <a:p>
            <a:pPr marL="0" lvl="1" indent="-285750">
              <a:lnSpc>
                <a:spcPct val="130000"/>
              </a:lnSpc>
              <a:buFont typeface="Corbel" panose="020B0503020204020204" pitchFamily="34" charset="0"/>
              <a:buChar char="•"/>
            </a:pPr>
            <a:r>
              <a:rPr lang="en-US" sz="1200" dirty="0">
                <a:latin typeface="Arial" panose="020B0604020202020204" pitchFamily="34" charset="0"/>
                <a:cs typeface="Arial" panose="020B0604020202020204" pitchFamily="34" charset="0"/>
              </a:rPr>
              <a:t>Storytelling </a:t>
            </a:r>
          </a:p>
          <a:p>
            <a:pPr marL="0" lvl="1" indent="-285750">
              <a:lnSpc>
                <a:spcPct val="130000"/>
              </a:lnSpc>
              <a:buFont typeface="Corbel" panose="020B0503020204020204" pitchFamily="34" charset="0"/>
              <a:buChar char="•"/>
            </a:pPr>
            <a:r>
              <a:rPr lang="en-US" sz="1200" dirty="0">
                <a:latin typeface="Arial" panose="020B0604020202020204" pitchFamily="34" charset="0"/>
                <a:cs typeface="Arial" panose="020B0604020202020204" pitchFamily="34" charset="0"/>
              </a:rPr>
              <a:t>Singing</a:t>
            </a:r>
          </a:p>
          <a:p>
            <a:pPr marL="0" lvl="1" indent="-285750">
              <a:lnSpc>
                <a:spcPct val="130000"/>
              </a:lnSpc>
              <a:buFont typeface="Corbel" panose="020B0503020204020204" pitchFamily="34" charset="0"/>
              <a:buChar char="•"/>
            </a:pPr>
            <a:r>
              <a:rPr lang="en-US" sz="1200" dirty="0">
                <a:latin typeface="Arial" panose="020B0604020202020204" pitchFamily="34" charset="0"/>
                <a:cs typeface="Arial" panose="020B0604020202020204" pitchFamily="34" charset="0"/>
              </a:rPr>
              <a:t>Open-ended questions</a:t>
            </a:r>
          </a:p>
          <a:p>
            <a:pPr marL="0" lvl="1" indent="-285750">
              <a:lnSpc>
                <a:spcPct val="130000"/>
              </a:lnSpc>
              <a:buFont typeface="Corbel" panose="020B0503020204020204" pitchFamily="34" charset="0"/>
              <a:buChar char="•"/>
            </a:pPr>
            <a:r>
              <a:rPr lang="en-US" sz="1200" dirty="0">
                <a:latin typeface="Arial" panose="020B0604020202020204" pitchFamily="34" charset="0"/>
                <a:cs typeface="Arial" panose="020B0604020202020204" pitchFamily="34" charset="0"/>
              </a:rPr>
              <a:t>Practitioners model language to act as MKOs.</a:t>
            </a:r>
          </a:p>
          <a:p>
            <a:pPr marL="0" lvl="1">
              <a:lnSpc>
                <a:spcPct val="130000"/>
              </a:lnSpc>
            </a:pPr>
            <a:r>
              <a:rPr lang="en-US" dirty="0">
                <a:solidFill>
                  <a:srgbClr val="C00000"/>
                </a:solidFill>
                <a:latin typeface="Arial" panose="020B0604020202020204" pitchFamily="34" charset="0"/>
                <a:cs typeface="Arial" panose="020B0604020202020204" pitchFamily="34" charset="0"/>
              </a:rPr>
              <a:t>3. Structured Social Interaction:</a:t>
            </a:r>
          </a:p>
          <a:p>
            <a:pPr marL="0" lvl="1" indent="-171450">
              <a:lnSpc>
                <a:spcPct val="130000"/>
              </a:lnSpc>
              <a:buFont typeface="Corbel" panose="020B0503020204020204" pitchFamily="34" charset="0"/>
              <a:buChar char="•"/>
            </a:pPr>
            <a:r>
              <a:rPr lang="en-US" sz="1200" dirty="0">
                <a:latin typeface="Arial" panose="020B0604020202020204" pitchFamily="34" charset="0"/>
                <a:cs typeface="Arial" panose="020B0604020202020204" pitchFamily="34" charset="0"/>
              </a:rPr>
              <a:t>Small group activities to reduce overwhelm.</a:t>
            </a:r>
          </a:p>
          <a:p>
            <a:pPr marL="0" lvl="1" indent="-171450">
              <a:lnSpc>
                <a:spcPct val="130000"/>
              </a:lnSpc>
              <a:buFont typeface="Corbel" panose="020B0503020204020204" pitchFamily="34" charset="0"/>
              <a:buChar char="•"/>
            </a:pPr>
            <a:r>
              <a:rPr lang="en-US" sz="1200" dirty="0">
                <a:latin typeface="Arial" panose="020B0604020202020204" pitchFamily="34" charset="0"/>
                <a:cs typeface="Arial" panose="020B0604020202020204" pitchFamily="34" charset="0"/>
              </a:rPr>
              <a:t>Pair Issac with supportive peers (peer MKOs).</a:t>
            </a:r>
          </a:p>
          <a:p>
            <a:pPr marL="0" lvl="1" indent="-171450">
              <a:lnSpc>
                <a:spcPct val="130000"/>
              </a:lnSpc>
              <a:buFont typeface="Corbel" panose="020B0503020204020204" pitchFamily="34" charset="0"/>
              <a:buChar char="•"/>
            </a:pPr>
            <a:r>
              <a:rPr lang="en-US" sz="1200" dirty="0">
                <a:latin typeface="Arial" panose="020B0604020202020204" pitchFamily="34" charset="0"/>
                <a:cs typeface="Arial" panose="020B0604020202020204" pitchFamily="34" charset="0"/>
              </a:rPr>
              <a:t>Encourage cooperative play.(Vygotsky, 1978; Wood, Bruner and Ross, 1976)</a:t>
            </a:r>
          </a:p>
          <a:p>
            <a:pPr marL="0" lvl="1">
              <a:lnSpc>
                <a:spcPct val="130000"/>
              </a:lnSpc>
            </a:pPr>
            <a:endParaRPr lang="en-US" sz="600" dirty="0"/>
          </a:p>
          <a:p>
            <a:pPr marL="0" lvl="1" indent="-285750">
              <a:lnSpc>
                <a:spcPct val="130000"/>
              </a:lnSpc>
              <a:buFont typeface="Corbel" panose="020B0503020204020204" pitchFamily="34" charset="0"/>
              <a:buChar char="•"/>
            </a:pPr>
            <a:endParaRPr lang="en-US" sz="600" dirty="0"/>
          </a:p>
          <a:p>
            <a:pPr marL="0" lvl="1">
              <a:lnSpc>
                <a:spcPct val="130000"/>
              </a:lnSpc>
            </a:pPr>
            <a:endParaRPr lang="en-US" sz="600" dirty="0"/>
          </a:p>
          <a:p>
            <a:pPr marL="0" lvl="1">
              <a:lnSpc>
                <a:spcPct val="130000"/>
              </a:lnSpc>
            </a:pPr>
            <a:endParaRPr lang="en-US" sz="600" dirty="0"/>
          </a:p>
          <a:p>
            <a:pPr marL="0" lvl="1">
              <a:lnSpc>
                <a:spcPct val="130000"/>
              </a:lnSpc>
            </a:pPr>
            <a:endParaRPr lang="en-US" sz="600" dirty="0"/>
          </a:p>
        </p:txBody>
      </p:sp>
      <p:sp>
        <p:nvSpPr>
          <p:cNvPr id="155" name="Freeform: Shape 15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7" name="Freeform: Shape 15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9" name="Freeform: Shape 158">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98" name="Picture 97" descr="3D rendering of game pieces tied together with a rope">
            <a:extLst>
              <a:ext uri="{FF2B5EF4-FFF2-40B4-BE49-F238E27FC236}">
                <a16:creationId xmlns:a16="http://schemas.microsoft.com/office/drawing/2014/main" id="{1AFF1067-D733-521B-8802-7A7FC378B202}"/>
              </a:ext>
            </a:extLst>
          </p:cNvPr>
          <p:cNvPicPr>
            <a:picLocks noChangeAspect="1"/>
          </p:cNvPicPr>
          <p:nvPr/>
        </p:nvPicPr>
        <p:blipFill>
          <a:blip r:embed="rId2"/>
          <a:srcRect l="9383" r="36067"/>
          <a:stretch>
            <a:fillRect/>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4156489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5AB8F98-27E9-490A-9FFC-6FB07CEAB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762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CBB673AF-CE4B-46CB-AF61-47A2F6B51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92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BB244C92-C225-4ED6-9477-FE38CFE2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D3B79606-5986-49BA-9D40-A0FD94094D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7618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D534AD34-A74F-4FCD-8E77-6A38F9263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6083" y="0"/>
            <a:ext cx="9841377" cy="6858000"/>
          </a:xfrm>
          <a:custGeom>
            <a:avLst/>
            <a:gdLst>
              <a:gd name="connsiteX0" fmla="*/ 1623023 w 9841377"/>
              <a:gd name="connsiteY0" fmla="*/ 0 h 6858000"/>
              <a:gd name="connsiteX1" fmla="*/ 4289416 w 9841377"/>
              <a:gd name="connsiteY1" fmla="*/ 0 h 6858000"/>
              <a:gd name="connsiteX2" fmla="*/ 4359035 w 9841377"/>
              <a:gd name="connsiteY2" fmla="*/ 0 h 6858000"/>
              <a:gd name="connsiteX3" fmla="*/ 5482342 w 9841377"/>
              <a:gd name="connsiteY3" fmla="*/ 0 h 6858000"/>
              <a:gd name="connsiteX4" fmla="*/ 5551962 w 9841377"/>
              <a:gd name="connsiteY4" fmla="*/ 0 h 6858000"/>
              <a:gd name="connsiteX5" fmla="*/ 8218354 w 9841377"/>
              <a:gd name="connsiteY5" fmla="*/ 0 h 6858000"/>
              <a:gd name="connsiteX6" fmla="*/ 8240478 w 9841377"/>
              <a:gd name="connsiteY6" fmla="*/ 14997 h 6858000"/>
              <a:gd name="connsiteX7" fmla="*/ 9841377 w 9841377"/>
              <a:gd name="connsiteY7" fmla="*/ 3621656 h 6858000"/>
              <a:gd name="connsiteX8" fmla="*/ 7967027 w 9841377"/>
              <a:gd name="connsiteY8" fmla="*/ 6374814 h 6858000"/>
              <a:gd name="connsiteX9" fmla="*/ 7450379 w 9841377"/>
              <a:gd name="connsiteY9" fmla="*/ 6780599 h 6858000"/>
              <a:gd name="connsiteX10" fmla="*/ 7338623 w 9841377"/>
              <a:gd name="connsiteY10" fmla="*/ 6858000 h 6858000"/>
              <a:gd name="connsiteX11" fmla="*/ 5551962 w 9841377"/>
              <a:gd name="connsiteY11" fmla="*/ 6858000 h 6858000"/>
              <a:gd name="connsiteX12" fmla="*/ 5482342 w 9841377"/>
              <a:gd name="connsiteY12" fmla="*/ 6858000 h 6858000"/>
              <a:gd name="connsiteX13" fmla="*/ 4359035 w 9841377"/>
              <a:gd name="connsiteY13" fmla="*/ 6858000 h 6858000"/>
              <a:gd name="connsiteX14" fmla="*/ 4289416 w 9841377"/>
              <a:gd name="connsiteY14" fmla="*/ 6858000 h 6858000"/>
              <a:gd name="connsiteX15" fmla="*/ 2502754 w 9841377"/>
              <a:gd name="connsiteY15" fmla="*/ 6858000 h 6858000"/>
              <a:gd name="connsiteX16" fmla="*/ 2390998 w 9841377"/>
              <a:gd name="connsiteY16" fmla="*/ 6780599 h 6858000"/>
              <a:gd name="connsiteX17" fmla="*/ 1874350 w 9841377"/>
              <a:gd name="connsiteY17" fmla="*/ 6374814 h 6858000"/>
              <a:gd name="connsiteX18" fmla="*/ 0 w 9841377"/>
              <a:gd name="connsiteY18" fmla="*/ 3621656 h 6858000"/>
              <a:gd name="connsiteX19" fmla="*/ 1600899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1623023" y="0"/>
                </a:moveTo>
                <a:lnTo>
                  <a:pt x="4289416" y="0"/>
                </a:lnTo>
                <a:lnTo>
                  <a:pt x="4359035" y="0"/>
                </a:lnTo>
                <a:lnTo>
                  <a:pt x="5482342" y="0"/>
                </a:lnTo>
                <a:lnTo>
                  <a:pt x="5551962" y="0"/>
                </a:lnTo>
                <a:lnTo>
                  <a:pt x="8218354" y="0"/>
                </a:lnTo>
                <a:lnTo>
                  <a:pt x="8240478" y="14997"/>
                </a:lnTo>
                <a:cubicBezTo>
                  <a:pt x="9267641" y="754641"/>
                  <a:pt x="9841377" y="2093192"/>
                  <a:pt x="9841377" y="3621656"/>
                </a:cubicBezTo>
                <a:cubicBezTo>
                  <a:pt x="9841377" y="4969131"/>
                  <a:pt x="8912652" y="5602839"/>
                  <a:pt x="7967027" y="6374814"/>
                </a:cubicBezTo>
                <a:cubicBezTo>
                  <a:pt x="7794824" y="6515397"/>
                  <a:pt x="7624197" y="6653108"/>
                  <a:pt x="7450379" y="6780599"/>
                </a:cubicBezTo>
                <a:lnTo>
                  <a:pt x="7338623" y="6858000"/>
                </a:lnTo>
                <a:lnTo>
                  <a:pt x="5551962" y="6858000"/>
                </a:lnTo>
                <a:lnTo>
                  <a:pt x="5482342" y="6858000"/>
                </a:lnTo>
                <a:lnTo>
                  <a:pt x="4359035" y="6858000"/>
                </a:lnTo>
                <a:lnTo>
                  <a:pt x="428941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3" name="Table 2">
            <a:extLst>
              <a:ext uri="{FF2B5EF4-FFF2-40B4-BE49-F238E27FC236}">
                <a16:creationId xmlns:a16="http://schemas.microsoft.com/office/drawing/2014/main" id="{736E7536-E603-244B-FED5-F40FDEBFB5A5}"/>
              </a:ext>
            </a:extLst>
          </p:cNvPr>
          <p:cNvGraphicFramePr>
            <a:graphicFrameLocks noGrp="1"/>
          </p:cNvGraphicFramePr>
          <p:nvPr>
            <p:extLst>
              <p:ext uri="{D42A27DB-BD31-4B8C-83A1-F6EECF244321}">
                <p14:modId xmlns:p14="http://schemas.microsoft.com/office/powerpoint/2010/main" val="630735402"/>
              </p:ext>
            </p:extLst>
          </p:nvPr>
        </p:nvGraphicFramePr>
        <p:xfrm>
          <a:off x="1893456" y="738909"/>
          <a:ext cx="8101150" cy="4802909"/>
        </p:xfrm>
        <a:graphic>
          <a:graphicData uri="http://schemas.openxmlformats.org/drawingml/2006/table">
            <a:tbl>
              <a:tblPr firstRow="1" bandRow="1">
                <a:tableStyleId>{5C22544A-7EE6-4342-B048-85BDC9FD1C3A}</a:tableStyleId>
              </a:tblPr>
              <a:tblGrid>
                <a:gridCol w="1931206">
                  <a:extLst>
                    <a:ext uri="{9D8B030D-6E8A-4147-A177-3AD203B41FA5}">
                      <a16:colId xmlns:a16="http://schemas.microsoft.com/office/drawing/2014/main" val="1010123085"/>
                    </a:ext>
                  </a:extLst>
                </a:gridCol>
                <a:gridCol w="1910323">
                  <a:extLst>
                    <a:ext uri="{9D8B030D-6E8A-4147-A177-3AD203B41FA5}">
                      <a16:colId xmlns:a16="http://schemas.microsoft.com/office/drawing/2014/main" val="1856624297"/>
                    </a:ext>
                  </a:extLst>
                </a:gridCol>
                <a:gridCol w="2119146">
                  <a:extLst>
                    <a:ext uri="{9D8B030D-6E8A-4147-A177-3AD203B41FA5}">
                      <a16:colId xmlns:a16="http://schemas.microsoft.com/office/drawing/2014/main" val="3013147713"/>
                    </a:ext>
                  </a:extLst>
                </a:gridCol>
                <a:gridCol w="2140475">
                  <a:extLst>
                    <a:ext uri="{9D8B030D-6E8A-4147-A177-3AD203B41FA5}">
                      <a16:colId xmlns:a16="http://schemas.microsoft.com/office/drawing/2014/main" val="2955911195"/>
                    </a:ext>
                  </a:extLst>
                </a:gridCol>
              </a:tblGrid>
              <a:tr h="890010">
                <a:tc>
                  <a:txBody>
                    <a:bodyPr/>
                    <a:lstStyle/>
                    <a:p>
                      <a:pPr algn="ctr"/>
                      <a:r>
                        <a:rPr lang="en-GB" sz="1500"/>
                        <a:t>4. Attachment-Based Approaches</a:t>
                      </a:r>
                    </a:p>
                  </a:txBody>
                  <a:tcPr marL="76544" marR="76544" marT="38271" marB="38271"/>
                </a:tc>
                <a:tc>
                  <a:txBody>
                    <a:bodyPr/>
                    <a:lstStyle/>
                    <a:p>
                      <a:pPr algn="ctr"/>
                      <a:r>
                        <a:rPr lang="en-GB" sz="1500"/>
                        <a:t>5. Emotional Regulation Strategies</a:t>
                      </a:r>
                    </a:p>
                  </a:txBody>
                  <a:tcPr marL="76544" marR="76544" marT="38271" marB="38271"/>
                </a:tc>
                <a:tc>
                  <a:txBody>
                    <a:bodyPr/>
                    <a:lstStyle/>
                    <a:p>
                      <a:pPr algn="ctr"/>
                      <a:r>
                        <a:rPr lang="en-GB" sz="1500"/>
                        <a:t>6. Parental Support and Modelling</a:t>
                      </a:r>
                    </a:p>
                  </a:txBody>
                  <a:tcPr marL="76544" marR="76544" marT="38271" marB="38271"/>
                </a:tc>
                <a:tc>
                  <a:txBody>
                    <a:bodyPr/>
                    <a:lstStyle/>
                    <a:p>
                      <a:pPr algn="ctr"/>
                      <a:r>
                        <a:rPr lang="en-GB" sz="1500"/>
                        <a:t>7. Multi-Agency Collaboration</a:t>
                      </a:r>
                    </a:p>
                  </a:txBody>
                  <a:tcPr marL="76544" marR="76544" marT="38271" marB="38271"/>
                </a:tc>
                <a:extLst>
                  <a:ext uri="{0D108BD9-81ED-4DB2-BD59-A6C34878D82A}">
                    <a16:rowId xmlns:a16="http://schemas.microsoft.com/office/drawing/2014/main" val="1586884671"/>
                  </a:ext>
                </a:extLst>
              </a:tr>
              <a:tr h="3912899">
                <a:tc>
                  <a:txBody>
                    <a:bodyPr/>
                    <a:lstStyle/>
                    <a:p>
                      <a:endParaRPr lang="en-GB" sz="1500"/>
                    </a:p>
                    <a:p>
                      <a:pPr marL="285750" indent="-285750">
                        <a:buFont typeface="Wingdings" panose="05000000000000000000" pitchFamily="2" charset="2"/>
                        <a:buChar char="ü"/>
                      </a:pPr>
                      <a:r>
                        <a:rPr lang="en-GB" sz="1400">
                          <a:latin typeface="Arial" panose="020B0604020202020204" pitchFamily="34" charset="0"/>
                          <a:cs typeface="Arial" panose="020B0604020202020204" pitchFamily="34" charset="0"/>
                        </a:rPr>
                        <a:t>Assign a </a:t>
                      </a:r>
                      <a:r>
                        <a:rPr lang="en-GB" sz="1400">
                          <a:solidFill>
                            <a:srgbClr val="C00000"/>
                          </a:solidFill>
                          <a:latin typeface="Arial" panose="020B0604020202020204" pitchFamily="34" charset="0"/>
                          <a:cs typeface="Arial" panose="020B0604020202020204" pitchFamily="34" charset="0"/>
                        </a:rPr>
                        <a:t>key worker </a:t>
                      </a:r>
                      <a:r>
                        <a:rPr lang="en-GB" sz="1400">
                          <a:latin typeface="Arial" panose="020B0604020202020204" pitchFamily="34" charset="0"/>
                          <a:cs typeface="Arial" panose="020B0604020202020204" pitchFamily="34" charset="0"/>
                        </a:rPr>
                        <a:t>for consistency.</a:t>
                      </a:r>
                    </a:p>
                    <a:p>
                      <a:pPr marL="285750" indent="-285750">
                        <a:buFont typeface="Wingdings" panose="05000000000000000000" pitchFamily="2" charset="2"/>
                        <a:buChar char="ü"/>
                      </a:pPr>
                      <a:endParaRPr lang="en-GB" sz="140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sz="140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400">
                          <a:latin typeface="Arial" panose="020B0604020202020204" pitchFamily="34" charset="0"/>
                          <a:cs typeface="Arial" panose="020B0604020202020204" pitchFamily="34" charset="0"/>
                        </a:rPr>
                        <a:t>Use predictable routines to reduce anxiety.</a:t>
                      </a:r>
                    </a:p>
                    <a:p>
                      <a:pPr marL="285750" indent="-285750">
                        <a:buFont typeface="Wingdings" panose="05000000000000000000" pitchFamily="2" charset="2"/>
                        <a:buChar char="ü"/>
                      </a:pPr>
                      <a:endParaRPr lang="en-GB" sz="140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sz="140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400">
                          <a:latin typeface="Arial" panose="020B0604020202020204" pitchFamily="34" charset="0"/>
                          <a:cs typeface="Arial" panose="020B0604020202020204" pitchFamily="34" charset="0"/>
                        </a:rPr>
                        <a:t>Gentle transitions to ease separation from mother.</a:t>
                      </a:r>
                    </a:p>
                    <a:p>
                      <a:pPr marL="0" indent="0">
                        <a:buFont typeface="Wingdings" panose="05000000000000000000" pitchFamily="2" charset="2"/>
                        <a:buNone/>
                      </a:pPr>
                      <a:endParaRPr lang="en-GB" sz="1400">
                        <a:latin typeface="Arial" panose="020B0604020202020204" pitchFamily="34" charset="0"/>
                        <a:cs typeface="Arial" panose="020B0604020202020204" pitchFamily="34" charset="0"/>
                      </a:endParaRPr>
                    </a:p>
                  </a:txBody>
                  <a:tcPr marL="76544" marR="76544" marT="38271" marB="38271"/>
                </a:tc>
                <a:tc>
                  <a:txBody>
                    <a:bodyPr/>
                    <a:lstStyle/>
                    <a:p>
                      <a:endParaRPr lang="en-GB" sz="1500" dirty="0"/>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Teach simple emotion words (e.g., “sad,” “worried”).</a:t>
                      </a:r>
                    </a:p>
                    <a:p>
                      <a:pPr marL="285750" indent="-285750">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Use visual aids (emotion cards).</a:t>
                      </a:r>
                    </a:p>
                    <a:p>
                      <a:pPr marL="285750" indent="-285750">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Model calming strategies (deep breathing, quiet space).</a:t>
                      </a:r>
                    </a:p>
                  </a:txBody>
                  <a:tcPr marL="76544" marR="76544" marT="38271" marB="38271"/>
                </a:tc>
                <a:tc>
                  <a:txBody>
                    <a:bodyPr/>
                    <a:lstStyle/>
                    <a:p>
                      <a:endParaRPr lang="en-GB" sz="1500" dirty="0"/>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Support mother with:</a:t>
                      </a:r>
                    </a:p>
                    <a:p>
                      <a:pPr marL="285750" indent="-285750" algn="ctr">
                        <a:buFont typeface="Arial" panose="020B0604020202020204" pitchFamily="34" charset="0"/>
                        <a:buChar char="•"/>
                      </a:pPr>
                      <a:r>
                        <a:rPr lang="en-GB" sz="1400" dirty="0">
                          <a:latin typeface="Arial" panose="020B0604020202020204" pitchFamily="34" charset="0"/>
                          <a:cs typeface="Arial" panose="020B0604020202020204" pitchFamily="34" charset="0"/>
                        </a:rPr>
                        <a:t>Positive interaction techniques </a:t>
                      </a:r>
                    </a:p>
                    <a:p>
                      <a:pPr marL="0" indent="0" algn="ctr">
                        <a:buFont typeface="Arial" panose="020B0604020202020204" pitchFamily="34" charset="0"/>
                        <a:buNone/>
                      </a:pPr>
                      <a:r>
                        <a:rPr lang="en-GB" sz="1400" dirty="0">
                          <a:latin typeface="Arial" panose="020B0604020202020204" pitchFamily="34" charset="0"/>
                          <a:cs typeface="Arial" panose="020B0604020202020204" pitchFamily="34" charset="0"/>
                        </a:rPr>
                        <a:t> </a:t>
                      </a:r>
                    </a:p>
                    <a:p>
                      <a:pPr marL="285750" indent="-285750" algn="ctr">
                        <a:buFont typeface="Arial" panose="020B0604020202020204" pitchFamily="34" charset="0"/>
                        <a:buChar char="•"/>
                      </a:pPr>
                      <a:r>
                        <a:rPr lang="en-GB" sz="1400" dirty="0">
                          <a:latin typeface="Arial" panose="020B0604020202020204" pitchFamily="34" charset="0"/>
                          <a:cs typeface="Arial" panose="020B0604020202020204" pitchFamily="34" charset="0"/>
                        </a:rPr>
                        <a:t>Simple play and communication strategies</a:t>
                      </a:r>
                    </a:p>
                    <a:p>
                      <a:pPr marL="0" indent="0" algn="ctr">
                        <a:buFont typeface="Arial" panose="020B0604020202020204" pitchFamily="34" charset="0"/>
                        <a:buNone/>
                      </a:pPr>
                      <a:r>
                        <a:rPr lang="en-GB" sz="1400" dirty="0">
                          <a:latin typeface="Arial" panose="020B0604020202020204" pitchFamily="34" charset="0"/>
                          <a:cs typeface="Arial" panose="020B0604020202020204" pitchFamily="34" charset="0"/>
                        </a:rPr>
                        <a:t>                   </a:t>
                      </a:r>
                    </a:p>
                    <a:p>
                      <a:pPr marL="285750" indent="-285750">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Encourage responsive communication at home. (DfE, 2021)</a:t>
                      </a:r>
                    </a:p>
                  </a:txBody>
                  <a:tcPr marL="76544" marR="76544" marT="38271" marB="38271"/>
                </a:tc>
                <a:tc>
                  <a:txBody>
                    <a:bodyPr/>
                    <a:lstStyle/>
                    <a:p>
                      <a:endParaRPr lang="en-GB" sz="1500" dirty="0"/>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Speech and language therapist for language delay.</a:t>
                      </a:r>
                    </a:p>
                    <a:p>
                      <a:pPr marL="285750" indent="-285750">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Health visitor for developmental monitoring.</a:t>
                      </a:r>
                    </a:p>
                    <a:p>
                      <a:pPr marL="285750" indent="-285750">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Mental health support for mother. </a:t>
                      </a:r>
                    </a:p>
                  </a:txBody>
                  <a:tcPr marL="76544" marR="76544" marT="38271" marB="38271"/>
                </a:tc>
                <a:extLst>
                  <a:ext uri="{0D108BD9-81ED-4DB2-BD59-A6C34878D82A}">
                    <a16:rowId xmlns:a16="http://schemas.microsoft.com/office/drawing/2014/main" val="3899494881"/>
                  </a:ext>
                </a:extLst>
              </a:tr>
            </a:tbl>
          </a:graphicData>
        </a:graphic>
      </p:graphicFrame>
    </p:spTree>
    <p:extLst>
      <p:ext uri="{BB962C8B-B14F-4D97-AF65-F5344CB8AC3E}">
        <p14:creationId xmlns:p14="http://schemas.microsoft.com/office/powerpoint/2010/main" val="2498084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903572-FCD4-63D2-7990-1CD62DBF8A40}"/>
              </a:ext>
            </a:extLst>
          </p:cNvPr>
          <p:cNvSpPr txBox="1"/>
          <p:nvPr/>
        </p:nvSpPr>
        <p:spPr>
          <a:xfrm>
            <a:off x="138547" y="2503054"/>
            <a:ext cx="2549236" cy="1569660"/>
          </a:xfrm>
          <a:prstGeom prst="rect">
            <a:avLst/>
          </a:prstGeom>
          <a:solidFill>
            <a:schemeClr val="accent6">
              <a:lumMod val="60000"/>
              <a:lumOff val="40000"/>
            </a:schemeClr>
          </a:solidFill>
        </p:spPr>
        <p:txBody>
          <a:bodyPr wrap="square" rtlCol="0">
            <a:spAutoFit/>
          </a:bodyPr>
          <a:lstStyle/>
          <a:p>
            <a:r>
              <a:rPr lang="en-GB"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Critical Evaluation of Vygotsky’s Theory </a:t>
            </a:r>
          </a:p>
        </p:txBody>
      </p:sp>
      <p:sp>
        <p:nvSpPr>
          <p:cNvPr id="5" name="TextBox 4">
            <a:extLst>
              <a:ext uri="{FF2B5EF4-FFF2-40B4-BE49-F238E27FC236}">
                <a16:creationId xmlns:a16="http://schemas.microsoft.com/office/drawing/2014/main" id="{6FFB24C1-5D24-D2B0-C244-9010747C1E32}"/>
              </a:ext>
            </a:extLst>
          </p:cNvPr>
          <p:cNvSpPr txBox="1"/>
          <p:nvPr/>
        </p:nvSpPr>
        <p:spPr>
          <a:xfrm>
            <a:off x="3953163" y="147904"/>
            <a:ext cx="2623127" cy="369332"/>
          </a:xfrm>
          <a:prstGeom prst="rect">
            <a:avLst/>
          </a:prstGeom>
          <a:solidFill>
            <a:srgbClr val="00B050"/>
          </a:solidFill>
        </p:spPr>
        <p:txBody>
          <a:bodyPr wrap="square" rtlCol="0">
            <a:spAutoFit/>
          </a:bodyPr>
          <a:lstStyle/>
          <a:p>
            <a:r>
              <a:rPr lang="en-GB" dirty="0"/>
              <a:t>Strengths</a:t>
            </a:r>
          </a:p>
        </p:txBody>
      </p:sp>
      <p:sp>
        <p:nvSpPr>
          <p:cNvPr id="7" name="TextBox 6">
            <a:extLst>
              <a:ext uri="{FF2B5EF4-FFF2-40B4-BE49-F238E27FC236}">
                <a16:creationId xmlns:a16="http://schemas.microsoft.com/office/drawing/2014/main" id="{CE6824EB-FCD4-6581-5EC5-24A989CA0DE4}"/>
              </a:ext>
            </a:extLst>
          </p:cNvPr>
          <p:cNvSpPr txBox="1"/>
          <p:nvPr/>
        </p:nvSpPr>
        <p:spPr>
          <a:xfrm>
            <a:off x="3953163" y="517217"/>
            <a:ext cx="6982692" cy="830997"/>
          </a:xfrm>
          <a:prstGeom prst="rect">
            <a:avLst/>
          </a:prstGeom>
          <a:noFill/>
        </p:spPr>
        <p:txBody>
          <a:bodyPr wrap="square" rtlCol="0">
            <a:spAutoFit/>
          </a:bodyPr>
          <a:lstStyle/>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Highlights importance of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Social interaction</a:t>
            </a:r>
            <a:r>
              <a:rPr lang="en-GB" sz="1600" dirty="0">
                <a:latin typeface="Arial" panose="020B0604020202020204" pitchFamily="34" charset="0"/>
                <a:cs typeface="Arial" panose="020B0604020202020204" pitchFamily="34" charset="0"/>
              </a:rPr>
              <a:t>, hight relevant to Isaac.</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Provides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practical strategies </a:t>
            </a:r>
            <a:r>
              <a:rPr lang="en-GB" sz="1600" dirty="0">
                <a:latin typeface="Arial" panose="020B0604020202020204" pitchFamily="34" charset="0"/>
                <a:cs typeface="Arial" panose="020B0604020202020204" pitchFamily="34" charset="0"/>
              </a:rPr>
              <a:t>(scaffolding, guided learning).</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Strong focus on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language development</a:t>
            </a:r>
            <a:r>
              <a:rPr lang="en-GB" sz="1600" dirty="0">
                <a:latin typeface="Arial" panose="020B0604020202020204" pitchFamily="34" charset="0"/>
                <a:cs typeface="Arial" panose="020B0604020202020204" pitchFamily="34" charset="0"/>
              </a:rPr>
              <a:t>, directly linked to Isaac’s delay.</a:t>
            </a:r>
          </a:p>
        </p:txBody>
      </p:sp>
      <p:sp>
        <p:nvSpPr>
          <p:cNvPr id="8" name="TextBox 7">
            <a:extLst>
              <a:ext uri="{FF2B5EF4-FFF2-40B4-BE49-F238E27FC236}">
                <a16:creationId xmlns:a16="http://schemas.microsoft.com/office/drawing/2014/main" id="{D66DCF5B-52BF-7533-C67B-D4B2FC74E175}"/>
              </a:ext>
            </a:extLst>
          </p:cNvPr>
          <p:cNvSpPr txBox="1"/>
          <p:nvPr/>
        </p:nvSpPr>
        <p:spPr>
          <a:xfrm>
            <a:off x="3953163" y="1505360"/>
            <a:ext cx="1287532" cy="369332"/>
          </a:xfrm>
          <a:prstGeom prst="rect">
            <a:avLst/>
          </a:prstGeom>
          <a:solidFill>
            <a:srgbClr val="00B0F0"/>
          </a:solidFill>
        </p:spPr>
        <p:txBody>
          <a:bodyPr wrap="none" rtlCol="0">
            <a:spAutoFit/>
          </a:bodyPr>
          <a:lstStyle/>
          <a:p>
            <a:r>
              <a:rPr lang="en-GB" dirty="0">
                <a:latin typeface="Arial" panose="020B0604020202020204" pitchFamily="34" charset="0"/>
                <a:cs typeface="Arial" panose="020B0604020202020204" pitchFamily="34" charset="0"/>
              </a:rPr>
              <a:t>Limitations</a:t>
            </a:r>
          </a:p>
        </p:txBody>
      </p:sp>
      <p:sp>
        <p:nvSpPr>
          <p:cNvPr id="9" name="TextBox 8">
            <a:extLst>
              <a:ext uri="{FF2B5EF4-FFF2-40B4-BE49-F238E27FC236}">
                <a16:creationId xmlns:a16="http://schemas.microsoft.com/office/drawing/2014/main" id="{70AD6FE5-5A16-B4A0-930F-7774BE39BE27}"/>
              </a:ext>
            </a:extLst>
          </p:cNvPr>
          <p:cNvSpPr txBox="1"/>
          <p:nvPr/>
        </p:nvSpPr>
        <p:spPr>
          <a:xfrm>
            <a:off x="3953163" y="1994883"/>
            <a:ext cx="8164946" cy="830997"/>
          </a:xfrm>
          <a:prstGeom prst="rect">
            <a:avLst/>
          </a:prstGeom>
          <a:noFill/>
        </p:spPr>
        <p:txBody>
          <a:bodyPr wrap="square" rtlCol="0">
            <a:spAutoFit/>
          </a:bodyPr>
          <a:lstStyle/>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May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underestimate biological factors </a:t>
            </a:r>
            <a:r>
              <a:rPr lang="en-GB" sz="1600" dirty="0">
                <a:latin typeface="Arial" panose="020B0604020202020204" pitchFamily="34" charset="0"/>
                <a:cs typeface="Arial" panose="020B0604020202020204" pitchFamily="34" charset="0"/>
              </a:rPr>
              <a:t>(e.g., temperament).</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Lacks clear stages of development (less structured than Piaget Theory.</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Relies heavily on availability of supportive adults-this may not always be realistic.</a:t>
            </a:r>
          </a:p>
        </p:txBody>
      </p:sp>
      <p:sp>
        <p:nvSpPr>
          <p:cNvPr id="10" name="TextBox 9">
            <a:extLst>
              <a:ext uri="{FF2B5EF4-FFF2-40B4-BE49-F238E27FC236}">
                <a16:creationId xmlns:a16="http://schemas.microsoft.com/office/drawing/2014/main" id="{00500B50-A30D-BD61-91B2-7E3DC6906D4E}"/>
              </a:ext>
            </a:extLst>
          </p:cNvPr>
          <p:cNvSpPr txBox="1"/>
          <p:nvPr/>
        </p:nvSpPr>
        <p:spPr>
          <a:xfrm>
            <a:off x="3953163" y="2983027"/>
            <a:ext cx="3724096" cy="369332"/>
          </a:xfrm>
          <a:prstGeom prst="rect">
            <a:avLst/>
          </a:prstGeom>
          <a:solidFill>
            <a:srgbClr val="0070C0"/>
          </a:solidFill>
        </p:spPr>
        <p:txBody>
          <a:bodyPr wrap="none" rtlCol="0">
            <a:spAutoFit/>
          </a:bodyPr>
          <a:lstStyle/>
          <a:p>
            <a:r>
              <a:rPr lang="en-GB" dirty="0">
                <a:latin typeface="Arial" panose="020B0604020202020204" pitchFamily="34" charset="0"/>
                <a:cs typeface="Arial" panose="020B0604020202020204" pitchFamily="34" charset="0"/>
              </a:rPr>
              <a:t>Cultural and Social Considerations</a:t>
            </a:r>
          </a:p>
        </p:txBody>
      </p:sp>
      <p:sp>
        <p:nvSpPr>
          <p:cNvPr id="12" name="TextBox 11">
            <a:extLst>
              <a:ext uri="{FF2B5EF4-FFF2-40B4-BE49-F238E27FC236}">
                <a16:creationId xmlns:a16="http://schemas.microsoft.com/office/drawing/2014/main" id="{3CD4377A-12E5-A060-130F-AE3C2B08CB95}"/>
              </a:ext>
            </a:extLst>
          </p:cNvPr>
          <p:cNvSpPr txBox="1"/>
          <p:nvPr/>
        </p:nvSpPr>
        <p:spPr>
          <a:xfrm>
            <a:off x="4017817" y="3370401"/>
            <a:ext cx="8035637" cy="1323439"/>
          </a:xfrm>
          <a:prstGeom prst="rect">
            <a:avLst/>
          </a:prstGeom>
          <a:noFill/>
        </p:spPr>
        <p:txBody>
          <a:bodyPr wrap="square" rtlCol="0">
            <a:spAutoFit/>
          </a:bodyPr>
          <a:lstStyle/>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Vygotsky values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cultural context</a:t>
            </a:r>
            <a:r>
              <a:rPr lang="en-GB" sz="1600" dirty="0">
                <a:latin typeface="Arial" panose="020B0604020202020204" pitchFamily="34" charset="0"/>
                <a:cs typeface="Arial" panose="020B0604020202020204" pitchFamily="34" charset="0"/>
              </a:rPr>
              <a:t>, making the theory adaptable to London’s diverse communities.</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However:</a:t>
            </a:r>
          </a:p>
          <a:p>
            <a:r>
              <a:rPr lang="en-GB" sz="1600" dirty="0">
                <a:latin typeface="Arial" panose="020B0604020202020204" pitchFamily="34" charset="0"/>
                <a:cs typeface="Arial" panose="020B0604020202020204" pitchFamily="34" charset="0"/>
              </a:rPr>
              <a:t>   . Different cultures may vary in communication styles and expectations.</a:t>
            </a:r>
          </a:p>
          <a:p>
            <a:r>
              <a:rPr lang="en-GB" sz="1600" dirty="0">
                <a:latin typeface="Arial" panose="020B0604020202020204" pitchFamily="34" charset="0"/>
                <a:cs typeface="Arial" panose="020B0604020202020204" pitchFamily="34" charset="0"/>
              </a:rPr>
              <a:t>   . Practitioners must ensure approaches are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culturally sensitive and inclusive.</a:t>
            </a:r>
            <a:r>
              <a:rPr lang="en-GB" sz="1600" dirty="0">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54F6706D-E503-9BDF-CBA6-769D7A87D938}"/>
              </a:ext>
            </a:extLst>
          </p:cNvPr>
          <p:cNvSpPr txBox="1"/>
          <p:nvPr/>
        </p:nvSpPr>
        <p:spPr>
          <a:xfrm>
            <a:off x="3953163" y="4832945"/>
            <a:ext cx="2121093" cy="369332"/>
          </a:xfrm>
          <a:prstGeom prst="rect">
            <a:avLst/>
          </a:prstGeom>
          <a:solidFill>
            <a:schemeClr val="accent3">
              <a:lumMod val="75000"/>
            </a:schemeClr>
          </a:solidFill>
        </p:spPr>
        <p:txBody>
          <a:bodyPr wrap="none" rtlCol="0">
            <a:spAutoFit/>
          </a:bodyPr>
          <a:lstStyle/>
          <a:p>
            <a:r>
              <a:rPr lang="en-GB" dirty="0">
                <a:latin typeface="Arial" panose="020B0604020202020204" pitchFamily="34" charset="0"/>
                <a:cs typeface="Arial" panose="020B0604020202020204" pitchFamily="34" charset="0"/>
              </a:rPr>
              <a:t>Overall Usefulness</a:t>
            </a:r>
          </a:p>
        </p:txBody>
      </p:sp>
      <p:sp>
        <p:nvSpPr>
          <p:cNvPr id="14" name="TextBox 13">
            <a:extLst>
              <a:ext uri="{FF2B5EF4-FFF2-40B4-BE49-F238E27FC236}">
                <a16:creationId xmlns:a16="http://schemas.microsoft.com/office/drawing/2014/main" id="{4370D53D-223E-6C5C-A63B-8C79F68045EA}"/>
              </a:ext>
            </a:extLst>
          </p:cNvPr>
          <p:cNvSpPr txBox="1"/>
          <p:nvPr/>
        </p:nvSpPr>
        <p:spPr>
          <a:xfrm>
            <a:off x="3953163" y="5352640"/>
            <a:ext cx="5008102" cy="1354217"/>
          </a:xfrm>
          <a:prstGeom prst="rect">
            <a:avLst/>
          </a:prstGeom>
          <a:noFill/>
        </p:spPr>
        <p:txBody>
          <a:bodyPr wrap="none" rtlCol="0">
            <a:spAutoFit/>
          </a:bodyPr>
          <a:lstStyle/>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Highly applicable in early year settings because it:</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Emphasises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relationships and environment </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Supports intervention planning</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Aligns with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inclusive and holistic practice</a:t>
            </a:r>
          </a:p>
          <a:p>
            <a:pPr marL="285750" indent="-285750">
              <a:buFont typeface="Wingdings" panose="05000000000000000000" pitchFamily="2" charset="2"/>
              <a:buChar char="ü"/>
            </a:pPr>
            <a:endParaRPr lang="en-GB" dirty="0"/>
          </a:p>
        </p:txBody>
      </p:sp>
      <p:sp>
        <p:nvSpPr>
          <p:cNvPr id="15" name="Arrow: Right 14">
            <a:extLst>
              <a:ext uri="{FF2B5EF4-FFF2-40B4-BE49-F238E27FC236}">
                <a16:creationId xmlns:a16="http://schemas.microsoft.com/office/drawing/2014/main" id="{EE490380-AC27-9E42-58EE-A6A8536B9E8C}"/>
              </a:ext>
            </a:extLst>
          </p:cNvPr>
          <p:cNvSpPr/>
          <p:nvPr/>
        </p:nvSpPr>
        <p:spPr>
          <a:xfrm>
            <a:off x="2831268" y="2983027"/>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38178AD1-68C1-2B0A-24B9-238ADD8A3DB9}"/>
              </a:ext>
            </a:extLst>
          </p:cNvPr>
          <p:cNvSpPr/>
          <p:nvPr/>
        </p:nvSpPr>
        <p:spPr>
          <a:xfrm rot="19473050">
            <a:off x="2699796" y="2329438"/>
            <a:ext cx="1063193" cy="511528"/>
          </a:xfrm>
          <a:prstGeom prst="rightArrow">
            <a:avLst>
              <a:gd name="adj1" fmla="val 50000"/>
              <a:gd name="adj2" fmla="val 6285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BF659FE5-6190-D2F1-174C-308BC3197D11}"/>
              </a:ext>
            </a:extLst>
          </p:cNvPr>
          <p:cNvSpPr/>
          <p:nvPr/>
        </p:nvSpPr>
        <p:spPr>
          <a:xfrm rot="1554472">
            <a:off x="2712772" y="3718999"/>
            <a:ext cx="1101619"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1518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3" name="Freeform: Shape 62">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4" name="Freeform: Shape 63">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5" name="Freeform: Shape 64">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6" name="Freeform: Shape 65">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7" name="Freeform: Shape 6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8" name="Freeform: Shape 67">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9" name="Freeform: Shape 68">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0" name="Freeform: Shape 69">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71" name="Rectangle 70">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2B17ACB-3DCE-FCB2-7DFD-3B7AF4F2123E}"/>
              </a:ext>
            </a:extLst>
          </p:cNvPr>
          <p:cNvSpPr>
            <a:spLocks noGrp="1"/>
          </p:cNvSpPr>
          <p:nvPr>
            <p:ph type="title"/>
          </p:nvPr>
        </p:nvSpPr>
        <p:spPr>
          <a:xfrm>
            <a:off x="361507" y="754912"/>
            <a:ext cx="6093884" cy="1244009"/>
          </a:xfrm>
        </p:spPr>
        <p:txBody>
          <a:bodyPr vert="horz" lIns="109728" tIns="109728" rIns="109728" bIns="91440" rtlCol="0" anchor="b">
            <a:normAutofit/>
            <a:scene3d>
              <a:camera prst="orthographicFront"/>
              <a:lightRig rig="harsh" dir="t"/>
            </a:scene3d>
            <a:sp3d extrusionH="57150" prstMaterial="matte">
              <a:bevelT w="63500" h="12700" prst="angle"/>
              <a:contourClr>
                <a:schemeClr val="bg1">
                  <a:lumMod val="65000"/>
                </a:schemeClr>
              </a:contourClr>
            </a:sp3d>
          </a:bodyPr>
          <a:lstStyle/>
          <a:p>
            <a:pPr>
              <a:lnSpc>
                <a:spcPct val="120000"/>
              </a:lnSpc>
            </a:pPr>
            <a:r>
              <a:rPr lang="en-US" sz="5400" b="0" spc="0" dirty="0">
                <a:ln w="0"/>
                <a:solidFill>
                  <a:schemeClr val="accent6">
                    <a:lumMod val="75000"/>
                  </a:schemeClr>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Conclusion</a:t>
            </a:r>
          </a:p>
        </p:txBody>
      </p:sp>
      <p:sp>
        <p:nvSpPr>
          <p:cNvPr id="72" name="Freeform: Shape 71">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4" name="Freeform: Shape 73">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Pen placed on top of a signature line">
            <a:extLst>
              <a:ext uri="{FF2B5EF4-FFF2-40B4-BE49-F238E27FC236}">
                <a16:creationId xmlns:a16="http://schemas.microsoft.com/office/drawing/2014/main" id="{8DD23DE3-F916-9F54-7DF3-D0A4D0A474C1}"/>
              </a:ext>
            </a:extLst>
          </p:cNvPr>
          <p:cNvPicPr>
            <a:picLocks noChangeAspect="1"/>
          </p:cNvPicPr>
          <p:nvPr/>
        </p:nvPicPr>
        <p:blipFill>
          <a:blip r:embed="rId2"/>
          <a:srcRect l="50592" r="702" b="-1"/>
          <a:stretch>
            <a:fillRect/>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6" name="TextBox 5">
            <a:extLst>
              <a:ext uri="{FF2B5EF4-FFF2-40B4-BE49-F238E27FC236}">
                <a16:creationId xmlns:a16="http://schemas.microsoft.com/office/drawing/2014/main" id="{E35D2849-25AA-4BB9-67FE-A2EDA0FB0237}"/>
              </a:ext>
            </a:extLst>
          </p:cNvPr>
          <p:cNvSpPr txBox="1"/>
          <p:nvPr/>
        </p:nvSpPr>
        <p:spPr>
          <a:xfrm>
            <a:off x="271376" y="2212468"/>
            <a:ext cx="5658084" cy="230832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Isaac’s developmental needs can be effectively </a:t>
            </a:r>
            <a:r>
              <a:rPr lang="en-GB" sz="2400" b="1" dirty="0">
                <a:latin typeface="Arial" panose="020B0604020202020204" pitchFamily="34" charset="0"/>
                <a:cs typeface="Arial" panose="020B0604020202020204" pitchFamily="34" charset="0"/>
              </a:rPr>
              <a:t>explained</a:t>
            </a:r>
            <a:r>
              <a:rPr lang="en-GB" sz="2400" dirty="0">
                <a:latin typeface="Arial" panose="020B0604020202020204" pitchFamily="34" charset="0"/>
                <a:cs typeface="Arial" panose="020B0604020202020204" pitchFamily="34" charset="0"/>
              </a:rPr>
              <a:t> through a sociocultural perspective. Targeted, interaction-based support can promote his language, social, and emotional development. </a:t>
            </a:r>
            <a:r>
              <a:rPr lang="en-GB" sz="2400">
                <a:latin typeface="Arial" panose="020B0604020202020204" pitchFamily="34" charset="0"/>
                <a:cs typeface="Arial" panose="020B0604020202020204" pitchFamily="34" charset="0"/>
              </a:rPr>
              <a:t>(Vygotsky, 1978)</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696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5FF1A0-E5B0-629F-81DD-F800D73645BE}"/>
              </a:ext>
            </a:extLst>
          </p:cNvPr>
          <p:cNvSpPr txBox="1"/>
          <p:nvPr/>
        </p:nvSpPr>
        <p:spPr>
          <a:xfrm>
            <a:off x="443345" y="363210"/>
            <a:ext cx="11453091" cy="6401753"/>
          </a:xfrm>
          <a:prstGeom prst="rect">
            <a:avLst/>
          </a:prstGeom>
          <a:noFill/>
        </p:spPr>
        <p:txBody>
          <a:bodyPr wrap="square">
            <a:spAutoFit/>
          </a:bodyPr>
          <a:lstStyle/>
          <a:p>
            <a:pPr>
              <a:buNone/>
            </a:pPr>
            <a:r>
              <a:rPr lang="en-GB" sz="2400" b="1" dirty="0">
                <a:latin typeface="Arial" panose="020B0604020202020204" pitchFamily="34" charset="0"/>
                <a:cs typeface="Arial" panose="020B0604020202020204" pitchFamily="34" charset="0"/>
              </a:rPr>
              <a:t>Reference List</a:t>
            </a:r>
          </a:p>
          <a:p>
            <a:pPr>
              <a:buNone/>
            </a:pPr>
            <a:endParaRPr lang="en-GB" dirty="0"/>
          </a:p>
          <a:p>
            <a:pPr>
              <a:buNone/>
            </a:pPr>
            <a:r>
              <a:rPr lang="en-GB" sz="1600" dirty="0">
                <a:latin typeface="Arial" panose="020B0604020202020204" pitchFamily="34" charset="0"/>
                <a:cs typeface="Arial" panose="020B0604020202020204" pitchFamily="34" charset="0"/>
              </a:rPr>
              <a:t>Berk, L.E. and Winsler, A. (1995) </a:t>
            </a:r>
            <a:r>
              <a:rPr lang="en-GB" sz="1600" i="1" dirty="0">
                <a:latin typeface="Arial" panose="020B0604020202020204" pitchFamily="34" charset="0"/>
                <a:cs typeface="Arial" panose="020B0604020202020204" pitchFamily="34" charset="0"/>
              </a:rPr>
              <a:t>Scaffolding children’s learning: Vygotsky and early childhood education</a:t>
            </a:r>
            <a:r>
              <a:rPr lang="en-GB" sz="1600" dirty="0">
                <a:latin typeface="Arial" panose="020B0604020202020204" pitchFamily="34" charset="0"/>
                <a:cs typeface="Arial" panose="020B0604020202020204" pitchFamily="34" charset="0"/>
              </a:rPr>
              <a:t>. Washington, DC: National Association for the Education of Young Children. Available at:  </a:t>
            </a:r>
            <a:r>
              <a:rPr lang="en-GB" sz="1600" dirty="0">
                <a:latin typeface="Arial" panose="020B0604020202020204" pitchFamily="34" charset="0"/>
                <a:cs typeface="Arial" panose="020B0604020202020204" pitchFamily="34" charset="0"/>
                <a:hlinkClick r:id="rId3"/>
              </a:rPr>
              <a:t>https://www.naeyc.org/resources/pubs/books/scaffolding-childrens-learning</a:t>
            </a:r>
            <a:r>
              <a:rPr lang="en-GB" sz="1600" dirty="0">
                <a:latin typeface="Arial" panose="020B0604020202020204" pitchFamily="34" charset="0"/>
                <a:cs typeface="Arial" panose="020B0604020202020204" pitchFamily="34" charset="0"/>
              </a:rPr>
              <a:t> (Accessed: 09 June 2026)</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Bowlby, J. (1988) </a:t>
            </a:r>
            <a:r>
              <a:rPr lang="en-GB" sz="1600" i="1" dirty="0">
                <a:latin typeface="Arial" panose="020B0604020202020204" pitchFamily="34" charset="0"/>
                <a:cs typeface="Arial" panose="020B0604020202020204" pitchFamily="34" charset="0"/>
              </a:rPr>
              <a:t>A secure base: Parent-child attachment and healthy human development</a:t>
            </a:r>
            <a:r>
              <a:rPr lang="en-GB" sz="1600" dirty="0">
                <a:latin typeface="Arial" panose="020B0604020202020204" pitchFamily="34" charset="0"/>
                <a:cs typeface="Arial" panose="020B0604020202020204" pitchFamily="34" charset="0"/>
              </a:rPr>
              <a:t>. London: Routledge. Available at:</a:t>
            </a:r>
          </a:p>
          <a:p>
            <a:pPr>
              <a:buNone/>
            </a:pPr>
            <a:r>
              <a:rPr lang="en-GB"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4"/>
              </a:rPr>
              <a:t>https://www.routledge.com/A-Secure-Base-Parent-Child-Attachment-and-Healthy-Human-Development/Bowlby/</a:t>
            </a:r>
            <a:r>
              <a:rPr lang="en-GB" sz="1600" dirty="0">
                <a:latin typeface="Arial" panose="020B0604020202020204" pitchFamily="34" charset="0"/>
                <a:cs typeface="Arial" panose="020B0604020202020204" pitchFamily="34" charset="0"/>
              </a:rPr>
              <a:t> (Accessed: 08 June 2026)</a:t>
            </a:r>
          </a:p>
          <a:p>
            <a:pPr>
              <a:buNone/>
            </a:pPr>
            <a:r>
              <a:rPr lang="en-GB" sz="1600" dirty="0">
                <a:latin typeface="Arial" panose="020B0604020202020204" pitchFamily="34" charset="0"/>
                <a:cs typeface="Arial" panose="020B0604020202020204" pitchFamily="34" charset="0"/>
              </a:rPr>
              <a:t> </a:t>
            </a:r>
          </a:p>
          <a:p>
            <a:pPr>
              <a:buNone/>
            </a:pPr>
            <a:r>
              <a:rPr lang="en-GB" sz="1600" dirty="0">
                <a:latin typeface="Arial" panose="020B0604020202020204" pitchFamily="34" charset="0"/>
                <a:cs typeface="Arial" panose="020B0604020202020204" pitchFamily="34" charset="0"/>
              </a:rPr>
              <a:t>Bronfenbrenner, U. (1979) </a:t>
            </a:r>
            <a:r>
              <a:rPr lang="en-GB" sz="1600" i="1" dirty="0">
                <a:latin typeface="Arial" panose="020B0604020202020204" pitchFamily="34" charset="0"/>
                <a:cs typeface="Arial" panose="020B0604020202020204" pitchFamily="34" charset="0"/>
              </a:rPr>
              <a:t>The ecology of human development: Experiments by nature and design</a:t>
            </a:r>
            <a:r>
              <a:rPr lang="en-GB" sz="1600" dirty="0">
                <a:latin typeface="Arial" panose="020B0604020202020204" pitchFamily="34" charset="0"/>
                <a:cs typeface="Arial" panose="020B0604020202020204" pitchFamily="34" charset="0"/>
              </a:rPr>
              <a:t>. Cambridge, MA: Harvard University Press. Available at: </a:t>
            </a:r>
            <a:r>
              <a:rPr lang="en-GB" sz="1600" dirty="0">
                <a:latin typeface="Arial" panose="020B0604020202020204" pitchFamily="34" charset="0"/>
                <a:cs typeface="Arial" panose="020B0604020202020204" pitchFamily="34" charset="0"/>
                <a:hlinkClick r:id="rId5"/>
              </a:rPr>
              <a:t>https://www.hup.harvard.edu/books/</a:t>
            </a:r>
            <a:r>
              <a:rPr lang="en-GB" sz="1600" dirty="0">
                <a:latin typeface="Arial" panose="020B0604020202020204" pitchFamily="34" charset="0"/>
                <a:cs typeface="Arial" panose="020B0604020202020204" pitchFamily="34" charset="0"/>
              </a:rPr>
              <a:t> (Accessed: 09 June 2026)</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Department for Education (DfE) (2021) </a:t>
            </a:r>
            <a:r>
              <a:rPr lang="en-GB" sz="1600" i="1" dirty="0">
                <a:latin typeface="Arial" panose="020B0604020202020204" pitchFamily="34" charset="0"/>
                <a:cs typeface="Arial" panose="020B0604020202020204" pitchFamily="34" charset="0"/>
              </a:rPr>
              <a:t>Statutory framework for the early year's foundation stage</a:t>
            </a:r>
            <a:r>
              <a:rPr lang="en-GB" sz="1600" dirty="0">
                <a:latin typeface="Arial" panose="020B0604020202020204" pitchFamily="34" charset="0"/>
                <a:cs typeface="Arial" panose="020B0604020202020204" pitchFamily="34" charset="0"/>
              </a:rPr>
              <a:t>. London: Available at: </a:t>
            </a:r>
            <a:r>
              <a:rPr lang="en-GB" sz="1600" dirty="0">
                <a:latin typeface="Arial" panose="020B0604020202020204" pitchFamily="34" charset="0"/>
                <a:cs typeface="Arial" panose="020B0604020202020204" pitchFamily="34" charset="0"/>
                <a:hlinkClick r:id="rId6"/>
              </a:rPr>
              <a:t>https://www.gov.uk/government/publications/early-years-foundation-stage-framework</a:t>
            </a:r>
            <a:r>
              <a:rPr lang="en-GB" sz="1600" dirty="0">
                <a:latin typeface="Arial" panose="020B0604020202020204" pitchFamily="34" charset="0"/>
                <a:cs typeface="Arial" panose="020B0604020202020204" pitchFamily="34" charset="0"/>
              </a:rPr>
              <a:t> (Accessed: 10 June 2026)</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Tamis-</a:t>
            </a:r>
            <a:r>
              <a:rPr lang="en-GB" sz="1600" dirty="0" err="1">
                <a:latin typeface="Arial" panose="020B0604020202020204" pitchFamily="34" charset="0"/>
                <a:cs typeface="Arial" panose="020B0604020202020204" pitchFamily="34" charset="0"/>
              </a:rPr>
              <a:t>LeMonda</a:t>
            </a:r>
            <a:r>
              <a:rPr lang="en-GB" sz="1600" dirty="0">
                <a:latin typeface="Arial" panose="020B0604020202020204" pitchFamily="34" charset="0"/>
                <a:cs typeface="Arial" panose="020B0604020202020204" pitchFamily="34" charset="0"/>
              </a:rPr>
              <a:t>, C.S., Bornstein, M.H. and Baumwell, L. (2001) ‘Maternal responsiveness and children’s achievement of language milestones’, </a:t>
            </a:r>
            <a:r>
              <a:rPr lang="en-GB" sz="1600" i="1" dirty="0">
                <a:latin typeface="Arial" panose="020B0604020202020204" pitchFamily="34" charset="0"/>
                <a:cs typeface="Arial" panose="020B0604020202020204" pitchFamily="34" charset="0"/>
              </a:rPr>
              <a:t>Child Development: : Available at: </a:t>
            </a:r>
            <a:r>
              <a:rPr lang="en-GB" sz="1600" i="1" dirty="0">
                <a:latin typeface="Arial" panose="020B0604020202020204" pitchFamily="34" charset="0"/>
                <a:cs typeface="Arial" panose="020B0604020202020204" pitchFamily="34" charset="0"/>
                <a:hlinkClick r:id="rId7"/>
              </a:rPr>
              <a:t>https://srcd.onlinelibrary.wiley.com/doi/</a:t>
            </a:r>
            <a:r>
              <a:rPr lang="en-GB" sz="1600" i="1" dirty="0">
                <a:latin typeface="Arial" panose="020B0604020202020204" pitchFamily="34" charset="0"/>
                <a:cs typeface="Arial" panose="020B0604020202020204" pitchFamily="34" charset="0"/>
              </a:rPr>
              <a:t> (Accessed: 08 June 2026)</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Vygotsky, L.S. (1978) </a:t>
            </a:r>
            <a:r>
              <a:rPr lang="en-GB" sz="1600" i="1" dirty="0">
                <a:latin typeface="Arial" panose="020B0604020202020204" pitchFamily="34" charset="0"/>
                <a:cs typeface="Arial" panose="020B0604020202020204" pitchFamily="34" charset="0"/>
              </a:rPr>
              <a:t>Mind in society: The development of higher psychological processes</a:t>
            </a:r>
            <a:r>
              <a:rPr lang="en-GB" sz="1600" dirty="0">
                <a:latin typeface="Arial" panose="020B0604020202020204" pitchFamily="34" charset="0"/>
                <a:cs typeface="Arial" panose="020B0604020202020204" pitchFamily="34" charset="0"/>
              </a:rPr>
              <a:t>. Cambridge, MA: Harvard University Press. Available at: </a:t>
            </a:r>
            <a:r>
              <a:rPr lang="en-GB" sz="1600" dirty="0">
                <a:latin typeface="Arial" panose="020B0604020202020204" pitchFamily="34" charset="0"/>
                <a:cs typeface="Arial" panose="020B0604020202020204" pitchFamily="34" charset="0"/>
                <a:hlinkClick r:id="rId8"/>
              </a:rPr>
              <a:t>https://scholar.google.com/scholar</a:t>
            </a:r>
            <a:r>
              <a:rPr lang="en-GB" sz="1600" dirty="0">
                <a:latin typeface="Arial" panose="020B0604020202020204" pitchFamily="34" charset="0"/>
                <a:cs typeface="Arial" panose="020B0604020202020204" pitchFamily="34" charset="0"/>
              </a:rPr>
              <a:t> (Accessed: 07 June 2026) </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Wood, D., Bruner, J.S. and Ross, G. (1976) ‘The role of tutoring in problem solving’, </a:t>
            </a:r>
            <a:r>
              <a:rPr lang="en-GB" sz="1600" i="1" dirty="0">
                <a:latin typeface="Arial" panose="020B0604020202020204" pitchFamily="34" charset="0"/>
                <a:cs typeface="Arial" panose="020B0604020202020204" pitchFamily="34" charset="0"/>
              </a:rPr>
              <a:t>Journal of Child Psychology and Psychiatry: Available at: </a:t>
            </a:r>
            <a:r>
              <a:rPr lang="en-GB" sz="1600" i="1" dirty="0">
                <a:latin typeface="Arial" panose="020B0604020202020204" pitchFamily="34" charset="0"/>
                <a:cs typeface="Arial" panose="020B0604020202020204" pitchFamily="34" charset="0"/>
                <a:hlinkClick r:id="rId9"/>
              </a:rPr>
              <a:t>https://onlinelibrary.wiley.com/doi/</a:t>
            </a:r>
            <a:r>
              <a:rPr lang="en-GB" sz="1600" i="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8"/>
              </a:rPr>
              <a:t>https://scholar.google.com/scholar</a:t>
            </a:r>
            <a:r>
              <a:rPr lang="en-GB" sz="1600" dirty="0">
                <a:latin typeface="Arial" panose="020B0604020202020204" pitchFamily="34" charset="0"/>
                <a:cs typeface="Arial" panose="020B0604020202020204" pitchFamily="34" charset="0"/>
              </a:rPr>
              <a:t> (Accessed: 10 June 2026)</a:t>
            </a:r>
          </a:p>
          <a:p>
            <a:pPr>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6820577"/>
      </p:ext>
    </p:extLst>
  </p:cSld>
  <p:clrMapOvr>
    <a:masterClrMapping/>
  </p:clrMapOvr>
</p:sld>
</file>

<file path=ppt/theme/theme1.xml><?xml version="1.0" encoding="utf-8"?>
<a:theme xmlns:a="http://schemas.openxmlformats.org/drawingml/2006/main" name="SketchLinesVTI">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ustom 7">
      <a:majorFont>
        <a:latin typeface="Meiryo"/>
        <a:ea typeface=""/>
        <a:cs typeface=""/>
      </a:majorFont>
      <a:minorFont>
        <a:latin typeface="Meiryo"/>
        <a:ea typeface=""/>
        <a:cs typeface=""/>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7721</TotalTime>
  <Words>1603</Words>
  <Application>Microsoft Office PowerPoint</Application>
  <PresentationFormat>Widescreen</PresentationFormat>
  <Paragraphs>172</Paragraphs>
  <Slides>16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Meiryo</vt:lpstr>
      <vt:lpstr>Aptos</vt:lpstr>
      <vt:lpstr>Arial</vt:lpstr>
      <vt:lpstr>Corbel</vt:lpstr>
      <vt:lpstr>Wingdings</vt:lpstr>
      <vt:lpstr>SketchLinesVTI</vt:lpstr>
      <vt:lpstr>Name: Katya Marisa Gula Pinheiro Student ID: 2413723 Module Code: LCHS4010 Module: Psychology in Health and Social Care Lecturer: Neale Haddon      </vt:lpstr>
      <vt:lpstr>INTRODUCTION</vt:lpstr>
      <vt:lpstr>Vygotsky’s Sociocultural Theory</vt:lpstr>
      <vt:lpstr>Key Concepts </vt:lpstr>
      <vt:lpstr>Continue:</vt:lpstr>
      <vt:lpstr>Developmental Assumptions</vt:lpstr>
      <vt:lpstr>Relevance to Early Childhood Vygotsky’s theory is very important in early years education because it highlights how adults and environments support learning:(Berk and Winsler, 1995; Siraj-Blatchford, et al., 2002)  </vt:lpstr>
      <vt:lpstr>Why This Theory Fits Isaac’s Situation</vt:lpstr>
      <vt:lpstr>Application to Isaac’s Experiences Isaac’s development can be understood through a sociocultural lens: </vt:lpstr>
      <vt:lpstr>Continue:</vt:lpstr>
      <vt:lpstr>Nature vs Nurture</vt:lpstr>
      <vt:lpstr>Theory-Informed Support Plan All strategies are directly linked to Vygotsky’s concepts:</vt:lpstr>
      <vt:lpstr>PowerPoint Presentation</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Katia Marisa Gula Pinheiro</dc:creator>
  <cp:lastModifiedBy>Katia Marisa Gula Pinheiro</cp:lastModifiedBy>
  <cp:revision>2</cp:revision>
  <dcterms:created xsi:type="dcterms:W3CDTF">2026-05-28T11:28:36Z</dcterms:created>
  <dcterms:modified xsi:type="dcterms:W3CDTF">2026-06-11T18:06:46Z</dcterms:modified>
</cp:coreProperties>
</file>