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6" r:id="rId1"/>
  </p:sldMasterIdLst>
  <p:sldIdLst>
    <p:sldId id="256" r:id="rId2"/>
    <p:sldId id="257" r:id="rId3"/>
    <p:sldId id="258" r:id="rId4"/>
    <p:sldId id="261" r:id="rId5"/>
    <p:sldId id="260" r:id="rId6"/>
    <p:sldId id="263" r:id="rId7"/>
    <p:sldId id="264" r:id="rId8"/>
    <p:sldId id="259" r:id="rId9"/>
    <p:sldId id="262"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8E9F52-8B7E-61D4-D684-7C14D2F78576}" v="601" dt="2026-06-17T20:39:34.111"/>
    <p1510:client id="{99E00B0B-AB0A-E183-694C-DEF3964EF6F1}" v="147" dt="2026-06-17T21:24:19.734"/>
    <p1510:client id="{E15BBC04-65CA-4EA4-266A-8B30667B72C7}" v="1" dt="2026-06-16T17:08:58.8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E15BBC04-65CA-4EA4-266A-8B30667B72C7}"/>
    <pc:docChg chg="modSld">
      <pc:chgData name="" userId="" providerId="" clId="Web-{E15BBC04-65CA-4EA4-266A-8B30667B72C7}" dt="2026-06-16T17:08:58.853" v="0" actId="1076"/>
      <pc:docMkLst>
        <pc:docMk/>
      </pc:docMkLst>
      <pc:sldChg chg="modSp">
        <pc:chgData name="" userId="" providerId="" clId="Web-{E15BBC04-65CA-4EA4-266A-8B30667B72C7}" dt="2026-06-16T17:08:58.853" v="0" actId="1076"/>
        <pc:sldMkLst>
          <pc:docMk/>
          <pc:sldMk cId="1271425177" sldId="257"/>
        </pc:sldMkLst>
        <pc:spChg chg="mod">
          <ac:chgData name="" userId="" providerId="" clId="Web-{E15BBC04-65CA-4EA4-266A-8B30667B72C7}" dt="2026-06-16T17:08:58.853" v="0" actId="1076"/>
          <ac:spMkLst>
            <pc:docMk/>
            <pc:sldMk cId="1271425177" sldId="257"/>
            <ac:spMk id="2" creationId="{A560880D-B20D-E828-70D2-078DDCB6BAD2}"/>
          </ac:spMkLst>
        </pc:spChg>
      </pc:sldChg>
    </pc:docChg>
  </pc:docChgLst>
  <pc:docChgLst>
    <pc:chgData name="Jay-J Mary Theresa McKean (1813848)" userId="S::1813848@student.uwtsd.ac.uk::55d77cbf-cf99-454b-bc9b-5c9374d35478" providerId="AD" clId="Web-{E15BBC04-65CA-4EA4-266A-8B30667B72C7}"/>
    <pc:docChg chg="modSld">
      <pc:chgData name="Jay-J Mary Theresa McKean (1813848)" userId="S::1813848@student.uwtsd.ac.uk::55d77cbf-cf99-454b-bc9b-5c9374d35478" providerId="AD" clId="Web-{E15BBC04-65CA-4EA4-266A-8B30667B72C7}" dt="2026-06-16T17:09:58.808" v="0"/>
      <pc:docMkLst>
        <pc:docMk/>
      </pc:docMkLst>
      <pc:sldChg chg="addSp delSp modSp mod setBg">
        <pc:chgData name="Jay-J Mary Theresa McKean (1813848)" userId="S::1813848@student.uwtsd.ac.uk::55d77cbf-cf99-454b-bc9b-5c9374d35478" providerId="AD" clId="Web-{E15BBC04-65CA-4EA4-266A-8B30667B72C7}" dt="2026-06-16T17:09:58.808" v="0"/>
        <pc:sldMkLst>
          <pc:docMk/>
          <pc:sldMk cId="1011311437" sldId="258"/>
        </pc:sldMkLst>
        <pc:spChg chg="mod">
          <ac:chgData name="Jay-J Mary Theresa McKean (1813848)" userId="S::1813848@student.uwtsd.ac.uk::55d77cbf-cf99-454b-bc9b-5c9374d35478" providerId="AD" clId="Web-{E15BBC04-65CA-4EA4-266A-8B30667B72C7}" dt="2026-06-16T17:09:58.808" v="0"/>
          <ac:spMkLst>
            <pc:docMk/>
            <pc:sldMk cId="1011311437" sldId="258"/>
            <ac:spMk id="2" creationId="{41383C95-EF89-EED8-4E5B-B6CEF0A27392}"/>
          </ac:spMkLst>
        </pc:spChg>
        <pc:spChg chg="del">
          <ac:chgData name="Jay-J Mary Theresa McKean (1813848)" userId="S::1813848@student.uwtsd.ac.uk::55d77cbf-cf99-454b-bc9b-5c9374d35478" providerId="AD" clId="Web-{E15BBC04-65CA-4EA4-266A-8B30667B72C7}" dt="2026-06-16T17:09:58.808" v="0"/>
          <ac:spMkLst>
            <pc:docMk/>
            <pc:sldMk cId="1011311437" sldId="258"/>
            <ac:spMk id="3" creationId="{14114EB9-2D49-7743-41E2-B8446CB17060}"/>
          </ac:spMkLst>
        </pc:spChg>
        <pc:spChg chg="add">
          <ac:chgData name="Jay-J Mary Theresa McKean (1813848)" userId="S::1813848@student.uwtsd.ac.uk::55d77cbf-cf99-454b-bc9b-5c9374d35478" providerId="AD" clId="Web-{E15BBC04-65CA-4EA4-266A-8B30667B72C7}" dt="2026-06-16T17:09:58.808" v="0"/>
          <ac:spMkLst>
            <pc:docMk/>
            <pc:sldMk cId="1011311437" sldId="258"/>
            <ac:spMk id="9" creationId="{47FC6A8B-34F9-40FB-AA2D-E34168F52850}"/>
          </ac:spMkLst>
        </pc:spChg>
        <pc:spChg chg="add">
          <ac:chgData name="Jay-J Mary Theresa McKean (1813848)" userId="S::1813848@student.uwtsd.ac.uk::55d77cbf-cf99-454b-bc9b-5c9374d35478" providerId="AD" clId="Web-{E15BBC04-65CA-4EA4-266A-8B30667B72C7}" dt="2026-06-16T17:09:58.808" v="0"/>
          <ac:spMkLst>
            <pc:docMk/>
            <pc:sldMk cId="1011311437" sldId="258"/>
            <ac:spMk id="11" creationId="{1EC86DB4-572A-4F71-AF8A-2395B4CA779F}"/>
          </ac:spMkLst>
        </pc:spChg>
        <pc:spChg chg="add">
          <ac:chgData name="Jay-J Mary Theresa McKean (1813848)" userId="S::1813848@student.uwtsd.ac.uk::55d77cbf-cf99-454b-bc9b-5c9374d35478" providerId="AD" clId="Web-{E15BBC04-65CA-4EA4-266A-8B30667B72C7}" dt="2026-06-16T17:09:58.808" v="0"/>
          <ac:spMkLst>
            <pc:docMk/>
            <pc:sldMk cId="1011311437" sldId="258"/>
            <ac:spMk id="13" creationId="{71BA53A4-C4B7-4189-9FC1-6350B1AB5DFE}"/>
          </ac:spMkLst>
        </pc:spChg>
        <pc:spChg chg="add">
          <ac:chgData name="Jay-J Mary Theresa McKean (1813848)" userId="S::1813848@student.uwtsd.ac.uk::55d77cbf-cf99-454b-bc9b-5c9374d35478" providerId="AD" clId="Web-{E15BBC04-65CA-4EA4-266A-8B30667B72C7}" dt="2026-06-16T17:09:58.808" v="0"/>
          <ac:spMkLst>
            <pc:docMk/>
            <pc:sldMk cId="1011311437" sldId="258"/>
            <ac:spMk id="15" creationId="{5558AD6E-B070-4640-AA07-87E208983ED8}"/>
          </ac:spMkLst>
        </pc:spChg>
        <pc:spChg chg="add">
          <ac:chgData name="Jay-J Mary Theresa McKean (1813848)" userId="S::1813848@student.uwtsd.ac.uk::55d77cbf-cf99-454b-bc9b-5c9374d35478" providerId="AD" clId="Web-{E15BBC04-65CA-4EA4-266A-8B30667B72C7}" dt="2026-06-16T17:09:58.808" v="0"/>
          <ac:spMkLst>
            <pc:docMk/>
            <pc:sldMk cId="1011311437" sldId="258"/>
            <ac:spMk id="17" creationId="{36ACFB69-D148-449E-AC5A-C55AA20A7F7F}"/>
          </ac:spMkLst>
        </pc:spChg>
        <pc:graphicFrameChg chg="add">
          <ac:chgData name="Jay-J Mary Theresa McKean (1813848)" userId="S::1813848@student.uwtsd.ac.uk::55d77cbf-cf99-454b-bc9b-5c9374d35478" providerId="AD" clId="Web-{E15BBC04-65CA-4EA4-266A-8B30667B72C7}" dt="2026-06-16T17:09:58.808" v="0"/>
          <ac:graphicFrameMkLst>
            <pc:docMk/>
            <pc:sldMk cId="1011311437" sldId="258"/>
            <ac:graphicFrameMk id="5" creationId="{F1FC3016-E7C6-7CBA-0BE3-DCC976BEB00B}"/>
          </ac:graphicFrameMkLst>
        </pc:graphicFrameChg>
      </pc:sldChg>
    </pc:docChg>
  </pc:docChgLst>
  <pc:docChgLst>
    <pc:chgData name="Jay-J Mary Theresa McKean (1813848)" userId="S::1813848@student.uwtsd.ac.uk::55d77cbf-cf99-454b-bc9b-5c9374d35478" providerId="AD" clId="Web-{3BB7818A-7B03-BAC2-B883-E84D3263C22E}"/>
    <pc:docChg chg="addSld modSld">
      <pc:chgData name="Jay-J Mary Theresa McKean (1813848)" userId="S::1813848@student.uwtsd.ac.uk::55d77cbf-cf99-454b-bc9b-5c9374d35478" providerId="AD" clId="Web-{3BB7818A-7B03-BAC2-B883-E84D3263C22E}" dt="2026-06-10T19:31:38.355" v="64" actId="20577"/>
      <pc:docMkLst>
        <pc:docMk/>
      </pc:docMkLst>
      <pc:sldChg chg="modSp">
        <pc:chgData name="Jay-J Mary Theresa McKean (1813848)" userId="S::1813848@student.uwtsd.ac.uk::55d77cbf-cf99-454b-bc9b-5c9374d35478" providerId="AD" clId="Web-{3BB7818A-7B03-BAC2-B883-E84D3263C22E}" dt="2026-06-10T19:26:59.535" v="36" actId="20577"/>
        <pc:sldMkLst>
          <pc:docMk/>
          <pc:sldMk cId="109857222" sldId="256"/>
        </pc:sldMkLst>
        <pc:spChg chg="mod">
          <ac:chgData name="Jay-J Mary Theresa McKean (1813848)" userId="S::1813848@student.uwtsd.ac.uk::55d77cbf-cf99-454b-bc9b-5c9374d35478" providerId="AD" clId="Web-{3BB7818A-7B03-BAC2-B883-E84D3263C22E}" dt="2026-06-10T19:26:59.535" v="36" actId="20577"/>
          <ac:spMkLst>
            <pc:docMk/>
            <pc:sldMk cId="109857222" sldId="256"/>
            <ac:spMk id="2" creationId="{00000000-0000-0000-0000-000000000000}"/>
          </ac:spMkLst>
        </pc:spChg>
      </pc:sldChg>
      <pc:sldChg chg="modSp">
        <pc:chgData name="Jay-J Mary Theresa McKean (1813848)" userId="S::1813848@student.uwtsd.ac.uk::55d77cbf-cf99-454b-bc9b-5c9374d35478" providerId="AD" clId="Web-{3BB7818A-7B03-BAC2-B883-E84D3263C22E}" dt="2026-06-10T19:27:51.614" v="53" actId="1076"/>
        <pc:sldMkLst>
          <pc:docMk/>
          <pc:sldMk cId="1271425177" sldId="257"/>
        </pc:sldMkLst>
        <pc:spChg chg="mod">
          <ac:chgData name="Jay-J Mary Theresa McKean (1813848)" userId="S::1813848@student.uwtsd.ac.uk::55d77cbf-cf99-454b-bc9b-5c9374d35478" providerId="AD" clId="Web-{3BB7818A-7B03-BAC2-B883-E84D3263C22E}" dt="2026-06-10T19:27:51.614" v="53" actId="1076"/>
          <ac:spMkLst>
            <pc:docMk/>
            <pc:sldMk cId="1271425177" sldId="257"/>
            <ac:spMk id="2" creationId="{A560880D-B20D-E828-70D2-078DDCB6BAD2}"/>
          </ac:spMkLst>
        </pc:spChg>
        <pc:spChg chg="mod">
          <ac:chgData name="Jay-J Mary Theresa McKean (1813848)" userId="S::1813848@student.uwtsd.ac.uk::55d77cbf-cf99-454b-bc9b-5c9374d35478" providerId="AD" clId="Web-{3BB7818A-7B03-BAC2-B883-E84D3263C22E}" dt="2026-06-10T19:26:49.222" v="35" actId="20577"/>
          <ac:spMkLst>
            <pc:docMk/>
            <pc:sldMk cId="1271425177" sldId="257"/>
            <ac:spMk id="3" creationId="{2A52F8DF-5765-DB09-5098-3A91E9C02B27}"/>
          </ac:spMkLst>
        </pc:spChg>
      </pc:sldChg>
      <pc:sldChg chg="modSp">
        <pc:chgData name="Jay-J Mary Theresa McKean (1813848)" userId="S::1813848@student.uwtsd.ac.uk::55d77cbf-cf99-454b-bc9b-5c9374d35478" providerId="AD" clId="Web-{3BB7818A-7B03-BAC2-B883-E84D3263C22E}" dt="2026-06-10T19:26:40.659" v="33" actId="20577"/>
        <pc:sldMkLst>
          <pc:docMk/>
          <pc:sldMk cId="1011311437" sldId="258"/>
        </pc:sldMkLst>
      </pc:sldChg>
      <pc:sldChg chg="modSp new">
        <pc:chgData name="Jay-J Mary Theresa McKean (1813848)" userId="S::1813848@student.uwtsd.ac.uk::55d77cbf-cf99-454b-bc9b-5c9374d35478" providerId="AD" clId="Web-{3BB7818A-7B03-BAC2-B883-E84D3263C22E}" dt="2026-06-10T19:31:38.355" v="64" actId="20577"/>
        <pc:sldMkLst>
          <pc:docMk/>
          <pc:sldMk cId="430913267" sldId="259"/>
        </pc:sldMkLst>
        <pc:spChg chg="mod">
          <ac:chgData name="Jay-J Mary Theresa McKean (1813848)" userId="S::1813848@student.uwtsd.ac.uk::55d77cbf-cf99-454b-bc9b-5c9374d35478" providerId="AD" clId="Web-{3BB7818A-7B03-BAC2-B883-E84D3263C22E}" dt="2026-06-10T19:30:03.149" v="56" actId="20577"/>
          <ac:spMkLst>
            <pc:docMk/>
            <pc:sldMk cId="430913267" sldId="259"/>
            <ac:spMk id="2" creationId="{B1C19197-F4F1-588E-C6A1-36C7D8C0D42D}"/>
          </ac:spMkLst>
        </pc:spChg>
        <pc:spChg chg="mod">
          <ac:chgData name="Jay-J Mary Theresa McKean (1813848)" userId="S::1813848@student.uwtsd.ac.uk::55d77cbf-cf99-454b-bc9b-5c9374d35478" providerId="AD" clId="Web-{3BB7818A-7B03-BAC2-B883-E84D3263C22E}" dt="2026-06-10T19:31:38.355" v="64" actId="20577"/>
          <ac:spMkLst>
            <pc:docMk/>
            <pc:sldMk cId="430913267" sldId="259"/>
            <ac:spMk id="3" creationId="{8BEC7AA9-4366-5E04-8D85-19FACC859477}"/>
          </ac:spMkLst>
        </pc:spChg>
      </pc:sldChg>
    </pc:docChg>
  </pc:docChgLst>
  <pc:docChgLst>
    <pc:chgData name="Jay-J Mary Theresa McKean (1813848)" userId="S::1813848@student.uwtsd.ac.uk::55d77cbf-cf99-454b-bc9b-5c9374d35478" providerId="AD" clId="Web-{5E8E9F52-8B7E-61D4-D684-7C14D2F78576}"/>
    <pc:docChg chg="mod addSld delSld modSld addMainMaster delMainMaster">
      <pc:chgData name="Jay-J Mary Theresa McKean (1813848)" userId="S::1813848@student.uwtsd.ac.uk::55d77cbf-cf99-454b-bc9b-5c9374d35478" providerId="AD" clId="Web-{5E8E9F52-8B7E-61D4-D684-7C14D2F78576}" dt="2026-06-17T20:39:34.111" v="682"/>
      <pc:docMkLst>
        <pc:docMk/>
      </pc:docMkLst>
      <pc:sldChg chg="delSp modSp mod modClrScheme delDesignElem chgLayout">
        <pc:chgData name="Jay-J Mary Theresa McKean (1813848)" userId="S::1813848@student.uwtsd.ac.uk::55d77cbf-cf99-454b-bc9b-5c9374d35478" providerId="AD" clId="Web-{5E8E9F52-8B7E-61D4-D684-7C14D2F78576}" dt="2026-06-17T20:08:13.160" v="511" actId="20577"/>
        <pc:sldMkLst>
          <pc:docMk/>
          <pc:sldMk cId="109857222" sldId="256"/>
        </pc:sldMkLst>
        <pc:spChg chg="mod ord">
          <ac:chgData name="Jay-J Mary Theresa McKean (1813848)" userId="S::1813848@student.uwtsd.ac.uk::55d77cbf-cf99-454b-bc9b-5c9374d35478" providerId="AD" clId="Web-{5E8E9F52-8B7E-61D4-D684-7C14D2F78576}" dt="2026-06-17T20:08:13.160" v="511" actId="20577"/>
          <ac:spMkLst>
            <pc:docMk/>
            <pc:sldMk cId="109857222" sldId="256"/>
            <ac:spMk id="2" creationId="{00000000-0000-0000-0000-000000000000}"/>
          </ac:spMkLst>
        </pc:spChg>
        <pc:spChg chg="del">
          <ac:chgData name="Jay-J Mary Theresa McKean (1813848)" userId="S::1813848@student.uwtsd.ac.uk::55d77cbf-cf99-454b-bc9b-5c9374d35478" providerId="AD" clId="Web-{5E8E9F52-8B7E-61D4-D684-7C14D2F78576}" dt="2026-06-17T18:45:11.446" v="0"/>
          <ac:spMkLst>
            <pc:docMk/>
            <pc:sldMk cId="109857222" sldId="256"/>
            <ac:spMk id="27" creationId="{0DBF1ABE-8590-450D-BB49-BDDCCF3EEA9E}"/>
          </ac:spMkLst>
        </pc:spChg>
        <pc:spChg chg="del">
          <ac:chgData name="Jay-J Mary Theresa McKean (1813848)" userId="S::1813848@student.uwtsd.ac.uk::55d77cbf-cf99-454b-bc9b-5c9374d35478" providerId="AD" clId="Web-{5E8E9F52-8B7E-61D4-D684-7C14D2F78576}" dt="2026-06-17T18:45:11.446" v="0"/>
          <ac:spMkLst>
            <pc:docMk/>
            <pc:sldMk cId="109857222" sldId="256"/>
            <ac:spMk id="29" creationId="{391F8D69-709A-4575-A393-B4C26481AF3B}"/>
          </ac:spMkLst>
        </pc:spChg>
        <pc:spChg chg="del">
          <ac:chgData name="Jay-J Mary Theresa McKean (1813848)" userId="S::1813848@student.uwtsd.ac.uk::55d77cbf-cf99-454b-bc9b-5c9374d35478" providerId="AD" clId="Web-{5E8E9F52-8B7E-61D4-D684-7C14D2F78576}" dt="2026-06-17T18:45:11.446" v="0"/>
          <ac:spMkLst>
            <pc:docMk/>
            <pc:sldMk cId="109857222" sldId="256"/>
            <ac:spMk id="30" creationId="{C87A50C4-1191-461A-9E09-C8057F2AF01F}"/>
          </ac:spMkLst>
        </pc:spChg>
        <pc:spChg chg="del">
          <ac:chgData name="Jay-J Mary Theresa McKean (1813848)" userId="S::1813848@student.uwtsd.ac.uk::55d77cbf-cf99-454b-bc9b-5c9374d35478" providerId="AD" clId="Web-{5E8E9F52-8B7E-61D4-D684-7C14D2F78576}" dt="2026-06-17T18:45:11.446" v="0"/>
          <ac:spMkLst>
            <pc:docMk/>
            <pc:sldMk cId="109857222" sldId="256"/>
            <ac:spMk id="31" creationId="{BC87DA9F-8DB2-4D48-8716-A928FBB8A5D2}"/>
          </ac:spMkLst>
        </pc:spChg>
        <pc:spChg chg="del">
          <ac:chgData name="Jay-J Mary Theresa McKean (1813848)" userId="S::1813848@student.uwtsd.ac.uk::55d77cbf-cf99-454b-bc9b-5c9374d35478" providerId="AD" clId="Web-{5E8E9F52-8B7E-61D4-D684-7C14D2F78576}" dt="2026-06-17T18:45:11.446" v="0"/>
          <ac:spMkLst>
            <pc:docMk/>
            <pc:sldMk cId="109857222" sldId="256"/>
            <ac:spMk id="32" creationId="{195EA065-AC5D-431D-927E-87FF05884866}"/>
          </ac:spMkLst>
        </pc:spChg>
        <pc:spChg chg="del">
          <ac:chgData name="Jay-J Mary Theresa McKean (1813848)" userId="S::1813848@student.uwtsd.ac.uk::55d77cbf-cf99-454b-bc9b-5c9374d35478" providerId="AD" clId="Web-{5E8E9F52-8B7E-61D4-D684-7C14D2F78576}" dt="2026-06-17T18:45:11.446" v="0"/>
          <ac:spMkLst>
            <pc:docMk/>
            <pc:sldMk cId="109857222" sldId="256"/>
            <ac:spMk id="33" creationId="{46934B3C-D73F-4CD0-95B1-0244D662D1C7}"/>
          </ac:spMkLst>
        </pc:spChg>
      </pc:sldChg>
      <pc:sldChg chg="addSp delSp modSp mod setBg modClrScheme delDesignElem chgLayout">
        <pc:chgData name="Jay-J Mary Theresa McKean (1813848)" userId="S::1813848@student.uwtsd.ac.uk::55d77cbf-cf99-454b-bc9b-5c9374d35478" providerId="AD" clId="Web-{5E8E9F52-8B7E-61D4-D684-7C14D2F78576}" dt="2026-06-17T20:38:39.172" v="669" actId="20577"/>
        <pc:sldMkLst>
          <pc:docMk/>
          <pc:sldMk cId="1271425177" sldId="257"/>
        </pc:sldMkLst>
        <pc:spChg chg="mod ord">
          <ac:chgData name="Jay-J Mary Theresa McKean (1813848)" userId="S::1813848@student.uwtsd.ac.uk::55d77cbf-cf99-454b-bc9b-5c9374d35478" providerId="AD" clId="Web-{5E8E9F52-8B7E-61D4-D684-7C14D2F78576}" dt="2026-06-17T18:45:29.603" v="1"/>
          <ac:spMkLst>
            <pc:docMk/>
            <pc:sldMk cId="1271425177" sldId="257"/>
            <ac:spMk id="2" creationId="{A560880D-B20D-E828-70D2-078DDCB6BAD2}"/>
          </ac:spMkLst>
        </pc:spChg>
        <pc:spChg chg="mod ord">
          <ac:chgData name="Jay-J Mary Theresa McKean (1813848)" userId="S::1813848@student.uwtsd.ac.uk::55d77cbf-cf99-454b-bc9b-5c9374d35478" providerId="AD" clId="Web-{5E8E9F52-8B7E-61D4-D684-7C14D2F78576}" dt="2026-06-17T20:38:39.172" v="669" actId="20577"/>
          <ac:spMkLst>
            <pc:docMk/>
            <pc:sldMk cId="1271425177" sldId="257"/>
            <ac:spMk id="3" creationId="{2A52F8DF-5765-DB09-5098-3A91E9C02B27}"/>
          </ac:spMkLst>
        </pc:spChg>
        <pc:spChg chg="add mod">
          <ac:chgData name="Jay-J Mary Theresa McKean (1813848)" userId="S::1813848@student.uwtsd.ac.uk::55d77cbf-cf99-454b-bc9b-5c9374d35478" providerId="AD" clId="Web-{5E8E9F52-8B7E-61D4-D684-7C14D2F78576}" dt="2026-06-17T18:45:29.603" v="1"/>
          <ac:spMkLst>
            <pc:docMk/>
            <pc:sldMk cId="1271425177" sldId="257"/>
            <ac:spMk id="6" creationId="{9674CCCD-4D76-0E07-6BC8-62A520D91216}"/>
          </ac:spMkLst>
        </pc:spChg>
        <pc:spChg chg="add mod">
          <ac:chgData name="Jay-J Mary Theresa McKean (1813848)" userId="S::1813848@student.uwtsd.ac.uk::55d77cbf-cf99-454b-bc9b-5c9374d35478" providerId="AD" clId="Web-{5E8E9F52-8B7E-61D4-D684-7C14D2F78576}" dt="2026-06-17T18:45:29.603" v="1"/>
          <ac:spMkLst>
            <pc:docMk/>
            <pc:sldMk cId="1271425177" sldId="257"/>
            <ac:spMk id="7" creationId="{C3F7ACAC-94F1-BE97-80AE-53E065F0A491}"/>
          </ac:spMkLst>
        </pc:spChg>
        <pc:spChg chg="del">
          <ac:chgData name="Jay-J Mary Theresa McKean (1813848)" userId="S::1813848@student.uwtsd.ac.uk::55d77cbf-cf99-454b-bc9b-5c9374d35478" providerId="AD" clId="Web-{5E8E9F52-8B7E-61D4-D684-7C14D2F78576}" dt="2026-06-17T18:45:11.446" v="0"/>
          <ac:spMkLst>
            <pc:docMk/>
            <pc:sldMk cId="1271425177" sldId="257"/>
            <ac:spMk id="9" creationId="{8181FC64-B306-4821-98E2-780662EFC486}"/>
          </ac:spMkLst>
        </pc:spChg>
        <pc:spChg chg="add mod">
          <ac:chgData name="Jay-J Mary Theresa McKean (1813848)" userId="S::1813848@student.uwtsd.ac.uk::55d77cbf-cf99-454b-bc9b-5c9374d35478" providerId="AD" clId="Web-{5E8E9F52-8B7E-61D4-D684-7C14D2F78576}" dt="2026-06-17T18:45:29.603" v="1"/>
          <ac:spMkLst>
            <pc:docMk/>
            <pc:sldMk cId="1271425177" sldId="257"/>
            <ac:spMk id="13" creationId="{68023021-81A7-E72F-5176-87598E2ECCB0}"/>
          </ac:spMkLst>
        </pc:spChg>
        <pc:grpChg chg="del">
          <ac:chgData name="Jay-J Mary Theresa McKean (1813848)" userId="S::1813848@student.uwtsd.ac.uk::55d77cbf-cf99-454b-bc9b-5c9374d35478" providerId="AD" clId="Web-{5E8E9F52-8B7E-61D4-D684-7C14D2F78576}" dt="2026-06-17T18:45:11.446" v="0"/>
          <ac:grpSpMkLst>
            <pc:docMk/>
            <pc:sldMk cId="1271425177" sldId="257"/>
            <ac:grpSpMk id="11" creationId="{57E5BCCD-DB23-4AD8-B850-9154AAE91E0F}"/>
          </ac:grpSpMkLst>
        </pc:grpChg>
        <pc:picChg chg="mod">
          <ac:chgData name="Jay-J Mary Theresa McKean (1813848)" userId="S::1813848@student.uwtsd.ac.uk::55d77cbf-cf99-454b-bc9b-5c9374d35478" providerId="AD" clId="Web-{5E8E9F52-8B7E-61D4-D684-7C14D2F78576}" dt="2026-06-17T18:45:29.603" v="1"/>
          <ac:picMkLst>
            <pc:docMk/>
            <pc:sldMk cId="1271425177" sldId="257"/>
            <ac:picMk id="4" creationId="{0434DF82-C3E3-014E-18E0-D0DAFECC9C17}"/>
          </ac:picMkLst>
        </pc:picChg>
      </pc:sldChg>
      <pc:sldChg chg="addSp delSp modSp mod setBg modClrScheme delDesignElem chgLayout">
        <pc:chgData name="Jay-J Mary Theresa McKean (1813848)" userId="S::1813848@student.uwtsd.ac.uk::55d77cbf-cf99-454b-bc9b-5c9374d35478" providerId="AD" clId="Web-{5E8E9F52-8B7E-61D4-D684-7C14D2F78576}" dt="2026-06-17T20:38:16.547" v="668" actId="20577"/>
        <pc:sldMkLst>
          <pc:docMk/>
          <pc:sldMk cId="1011311437" sldId="258"/>
        </pc:sldMkLst>
        <pc:spChg chg="mod ord">
          <ac:chgData name="Jay-J Mary Theresa McKean (1813848)" userId="S::1813848@student.uwtsd.ac.uk::55d77cbf-cf99-454b-bc9b-5c9374d35478" providerId="AD" clId="Web-{5E8E9F52-8B7E-61D4-D684-7C14D2F78576}" dt="2026-06-17T20:02:11.072" v="459"/>
          <ac:spMkLst>
            <pc:docMk/>
            <pc:sldMk cId="1011311437" sldId="258"/>
            <ac:spMk id="2" creationId="{41383C95-EF89-EED8-4E5B-B6CEF0A27392}"/>
          </ac:spMkLst>
        </pc:spChg>
        <pc:spChg chg="del">
          <ac:chgData name="Jay-J Mary Theresa McKean (1813848)" userId="S::1813848@student.uwtsd.ac.uk::55d77cbf-cf99-454b-bc9b-5c9374d35478" providerId="AD" clId="Web-{5E8E9F52-8B7E-61D4-D684-7C14D2F78576}" dt="2026-06-17T18:45:11.446" v="0"/>
          <ac:spMkLst>
            <pc:docMk/>
            <pc:sldMk cId="1011311437" sldId="258"/>
            <ac:spMk id="9" creationId="{47FC6A8B-34F9-40FB-AA2D-E34168F52850}"/>
          </ac:spMkLst>
        </pc:spChg>
        <pc:spChg chg="add mod">
          <ac:chgData name="Jay-J Mary Theresa McKean (1813848)" userId="S::1813848@student.uwtsd.ac.uk::55d77cbf-cf99-454b-bc9b-5c9374d35478" providerId="AD" clId="Web-{5E8E9F52-8B7E-61D4-D684-7C14D2F78576}" dt="2026-06-17T20:02:11.072" v="459"/>
          <ac:spMkLst>
            <pc:docMk/>
            <pc:sldMk cId="1011311437" sldId="258"/>
            <ac:spMk id="10" creationId="{F98138A8-BC13-BCC7-D476-F50787D0DE5A}"/>
          </ac:spMkLst>
        </pc:spChg>
        <pc:spChg chg="del">
          <ac:chgData name="Jay-J Mary Theresa McKean (1813848)" userId="S::1813848@student.uwtsd.ac.uk::55d77cbf-cf99-454b-bc9b-5c9374d35478" providerId="AD" clId="Web-{5E8E9F52-8B7E-61D4-D684-7C14D2F78576}" dt="2026-06-17T18:45:11.446" v="0"/>
          <ac:spMkLst>
            <pc:docMk/>
            <pc:sldMk cId="1011311437" sldId="258"/>
            <ac:spMk id="11" creationId="{1EC86DB4-572A-4F71-AF8A-2395B4CA779F}"/>
          </ac:spMkLst>
        </pc:spChg>
        <pc:spChg chg="add mod">
          <ac:chgData name="Jay-J Mary Theresa McKean (1813848)" userId="S::1813848@student.uwtsd.ac.uk::55d77cbf-cf99-454b-bc9b-5c9374d35478" providerId="AD" clId="Web-{5E8E9F52-8B7E-61D4-D684-7C14D2F78576}" dt="2026-06-17T20:02:11.072" v="459"/>
          <ac:spMkLst>
            <pc:docMk/>
            <pc:sldMk cId="1011311437" sldId="258"/>
            <ac:spMk id="12" creationId="{2BD55E22-5D87-D34B-C93B-0DB627493BD8}"/>
          </ac:spMkLst>
        </pc:spChg>
        <pc:spChg chg="del">
          <ac:chgData name="Jay-J Mary Theresa McKean (1813848)" userId="S::1813848@student.uwtsd.ac.uk::55d77cbf-cf99-454b-bc9b-5c9374d35478" providerId="AD" clId="Web-{5E8E9F52-8B7E-61D4-D684-7C14D2F78576}" dt="2026-06-17T18:45:11.446" v="0"/>
          <ac:spMkLst>
            <pc:docMk/>
            <pc:sldMk cId="1011311437" sldId="258"/>
            <ac:spMk id="13" creationId="{71BA53A4-C4B7-4189-9FC1-6350B1AB5DFE}"/>
          </ac:spMkLst>
        </pc:spChg>
        <pc:spChg chg="add mod">
          <ac:chgData name="Jay-J Mary Theresa McKean (1813848)" userId="S::1813848@student.uwtsd.ac.uk::55d77cbf-cf99-454b-bc9b-5c9374d35478" providerId="AD" clId="Web-{5E8E9F52-8B7E-61D4-D684-7C14D2F78576}" dt="2026-06-17T20:02:11.072" v="459"/>
          <ac:spMkLst>
            <pc:docMk/>
            <pc:sldMk cId="1011311437" sldId="258"/>
            <ac:spMk id="14" creationId="{14C5E7A7-DCB2-B137-C648-BA27A8C3C54C}"/>
          </ac:spMkLst>
        </pc:spChg>
        <pc:spChg chg="del">
          <ac:chgData name="Jay-J Mary Theresa McKean (1813848)" userId="S::1813848@student.uwtsd.ac.uk::55d77cbf-cf99-454b-bc9b-5c9374d35478" providerId="AD" clId="Web-{5E8E9F52-8B7E-61D4-D684-7C14D2F78576}" dt="2026-06-17T18:45:11.446" v="0"/>
          <ac:spMkLst>
            <pc:docMk/>
            <pc:sldMk cId="1011311437" sldId="258"/>
            <ac:spMk id="15" creationId="{5558AD6E-B070-4640-AA07-87E208983ED8}"/>
          </ac:spMkLst>
        </pc:spChg>
        <pc:spChg chg="del">
          <ac:chgData name="Jay-J Mary Theresa McKean (1813848)" userId="S::1813848@student.uwtsd.ac.uk::55d77cbf-cf99-454b-bc9b-5c9374d35478" providerId="AD" clId="Web-{5E8E9F52-8B7E-61D4-D684-7C14D2F78576}" dt="2026-06-17T18:45:11.446" v="0"/>
          <ac:spMkLst>
            <pc:docMk/>
            <pc:sldMk cId="1011311437" sldId="258"/>
            <ac:spMk id="17" creationId="{36ACFB69-D148-449E-AC5A-C55AA20A7F7F}"/>
          </ac:spMkLst>
        </pc:spChg>
        <pc:spChg chg="add del mod">
          <ac:chgData name="Jay-J Mary Theresa McKean (1813848)" userId="S::1813848@student.uwtsd.ac.uk::55d77cbf-cf99-454b-bc9b-5c9374d35478" providerId="AD" clId="Web-{5E8E9F52-8B7E-61D4-D684-7C14D2F78576}" dt="2026-06-17T20:02:11.072" v="459"/>
          <ac:spMkLst>
            <pc:docMk/>
            <pc:sldMk cId="1011311437" sldId="258"/>
            <ac:spMk id="19" creationId="{F9F318A0-E20D-1F51-71D3-5F1C15814FC1}"/>
          </ac:spMkLst>
        </pc:spChg>
        <pc:spChg chg="add mod ord">
          <ac:chgData name="Jay-J Mary Theresa McKean (1813848)" userId="S::1813848@student.uwtsd.ac.uk::55d77cbf-cf99-454b-bc9b-5c9374d35478" providerId="AD" clId="Web-{5E8E9F52-8B7E-61D4-D684-7C14D2F78576}" dt="2026-06-17T20:38:16.547" v="668" actId="20577"/>
          <ac:spMkLst>
            <pc:docMk/>
            <pc:sldMk cId="1011311437" sldId="258"/>
            <ac:spMk id="226" creationId="{1C868D00-0B03-C536-1D38-145D73AF9E24}"/>
          </ac:spMkLst>
        </pc:spChg>
        <pc:graphicFrameChg chg="del mod ord modGraphic">
          <ac:chgData name="Jay-J Mary Theresa McKean (1813848)" userId="S::1813848@student.uwtsd.ac.uk::55d77cbf-cf99-454b-bc9b-5c9374d35478" providerId="AD" clId="Web-{5E8E9F52-8B7E-61D4-D684-7C14D2F78576}" dt="2026-06-17T19:58:00.550" v="369"/>
          <ac:graphicFrameMkLst>
            <pc:docMk/>
            <pc:sldMk cId="1011311437" sldId="258"/>
            <ac:graphicFrameMk id="5" creationId="{F1FC3016-E7C6-7CBA-0BE3-DCC976BEB00B}"/>
          </ac:graphicFrameMkLst>
        </pc:graphicFrameChg>
        <pc:picChg chg="add mod ord">
          <ac:chgData name="Jay-J Mary Theresa McKean (1813848)" userId="S::1813848@student.uwtsd.ac.uk::55d77cbf-cf99-454b-bc9b-5c9374d35478" providerId="AD" clId="Web-{5E8E9F52-8B7E-61D4-D684-7C14D2F78576}" dt="2026-06-17T20:02:11.072" v="459"/>
          <ac:picMkLst>
            <pc:docMk/>
            <pc:sldMk cId="1011311437" sldId="258"/>
            <ac:picMk id="209" creationId="{23D2D3DC-2784-3AFB-7B0E-0C3C9135BE4A}"/>
          </ac:picMkLst>
        </pc:picChg>
      </pc:sldChg>
      <pc:sldChg chg="modSp mod modClrScheme chgLayout">
        <pc:chgData name="Jay-J Mary Theresa McKean (1813848)" userId="S::1813848@student.uwtsd.ac.uk::55d77cbf-cf99-454b-bc9b-5c9374d35478" providerId="AD" clId="Web-{5E8E9F52-8B7E-61D4-D684-7C14D2F78576}" dt="2026-06-17T20:11:24.258" v="525" actId="20577"/>
        <pc:sldMkLst>
          <pc:docMk/>
          <pc:sldMk cId="430913267" sldId="259"/>
        </pc:sldMkLst>
        <pc:spChg chg="mod ord">
          <ac:chgData name="Jay-J Mary Theresa McKean (1813848)" userId="S::1813848@student.uwtsd.ac.uk::55d77cbf-cf99-454b-bc9b-5c9374d35478" providerId="AD" clId="Web-{5E8E9F52-8B7E-61D4-D684-7C14D2F78576}" dt="2026-06-17T18:45:11.446" v="0"/>
          <ac:spMkLst>
            <pc:docMk/>
            <pc:sldMk cId="430913267" sldId="259"/>
            <ac:spMk id="2" creationId="{B1C19197-F4F1-588E-C6A1-36C7D8C0D42D}"/>
          </ac:spMkLst>
        </pc:spChg>
        <pc:spChg chg="mod ord">
          <ac:chgData name="Jay-J Mary Theresa McKean (1813848)" userId="S::1813848@student.uwtsd.ac.uk::55d77cbf-cf99-454b-bc9b-5c9374d35478" providerId="AD" clId="Web-{5E8E9F52-8B7E-61D4-D684-7C14D2F78576}" dt="2026-06-17T20:11:24.258" v="525" actId="20577"/>
          <ac:spMkLst>
            <pc:docMk/>
            <pc:sldMk cId="430913267" sldId="259"/>
            <ac:spMk id="3" creationId="{8BEC7AA9-4366-5E04-8D85-19FACC859477}"/>
          </ac:spMkLst>
        </pc:spChg>
      </pc:sldChg>
      <pc:sldChg chg="addSp delSp modSp new mod modClrScheme chgLayout">
        <pc:chgData name="Jay-J Mary Theresa McKean (1813848)" userId="S::1813848@student.uwtsd.ac.uk::55d77cbf-cf99-454b-bc9b-5c9374d35478" providerId="AD" clId="Web-{5E8E9F52-8B7E-61D4-D684-7C14D2F78576}" dt="2026-06-17T20:37:53.077" v="666" actId="20577"/>
        <pc:sldMkLst>
          <pc:docMk/>
          <pc:sldMk cId="1411737184" sldId="260"/>
        </pc:sldMkLst>
        <pc:spChg chg="mod">
          <ac:chgData name="Jay-J Mary Theresa McKean (1813848)" userId="S::1813848@student.uwtsd.ac.uk::55d77cbf-cf99-454b-bc9b-5c9374d35478" providerId="AD" clId="Web-{5E8E9F52-8B7E-61D4-D684-7C14D2F78576}" dt="2026-06-17T20:25:53.090" v="590" actId="1076"/>
          <ac:spMkLst>
            <pc:docMk/>
            <pc:sldMk cId="1411737184" sldId="260"/>
            <ac:spMk id="2" creationId="{8E32C238-7027-9D10-D6EC-8DE275E7D190}"/>
          </ac:spMkLst>
        </pc:spChg>
        <pc:spChg chg="mod">
          <ac:chgData name="Jay-J Mary Theresa McKean (1813848)" userId="S::1813848@student.uwtsd.ac.uk::55d77cbf-cf99-454b-bc9b-5c9374d35478" providerId="AD" clId="Web-{5E8E9F52-8B7E-61D4-D684-7C14D2F78576}" dt="2026-06-17T20:37:53.077" v="666" actId="20577"/>
          <ac:spMkLst>
            <pc:docMk/>
            <pc:sldMk cId="1411737184" sldId="260"/>
            <ac:spMk id="3" creationId="{CCC4B3DC-E24B-88F7-3707-B5BE6F69B1AA}"/>
          </ac:spMkLst>
        </pc:spChg>
        <pc:spChg chg="mod">
          <ac:chgData name="Jay-J Mary Theresa McKean (1813848)" userId="S::1813848@student.uwtsd.ac.uk::55d77cbf-cf99-454b-bc9b-5c9374d35478" providerId="AD" clId="Web-{5E8E9F52-8B7E-61D4-D684-7C14D2F78576}" dt="2026-06-17T19:54:24.092" v="321"/>
          <ac:spMkLst>
            <pc:docMk/>
            <pc:sldMk cId="1411737184" sldId="260"/>
            <ac:spMk id="4" creationId="{66F8D2EB-0699-A707-CCA9-6CFD71455239}"/>
          </ac:spMkLst>
        </pc:spChg>
        <pc:spChg chg="mod">
          <ac:chgData name="Jay-J Mary Theresa McKean (1813848)" userId="S::1813848@student.uwtsd.ac.uk::55d77cbf-cf99-454b-bc9b-5c9374d35478" providerId="AD" clId="Web-{5E8E9F52-8B7E-61D4-D684-7C14D2F78576}" dt="2026-06-17T19:54:24.092" v="321"/>
          <ac:spMkLst>
            <pc:docMk/>
            <pc:sldMk cId="1411737184" sldId="260"/>
            <ac:spMk id="5" creationId="{11676C5A-D02A-A64A-FEDC-86407DB79A73}"/>
          </ac:spMkLst>
        </pc:spChg>
        <pc:spChg chg="mod">
          <ac:chgData name="Jay-J Mary Theresa McKean (1813848)" userId="S::1813848@student.uwtsd.ac.uk::55d77cbf-cf99-454b-bc9b-5c9374d35478" providerId="AD" clId="Web-{5E8E9F52-8B7E-61D4-D684-7C14D2F78576}" dt="2026-06-17T19:54:24.092" v="321"/>
          <ac:spMkLst>
            <pc:docMk/>
            <pc:sldMk cId="1411737184" sldId="260"/>
            <ac:spMk id="6" creationId="{E1CFAEC8-9852-05E8-54B8-E5408CE3FF3A}"/>
          </ac:spMkLst>
        </pc:spChg>
        <pc:spChg chg="add del mod">
          <ac:chgData name="Jay-J Mary Theresa McKean (1813848)" userId="S::1813848@student.uwtsd.ac.uk::55d77cbf-cf99-454b-bc9b-5c9374d35478" providerId="AD" clId="Web-{5E8E9F52-8B7E-61D4-D684-7C14D2F78576}" dt="2026-06-17T19:55:41.453" v="330"/>
          <ac:spMkLst>
            <pc:docMk/>
            <pc:sldMk cId="1411737184" sldId="260"/>
            <ac:spMk id="8" creationId="{51EA72E8-CFD5-21AF-4A70-C1819E28102F}"/>
          </ac:spMkLst>
        </pc:spChg>
        <pc:spChg chg="add del mod">
          <ac:chgData name="Jay-J Mary Theresa McKean (1813848)" userId="S::1813848@student.uwtsd.ac.uk::55d77cbf-cf99-454b-bc9b-5c9374d35478" providerId="AD" clId="Web-{5E8E9F52-8B7E-61D4-D684-7C14D2F78576}" dt="2026-06-17T19:55:25.046" v="323"/>
          <ac:spMkLst>
            <pc:docMk/>
            <pc:sldMk cId="1411737184" sldId="260"/>
            <ac:spMk id="11" creationId="{9BBA1E60-17E3-FDFA-6812-3660515AD2C9}"/>
          </ac:spMkLst>
        </pc:spChg>
        <pc:picChg chg="add mod ord">
          <ac:chgData name="Jay-J Mary Theresa McKean (1813848)" userId="S::1813848@student.uwtsd.ac.uk::55d77cbf-cf99-454b-bc9b-5c9374d35478" providerId="AD" clId="Web-{5E8E9F52-8B7E-61D4-D684-7C14D2F78576}" dt="2026-06-17T19:55:31.797" v="327" actId="1076"/>
          <ac:picMkLst>
            <pc:docMk/>
            <pc:sldMk cId="1411737184" sldId="260"/>
            <ac:picMk id="7" creationId="{88F99025-E529-3A89-EBB6-43CEC42BB021}"/>
          </ac:picMkLst>
        </pc:picChg>
      </pc:sldChg>
      <pc:sldChg chg="addSp delSp modSp new mod modClrScheme chgLayout">
        <pc:chgData name="Jay-J Mary Theresa McKean (1813848)" userId="S::1813848@student.uwtsd.ac.uk::55d77cbf-cf99-454b-bc9b-5c9374d35478" providerId="AD" clId="Web-{5E8E9F52-8B7E-61D4-D684-7C14D2F78576}" dt="2026-06-17T20:38:04.968" v="667" actId="20577"/>
        <pc:sldMkLst>
          <pc:docMk/>
          <pc:sldMk cId="4260629442" sldId="261"/>
        </pc:sldMkLst>
        <pc:spChg chg="mod">
          <ac:chgData name="Jay-J Mary Theresa McKean (1813848)" userId="S::1813848@student.uwtsd.ac.uk::55d77cbf-cf99-454b-bc9b-5c9374d35478" providerId="AD" clId="Web-{5E8E9F52-8B7E-61D4-D684-7C14D2F78576}" dt="2026-06-17T20:06:23.876" v="501"/>
          <ac:spMkLst>
            <pc:docMk/>
            <pc:sldMk cId="4260629442" sldId="261"/>
            <ac:spMk id="2" creationId="{7386559D-0988-C2F6-7037-E9905929DE7B}"/>
          </ac:spMkLst>
        </pc:spChg>
        <pc:spChg chg="del mod">
          <ac:chgData name="Jay-J Mary Theresa McKean (1813848)" userId="S::1813848@student.uwtsd.ac.uk::55d77cbf-cf99-454b-bc9b-5c9374d35478" providerId="AD" clId="Web-{5E8E9F52-8B7E-61D4-D684-7C14D2F78576}" dt="2026-06-17T19:11:28.028" v="137"/>
          <ac:spMkLst>
            <pc:docMk/>
            <pc:sldMk cId="4260629442" sldId="261"/>
            <ac:spMk id="3" creationId="{5A1507F7-1D05-3717-36C9-2490AB97BADE}"/>
          </ac:spMkLst>
        </pc:spChg>
        <pc:spChg chg="mod">
          <ac:chgData name="Jay-J Mary Theresa McKean (1813848)" userId="S::1813848@student.uwtsd.ac.uk::55d77cbf-cf99-454b-bc9b-5c9374d35478" providerId="AD" clId="Web-{5E8E9F52-8B7E-61D4-D684-7C14D2F78576}" dt="2026-06-17T20:06:23.876" v="501"/>
          <ac:spMkLst>
            <pc:docMk/>
            <pc:sldMk cId="4260629442" sldId="261"/>
            <ac:spMk id="4" creationId="{B577F115-6AB2-2672-02E4-67D3A1449AB8}"/>
          </ac:spMkLst>
        </pc:spChg>
        <pc:spChg chg="mod">
          <ac:chgData name="Jay-J Mary Theresa McKean (1813848)" userId="S::1813848@student.uwtsd.ac.uk::55d77cbf-cf99-454b-bc9b-5c9374d35478" providerId="AD" clId="Web-{5E8E9F52-8B7E-61D4-D684-7C14D2F78576}" dt="2026-06-17T20:06:23.876" v="501"/>
          <ac:spMkLst>
            <pc:docMk/>
            <pc:sldMk cId="4260629442" sldId="261"/>
            <ac:spMk id="5" creationId="{7D3FCAFC-4A56-9876-7E3F-D835B938C122}"/>
          </ac:spMkLst>
        </pc:spChg>
        <pc:spChg chg="mod">
          <ac:chgData name="Jay-J Mary Theresa McKean (1813848)" userId="S::1813848@student.uwtsd.ac.uk::55d77cbf-cf99-454b-bc9b-5c9374d35478" providerId="AD" clId="Web-{5E8E9F52-8B7E-61D4-D684-7C14D2F78576}" dt="2026-06-17T20:06:23.876" v="501"/>
          <ac:spMkLst>
            <pc:docMk/>
            <pc:sldMk cId="4260629442" sldId="261"/>
            <ac:spMk id="6" creationId="{D250C369-2422-CBB9-ABEF-E820B5D130FA}"/>
          </ac:spMkLst>
        </pc:spChg>
        <pc:spChg chg="add del mod">
          <ac:chgData name="Jay-J Mary Theresa McKean (1813848)" userId="S::1813848@student.uwtsd.ac.uk::55d77cbf-cf99-454b-bc9b-5c9374d35478" providerId="AD" clId="Web-{5E8E9F52-8B7E-61D4-D684-7C14D2F78576}" dt="2026-06-17T20:06:23.876" v="501"/>
          <ac:spMkLst>
            <pc:docMk/>
            <pc:sldMk cId="4260629442" sldId="261"/>
            <ac:spMk id="13" creationId="{F5C7876E-FBE7-0F11-F87C-1433E4CF75BB}"/>
          </ac:spMkLst>
        </pc:spChg>
        <pc:spChg chg="add mod ord">
          <ac:chgData name="Jay-J Mary Theresa McKean (1813848)" userId="S::1813848@student.uwtsd.ac.uk::55d77cbf-cf99-454b-bc9b-5c9374d35478" providerId="AD" clId="Web-{5E8E9F52-8B7E-61D4-D684-7C14D2F78576}" dt="2026-06-17T20:38:04.968" v="667" actId="20577"/>
          <ac:spMkLst>
            <pc:docMk/>
            <pc:sldMk cId="4260629442" sldId="261"/>
            <ac:spMk id="297" creationId="{9B656DB4-A844-18D7-F5AB-3CA5F56ADF16}"/>
          </ac:spMkLst>
        </pc:spChg>
        <pc:graphicFrameChg chg="add del mod modGraphic">
          <ac:chgData name="Jay-J Mary Theresa McKean (1813848)" userId="S::1813848@student.uwtsd.ac.uk::55d77cbf-cf99-454b-bc9b-5c9374d35478" providerId="AD" clId="Web-{5E8E9F52-8B7E-61D4-D684-7C14D2F78576}" dt="2026-06-17T20:02:38.260" v="460"/>
          <ac:graphicFrameMkLst>
            <pc:docMk/>
            <pc:sldMk cId="4260629442" sldId="261"/>
            <ac:graphicFrameMk id="8" creationId="{66283E3F-513A-582F-7F26-70CA02801FD5}"/>
          </ac:graphicFrameMkLst>
        </pc:graphicFrameChg>
        <pc:picChg chg="add mod ord">
          <ac:chgData name="Jay-J Mary Theresa McKean (1813848)" userId="S::1813848@student.uwtsd.ac.uk::55d77cbf-cf99-454b-bc9b-5c9374d35478" providerId="AD" clId="Web-{5E8E9F52-8B7E-61D4-D684-7C14D2F78576}" dt="2026-06-17T20:06:23.876" v="501"/>
          <ac:picMkLst>
            <pc:docMk/>
            <pc:sldMk cId="4260629442" sldId="261"/>
            <ac:picMk id="127" creationId="{371AF8E0-913B-4744-A252-D53C6817E9F7}"/>
          </ac:picMkLst>
        </pc:picChg>
      </pc:sldChg>
      <pc:sldChg chg="addSp delSp modSp new del">
        <pc:chgData name="Jay-J Mary Theresa McKean (1813848)" userId="S::1813848@student.uwtsd.ac.uk::55d77cbf-cf99-454b-bc9b-5c9374d35478" providerId="AD" clId="Web-{5E8E9F52-8B7E-61D4-D684-7C14D2F78576}" dt="2026-06-17T19:50:46.680" v="304"/>
        <pc:sldMkLst>
          <pc:docMk/>
          <pc:sldMk cId="291965100" sldId="262"/>
        </pc:sldMkLst>
        <pc:spChg chg="mod">
          <ac:chgData name="Jay-J Mary Theresa McKean (1813848)" userId="S::1813848@student.uwtsd.ac.uk::55d77cbf-cf99-454b-bc9b-5c9374d35478" providerId="AD" clId="Web-{5E8E9F52-8B7E-61D4-D684-7C14D2F78576}" dt="2026-06-17T19:33:53.564" v="233" actId="20577"/>
          <ac:spMkLst>
            <pc:docMk/>
            <pc:sldMk cId="291965100" sldId="262"/>
            <ac:spMk id="2" creationId="{34A44BF8-FE3E-4B60-C7DC-32B4EE6DD6FC}"/>
          </ac:spMkLst>
        </pc:spChg>
        <pc:spChg chg="mod">
          <ac:chgData name="Jay-J Mary Theresa McKean (1813848)" userId="S::1813848@student.uwtsd.ac.uk::55d77cbf-cf99-454b-bc9b-5c9374d35478" providerId="AD" clId="Web-{5E8E9F52-8B7E-61D4-D684-7C14D2F78576}" dt="2026-06-17T19:47:59.254" v="291" actId="20577"/>
          <ac:spMkLst>
            <pc:docMk/>
            <pc:sldMk cId="291965100" sldId="262"/>
            <ac:spMk id="3" creationId="{39AF140D-7387-0746-1E61-D14427730531}"/>
          </ac:spMkLst>
        </pc:spChg>
        <pc:spChg chg="add del mod">
          <ac:chgData name="Jay-J Mary Theresa McKean (1813848)" userId="S::1813848@student.uwtsd.ac.uk::55d77cbf-cf99-454b-bc9b-5c9374d35478" providerId="AD" clId="Web-{5E8E9F52-8B7E-61D4-D684-7C14D2F78576}" dt="2026-06-17T19:42:08.528" v="271"/>
          <ac:spMkLst>
            <pc:docMk/>
            <pc:sldMk cId="291965100" sldId="262"/>
            <ac:spMk id="9" creationId="{64D32C59-76E5-10FF-6587-B3F69D2A152C}"/>
          </ac:spMkLst>
        </pc:spChg>
        <pc:picChg chg="add mod">
          <ac:chgData name="Jay-J Mary Theresa McKean (1813848)" userId="S::1813848@student.uwtsd.ac.uk::55d77cbf-cf99-454b-bc9b-5c9374d35478" providerId="AD" clId="Web-{5E8E9F52-8B7E-61D4-D684-7C14D2F78576}" dt="2026-06-17T19:41:30.183" v="267" actId="1076"/>
          <ac:picMkLst>
            <pc:docMk/>
            <pc:sldMk cId="291965100" sldId="262"/>
            <ac:picMk id="8" creationId="{ACBF66AA-31BC-8EA3-C6EC-5FB74FB84C60}"/>
          </ac:picMkLst>
        </pc:picChg>
      </pc:sldChg>
      <pc:sldChg chg="modSp new">
        <pc:chgData name="Jay-J Mary Theresa McKean (1813848)" userId="S::1813848@student.uwtsd.ac.uk::55d77cbf-cf99-454b-bc9b-5c9374d35478" providerId="AD" clId="Web-{5E8E9F52-8B7E-61D4-D684-7C14D2F78576}" dt="2026-06-17T20:21:33.444" v="547" actId="20577"/>
        <pc:sldMkLst>
          <pc:docMk/>
          <pc:sldMk cId="3068572362" sldId="262"/>
        </pc:sldMkLst>
        <pc:spChg chg="mod">
          <ac:chgData name="Jay-J Mary Theresa McKean (1813848)" userId="S::1813848@student.uwtsd.ac.uk::55d77cbf-cf99-454b-bc9b-5c9374d35478" providerId="AD" clId="Web-{5E8E9F52-8B7E-61D4-D684-7C14D2F78576}" dt="2026-06-17T20:11:36.649" v="530" actId="20577"/>
          <ac:spMkLst>
            <pc:docMk/>
            <pc:sldMk cId="3068572362" sldId="262"/>
            <ac:spMk id="2" creationId="{A4A2F8DC-0474-F383-78B3-3D6B7534BDAB}"/>
          </ac:spMkLst>
        </pc:spChg>
        <pc:spChg chg="mod">
          <ac:chgData name="Jay-J Mary Theresa McKean (1813848)" userId="S::1813848@student.uwtsd.ac.uk::55d77cbf-cf99-454b-bc9b-5c9374d35478" providerId="AD" clId="Web-{5E8E9F52-8B7E-61D4-D684-7C14D2F78576}" dt="2026-06-17T20:21:33.444" v="547" actId="20577"/>
          <ac:spMkLst>
            <pc:docMk/>
            <pc:sldMk cId="3068572362" sldId="262"/>
            <ac:spMk id="3" creationId="{94831168-1E7B-D1EE-765F-7BCE2767596A}"/>
          </ac:spMkLst>
        </pc:spChg>
      </pc:sldChg>
      <pc:sldChg chg="modSp new">
        <pc:chgData name="Jay-J Mary Theresa McKean (1813848)" userId="S::1813848@student.uwtsd.ac.uk::55d77cbf-cf99-454b-bc9b-5c9374d35478" providerId="AD" clId="Web-{5E8E9F52-8B7E-61D4-D684-7C14D2F78576}" dt="2026-06-17T20:39:26.548" v="681" actId="20577"/>
        <pc:sldMkLst>
          <pc:docMk/>
          <pc:sldMk cId="921030870" sldId="263"/>
        </pc:sldMkLst>
        <pc:spChg chg="mod">
          <ac:chgData name="Jay-J Mary Theresa McKean (1813848)" userId="S::1813848@student.uwtsd.ac.uk::55d77cbf-cf99-454b-bc9b-5c9374d35478" providerId="AD" clId="Web-{5E8E9F52-8B7E-61D4-D684-7C14D2F78576}" dt="2026-06-17T20:36:27.151" v="658" actId="20577"/>
          <ac:spMkLst>
            <pc:docMk/>
            <pc:sldMk cId="921030870" sldId="263"/>
            <ac:spMk id="2" creationId="{6AC99EBB-C527-DBF9-EB0A-174310DCD7C4}"/>
          </ac:spMkLst>
        </pc:spChg>
        <pc:spChg chg="mod">
          <ac:chgData name="Jay-J Mary Theresa McKean (1813848)" userId="S::1813848@student.uwtsd.ac.uk::55d77cbf-cf99-454b-bc9b-5c9374d35478" providerId="AD" clId="Web-{5E8E9F52-8B7E-61D4-D684-7C14D2F78576}" dt="2026-06-17T20:39:26.548" v="681" actId="20577"/>
          <ac:spMkLst>
            <pc:docMk/>
            <pc:sldMk cId="921030870" sldId="263"/>
            <ac:spMk id="3" creationId="{3F0CBEEE-722A-08BC-FBA1-715ECA59FDBC}"/>
          </ac:spMkLst>
        </pc:spChg>
        <pc:spChg chg="mod">
          <ac:chgData name="Jay-J Mary Theresa McKean (1813848)" userId="S::1813848@student.uwtsd.ac.uk::55d77cbf-cf99-454b-bc9b-5c9374d35478" providerId="AD" clId="Web-{5E8E9F52-8B7E-61D4-D684-7C14D2F78576}" dt="2026-06-17T20:36:43.229" v="659" actId="20577"/>
          <ac:spMkLst>
            <pc:docMk/>
            <pc:sldMk cId="921030870" sldId="263"/>
            <ac:spMk id="4" creationId="{5720404B-FDAE-8A6E-73EE-D1258CE72386}"/>
          </ac:spMkLst>
        </pc:spChg>
      </pc:sldChg>
      <pc:sldChg chg="new">
        <pc:chgData name="Jay-J Mary Theresa McKean (1813848)" userId="S::1813848@student.uwtsd.ac.uk::55d77cbf-cf99-454b-bc9b-5c9374d35478" providerId="AD" clId="Web-{5E8E9F52-8B7E-61D4-D684-7C14D2F78576}" dt="2026-06-17T20:39:34.111" v="682"/>
        <pc:sldMkLst>
          <pc:docMk/>
          <pc:sldMk cId="3775901204" sldId="264"/>
        </pc:sldMkLst>
      </pc:sldChg>
      <pc:sldMasterChg chg="del delSldLayout">
        <pc:chgData name="Jay-J Mary Theresa McKean (1813848)" userId="S::1813848@student.uwtsd.ac.uk::55d77cbf-cf99-454b-bc9b-5c9374d35478" providerId="AD" clId="Web-{5E8E9F52-8B7E-61D4-D684-7C14D2F78576}" dt="2026-06-17T18:45:11.446" v="0"/>
        <pc:sldMasterMkLst>
          <pc:docMk/>
          <pc:sldMasterMk cId="794727706" sldId="2147483747"/>
        </pc:sldMasterMkLst>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1025002681" sldId="2147483736"/>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1212539626" sldId="2147483737"/>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2769845073" sldId="2147483738"/>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2866443072" sldId="2147483739"/>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1279382433" sldId="2147483740"/>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1939829144" sldId="2147483741"/>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2356783369" sldId="2147483742"/>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2168321639" sldId="2147483743"/>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2973748560" sldId="2147483744"/>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2313485071" sldId="2147483745"/>
          </pc:sldLayoutMkLst>
        </pc:sldLayoutChg>
        <pc:sldLayoutChg chg="del">
          <pc:chgData name="Jay-J Mary Theresa McKean (1813848)" userId="S::1813848@student.uwtsd.ac.uk::55d77cbf-cf99-454b-bc9b-5c9374d35478" providerId="AD" clId="Web-{5E8E9F52-8B7E-61D4-D684-7C14D2F78576}" dt="2026-06-17T18:45:11.446" v="0"/>
          <pc:sldLayoutMkLst>
            <pc:docMk/>
            <pc:sldMasterMk cId="794727706" sldId="2147483747"/>
            <pc:sldLayoutMk cId="1250713249" sldId="2147483746"/>
          </pc:sldLayoutMkLst>
        </pc:sldLayoutChg>
      </pc:sldMasterChg>
      <pc:sldMasterChg chg="add addSldLayout modSldLayout">
        <pc:chgData name="Jay-J Mary Theresa McKean (1813848)" userId="S::1813848@student.uwtsd.ac.uk::55d77cbf-cf99-454b-bc9b-5c9374d35478" providerId="AD" clId="Web-{5E8E9F52-8B7E-61D4-D684-7C14D2F78576}" dt="2026-06-17T18:45:11.446" v="0"/>
        <pc:sldMasterMkLst>
          <pc:docMk/>
          <pc:sldMasterMk cId="4095177139" sldId="2147483748"/>
        </pc:sldMasterMkLst>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552906946" sldId="2147483749"/>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1423717291" sldId="2147483750"/>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1978650923" sldId="2147483751"/>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2839702136" sldId="2147483752"/>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3478364193" sldId="2147483753"/>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2912065834" sldId="2147483754"/>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1826955482" sldId="2147483755"/>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503082601" sldId="2147483756"/>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3017445239" sldId="2147483757"/>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2389300849" sldId="2147483758"/>
          </pc:sldLayoutMkLst>
        </pc:sldLayoutChg>
        <pc:sldLayoutChg chg="add mod replId">
          <pc:chgData name="Jay-J Mary Theresa McKean (1813848)" userId="S::1813848@student.uwtsd.ac.uk::55d77cbf-cf99-454b-bc9b-5c9374d35478" providerId="AD" clId="Web-{5E8E9F52-8B7E-61D4-D684-7C14D2F78576}" dt="2026-06-17T18:45:11.446" v="0"/>
          <pc:sldLayoutMkLst>
            <pc:docMk/>
            <pc:sldMasterMk cId="4095177139" sldId="2147483748"/>
            <pc:sldLayoutMk cId="31884963" sldId="2147483759"/>
          </pc:sldLayoutMkLst>
        </pc:sldLayoutChg>
      </pc:sldMasterChg>
    </pc:docChg>
  </pc:docChgLst>
  <pc:docChgLst>
    <pc:chgData name="Jay-J Mary Theresa McKean (1813848)" userId="S::1813848@student.uwtsd.ac.uk::55d77cbf-cf99-454b-bc9b-5c9374d35478" providerId="AD" clId="Web-{99E00B0B-AB0A-E183-694C-DEF3964EF6F1}"/>
    <pc:docChg chg="mod modSld addMainMaster delMainMaster">
      <pc:chgData name="Jay-J Mary Theresa McKean (1813848)" userId="S::1813848@student.uwtsd.ac.uk::55d77cbf-cf99-454b-bc9b-5c9374d35478" providerId="AD" clId="Web-{99E00B0B-AB0A-E183-694C-DEF3964EF6F1}" dt="2026-06-17T21:24:19.734" v="148" actId="1076"/>
      <pc:docMkLst>
        <pc:docMk/>
      </pc:docMkLst>
      <pc:sldChg chg="delSp modSp mod modClrScheme chgLayout">
        <pc:chgData name="Jay-J Mary Theresa McKean (1813848)" userId="S::1813848@student.uwtsd.ac.uk::55d77cbf-cf99-454b-bc9b-5c9374d35478" providerId="AD" clId="Web-{99E00B0B-AB0A-E183-694C-DEF3964EF6F1}" dt="2026-06-17T21:24:00.420" v="146" actId="20577"/>
        <pc:sldMkLst>
          <pc:docMk/>
          <pc:sldMk cId="109857222" sldId="256"/>
        </pc:sldMkLst>
        <pc:spChg chg="mod ord">
          <ac:chgData name="Jay-J Mary Theresa McKean (1813848)" userId="S::1813848@student.uwtsd.ac.uk::55d77cbf-cf99-454b-bc9b-5c9374d35478" providerId="AD" clId="Web-{99E00B0B-AB0A-E183-694C-DEF3964EF6F1}" dt="2026-06-17T21:24:00.420" v="146" actId="20577"/>
          <ac:spMkLst>
            <pc:docMk/>
            <pc:sldMk cId="109857222" sldId="256"/>
            <ac:spMk id="2" creationId="{00000000-0000-0000-0000-000000000000}"/>
          </ac:spMkLst>
        </pc:spChg>
        <pc:picChg chg="mod">
          <ac:chgData name="Jay-J Mary Theresa McKean (1813848)" userId="S::1813848@student.uwtsd.ac.uk::55d77cbf-cf99-454b-bc9b-5c9374d35478" providerId="AD" clId="Web-{99E00B0B-AB0A-E183-694C-DEF3964EF6F1}" dt="2026-06-17T21:22:45.105" v="141" actId="1076"/>
          <ac:picMkLst>
            <pc:docMk/>
            <pc:sldMk cId="109857222" sldId="256"/>
            <ac:picMk id="5" creationId="{B0800789-5BB8-2EB7-13BD-32982F5CA2B6}"/>
          </ac:picMkLst>
        </pc:picChg>
        <pc:picChg chg="mod">
          <ac:chgData name="Jay-J Mary Theresa McKean (1813848)" userId="S::1813848@student.uwtsd.ac.uk::55d77cbf-cf99-454b-bc9b-5c9374d35478" providerId="AD" clId="Web-{99E00B0B-AB0A-E183-694C-DEF3964EF6F1}" dt="2026-06-17T21:23:00.121" v="144" actId="14100"/>
          <ac:picMkLst>
            <pc:docMk/>
            <pc:sldMk cId="109857222" sldId="256"/>
            <ac:picMk id="6" creationId="{EDCFD065-1EBE-3149-685F-66D547F60E47}"/>
          </ac:picMkLst>
        </pc:picChg>
        <pc:picChg chg="del">
          <ac:chgData name="Jay-J Mary Theresa McKean (1813848)" userId="S::1813848@student.uwtsd.ac.uk::55d77cbf-cf99-454b-bc9b-5c9374d35478" providerId="AD" clId="Web-{99E00B0B-AB0A-E183-694C-DEF3964EF6F1}" dt="2026-06-17T21:17:57.311" v="89"/>
          <ac:picMkLst>
            <pc:docMk/>
            <pc:sldMk cId="109857222" sldId="256"/>
            <ac:picMk id="28" creationId="{F95596E7-9C55-AF2B-8B3E-9F61D323D247}"/>
          </ac:picMkLst>
        </pc:picChg>
      </pc:sldChg>
      <pc:sldChg chg="modSp mod modClrScheme chgLayout">
        <pc:chgData name="Jay-J Mary Theresa McKean (1813848)" userId="S::1813848@student.uwtsd.ac.uk::55d77cbf-cf99-454b-bc9b-5c9374d35478" providerId="AD" clId="Web-{99E00B0B-AB0A-E183-694C-DEF3964EF6F1}" dt="2026-06-17T21:22:35.371" v="140"/>
        <pc:sldMkLst>
          <pc:docMk/>
          <pc:sldMk cId="1271425177" sldId="257"/>
        </pc:sldMkLst>
        <pc:spChg chg="mod ord">
          <ac:chgData name="Jay-J Mary Theresa McKean (1813848)" userId="S::1813848@student.uwtsd.ac.uk::55d77cbf-cf99-454b-bc9b-5c9374d35478" providerId="AD" clId="Web-{99E00B0B-AB0A-E183-694C-DEF3964EF6F1}" dt="2026-06-17T21:22:35.371" v="140"/>
          <ac:spMkLst>
            <pc:docMk/>
            <pc:sldMk cId="1271425177" sldId="257"/>
            <ac:spMk id="2" creationId="{A560880D-B20D-E828-70D2-078DDCB6BAD2}"/>
          </ac:spMkLst>
        </pc:spChg>
        <pc:spChg chg="mod ord">
          <ac:chgData name="Jay-J Mary Theresa McKean (1813848)" userId="S::1813848@student.uwtsd.ac.uk::55d77cbf-cf99-454b-bc9b-5c9374d35478" providerId="AD" clId="Web-{99E00B0B-AB0A-E183-694C-DEF3964EF6F1}" dt="2026-06-17T21:22:35.371" v="140"/>
          <ac:spMkLst>
            <pc:docMk/>
            <pc:sldMk cId="1271425177" sldId="257"/>
            <ac:spMk id="3" creationId="{2A52F8DF-5765-DB09-5098-3A91E9C02B27}"/>
          </ac:spMkLst>
        </pc:spChg>
        <pc:spChg chg="mod ord">
          <ac:chgData name="Jay-J Mary Theresa McKean (1813848)" userId="S::1813848@student.uwtsd.ac.uk::55d77cbf-cf99-454b-bc9b-5c9374d35478" providerId="AD" clId="Web-{99E00B0B-AB0A-E183-694C-DEF3964EF6F1}" dt="2026-06-17T21:22:35.371" v="140"/>
          <ac:spMkLst>
            <pc:docMk/>
            <pc:sldMk cId="1271425177" sldId="257"/>
            <ac:spMk id="6" creationId="{9674CCCD-4D76-0E07-6BC8-62A520D91216}"/>
          </ac:spMkLst>
        </pc:spChg>
        <pc:spChg chg="mod ord">
          <ac:chgData name="Jay-J Mary Theresa McKean (1813848)" userId="S::1813848@student.uwtsd.ac.uk::55d77cbf-cf99-454b-bc9b-5c9374d35478" providerId="AD" clId="Web-{99E00B0B-AB0A-E183-694C-DEF3964EF6F1}" dt="2026-06-17T21:22:35.371" v="140"/>
          <ac:spMkLst>
            <pc:docMk/>
            <pc:sldMk cId="1271425177" sldId="257"/>
            <ac:spMk id="7" creationId="{C3F7ACAC-94F1-BE97-80AE-53E065F0A491}"/>
          </ac:spMkLst>
        </pc:spChg>
        <pc:spChg chg="mod ord">
          <ac:chgData name="Jay-J Mary Theresa McKean (1813848)" userId="S::1813848@student.uwtsd.ac.uk::55d77cbf-cf99-454b-bc9b-5c9374d35478" providerId="AD" clId="Web-{99E00B0B-AB0A-E183-694C-DEF3964EF6F1}" dt="2026-06-17T21:22:35.371" v="140"/>
          <ac:spMkLst>
            <pc:docMk/>
            <pc:sldMk cId="1271425177" sldId="257"/>
            <ac:spMk id="13" creationId="{68023021-81A7-E72F-5176-87598E2ECCB0}"/>
          </ac:spMkLst>
        </pc:spChg>
      </pc:sldChg>
      <pc:sldChg chg="modSp mod modClrScheme chgLayout">
        <pc:chgData name="Jay-J Mary Theresa McKean (1813848)" userId="S::1813848@student.uwtsd.ac.uk::55d77cbf-cf99-454b-bc9b-5c9374d35478" providerId="AD" clId="Web-{99E00B0B-AB0A-E183-694C-DEF3964EF6F1}" dt="2026-06-17T21:24:19.734" v="148" actId="1076"/>
        <pc:sldMkLst>
          <pc:docMk/>
          <pc:sldMk cId="1011311437" sldId="258"/>
        </pc:sldMkLst>
        <pc:spChg chg="mod ord">
          <ac:chgData name="Jay-J Mary Theresa McKean (1813848)" userId="S::1813848@student.uwtsd.ac.uk::55d77cbf-cf99-454b-bc9b-5c9374d35478" providerId="AD" clId="Web-{99E00B0B-AB0A-E183-694C-DEF3964EF6F1}" dt="2026-06-17T21:24:19.734" v="148" actId="1076"/>
          <ac:spMkLst>
            <pc:docMk/>
            <pc:sldMk cId="1011311437" sldId="258"/>
            <ac:spMk id="2" creationId="{41383C95-EF89-EED8-4E5B-B6CEF0A27392}"/>
          </ac:spMkLst>
        </pc:spChg>
        <pc:spChg chg="mod ord">
          <ac:chgData name="Jay-J Mary Theresa McKean (1813848)" userId="S::1813848@student.uwtsd.ac.uk::55d77cbf-cf99-454b-bc9b-5c9374d35478" providerId="AD" clId="Web-{99E00B0B-AB0A-E183-694C-DEF3964EF6F1}" dt="2026-06-17T21:22:35.371" v="140"/>
          <ac:spMkLst>
            <pc:docMk/>
            <pc:sldMk cId="1011311437" sldId="258"/>
            <ac:spMk id="10" creationId="{F98138A8-BC13-BCC7-D476-F50787D0DE5A}"/>
          </ac:spMkLst>
        </pc:spChg>
        <pc:spChg chg="mod ord">
          <ac:chgData name="Jay-J Mary Theresa McKean (1813848)" userId="S::1813848@student.uwtsd.ac.uk::55d77cbf-cf99-454b-bc9b-5c9374d35478" providerId="AD" clId="Web-{99E00B0B-AB0A-E183-694C-DEF3964EF6F1}" dt="2026-06-17T21:22:35.371" v="140"/>
          <ac:spMkLst>
            <pc:docMk/>
            <pc:sldMk cId="1011311437" sldId="258"/>
            <ac:spMk id="12" creationId="{2BD55E22-5D87-D34B-C93B-0DB627493BD8}"/>
          </ac:spMkLst>
        </pc:spChg>
        <pc:spChg chg="mod ord">
          <ac:chgData name="Jay-J Mary Theresa McKean (1813848)" userId="S::1813848@student.uwtsd.ac.uk::55d77cbf-cf99-454b-bc9b-5c9374d35478" providerId="AD" clId="Web-{99E00B0B-AB0A-E183-694C-DEF3964EF6F1}" dt="2026-06-17T21:22:35.371" v="140"/>
          <ac:spMkLst>
            <pc:docMk/>
            <pc:sldMk cId="1011311437" sldId="258"/>
            <ac:spMk id="14" creationId="{14C5E7A7-DCB2-B137-C648-BA27A8C3C54C}"/>
          </ac:spMkLst>
        </pc:spChg>
        <pc:spChg chg="mod ord">
          <ac:chgData name="Jay-J Mary Theresa McKean (1813848)" userId="S::1813848@student.uwtsd.ac.uk::55d77cbf-cf99-454b-bc9b-5c9374d35478" providerId="AD" clId="Web-{99E00B0B-AB0A-E183-694C-DEF3964EF6F1}" dt="2026-06-17T21:22:35.371" v="140"/>
          <ac:spMkLst>
            <pc:docMk/>
            <pc:sldMk cId="1011311437" sldId="258"/>
            <ac:spMk id="226" creationId="{1C868D00-0B03-C536-1D38-145D73AF9E24}"/>
          </ac:spMkLst>
        </pc:spChg>
      </pc:sldChg>
      <pc:sldChg chg="modSp mod modClrScheme chgLayout">
        <pc:chgData name="Jay-J Mary Theresa McKean (1813848)" userId="S::1813848@student.uwtsd.ac.uk::55d77cbf-cf99-454b-bc9b-5c9374d35478" providerId="AD" clId="Web-{99E00B0B-AB0A-E183-694C-DEF3964EF6F1}" dt="2026-06-17T21:22:35.371" v="140"/>
        <pc:sldMkLst>
          <pc:docMk/>
          <pc:sldMk cId="430913267" sldId="259"/>
        </pc:sldMkLst>
        <pc:spChg chg="mod ord">
          <ac:chgData name="Jay-J Mary Theresa McKean (1813848)" userId="S::1813848@student.uwtsd.ac.uk::55d77cbf-cf99-454b-bc9b-5c9374d35478" providerId="AD" clId="Web-{99E00B0B-AB0A-E183-694C-DEF3964EF6F1}" dt="2026-06-17T21:22:35.371" v="140"/>
          <ac:spMkLst>
            <pc:docMk/>
            <pc:sldMk cId="430913267" sldId="259"/>
            <ac:spMk id="2" creationId="{B1C19197-F4F1-588E-C6A1-36C7D8C0D42D}"/>
          </ac:spMkLst>
        </pc:spChg>
        <pc:spChg chg="mod ord">
          <ac:chgData name="Jay-J Mary Theresa McKean (1813848)" userId="S::1813848@student.uwtsd.ac.uk::55d77cbf-cf99-454b-bc9b-5c9374d35478" providerId="AD" clId="Web-{99E00B0B-AB0A-E183-694C-DEF3964EF6F1}" dt="2026-06-17T21:22:35.371" v="140"/>
          <ac:spMkLst>
            <pc:docMk/>
            <pc:sldMk cId="430913267" sldId="259"/>
            <ac:spMk id="3" creationId="{8BEC7AA9-4366-5E04-8D85-19FACC859477}"/>
          </ac:spMkLst>
        </pc:spChg>
      </pc:sldChg>
      <pc:sldChg chg="modSp mod modClrScheme chgLayout">
        <pc:chgData name="Jay-J Mary Theresa McKean (1813848)" userId="S::1813848@student.uwtsd.ac.uk::55d77cbf-cf99-454b-bc9b-5c9374d35478" providerId="AD" clId="Web-{99E00B0B-AB0A-E183-694C-DEF3964EF6F1}" dt="2026-06-17T21:22:35.371" v="140"/>
        <pc:sldMkLst>
          <pc:docMk/>
          <pc:sldMk cId="1411737184" sldId="260"/>
        </pc:sldMkLst>
        <pc:spChg chg="mod ord">
          <ac:chgData name="Jay-J Mary Theresa McKean (1813848)" userId="S::1813848@student.uwtsd.ac.uk::55d77cbf-cf99-454b-bc9b-5c9374d35478" providerId="AD" clId="Web-{99E00B0B-AB0A-E183-694C-DEF3964EF6F1}" dt="2026-06-17T21:22:35.371" v="140"/>
          <ac:spMkLst>
            <pc:docMk/>
            <pc:sldMk cId="1411737184" sldId="260"/>
            <ac:spMk id="2" creationId="{8E32C238-7027-9D10-D6EC-8DE275E7D190}"/>
          </ac:spMkLst>
        </pc:spChg>
        <pc:spChg chg="mod ord">
          <ac:chgData name="Jay-J Mary Theresa McKean (1813848)" userId="S::1813848@student.uwtsd.ac.uk::55d77cbf-cf99-454b-bc9b-5c9374d35478" providerId="AD" clId="Web-{99E00B0B-AB0A-E183-694C-DEF3964EF6F1}" dt="2026-06-17T21:22:35.371" v="140"/>
          <ac:spMkLst>
            <pc:docMk/>
            <pc:sldMk cId="1411737184" sldId="260"/>
            <ac:spMk id="3" creationId="{CCC4B3DC-E24B-88F7-3707-B5BE6F69B1AA}"/>
          </ac:spMkLst>
        </pc:spChg>
        <pc:spChg chg="mod ord">
          <ac:chgData name="Jay-J Mary Theresa McKean (1813848)" userId="S::1813848@student.uwtsd.ac.uk::55d77cbf-cf99-454b-bc9b-5c9374d35478" providerId="AD" clId="Web-{99E00B0B-AB0A-E183-694C-DEF3964EF6F1}" dt="2026-06-17T21:22:35.371" v="140"/>
          <ac:spMkLst>
            <pc:docMk/>
            <pc:sldMk cId="1411737184" sldId="260"/>
            <ac:spMk id="4" creationId="{66F8D2EB-0699-A707-CCA9-6CFD71455239}"/>
          </ac:spMkLst>
        </pc:spChg>
        <pc:spChg chg="mod ord">
          <ac:chgData name="Jay-J Mary Theresa McKean (1813848)" userId="S::1813848@student.uwtsd.ac.uk::55d77cbf-cf99-454b-bc9b-5c9374d35478" providerId="AD" clId="Web-{99E00B0B-AB0A-E183-694C-DEF3964EF6F1}" dt="2026-06-17T21:22:35.371" v="140"/>
          <ac:spMkLst>
            <pc:docMk/>
            <pc:sldMk cId="1411737184" sldId="260"/>
            <ac:spMk id="5" creationId="{11676C5A-D02A-A64A-FEDC-86407DB79A73}"/>
          </ac:spMkLst>
        </pc:spChg>
        <pc:spChg chg="mod ord">
          <ac:chgData name="Jay-J Mary Theresa McKean (1813848)" userId="S::1813848@student.uwtsd.ac.uk::55d77cbf-cf99-454b-bc9b-5c9374d35478" providerId="AD" clId="Web-{99E00B0B-AB0A-E183-694C-DEF3964EF6F1}" dt="2026-06-17T21:22:35.371" v="140"/>
          <ac:spMkLst>
            <pc:docMk/>
            <pc:sldMk cId="1411737184" sldId="260"/>
            <ac:spMk id="6" creationId="{E1CFAEC8-9852-05E8-54B8-E5408CE3FF3A}"/>
          </ac:spMkLst>
        </pc:spChg>
        <pc:picChg chg="mod ord">
          <ac:chgData name="Jay-J Mary Theresa McKean (1813848)" userId="S::1813848@student.uwtsd.ac.uk::55d77cbf-cf99-454b-bc9b-5c9374d35478" providerId="AD" clId="Web-{99E00B0B-AB0A-E183-694C-DEF3964EF6F1}" dt="2026-06-17T21:22:35.371" v="140"/>
          <ac:picMkLst>
            <pc:docMk/>
            <pc:sldMk cId="1411737184" sldId="260"/>
            <ac:picMk id="7" creationId="{88F99025-E529-3A89-EBB6-43CEC42BB021}"/>
          </ac:picMkLst>
        </pc:picChg>
      </pc:sldChg>
      <pc:sldChg chg="modSp mod modClrScheme chgLayout">
        <pc:chgData name="Jay-J Mary Theresa McKean (1813848)" userId="S::1813848@student.uwtsd.ac.uk::55d77cbf-cf99-454b-bc9b-5c9374d35478" providerId="AD" clId="Web-{99E00B0B-AB0A-E183-694C-DEF3964EF6F1}" dt="2026-06-17T21:24:13.343" v="147" actId="1076"/>
        <pc:sldMkLst>
          <pc:docMk/>
          <pc:sldMk cId="4260629442" sldId="261"/>
        </pc:sldMkLst>
        <pc:spChg chg="mod ord">
          <ac:chgData name="Jay-J Mary Theresa McKean (1813848)" userId="S::1813848@student.uwtsd.ac.uk::55d77cbf-cf99-454b-bc9b-5c9374d35478" providerId="AD" clId="Web-{99E00B0B-AB0A-E183-694C-DEF3964EF6F1}" dt="2026-06-17T21:24:13.343" v="147" actId="1076"/>
          <ac:spMkLst>
            <pc:docMk/>
            <pc:sldMk cId="4260629442" sldId="261"/>
            <ac:spMk id="2" creationId="{7386559D-0988-C2F6-7037-E9905929DE7B}"/>
          </ac:spMkLst>
        </pc:spChg>
        <pc:spChg chg="mod ord">
          <ac:chgData name="Jay-J Mary Theresa McKean (1813848)" userId="S::1813848@student.uwtsd.ac.uk::55d77cbf-cf99-454b-bc9b-5c9374d35478" providerId="AD" clId="Web-{99E00B0B-AB0A-E183-694C-DEF3964EF6F1}" dt="2026-06-17T21:22:35.371" v="140"/>
          <ac:spMkLst>
            <pc:docMk/>
            <pc:sldMk cId="4260629442" sldId="261"/>
            <ac:spMk id="4" creationId="{B577F115-6AB2-2672-02E4-67D3A1449AB8}"/>
          </ac:spMkLst>
        </pc:spChg>
        <pc:spChg chg="mod ord">
          <ac:chgData name="Jay-J Mary Theresa McKean (1813848)" userId="S::1813848@student.uwtsd.ac.uk::55d77cbf-cf99-454b-bc9b-5c9374d35478" providerId="AD" clId="Web-{99E00B0B-AB0A-E183-694C-DEF3964EF6F1}" dt="2026-06-17T21:22:35.371" v="140"/>
          <ac:spMkLst>
            <pc:docMk/>
            <pc:sldMk cId="4260629442" sldId="261"/>
            <ac:spMk id="5" creationId="{7D3FCAFC-4A56-9876-7E3F-D835B938C122}"/>
          </ac:spMkLst>
        </pc:spChg>
        <pc:spChg chg="mod ord">
          <ac:chgData name="Jay-J Mary Theresa McKean (1813848)" userId="S::1813848@student.uwtsd.ac.uk::55d77cbf-cf99-454b-bc9b-5c9374d35478" providerId="AD" clId="Web-{99E00B0B-AB0A-E183-694C-DEF3964EF6F1}" dt="2026-06-17T21:22:35.371" v="140"/>
          <ac:spMkLst>
            <pc:docMk/>
            <pc:sldMk cId="4260629442" sldId="261"/>
            <ac:spMk id="6" creationId="{D250C369-2422-CBB9-ABEF-E820B5D130FA}"/>
          </ac:spMkLst>
        </pc:spChg>
        <pc:spChg chg="mod ord">
          <ac:chgData name="Jay-J Mary Theresa McKean (1813848)" userId="S::1813848@student.uwtsd.ac.uk::55d77cbf-cf99-454b-bc9b-5c9374d35478" providerId="AD" clId="Web-{99E00B0B-AB0A-E183-694C-DEF3964EF6F1}" dt="2026-06-17T21:22:35.371" v="140"/>
          <ac:spMkLst>
            <pc:docMk/>
            <pc:sldMk cId="4260629442" sldId="261"/>
            <ac:spMk id="297" creationId="{9B656DB4-A844-18D7-F5AB-3CA5F56ADF16}"/>
          </ac:spMkLst>
        </pc:spChg>
      </pc:sldChg>
      <pc:sldChg chg="modSp mod modClrScheme chgLayout">
        <pc:chgData name="Jay-J Mary Theresa McKean (1813848)" userId="S::1813848@student.uwtsd.ac.uk::55d77cbf-cf99-454b-bc9b-5c9374d35478" providerId="AD" clId="Web-{99E00B0B-AB0A-E183-694C-DEF3964EF6F1}" dt="2026-06-17T21:22:35.371" v="140"/>
        <pc:sldMkLst>
          <pc:docMk/>
          <pc:sldMk cId="3068572362" sldId="262"/>
        </pc:sldMkLst>
        <pc:spChg chg="mod ord">
          <ac:chgData name="Jay-J Mary Theresa McKean (1813848)" userId="S::1813848@student.uwtsd.ac.uk::55d77cbf-cf99-454b-bc9b-5c9374d35478" providerId="AD" clId="Web-{99E00B0B-AB0A-E183-694C-DEF3964EF6F1}" dt="2026-06-17T21:22:35.371" v="140"/>
          <ac:spMkLst>
            <pc:docMk/>
            <pc:sldMk cId="3068572362" sldId="262"/>
            <ac:spMk id="2" creationId="{A4A2F8DC-0474-F383-78B3-3D6B7534BDAB}"/>
          </ac:spMkLst>
        </pc:spChg>
        <pc:spChg chg="mod ord">
          <ac:chgData name="Jay-J Mary Theresa McKean (1813848)" userId="S::1813848@student.uwtsd.ac.uk::55d77cbf-cf99-454b-bc9b-5c9374d35478" providerId="AD" clId="Web-{99E00B0B-AB0A-E183-694C-DEF3964EF6F1}" dt="2026-06-17T21:22:35.371" v="140"/>
          <ac:spMkLst>
            <pc:docMk/>
            <pc:sldMk cId="3068572362" sldId="262"/>
            <ac:spMk id="3" creationId="{94831168-1E7B-D1EE-765F-7BCE2767596A}"/>
          </ac:spMkLst>
        </pc:spChg>
        <pc:spChg chg="mod ord">
          <ac:chgData name="Jay-J Mary Theresa McKean (1813848)" userId="S::1813848@student.uwtsd.ac.uk::55d77cbf-cf99-454b-bc9b-5c9374d35478" providerId="AD" clId="Web-{99E00B0B-AB0A-E183-694C-DEF3964EF6F1}" dt="2026-06-17T21:22:35.371" v="140"/>
          <ac:spMkLst>
            <pc:docMk/>
            <pc:sldMk cId="3068572362" sldId="262"/>
            <ac:spMk id="4" creationId="{19B894C6-3E1D-F126-582F-6C3C285AD097}"/>
          </ac:spMkLst>
        </pc:spChg>
        <pc:spChg chg="mod ord">
          <ac:chgData name="Jay-J Mary Theresa McKean (1813848)" userId="S::1813848@student.uwtsd.ac.uk::55d77cbf-cf99-454b-bc9b-5c9374d35478" providerId="AD" clId="Web-{99E00B0B-AB0A-E183-694C-DEF3964EF6F1}" dt="2026-06-17T21:22:35.371" v="140"/>
          <ac:spMkLst>
            <pc:docMk/>
            <pc:sldMk cId="3068572362" sldId="262"/>
            <ac:spMk id="5" creationId="{E1BB461F-5BC7-EFF2-C9ED-686FE429CB9D}"/>
          </ac:spMkLst>
        </pc:spChg>
        <pc:spChg chg="mod ord">
          <ac:chgData name="Jay-J Mary Theresa McKean (1813848)" userId="S::1813848@student.uwtsd.ac.uk::55d77cbf-cf99-454b-bc9b-5c9374d35478" providerId="AD" clId="Web-{99E00B0B-AB0A-E183-694C-DEF3964EF6F1}" dt="2026-06-17T21:22:35.371" v="140"/>
          <ac:spMkLst>
            <pc:docMk/>
            <pc:sldMk cId="3068572362" sldId="262"/>
            <ac:spMk id="6" creationId="{3D3B9FFB-4C59-7420-A2C4-249272D4CCEF}"/>
          </ac:spMkLst>
        </pc:spChg>
      </pc:sldChg>
      <pc:sldChg chg="addSp delSp modSp mod modClrScheme chgLayout">
        <pc:chgData name="Jay-J Mary Theresa McKean (1813848)" userId="S::1813848@student.uwtsd.ac.uk::55d77cbf-cf99-454b-bc9b-5c9374d35478" providerId="AD" clId="Web-{99E00B0B-AB0A-E183-694C-DEF3964EF6F1}" dt="2026-06-17T21:22:35.371" v="140"/>
        <pc:sldMkLst>
          <pc:docMk/>
          <pc:sldMk cId="921030870" sldId="263"/>
        </pc:sldMkLst>
        <pc:spChg chg="mod ord">
          <ac:chgData name="Jay-J Mary Theresa McKean (1813848)" userId="S::1813848@student.uwtsd.ac.uk::55d77cbf-cf99-454b-bc9b-5c9374d35478" providerId="AD" clId="Web-{99E00B0B-AB0A-E183-694C-DEF3964EF6F1}" dt="2026-06-17T21:22:35.371" v="140"/>
          <ac:spMkLst>
            <pc:docMk/>
            <pc:sldMk cId="921030870" sldId="263"/>
            <ac:spMk id="2" creationId="{6AC99EBB-C527-DBF9-EB0A-174310DCD7C4}"/>
          </ac:spMkLst>
        </pc:spChg>
        <pc:spChg chg="del">
          <ac:chgData name="Jay-J Mary Theresa McKean (1813848)" userId="S::1813848@student.uwtsd.ac.uk::55d77cbf-cf99-454b-bc9b-5c9374d35478" providerId="AD" clId="Web-{99E00B0B-AB0A-E183-694C-DEF3964EF6F1}" dt="2026-06-17T21:04:45.172" v="48"/>
          <ac:spMkLst>
            <pc:docMk/>
            <pc:sldMk cId="921030870" sldId="263"/>
            <ac:spMk id="3" creationId="{3F0CBEEE-722A-08BC-FBA1-715ECA59FDBC}"/>
          </ac:spMkLst>
        </pc:spChg>
        <pc:spChg chg="mod ord">
          <ac:chgData name="Jay-J Mary Theresa McKean (1813848)" userId="S::1813848@student.uwtsd.ac.uk::55d77cbf-cf99-454b-bc9b-5c9374d35478" providerId="AD" clId="Web-{99E00B0B-AB0A-E183-694C-DEF3964EF6F1}" dt="2026-06-17T21:22:35.371" v="140"/>
          <ac:spMkLst>
            <pc:docMk/>
            <pc:sldMk cId="921030870" sldId="263"/>
            <ac:spMk id="4" creationId="{5720404B-FDAE-8A6E-73EE-D1258CE72386}"/>
          </ac:spMkLst>
        </pc:spChg>
        <pc:spChg chg="mod ord">
          <ac:chgData name="Jay-J Mary Theresa McKean (1813848)" userId="S::1813848@student.uwtsd.ac.uk::55d77cbf-cf99-454b-bc9b-5c9374d35478" providerId="AD" clId="Web-{99E00B0B-AB0A-E183-694C-DEF3964EF6F1}" dt="2026-06-17T21:22:35.371" v="140"/>
          <ac:spMkLst>
            <pc:docMk/>
            <pc:sldMk cId="921030870" sldId="263"/>
            <ac:spMk id="5" creationId="{EF7AF543-7471-162A-2A66-C3630D903001}"/>
          </ac:spMkLst>
        </pc:spChg>
        <pc:spChg chg="mod ord">
          <ac:chgData name="Jay-J Mary Theresa McKean (1813848)" userId="S::1813848@student.uwtsd.ac.uk::55d77cbf-cf99-454b-bc9b-5c9374d35478" providerId="AD" clId="Web-{99E00B0B-AB0A-E183-694C-DEF3964EF6F1}" dt="2026-06-17T21:22:35.371" v="140"/>
          <ac:spMkLst>
            <pc:docMk/>
            <pc:sldMk cId="921030870" sldId="263"/>
            <ac:spMk id="6" creationId="{62D7981D-31BC-1733-8569-D595925DF7E9}"/>
          </ac:spMkLst>
        </pc:spChg>
        <pc:spChg chg="mod ord">
          <ac:chgData name="Jay-J Mary Theresa McKean (1813848)" userId="S::1813848@student.uwtsd.ac.uk::55d77cbf-cf99-454b-bc9b-5c9374d35478" providerId="AD" clId="Web-{99E00B0B-AB0A-E183-694C-DEF3964EF6F1}" dt="2026-06-17T21:22:35.371" v="140"/>
          <ac:spMkLst>
            <pc:docMk/>
            <pc:sldMk cId="921030870" sldId="263"/>
            <ac:spMk id="7" creationId="{D2936978-355B-6DC2-B3CC-1A24D7F71FF4}"/>
          </ac:spMkLst>
        </pc:spChg>
        <pc:graphicFrameChg chg="add mod ord">
          <ac:chgData name="Jay-J Mary Theresa McKean (1813848)" userId="S::1813848@student.uwtsd.ac.uk::55d77cbf-cf99-454b-bc9b-5c9374d35478" providerId="AD" clId="Web-{99E00B0B-AB0A-E183-694C-DEF3964EF6F1}" dt="2026-06-17T21:22:35.371" v="140"/>
          <ac:graphicFrameMkLst>
            <pc:docMk/>
            <pc:sldMk cId="921030870" sldId="263"/>
            <ac:graphicFrameMk id="9" creationId="{47355519-429B-F1B6-6846-0E408C7AFF24}"/>
          </ac:graphicFrameMkLst>
        </pc:graphicFrameChg>
      </pc:sldChg>
      <pc:sldChg chg="addSp delSp modSp mod modClrScheme chgLayout">
        <pc:chgData name="Jay-J Mary Theresa McKean (1813848)" userId="S::1813848@student.uwtsd.ac.uk::55d77cbf-cf99-454b-bc9b-5c9374d35478" providerId="AD" clId="Web-{99E00B0B-AB0A-E183-694C-DEF3964EF6F1}" dt="2026-06-17T21:22:35.371" v="140"/>
        <pc:sldMkLst>
          <pc:docMk/>
          <pc:sldMk cId="3775901204" sldId="264"/>
        </pc:sldMkLst>
        <pc:spChg chg="mod ord">
          <ac:chgData name="Jay-J Mary Theresa McKean (1813848)" userId="S::1813848@student.uwtsd.ac.uk::55d77cbf-cf99-454b-bc9b-5c9374d35478" providerId="AD" clId="Web-{99E00B0B-AB0A-E183-694C-DEF3964EF6F1}" dt="2026-06-17T21:22:35.371" v="140"/>
          <ac:spMkLst>
            <pc:docMk/>
            <pc:sldMk cId="3775901204" sldId="264"/>
            <ac:spMk id="2" creationId="{988ED00A-FD54-07EE-F3F8-75C15A22CA12}"/>
          </ac:spMkLst>
        </pc:spChg>
        <pc:spChg chg="mod ord">
          <ac:chgData name="Jay-J Mary Theresa McKean (1813848)" userId="S::1813848@student.uwtsd.ac.uk::55d77cbf-cf99-454b-bc9b-5c9374d35478" providerId="AD" clId="Web-{99E00B0B-AB0A-E183-694C-DEF3964EF6F1}" dt="2026-06-17T21:22:35.371" v="140"/>
          <ac:spMkLst>
            <pc:docMk/>
            <pc:sldMk cId="3775901204" sldId="264"/>
            <ac:spMk id="3" creationId="{DD15532C-0D2B-67EB-51F0-ABE2BA7EC734}"/>
          </ac:spMkLst>
        </pc:spChg>
        <pc:spChg chg="del">
          <ac:chgData name="Jay-J Mary Theresa McKean (1813848)" userId="S::1813848@student.uwtsd.ac.uk::55d77cbf-cf99-454b-bc9b-5c9374d35478" providerId="AD" clId="Web-{99E00B0B-AB0A-E183-694C-DEF3964EF6F1}" dt="2026-06-17T21:02:14.664" v="24"/>
          <ac:spMkLst>
            <pc:docMk/>
            <pc:sldMk cId="3775901204" sldId="264"/>
            <ac:spMk id="4" creationId="{3C6F8CEA-F263-E13B-6602-FAF10939F20E}"/>
          </ac:spMkLst>
        </pc:spChg>
        <pc:spChg chg="mod ord">
          <ac:chgData name="Jay-J Mary Theresa McKean (1813848)" userId="S::1813848@student.uwtsd.ac.uk::55d77cbf-cf99-454b-bc9b-5c9374d35478" providerId="AD" clId="Web-{99E00B0B-AB0A-E183-694C-DEF3964EF6F1}" dt="2026-06-17T21:22:35.371" v="140"/>
          <ac:spMkLst>
            <pc:docMk/>
            <pc:sldMk cId="3775901204" sldId="264"/>
            <ac:spMk id="5" creationId="{D48DC00D-EC64-CC61-9A98-558E6360BF6D}"/>
          </ac:spMkLst>
        </pc:spChg>
        <pc:spChg chg="mod ord">
          <ac:chgData name="Jay-J Mary Theresa McKean (1813848)" userId="S::1813848@student.uwtsd.ac.uk::55d77cbf-cf99-454b-bc9b-5c9374d35478" providerId="AD" clId="Web-{99E00B0B-AB0A-E183-694C-DEF3964EF6F1}" dt="2026-06-17T21:22:35.371" v="140"/>
          <ac:spMkLst>
            <pc:docMk/>
            <pc:sldMk cId="3775901204" sldId="264"/>
            <ac:spMk id="6" creationId="{DD4CAEF1-80C4-94FE-F593-B7216D8CD34D}"/>
          </ac:spMkLst>
        </pc:spChg>
        <pc:spChg chg="mod ord">
          <ac:chgData name="Jay-J Mary Theresa McKean (1813848)" userId="S::1813848@student.uwtsd.ac.uk::55d77cbf-cf99-454b-bc9b-5c9374d35478" providerId="AD" clId="Web-{99E00B0B-AB0A-E183-694C-DEF3964EF6F1}" dt="2026-06-17T21:22:35.371" v="140"/>
          <ac:spMkLst>
            <pc:docMk/>
            <pc:sldMk cId="3775901204" sldId="264"/>
            <ac:spMk id="7" creationId="{F357B593-1605-F52E-1CBB-EFC4460DC0F1}"/>
          </ac:spMkLst>
        </pc:spChg>
        <pc:spChg chg="add del mod">
          <ac:chgData name="Jay-J Mary Theresa McKean (1813848)" userId="S::1813848@student.uwtsd.ac.uk::55d77cbf-cf99-454b-bc9b-5c9374d35478" providerId="AD" clId="Web-{99E00B0B-AB0A-E183-694C-DEF3964EF6F1}" dt="2026-06-17T21:03:33.309" v="38"/>
          <ac:spMkLst>
            <pc:docMk/>
            <pc:sldMk cId="3775901204" sldId="264"/>
            <ac:spMk id="9" creationId="{8AF846C2-9547-1A74-A923-405391765CE7}"/>
          </ac:spMkLst>
        </pc:spChg>
        <pc:picChg chg="add mod ord">
          <ac:chgData name="Jay-J Mary Theresa McKean (1813848)" userId="S::1813848@student.uwtsd.ac.uk::55d77cbf-cf99-454b-bc9b-5c9374d35478" providerId="AD" clId="Web-{99E00B0B-AB0A-E183-694C-DEF3964EF6F1}" dt="2026-06-17T21:14:24.550" v="81" actId="14100"/>
          <ac:picMkLst>
            <pc:docMk/>
            <pc:sldMk cId="3775901204" sldId="264"/>
            <ac:picMk id="8" creationId="{DC328986-779D-4451-99E6-C9FD9566770F}"/>
          </ac:picMkLst>
        </pc:picChg>
      </pc:sldChg>
      <pc:sldMasterChg chg="del delSldLayout">
        <pc:chgData name="Jay-J Mary Theresa McKean (1813848)" userId="S::1813848@student.uwtsd.ac.uk::55d77cbf-cf99-454b-bc9b-5c9374d35478" providerId="AD" clId="Web-{99E00B0B-AB0A-E183-694C-DEF3964EF6F1}" dt="2026-06-17T21:17:53.733" v="88"/>
        <pc:sldMasterMkLst>
          <pc:docMk/>
          <pc:sldMasterMk cId="4095177139" sldId="2147483748"/>
        </pc:sldMasterMkLst>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552906946" sldId="2147483749"/>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1423717291" sldId="2147483750"/>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1978650923" sldId="2147483751"/>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2839702136" sldId="2147483752"/>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3478364193" sldId="2147483753"/>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2912065834" sldId="2147483754"/>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1826955482" sldId="2147483755"/>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503082601" sldId="2147483756"/>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3017445239" sldId="2147483757"/>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2389300849" sldId="2147483758"/>
          </pc:sldLayoutMkLst>
        </pc:sldLayoutChg>
        <pc:sldLayoutChg chg="del">
          <pc:chgData name="Jay-J Mary Theresa McKean (1813848)" userId="S::1813848@student.uwtsd.ac.uk::55d77cbf-cf99-454b-bc9b-5c9374d35478" providerId="AD" clId="Web-{99E00B0B-AB0A-E183-694C-DEF3964EF6F1}" dt="2026-06-17T21:17:53.733" v="88"/>
          <pc:sldLayoutMkLst>
            <pc:docMk/>
            <pc:sldMasterMk cId="4095177139" sldId="2147483748"/>
            <pc:sldLayoutMk cId="31884963" sldId="2147483759"/>
          </pc:sldLayoutMkLst>
        </pc:sldLayoutChg>
      </pc:sldMasterChg>
      <pc:sldMasterChg chg="add del addSldLayout delSldLayout modSldLayout">
        <pc:chgData name="Jay-J Mary Theresa McKean (1813848)" userId="S::1813848@student.uwtsd.ac.uk::55d77cbf-cf99-454b-bc9b-5c9374d35478" providerId="AD" clId="Web-{99E00B0B-AB0A-E183-694C-DEF3964EF6F1}" dt="2026-06-17T21:18:05.312" v="90"/>
        <pc:sldMasterMkLst>
          <pc:docMk/>
          <pc:sldMasterMk cId="1129920365" sldId="2147483760"/>
        </pc:sldMasterMkLst>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3986952774" sldId="2147483761"/>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1357769088" sldId="2147483762"/>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3455365531" sldId="2147483763"/>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3908173454" sldId="2147483764"/>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98613301" sldId="2147483765"/>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2537488901" sldId="2147483766"/>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748638896" sldId="2147483767"/>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3767575323" sldId="2147483768"/>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2264483354" sldId="2147483769"/>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823096749" sldId="2147483770"/>
          </pc:sldLayoutMkLst>
        </pc:sldLayoutChg>
        <pc:sldLayoutChg chg="add del mod replId">
          <pc:chgData name="Jay-J Mary Theresa McKean (1813848)" userId="S::1813848@student.uwtsd.ac.uk::55d77cbf-cf99-454b-bc9b-5c9374d35478" providerId="AD" clId="Web-{99E00B0B-AB0A-E183-694C-DEF3964EF6F1}" dt="2026-06-17T21:18:05.312" v="90"/>
          <pc:sldLayoutMkLst>
            <pc:docMk/>
            <pc:sldMasterMk cId="1129920365" sldId="2147483760"/>
            <pc:sldLayoutMk cId="529226399" sldId="2147483771"/>
          </pc:sldLayoutMkLst>
        </pc:sldLayoutChg>
      </pc:sldMasterChg>
      <pc:sldMasterChg chg="add del addSldLayout delSldLayout modSldLayout">
        <pc:chgData name="Jay-J Mary Theresa McKean (1813848)" userId="S::1813848@student.uwtsd.ac.uk::55d77cbf-cf99-454b-bc9b-5c9374d35478" providerId="AD" clId="Web-{99E00B0B-AB0A-E183-694C-DEF3964EF6F1}" dt="2026-06-17T21:22:19.104" v="139"/>
        <pc:sldMasterMkLst>
          <pc:docMk/>
          <pc:sldMasterMk cId="4094339596" sldId="2147483772"/>
        </pc:sldMasterMkLst>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106772009" sldId="2147483773"/>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2871629187" sldId="2147483774"/>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2894316346" sldId="2147483775"/>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3981687457" sldId="2147483776"/>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3960625167" sldId="2147483777"/>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3778493886" sldId="2147483778"/>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11240557" sldId="2147483779"/>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380775608" sldId="2147483780"/>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1469702379" sldId="2147483781"/>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3467720781" sldId="2147483782"/>
          </pc:sldLayoutMkLst>
        </pc:sldLayoutChg>
        <pc:sldLayoutChg chg="add del mod replId">
          <pc:chgData name="Jay-J Mary Theresa McKean (1813848)" userId="S::1813848@student.uwtsd.ac.uk::55d77cbf-cf99-454b-bc9b-5c9374d35478" providerId="AD" clId="Web-{99E00B0B-AB0A-E183-694C-DEF3964EF6F1}" dt="2026-06-17T21:22:19.104" v="139"/>
          <pc:sldLayoutMkLst>
            <pc:docMk/>
            <pc:sldMasterMk cId="4094339596" sldId="2147483772"/>
            <pc:sldLayoutMk cId="3461117936" sldId="2147483783"/>
          </pc:sldLayoutMkLst>
        </pc:sldLayoutChg>
      </pc:sldMasterChg>
      <pc:sldMasterChg chg="add del addSldLayout delSldLayout modSldLayout">
        <pc:chgData name="Jay-J Mary Theresa McKean (1813848)" userId="S::1813848@student.uwtsd.ac.uk::55d77cbf-cf99-454b-bc9b-5c9374d35478" providerId="AD" clId="Web-{99E00B0B-AB0A-E183-694C-DEF3964EF6F1}" dt="2026-06-17T21:22:35.371" v="140"/>
        <pc:sldMasterMkLst>
          <pc:docMk/>
          <pc:sldMasterMk cId="2522794283" sldId="2147483784"/>
        </pc:sldMasterMkLst>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2230833362" sldId="2147483785"/>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3382014637" sldId="2147483786"/>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2006577274" sldId="2147483787"/>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3516311290" sldId="2147483788"/>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1765494056" sldId="2147483789"/>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740449139" sldId="2147483790"/>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2020153518" sldId="2147483791"/>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1616762986" sldId="2147483792"/>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114475354" sldId="2147483793"/>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1749024357" sldId="2147483794"/>
          </pc:sldLayoutMkLst>
        </pc:sldLayoutChg>
        <pc:sldLayoutChg chg="add del mod replId">
          <pc:chgData name="Jay-J Mary Theresa McKean (1813848)" userId="S::1813848@student.uwtsd.ac.uk::55d77cbf-cf99-454b-bc9b-5c9374d35478" providerId="AD" clId="Web-{99E00B0B-AB0A-E183-694C-DEF3964EF6F1}" dt="2026-06-17T21:22:35.371" v="140"/>
          <pc:sldLayoutMkLst>
            <pc:docMk/>
            <pc:sldMasterMk cId="2522794283" sldId="2147483784"/>
            <pc:sldLayoutMk cId="3149903194" sldId="2147483795"/>
          </pc:sldLayoutMkLst>
        </pc:sldLayoutChg>
      </pc:sldMasterChg>
      <pc:sldMasterChg chg="add addSldLayout modSldLayout">
        <pc:chgData name="Jay-J Mary Theresa McKean (1813848)" userId="S::1813848@student.uwtsd.ac.uk::55d77cbf-cf99-454b-bc9b-5c9374d35478" providerId="AD" clId="Web-{99E00B0B-AB0A-E183-694C-DEF3964EF6F1}" dt="2026-06-17T21:22:35.371" v="140"/>
        <pc:sldMasterMkLst>
          <pc:docMk/>
          <pc:sldMasterMk cId="2764581293" sldId="2147483796"/>
        </pc:sldMasterMkLst>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3492525517" sldId="2147483797"/>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163030854" sldId="2147483798"/>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2976108733" sldId="2147483799"/>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917439391" sldId="2147483800"/>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3631875664" sldId="2147483801"/>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580449196" sldId="2147483802"/>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4103095757" sldId="2147483803"/>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2070307940" sldId="2147483804"/>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882160549" sldId="2147483805"/>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1701030575" sldId="2147483806"/>
          </pc:sldLayoutMkLst>
        </pc:sldLayoutChg>
        <pc:sldLayoutChg chg="add mod replId">
          <pc:chgData name="Jay-J Mary Theresa McKean (1813848)" userId="S::1813848@student.uwtsd.ac.uk::55d77cbf-cf99-454b-bc9b-5c9374d35478" providerId="AD" clId="Web-{99E00B0B-AB0A-E183-694C-DEF3964EF6F1}" dt="2026-06-17T21:22:35.371" v="140"/>
          <pc:sldLayoutMkLst>
            <pc:docMk/>
            <pc:sldMasterMk cId="2764581293" sldId="2147483796"/>
            <pc:sldLayoutMk cId="3058658046" sldId="2147483807"/>
          </pc:sldLayoutMkLst>
        </pc:sldLayoutChg>
      </pc:sldMasterChg>
    </pc:docChg>
  </pc:docChgLst>
  <pc:docChgLst>
    <pc:chgData name="Jay-J Mary Theresa McKean (1813848)" userId="S::1813848@student.uwtsd.ac.uk::55d77cbf-cf99-454b-bc9b-5c9374d35478" providerId="AD" clId="Web-{1822198E-B6F8-CD38-5EC1-69CADE877D4F}"/>
    <pc:docChg chg="addSld modSld addMainMaster delMainMaster">
      <pc:chgData name="Jay-J Mary Theresa McKean (1813848)" userId="S::1813848@student.uwtsd.ac.uk::55d77cbf-cf99-454b-bc9b-5c9374d35478" providerId="AD" clId="Web-{1822198E-B6F8-CD38-5EC1-69CADE877D4F}" dt="2026-06-09T22:59:06.226" v="268" actId="20577"/>
      <pc:docMkLst>
        <pc:docMk/>
      </pc:docMkLst>
      <pc:sldChg chg="addSp delSp modSp mod setBg modClrScheme addAnim setClrOvrMap chgLayout">
        <pc:chgData name="Jay-J Mary Theresa McKean (1813848)" userId="S::1813848@student.uwtsd.ac.uk::55d77cbf-cf99-454b-bc9b-5c9374d35478" providerId="AD" clId="Web-{1822198E-B6F8-CD38-5EC1-69CADE877D4F}" dt="2026-06-09T22:48:19.113" v="89" actId="1076"/>
        <pc:sldMkLst>
          <pc:docMk/>
          <pc:sldMk cId="109857222" sldId="256"/>
        </pc:sldMkLst>
        <pc:spChg chg="mod">
          <ac:chgData name="Jay-J Mary Theresa McKean (1813848)" userId="S::1813848@student.uwtsd.ac.uk::55d77cbf-cf99-454b-bc9b-5c9374d35478" providerId="AD" clId="Web-{1822198E-B6F8-CD38-5EC1-69CADE877D4F}" dt="2026-06-09T22:48:19.113" v="89" actId="1076"/>
          <ac:spMkLst>
            <pc:docMk/>
            <pc:sldMk cId="109857222" sldId="256"/>
            <ac:spMk id="2" creationId="{00000000-0000-0000-0000-000000000000}"/>
          </ac:spMkLst>
        </pc:spChg>
        <pc:picChg chg="add mod">
          <ac:chgData name="Jay-J Mary Theresa McKean (1813848)" userId="S::1813848@student.uwtsd.ac.uk::55d77cbf-cf99-454b-bc9b-5c9374d35478" providerId="AD" clId="Web-{1822198E-B6F8-CD38-5EC1-69CADE877D4F}" dt="2026-06-09T22:47:31.190" v="85"/>
          <ac:picMkLst>
            <pc:docMk/>
            <pc:sldMk cId="109857222" sldId="256"/>
            <ac:picMk id="5" creationId="{B0800789-5BB8-2EB7-13BD-32982F5CA2B6}"/>
          </ac:picMkLst>
        </pc:picChg>
        <pc:picChg chg="add mod">
          <ac:chgData name="Jay-J Mary Theresa McKean (1813848)" userId="S::1813848@student.uwtsd.ac.uk::55d77cbf-cf99-454b-bc9b-5c9374d35478" providerId="AD" clId="Web-{1822198E-B6F8-CD38-5EC1-69CADE877D4F}" dt="2026-06-09T22:48:01.878" v="87" actId="1076"/>
          <ac:picMkLst>
            <pc:docMk/>
            <pc:sldMk cId="109857222" sldId="256"/>
            <ac:picMk id="6" creationId="{EDCFD065-1EBE-3149-685F-66D547F60E47}"/>
          </ac:picMkLst>
        </pc:picChg>
      </pc:sldChg>
      <pc:sldChg chg="addSp modSp new mod setBg addAnim">
        <pc:chgData name="Jay-J Mary Theresa McKean (1813848)" userId="S::1813848@student.uwtsd.ac.uk::55d77cbf-cf99-454b-bc9b-5c9374d35478" providerId="AD" clId="Web-{1822198E-B6F8-CD38-5EC1-69CADE877D4F}" dt="2026-06-09T22:58:11.397" v="260" actId="20577"/>
        <pc:sldMkLst>
          <pc:docMk/>
          <pc:sldMk cId="1271425177" sldId="257"/>
        </pc:sldMkLst>
        <pc:spChg chg="mod">
          <ac:chgData name="Jay-J Mary Theresa McKean (1813848)" userId="S::1813848@student.uwtsd.ac.uk::55d77cbf-cf99-454b-bc9b-5c9374d35478" providerId="AD" clId="Web-{1822198E-B6F8-CD38-5EC1-69CADE877D4F}" dt="2026-06-09T22:57:36.380" v="255"/>
          <ac:spMkLst>
            <pc:docMk/>
            <pc:sldMk cId="1271425177" sldId="257"/>
            <ac:spMk id="2" creationId="{A560880D-B20D-E828-70D2-078DDCB6BAD2}"/>
          </ac:spMkLst>
        </pc:spChg>
        <pc:spChg chg="mod ord">
          <ac:chgData name="Jay-J Mary Theresa McKean (1813848)" userId="S::1813848@student.uwtsd.ac.uk::55d77cbf-cf99-454b-bc9b-5c9374d35478" providerId="AD" clId="Web-{1822198E-B6F8-CD38-5EC1-69CADE877D4F}" dt="2026-06-09T22:58:11.397" v="260" actId="20577"/>
          <ac:spMkLst>
            <pc:docMk/>
            <pc:sldMk cId="1271425177" sldId="257"/>
            <ac:spMk id="3" creationId="{2A52F8DF-5765-DB09-5098-3A91E9C02B27}"/>
          </ac:spMkLst>
        </pc:spChg>
        <pc:picChg chg="add mod">
          <ac:chgData name="Jay-J Mary Theresa McKean (1813848)" userId="S::1813848@student.uwtsd.ac.uk::55d77cbf-cf99-454b-bc9b-5c9374d35478" providerId="AD" clId="Web-{1822198E-B6F8-CD38-5EC1-69CADE877D4F}" dt="2026-06-09T22:57:45.990" v="257" actId="14100"/>
          <ac:picMkLst>
            <pc:docMk/>
            <pc:sldMk cId="1271425177" sldId="257"/>
            <ac:picMk id="4" creationId="{0434DF82-C3E3-014E-18E0-D0DAFECC9C17}"/>
          </ac:picMkLst>
        </pc:picChg>
      </pc:sldChg>
      <pc:sldChg chg="modSp new">
        <pc:chgData name="Jay-J Mary Theresa McKean (1813848)" userId="S::1813848@student.uwtsd.ac.uk::55d77cbf-cf99-454b-bc9b-5c9374d35478" providerId="AD" clId="Web-{1822198E-B6F8-CD38-5EC1-69CADE877D4F}" dt="2026-06-09T22:59:06.226" v="268" actId="20577"/>
        <pc:sldMkLst>
          <pc:docMk/>
          <pc:sldMk cId="1011311437" sldId="258"/>
        </pc:sldMkLst>
        <pc:spChg chg="mod">
          <ac:chgData name="Jay-J Mary Theresa McKean (1813848)" userId="S::1813848@student.uwtsd.ac.uk::55d77cbf-cf99-454b-bc9b-5c9374d35478" providerId="AD" clId="Web-{1822198E-B6F8-CD38-5EC1-69CADE877D4F}" dt="2026-06-09T22:59:06.226" v="268" actId="20577"/>
          <ac:spMkLst>
            <pc:docMk/>
            <pc:sldMk cId="1011311437" sldId="258"/>
            <ac:spMk id="2" creationId="{41383C95-EF89-EED8-4E5B-B6CEF0A27392}"/>
          </ac:spMkLst>
        </pc:spChg>
      </pc:sldChg>
    </pc:docChg>
  </pc:docChgLst>
  <pc:docChgLst>
    <pc:chgData clId="Web-{3BB7818A-7B03-BAC2-B883-E84D3263C22E}"/>
    <pc:docChg chg="modSld">
      <pc:chgData name="" userId="" providerId="" clId="Web-{3BB7818A-7B03-BAC2-B883-E84D3263C22E}" dt="2026-06-10T19:16:43.988" v="0" actId="20577"/>
      <pc:docMkLst>
        <pc:docMk/>
      </pc:docMkLst>
      <pc:sldChg chg="modSp">
        <pc:chgData name="" userId="" providerId="" clId="Web-{3BB7818A-7B03-BAC2-B883-E84D3263C22E}" dt="2026-06-10T19:16:43.988" v="0" actId="20577"/>
        <pc:sldMkLst>
          <pc:docMk/>
          <pc:sldMk cId="1011311437" sldId="25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51D417-46A4-45C0-8D4E-0AEDEC70B56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D7964DF-1D46-4BDB-8E6B-C17A8999DB1B}">
      <dgm:prSet/>
      <dgm:spPr/>
      <dgm:t>
        <a:bodyPr/>
        <a:lstStyle/>
        <a:p>
          <a:r>
            <a:rPr lang="en-GB"/>
            <a:t>Job Role Example: Nurse</a:t>
          </a:r>
          <a:endParaRPr lang="en-US"/>
        </a:p>
      </dgm:t>
    </dgm:pt>
    <dgm:pt modelId="{21C8394D-E8DC-4C4B-B394-1C913F5DA0F9}" type="parTrans" cxnId="{26259D56-F7F6-43FB-92AD-AD6CB3940FBC}">
      <dgm:prSet/>
      <dgm:spPr/>
      <dgm:t>
        <a:bodyPr/>
        <a:lstStyle/>
        <a:p>
          <a:endParaRPr lang="en-US"/>
        </a:p>
      </dgm:t>
    </dgm:pt>
    <dgm:pt modelId="{628BCF62-6D8B-4AC1-B5E5-7200E3E2805E}" type="sibTrans" cxnId="{26259D56-F7F6-43FB-92AD-AD6CB3940FBC}">
      <dgm:prSet/>
      <dgm:spPr/>
      <dgm:t>
        <a:bodyPr/>
        <a:lstStyle/>
        <a:p>
          <a:endParaRPr lang="en-US"/>
        </a:p>
      </dgm:t>
    </dgm:pt>
    <dgm:pt modelId="{36F3795C-277E-49CF-A9EF-FEF5FC7846F4}">
      <dgm:prSet/>
      <dgm:spPr/>
      <dgm:t>
        <a:bodyPr/>
        <a:lstStyle/>
        <a:p>
          <a:r>
            <a:rPr lang="en-GB"/>
            <a:t>Before a patient is released from the hospital, a nurse employs communication skills to convey prescription instructions. The nurse speaks clearly, assesses the patient's knowledge, pays attention to any worries, and responds to enquiries. This aids the patient in understanding the proper timing and method of taking their prescription.</a:t>
          </a:r>
          <a:endParaRPr lang="en-US"/>
        </a:p>
      </dgm:t>
    </dgm:pt>
    <dgm:pt modelId="{E61B6AE2-4483-4B88-A8F3-2DC1091C8B8B}" type="parTrans" cxnId="{44428BAB-F5E8-445A-86A5-36498BFF33F3}">
      <dgm:prSet/>
      <dgm:spPr/>
      <dgm:t>
        <a:bodyPr/>
        <a:lstStyle/>
        <a:p>
          <a:endParaRPr lang="en-US"/>
        </a:p>
      </dgm:t>
    </dgm:pt>
    <dgm:pt modelId="{6ABB1D22-C691-4DA1-86DD-79EBF3A4E45D}" type="sibTrans" cxnId="{44428BAB-F5E8-445A-86A5-36498BFF33F3}">
      <dgm:prSet/>
      <dgm:spPr/>
      <dgm:t>
        <a:bodyPr/>
        <a:lstStyle/>
        <a:p>
          <a:endParaRPr lang="en-US"/>
        </a:p>
      </dgm:t>
    </dgm:pt>
    <dgm:pt modelId="{BB018878-23CD-4B92-810B-EE18F9AD1853}" type="pres">
      <dgm:prSet presAssocID="{BB51D417-46A4-45C0-8D4E-0AEDEC70B567}" presName="linear" presStyleCnt="0">
        <dgm:presLayoutVars>
          <dgm:animLvl val="lvl"/>
          <dgm:resizeHandles val="exact"/>
        </dgm:presLayoutVars>
      </dgm:prSet>
      <dgm:spPr/>
    </dgm:pt>
    <dgm:pt modelId="{896F76DA-CF86-4224-9A6A-8D0AF3F21BF2}" type="pres">
      <dgm:prSet presAssocID="{7D7964DF-1D46-4BDB-8E6B-C17A8999DB1B}" presName="parentText" presStyleLbl="node1" presStyleIdx="0" presStyleCnt="1">
        <dgm:presLayoutVars>
          <dgm:chMax val="0"/>
          <dgm:bulletEnabled val="1"/>
        </dgm:presLayoutVars>
      </dgm:prSet>
      <dgm:spPr/>
    </dgm:pt>
    <dgm:pt modelId="{C4A0EA5C-7A67-4E9E-AEE8-DA0440FE1BCF}" type="pres">
      <dgm:prSet presAssocID="{7D7964DF-1D46-4BDB-8E6B-C17A8999DB1B}" presName="childText" presStyleLbl="revTx" presStyleIdx="0" presStyleCnt="1">
        <dgm:presLayoutVars>
          <dgm:bulletEnabled val="1"/>
        </dgm:presLayoutVars>
      </dgm:prSet>
      <dgm:spPr/>
    </dgm:pt>
  </dgm:ptLst>
  <dgm:cxnLst>
    <dgm:cxn modelId="{26259D56-F7F6-43FB-92AD-AD6CB3940FBC}" srcId="{BB51D417-46A4-45C0-8D4E-0AEDEC70B567}" destId="{7D7964DF-1D46-4BDB-8E6B-C17A8999DB1B}" srcOrd="0" destOrd="0" parTransId="{21C8394D-E8DC-4C4B-B394-1C913F5DA0F9}" sibTransId="{628BCF62-6D8B-4AC1-B5E5-7200E3E2805E}"/>
    <dgm:cxn modelId="{44428BAB-F5E8-445A-86A5-36498BFF33F3}" srcId="{7D7964DF-1D46-4BDB-8E6B-C17A8999DB1B}" destId="{36F3795C-277E-49CF-A9EF-FEF5FC7846F4}" srcOrd="0" destOrd="0" parTransId="{E61B6AE2-4483-4B88-A8F3-2DC1091C8B8B}" sibTransId="{6ABB1D22-C691-4DA1-86DD-79EBF3A4E45D}"/>
    <dgm:cxn modelId="{0984DCBF-BA93-488D-AA35-3EBE6D146896}" type="presOf" srcId="{36F3795C-277E-49CF-A9EF-FEF5FC7846F4}" destId="{C4A0EA5C-7A67-4E9E-AEE8-DA0440FE1BCF}" srcOrd="0" destOrd="0" presId="urn:microsoft.com/office/officeart/2005/8/layout/vList2"/>
    <dgm:cxn modelId="{F88E2EDA-6148-4BA6-90F2-68F94F1BBC8B}" type="presOf" srcId="{7D7964DF-1D46-4BDB-8E6B-C17A8999DB1B}" destId="{896F76DA-CF86-4224-9A6A-8D0AF3F21BF2}" srcOrd="0" destOrd="0" presId="urn:microsoft.com/office/officeart/2005/8/layout/vList2"/>
    <dgm:cxn modelId="{C20D39E8-6899-4E3C-ADD2-312D8662B3A3}" type="presOf" srcId="{BB51D417-46A4-45C0-8D4E-0AEDEC70B567}" destId="{BB018878-23CD-4B92-810B-EE18F9AD1853}" srcOrd="0" destOrd="0" presId="urn:microsoft.com/office/officeart/2005/8/layout/vList2"/>
    <dgm:cxn modelId="{5D26172F-DE13-4A45-A2C9-8370CD93921F}" type="presParOf" srcId="{BB018878-23CD-4B92-810B-EE18F9AD1853}" destId="{896F76DA-CF86-4224-9A6A-8D0AF3F21BF2}" srcOrd="0" destOrd="0" presId="urn:microsoft.com/office/officeart/2005/8/layout/vList2"/>
    <dgm:cxn modelId="{009EB32B-7CB8-4A5C-BB7E-24409ACA1B26}" type="presParOf" srcId="{BB018878-23CD-4B92-810B-EE18F9AD1853}" destId="{C4A0EA5C-7A67-4E9E-AEE8-DA0440FE1BC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6F76DA-CF86-4224-9A6A-8D0AF3F21BF2}">
      <dsp:nvSpPr>
        <dsp:cNvPr id="0" name=""/>
        <dsp:cNvSpPr/>
      </dsp:nvSpPr>
      <dsp:spPr>
        <a:xfrm>
          <a:off x="0" y="264572"/>
          <a:ext cx="6045200" cy="7675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Job Role Example: Nurse</a:t>
          </a:r>
          <a:endParaRPr lang="en-US" sz="3200" kern="1200"/>
        </a:p>
      </dsp:txBody>
      <dsp:txXfrm>
        <a:off x="37467" y="302039"/>
        <a:ext cx="5970266" cy="692586"/>
      </dsp:txXfrm>
    </dsp:sp>
    <dsp:sp modelId="{C4A0EA5C-7A67-4E9E-AEE8-DA0440FE1BCF}">
      <dsp:nvSpPr>
        <dsp:cNvPr id="0" name=""/>
        <dsp:cNvSpPr/>
      </dsp:nvSpPr>
      <dsp:spPr>
        <a:xfrm>
          <a:off x="0" y="1032092"/>
          <a:ext cx="6045200" cy="357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935"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en-GB" sz="2500" kern="1200"/>
            <a:t>Before a patient is released from the hospital, a nurse employs communication skills to convey prescription instructions. The nurse speaks clearly, assesses the patient's knowledge, pays attention to any worries, and responds to enquiries. This aids the patient in understanding the proper timing and method of taking their prescription.</a:t>
          </a:r>
          <a:endParaRPr lang="en-US" sz="2500" kern="1200"/>
        </a:p>
      </dsp:txBody>
      <dsp:txXfrm>
        <a:off x="0" y="1032092"/>
        <a:ext cx="6045200" cy="35769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185BB-8B07-4DC9-86F3-2A225C77748D}"/>
              </a:ext>
            </a:extLst>
          </p:cNvPr>
          <p:cNvSpPr>
            <a:spLocks noGrp="1"/>
          </p:cNvSpPr>
          <p:nvPr>
            <p:ph type="ctrTitle"/>
          </p:nvPr>
        </p:nvSpPr>
        <p:spPr>
          <a:xfrm>
            <a:off x="1600200" y="1261872"/>
            <a:ext cx="7638222" cy="2852928"/>
          </a:xfrm>
        </p:spPr>
        <p:txBody>
          <a:bodyPr anchor="b">
            <a:normAutofit/>
          </a:bodyPr>
          <a:lstStyle>
            <a:lvl1pPr algn="l">
              <a:lnSpc>
                <a:spcPct val="130000"/>
              </a:lnSpc>
              <a:defRPr sz="3600" spc="1300" baseline="0"/>
            </a:lvl1pPr>
          </a:lstStyle>
          <a:p>
            <a:r>
              <a:rPr lang="en-US" dirty="0"/>
              <a:t>Click to edit Master title style</a:t>
            </a:r>
          </a:p>
        </p:txBody>
      </p:sp>
      <p:sp>
        <p:nvSpPr>
          <p:cNvPr id="3" name="Subtitle 2">
            <a:extLst>
              <a:ext uri="{FF2B5EF4-FFF2-40B4-BE49-F238E27FC236}">
                <a16:creationId xmlns:a16="http://schemas.microsoft.com/office/drawing/2014/main" id="{514D496A-6E7A-4923-8ED5-B4164125DEB6}"/>
              </a:ext>
            </a:extLst>
          </p:cNvPr>
          <p:cNvSpPr>
            <a:spLocks noGrp="1"/>
          </p:cNvSpPr>
          <p:nvPr>
            <p:ph type="subTitle" idx="1"/>
          </p:nvPr>
        </p:nvSpPr>
        <p:spPr>
          <a:xfrm>
            <a:off x="1600200" y="4681728"/>
            <a:ext cx="7638222" cy="929296"/>
          </a:xfrm>
          <a:prstGeom prst="rect">
            <a:avLst/>
          </a:prstGeom>
        </p:spPr>
        <p:txBody>
          <a:bodyPr>
            <a:normAutofit/>
          </a:bodyPr>
          <a:lstStyle>
            <a:lvl1pPr marL="0" indent="0" algn="l">
              <a:lnSpc>
                <a:spcPct val="13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3F5E3D20-43DC-4C14-8CFF-18545AED1B5B}"/>
              </a:ext>
            </a:extLst>
          </p:cNvPr>
          <p:cNvSpPr>
            <a:spLocks noGrp="1"/>
          </p:cNvSpPr>
          <p:nvPr>
            <p:ph type="dt" sz="half" idx="10"/>
          </p:nvPr>
        </p:nvSpPr>
        <p:spPr/>
        <p:txBody>
          <a:bodyPr/>
          <a:lstStyle/>
          <a:p>
            <a:fld id="{7CC70CF7-838D-41F7-9297-B5F83BDCEB13}" type="datetimeFigureOut">
              <a:rPr lang="en-US" dirty="0"/>
              <a:t>6/17/2026</a:t>
            </a:fld>
            <a:endParaRPr lang="en-US" dirty="0"/>
          </a:p>
        </p:txBody>
      </p:sp>
      <p:sp>
        <p:nvSpPr>
          <p:cNvPr id="5" name="Footer Placeholder 4">
            <a:extLst>
              <a:ext uri="{FF2B5EF4-FFF2-40B4-BE49-F238E27FC236}">
                <a16:creationId xmlns:a16="http://schemas.microsoft.com/office/drawing/2014/main" id="{E34FC300-5AFC-418B-85FD-EFA94BD7AF4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69C7E81-ED3C-4DB0-8E74-AD2A87E6BE8A}"/>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0C817C9-850F-4FB6-B93B-CF3076C4A5C1}"/>
              </a:ext>
            </a:extLst>
          </p:cNvPr>
          <p:cNvGrpSpPr/>
          <p:nvPr/>
        </p:nvGrpSpPr>
        <p:grpSpPr>
          <a:xfrm flipH="1">
            <a:off x="0" y="0"/>
            <a:ext cx="567782" cy="3306479"/>
            <a:chOff x="11619770" y="-2005"/>
            <a:chExt cx="567782" cy="3306479"/>
          </a:xfrm>
        </p:grpSpPr>
        <p:sp>
          <p:nvSpPr>
            <p:cNvPr id="8" name="Freeform: Shape 7">
              <a:extLst>
                <a:ext uri="{FF2B5EF4-FFF2-40B4-BE49-F238E27FC236}">
                  <a16:creationId xmlns:a16="http://schemas.microsoft.com/office/drawing/2014/main" id="{159433A8-B67D-4675-AFDE-131069A709FC}"/>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1CD1C45-6A4D-4237-B39C-2D58F401A8C5}"/>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3492525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5F8D-0421-4AEC-9C40-A13163EC8AF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F2037680-115A-411F-AEF6-4AC2096B4A70}"/>
              </a:ext>
            </a:extLst>
          </p:cNvPr>
          <p:cNvSpPr>
            <a:spLocks noGrp="1"/>
          </p:cNvSpPr>
          <p:nvPr>
            <p:ph idx="1"/>
          </p:nvPr>
        </p:nvSpPr>
        <p:spPr>
          <a:xfrm>
            <a:off x="808662" y="2019299"/>
            <a:ext cx="10357666" cy="4114801"/>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0CC193-1304-4D0F-8331-14D4EC08EFE8}"/>
              </a:ext>
            </a:extLst>
          </p:cNvPr>
          <p:cNvSpPr>
            <a:spLocks noGrp="1"/>
          </p:cNvSpPr>
          <p:nvPr>
            <p:ph type="dt" sz="half" idx="10"/>
          </p:nvPr>
        </p:nvSpPr>
        <p:spPr/>
        <p:txBody>
          <a:bodyPr/>
          <a:lstStyle/>
          <a:p>
            <a:fld id="{254069DA-BCAC-469D-B81F-5CD529FD1EE6}" type="datetimeFigureOut">
              <a:rPr lang="en-US" dirty="0"/>
              <a:t>6/17/2026</a:t>
            </a:fld>
            <a:endParaRPr lang="en-US" dirty="0"/>
          </a:p>
        </p:txBody>
      </p:sp>
      <p:sp>
        <p:nvSpPr>
          <p:cNvPr id="5" name="Footer Placeholder 4">
            <a:extLst>
              <a:ext uri="{FF2B5EF4-FFF2-40B4-BE49-F238E27FC236}">
                <a16:creationId xmlns:a16="http://schemas.microsoft.com/office/drawing/2014/main" id="{0AF455C1-CD32-4050-BAFF-51CC6B62DFB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500AF608-FF11-4CBE-B717-5D56AE67DDE1}"/>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163030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BD23A02E-6DCF-427A-8CFD-281B2185C7F0}"/>
              </a:ext>
            </a:extLst>
          </p:cNvPr>
          <p:cNvSpPr/>
          <p:nvPr/>
        </p:nvSpPr>
        <p:spPr>
          <a:xfrm>
            <a:off x="3242985" y="511814"/>
            <a:ext cx="5706031" cy="5706031"/>
          </a:xfrm>
          <a:prstGeom prst="ellipse">
            <a:avLst/>
          </a:prstGeom>
          <a:solidFill>
            <a:schemeClr val="accent1">
              <a:lumMod val="20000"/>
              <a:lumOff val="80000"/>
            </a:schemeClr>
          </a:solidFill>
          <a:ln>
            <a:noFill/>
          </a:ln>
          <a:effectLst>
            <a:outerShdw dist="165100" dir="2220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F6B4C32-F19C-44F3-8EF8-1F506D74DD7A}"/>
              </a:ext>
            </a:extLst>
          </p:cNvPr>
          <p:cNvSpPr>
            <a:spLocks noGrp="1"/>
          </p:cNvSpPr>
          <p:nvPr>
            <p:ph type="title"/>
          </p:nvPr>
        </p:nvSpPr>
        <p:spPr>
          <a:xfrm>
            <a:off x="3649192" y="1709738"/>
            <a:ext cx="4893617" cy="2553893"/>
          </a:xfrm>
        </p:spPr>
        <p:txBody>
          <a:bodyPr anchor="b">
            <a:normAutofit/>
          </a:bodyPr>
          <a:lstStyle>
            <a:lvl1pPr algn="ctr">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B0889729-131C-4F78-9DAA-E9EE28EA912F}"/>
              </a:ext>
            </a:extLst>
          </p:cNvPr>
          <p:cNvSpPr>
            <a:spLocks noGrp="1"/>
          </p:cNvSpPr>
          <p:nvPr>
            <p:ph type="body" idx="1"/>
          </p:nvPr>
        </p:nvSpPr>
        <p:spPr>
          <a:xfrm>
            <a:off x="4062249" y="4540468"/>
            <a:ext cx="4067503" cy="1154037"/>
          </a:xfrm>
          <a:prstGeom prst="rect">
            <a:avLst/>
          </a:prstGeom>
        </p:spPr>
        <p:txBody>
          <a:bodyPr>
            <a:normAutofit/>
          </a:bodyPr>
          <a:lstStyle>
            <a:lvl1pPr marL="0" indent="0" algn="ctr">
              <a:buNone/>
              <a:defRPr sz="1600" b="1" cap="all" spc="600" baseline="0">
                <a:solidFill>
                  <a:schemeClr val="tx1"/>
                </a:solidFill>
                <a:latin typeface="+mn-l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924E608-AC1F-41FB-974A-BD619C6C26B5}"/>
              </a:ext>
            </a:extLst>
          </p:cNvPr>
          <p:cNvSpPr>
            <a:spLocks noGrp="1"/>
          </p:cNvSpPr>
          <p:nvPr>
            <p:ph type="dt" sz="half" idx="10"/>
          </p:nvPr>
        </p:nvSpPr>
        <p:spPr/>
        <p:txBody>
          <a:bodyPr/>
          <a:lstStyle/>
          <a:p>
            <a:fld id="{3134B3F2-5297-4D62-BDB7-590764A696AF}" type="datetimeFigureOut">
              <a:rPr lang="en-US" dirty="0"/>
              <a:t>6/17/2026</a:t>
            </a:fld>
            <a:endParaRPr lang="en-US" dirty="0"/>
          </a:p>
        </p:txBody>
      </p:sp>
      <p:sp>
        <p:nvSpPr>
          <p:cNvPr id="5" name="Footer Placeholder 4">
            <a:extLst>
              <a:ext uri="{FF2B5EF4-FFF2-40B4-BE49-F238E27FC236}">
                <a16:creationId xmlns:a16="http://schemas.microsoft.com/office/drawing/2014/main" id="{C0986158-8B03-45C3-891D-0357B198B6B4}"/>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1EC3B054-E8A2-43FD-B0FB-B1CCFA4BC0A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976108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64AA7-6D5A-402E-AD1A-880F2BDB7EE5}"/>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470D32B6-F9D8-4A43-B52C-336CFAB00A56}"/>
              </a:ext>
            </a:extLst>
          </p:cNvPr>
          <p:cNvSpPr>
            <a:spLocks noGrp="1"/>
          </p:cNvSpPr>
          <p:nvPr>
            <p:ph sz="half" idx="1"/>
          </p:nvPr>
        </p:nvSpPr>
        <p:spPr>
          <a:xfrm>
            <a:off x="812976" y="2019299"/>
            <a:ext cx="4995019"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F50CDD9-5742-4A34-BA72-7CCA72D914F4}"/>
              </a:ext>
            </a:extLst>
          </p:cNvPr>
          <p:cNvSpPr>
            <a:spLocks noGrp="1"/>
          </p:cNvSpPr>
          <p:nvPr>
            <p:ph sz="half" idx="2"/>
          </p:nvPr>
        </p:nvSpPr>
        <p:spPr>
          <a:xfrm>
            <a:off x="6293718" y="2019299"/>
            <a:ext cx="5027954" cy="4157663"/>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02783AA-D2AB-4385-A91F-870CB6564611}"/>
              </a:ext>
            </a:extLst>
          </p:cNvPr>
          <p:cNvSpPr>
            <a:spLocks noGrp="1"/>
          </p:cNvSpPr>
          <p:nvPr>
            <p:ph type="dt" sz="half" idx="10"/>
          </p:nvPr>
        </p:nvSpPr>
        <p:spPr/>
        <p:txBody>
          <a:bodyPr/>
          <a:lstStyle/>
          <a:p>
            <a:fld id="{80D0FAC0-A4F5-4A85-98AE-9E6BDD843B92}" type="datetimeFigureOut">
              <a:rPr lang="en-US" dirty="0"/>
              <a:t>6/17/2026</a:t>
            </a:fld>
            <a:endParaRPr lang="en-US" dirty="0"/>
          </a:p>
        </p:txBody>
      </p:sp>
      <p:sp>
        <p:nvSpPr>
          <p:cNvPr id="6" name="Footer Placeholder 5">
            <a:extLst>
              <a:ext uri="{FF2B5EF4-FFF2-40B4-BE49-F238E27FC236}">
                <a16:creationId xmlns:a16="http://schemas.microsoft.com/office/drawing/2014/main" id="{855AAD9C-5CA2-4DA1-84D3-B1838979F616}"/>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51AB3C7-9574-47BC-932D-782BEE9989DA}"/>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917439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4C468-781B-4BC5-8DEA-B9EF2BF90DD2}"/>
              </a:ext>
            </a:extLst>
          </p:cNvPr>
          <p:cNvSpPr>
            <a:spLocks noGrp="1"/>
          </p:cNvSpPr>
          <p:nvPr>
            <p:ph type="title"/>
          </p:nvPr>
        </p:nvSpPr>
        <p:spPr>
          <a:xfrm>
            <a:off x="811460" y="369168"/>
            <a:ext cx="10458729" cy="1439818"/>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5367223F-48E4-491D-AB5D-5FC8A0C566AF}"/>
              </a:ext>
            </a:extLst>
          </p:cNvPr>
          <p:cNvSpPr>
            <a:spLocks noGrp="1"/>
          </p:cNvSpPr>
          <p:nvPr>
            <p:ph type="body" idx="1"/>
          </p:nvPr>
        </p:nvSpPr>
        <p:spPr>
          <a:xfrm>
            <a:off x="800101" y="1843067"/>
            <a:ext cx="5007894"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D6B764-4B87-42FF-ABAA-69B07B88FF40}"/>
              </a:ext>
            </a:extLst>
          </p:cNvPr>
          <p:cNvSpPr>
            <a:spLocks noGrp="1"/>
          </p:cNvSpPr>
          <p:nvPr>
            <p:ph sz="half" idx="2"/>
          </p:nvPr>
        </p:nvSpPr>
        <p:spPr>
          <a:xfrm>
            <a:off x="800101" y="2505075"/>
            <a:ext cx="5007894"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174357B9-406F-4BF9-B8FB-C53421EEF5A6}"/>
              </a:ext>
            </a:extLst>
          </p:cNvPr>
          <p:cNvSpPr>
            <a:spLocks noGrp="1"/>
          </p:cNvSpPr>
          <p:nvPr>
            <p:ph type="body" sz="quarter" idx="3"/>
          </p:nvPr>
        </p:nvSpPr>
        <p:spPr>
          <a:xfrm>
            <a:off x="6276061" y="1843067"/>
            <a:ext cx="4994128" cy="662007"/>
          </a:xfrm>
          <a:prstGeom prst="rect">
            <a:avLst/>
          </a:prstGeo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320462B-1939-4DAA-A7DD-6BDC95054A6E}"/>
              </a:ext>
            </a:extLst>
          </p:cNvPr>
          <p:cNvSpPr>
            <a:spLocks noGrp="1"/>
          </p:cNvSpPr>
          <p:nvPr>
            <p:ph sz="quarter" idx="4"/>
          </p:nvPr>
        </p:nvSpPr>
        <p:spPr>
          <a:xfrm>
            <a:off x="6276061" y="2505075"/>
            <a:ext cx="4994128" cy="3684588"/>
          </a:xfrm>
          <a:prstGeom prst="rect">
            <a:avLst/>
          </a:prstGeom>
        </p:spPr>
        <p:txBody>
          <a:bodyPr/>
          <a:lstStyle>
            <a:lvl1pPr>
              <a:defRPr>
                <a:latin typeface="+mj-lt"/>
              </a:defRPr>
            </a:lvl1pPr>
            <a:lvl2pPr>
              <a:defRPr>
                <a:latin typeface="+mj-lt"/>
              </a:defRPr>
            </a:lvl2pPr>
            <a:lvl3pPr>
              <a:defRPr>
                <a:latin typeface="+mj-lt"/>
              </a:defRPr>
            </a:lvl3pPr>
            <a:lvl4pPr>
              <a:defRPr>
                <a:latin typeface="+mj-lt"/>
              </a:defRPr>
            </a:lvl4pPr>
            <a:lvl5pPr>
              <a:defRPr>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76C938B-C4C2-4FA9-85CA-9CD742CD7523}"/>
              </a:ext>
            </a:extLst>
          </p:cNvPr>
          <p:cNvSpPr>
            <a:spLocks noGrp="1"/>
          </p:cNvSpPr>
          <p:nvPr>
            <p:ph type="dt" sz="half" idx="10"/>
          </p:nvPr>
        </p:nvSpPr>
        <p:spPr/>
        <p:txBody>
          <a:bodyPr/>
          <a:lstStyle/>
          <a:p>
            <a:fld id="{491F58DF-B20E-4829-8712-7D40EB90064E}" type="datetimeFigureOut">
              <a:rPr lang="en-US" dirty="0"/>
              <a:t>6/17/2026</a:t>
            </a:fld>
            <a:endParaRPr lang="en-US" dirty="0"/>
          </a:p>
        </p:txBody>
      </p:sp>
      <p:sp>
        <p:nvSpPr>
          <p:cNvPr id="8" name="Footer Placeholder 7">
            <a:extLst>
              <a:ext uri="{FF2B5EF4-FFF2-40B4-BE49-F238E27FC236}">
                <a16:creationId xmlns:a16="http://schemas.microsoft.com/office/drawing/2014/main" id="{11AD8886-0D28-4D49-8D43-151D37E948EE}"/>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172FDDE8-E9F8-4B6C-9A40-829617A7C84D}"/>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3631875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AE3D8-6C35-428B-B2F2-251FDE10BD20}"/>
              </a:ext>
            </a:extLst>
          </p:cNvPr>
          <p:cNvSpPr>
            <a:spLocks noGrp="1"/>
          </p:cNvSpPr>
          <p:nvPr>
            <p:ph type="title"/>
          </p:nvPr>
        </p:nvSpPr>
        <p:spPr>
          <a:xfrm>
            <a:off x="800100" y="983769"/>
            <a:ext cx="10094770" cy="1180574"/>
          </a:xfrm>
          <a:solidFill>
            <a:schemeClr val="accent1">
              <a:lumMod val="20000"/>
              <a:lumOff val="80000"/>
            </a:schemeClr>
          </a:solidFill>
          <a:effectLst>
            <a:outerShdw dist="165100" dir="18900000" algn="bl" rotWithShape="0">
              <a:prstClr val="black"/>
            </a:outerShdw>
          </a:effectLst>
        </p:spPr>
        <p:txBody>
          <a:bodyPr/>
          <a:lstStyle>
            <a:lvl1pPr marL="182880">
              <a:defRPr/>
            </a:lvl1pPr>
          </a:lstStyle>
          <a:p>
            <a:r>
              <a:rPr lang="en-US" dirty="0"/>
              <a:t>Click to edit Master title style</a:t>
            </a:r>
          </a:p>
        </p:txBody>
      </p:sp>
      <p:sp>
        <p:nvSpPr>
          <p:cNvPr id="3" name="Date Placeholder 2">
            <a:extLst>
              <a:ext uri="{FF2B5EF4-FFF2-40B4-BE49-F238E27FC236}">
                <a16:creationId xmlns:a16="http://schemas.microsoft.com/office/drawing/2014/main" id="{4F0B8015-E11A-42CA-AE88-7BD73F87E566}"/>
              </a:ext>
            </a:extLst>
          </p:cNvPr>
          <p:cNvSpPr>
            <a:spLocks noGrp="1"/>
          </p:cNvSpPr>
          <p:nvPr>
            <p:ph type="dt" sz="half" idx="10"/>
          </p:nvPr>
        </p:nvSpPr>
        <p:spPr/>
        <p:txBody>
          <a:bodyPr/>
          <a:lstStyle/>
          <a:p>
            <a:fld id="{4F952F2A-FD05-43F8-9927-AF9F6AA75EA1}" type="datetimeFigureOut">
              <a:rPr lang="en-US" dirty="0"/>
              <a:t>6/17/2026</a:t>
            </a:fld>
            <a:endParaRPr lang="en-US" dirty="0"/>
          </a:p>
        </p:txBody>
      </p:sp>
      <p:sp>
        <p:nvSpPr>
          <p:cNvPr id="4" name="Footer Placeholder 3">
            <a:extLst>
              <a:ext uri="{FF2B5EF4-FFF2-40B4-BE49-F238E27FC236}">
                <a16:creationId xmlns:a16="http://schemas.microsoft.com/office/drawing/2014/main" id="{07309078-34CA-45CD-B479-03906A265C6B}"/>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B0D03258-F989-47B2-A643-A60CD8A77BC8}"/>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580449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DA2F31-48B6-40CE-A364-3CE73FD859B4}"/>
              </a:ext>
            </a:extLst>
          </p:cNvPr>
          <p:cNvSpPr>
            <a:spLocks noGrp="1"/>
          </p:cNvSpPr>
          <p:nvPr>
            <p:ph type="dt" sz="half" idx="10"/>
          </p:nvPr>
        </p:nvSpPr>
        <p:spPr/>
        <p:txBody>
          <a:bodyPr/>
          <a:lstStyle/>
          <a:p>
            <a:fld id="{8C112728-8AF2-421E-A3EE-3D32DADA7E63}" type="datetimeFigureOut">
              <a:rPr lang="en-US" dirty="0"/>
              <a:t>6/17/2026</a:t>
            </a:fld>
            <a:endParaRPr lang="en-US" dirty="0"/>
          </a:p>
        </p:txBody>
      </p:sp>
      <p:sp>
        <p:nvSpPr>
          <p:cNvPr id="3" name="Footer Placeholder 2">
            <a:extLst>
              <a:ext uri="{FF2B5EF4-FFF2-40B4-BE49-F238E27FC236}">
                <a16:creationId xmlns:a16="http://schemas.microsoft.com/office/drawing/2014/main" id="{117EEA00-F166-41EB-9331-CA99BB70F02D}"/>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63BB051F-F8FC-4FF6-9783-45F9FE7AC302}"/>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4103095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8635-A5AF-48F4-8CD2-FB0E01113904}"/>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Content Placeholder 2">
            <a:extLst>
              <a:ext uri="{FF2B5EF4-FFF2-40B4-BE49-F238E27FC236}">
                <a16:creationId xmlns:a16="http://schemas.microsoft.com/office/drawing/2014/main" id="{E6E15E0E-DCC0-4781-A608-962B1241B5AA}"/>
              </a:ext>
            </a:extLst>
          </p:cNvPr>
          <p:cNvSpPr>
            <a:spLocks noGrp="1"/>
          </p:cNvSpPr>
          <p:nvPr>
            <p:ph idx="1"/>
          </p:nvPr>
        </p:nvSpPr>
        <p:spPr>
          <a:xfrm>
            <a:off x="5309826" y="987425"/>
            <a:ext cx="6045562"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121F43E-3D50-4A1C-A289-B3D0DD0E710F}"/>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1E70E3A-6639-4EA0-8305-C1899DAB49EB}"/>
              </a:ext>
            </a:extLst>
          </p:cNvPr>
          <p:cNvSpPr>
            <a:spLocks noGrp="1"/>
          </p:cNvSpPr>
          <p:nvPr>
            <p:ph type="dt" sz="half" idx="10"/>
          </p:nvPr>
        </p:nvSpPr>
        <p:spPr/>
        <p:txBody>
          <a:bodyPr/>
          <a:lstStyle/>
          <a:p>
            <a:fld id="{BAF64D57-1513-4084-818F-075C9D0922CD}" type="datetimeFigureOut">
              <a:rPr lang="en-US" dirty="0"/>
              <a:t>6/17/2026</a:t>
            </a:fld>
            <a:endParaRPr lang="en-US" dirty="0"/>
          </a:p>
        </p:txBody>
      </p:sp>
      <p:sp>
        <p:nvSpPr>
          <p:cNvPr id="6" name="Footer Placeholder 5">
            <a:extLst>
              <a:ext uri="{FF2B5EF4-FFF2-40B4-BE49-F238E27FC236}">
                <a16:creationId xmlns:a16="http://schemas.microsoft.com/office/drawing/2014/main" id="{5B6AFD57-4189-42FB-B29E-96366E51B44D}"/>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AF5E2EC-8483-4FBC-9D29-C19025FA8F97}"/>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2070307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581-A090-4AE9-9965-B06BDB52BD95}"/>
              </a:ext>
            </a:extLst>
          </p:cNvPr>
          <p:cNvSpPr>
            <a:spLocks noGrp="1"/>
          </p:cNvSpPr>
          <p:nvPr>
            <p:ph type="title"/>
          </p:nvPr>
        </p:nvSpPr>
        <p:spPr>
          <a:xfrm>
            <a:off x="839788" y="987425"/>
            <a:ext cx="3932237" cy="1600200"/>
          </a:xfrm>
        </p:spPr>
        <p:txBody>
          <a:bodyPr anchor="t">
            <a:normAutofit/>
          </a:bodyPr>
          <a:lstStyle>
            <a:lvl1pPr>
              <a:defRPr sz="2800" b="1">
                <a:latin typeface="+mn-lt"/>
              </a:defRPr>
            </a:lvl1pPr>
          </a:lstStyle>
          <a:p>
            <a:r>
              <a:rPr lang="en-US" dirty="0"/>
              <a:t>Click to edit Master title style</a:t>
            </a:r>
          </a:p>
        </p:txBody>
      </p:sp>
      <p:sp>
        <p:nvSpPr>
          <p:cNvPr id="3" name="Picture Placeholder 2">
            <a:extLst>
              <a:ext uri="{FF2B5EF4-FFF2-40B4-BE49-F238E27FC236}">
                <a16:creationId xmlns:a16="http://schemas.microsoft.com/office/drawing/2014/main" id="{9839DEF4-262F-4ACF-9B29-3D4B819E7065}"/>
              </a:ext>
            </a:extLst>
          </p:cNvPr>
          <p:cNvSpPr>
            <a:spLocks noGrp="1" noChangeAspect="1"/>
          </p:cNvSpPr>
          <p:nvPr>
            <p:ph type="pic" idx="1"/>
          </p:nvPr>
        </p:nvSpPr>
        <p:spPr>
          <a:xfrm>
            <a:off x="5353969" y="987425"/>
            <a:ext cx="5694503"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04ED7CBB-7A6F-441E-9072-2494B952FA8B}"/>
              </a:ext>
            </a:extLst>
          </p:cNvPr>
          <p:cNvSpPr>
            <a:spLocks noGrp="1"/>
          </p:cNvSpPr>
          <p:nvPr>
            <p:ph type="body" sz="half" idx="2"/>
          </p:nvPr>
        </p:nvSpPr>
        <p:spPr>
          <a:xfrm>
            <a:off x="839788" y="2743200"/>
            <a:ext cx="3932237" cy="3127376"/>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2159692-77BE-4A7D-AA70-635007A6E92C}"/>
              </a:ext>
            </a:extLst>
          </p:cNvPr>
          <p:cNvSpPr>
            <a:spLocks noGrp="1"/>
          </p:cNvSpPr>
          <p:nvPr>
            <p:ph type="dt" sz="half" idx="10"/>
          </p:nvPr>
        </p:nvSpPr>
        <p:spPr/>
        <p:txBody>
          <a:bodyPr/>
          <a:lstStyle/>
          <a:p>
            <a:fld id="{4B51DC6D-53F2-404B-944C-46E1F58C3149}" type="datetimeFigureOut">
              <a:rPr lang="en-US" dirty="0"/>
              <a:t>6/17/2026</a:t>
            </a:fld>
            <a:endParaRPr lang="en-US" dirty="0"/>
          </a:p>
        </p:txBody>
      </p:sp>
      <p:sp>
        <p:nvSpPr>
          <p:cNvPr id="6" name="Footer Placeholder 5">
            <a:extLst>
              <a:ext uri="{FF2B5EF4-FFF2-40B4-BE49-F238E27FC236}">
                <a16:creationId xmlns:a16="http://schemas.microsoft.com/office/drawing/2014/main" id="{FBB9A4DA-63AF-4D6A-98DB-E1D0AC741E58}"/>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76B7958-B19B-4C23-A82F-DD4E4B912B29}"/>
              </a:ext>
            </a:extLst>
          </p:cNvPr>
          <p:cNvSpPr>
            <a:spLocks noGrp="1"/>
          </p:cNvSpPr>
          <p:nvPr>
            <p:ph type="sldNum" sz="quarter" idx="12"/>
          </p:nvPr>
        </p:nvSpPr>
        <p:spPr/>
        <p:txBody>
          <a:bodyPr/>
          <a:lstStyle/>
          <a:p>
            <a:fld id="{8DFDE724-0293-4953-AE9D-4D814FA589B0}" type="slidenum">
              <a:rPr lang="en-US" dirty="0"/>
              <a:t>‹#›</a:t>
            </a:fld>
            <a:endParaRPr lang="en-US" dirty="0"/>
          </a:p>
        </p:txBody>
      </p:sp>
    </p:spTree>
    <p:extLst>
      <p:ext uri="{BB962C8B-B14F-4D97-AF65-F5344CB8AC3E}">
        <p14:creationId xmlns:p14="http://schemas.microsoft.com/office/powerpoint/2010/main" val="882160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958AD-1CAD-45B3-B83D-DC9D33CD613F}"/>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09153F2E-0397-4423-8A88-D0059DEAF0CE}"/>
              </a:ext>
            </a:extLst>
          </p:cNvPr>
          <p:cNvSpPr>
            <a:spLocks noGrp="1"/>
          </p:cNvSpPr>
          <p:nvPr>
            <p:ph type="body" orient="vert" idx="1"/>
          </p:nvPr>
        </p:nvSpPr>
        <p:spPr>
          <a:xfrm>
            <a:off x="808662" y="2019299"/>
            <a:ext cx="10357666" cy="4114801"/>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27ADDE1-7025-4FA9-822D-481685085490}"/>
              </a:ext>
            </a:extLst>
          </p:cNvPr>
          <p:cNvSpPr>
            <a:spLocks noGrp="1"/>
          </p:cNvSpPr>
          <p:nvPr>
            <p:ph type="dt" sz="half" idx="10"/>
          </p:nvPr>
        </p:nvSpPr>
        <p:spPr/>
        <p:txBody>
          <a:bodyPr/>
          <a:lstStyle/>
          <a:p>
            <a:fld id="{F836330A-4522-49F4-ACCE-A07321703478}" type="datetimeFigureOut">
              <a:rPr lang="en-US" dirty="0"/>
              <a:t>6/17/2026</a:t>
            </a:fld>
            <a:endParaRPr lang="en-US" dirty="0"/>
          </a:p>
        </p:txBody>
      </p:sp>
      <p:sp>
        <p:nvSpPr>
          <p:cNvPr id="5" name="Footer Placeholder 4">
            <a:extLst>
              <a:ext uri="{FF2B5EF4-FFF2-40B4-BE49-F238E27FC236}">
                <a16:creationId xmlns:a16="http://schemas.microsoft.com/office/drawing/2014/main" id="{6B2A73E0-F328-46DC-98BE-CA0981F75A3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4652226-010C-494F-8BE8-BF91F3553DD5}"/>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9F89E9C4-9D18-4529-BC0C-68EAE507CDF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D7DF5937-0C03-4786-AB62-3CF7CECB92D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E9AD93DB-2DB0-4B2D-884B-6EC45344325B}"/>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1701030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C635D0-31D9-44E1-911D-F7D5D5400992}"/>
              </a:ext>
            </a:extLst>
          </p:cNvPr>
          <p:cNvSpPr>
            <a:spLocks noGrp="1"/>
          </p:cNvSpPr>
          <p:nvPr>
            <p:ph type="title" orient="vert"/>
          </p:nvPr>
        </p:nvSpPr>
        <p:spPr>
          <a:xfrm>
            <a:off x="8853914" y="624313"/>
            <a:ext cx="2537986" cy="550978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A67F9230-1FA4-439D-A800-B5F006F07C0D}"/>
              </a:ext>
            </a:extLst>
          </p:cNvPr>
          <p:cNvSpPr>
            <a:spLocks noGrp="1"/>
          </p:cNvSpPr>
          <p:nvPr>
            <p:ph type="body" orient="vert" idx="1"/>
          </p:nvPr>
        </p:nvSpPr>
        <p:spPr>
          <a:xfrm>
            <a:off x="800100" y="624313"/>
            <a:ext cx="7816542" cy="5509787"/>
          </a:xfrm>
          <a:prstGeom prst="rect">
            <a:avLst/>
          </a:prstGeo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05AB2A3-7055-43AF-8BAB-0A9B7444867A}"/>
              </a:ext>
            </a:extLst>
          </p:cNvPr>
          <p:cNvSpPr>
            <a:spLocks noGrp="1"/>
          </p:cNvSpPr>
          <p:nvPr>
            <p:ph type="dt" sz="half" idx="10"/>
          </p:nvPr>
        </p:nvSpPr>
        <p:spPr/>
        <p:txBody>
          <a:bodyPr/>
          <a:lstStyle/>
          <a:p>
            <a:fld id="{75EC5DDF-A796-4D56-9973-341789785817}" type="datetimeFigureOut">
              <a:rPr lang="en-US" dirty="0"/>
              <a:t>6/17/2026</a:t>
            </a:fld>
            <a:endParaRPr lang="en-US" dirty="0"/>
          </a:p>
        </p:txBody>
      </p:sp>
      <p:sp>
        <p:nvSpPr>
          <p:cNvPr id="5" name="Footer Placeholder 4">
            <a:extLst>
              <a:ext uri="{FF2B5EF4-FFF2-40B4-BE49-F238E27FC236}">
                <a16:creationId xmlns:a16="http://schemas.microsoft.com/office/drawing/2014/main" id="{EE9A1821-A311-49CD-BCB4-B4BC8866101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A637C6A8-813A-486A-AA90-AB28935F2B4F}"/>
              </a:ext>
            </a:extLst>
          </p:cNvPr>
          <p:cNvSpPr>
            <a:spLocks noGrp="1"/>
          </p:cNvSpPr>
          <p:nvPr>
            <p:ph type="sldNum" sz="quarter" idx="12"/>
          </p:nvPr>
        </p:nvSpPr>
        <p:spPr/>
        <p:txBody>
          <a:body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F38C7A17-06CC-442C-A876-A51B2B556508}"/>
              </a:ext>
            </a:extLst>
          </p:cNvPr>
          <p:cNvGrpSpPr/>
          <p:nvPr/>
        </p:nvGrpSpPr>
        <p:grpSpPr>
          <a:xfrm flipH="1" flipV="1">
            <a:off x="0" y="3551521"/>
            <a:ext cx="567782" cy="3306479"/>
            <a:chOff x="11619770" y="-2005"/>
            <a:chExt cx="567782" cy="3306479"/>
          </a:xfrm>
        </p:grpSpPr>
        <p:sp>
          <p:nvSpPr>
            <p:cNvPr id="8" name="Freeform: Shape 7">
              <a:extLst>
                <a:ext uri="{FF2B5EF4-FFF2-40B4-BE49-F238E27FC236}">
                  <a16:creationId xmlns:a16="http://schemas.microsoft.com/office/drawing/2014/main" id="{54C1798A-2980-4F34-8355-7BCB6B295322}"/>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2"/>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9D7542C-E4AE-488F-BC75-2E7ED83910CE}"/>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3058658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86DAE1-1F65-43B8-A400-95E6DEEDCDFC}"/>
              </a:ext>
            </a:extLst>
          </p:cNvPr>
          <p:cNvSpPr>
            <a:spLocks noGrp="1"/>
          </p:cNvSpPr>
          <p:nvPr>
            <p:ph type="title"/>
          </p:nvPr>
        </p:nvSpPr>
        <p:spPr>
          <a:xfrm>
            <a:off x="808661" y="365125"/>
            <a:ext cx="10357666" cy="1438450"/>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D75C993-A44B-4C2D-818E-4C9000BB05C1}"/>
              </a:ext>
            </a:extLst>
          </p:cNvPr>
          <p:cNvSpPr>
            <a:spLocks noGrp="1"/>
          </p:cNvSpPr>
          <p:nvPr>
            <p:ph type="body" idx="1"/>
          </p:nvPr>
        </p:nvSpPr>
        <p:spPr>
          <a:xfrm>
            <a:off x="808662" y="2019299"/>
            <a:ext cx="10357666" cy="41148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5A21B6E-ECC6-47D0-9C14-812B746F1563}"/>
              </a:ext>
            </a:extLst>
          </p:cNvPr>
          <p:cNvSpPr>
            <a:spLocks noGrp="1"/>
          </p:cNvSpPr>
          <p:nvPr>
            <p:ph type="dt" sz="half" idx="2"/>
          </p:nvPr>
        </p:nvSpPr>
        <p:spPr>
          <a:xfrm>
            <a:off x="795014" y="6342042"/>
            <a:ext cx="2743200" cy="365125"/>
          </a:xfrm>
          <a:prstGeom prst="rect">
            <a:avLst/>
          </a:prstGeom>
        </p:spPr>
        <p:txBody>
          <a:bodyPr vert="horz" lIns="91440" tIns="45720" rIns="91440" bIns="45720" rtlCol="0" anchor="ctr"/>
          <a:lstStyle>
            <a:lvl1pPr algn="l">
              <a:defRPr sz="1000" spc="100" baseline="0">
                <a:solidFill>
                  <a:schemeClr val="tx1"/>
                </a:solidFill>
              </a:defRPr>
            </a:lvl1pPr>
          </a:lstStyle>
          <a:p>
            <a:fld id="{3716B609-2A26-46AA-B595-3671F5470576}" type="datetimeFigureOut">
              <a:rPr lang="en-US" dirty="0"/>
              <a:t>6/17/2026</a:t>
            </a:fld>
            <a:endParaRPr lang="en-US" dirty="0"/>
          </a:p>
        </p:txBody>
      </p:sp>
      <p:sp>
        <p:nvSpPr>
          <p:cNvPr id="5" name="Footer Placeholder 4">
            <a:extLst>
              <a:ext uri="{FF2B5EF4-FFF2-40B4-BE49-F238E27FC236}">
                <a16:creationId xmlns:a16="http://schemas.microsoft.com/office/drawing/2014/main" id="{5209A716-DEA9-48A9-A5BC-0F392D2B49AC}"/>
              </a:ext>
            </a:extLst>
          </p:cNvPr>
          <p:cNvSpPr>
            <a:spLocks noGrp="1"/>
          </p:cNvSpPr>
          <p:nvPr>
            <p:ph type="ftr" sz="quarter" idx="3"/>
          </p:nvPr>
        </p:nvSpPr>
        <p:spPr>
          <a:xfrm>
            <a:off x="7696200" y="6342042"/>
            <a:ext cx="3470128" cy="365125"/>
          </a:xfrm>
          <a:prstGeom prst="rect">
            <a:avLst/>
          </a:prstGeom>
        </p:spPr>
        <p:txBody>
          <a:bodyPr vert="horz" lIns="91440" tIns="45720" rIns="91440" bIns="45720" rtlCol="0" anchor="ctr"/>
          <a:lstStyle>
            <a:lvl1pPr algn="r">
              <a:defRPr sz="1000" spc="50" baseline="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C09CB69E-A0E4-4558-9C62-4CD8CDD2A501}"/>
              </a:ext>
            </a:extLst>
          </p:cNvPr>
          <p:cNvSpPr>
            <a:spLocks noGrp="1"/>
          </p:cNvSpPr>
          <p:nvPr>
            <p:ph type="sldNum" sz="quarter" idx="4"/>
          </p:nvPr>
        </p:nvSpPr>
        <p:spPr>
          <a:xfrm>
            <a:off x="11166329" y="6342042"/>
            <a:ext cx="526228" cy="365125"/>
          </a:xfrm>
          <a:prstGeom prst="rect">
            <a:avLst/>
          </a:prstGeom>
        </p:spPr>
        <p:txBody>
          <a:bodyPr vert="horz" lIns="91440" tIns="45720" rIns="91440" bIns="45720" rtlCol="0" anchor="ctr"/>
          <a:lstStyle>
            <a:lvl1pPr algn="r">
              <a:defRPr sz="1000" spc="100" baseline="0">
                <a:solidFill>
                  <a:schemeClr val="tx1"/>
                </a:solidFill>
              </a:defRPr>
            </a:lvl1pPr>
          </a:lstStyle>
          <a:p>
            <a:fld id="{8DFDE724-0293-4953-AE9D-4D814FA589B0}" type="slidenum">
              <a:rPr lang="en-US" dirty="0"/>
              <a:t>‹#›</a:t>
            </a:fld>
            <a:endParaRPr lang="en-US" dirty="0"/>
          </a:p>
        </p:txBody>
      </p:sp>
      <p:grpSp>
        <p:nvGrpSpPr>
          <p:cNvPr id="7" name="Group 6">
            <a:extLst>
              <a:ext uri="{FF2B5EF4-FFF2-40B4-BE49-F238E27FC236}">
                <a16:creationId xmlns:a16="http://schemas.microsoft.com/office/drawing/2014/main" id="{EB6ECC43-D65E-4A7B-A76B-D278A2184166}"/>
              </a:ext>
            </a:extLst>
          </p:cNvPr>
          <p:cNvGrpSpPr/>
          <p:nvPr/>
        </p:nvGrpSpPr>
        <p:grpSpPr>
          <a:xfrm flipV="1">
            <a:off x="11626076" y="3551521"/>
            <a:ext cx="567782" cy="3306479"/>
            <a:chOff x="11619770" y="-2005"/>
            <a:chExt cx="567782" cy="3306479"/>
          </a:xfrm>
        </p:grpSpPr>
        <p:sp>
          <p:nvSpPr>
            <p:cNvPr id="8" name="Freeform: Shape 7">
              <a:extLst>
                <a:ext uri="{FF2B5EF4-FFF2-40B4-BE49-F238E27FC236}">
                  <a16:creationId xmlns:a16="http://schemas.microsoft.com/office/drawing/2014/main" id="{7EE443C5-5AB9-407B-A8C3-011BB14FEF06}"/>
                </a:ext>
              </a:extLst>
            </p:cNvPr>
            <p:cNvSpPr/>
            <p:nvPr/>
          </p:nvSpPr>
          <p:spPr>
            <a:xfrm flipV="1">
              <a:off x="11619770" y="373807"/>
              <a:ext cx="526228" cy="2930667"/>
            </a:xfrm>
            <a:custGeom>
              <a:avLst/>
              <a:gdLst/>
              <a:ahLst/>
              <a:cxnLst/>
              <a:rect l="l" t="t" r="r" b="b"/>
              <a:pathLst>
                <a:path w="757287" h="3694096">
                  <a:moveTo>
                    <a:pt x="757287" y="3694096"/>
                  </a:moveTo>
                  <a:lnTo>
                    <a:pt x="757287" y="0"/>
                  </a:lnTo>
                  <a:lnTo>
                    <a:pt x="0" y="0"/>
                  </a:lnTo>
                  <a:lnTo>
                    <a:pt x="0" y="3686094"/>
                  </a:lnTo>
                  <a:close/>
                </a:path>
              </a:pathLst>
            </a:custGeom>
            <a:blipFill dpi="0" rotWithShape="1">
              <a:blip>
                <a:extLst>
                  <a:ext uri="{96DAC541-7B7A-43D3-8B79-37D633B846F1}">
                    <asvg:svgBlip xmlns:asvg="http://schemas.microsoft.com/office/drawing/2016/SVG/main" r:embed="rId13"/>
                  </a:ext>
                </a:extLst>
              </a:blip>
              <a:srcRect/>
              <a:tile tx="0" ty="0" sx="6000" sy="6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4538C9FA-DA5E-4785-8F4A-CA481A3A6526}"/>
                </a:ext>
                <a:ext uri="{C183D7F6-B498-43B3-948B-1728B52AA6E4}">
                  <adec:decorative xmlns:adec="http://schemas.microsoft.com/office/drawing/2017/decorative" val="1"/>
                </a:ext>
              </a:extLst>
            </p:cNvPr>
            <p:cNvSpPr/>
            <p:nvPr/>
          </p:nvSpPr>
          <p:spPr>
            <a:xfrm flipH="1" flipV="1">
              <a:off x="11980943" y="-2005"/>
              <a:ext cx="206609" cy="2021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spTree>
    <p:extLst>
      <p:ext uri="{BB962C8B-B14F-4D97-AF65-F5344CB8AC3E}">
        <p14:creationId xmlns:p14="http://schemas.microsoft.com/office/powerpoint/2010/main" val="2764581293"/>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p:txStyles>
    <p:titleStyle>
      <a:lvl1pPr algn="l" defTabSz="914400" rtl="0" eaLnBrk="1" latinLnBrk="0" hangingPunct="1">
        <a:lnSpc>
          <a:spcPct val="120000"/>
        </a:lnSpc>
        <a:spcBef>
          <a:spcPct val="0"/>
        </a:spcBef>
        <a:buNone/>
        <a:defRPr sz="320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SzPct val="85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30000"/>
        </a:lnSpc>
        <a:spcBef>
          <a:spcPts val="500"/>
        </a:spcBef>
        <a:buSzPct val="10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SzPct val="85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SzPct val="100000"/>
        <a:buFont typeface="Avenir Next LT Pro Light" panose="020B0304020202020204" pitchFamily="34" charset="0"/>
        <a:buChar char="–"/>
        <a:defRPr sz="1400" kern="1200">
          <a:solidFill>
            <a:schemeClr val="tx1"/>
          </a:solidFill>
          <a:latin typeface="+mn-lt"/>
          <a:ea typeface="+mn-ea"/>
          <a:cs typeface="+mn-cs"/>
        </a:defRPr>
      </a:lvl4pPr>
      <a:lvl5pPr marL="1188720" indent="-22860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592">
          <p15:clr>
            <a:srgbClr val="F26B43"/>
          </p15:clr>
        </p15:guide>
        <p15:guide id="2" pos="504">
          <p15:clr>
            <a:srgbClr val="F26B43"/>
          </p15:clr>
        </p15:guide>
        <p15:guide id="3" pos="7176">
          <p15:clr>
            <a:srgbClr val="F26B43"/>
          </p15:clr>
        </p15:guide>
        <p15:guide id="5" orient="horz" pos="1272">
          <p15:clr>
            <a:srgbClr val="F26B43"/>
          </p15:clr>
        </p15:guide>
        <p15:guide id="6" orient="horz" pos="1728">
          <p15:clr>
            <a:srgbClr val="F26B43"/>
          </p15:clr>
        </p15:guide>
        <p15:guide id="7" orient="horz" pos="3864">
          <p15:clr>
            <a:srgbClr val="F26B43"/>
          </p15:clr>
        </p15:guide>
        <p15:guide id="8" orient="horz" pos="3432">
          <p15:clr>
            <a:srgbClr val="F26B43"/>
          </p15:clr>
        </p15:guide>
        <p15:guide id="9" pos="100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guides.himmelfarb.gwu.edu/interprofessional/GettingStarted" TargetMode="External"/><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hyperlink" Target="https://westborosystems.com/presentations/fundamentals-workshop/" TargetMode="External"/><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doi.org/10.1108/JHOM-07-2017-0189" TargetMode="External"/><Relationship Id="rId2" Type="http://schemas.openxmlformats.org/officeDocument/2006/relationships/hyperlink" Target="https://doi.org/10.1080/08351813.2024.2305038" TargetMode="External"/><Relationship Id="rId1" Type="http://schemas.openxmlformats.org/officeDocument/2006/relationships/slideLayout" Target="../slideLayouts/slideLayout2.xml"/><Relationship Id="rId4" Type="http://schemas.openxmlformats.org/officeDocument/2006/relationships/hyperlink" Target="https://doi.org/10.1186/s12913-023-09869-8"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doi.org/10.1111/nup.12432" TargetMode="External"/><Relationship Id="rId2" Type="http://schemas.openxmlformats.org/officeDocument/2006/relationships/hyperlink" Target="https://www.england.nhs.uk/long-read/good-communication-with-patients-waiting-for-care-core-principl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9315" y="3732908"/>
            <a:ext cx="7810500" cy="3125338"/>
          </a:xfrm>
        </p:spPr>
        <p:txBody>
          <a:bodyPr vert="horz" lIns="91440" tIns="45720" rIns="91440" bIns="45720" rtlCol="0" anchor="b">
            <a:noAutofit/>
          </a:bodyPr>
          <a:lstStyle/>
          <a:p>
            <a:r>
              <a:rPr lang="en-GB" sz="1200" dirty="0">
                <a:latin typeface="Avenir Next LT Pro Light"/>
                <a:ea typeface="Meiryo"/>
                <a:cs typeface="Arial"/>
              </a:rPr>
              <a:t>Student Number:1813848</a:t>
            </a:r>
            <a:br>
              <a:rPr lang="en-GB" sz="1200" dirty="0">
                <a:latin typeface="Avenir Next LT Pro Light"/>
                <a:ea typeface="Meiryo"/>
                <a:cs typeface="Arial"/>
              </a:rPr>
            </a:br>
            <a:r>
              <a:rPr lang="en-GB" sz="1200" dirty="0" err="1">
                <a:latin typeface="Avenir Next LT Pro Light"/>
                <a:ea typeface="Meiryo"/>
                <a:cs typeface="Arial"/>
              </a:rPr>
              <a:t>Name:jay-j</a:t>
            </a:r>
            <a:r>
              <a:rPr lang="en-GB" sz="1200" dirty="0">
                <a:latin typeface="Avenir Next LT Pro Light"/>
                <a:ea typeface="Meiryo"/>
                <a:cs typeface="Arial"/>
              </a:rPr>
              <a:t> </a:t>
            </a:r>
            <a:r>
              <a:rPr lang="en-GB" sz="1200" dirty="0" err="1">
                <a:latin typeface="Avenir Next LT Pro Light"/>
                <a:ea typeface="Meiryo"/>
                <a:cs typeface="Arial"/>
              </a:rPr>
              <a:t>mckean</a:t>
            </a:r>
            <a:br>
              <a:rPr lang="en-GB" sz="1200" dirty="0">
                <a:latin typeface="Avenir Next LT Pro Light"/>
                <a:ea typeface="Meiryo"/>
                <a:cs typeface="Arial"/>
              </a:rPr>
            </a:br>
            <a:r>
              <a:rPr lang="en-GB" sz="1200" dirty="0">
                <a:latin typeface="Avenir Next LT Pro Light"/>
                <a:ea typeface="Meiryo"/>
                <a:cs typeface="Arial"/>
              </a:rPr>
              <a:t>Module code:</a:t>
            </a:r>
            <a:r>
              <a:rPr lang="en-GB" sz="1200" dirty="0"/>
              <a:t>LCHS4009_BIRm</a:t>
            </a:r>
            <a:endParaRPr lang="en-GB" sz="1200" dirty="0">
              <a:latin typeface="Avenir Next LT Pro Light"/>
              <a:ea typeface="Meiryo"/>
              <a:cs typeface="Arial"/>
            </a:endParaRPr>
          </a:p>
          <a:p>
            <a:r>
              <a:rPr lang="en-GB" sz="1200" dirty="0">
                <a:latin typeface="Avenir Next LT Pro Light"/>
                <a:ea typeface="Meiryo"/>
                <a:cs typeface="Arial"/>
              </a:rPr>
              <a:t>Module </a:t>
            </a:r>
            <a:r>
              <a:rPr lang="en-GB" sz="1200" dirty="0" err="1">
                <a:latin typeface="Avenir Next LT Pro Light"/>
                <a:ea typeface="Meiryo"/>
                <a:cs typeface="Arial"/>
              </a:rPr>
              <a:t>Name:Professional</a:t>
            </a:r>
            <a:r>
              <a:rPr lang="en-GB" sz="1200" dirty="0"/>
              <a:t> Development within Health and Social Care</a:t>
            </a:r>
            <a:endParaRPr lang="en-GB" sz="1200" dirty="0">
              <a:latin typeface="Avenir Next LT Pro Light"/>
              <a:ea typeface="Meiryo"/>
              <a:cs typeface="Arial"/>
            </a:endParaRPr>
          </a:p>
          <a:p>
            <a:r>
              <a:rPr lang="en-GB" sz="1200" dirty="0">
                <a:latin typeface="Avenir Next LT Pro Light"/>
                <a:ea typeface="Meiryo"/>
                <a:cs typeface="Arial"/>
              </a:rPr>
              <a:t>Lecturer </a:t>
            </a:r>
            <a:r>
              <a:rPr lang="en-GB" sz="1200" dirty="0" err="1">
                <a:latin typeface="Avenir Next LT Pro Light"/>
                <a:ea typeface="Meiryo"/>
                <a:cs typeface="Arial"/>
              </a:rPr>
              <a:t>name:Hajramustaism</a:t>
            </a:r>
            <a:br>
              <a:rPr lang="en-GB" sz="1200" dirty="0">
                <a:latin typeface="Avenir Next LT Pro Light"/>
                <a:ea typeface="Meiryo"/>
                <a:cs typeface="Arial"/>
              </a:rPr>
            </a:br>
            <a:endParaRPr lang="en-GB" sz="4900"/>
          </a:p>
        </p:txBody>
      </p:sp>
      <p:pic>
        <p:nvPicPr>
          <p:cNvPr id="5" name="Picture 4" descr="Communication Skills in Health &amp; Social Care">
            <a:extLst>
              <a:ext uri="{FF2B5EF4-FFF2-40B4-BE49-F238E27FC236}">
                <a16:creationId xmlns:a16="http://schemas.microsoft.com/office/drawing/2014/main" id="{B0800789-5BB8-2EB7-13BD-32982F5CA2B6}"/>
              </a:ext>
            </a:extLst>
          </p:cNvPr>
          <p:cNvPicPr>
            <a:picLocks noChangeAspect="1"/>
          </p:cNvPicPr>
          <p:nvPr/>
        </p:nvPicPr>
        <p:blipFill>
          <a:blip r:embed="rId2"/>
          <a:stretch>
            <a:fillRect/>
          </a:stretch>
        </p:blipFill>
        <p:spPr>
          <a:xfrm>
            <a:off x="1072550" y="343619"/>
            <a:ext cx="4224068" cy="274895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Picture 5" descr="3 Must Have Communication Skills For Health And Social Care">
            <a:extLst>
              <a:ext uri="{FF2B5EF4-FFF2-40B4-BE49-F238E27FC236}">
                <a16:creationId xmlns:a16="http://schemas.microsoft.com/office/drawing/2014/main" id="{EDCFD065-1EBE-3149-685F-66D547F60E47}"/>
              </a:ext>
            </a:extLst>
          </p:cNvPr>
          <p:cNvPicPr>
            <a:picLocks noChangeAspect="1"/>
          </p:cNvPicPr>
          <p:nvPr/>
        </p:nvPicPr>
        <p:blipFill>
          <a:blip r:embed="rId3"/>
          <a:stretch>
            <a:fillRect/>
          </a:stretch>
        </p:blipFill>
        <p:spPr>
          <a:xfrm>
            <a:off x="5716436" y="342182"/>
            <a:ext cx="4468482" cy="275182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0880D-B20D-E828-70D2-078DDCB6BAD2}"/>
              </a:ext>
            </a:extLst>
          </p:cNvPr>
          <p:cNvSpPr>
            <a:spLocks noGrp="1"/>
          </p:cNvSpPr>
          <p:nvPr>
            <p:ph type="title"/>
          </p:nvPr>
        </p:nvSpPr>
        <p:spPr/>
        <p:txBody>
          <a:bodyPr anchor="t">
            <a:normAutofit/>
          </a:bodyPr>
          <a:lstStyle/>
          <a:p>
            <a:pPr>
              <a:lnSpc>
                <a:spcPct val="110000"/>
              </a:lnSpc>
            </a:pPr>
            <a:r>
              <a:rPr lang="en-GB" sz="1500"/>
              <a:t>The importance of communication in Health and Social care </a:t>
            </a:r>
            <a:br>
              <a:rPr lang="en-GB" sz="1500"/>
            </a:br>
            <a:br>
              <a:rPr lang="en-GB" sz="1500"/>
            </a:br>
            <a:r>
              <a:rPr lang="en-GB" sz="1500"/>
              <a:t>Introduction</a:t>
            </a:r>
          </a:p>
        </p:txBody>
      </p:sp>
      <p:sp>
        <p:nvSpPr>
          <p:cNvPr id="3" name="Content Placeholder 2">
            <a:extLst>
              <a:ext uri="{FF2B5EF4-FFF2-40B4-BE49-F238E27FC236}">
                <a16:creationId xmlns:a16="http://schemas.microsoft.com/office/drawing/2014/main" id="{2A52F8DF-5765-DB09-5098-3A91E9C02B27}"/>
              </a:ext>
            </a:extLst>
          </p:cNvPr>
          <p:cNvSpPr>
            <a:spLocks noGrp="1"/>
          </p:cNvSpPr>
          <p:nvPr>
            <p:ph type="body" sz="half" idx="2"/>
          </p:nvPr>
        </p:nvSpPr>
        <p:spPr/>
        <p:txBody>
          <a:bodyPr vert="horz" lIns="109728" tIns="109728" rIns="109728" bIns="91440" rtlCol="0" anchor="t">
            <a:normAutofit/>
          </a:bodyPr>
          <a:lstStyle/>
          <a:p>
            <a:r>
              <a:rPr lang="en-GB" dirty="0">
                <a:latin typeface="Avenir Next LT Pro Light"/>
                <a:cs typeface="Arial"/>
              </a:rPr>
              <a:t>Hello My name is Jay-j Mckean my student number is ...today I will talk about why communication skills are essential in health and social care and how applying these skills improves </a:t>
            </a:r>
            <a:r>
              <a:rPr lang="en-GB" dirty="0" err="1">
                <a:latin typeface="Avenir Next LT Pro Light"/>
                <a:cs typeface="Arial"/>
              </a:rPr>
              <a:t>patiant</a:t>
            </a:r>
            <a:r>
              <a:rPr lang="en-GB" dirty="0">
                <a:latin typeface="Avenir Next LT Pro Light"/>
                <a:cs typeface="Arial"/>
              </a:rPr>
              <a:t> outcomes and professional practice. </a:t>
            </a:r>
          </a:p>
        </p:txBody>
      </p:sp>
      <p:sp>
        <p:nvSpPr>
          <p:cNvPr id="6" name="Date Placeholder 4">
            <a:extLst>
              <a:ext uri="{FF2B5EF4-FFF2-40B4-BE49-F238E27FC236}">
                <a16:creationId xmlns:a16="http://schemas.microsoft.com/office/drawing/2014/main" id="{9674CCCD-4D76-0E07-6BC8-62A520D91216}"/>
              </a:ext>
            </a:extLst>
          </p:cNvPr>
          <p:cNvSpPr>
            <a:spLocks noGrp="1"/>
          </p:cNvSpPr>
          <p:nvPr>
            <p:ph type="dt" sz="half" idx="10"/>
          </p:nvPr>
        </p:nvSpPr>
        <p:spPr/>
        <p:txBody>
          <a:bodyPr/>
          <a:lstStyle/>
          <a:p>
            <a:pPr>
              <a:spcAft>
                <a:spcPts val="600"/>
              </a:spcAft>
            </a:pPr>
            <a:fld id="{2F8899E2-4FB5-465B-B445-6B27B4B960A2}" type="datetime1">
              <a:rPr lang="en-US" smtClean="0"/>
              <a:pPr>
                <a:spcAft>
                  <a:spcPts val="600"/>
                </a:spcAft>
              </a:pPr>
              <a:t>6/17/2026</a:t>
            </a:fld>
            <a:endParaRPr lang="en-US"/>
          </a:p>
        </p:txBody>
      </p:sp>
      <p:sp>
        <p:nvSpPr>
          <p:cNvPr id="7" name="Footer Placeholder 5">
            <a:extLst>
              <a:ext uri="{FF2B5EF4-FFF2-40B4-BE49-F238E27FC236}">
                <a16:creationId xmlns:a16="http://schemas.microsoft.com/office/drawing/2014/main" id="{C3F7ACAC-94F1-BE97-80AE-53E065F0A491}"/>
              </a:ext>
            </a:extLst>
          </p:cNvPr>
          <p:cNvSpPr>
            <a:spLocks noGrp="1"/>
          </p:cNvSpPr>
          <p:nvPr>
            <p:ph type="ftr" sz="quarter" idx="11"/>
          </p:nvPr>
        </p:nvSpPr>
        <p:spPr/>
        <p:txBody>
          <a:bodyPr/>
          <a:lstStyle/>
          <a:p>
            <a:pPr>
              <a:spcAft>
                <a:spcPts val="600"/>
              </a:spcAft>
            </a:pPr>
            <a:r>
              <a:rPr lang="en-US"/>
              <a:t>
              </a:t>
            </a:r>
          </a:p>
        </p:txBody>
      </p:sp>
      <p:sp>
        <p:nvSpPr>
          <p:cNvPr id="13" name="Slide Number Placeholder 6">
            <a:extLst>
              <a:ext uri="{FF2B5EF4-FFF2-40B4-BE49-F238E27FC236}">
                <a16:creationId xmlns:a16="http://schemas.microsoft.com/office/drawing/2014/main" id="{68023021-81A7-E72F-5176-87598E2ECCB0}"/>
              </a:ext>
            </a:extLst>
          </p:cNvPr>
          <p:cNvSpPr>
            <a:spLocks noGrp="1"/>
          </p:cNvSpPr>
          <p:nvPr>
            <p:ph type="sldNum" sz="quarter" idx="12"/>
          </p:nvPr>
        </p:nvSpPr>
        <p:spPr/>
        <p:txBody>
          <a:bodyPr/>
          <a:lstStyle/>
          <a:p>
            <a:pPr>
              <a:spcAft>
                <a:spcPts val="600"/>
              </a:spcAft>
            </a:pPr>
            <a:fld id="{8DFDE724-0293-4953-AE9D-4D814FA589B0}" type="slidenum">
              <a:rPr lang="en-US" smtClean="0"/>
              <a:pPr>
                <a:spcAft>
                  <a:spcPts val="600"/>
                </a:spcAft>
              </a:pPr>
              <a:t>2</a:t>
            </a:fld>
            <a:endParaRPr lang="en-US"/>
          </a:p>
        </p:txBody>
      </p:sp>
      <p:pic>
        <p:nvPicPr>
          <p:cNvPr id="4" name="Picture 3" descr="Communication in Health &amp; Social Care Training | Virtual College">
            <a:extLst>
              <a:ext uri="{FF2B5EF4-FFF2-40B4-BE49-F238E27FC236}">
                <a16:creationId xmlns:a16="http://schemas.microsoft.com/office/drawing/2014/main" id="{0434DF82-C3E3-014E-18E0-D0DAFECC9C17}"/>
              </a:ext>
            </a:extLst>
          </p:cNvPr>
          <p:cNvPicPr>
            <a:picLocks noChangeAspect="1"/>
          </p:cNvPicPr>
          <p:nvPr/>
        </p:nvPicPr>
        <p:blipFill>
          <a:blip r:embed="rId2"/>
          <a:srcRect l="17199" r="-2" b="-2"/>
          <a:stretch>
            <a:fillRect/>
          </a:stretch>
        </p:blipFill>
        <p:spPr>
          <a:xfrm>
            <a:off x="5309826" y="987425"/>
            <a:ext cx="6045562" cy="4873625"/>
          </a:xfrm>
          <a:prstGeom prst="rect">
            <a:avLst/>
          </a:prstGeom>
          <a:noFill/>
        </p:spPr>
      </p:pic>
    </p:spTree>
    <p:extLst>
      <p:ext uri="{BB962C8B-B14F-4D97-AF65-F5344CB8AC3E}">
        <p14:creationId xmlns:p14="http://schemas.microsoft.com/office/powerpoint/2010/main" val="127142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83C95-EF89-EED8-4E5B-B6CEF0A27392}"/>
              </a:ext>
            </a:extLst>
          </p:cNvPr>
          <p:cNvSpPr>
            <a:spLocks noGrp="1"/>
          </p:cNvSpPr>
          <p:nvPr>
            <p:ph type="title"/>
          </p:nvPr>
        </p:nvSpPr>
        <p:spPr>
          <a:xfrm>
            <a:off x="305453" y="135087"/>
            <a:ext cx="10357666" cy="1438450"/>
          </a:xfrm>
        </p:spPr>
        <p:txBody>
          <a:bodyPr anchor="b">
            <a:normAutofit/>
          </a:bodyPr>
          <a:lstStyle/>
          <a:p>
            <a:r>
              <a:rPr lang="en-GB"/>
              <a:t>Communication in Health and Social Care</a:t>
            </a:r>
          </a:p>
        </p:txBody>
      </p:sp>
      <p:sp>
        <p:nvSpPr>
          <p:cNvPr id="226" name="Content Placeholder 225">
            <a:extLst>
              <a:ext uri="{FF2B5EF4-FFF2-40B4-BE49-F238E27FC236}">
                <a16:creationId xmlns:a16="http://schemas.microsoft.com/office/drawing/2014/main" id="{1C868D00-0B03-C536-1D38-145D73AF9E24}"/>
              </a:ext>
            </a:extLst>
          </p:cNvPr>
          <p:cNvSpPr>
            <a:spLocks noGrp="1"/>
          </p:cNvSpPr>
          <p:nvPr>
            <p:ph sz="half" idx="1"/>
          </p:nvPr>
        </p:nvSpPr>
        <p:spPr>
          <a:xfrm>
            <a:off x="-6533" y="1789261"/>
            <a:ext cx="6303358" cy="4172041"/>
          </a:xfrm>
        </p:spPr>
        <p:txBody>
          <a:bodyPr vert="horz" lIns="91440" tIns="45720" rIns="91440" bIns="45720" rtlCol="0" anchor="t">
            <a:noAutofit/>
          </a:bodyPr>
          <a:lstStyle/>
          <a:p>
            <a:pPr>
              <a:lnSpc>
                <a:spcPct val="120000"/>
              </a:lnSpc>
              <a:spcBef>
                <a:spcPts val="0"/>
              </a:spcBef>
              <a:buChar char=""/>
            </a:pPr>
            <a:r>
              <a:rPr lang="en-GB" sz="1400" dirty="0">
                <a:latin typeface="Avenir Next LT Pro Light"/>
                <a:cs typeface="Arial"/>
              </a:rPr>
              <a:t>In health and social care, communication is crucial because it allows  person-</a:t>
            </a:r>
            <a:r>
              <a:rPr lang="en-GB" sz="1400" dirty="0" err="1">
                <a:latin typeface="Avenir Next LT Pro Light"/>
                <a:cs typeface="Arial"/>
              </a:rPr>
              <a:t>centered</a:t>
            </a:r>
            <a:r>
              <a:rPr lang="en-GB" sz="1400" dirty="0">
                <a:latin typeface="Avenir Next LT Pro Light"/>
                <a:cs typeface="Arial"/>
              </a:rPr>
              <a:t>, safe, and efficient care. It facilitates professionals' understanding of people's needs, accurate information  sharing, trust building, and patient participation in care decisions. In addition to promoting inclusiveness by accommodating a variety of communication of needs, effective communication also fosters teamwork, lowers the possibility of mistakes, and satisfies legal and professional obligations.  In general, effective communication enhances service users' outcomes and care quality. (</a:t>
            </a:r>
            <a:r>
              <a:rPr lang="en-GB" sz="1400" dirty="0" err="1">
                <a:latin typeface="Avenir Next LT Pro Light"/>
                <a:cs typeface="Arial"/>
              </a:rPr>
              <a:t>Sharkiya</a:t>
            </a:r>
            <a:r>
              <a:rPr lang="en-GB" sz="1400" dirty="0">
                <a:latin typeface="Avenir Next LT Pro Light"/>
                <a:cs typeface="Arial"/>
              </a:rPr>
              <a:t>, 2023).</a:t>
            </a:r>
            <a:endParaRPr lang="en-US" sz="1400">
              <a:latin typeface="Avenir Next LT Pro Light"/>
              <a:cs typeface="Arial"/>
            </a:endParaRPr>
          </a:p>
          <a:p>
            <a:pPr>
              <a:lnSpc>
                <a:spcPct val="120000"/>
              </a:lnSpc>
              <a:spcBef>
                <a:spcPts val="0"/>
              </a:spcBef>
              <a:buChar char=""/>
            </a:pPr>
            <a:r>
              <a:rPr lang="en-US" sz="1400">
                <a:latin typeface="Avenir Next LT Pro Light"/>
                <a:cs typeface="Arial"/>
              </a:rPr>
              <a:t>Communication is crucial aspect of basic healthcare it affects diagnosis, treatment choices, patient comprehension, and healthcare results (Barnes and Woods, 2024). </a:t>
            </a:r>
          </a:p>
          <a:p>
            <a:pPr marL="0" indent="0">
              <a:lnSpc>
                <a:spcPct val="120000"/>
              </a:lnSpc>
              <a:buNone/>
            </a:pPr>
            <a:endParaRPr lang="en-GB" sz="1300"/>
          </a:p>
        </p:txBody>
      </p:sp>
      <p:sp>
        <p:nvSpPr>
          <p:cNvPr id="10" name="Date Placeholder 3">
            <a:extLst>
              <a:ext uri="{FF2B5EF4-FFF2-40B4-BE49-F238E27FC236}">
                <a16:creationId xmlns:a16="http://schemas.microsoft.com/office/drawing/2014/main" id="{F98138A8-BC13-BCC7-D476-F50787D0DE5A}"/>
              </a:ext>
            </a:extLst>
          </p:cNvPr>
          <p:cNvSpPr>
            <a:spLocks noGrp="1"/>
          </p:cNvSpPr>
          <p:nvPr>
            <p:ph type="dt" sz="half" idx="10"/>
          </p:nvPr>
        </p:nvSpPr>
        <p:spPr/>
        <p:txBody>
          <a:bodyPr anchor="ctr">
            <a:normAutofit/>
          </a:bodyPr>
          <a:lstStyle/>
          <a:p>
            <a:pPr>
              <a:spcAft>
                <a:spcPts val="600"/>
              </a:spcAft>
            </a:pPr>
            <a:fld id="{BD7D146B-A883-4F3C-9722-CEE15A3E4EB6}" type="datetime1">
              <a:rPr lang="en-US" smtClean="0"/>
              <a:pPr>
                <a:spcAft>
                  <a:spcPts val="600"/>
                </a:spcAft>
              </a:pPr>
              <a:t>6/17/2026</a:t>
            </a:fld>
            <a:endParaRPr lang="en-US"/>
          </a:p>
        </p:txBody>
      </p:sp>
      <p:sp>
        <p:nvSpPr>
          <p:cNvPr id="12" name="Footer Placeholder 4">
            <a:extLst>
              <a:ext uri="{FF2B5EF4-FFF2-40B4-BE49-F238E27FC236}">
                <a16:creationId xmlns:a16="http://schemas.microsoft.com/office/drawing/2014/main" id="{2BD55E22-5D87-D34B-C93B-0DB627493BD8}"/>
              </a:ext>
            </a:extLst>
          </p:cNvPr>
          <p:cNvSpPr>
            <a:spLocks noGrp="1"/>
          </p:cNvSpPr>
          <p:nvPr>
            <p:ph type="ftr" sz="quarter" idx="11"/>
          </p:nvPr>
        </p:nvSpPr>
        <p:spPr/>
        <p:txBody>
          <a:bodyPr anchor="ctr">
            <a:normAutofit/>
          </a:bodyPr>
          <a:lstStyle/>
          <a:p>
            <a:pPr>
              <a:lnSpc>
                <a:spcPct val="90000"/>
              </a:lnSpc>
              <a:spcAft>
                <a:spcPts val="600"/>
              </a:spcAft>
            </a:pPr>
            <a:r>
              <a:rPr lang="en-US" sz="700"/>
              <a:t>
              </a:t>
            </a:r>
          </a:p>
        </p:txBody>
      </p:sp>
      <p:sp>
        <p:nvSpPr>
          <p:cNvPr id="14" name="Slide Number Placeholder 5">
            <a:extLst>
              <a:ext uri="{FF2B5EF4-FFF2-40B4-BE49-F238E27FC236}">
                <a16:creationId xmlns:a16="http://schemas.microsoft.com/office/drawing/2014/main" id="{14C5E7A7-DCB2-B137-C648-BA27A8C3C54C}"/>
              </a:ext>
            </a:extLst>
          </p:cNvPr>
          <p:cNvSpPr>
            <a:spLocks noGrp="1"/>
          </p:cNvSpPr>
          <p:nvPr>
            <p:ph type="sldNum" sz="quarter" idx="12"/>
          </p:nvPr>
        </p:nvSpPr>
        <p:spPr/>
        <p:txBody>
          <a:bodyPr anchor="ctr">
            <a:normAutofit/>
          </a:bodyPr>
          <a:lstStyle/>
          <a:p>
            <a:pPr>
              <a:spcAft>
                <a:spcPts val="600"/>
              </a:spcAft>
            </a:pPr>
            <a:fld id="{8DFDE724-0293-4953-AE9D-4D814FA589B0}" type="slidenum">
              <a:rPr lang="en-US" smtClean="0"/>
              <a:pPr>
                <a:spcAft>
                  <a:spcPts val="600"/>
                </a:spcAft>
              </a:pPr>
              <a:t>3</a:t>
            </a:fld>
            <a:endParaRPr lang="en-US"/>
          </a:p>
        </p:txBody>
      </p:sp>
      <p:pic>
        <p:nvPicPr>
          <p:cNvPr id="209" name="Picture 208" descr="A group of colorful rectangular paper speech bubbles&#10;&#10;AI-generated content may be incorrect.">
            <a:extLst>
              <a:ext uri="{FF2B5EF4-FFF2-40B4-BE49-F238E27FC236}">
                <a16:creationId xmlns:a16="http://schemas.microsoft.com/office/drawing/2014/main" id="{23D2D3DC-2784-3AFB-7B0E-0C3C9135BE4A}"/>
              </a:ext>
            </a:extLst>
          </p:cNvPr>
          <p:cNvPicPr>
            <a:picLocks noChangeAspect="1"/>
          </p:cNvPicPr>
          <p:nvPr/>
        </p:nvPicPr>
        <p:blipFill>
          <a:blip r:embed="rId2"/>
          <a:stretch>
            <a:fillRect/>
          </a:stretch>
        </p:blipFill>
        <p:spPr>
          <a:xfrm>
            <a:off x="6293718" y="2338347"/>
            <a:ext cx="5027954" cy="3519567"/>
          </a:xfrm>
          <a:prstGeom prst="rect">
            <a:avLst/>
          </a:prstGeom>
          <a:noFill/>
        </p:spPr>
      </p:pic>
    </p:spTree>
    <p:extLst>
      <p:ext uri="{BB962C8B-B14F-4D97-AF65-F5344CB8AC3E}">
        <p14:creationId xmlns:p14="http://schemas.microsoft.com/office/powerpoint/2010/main" val="1011311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6559D-0988-C2F6-7037-E9905929DE7B}"/>
              </a:ext>
            </a:extLst>
          </p:cNvPr>
          <p:cNvSpPr>
            <a:spLocks noGrp="1"/>
          </p:cNvSpPr>
          <p:nvPr>
            <p:ph type="title"/>
          </p:nvPr>
        </p:nvSpPr>
        <p:spPr>
          <a:xfrm>
            <a:off x="621755" y="135087"/>
            <a:ext cx="10357666" cy="1438450"/>
          </a:xfrm>
        </p:spPr>
        <p:txBody>
          <a:bodyPr anchor="b">
            <a:normAutofit/>
          </a:bodyPr>
          <a:lstStyle/>
          <a:p>
            <a:r>
              <a:rPr lang="en-GB"/>
              <a:t>Types of communication </a:t>
            </a:r>
          </a:p>
        </p:txBody>
      </p:sp>
      <p:sp>
        <p:nvSpPr>
          <p:cNvPr id="297" name="Content Placeholder 296">
            <a:extLst>
              <a:ext uri="{FF2B5EF4-FFF2-40B4-BE49-F238E27FC236}">
                <a16:creationId xmlns:a16="http://schemas.microsoft.com/office/drawing/2014/main" id="{9B656DB4-A844-18D7-F5AB-3CA5F56ADF16}"/>
              </a:ext>
            </a:extLst>
          </p:cNvPr>
          <p:cNvSpPr>
            <a:spLocks noGrp="1"/>
          </p:cNvSpPr>
          <p:nvPr>
            <p:ph sz="half" idx="1"/>
          </p:nvPr>
        </p:nvSpPr>
        <p:spPr>
          <a:xfrm>
            <a:off x="5531718" y="1803639"/>
            <a:ext cx="5761199" cy="4157663"/>
          </a:xfrm>
        </p:spPr>
        <p:txBody>
          <a:bodyPr vert="horz" lIns="91440" tIns="45720" rIns="91440" bIns="45720" rtlCol="0" anchor="t">
            <a:noAutofit/>
          </a:bodyPr>
          <a:lstStyle/>
          <a:p>
            <a:pPr marL="0" indent="0">
              <a:lnSpc>
                <a:spcPct val="120000"/>
              </a:lnSpc>
              <a:spcBef>
                <a:spcPts val="0"/>
              </a:spcBef>
              <a:buNone/>
            </a:pPr>
            <a:r>
              <a:rPr lang="en-GB" sz="1400" b="1">
                <a:latin typeface="Avenir Next LT Pro Light"/>
                <a:cs typeface="Arial"/>
              </a:rPr>
              <a:t>Verbal Communication </a:t>
            </a:r>
            <a:endParaRPr lang="en-US" sz="1400" b="1">
              <a:latin typeface="Avenir Next LT Pro Light"/>
              <a:cs typeface="Arial"/>
            </a:endParaRPr>
          </a:p>
          <a:p>
            <a:pPr marL="228600" lvl="1" indent="0">
              <a:lnSpc>
                <a:spcPct val="120000"/>
              </a:lnSpc>
              <a:spcBef>
                <a:spcPts val="0"/>
              </a:spcBef>
              <a:buNone/>
            </a:pPr>
            <a:r>
              <a:rPr lang="en-GB" sz="1400" dirty="0">
                <a:latin typeface="Avenir Next LT Pro Light"/>
                <a:cs typeface="Arial"/>
              </a:rPr>
              <a:t>The sharing of information through spoken language is known as verbal communication. To guarantee that service users comprehend crucial information regarding their care, health and social care providers must communicate effectively using suitable  language and </a:t>
            </a:r>
            <a:r>
              <a:rPr lang="en-GB" sz="1400">
                <a:latin typeface="Avenir Next LT Pro Light"/>
                <a:cs typeface="Arial"/>
              </a:rPr>
              <a:t>tone. </a:t>
            </a:r>
            <a:r>
              <a:rPr lang="en-GB" sz="1400" dirty="0">
                <a:latin typeface="Avenir Next LT Pro Light"/>
                <a:cs typeface="Arial"/>
              </a:rPr>
              <a:t>Effective verbal communication lowers the possibility of mistakes, fosters comprehension, and encourages well-informed decision-making (NHS England, 2023).</a:t>
            </a:r>
            <a:endParaRPr lang="en-US" sz="1400">
              <a:latin typeface="Avenir Next LT Pro Light"/>
              <a:cs typeface="Arial"/>
            </a:endParaRPr>
          </a:p>
          <a:p>
            <a:pPr marL="228600" lvl="1" indent="0">
              <a:lnSpc>
                <a:spcPct val="120000"/>
              </a:lnSpc>
              <a:spcBef>
                <a:spcPts val="0"/>
              </a:spcBef>
              <a:buFont typeface="Avenir Next LT Pro Light" panose="020B0304020202020204" pitchFamily="34" charset="0"/>
              <a:buNone/>
            </a:pPr>
            <a:endParaRPr lang="en-GB" sz="1400" dirty="0">
              <a:latin typeface="Avenir Next LT Pro Light"/>
              <a:cs typeface="Arial"/>
            </a:endParaRPr>
          </a:p>
          <a:p>
            <a:pPr marL="0" indent="0">
              <a:lnSpc>
                <a:spcPct val="120000"/>
              </a:lnSpc>
              <a:spcBef>
                <a:spcPts val="0"/>
              </a:spcBef>
              <a:buNone/>
            </a:pPr>
            <a:r>
              <a:rPr lang="en-GB" sz="1400" b="1">
                <a:latin typeface="Avenir Next LT Pro Light"/>
                <a:cs typeface="Arial"/>
              </a:rPr>
              <a:t>Nonverbal Communication </a:t>
            </a:r>
            <a:endParaRPr lang="en-US" sz="1400" b="1">
              <a:latin typeface="Avenir Next LT Pro Light"/>
              <a:cs typeface="Arial"/>
            </a:endParaRPr>
          </a:p>
          <a:p>
            <a:pPr marL="228600" lvl="1" indent="0">
              <a:lnSpc>
                <a:spcPct val="120000"/>
              </a:lnSpc>
              <a:spcBef>
                <a:spcPts val="0"/>
              </a:spcBef>
              <a:buNone/>
            </a:pPr>
            <a:r>
              <a:rPr lang="en-GB" sz="1400">
                <a:latin typeface="Avenir Next LT Pro Light"/>
                <a:cs typeface="Arial"/>
              </a:rPr>
              <a:t>Body language, posture, gestures, eye contact, and facial expressions are examples of nonverbal communication. In addition to demonstrating empathy, respect, and dedication, these indicators can support spoken words. Building a trustworthy relationship with service users is facilitated by positive nonverbal communication, especially when talking (Houchens et al., 2024).</a:t>
            </a:r>
            <a:endParaRPr lang="en-US" sz="1400">
              <a:latin typeface="Avenir Next LT Pro Light"/>
              <a:cs typeface="Arial"/>
            </a:endParaRPr>
          </a:p>
          <a:p>
            <a:pPr marL="0" indent="0">
              <a:lnSpc>
                <a:spcPct val="120000"/>
              </a:lnSpc>
              <a:buNone/>
            </a:pPr>
            <a:endParaRPr lang="en-GB" sz="1100"/>
          </a:p>
        </p:txBody>
      </p:sp>
      <p:sp>
        <p:nvSpPr>
          <p:cNvPr id="4" name="Date Placeholder 3">
            <a:extLst>
              <a:ext uri="{FF2B5EF4-FFF2-40B4-BE49-F238E27FC236}">
                <a16:creationId xmlns:a16="http://schemas.microsoft.com/office/drawing/2014/main" id="{B577F115-6AB2-2672-02E4-67D3A1449AB8}"/>
              </a:ext>
            </a:extLst>
          </p:cNvPr>
          <p:cNvSpPr>
            <a:spLocks noGrp="1"/>
          </p:cNvSpPr>
          <p:nvPr>
            <p:ph type="dt" sz="half" idx="10"/>
          </p:nvPr>
        </p:nvSpPr>
        <p:spPr/>
        <p:txBody>
          <a:bodyPr anchor="ctr">
            <a:normAutofit/>
          </a:bodyPr>
          <a:lstStyle/>
          <a:p>
            <a:pPr>
              <a:spcAft>
                <a:spcPts val="600"/>
              </a:spcAft>
            </a:pPr>
            <a:fld id="{6FD6CB7F-AACE-4F75-A1CD-F6532816A18A}" type="datetime1">
              <a:pPr>
                <a:spcAft>
                  <a:spcPts val="600"/>
                </a:spcAft>
              </a:pPr>
              <a:t>6/17/2026</a:t>
            </a:fld>
            <a:endParaRPr lang="en-US"/>
          </a:p>
        </p:txBody>
      </p:sp>
      <p:sp>
        <p:nvSpPr>
          <p:cNvPr id="5" name="Footer Placeholder 4">
            <a:extLst>
              <a:ext uri="{FF2B5EF4-FFF2-40B4-BE49-F238E27FC236}">
                <a16:creationId xmlns:a16="http://schemas.microsoft.com/office/drawing/2014/main" id="{7D3FCAFC-4A56-9876-7E3F-D835B938C122}"/>
              </a:ext>
            </a:extLst>
          </p:cNvPr>
          <p:cNvSpPr>
            <a:spLocks noGrp="1"/>
          </p:cNvSpPr>
          <p:nvPr>
            <p:ph type="ftr" sz="quarter" idx="11"/>
          </p:nvPr>
        </p:nvSpPr>
        <p:spPr/>
        <p:txBody>
          <a:bodyPr anchor="ctr">
            <a:normAutofit/>
          </a:bodyPr>
          <a:lstStyle/>
          <a:p>
            <a:pPr>
              <a:lnSpc>
                <a:spcPct val="90000"/>
              </a:lnSpc>
              <a:spcAft>
                <a:spcPts val="600"/>
              </a:spcAft>
            </a:pPr>
            <a:r>
              <a:rPr lang="en-US" sz="700"/>
              <a:t>
              </a:t>
            </a:r>
          </a:p>
        </p:txBody>
      </p:sp>
      <p:sp>
        <p:nvSpPr>
          <p:cNvPr id="6" name="Slide Number Placeholder 5">
            <a:extLst>
              <a:ext uri="{FF2B5EF4-FFF2-40B4-BE49-F238E27FC236}">
                <a16:creationId xmlns:a16="http://schemas.microsoft.com/office/drawing/2014/main" id="{D250C369-2422-CBB9-ABEF-E820B5D130FA}"/>
              </a:ext>
            </a:extLst>
          </p:cNvPr>
          <p:cNvSpPr>
            <a:spLocks noGrp="1"/>
          </p:cNvSpPr>
          <p:nvPr>
            <p:ph type="sldNum" sz="quarter" idx="12"/>
          </p:nvPr>
        </p:nvSpPr>
        <p:spPr/>
        <p:txBody>
          <a:bodyPr anchor="ctr">
            <a:normAutofit/>
          </a:bodyPr>
          <a:lstStyle/>
          <a:p>
            <a:pPr>
              <a:spcAft>
                <a:spcPts val="600"/>
              </a:spcAft>
            </a:pPr>
            <a:fld id="{8DFDE724-0293-4953-AE9D-4D814FA589B0}" type="slidenum">
              <a:rPr lang="en-US" dirty="0"/>
              <a:pPr>
                <a:spcAft>
                  <a:spcPts val="600"/>
                </a:spcAft>
              </a:pPr>
              <a:t>4</a:t>
            </a:fld>
            <a:endParaRPr lang="en-US"/>
          </a:p>
        </p:txBody>
      </p:sp>
      <p:pic>
        <p:nvPicPr>
          <p:cNvPr id="127" name="Picture 126" descr="beautiful african nurse taking care of senior patient in w… | Flickr">
            <a:extLst>
              <a:ext uri="{FF2B5EF4-FFF2-40B4-BE49-F238E27FC236}">
                <a16:creationId xmlns:a16="http://schemas.microsoft.com/office/drawing/2014/main" id="{371AF8E0-913B-4744-A252-D53C6817E9F7}"/>
              </a:ext>
            </a:extLst>
          </p:cNvPr>
          <p:cNvPicPr>
            <a:picLocks noChangeAspect="1"/>
          </p:cNvPicPr>
          <p:nvPr/>
        </p:nvPicPr>
        <p:blipFill>
          <a:blip r:embed="rId2"/>
          <a:srcRect l="18722" r="1086" b="1"/>
          <a:stretch>
            <a:fillRect/>
          </a:stretch>
        </p:blipFill>
        <p:spPr>
          <a:xfrm>
            <a:off x="812976" y="2019299"/>
            <a:ext cx="4995019" cy="4157663"/>
          </a:xfrm>
          <a:prstGeom prst="rect">
            <a:avLst/>
          </a:prstGeom>
          <a:noFill/>
        </p:spPr>
      </p:pic>
    </p:spTree>
    <p:extLst>
      <p:ext uri="{BB962C8B-B14F-4D97-AF65-F5344CB8AC3E}">
        <p14:creationId xmlns:p14="http://schemas.microsoft.com/office/powerpoint/2010/main" val="4260629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2C238-7027-9D10-D6EC-8DE275E7D190}"/>
              </a:ext>
            </a:extLst>
          </p:cNvPr>
          <p:cNvSpPr>
            <a:spLocks noGrp="1"/>
          </p:cNvSpPr>
          <p:nvPr>
            <p:ph type="title"/>
          </p:nvPr>
        </p:nvSpPr>
        <p:spPr>
          <a:xfrm>
            <a:off x="808661" y="580785"/>
            <a:ext cx="10357666" cy="1438450"/>
          </a:xfrm>
        </p:spPr>
        <p:txBody>
          <a:bodyPr anchor="b">
            <a:normAutofit/>
          </a:bodyPr>
          <a:lstStyle/>
          <a:p>
            <a:pPr>
              <a:lnSpc>
                <a:spcPct val="110000"/>
              </a:lnSpc>
            </a:pPr>
            <a:r>
              <a:rPr lang="en-GB" sz="2500" i="1"/>
              <a:t>justify the relevance of communication skills to professional practice within health and social care</a:t>
            </a:r>
            <a:endParaRPr lang="en-US" sz="2500"/>
          </a:p>
          <a:p>
            <a:pPr>
              <a:lnSpc>
                <a:spcPct val="110000"/>
              </a:lnSpc>
            </a:pPr>
            <a:endParaRPr lang="en-GB" sz="2500"/>
          </a:p>
        </p:txBody>
      </p:sp>
      <p:sp>
        <p:nvSpPr>
          <p:cNvPr id="3" name="Content Placeholder 2">
            <a:extLst>
              <a:ext uri="{FF2B5EF4-FFF2-40B4-BE49-F238E27FC236}">
                <a16:creationId xmlns:a16="http://schemas.microsoft.com/office/drawing/2014/main" id="{CCC4B3DC-E24B-88F7-3707-B5BE6F69B1AA}"/>
              </a:ext>
            </a:extLst>
          </p:cNvPr>
          <p:cNvSpPr>
            <a:spLocks noGrp="1"/>
          </p:cNvSpPr>
          <p:nvPr>
            <p:ph sz="half" idx="1"/>
          </p:nvPr>
        </p:nvSpPr>
        <p:spPr>
          <a:xfrm>
            <a:off x="812976" y="2019299"/>
            <a:ext cx="5800151" cy="4157663"/>
          </a:xfrm>
        </p:spPr>
        <p:txBody>
          <a:bodyPr vert="horz" lIns="91440" tIns="45720" rIns="91440" bIns="45720" rtlCol="0" anchor="t">
            <a:noAutofit/>
          </a:bodyPr>
          <a:lstStyle/>
          <a:p>
            <a:pPr marL="0" indent="0">
              <a:lnSpc>
                <a:spcPct val="120000"/>
              </a:lnSpc>
              <a:buNone/>
            </a:pPr>
            <a:r>
              <a:rPr lang="en-GB" sz="1600" dirty="0">
                <a:highlight>
                  <a:srgbClr val="FFFFFF"/>
                </a:highlight>
                <a:latin typeface="Avenir Next LT Pro Light"/>
                <a:cs typeface="Arial"/>
              </a:rPr>
              <a:t>To provide safe, efficient, and person-centred care, communication is crucial in the health and social care participation of individuals in care decisions. In addition to promoting inclusion by accommodating a variety of communication needs, effective communication also fosters teamwork, lowers the possibility of mistakes, and satisfies  professional and legal obligations. In general, effective communication raises the standard of care and results for clients (</a:t>
            </a:r>
            <a:r>
              <a:rPr lang="en-GB" sz="1600" dirty="0" err="1">
                <a:highlight>
                  <a:srgbClr val="FFFFFF"/>
                </a:highlight>
                <a:latin typeface="Avenir Next LT Pro Light"/>
                <a:cs typeface="Arial"/>
              </a:rPr>
              <a:t>Öhlén</a:t>
            </a:r>
            <a:r>
              <a:rPr lang="en-GB" sz="1600" dirty="0">
                <a:highlight>
                  <a:srgbClr val="FFFFFF"/>
                </a:highlight>
                <a:latin typeface="Avenir Next LT Pro Light"/>
                <a:cs typeface="Arial"/>
              </a:rPr>
              <a:t> and Friberg, 2023).</a:t>
            </a:r>
            <a:endParaRPr lang="en-GB" sz="1600">
              <a:latin typeface="Avenir Next LT Pro Light"/>
              <a:cs typeface="Arial"/>
            </a:endParaRPr>
          </a:p>
        </p:txBody>
      </p:sp>
      <p:pic>
        <p:nvPicPr>
          <p:cNvPr id="7" name="Content Placeholder 6" descr="A group of people in a circle&#10;&#10;AI-generated content may be incorrect.">
            <a:extLst>
              <a:ext uri="{FF2B5EF4-FFF2-40B4-BE49-F238E27FC236}">
                <a16:creationId xmlns:a16="http://schemas.microsoft.com/office/drawing/2014/main" id="{88F99025-E529-3A89-EBB6-43CEC42BB021}"/>
              </a:ext>
            </a:extLst>
          </p:cNvPr>
          <p:cNvPicPr>
            <a:picLocks noGrp="1" noChangeAspect="1"/>
          </p:cNvPicPr>
          <p:nvPr>
            <p:ph sz="half" idx="2"/>
          </p:nvPr>
        </p:nvPicPr>
        <p:blipFill>
          <a:blip r:embed="rId2">
            <a:extLst>
              <a:ext uri="{837473B0-CC2E-450A-ABE3-18F120FF3D39}">
                <a1611:picAttrSrcUrl xmlns:a1611="http://schemas.microsoft.com/office/drawing/2016/11/main" r:id="rId3"/>
              </a:ext>
            </a:extLst>
          </a:blip>
          <a:stretch>
            <a:fillRect/>
          </a:stretch>
        </p:blipFill>
        <p:spPr>
          <a:xfrm>
            <a:off x="6341223" y="1717375"/>
            <a:ext cx="4157663" cy="4157663"/>
          </a:xfrm>
          <a:prstGeom prst="rect">
            <a:avLst/>
          </a:prstGeom>
        </p:spPr>
      </p:pic>
      <p:sp>
        <p:nvSpPr>
          <p:cNvPr id="4" name="Date Placeholder 3">
            <a:extLst>
              <a:ext uri="{FF2B5EF4-FFF2-40B4-BE49-F238E27FC236}">
                <a16:creationId xmlns:a16="http://schemas.microsoft.com/office/drawing/2014/main" id="{66F8D2EB-0699-A707-CCA9-6CFD71455239}"/>
              </a:ext>
            </a:extLst>
          </p:cNvPr>
          <p:cNvSpPr>
            <a:spLocks noGrp="1"/>
          </p:cNvSpPr>
          <p:nvPr>
            <p:ph type="dt" sz="half" idx="10"/>
          </p:nvPr>
        </p:nvSpPr>
        <p:spPr/>
        <p:txBody>
          <a:bodyPr anchor="ctr">
            <a:normAutofit/>
          </a:bodyPr>
          <a:lstStyle/>
          <a:p>
            <a:pPr>
              <a:spcAft>
                <a:spcPts val="600"/>
              </a:spcAft>
            </a:pPr>
            <a:fld id="{1FD3DB8D-8F69-4BB8-8E02-3A83877AA2CD}" type="datetime1">
              <a:pPr>
                <a:spcAft>
                  <a:spcPts val="600"/>
                </a:spcAft>
              </a:pPr>
              <a:t>6/17/2026</a:t>
            </a:fld>
            <a:endParaRPr lang="en-US"/>
          </a:p>
        </p:txBody>
      </p:sp>
      <p:sp>
        <p:nvSpPr>
          <p:cNvPr id="5" name="Footer Placeholder 4">
            <a:extLst>
              <a:ext uri="{FF2B5EF4-FFF2-40B4-BE49-F238E27FC236}">
                <a16:creationId xmlns:a16="http://schemas.microsoft.com/office/drawing/2014/main" id="{11676C5A-D02A-A64A-FEDC-86407DB79A73}"/>
              </a:ext>
            </a:extLst>
          </p:cNvPr>
          <p:cNvSpPr>
            <a:spLocks noGrp="1"/>
          </p:cNvSpPr>
          <p:nvPr>
            <p:ph type="ftr" sz="quarter" idx="11"/>
          </p:nvPr>
        </p:nvSpPr>
        <p:spPr/>
        <p:txBody>
          <a:bodyPr anchor="ctr">
            <a:normAutofit/>
          </a:bodyPr>
          <a:lstStyle/>
          <a:p>
            <a:pPr>
              <a:lnSpc>
                <a:spcPct val="90000"/>
              </a:lnSpc>
              <a:spcAft>
                <a:spcPts val="600"/>
              </a:spcAft>
            </a:pPr>
            <a:r>
              <a:rPr lang="en-US" sz="700"/>
              <a:t>
              </a:t>
            </a:r>
          </a:p>
        </p:txBody>
      </p:sp>
      <p:sp>
        <p:nvSpPr>
          <p:cNvPr id="6" name="Slide Number Placeholder 5">
            <a:extLst>
              <a:ext uri="{FF2B5EF4-FFF2-40B4-BE49-F238E27FC236}">
                <a16:creationId xmlns:a16="http://schemas.microsoft.com/office/drawing/2014/main" id="{E1CFAEC8-9852-05E8-54B8-E5408CE3FF3A}"/>
              </a:ext>
            </a:extLst>
          </p:cNvPr>
          <p:cNvSpPr>
            <a:spLocks noGrp="1"/>
          </p:cNvSpPr>
          <p:nvPr>
            <p:ph type="sldNum" sz="quarter" idx="12"/>
          </p:nvPr>
        </p:nvSpPr>
        <p:spPr/>
        <p:txBody>
          <a:bodyPr anchor="ctr">
            <a:normAutofit/>
          </a:bodyPr>
          <a:lstStyle/>
          <a:p>
            <a:pPr>
              <a:spcAft>
                <a:spcPts val="600"/>
              </a:spcAft>
            </a:pPr>
            <a:fld id="{8DFDE724-0293-4953-AE9D-4D814FA589B0}" type="slidenum">
              <a:rPr lang="en-US" dirty="0"/>
              <a:pPr>
                <a:spcAft>
                  <a:spcPts val="600"/>
                </a:spcAft>
              </a:pPr>
              <a:t>5</a:t>
            </a:fld>
            <a:endParaRPr lang="en-US"/>
          </a:p>
        </p:txBody>
      </p:sp>
    </p:spTree>
    <p:extLst>
      <p:ext uri="{BB962C8B-B14F-4D97-AF65-F5344CB8AC3E}">
        <p14:creationId xmlns:p14="http://schemas.microsoft.com/office/powerpoint/2010/main" val="1411737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99EBB-C527-DBF9-EB0A-174310DCD7C4}"/>
              </a:ext>
            </a:extLst>
          </p:cNvPr>
          <p:cNvSpPr>
            <a:spLocks noGrp="1"/>
          </p:cNvSpPr>
          <p:nvPr>
            <p:ph type="title"/>
          </p:nvPr>
        </p:nvSpPr>
        <p:spPr/>
        <p:txBody>
          <a:bodyPr anchor="t">
            <a:normAutofit/>
          </a:bodyPr>
          <a:lstStyle/>
          <a:p>
            <a:pPr>
              <a:lnSpc>
                <a:spcPct val="110000"/>
              </a:lnSpc>
            </a:pPr>
            <a:r>
              <a:rPr lang="en-GB" sz="2000" i="1"/>
              <a:t>example 0f how communication can be used in a chosen job role </a:t>
            </a:r>
          </a:p>
          <a:p>
            <a:pPr>
              <a:lnSpc>
                <a:spcPct val="110000"/>
              </a:lnSpc>
            </a:pPr>
            <a:endParaRPr lang="en-GB" sz="2000"/>
          </a:p>
        </p:txBody>
      </p:sp>
      <p:graphicFrame>
        <p:nvGraphicFramePr>
          <p:cNvPr id="9" name="Content Placeholder 2">
            <a:extLst>
              <a:ext uri="{FF2B5EF4-FFF2-40B4-BE49-F238E27FC236}">
                <a16:creationId xmlns:a16="http://schemas.microsoft.com/office/drawing/2014/main" id="{47355519-429B-F1B6-6846-0E408C7AFF24}"/>
              </a:ext>
            </a:extLst>
          </p:cNvPr>
          <p:cNvGraphicFramePr>
            <a:graphicFrameLocks noGrp="1"/>
          </p:cNvGraphicFramePr>
          <p:nvPr>
            <p:ph idx="1"/>
            <p:extLst>
              <p:ext uri="{D42A27DB-BD31-4B8C-83A1-F6EECF244321}">
                <p14:modId xmlns:p14="http://schemas.microsoft.com/office/powerpoint/2010/main" val="1215569802"/>
              </p:ext>
            </p:extLst>
          </p:nvPr>
        </p:nvGraphicFramePr>
        <p:xfrm>
          <a:off x="5310188" y="987425"/>
          <a:ext cx="60452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5720404B-FDAE-8A6E-73EE-D1258CE72386}"/>
              </a:ext>
            </a:extLst>
          </p:cNvPr>
          <p:cNvSpPr>
            <a:spLocks noGrp="1"/>
          </p:cNvSpPr>
          <p:nvPr>
            <p:ph type="body" sz="half" idx="2"/>
          </p:nvPr>
        </p:nvSpPr>
        <p:spPr/>
        <p:txBody>
          <a:bodyPr vert="horz" lIns="91440" tIns="45720" rIns="91440" bIns="45720" rtlCol="0" anchor="t">
            <a:noAutofit/>
          </a:bodyPr>
          <a:lstStyle/>
          <a:p>
            <a:pPr marL="0" indent="0">
              <a:lnSpc>
                <a:spcPct val="120000"/>
              </a:lnSpc>
              <a:buNone/>
            </a:pPr>
            <a:r>
              <a:rPr lang="en-GB"/>
              <a:t>Impact on patient</a:t>
            </a:r>
          </a:p>
          <a:p>
            <a:pPr>
              <a:lnSpc>
                <a:spcPct val="120000"/>
              </a:lnSpc>
            </a:pPr>
            <a:r>
              <a:rPr lang="en-GB"/>
              <a:t>Effective communication has a positive impact on patient care by increasing patient comprehension, promoting treatment plan adherence, lowering the possibility of drug errors, and improving health outcomes. Effective provider-patient communication has been linked to better patient experiences and health outcomes, especially for vulnerable patients, according to research.</a:t>
            </a:r>
          </a:p>
        </p:txBody>
      </p:sp>
      <p:sp>
        <p:nvSpPr>
          <p:cNvPr id="5" name="Date Placeholder 4">
            <a:extLst>
              <a:ext uri="{FF2B5EF4-FFF2-40B4-BE49-F238E27FC236}">
                <a16:creationId xmlns:a16="http://schemas.microsoft.com/office/drawing/2014/main" id="{EF7AF543-7471-162A-2A66-C3630D903001}"/>
              </a:ext>
            </a:extLst>
          </p:cNvPr>
          <p:cNvSpPr>
            <a:spLocks noGrp="1"/>
          </p:cNvSpPr>
          <p:nvPr>
            <p:ph type="dt" sz="half" idx="10"/>
          </p:nvPr>
        </p:nvSpPr>
        <p:spPr/>
        <p:txBody>
          <a:bodyPr anchor="ctr">
            <a:normAutofit/>
          </a:bodyPr>
          <a:lstStyle/>
          <a:p>
            <a:pPr>
              <a:spcAft>
                <a:spcPts val="600"/>
              </a:spcAft>
            </a:pPr>
            <a:fld id="{C2998F06-6AAF-4773-9A4D-163927F4511F}" type="datetime1">
              <a:rPr lang="en-US"/>
              <a:pPr>
                <a:spcAft>
                  <a:spcPts val="600"/>
                </a:spcAft>
              </a:pPr>
              <a:t>6/17/2026</a:t>
            </a:fld>
            <a:endParaRPr lang="en-US"/>
          </a:p>
        </p:txBody>
      </p:sp>
      <p:sp>
        <p:nvSpPr>
          <p:cNvPr id="6" name="Footer Placeholder 5">
            <a:extLst>
              <a:ext uri="{FF2B5EF4-FFF2-40B4-BE49-F238E27FC236}">
                <a16:creationId xmlns:a16="http://schemas.microsoft.com/office/drawing/2014/main" id="{62D7981D-31BC-1733-8569-D595925DF7E9}"/>
              </a:ext>
            </a:extLst>
          </p:cNvPr>
          <p:cNvSpPr>
            <a:spLocks noGrp="1"/>
          </p:cNvSpPr>
          <p:nvPr>
            <p:ph type="ftr" sz="quarter" idx="11"/>
          </p:nvPr>
        </p:nvSpPr>
        <p:spPr/>
        <p:txBody>
          <a:bodyPr anchor="ctr">
            <a:normAutofit/>
          </a:bodyPr>
          <a:lstStyle/>
          <a:p>
            <a:pPr>
              <a:lnSpc>
                <a:spcPct val="90000"/>
              </a:lnSpc>
              <a:spcAft>
                <a:spcPts val="600"/>
              </a:spcAft>
            </a:pPr>
            <a:r>
              <a:rPr lang="en-US" sz="700"/>
              <a:t>
              </a:t>
            </a:r>
          </a:p>
        </p:txBody>
      </p:sp>
      <p:sp>
        <p:nvSpPr>
          <p:cNvPr id="7" name="Slide Number Placeholder 6">
            <a:extLst>
              <a:ext uri="{FF2B5EF4-FFF2-40B4-BE49-F238E27FC236}">
                <a16:creationId xmlns:a16="http://schemas.microsoft.com/office/drawing/2014/main" id="{D2936978-355B-6DC2-B3CC-1A24D7F71FF4}"/>
              </a:ext>
            </a:extLst>
          </p:cNvPr>
          <p:cNvSpPr>
            <a:spLocks noGrp="1"/>
          </p:cNvSpPr>
          <p:nvPr>
            <p:ph type="sldNum" sz="quarter" idx="12"/>
          </p:nvPr>
        </p:nvSpPr>
        <p:spPr/>
        <p:txBody>
          <a:bodyPr anchor="ctr">
            <a:normAutofit/>
          </a:bodyPr>
          <a:lstStyle/>
          <a:p>
            <a:pPr>
              <a:spcAft>
                <a:spcPts val="600"/>
              </a:spcAft>
            </a:pPr>
            <a:fld id="{8DFDE724-0293-4953-AE9D-4D814FA589B0}" type="slidenum">
              <a:rPr lang="en-US" dirty="0"/>
              <a:pPr>
                <a:spcAft>
                  <a:spcPts val="600"/>
                </a:spcAft>
              </a:pPr>
              <a:t>6</a:t>
            </a:fld>
            <a:endParaRPr lang="en-US"/>
          </a:p>
        </p:txBody>
      </p:sp>
    </p:spTree>
    <p:extLst>
      <p:ext uri="{BB962C8B-B14F-4D97-AF65-F5344CB8AC3E}">
        <p14:creationId xmlns:p14="http://schemas.microsoft.com/office/powerpoint/2010/main" val="921030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ED00A-FD54-07EE-F3F8-75C15A22CA12}"/>
              </a:ext>
            </a:extLst>
          </p:cNvPr>
          <p:cNvSpPr>
            <a:spLocks noGrp="1"/>
          </p:cNvSpPr>
          <p:nvPr>
            <p:ph type="title"/>
          </p:nvPr>
        </p:nvSpPr>
        <p:spPr/>
        <p:txBody>
          <a:bodyPr anchor="b">
            <a:normAutofit/>
          </a:bodyPr>
          <a:lstStyle/>
          <a:p>
            <a:r>
              <a:rPr lang="en-GB"/>
              <a:t>relevant model relevant to communication Skills</a:t>
            </a:r>
            <a:endParaRPr lang="en-US"/>
          </a:p>
        </p:txBody>
      </p:sp>
      <p:sp>
        <p:nvSpPr>
          <p:cNvPr id="3" name="Content Placeholder 2">
            <a:extLst>
              <a:ext uri="{FF2B5EF4-FFF2-40B4-BE49-F238E27FC236}">
                <a16:creationId xmlns:a16="http://schemas.microsoft.com/office/drawing/2014/main" id="{DD15532C-0D2B-67EB-51F0-ABE2BA7EC734}"/>
              </a:ext>
            </a:extLst>
          </p:cNvPr>
          <p:cNvSpPr>
            <a:spLocks noGrp="1"/>
          </p:cNvSpPr>
          <p:nvPr>
            <p:ph sz="half" idx="1"/>
          </p:nvPr>
        </p:nvSpPr>
        <p:spPr>
          <a:xfrm>
            <a:off x="6926322" y="1803639"/>
            <a:ext cx="5027954" cy="4157663"/>
          </a:xfrm>
        </p:spPr>
        <p:txBody>
          <a:bodyPr vert="horz" lIns="91440" tIns="45720" rIns="91440" bIns="45720" rtlCol="0" anchor="t">
            <a:normAutofit/>
          </a:bodyPr>
          <a:lstStyle/>
          <a:p>
            <a:pPr marL="0" indent="0">
              <a:buNone/>
            </a:pPr>
            <a:r>
              <a:rPr lang="en-GB"/>
              <a:t>Tuckman's Model- of Team Development shows how communication facilitates the formation, storming, norming, and performing phases of a team's development. Effective communication in interdisciplinary nursing teams fosters teamwork, lowers errors, and improves patient care (Cornett and Kuziemsky, 2018). </a:t>
            </a:r>
            <a:endParaRPr lang="en-US"/>
          </a:p>
        </p:txBody>
      </p:sp>
      <p:sp>
        <p:nvSpPr>
          <p:cNvPr id="5" name="Date Placeholder 4">
            <a:extLst>
              <a:ext uri="{FF2B5EF4-FFF2-40B4-BE49-F238E27FC236}">
                <a16:creationId xmlns:a16="http://schemas.microsoft.com/office/drawing/2014/main" id="{D48DC00D-EC64-CC61-9A98-558E6360BF6D}"/>
              </a:ext>
            </a:extLst>
          </p:cNvPr>
          <p:cNvSpPr>
            <a:spLocks noGrp="1"/>
          </p:cNvSpPr>
          <p:nvPr>
            <p:ph type="dt" sz="half" idx="10"/>
          </p:nvPr>
        </p:nvSpPr>
        <p:spPr/>
        <p:txBody>
          <a:bodyPr anchor="ctr">
            <a:normAutofit/>
          </a:bodyPr>
          <a:lstStyle/>
          <a:p>
            <a:pPr>
              <a:spcAft>
                <a:spcPts val="600"/>
              </a:spcAft>
            </a:pPr>
            <a:fld id="{6A603617-0DD4-4669-A68D-8FD3A45727B4}" type="datetime1">
              <a:rPr lang="en-US"/>
              <a:pPr>
                <a:spcAft>
                  <a:spcPts val="600"/>
                </a:spcAft>
              </a:pPr>
              <a:t>6/17/2026</a:t>
            </a:fld>
            <a:endParaRPr lang="en-US"/>
          </a:p>
        </p:txBody>
      </p:sp>
      <p:sp>
        <p:nvSpPr>
          <p:cNvPr id="6" name="Footer Placeholder 5">
            <a:extLst>
              <a:ext uri="{FF2B5EF4-FFF2-40B4-BE49-F238E27FC236}">
                <a16:creationId xmlns:a16="http://schemas.microsoft.com/office/drawing/2014/main" id="{DD4CAEF1-80C4-94FE-F593-B7216D8CD34D}"/>
              </a:ext>
            </a:extLst>
          </p:cNvPr>
          <p:cNvSpPr>
            <a:spLocks noGrp="1"/>
          </p:cNvSpPr>
          <p:nvPr>
            <p:ph type="ftr" sz="quarter" idx="11"/>
          </p:nvPr>
        </p:nvSpPr>
        <p:spPr/>
        <p:txBody>
          <a:bodyPr anchor="ctr">
            <a:normAutofit/>
          </a:bodyPr>
          <a:lstStyle/>
          <a:p>
            <a:pPr>
              <a:lnSpc>
                <a:spcPct val="90000"/>
              </a:lnSpc>
              <a:spcAft>
                <a:spcPts val="600"/>
              </a:spcAft>
            </a:pPr>
            <a:r>
              <a:rPr lang="en-US" sz="700"/>
              <a:t>
              </a:t>
            </a:r>
          </a:p>
        </p:txBody>
      </p:sp>
      <p:sp>
        <p:nvSpPr>
          <p:cNvPr id="7" name="Slide Number Placeholder 6">
            <a:extLst>
              <a:ext uri="{FF2B5EF4-FFF2-40B4-BE49-F238E27FC236}">
                <a16:creationId xmlns:a16="http://schemas.microsoft.com/office/drawing/2014/main" id="{F357B593-1605-F52E-1CBB-EFC4460DC0F1}"/>
              </a:ext>
            </a:extLst>
          </p:cNvPr>
          <p:cNvSpPr>
            <a:spLocks noGrp="1"/>
          </p:cNvSpPr>
          <p:nvPr>
            <p:ph type="sldNum" sz="quarter" idx="12"/>
          </p:nvPr>
        </p:nvSpPr>
        <p:spPr/>
        <p:txBody>
          <a:bodyPr anchor="ctr">
            <a:normAutofit/>
          </a:bodyPr>
          <a:lstStyle/>
          <a:p>
            <a:pPr>
              <a:spcAft>
                <a:spcPts val="600"/>
              </a:spcAft>
            </a:pPr>
            <a:fld id="{8DFDE724-0293-4953-AE9D-4D814FA589B0}" type="slidenum">
              <a:rPr lang="en-US" dirty="0"/>
              <a:pPr>
                <a:spcAft>
                  <a:spcPts val="600"/>
                </a:spcAft>
              </a:pPr>
              <a:t>7</a:t>
            </a:fld>
            <a:endParaRPr lang="en-US"/>
          </a:p>
        </p:txBody>
      </p:sp>
      <p:pic>
        <p:nvPicPr>
          <p:cNvPr id="8" name="Picture 7">
            <a:extLst>
              <a:ext uri="{FF2B5EF4-FFF2-40B4-BE49-F238E27FC236}">
                <a16:creationId xmlns:a16="http://schemas.microsoft.com/office/drawing/2014/main" id="{DC328986-779D-4451-99E6-C9FD9566770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533" y="2106237"/>
            <a:ext cx="6935962" cy="1769678"/>
          </a:xfrm>
          <a:prstGeom prst="rect">
            <a:avLst/>
          </a:prstGeom>
          <a:noFill/>
        </p:spPr>
      </p:pic>
    </p:spTree>
    <p:extLst>
      <p:ext uri="{BB962C8B-B14F-4D97-AF65-F5344CB8AC3E}">
        <p14:creationId xmlns:p14="http://schemas.microsoft.com/office/powerpoint/2010/main" val="3775901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19197-F4F1-588E-C6A1-36C7D8C0D42D}"/>
              </a:ext>
            </a:extLst>
          </p:cNvPr>
          <p:cNvSpPr>
            <a:spLocks noGrp="1"/>
          </p:cNvSpPr>
          <p:nvPr>
            <p:ph type="title"/>
          </p:nvPr>
        </p:nvSpPr>
        <p:spPr/>
        <p:txBody>
          <a:bodyPr/>
          <a:lstStyle/>
          <a:p>
            <a:r>
              <a:rPr lang="en-GB">
                <a:ea typeface="Meiryo"/>
              </a:rPr>
              <a:t>References </a:t>
            </a:r>
            <a:endParaRPr lang="en-GB"/>
          </a:p>
        </p:txBody>
      </p:sp>
      <p:sp>
        <p:nvSpPr>
          <p:cNvPr id="3" name="Content Placeholder 2">
            <a:extLst>
              <a:ext uri="{FF2B5EF4-FFF2-40B4-BE49-F238E27FC236}">
                <a16:creationId xmlns:a16="http://schemas.microsoft.com/office/drawing/2014/main" id="{8BEC7AA9-4366-5E04-8D85-19FACC859477}"/>
              </a:ext>
            </a:extLst>
          </p:cNvPr>
          <p:cNvSpPr>
            <a:spLocks noGrp="1"/>
          </p:cNvSpPr>
          <p:nvPr>
            <p:ph idx="1"/>
          </p:nvPr>
        </p:nvSpPr>
        <p:spPr/>
        <p:txBody>
          <a:bodyPr vert="horz" lIns="109728" tIns="109728" rIns="109728" bIns="91440" rtlCol="0" anchor="t">
            <a:normAutofit fontScale="70000" lnSpcReduction="20000"/>
          </a:bodyPr>
          <a:lstStyle/>
          <a:p>
            <a:endParaRPr lang="en-GB" dirty="0">
              <a:ea typeface="+mn-lt"/>
              <a:cs typeface="+mn-lt"/>
            </a:endParaRPr>
          </a:p>
          <a:p>
            <a:r>
              <a:rPr lang="en-GB">
                <a:ea typeface="+mn-lt"/>
                <a:cs typeface="+mn-lt"/>
              </a:rPr>
              <a:t>Barnes, R.K. and Woods, C.J. (2024) ‘</a:t>
            </a:r>
            <a:r>
              <a:rPr lang="en-GB" i="1">
                <a:ea typeface="+mn-lt"/>
                <a:cs typeface="+mn-lt"/>
              </a:rPr>
              <a:t>Communication in Primary Healthcare: A State-of-the-Art Literature Review of Conversation-Analytic Research</a:t>
            </a:r>
            <a:r>
              <a:rPr lang="en-GB">
                <a:ea typeface="+mn-lt"/>
                <a:cs typeface="+mn-lt"/>
              </a:rPr>
              <a:t>’, </a:t>
            </a:r>
            <a:r>
              <a:rPr lang="en-GB" i="1">
                <a:ea typeface="+mn-lt"/>
                <a:cs typeface="+mn-lt"/>
              </a:rPr>
              <a:t>Research on Language and Social Interaction</a:t>
            </a:r>
            <a:r>
              <a:rPr lang="en-GB">
                <a:ea typeface="+mn-lt"/>
                <a:cs typeface="+mn-lt"/>
              </a:rPr>
              <a:t>, 57(1), pp. 7–37. Available at: </a:t>
            </a:r>
            <a:r>
              <a:rPr lang="en-GB" dirty="0">
                <a:ea typeface="+mn-lt"/>
                <a:cs typeface="+mn-lt"/>
                <a:hlinkClick r:id="rId2"/>
              </a:rPr>
              <a:t>https://doi.org/10.1080/08351813.2024.2305038</a:t>
            </a:r>
            <a:r>
              <a:rPr lang="en-GB" dirty="0">
                <a:ea typeface="+mn-lt"/>
                <a:cs typeface="+mn-lt"/>
              </a:rPr>
              <a:t>.</a:t>
            </a:r>
          </a:p>
          <a:p>
            <a:r>
              <a:rPr lang="en-GB" sz="2200" dirty="0">
                <a:ea typeface="+mn-lt"/>
                <a:cs typeface="+mn-lt"/>
              </a:rPr>
              <a:t>Cornett, J.A. and Kuziemsky, C. (2018) ‘</a:t>
            </a:r>
            <a:r>
              <a:rPr lang="en-GB" sz="2200" i="1" dirty="0">
                <a:ea typeface="+mn-lt"/>
                <a:cs typeface="+mn-lt"/>
              </a:rPr>
              <a:t>Team based communication and the healthcare communication space’, Journal of Health Organization and Management,</a:t>
            </a:r>
            <a:r>
              <a:rPr lang="en-GB" sz="2200" dirty="0">
                <a:ea typeface="+mn-lt"/>
                <a:cs typeface="+mn-lt"/>
              </a:rPr>
              <a:t> 32(6), pp. 825–840. Available at: </a:t>
            </a:r>
            <a:r>
              <a:rPr lang="en-GB" sz="2200" dirty="0">
                <a:ea typeface="+mn-lt"/>
                <a:cs typeface="+mn-lt"/>
                <a:hlinkClick r:id="rId3"/>
              </a:rPr>
              <a:t>https://doi.org/10.1108/JHOM-07-2017-0189</a:t>
            </a:r>
            <a:r>
              <a:rPr lang="en-GB" sz="2200" dirty="0">
                <a:ea typeface="+mn-lt"/>
                <a:cs typeface="+mn-lt"/>
              </a:rPr>
              <a:t>. </a:t>
            </a:r>
            <a:endParaRPr lang="en-GB">
              <a:ea typeface="+mn-lt"/>
              <a:cs typeface="+mn-lt"/>
            </a:endParaRPr>
          </a:p>
          <a:p>
            <a:r>
              <a:rPr lang="en-GB" dirty="0" err="1">
                <a:ea typeface="+mn-lt"/>
                <a:cs typeface="+mn-lt"/>
              </a:rPr>
              <a:t>Sharkiya</a:t>
            </a:r>
            <a:r>
              <a:rPr lang="en-GB" dirty="0">
                <a:ea typeface="+mn-lt"/>
                <a:cs typeface="+mn-lt"/>
              </a:rPr>
              <a:t>, S.H. (2023) ‘</a:t>
            </a:r>
            <a:r>
              <a:rPr lang="en-GB" i="1" dirty="0">
                <a:ea typeface="+mn-lt"/>
                <a:cs typeface="+mn-lt"/>
              </a:rPr>
              <a:t>Quality communication can improve patient-centred health outcomes among older patients: a rapid review</a:t>
            </a:r>
            <a:r>
              <a:rPr lang="en-GB" dirty="0">
                <a:ea typeface="+mn-lt"/>
                <a:cs typeface="+mn-lt"/>
              </a:rPr>
              <a:t>’, </a:t>
            </a:r>
            <a:r>
              <a:rPr lang="en-GB" i="1" dirty="0">
                <a:ea typeface="+mn-lt"/>
                <a:cs typeface="+mn-lt"/>
              </a:rPr>
              <a:t>BMC Health Services Research</a:t>
            </a:r>
            <a:r>
              <a:rPr lang="en-GB" dirty="0">
                <a:ea typeface="+mn-lt"/>
                <a:cs typeface="+mn-lt"/>
              </a:rPr>
              <a:t>, 23, 886. Available at: </a:t>
            </a:r>
            <a:r>
              <a:rPr lang="en-GB" dirty="0">
                <a:ea typeface="+mn-lt"/>
                <a:cs typeface="+mn-lt"/>
                <a:hlinkClick r:id="rId4"/>
              </a:rPr>
              <a:t>https://doi.org/10.1186/s12913-023-09869-8</a:t>
            </a:r>
            <a:r>
              <a:rPr lang="en-GB" dirty="0">
                <a:ea typeface="+mn-lt"/>
                <a:cs typeface="+mn-lt"/>
              </a:rPr>
              <a:t>.</a:t>
            </a:r>
          </a:p>
          <a:p>
            <a:endParaRPr lang="en-GB" dirty="0"/>
          </a:p>
          <a:p>
            <a:r>
              <a:rPr lang="en-GB">
                <a:ea typeface="+mj-lt"/>
                <a:cs typeface="+mj-lt"/>
              </a:rPr>
              <a:t>Links, M., Martin, P. and Morgan, M. (2023) ‘A Systems-Thinking and Person-Centred Approach to Healthcare Communication’, Australian Journal of Clinical Education, 12(1), pp. 115–129. Available at: </a:t>
            </a:r>
            <a:r>
              <a:rPr lang="en-GB" dirty="0">
                <a:ea typeface="+mj-lt"/>
                <a:cs typeface="+mj-lt"/>
              </a:rPr>
              <a:t>https://doi.org/10.53300/001c.89083.</a:t>
            </a:r>
            <a:endParaRPr lang="en-GB" dirty="0">
              <a:ea typeface="Meiryo"/>
            </a:endParaRPr>
          </a:p>
          <a:p>
            <a:endParaRPr lang="en-GB" dirty="0">
              <a:ea typeface="Meiryo"/>
            </a:endParaRPr>
          </a:p>
          <a:p>
            <a:endParaRPr lang="en-GB" dirty="0">
              <a:ea typeface="Meiryo"/>
            </a:endParaRPr>
          </a:p>
        </p:txBody>
      </p:sp>
    </p:spTree>
    <p:extLst>
      <p:ext uri="{BB962C8B-B14F-4D97-AF65-F5344CB8AC3E}">
        <p14:creationId xmlns:p14="http://schemas.microsoft.com/office/powerpoint/2010/main" val="4309132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2F8DC-0474-F383-78B3-3D6B7534BDAB}"/>
              </a:ext>
            </a:extLst>
          </p:cNvPr>
          <p:cNvSpPr>
            <a:spLocks noGrp="1"/>
          </p:cNvSpPr>
          <p:nvPr>
            <p:ph type="title"/>
          </p:nvPr>
        </p:nvSpPr>
        <p:spPr/>
        <p:txBody>
          <a:bodyPr/>
          <a:lstStyle/>
          <a:p>
            <a:r>
              <a:rPr lang="en-GB"/>
              <a:t>References </a:t>
            </a:r>
          </a:p>
        </p:txBody>
      </p:sp>
      <p:sp>
        <p:nvSpPr>
          <p:cNvPr id="3" name="Content Placeholder 2">
            <a:extLst>
              <a:ext uri="{FF2B5EF4-FFF2-40B4-BE49-F238E27FC236}">
                <a16:creationId xmlns:a16="http://schemas.microsoft.com/office/drawing/2014/main" id="{94831168-1E7B-D1EE-765F-7BCE2767596A}"/>
              </a:ext>
            </a:extLst>
          </p:cNvPr>
          <p:cNvSpPr>
            <a:spLocks noGrp="1"/>
          </p:cNvSpPr>
          <p:nvPr>
            <p:ph idx="1"/>
          </p:nvPr>
        </p:nvSpPr>
        <p:spPr/>
        <p:txBody>
          <a:bodyPr vert="horz" lIns="91440" tIns="45720" rIns="91440" bIns="45720" rtlCol="0" anchor="t">
            <a:normAutofit/>
          </a:bodyPr>
          <a:lstStyle/>
          <a:p>
            <a:r>
              <a:rPr lang="en-GB">
                <a:ea typeface="+mj-lt"/>
                <a:cs typeface="+mj-lt"/>
              </a:rPr>
              <a:t>NHS England, (2023) </a:t>
            </a:r>
            <a:r>
              <a:rPr lang="en-GB" i="1">
                <a:ea typeface="+mj-lt"/>
                <a:cs typeface="+mj-lt"/>
              </a:rPr>
              <a:t>Good communication with patients waiting for care: core principles</a:t>
            </a:r>
            <a:r>
              <a:rPr lang="en-GB">
                <a:ea typeface="+mj-lt"/>
                <a:cs typeface="+mj-lt"/>
              </a:rPr>
              <a:t>. Available at: </a:t>
            </a:r>
            <a:r>
              <a:rPr lang="en-GB" dirty="0">
                <a:ea typeface="+mj-lt"/>
                <a:cs typeface="+mj-lt"/>
                <a:hlinkClick r:id="rId2"/>
              </a:rPr>
              <a:t>https://www.england.nhs.uk/long-read/good-communication-with-patients-waiting-for-care-core-principles/</a:t>
            </a:r>
            <a:r>
              <a:rPr lang="en-GB" dirty="0">
                <a:ea typeface="+mj-lt"/>
                <a:cs typeface="+mj-lt"/>
              </a:rPr>
              <a:t>.</a:t>
            </a:r>
          </a:p>
          <a:p>
            <a:r>
              <a:rPr lang="en-GB" dirty="0" err="1">
                <a:ea typeface="+mj-lt"/>
                <a:cs typeface="+mj-lt"/>
              </a:rPr>
              <a:t>Öhlén</a:t>
            </a:r>
            <a:r>
              <a:rPr lang="en-GB" dirty="0">
                <a:ea typeface="+mj-lt"/>
                <a:cs typeface="+mj-lt"/>
              </a:rPr>
              <a:t>, J. and Friberg, F. (2023) </a:t>
            </a:r>
            <a:r>
              <a:rPr lang="en-GB" i="1" dirty="0">
                <a:ea typeface="+mj-lt"/>
                <a:cs typeface="+mj-lt"/>
              </a:rPr>
              <a:t>Person-centred conversations in nursing and health: A theoretical analysis based on perspectives on communication. </a:t>
            </a:r>
            <a:r>
              <a:rPr lang="en-GB" dirty="0">
                <a:ea typeface="+mj-lt"/>
                <a:cs typeface="+mj-lt"/>
              </a:rPr>
              <a:t>Nursing Philosophy, 24(3), e12432. Available at: </a:t>
            </a:r>
            <a:r>
              <a:rPr lang="en-GB" dirty="0">
                <a:ea typeface="+mj-lt"/>
                <a:cs typeface="+mj-lt"/>
                <a:hlinkClick r:id="rId3"/>
              </a:rPr>
              <a:t>https://doi.org/10.1111/nup.12432</a:t>
            </a:r>
            <a:r>
              <a:rPr lang="en-GB" dirty="0">
                <a:ea typeface="+mj-lt"/>
                <a:cs typeface="+mj-lt"/>
              </a:rPr>
              <a:t>.</a:t>
            </a:r>
          </a:p>
          <a:p>
            <a:endParaRPr lang="en-GB" dirty="0"/>
          </a:p>
        </p:txBody>
      </p:sp>
      <p:sp>
        <p:nvSpPr>
          <p:cNvPr id="4" name="Date Placeholder 3">
            <a:extLst>
              <a:ext uri="{FF2B5EF4-FFF2-40B4-BE49-F238E27FC236}">
                <a16:creationId xmlns:a16="http://schemas.microsoft.com/office/drawing/2014/main" id="{19B894C6-3E1D-F126-582F-6C3C285AD097}"/>
              </a:ext>
            </a:extLst>
          </p:cNvPr>
          <p:cNvSpPr>
            <a:spLocks noGrp="1"/>
          </p:cNvSpPr>
          <p:nvPr>
            <p:ph type="dt" sz="half" idx="10"/>
          </p:nvPr>
        </p:nvSpPr>
        <p:spPr/>
        <p:txBody>
          <a:bodyPr/>
          <a:lstStyle/>
          <a:p>
            <a:fld id="{FC029BC9-725F-4BD6-9511-EC5374E7FD15}" type="datetime1">
              <a:t>6/17/2026</a:t>
            </a:fld>
            <a:endParaRPr lang="en-US" dirty="0"/>
          </a:p>
        </p:txBody>
      </p:sp>
      <p:sp>
        <p:nvSpPr>
          <p:cNvPr id="5" name="Footer Placeholder 4">
            <a:extLst>
              <a:ext uri="{FF2B5EF4-FFF2-40B4-BE49-F238E27FC236}">
                <a16:creationId xmlns:a16="http://schemas.microsoft.com/office/drawing/2014/main" id="{E1BB461F-5BC7-EFF2-C9ED-686FE429CB9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D3B9FFB-4C59-7420-A2C4-249272D4CCEF}"/>
              </a:ext>
            </a:extLst>
          </p:cNvPr>
          <p:cNvSpPr>
            <a:spLocks noGrp="1"/>
          </p:cNvSpPr>
          <p:nvPr>
            <p:ph type="sldNum" sz="quarter" idx="12"/>
          </p:nvPr>
        </p:nvSpPr>
        <p:spPr/>
        <p:txBody>
          <a:bodyPr/>
          <a:lstStyle/>
          <a:p>
            <a:fld id="{8DFDE724-0293-4953-AE9D-4D814FA589B0}" type="slidenum">
              <a:rPr lang="en-US" dirty="0"/>
              <a:t>9</a:t>
            </a:fld>
            <a:endParaRPr lang="en-US" dirty="0"/>
          </a:p>
        </p:txBody>
      </p:sp>
    </p:spTree>
    <p:extLst>
      <p:ext uri="{BB962C8B-B14F-4D97-AF65-F5344CB8AC3E}">
        <p14:creationId xmlns:p14="http://schemas.microsoft.com/office/powerpoint/2010/main" val="3068572362"/>
      </p:ext>
    </p:extLst>
  </p:cSld>
  <p:clrMapOvr>
    <a:masterClrMapping/>
  </p:clrMapOvr>
</p:sld>
</file>

<file path=ppt/theme/theme1.xml><?xml version="1.0" encoding="utf-8"?>
<a:theme xmlns:a="http://schemas.openxmlformats.org/drawingml/2006/main" name="VeniceBeachVTI">
  <a:themeElements>
    <a:clrScheme name="VeniceBeachVTI">
      <a:dk1>
        <a:sysClr val="windowText" lastClr="000000"/>
      </a:dk1>
      <a:lt1>
        <a:sysClr val="window" lastClr="FFFFFF"/>
      </a:lt1>
      <a:dk2>
        <a:srgbClr val="2B3E3D"/>
      </a:dk2>
      <a:lt2>
        <a:srgbClr val="FEF3EB"/>
      </a:lt2>
      <a:accent1>
        <a:srgbClr val="FE8542"/>
      </a:accent1>
      <a:accent2>
        <a:srgbClr val="EC6D60"/>
      </a:accent2>
      <a:accent3>
        <a:srgbClr val="CDA32B"/>
      </a:accent3>
      <a:accent4>
        <a:srgbClr val="EE66A7"/>
      </a:accent4>
      <a:accent5>
        <a:srgbClr val="EA5F48"/>
      </a:accent5>
      <a:accent6>
        <a:srgbClr val="C8466B"/>
      </a:accent6>
      <a:hlink>
        <a:srgbClr val="E46153"/>
      </a:hlink>
      <a:folHlink>
        <a:srgbClr val="CF63B0"/>
      </a:folHlink>
    </a:clrScheme>
    <a:fontScheme name="VeniceBeachVTI">
      <a:majorFont>
        <a:latin typeface="Avenir Next LT Pro Light"/>
        <a:ea typeface=""/>
        <a:cs typeface=""/>
      </a:majorFont>
      <a:minorFont>
        <a:latin typeface="Avenir Next LT Pro"/>
        <a:ea typeface=""/>
        <a:cs typeface=""/>
      </a:minorFont>
    </a:fontScheme>
    <a:fmtScheme name="VeniceBeach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eniceBeachVTI" id="{54706E44-6516-4822-8F8F-6BA182D64AC9}" vid="{F71BAAD1-41E5-4D56-97E1-12A04B86E57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VeniceBeachVTI</vt:lpstr>
      <vt:lpstr>Student Number:1813848 Name:jay-j mckean Module code:LCHS4009_BIRm Module Name:Professional Development within Health and Social Care Lecturer name:Hajramustaism </vt:lpstr>
      <vt:lpstr>The importance of communication in Health and Social care   Introduction</vt:lpstr>
      <vt:lpstr>Communication in Health and Social Care</vt:lpstr>
      <vt:lpstr>Types of communication </vt:lpstr>
      <vt:lpstr>justify the relevance of communication skills to professional practice within health and social care </vt:lpstr>
      <vt:lpstr>example 0f how communication can be used in a chosen job role  </vt:lpstr>
      <vt:lpstr>relevant model relevant to communication Skills</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509</cp:revision>
  <dcterms:created xsi:type="dcterms:W3CDTF">2026-06-09T22:34:56Z</dcterms:created>
  <dcterms:modified xsi:type="dcterms:W3CDTF">2026-06-17T21:24:23Z</dcterms:modified>
</cp:coreProperties>
</file>