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64" r:id="rId2"/>
    <p:sldId id="266" r:id="rId3"/>
    <p:sldId id="260" r:id="rId4"/>
    <p:sldId id="261" r:id="rId5"/>
    <p:sldId id="262" r:id="rId6"/>
    <p:sldId id="263" r:id="rId7"/>
    <p:sldId id="267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EB5366-9E87-79FA-1BB3-34F17A02C1DB}" v="2219" dt="2026-03-15T16:19:26.836"/>
    <p1510:client id="{536EA65E-B588-6352-8F1F-2A3D42965561}" v="72" dt="2026-03-15T19:38:32.164"/>
    <p1510:client id="{60A20ADC-323A-0C07-6BA1-3E931A84F3A0}" v="178" dt="2026-03-15T16:59:10.092"/>
    <p1510:client id="{EEB852E5-661B-BFD2-BA4E-AE9105D10AC1}" v="1060" dt="2026-03-15T18:32:45.4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m Ann Dawes (2439055)" userId="S::2439055@student.uwtsd.ac.uk::22d06dcc-171b-43dd-99e7-37ad3ddeb66f" providerId="AD" clId="Web-{536EA65E-B588-6352-8F1F-2A3D42965561}"/>
    <pc:docChg chg="modSld">
      <pc:chgData name="Kim Ann Dawes (2439055)" userId="S::2439055@student.uwtsd.ac.uk::22d06dcc-171b-43dd-99e7-37ad3ddeb66f" providerId="AD" clId="Web-{536EA65E-B588-6352-8F1F-2A3D42965561}" dt="2026-03-15T19:38:18.836" v="37" actId="20577"/>
      <pc:docMkLst>
        <pc:docMk/>
      </pc:docMkLst>
      <pc:sldChg chg="modSp">
        <pc:chgData name="Kim Ann Dawes (2439055)" userId="S::2439055@student.uwtsd.ac.uk::22d06dcc-171b-43dd-99e7-37ad3ddeb66f" providerId="AD" clId="Web-{536EA65E-B588-6352-8F1F-2A3D42965561}" dt="2026-03-15T19:38:18.836" v="37" actId="20577"/>
        <pc:sldMkLst>
          <pc:docMk/>
          <pc:sldMk cId="1290751040" sldId="263"/>
        </pc:sldMkLst>
        <pc:spChg chg="mod">
          <ac:chgData name="Kim Ann Dawes (2439055)" userId="S::2439055@student.uwtsd.ac.uk::22d06dcc-171b-43dd-99e7-37ad3ddeb66f" providerId="AD" clId="Web-{536EA65E-B588-6352-8F1F-2A3D42965561}" dt="2026-03-15T19:38:18.836" v="37" actId="20577"/>
          <ac:spMkLst>
            <pc:docMk/>
            <pc:sldMk cId="1290751040" sldId="263"/>
            <ac:spMk id="4" creationId="{95B15E59-8916-1D23-74DA-03498E5809AA}"/>
          </ac:spMkLst>
        </pc:spChg>
      </pc:sldChg>
      <pc:sldChg chg="modSp">
        <pc:chgData name="Kim Ann Dawes (2439055)" userId="S::2439055@student.uwtsd.ac.uk::22d06dcc-171b-43dd-99e7-37ad3ddeb66f" providerId="AD" clId="Web-{536EA65E-B588-6352-8F1F-2A3D42965561}" dt="2026-03-15T19:37:19.537" v="26" actId="20577"/>
        <pc:sldMkLst>
          <pc:docMk/>
          <pc:sldMk cId="297826741" sldId="264"/>
        </pc:sldMkLst>
        <pc:spChg chg="mod">
          <ac:chgData name="Kim Ann Dawes (2439055)" userId="S::2439055@student.uwtsd.ac.uk::22d06dcc-171b-43dd-99e7-37ad3ddeb66f" providerId="AD" clId="Web-{536EA65E-B588-6352-8F1F-2A3D42965561}" dt="2026-03-15T19:37:19.537" v="26" actId="20577"/>
          <ac:spMkLst>
            <pc:docMk/>
            <pc:sldMk cId="297826741" sldId="264"/>
            <ac:spMk id="4" creationId="{FD4C7716-99E3-7CF3-FAC6-384D0DB2F733}"/>
          </ac:spMkLst>
        </pc:spChg>
      </pc:sldChg>
      <pc:sldChg chg="modSp">
        <pc:chgData name="Kim Ann Dawes (2439055)" userId="S::2439055@student.uwtsd.ac.uk::22d06dcc-171b-43dd-99e7-37ad3ddeb66f" providerId="AD" clId="Web-{536EA65E-B588-6352-8F1F-2A3D42965561}" dt="2026-03-15T19:37:28.225" v="27" actId="20577"/>
        <pc:sldMkLst>
          <pc:docMk/>
          <pc:sldMk cId="2938285037" sldId="266"/>
        </pc:sldMkLst>
        <pc:spChg chg="mod">
          <ac:chgData name="Kim Ann Dawes (2439055)" userId="S::2439055@student.uwtsd.ac.uk::22d06dcc-171b-43dd-99e7-37ad3ddeb66f" providerId="AD" clId="Web-{536EA65E-B588-6352-8F1F-2A3D42965561}" dt="2026-03-15T19:37:28.225" v="27" actId="20577"/>
          <ac:spMkLst>
            <pc:docMk/>
            <pc:sldMk cId="2938285037" sldId="266"/>
            <ac:spMk id="11" creationId="{5B7DC71F-9C60-A65F-9E3A-3822971A9114}"/>
          </ac:spMkLst>
        </pc:spChg>
      </pc:sldChg>
    </pc:docChg>
  </pc:docChgLst>
  <pc:docChgLst>
    <pc:chgData name="Kim Ann Dawes (2439055)" userId="S::2439055@student.uwtsd.ac.uk::22d06dcc-171b-43dd-99e7-37ad3ddeb66f" providerId="AD" clId="Web-{60A20ADC-323A-0C07-6BA1-3E931A84F3A0}"/>
    <pc:docChg chg="modSld">
      <pc:chgData name="Kim Ann Dawes (2439055)" userId="S::2439055@student.uwtsd.ac.uk::22d06dcc-171b-43dd-99e7-37ad3ddeb66f" providerId="AD" clId="Web-{60A20ADC-323A-0C07-6BA1-3E931A84F3A0}" dt="2026-03-15T16:59:10.092" v="98" actId="20577"/>
      <pc:docMkLst>
        <pc:docMk/>
      </pc:docMkLst>
      <pc:sldChg chg="addSp delSp modSp">
        <pc:chgData name="Kim Ann Dawes (2439055)" userId="S::2439055@student.uwtsd.ac.uk::22d06dcc-171b-43dd-99e7-37ad3ddeb66f" providerId="AD" clId="Web-{60A20ADC-323A-0C07-6BA1-3E931A84F3A0}" dt="2026-03-15T16:59:10.092" v="98" actId="20577"/>
        <pc:sldMkLst>
          <pc:docMk/>
          <pc:sldMk cId="3715699518" sldId="267"/>
        </pc:sldMkLst>
        <pc:spChg chg="add del">
          <ac:chgData name="Kim Ann Dawes (2439055)" userId="S::2439055@student.uwtsd.ac.uk::22d06dcc-171b-43dd-99e7-37ad3ddeb66f" providerId="AD" clId="Web-{60A20ADC-323A-0C07-6BA1-3E931A84F3A0}" dt="2026-03-15T16:54:18.506" v="1"/>
          <ac:spMkLst>
            <pc:docMk/>
            <pc:sldMk cId="3715699518" sldId="267"/>
            <ac:spMk id="2" creationId="{1A97EF38-3099-5F8F-24B7-C4C126A865A3}"/>
          </ac:spMkLst>
        </pc:spChg>
        <pc:spChg chg="add mod">
          <ac:chgData name="Kim Ann Dawes (2439055)" userId="S::2439055@student.uwtsd.ac.uk::22d06dcc-171b-43dd-99e7-37ad3ddeb66f" providerId="AD" clId="Web-{60A20ADC-323A-0C07-6BA1-3E931A84F3A0}" dt="2026-03-15T16:59:10.092" v="98" actId="20577"/>
          <ac:spMkLst>
            <pc:docMk/>
            <pc:sldMk cId="3715699518" sldId="267"/>
            <ac:spMk id="3" creationId="{15B3FBE6-0BE1-8E17-1E30-46FA44737CEC}"/>
          </ac:spMkLst>
        </pc:spChg>
      </pc:sldChg>
    </pc:docChg>
  </pc:docChgLst>
  <pc:docChgLst>
    <pc:chgData name="Kim Ann Dawes (2439055)" userId="S::2439055@student.uwtsd.ac.uk::22d06dcc-171b-43dd-99e7-37ad3ddeb66f" providerId="AD" clId="Web-{EEB852E5-661B-BFD2-BA4E-AE9105D10AC1}"/>
    <pc:docChg chg="modSld">
      <pc:chgData name="Kim Ann Dawes (2439055)" userId="S::2439055@student.uwtsd.ac.uk::22d06dcc-171b-43dd-99e7-37ad3ddeb66f" providerId="AD" clId="Web-{EEB852E5-661B-BFD2-BA4E-AE9105D10AC1}" dt="2026-03-15T18:32:37.741" v="538" actId="20577"/>
      <pc:docMkLst>
        <pc:docMk/>
      </pc:docMkLst>
      <pc:sldChg chg="modSp">
        <pc:chgData name="Kim Ann Dawes (2439055)" userId="S::2439055@student.uwtsd.ac.uk::22d06dcc-171b-43dd-99e7-37ad3ddeb66f" providerId="AD" clId="Web-{EEB852E5-661B-BFD2-BA4E-AE9105D10AC1}" dt="2026-03-15T18:32:22.209" v="537" actId="20577"/>
        <pc:sldMkLst>
          <pc:docMk/>
          <pc:sldMk cId="2948022" sldId="261"/>
        </pc:sldMkLst>
        <pc:spChg chg="mod">
          <ac:chgData name="Kim Ann Dawes (2439055)" userId="S::2439055@student.uwtsd.ac.uk::22d06dcc-171b-43dd-99e7-37ad3ddeb66f" providerId="AD" clId="Web-{EEB852E5-661B-BFD2-BA4E-AE9105D10AC1}" dt="2026-03-15T18:32:22.209" v="537" actId="20577"/>
          <ac:spMkLst>
            <pc:docMk/>
            <pc:sldMk cId="2948022" sldId="261"/>
            <ac:spMk id="5" creationId="{BA36B019-61F2-AE04-72F9-359F22C3C49E}"/>
          </ac:spMkLst>
        </pc:spChg>
      </pc:sldChg>
      <pc:sldChg chg="modSp">
        <pc:chgData name="Kim Ann Dawes (2439055)" userId="S::2439055@student.uwtsd.ac.uk::22d06dcc-171b-43dd-99e7-37ad3ddeb66f" providerId="AD" clId="Web-{EEB852E5-661B-BFD2-BA4E-AE9105D10AC1}" dt="2026-03-15T18:32:37.741" v="538" actId="20577"/>
        <pc:sldMkLst>
          <pc:docMk/>
          <pc:sldMk cId="2031857368" sldId="262"/>
        </pc:sldMkLst>
        <pc:spChg chg="mod">
          <ac:chgData name="Kim Ann Dawes (2439055)" userId="S::2439055@student.uwtsd.ac.uk::22d06dcc-171b-43dd-99e7-37ad3ddeb66f" providerId="AD" clId="Web-{EEB852E5-661B-BFD2-BA4E-AE9105D10AC1}" dt="2026-03-15T18:32:37.741" v="538" actId="20577"/>
          <ac:spMkLst>
            <pc:docMk/>
            <pc:sldMk cId="2031857368" sldId="262"/>
            <ac:spMk id="5" creationId="{1C5DCAF3-4AB4-828A-2ABF-CEC5D8558D37}"/>
          </ac:spMkLst>
        </pc:spChg>
      </pc:sldChg>
      <pc:sldChg chg="modSp">
        <pc:chgData name="Kim Ann Dawes (2439055)" userId="S::2439055@student.uwtsd.ac.uk::22d06dcc-171b-43dd-99e7-37ad3ddeb66f" providerId="AD" clId="Web-{EEB852E5-661B-BFD2-BA4E-AE9105D10AC1}" dt="2026-03-15T18:29:46.747" v="506" actId="20577"/>
        <pc:sldMkLst>
          <pc:docMk/>
          <pc:sldMk cId="297826741" sldId="264"/>
        </pc:sldMkLst>
        <pc:spChg chg="mod">
          <ac:chgData name="Kim Ann Dawes (2439055)" userId="S::2439055@student.uwtsd.ac.uk::22d06dcc-171b-43dd-99e7-37ad3ddeb66f" providerId="AD" clId="Web-{EEB852E5-661B-BFD2-BA4E-AE9105D10AC1}" dt="2026-03-15T18:29:46.747" v="506" actId="20577"/>
          <ac:spMkLst>
            <pc:docMk/>
            <pc:sldMk cId="297826741" sldId="264"/>
            <ac:spMk id="4" creationId="{FD4C7716-99E3-7CF3-FAC6-384D0DB2F733}"/>
          </ac:spMkLst>
        </pc:spChg>
      </pc:sldChg>
      <pc:sldChg chg="modSp">
        <pc:chgData name="Kim Ann Dawes (2439055)" userId="S::2439055@student.uwtsd.ac.uk::22d06dcc-171b-43dd-99e7-37ad3ddeb66f" providerId="AD" clId="Web-{EEB852E5-661B-BFD2-BA4E-AE9105D10AC1}" dt="2026-03-15T18:31:12.030" v="535" actId="20577"/>
        <pc:sldMkLst>
          <pc:docMk/>
          <pc:sldMk cId="2938285037" sldId="266"/>
        </pc:sldMkLst>
        <pc:spChg chg="mod">
          <ac:chgData name="Kim Ann Dawes (2439055)" userId="S::2439055@student.uwtsd.ac.uk::22d06dcc-171b-43dd-99e7-37ad3ddeb66f" providerId="AD" clId="Web-{EEB852E5-661B-BFD2-BA4E-AE9105D10AC1}" dt="2026-03-15T18:31:12.030" v="535" actId="20577"/>
          <ac:spMkLst>
            <pc:docMk/>
            <pc:sldMk cId="2938285037" sldId="266"/>
            <ac:spMk id="11" creationId="{5B7DC71F-9C60-A65F-9E3A-3822971A9114}"/>
          </ac:spMkLst>
        </pc:spChg>
      </pc:sldChg>
      <pc:sldChg chg="modSp">
        <pc:chgData name="Kim Ann Dawes (2439055)" userId="S::2439055@student.uwtsd.ac.uk::22d06dcc-171b-43dd-99e7-37ad3ddeb66f" providerId="AD" clId="Web-{EEB852E5-661B-BFD2-BA4E-AE9105D10AC1}" dt="2026-03-15T18:28:25.543" v="496" actId="20577"/>
        <pc:sldMkLst>
          <pc:docMk/>
          <pc:sldMk cId="3715699518" sldId="267"/>
        </pc:sldMkLst>
        <pc:spChg chg="mod">
          <ac:chgData name="Kim Ann Dawes (2439055)" userId="S::2439055@student.uwtsd.ac.uk::22d06dcc-171b-43dd-99e7-37ad3ddeb66f" providerId="AD" clId="Web-{EEB852E5-661B-BFD2-BA4E-AE9105D10AC1}" dt="2026-03-15T18:28:25.543" v="496" actId="20577"/>
          <ac:spMkLst>
            <pc:docMk/>
            <pc:sldMk cId="3715699518" sldId="267"/>
            <ac:spMk id="3" creationId="{15B3FBE6-0BE1-8E17-1E30-46FA44737CEC}"/>
          </ac:spMkLst>
        </pc:spChg>
      </pc:sldChg>
    </pc:docChg>
  </pc:docChgLst>
  <pc:docChgLst>
    <pc:chgData name="Kim Ann Dawes (2439055)" userId="S::2439055@student.uwtsd.ac.uk::22d06dcc-171b-43dd-99e7-37ad3ddeb66f" providerId="AD" clId="Web-{31EB5366-9E87-79FA-1BB3-34F17A02C1DB}"/>
    <pc:docChg chg="addSld delSld modSld addMainMaster delMainMaster">
      <pc:chgData name="Kim Ann Dawes (2439055)" userId="S::2439055@student.uwtsd.ac.uk::22d06dcc-171b-43dd-99e7-37ad3ddeb66f" providerId="AD" clId="Web-{31EB5366-9E87-79FA-1BB3-34F17A02C1DB}" dt="2026-03-15T16:19:26.836" v="1301" actId="20577"/>
      <pc:docMkLst>
        <pc:docMk/>
      </pc:docMkLst>
      <pc:sldChg chg="addSp delSp modSp new">
        <pc:chgData name="Kim Ann Dawes (2439055)" userId="S::2439055@student.uwtsd.ac.uk::22d06dcc-171b-43dd-99e7-37ad3ddeb66f" providerId="AD" clId="Web-{31EB5366-9E87-79FA-1BB3-34F17A02C1DB}" dt="2026-03-15T16:07:12.352" v="1209" actId="20577"/>
        <pc:sldMkLst>
          <pc:docMk/>
          <pc:sldMk cId="1237944501" sldId="260"/>
        </pc:sldMkLst>
        <pc:spChg chg="add del">
          <ac:chgData name="Kim Ann Dawes (2439055)" userId="S::2439055@student.uwtsd.ac.uk::22d06dcc-171b-43dd-99e7-37ad3ddeb66f" providerId="AD" clId="Web-{31EB5366-9E87-79FA-1BB3-34F17A02C1DB}" dt="2026-03-15T15:36:16.324" v="644"/>
          <ac:spMkLst>
            <pc:docMk/>
            <pc:sldMk cId="1237944501" sldId="260"/>
            <ac:spMk id="3" creationId="{FB990278-600E-EDA1-DFE9-FB3180C3CED3}"/>
          </ac:spMkLst>
        </pc:spChg>
        <pc:spChg chg="add mod">
          <ac:chgData name="Kim Ann Dawes (2439055)" userId="S::2439055@student.uwtsd.ac.uk::22d06dcc-171b-43dd-99e7-37ad3ddeb66f" providerId="AD" clId="Web-{31EB5366-9E87-79FA-1BB3-34F17A02C1DB}" dt="2026-03-15T16:07:12.352" v="1209" actId="20577"/>
          <ac:spMkLst>
            <pc:docMk/>
            <pc:sldMk cId="1237944501" sldId="260"/>
            <ac:spMk id="4" creationId="{363DA3CC-600F-6C81-C658-44A88AD667DE}"/>
          </ac:spMkLst>
        </pc:spChg>
        <pc:picChg chg="add mod">
          <ac:chgData name="Kim Ann Dawes (2439055)" userId="S::2439055@student.uwtsd.ac.uk::22d06dcc-171b-43dd-99e7-37ad3ddeb66f" providerId="AD" clId="Web-{31EB5366-9E87-79FA-1BB3-34F17A02C1DB}" dt="2026-03-15T15:36:04.965" v="642" actId="1076"/>
          <ac:picMkLst>
            <pc:docMk/>
            <pc:sldMk cId="1237944501" sldId="260"/>
            <ac:picMk id="2" creationId="{A6C60888-0364-6FC2-A188-0BDBA889078D}"/>
          </ac:picMkLst>
        </pc:picChg>
      </pc:sldChg>
      <pc:sldChg chg="addSp delSp modSp new">
        <pc:chgData name="Kim Ann Dawes (2439055)" userId="S::2439055@student.uwtsd.ac.uk::22d06dcc-171b-43dd-99e7-37ad3ddeb66f" providerId="AD" clId="Web-{31EB5366-9E87-79FA-1BB3-34F17A02C1DB}" dt="2026-03-15T16:05:29.303" v="1194" actId="20577"/>
        <pc:sldMkLst>
          <pc:docMk/>
          <pc:sldMk cId="2948022" sldId="261"/>
        </pc:sldMkLst>
        <pc:spChg chg="add del mod">
          <ac:chgData name="Kim Ann Dawes (2439055)" userId="S::2439055@student.uwtsd.ac.uk::22d06dcc-171b-43dd-99e7-37ad3ddeb66f" providerId="AD" clId="Web-{31EB5366-9E87-79FA-1BB3-34F17A02C1DB}" dt="2026-03-15T15:42:05.096" v="779"/>
          <ac:spMkLst>
            <pc:docMk/>
            <pc:sldMk cId="2948022" sldId="261"/>
            <ac:spMk id="3" creationId="{982E4B79-5D19-BFC2-A573-C35F66FA532A}"/>
          </ac:spMkLst>
        </pc:spChg>
        <pc:spChg chg="add del mod">
          <ac:chgData name="Kim Ann Dawes (2439055)" userId="S::2439055@student.uwtsd.ac.uk::22d06dcc-171b-43dd-99e7-37ad3ddeb66f" providerId="AD" clId="Web-{31EB5366-9E87-79FA-1BB3-34F17A02C1DB}" dt="2026-03-15T15:42:22.941" v="782"/>
          <ac:spMkLst>
            <pc:docMk/>
            <pc:sldMk cId="2948022" sldId="261"/>
            <ac:spMk id="4" creationId="{F03EBA95-3CA5-5D2A-03A1-C9BA24DAFD31}"/>
          </ac:spMkLst>
        </pc:spChg>
        <pc:spChg chg="add mod">
          <ac:chgData name="Kim Ann Dawes (2439055)" userId="S::2439055@student.uwtsd.ac.uk::22d06dcc-171b-43dd-99e7-37ad3ddeb66f" providerId="AD" clId="Web-{31EB5366-9E87-79FA-1BB3-34F17A02C1DB}" dt="2026-03-15T16:05:29.303" v="1194" actId="20577"/>
          <ac:spMkLst>
            <pc:docMk/>
            <pc:sldMk cId="2948022" sldId="261"/>
            <ac:spMk id="5" creationId="{BA36B019-61F2-AE04-72F9-359F22C3C49E}"/>
          </ac:spMkLst>
        </pc:spChg>
        <pc:picChg chg="add mod">
          <ac:chgData name="Kim Ann Dawes (2439055)" userId="S::2439055@student.uwtsd.ac.uk::22d06dcc-171b-43dd-99e7-37ad3ddeb66f" providerId="AD" clId="Web-{31EB5366-9E87-79FA-1BB3-34F17A02C1DB}" dt="2026-03-15T15:41:52.111" v="776" actId="14100"/>
          <ac:picMkLst>
            <pc:docMk/>
            <pc:sldMk cId="2948022" sldId="261"/>
            <ac:picMk id="2" creationId="{5D35ACF2-ED33-CF2C-DF06-8A44E32585FB}"/>
          </ac:picMkLst>
        </pc:picChg>
      </pc:sldChg>
      <pc:sldChg chg="addSp delSp modSp new">
        <pc:chgData name="Kim Ann Dawes (2439055)" userId="S::2439055@student.uwtsd.ac.uk::22d06dcc-171b-43dd-99e7-37ad3ddeb66f" providerId="AD" clId="Web-{31EB5366-9E87-79FA-1BB3-34F17A02C1DB}" dt="2026-03-15T16:04:49.708" v="1192" actId="20577"/>
        <pc:sldMkLst>
          <pc:docMk/>
          <pc:sldMk cId="2031857368" sldId="262"/>
        </pc:sldMkLst>
        <pc:spChg chg="add del">
          <ac:chgData name="Kim Ann Dawes (2439055)" userId="S::2439055@student.uwtsd.ac.uk::22d06dcc-171b-43dd-99e7-37ad3ddeb66f" providerId="AD" clId="Web-{31EB5366-9E87-79FA-1BB3-34F17A02C1DB}" dt="2026-03-15T15:51:24.897" v="963"/>
          <ac:spMkLst>
            <pc:docMk/>
            <pc:sldMk cId="2031857368" sldId="262"/>
            <ac:spMk id="4" creationId="{261B45C0-DE42-A501-AEB8-429AC67B620E}"/>
          </ac:spMkLst>
        </pc:spChg>
        <pc:spChg chg="add mod">
          <ac:chgData name="Kim Ann Dawes (2439055)" userId="S::2439055@student.uwtsd.ac.uk::22d06dcc-171b-43dd-99e7-37ad3ddeb66f" providerId="AD" clId="Web-{31EB5366-9E87-79FA-1BB3-34F17A02C1DB}" dt="2026-03-15T16:04:49.708" v="1192" actId="20577"/>
          <ac:spMkLst>
            <pc:docMk/>
            <pc:sldMk cId="2031857368" sldId="262"/>
            <ac:spMk id="5" creationId="{1C5DCAF3-4AB4-828A-2ABF-CEC5D8558D37}"/>
          </ac:spMkLst>
        </pc:spChg>
        <pc:picChg chg="add mod">
          <ac:chgData name="Kim Ann Dawes (2439055)" userId="S::2439055@student.uwtsd.ac.uk::22d06dcc-171b-43dd-99e7-37ad3ddeb66f" providerId="AD" clId="Web-{31EB5366-9E87-79FA-1BB3-34F17A02C1DB}" dt="2026-03-12T13:34:49.596" v="79" actId="14100"/>
          <ac:picMkLst>
            <pc:docMk/>
            <pc:sldMk cId="2031857368" sldId="262"/>
            <ac:picMk id="2" creationId="{B85446AE-4C7F-D6B6-912F-949FDEC81394}"/>
          </ac:picMkLst>
        </pc:picChg>
        <pc:picChg chg="add mod modCrop">
          <ac:chgData name="Kim Ann Dawes (2439055)" userId="S::2439055@student.uwtsd.ac.uk::22d06dcc-171b-43dd-99e7-37ad3ddeb66f" providerId="AD" clId="Web-{31EB5366-9E87-79FA-1BB3-34F17A02C1DB}" dt="2026-03-12T13:34:59.768" v="81"/>
          <ac:picMkLst>
            <pc:docMk/>
            <pc:sldMk cId="2031857368" sldId="262"/>
            <ac:picMk id="3" creationId="{71B35AA7-E8F7-9EC4-258C-4A44CE6E83A5}"/>
          </ac:picMkLst>
        </pc:picChg>
      </pc:sldChg>
      <pc:sldChg chg="addSp delSp modSp new addAnim delAnim modAnim">
        <pc:chgData name="Kim Ann Dawes (2439055)" userId="S::2439055@student.uwtsd.ac.uk::22d06dcc-171b-43dd-99e7-37ad3ddeb66f" providerId="AD" clId="Web-{31EB5366-9E87-79FA-1BB3-34F17A02C1DB}" dt="2026-03-15T16:19:26.836" v="1301" actId="20577"/>
        <pc:sldMkLst>
          <pc:docMk/>
          <pc:sldMk cId="1290751040" sldId="263"/>
        </pc:sldMkLst>
        <pc:spChg chg="add mod">
          <ac:chgData name="Kim Ann Dawes (2439055)" userId="S::2439055@student.uwtsd.ac.uk::22d06dcc-171b-43dd-99e7-37ad3ddeb66f" providerId="AD" clId="Web-{31EB5366-9E87-79FA-1BB3-34F17A02C1DB}" dt="2026-03-15T16:19:26.836" v="1301" actId="20577"/>
          <ac:spMkLst>
            <pc:docMk/>
            <pc:sldMk cId="1290751040" sldId="263"/>
            <ac:spMk id="4" creationId="{95B15E59-8916-1D23-74DA-03498E5809AA}"/>
          </ac:spMkLst>
        </pc:spChg>
        <pc:picChg chg="add mod">
          <ac:chgData name="Kim Ann Dawes (2439055)" userId="S::2439055@student.uwtsd.ac.uk::22d06dcc-171b-43dd-99e7-37ad3ddeb66f" providerId="AD" clId="Web-{31EB5366-9E87-79FA-1BB3-34F17A02C1DB}" dt="2026-03-12T13:36:56.583" v="85" actId="1076"/>
          <ac:picMkLst>
            <pc:docMk/>
            <pc:sldMk cId="1290751040" sldId="263"/>
            <ac:picMk id="2" creationId="{E1EA1CD4-A501-9A7A-1BE2-6B61662F1C28}"/>
          </ac:picMkLst>
        </pc:picChg>
      </pc:sldChg>
      <pc:sldChg chg="addSp modSp new">
        <pc:chgData name="Kim Ann Dawes (2439055)" userId="S::2439055@student.uwtsd.ac.uk::22d06dcc-171b-43dd-99e7-37ad3ddeb66f" providerId="AD" clId="Web-{31EB5366-9E87-79FA-1BB3-34F17A02C1DB}" dt="2026-03-15T15:25:26.303" v="507" actId="20577"/>
        <pc:sldMkLst>
          <pc:docMk/>
          <pc:sldMk cId="297826741" sldId="264"/>
        </pc:sldMkLst>
        <pc:spChg chg="add mod">
          <ac:chgData name="Kim Ann Dawes (2439055)" userId="S::2439055@student.uwtsd.ac.uk::22d06dcc-171b-43dd-99e7-37ad3ddeb66f" providerId="AD" clId="Web-{31EB5366-9E87-79FA-1BB3-34F17A02C1DB}" dt="2026-03-15T15:25:26.303" v="507" actId="20577"/>
          <ac:spMkLst>
            <pc:docMk/>
            <pc:sldMk cId="297826741" sldId="264"/>
            <ac:spMk id="4" creationId="{FD4C7716-99E3-7CF3-FAC6-384D0DB2F733}"/>
          </ac:spMkLst>
        </pc:spChg>
        <pc:picChg chg="add mod">
          <ac:chgData name="Kim Ann Dawes (2439055)" userId="S::2439055@student.uwtsd.ac.uk::22d06dcc-171b-43dd-99e7-37ad3ddeb66f" providerId="AD" clId="Web-{31EB5366-9E87-79FA-1BB3-34F17A02C1DB}" dt="2026-03-12T15:26:55.028" v="244" actId="14100"/>
          <ac:picMkLst>
            <pc:docMk/>
            <pc:sldMk cId="297826741" sldId="264"/>
            <ac:picMk id="2" creationId="{0DB54D08-2C7A-9294-F380-A8549F60C053}"/>
          </ac:picMkLst>
        </pc:picChg>
        <pc:picChg chg="add mod modCrop">
          <ac:chgData name="Kim Ann Dawes (2439055)" userId="S::2439055@student.uwtsd.ac.uk::22d06dcc-171b-43dd-99e7-37ad3ddeb66f" providerId="AD" clId="Web-{31EB5366-9E87-79FA-1BB3-34F17A02C1DB}" dt="2026-03-12T15:26:46.122" v="242" actId="14100"/>
          <ac:picMkLst>
            <pc:docMk/>
            <pc:sldMk cId="297826741" sldId="264"/>
            <ac:picMk id="3" creationId="{09461795-40CA-8AE4-3250-76462E892567}"/>
          </ac:picMkLst>
        </pc:picChg>
      </pc:sldChg>
      <pc:sldChg chg="addSp delSp modSp new">
        <pc:chgData name="Kim Ann Dawes (2439055)" userId="S::2439055@student.uwtsd.ac.uk::22d06dcc-171b-43dd-99e7-37ad3ddeb66f" providerId="AD" clId="Web-{31EB5366-9E87-79FA-1BB3-34F17A02C1DB}" dt="2026-03-15T16:08:00.666" v="1214" actId="20577"/>
        <pc:sldMkLst>
          <pc:docMk/>
          <pc:sldMk cId="2938285037" sldId="266"/>
        </pc:sldMkLst>
        <pc:spChg chg="add del mod">
          <ac:chgData name="Kim Ann Dawes (2439055)" userId="S::2439055@student.uwtsd.ac.uk::22d06dcc-171b-43dd-99e7-37ad3ddeb66f" providerId="AD" clId="Web-{31EB5366-9E87-79FA-1BB3-34F17A02C1DB}" dt="2026-03-15T15:26:12.448" v="510"/>
          <ac:spMkLst>
            <pc:docMk/>
            <pc:sldMk cId="2938285037" sldId="266"/>
            <ac:spMk id="3" creationId="{031E3025-E252-A350-E638-5377E89E9E59}"/>
          </ac:spMkLst>
        </pc:spChg>
        <pc:spChg chg="add del">
          <ac:chgData name="Kim Ann Dawes (2439055)" userId="S::2439055@student.uwtsd.ac.uk::22d06dcc-171b-43dd-99e7-37ad3ddeb66f" providerId="AD" clId="Web-{31EB5366-9E87-79FA-1BB3-34F17A02C1DB}" dt="2026-03-15T15:26:26.777" v="512"/>
          <ac:spMkLst>
            <pc:docMk/>
            <pc:sldMk cId="2938285037" sldId="266"/>
            <ac:spMk id="4" creationId="{76CBE422-E2C7-F306-F70D-6DDBD98E4178}"/>
          </ac:spMkLst>
        </pc:spChg>
        <pc:spChg chg="add del mod">
          <ac:chgData name="Kim Ann Dawes (2439055)" userId="S::2439055@student.uwtsd.ac.uk::22d06dcc-171b-43dd-99e7-37ad3ddeb66f" providerId="AD" clId="Web-{31EB5366-9E87-79FA-1BB3-34F17A02C1DB}" dt="2026-03-15T15:26:50.512" v="515"/>
          <ac:spMkLst>
            <pc:docMk/>
            <pc:sldMk cId="2938285037" sldId="266"/>
            <ac:spMk id="5" creationId="{9B003121-9C90-481F-EE51-0B0B1E5628BB}"/>
          </ac:spMkLst>
        </pc:spChg>
        <pc:spChg chg="add del">
          <ac:chgData name="Kim Ann Dawes (2439055)" userId="S::2439055@student.uwtsd.ac.uk::22d06dcc-171b-43dd-99e7-37ad3ddeb66f" providerId="AD" clId="Web-{31EB5366-9E87-79FA-1BB3-34F17A02C1DB}" dt="2026-03-15T15:27:02.263" v="517"/>
          <ac:spMkLst>
            <pc:docMk/>
            <pc:sldMk cId="2938285037" sldId="266"/>
            <ac:spMk id="6" creationId="{1F2216D5-AC55-1343-08A7-8DCB565E99A0}"/>
          </ac:spMkLst>
        </pc:spChg>
        <pc:spChg chg="add del mod">
          <ac:chgData name="Kim Ann Dawes (2439055)" userId="S::2439055@student.uwtsd.ac.uk::22d06dcc-171b-43dd-99e7-37ad3ddeb66f" providerId="AD" clId="Web-{31EB5366-9E87-79FA-1BB3-34F17A02C1DB}" dt="2026-03-15T15:27:34.577" v="522"/>
          <ac:spMkLst>
            <pc:docMk/>
            <pc:sldMk cId="2938285037" sldId="266"/>
            <ac:spMk id="7" creationId="{36CD05C0-1DD8-376F-4A2B-545866408183}"/>
          </ac:spMkLst>
        </pc:spChg>
        <pc:spChg chg="add del mod">
          <ac:chgData name="Kim Ann Dawes (2439055)" userId="S::2439055@student.uwtsd.ac.uk::22d06dcc-171b-43dd-99e7-37ad3ddeb66f" providerId="AD" clId="Web-{31EB5366-9E87-79FA-1BB3-34F17A02C1DB}" dt="2026-03-15T15:27:51.406" v="525"/>
          <ac:spMkLst>
            <pc:docMk/>
            <pc:sldMk cId="2938285037" sldId="266"/>
            <ac:spMk id="8" creationId="{3B52BD49-38A4-EE42-97D1-A08C2324D766}"/>
          </ac:spMkLst>
        </pc:spChg>
        <pc:spChg chg="add del">
          <ac:chgData name="Kim Ann Dawes (2439055)" userId="S::2439055@student.uwtsd.ac.uk::22d06dcc-171b-43dd-99e7-37ad3ddeb66f" providerId="AD" clId="Web-{31EB5366-9E87-79FA-1BB3-34F17A02C1DB}" dt="2026-03-15T15:28:26.954" v="527"/>
          <ac:spMkLst>
            <pc:docMk/>
            <pc:sldMk cId="2938285037" sldId="266"/>
            <ac:spMk id="9" creationId="{912138A4-676D-D757-4866-A99A8EF672C3}"/>
          </ac:spMkLst>
        </pc:spChg>
        <pc:spChg chg="add del">
          <ac:chgData name="Kim Ann Dawes (2439055)" userId="S::2439055@student.uwtsd.ac.uk::22d06dcc-171b-43dd-99e7-37ad3ddeb66f" providerId="AD" clId="Web-{31EB5366-9E87-79FA-1BB3-34F17A02C1DB}" dt="2026-03-15T15:28:55.549" v="530"/>
          <ac:spMkLst>
            <pc:docMk/>
            <pc:sldMk cId="2938285037" sldId="266"/>
            <ac:spMk id="10" creationId="{ED5063C0-225E-1CF2-18CF-1312E98AF61D}"/>
          </ac:spMkLst>
        </pc:spChg>
        <pc:spChg chg="add mod">
          <ac:chgData name="Kim Ann Dawes (2439055)" userId="S::2439055@student.uwtsd.ac.uk::22d06dcc-171b-43dd-99e7-37ad3ddeb66f" providerId="AD" clId="Web-{31EB5366-9E87-79FA-1BB3-34F17A02C1DB}" dt="2026-03-15T16:08:00.666" v="1214" actId="20577"/>
          <ac:spMkLst>
            <pc:docMk/>
            <pc:sldMk cId="2938285037" sldId="266"/>
            <ac:spMk id="11" creationId="{5B7DC71F-9C60-A65F-9E3A-3822971A9114}"/>
          </ac:spMkLst>
        </pc:spChg>
        <pc:picChg chg="add mod">
          <ac:chgData name="Kim Ann Dawes (2439055)" userId="S::2439055@student.uwtsd.ac.uk::22d06dcc-171b-43dd-99e7-37ad3ddeb66f" providerId="AD" clId="Web-{31EB5366-9E87-79FA-1BB3-34F17A02C1DB}" dt="2026-03-15T15:28:41.439" v="528" actId="14100"/>
          <ac:picMkLst>
            <pc:docMk/>
            <pc:sldMk cId="2938285037" sldId="266"/>
            <ac:picMk id="2" creationId="{A3613CF6-D78C-A069-8B48-6BB17836C00E}"/>
          </ac:picMkLst>
        </pc:picChg>
      </pc:sldChg>
      <pc:sldChg chg="new">
        <pc:chgData name="Kim Ann Dawes (2439055)" userId="S::2439055@student.uwtsd.ac.uk::22d06dcc-171b-43dd-99e7-37ad3ddeb66f" providerId="AD" clId="Web-{31EB5366-9E87-79FA-1BB3-34F17A02C1DB}" dt="2026-03-15T16:01:12.569" v="1160"/>
        <pc:sldMkLst>
          <pc:docMk/>
          <pc:sldMk cId="3715699518" sldId="267"/>
        </pc:sldMkLst>
      </pc:sldChg>
      <pc:sldMasterChg chg="add addSldLayout">
        <pc:chgData name="Kim Ann Dawes (2439055)" userId="S::2439055@student.uwtsd.ac.uk::22d06dcc-171b-43dd-99e7-37ad3ddeb66f" providerId="AD" clId="Web-{31EB5366-9E87-79FA-1BB3-34F17A02C1DB}" dt="2026-03-12T13:15:55.427" v="2"/>
        <pc:sldMasterMkLst>
          <pc:docMk/>
          <pc:sldMasterMk cId="1864762836" sldId="2147483734"/>
        </pc:sldMasterMkLst>
        <pc:sldLayoutChg chg="add">
          <pc:chgData name="Kim Ann Dawes (2439055)" userId="S::2439055@student.uwtsd.ac.uk::22d06dcc-171b-43dd-99e7-37ad3ddeb66f" providerId="AD" clId="Web-{31EB5366-9E87-79FA-1BB3-34F17A02C1DB}" dt="2026-03-12T13:15:55.427" v="2"/>
          <pc:sldLayoutMkLst>
            <pc:docMk/>
            <pc:sldMasterMk cId="1864762836" sldId="2147483734"/>
            <pc:sldLayoutMk cId="1027450758" sldId="2147483723"/>
          </pc:sldLayoutMkLst>
        </pc:sldLayoutChg>
        <pc:sldLayoutChg chg="add">
          <pc:chgData name="Kim Ann Dawes (2439055)" userId="S::2439055@student.uwtsd.ac.uk::22d06dcc-171b-43dd-99e7-37ad3ddeb66f" providerId="AD" clId="Web-{31EB5366-9E87-79FA-1BB3-34F17A02C1DB}" dt="2026-03-12T13:15:55.427" v="2"/>
          <pc:sldLayoutMkLst>
            <pc:docMk/>
            <pc:sldMasterMk cId="1864762836" sldId="2147483734"/>
            <pc:sldLayoutMk cId="3984326575" sldId="2147483724"/>
          </pc:sldLayoutMkLst>
        </pc:sldLayoutChg>
        <pc:sldLayoutChg chg="add">
          <pc:chgData name="Kim Ann Dawes (2439055)" userId="S::2439055@student.uwtsd.ac.uk::22d06dcc-171b-43dd-99e7-37ad3ddeb66f" providerId="AD" clId="Web-{31EB5366-9E87-79FA-1BB3-34F17A02C1DB}" dt="2026-03-12T13:15:55.427" v="2"/>
          <pc:sldLayoutMkLst>
            <pc:docMk/>
            <pc:sldMasterMk cId="1864762836" sldId="2147483734"/>
            <pc:sldLayoutMk cId="2017587327" sldId="2147483725"/>
          </pc:sldLayoutMkLst>
        </pc:sldLayoutChg>
        <pc:sldLayoutChg chg="add">
          <pc:chgData name="Kim Ann Dawes (2439055)" userId="S::2439055@student.uwtsd.ac.uk::22d06dcc-171b-43dd-99e7-37ad3ddeb66f" providerId="AD" clId="Web-{31EB5366-9E87-79FA-1BB3-34F17A02C1DB}" dt="2026-03-12T13:15:55.427" v="2"/>
          <pc:sldLayoutMkLst>
            <pc:docMk/>
            <pc:sldMasterMk cId="1864762836" sldId="2147483734"/>
            <pc:sldLayoutMk cId="2168653586" sldId="2147483726"/>
          </pc:sldLayoutMkLst>
        </pc:sldLayoutChg>
        <pc:sldLayoutChg chg="add">
          <pc:chgData name="Kim Ann Dawes (2439055)" userId="S::2439055@student.uwtsd.ac.uk::22d06dcc-171b-43dd-99e7-37ad3ddeb66f" providerId="AD" clId="Web-{31EB5366-9E87-79FA-1BB3-34F17A02C1DB}" dt="2026-03-12T13:15:55.427" v="2"/>
          <pc:sldLayoutMkLst>
            <pc:docMk/>
            <pc:sldMasterMk cId="1864762836" sldId="2147483734"/>
            <pc:sldLayoutMk cId="433236089" sldId="2147483727"/>
          </pc:sldLayoutMkLst>
        </pc:sldLayoutChg>
        <pc:sldLayoutChg chg="add">
          <pc:chgData name="Kim Ann Dawes (2439055)" userId="S::2439055@student.uwtsd.ac.uk::22d06dcc-171b-43dd-99e7-37ad3ddeb66f" providerId="AD" clId="Web-{31EB5366-9E87-79FA-1BB3-34F17A02C1DB}" dt="2026-03-12T13:15:55.427" v="2"/>
          <pc:sldLayoutMkLst>
            <pc:docMk/>
            <pc:sldMasterMk cId="1864762836" sldId="2147483734"/>
            <pc:sldLayoutMk cId="1884568750" sldId="2147483728"/>
          </pc:sldLayoutMkLst>
        </pc:sldLayoutChg>
        <pc:sldLayoutChg chg="add">
          <pc:chgData name="Kim Ann Dawes (2439055)" userId="S::2439055@student.uwtsd.ac.uk::22d06dcc-171b-43dd-99e7-37ad3ddeb66f" providerId="AD" clId="Web-{31EB5366-9E87-79FA-1BB3-34F17A02C1DB}" dt="2026-03-12T13:15:55.427" v="2"/>
          <pc:sldLayoutMkLst>
            <pc:docMk/>
            <pc:sldMasterMk cId="1864762836" sldId="2147483734"/>
            <pc:sldLayoutMk cId="2571880384" sldId="2147483729"/>
          </pc:sldLayoutMkLst>
        </pc:sldLayoutChg>
        <pc:sldLayoutChg chg="add">
          <pc:chgData name="Kim Ann Dawes (2439055)" userId="S::2439055@student.uwtsd.ac.uk::22d06dcc-171b-43dd-99e7-37ad3ddeb66f" providerId="AD" clId="Web-{31EB5366-9E87-79FA-1BB3-34F17A02C1DB}" dt="2026-03-12T13:15:55.427" v="2"/>
          <pc:sldLayoutMkLst>
            <pc:docMk/>
            <pc:sldMasterMk cId="1864762836" sldId="2147483734"/>
            <pc:sldLayoutMk cId="2277943718" sldId="2147483730"/>
          </pc:sldLayoutMkLst>
        </pc:sldLayoutChg>
        <pc:sldLayoutChg chg="add">
          <pc:chgData name="Kim Ann Dawes (2439055)" userId="S::2439055@student.uwtsd.ac.uk::22d06dcc-171b-43dd-99e7-37ad3ddeb66f" providerId="AD" clId="Web-{31EB5366-9E87-79FA-1BB3-34F17A02C1DB}" dt="2026-03-12T13:15:55.427" v="2"/>
          <pc:sldLayoutMkLst>
            <pc:docMk/>
            <pc:sldMasterMk cId="1864762836" sldId="2147483734"/>
            <pc:sldLayoutMk cId="3474908923" sldId="2147483731"/>
          </pc:sldLayoutMkLst>
        </pc:sldLayoutChg>
        <pc:sldLayoutChg chg="add">
          <pc:chgData name="Kim Ann Dawes (2439055)" userId="S::2439055@student.uwtsd.ac.uk::22d06dcc-171b-43dd-99e7-37ad3ddeb66f" providerId="AD" clId="Web-{31EB5366-9E87-79FA-1BB3-34F17A02C1DB}" dt="2026-03-12T13:15:55.427" v="2"/>
          <pc:sldLayoutMkLst>
            <pc:docMk/>
            <pc:sldMasterMk cId="1864762836" sldId="2147483734"/>
            <pc:sldLayoutMk cId="3232035473" sldId="2147483732"/>
          </pc:sldLayoutMkLst>
        </pc:sldLayoutChg>
        <pc:sldLayoutChg chg="add">
          <pc:chgData name="Kim Ann Dawes (2439055)" userId="S::2439055@student.uwtsd.ac.uk::22d06dcc-171b-43dd-99e7-37ad3ddeb66f" providerId="AD" clId="Web-{31EB5366-9E87-79FA-1BB3-34F17A02C1DB}" dt="2026-03-12T13:15:55.427" v="2"/>
          <pc:sldLayoutMkLst>
            <pc:docMk/>
            <pc:sldMasterMk cId="1864762836" sldId="2147483734"/>
            <pc:sldLayoutMk cId="876384128" sldId="214748373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1880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943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9089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035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6384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236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450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326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587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653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568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3C2B07E4-CDF9-4C88-A2F3-04620E58224D}" type="datetimeFigureOut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7628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atista.co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air of men digging in the dirt&#10;&#10;AI-generated content may be incorrect.">
            <a:extLst>
              <a:ext uri="{FF2B5EF4-FFF2-40B4-BE49-F238E27FC236}">
                <a16:creationId xmlns:a16="http://schemas.microsoft.com/office/drawing/2014/main" id="{0DB54D08-2C7A-9294-F380-A8549F60C0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3065" y="28755"/>
            <a:ext cx="3960963" cy="3048001"/>
          </a:xfrm>
          <a:prstGeom prst="rect">
            <a:avLst/>
          </a:prstGeom>
        </p:spPr>
      </p:pic>
      <p:pic>
        <p:nvPicPr>
          <p:cNvPr id="3" name="Picture 2" descr="A tractor in a field&#10;&#10;AI-generated content may be incorrect.">
            <a:extLst>
              <a:ext uri="{FF2B5EF4-FFF2-40B4-BE49-F238E27FC236}">
                <a16:creationId xmlns:a16="http://schemas.microsoft.com/office/drawing/2014/main" id="{09461795-40CA-8AE4-3250-76462E89256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752" t="2778" r="-5310" b="-2778"/>
          <a:stretch>
            <a:fillRect/>
          </a:stretch>
        </p:blipFill>
        <p:spPr>
          <a:xfrm>
            <a:off x="8216660" y="3094726"/>
            <a:ext cx="4153000" cy="382438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4C7716-99E3-7CF3-FAC6-384D0DB2F733}"/>
              </a:ext>
            </a:extLst>
          </p:cNvPr>
          <p:cNvSpPr txBox="1"/>
          <p:nvPr/>
        </p:nvSpPr>
        <p:spPr>
          <a:xfrm flipH="1">
            <a:off x="4378" y="-9945"/>
            <a:ext cx="8199903" cy="889474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742950" indent="-742950">
              <a:buAutoNum type="arabicPeriod"/>
            </a:pPr>
            <a:r>
              <a:rPr lang="en-US" sz="4400" dirty="0">
                <a:latin typeface="Calibri"/>
                <a:ea typeface="Calibri"/>
                <a:cs typeface="Calibri"/>
              </a:rPr>
              <a:t>Name Kim Dawes.</a:t>
            </a:r>
          </a:p>
          <a:p>
            <a:pPr marL="742950" indent="-742950">
              <a:buAutoNum type="arabicPeriod"/>
            </a:pPr>
            <a:r>
              <a:rPr lang="en-US" sz="4400">
                <a:latin typeface="Calibri"/>
                <a:ea typeface="Calibri"/>
                <a:cs typeface="Calibri"/>
              </a:rPr>
              <a:t>Number 2439055</a:t>
            </a:r>
          </a:p>
          <a:p>
            <a:pPr marL="742950" indent="-742950">
              <a:buAutoNum type="arabicPeriod"/>
            </a:pPr>
            <a:r>
              <a:rPr lang="en-US" sz="4400" dirty="0">
                <a:latin typeface="Calibri"/>
                <a:ea typeface="Calibri"/>
                <a:cs typeface="Calibri"/>
              </a:rPr>
              <a:t>Tutor Ejike </a:t>
            </a:r>
            <a:r>
              <a:rPr lang="en-US" sz="4400" dirty="0" err="1">
                <a:latin typeface="Calibri"/>
                <a:ea typeface="Calibri"/>
                <a:cs typeface="Calibri"/>
              </a:rPr>
              <a:t>Udeogu</a:t>
            </a:r>
          </a:p>
          <a:p>
            <a:pPr marL="742950" indent="-742950">
              <a:buAutoNum type="arabicPeriod"/>
            </a:pPr>
            <a:r>
              <a:rPr lang="en-US" sz="4400" dirty="0">
                <a:latin typeface="Calibri"/>
                <a:ea typeface="Calibri"/>
                <a:cs typeface="Calibri"/>
              </a:rPr>
              <a:t>Business Bake and Cake. </a:t>
            </a:r>
          </a:p>
          <a:p>
            <a:pPr marL="742950" indent="-742950">
              <a:buAutoNum type="arabicPeriod"/>
            </a:pPr>
            <a:r>
              <a:rPr lang="en-US" sz="4400" dirty="0">
                <a:latin typeface="Calibri"/>
                <a:ea typeface="Calibri"/>
                <a:cs typeface="Calibri"/>
              </a:rPr>
              <a:t>Business module LCLM4006.</a:t>
            </a:r>
          </a:p>
          <a:p>
            <a:pPr marL="742950" indent="-742950">
              <a:buAutoNum type="arabicPeriod"/>
            </a:pPr>
            <a:r>
              <a:rPr lang="en-US" sz="4400" dirty="0">
                <a:latin typeface="Calibri"/>
                <a:ea typeface="Calibri"/>
                <a:cs typeface="Calibri"/>
              </a:rPr>
              <a:t>University  of Wales Trinity Saint David.</a:t>
            </a:r>
          </a:p>
          <a:p>
            <a:endParaRPr lang="en-US" sz="4400" dirty="0">
              <a:latin typeface="Calibri"/>
              <a:ea typeface="Calibri"/>
              <a:cs typeface="Calibri"/>
            </a:endParaRPr>
          </a:p>
          <a:p>
            <a:pPr marL="742950" indent="-742950">
              <a:buAutoNum type="arabicPeriod"/>
            </a:pPr>
            <a:r>
              <a:rPr lang="en-US" sz="4400" dirty="0">
                <a:latin typeface="Calibri"/>
                <a:ea typeface="Calibri"/>
                <a:cs typeface="Calibri"/>
              </a:rPr>
              <a:t>Date 2026 March</a:t>
            </a:r>
          </a:p>
          <a:p>
            <a:pPr marL="742950" indent="-742950">
              <a:buAutoNum type="arabicPeriod"/>
            </a:pPr>
            <a:endParaRPr lang="en-US" sz="4400" dirty="0">
              <a:latin typeface="Calibri"/>
              <a:ea typeface="Calibri"/>
              <a:cs typeface="Calibri"/>
            </a:endParaRPr>
          </a:p>
          <a:p>
            <a:pPr marL="742950" indent="-742950">
              <a:buAutoNum type="arabicPeriod"/>
            </a:pPr>
            <a:endParaRPr lang="en-US" sz="4400" dirty="0">
              <a:latin typeface="Calibri"/>
              <a:ea typeface="Calibri"/>
              <a:cs typeface="Calibri"/>
            </a:endParaRPr>
          </a:p>
          <a:p>
            <a:pPr marL="742950" indent="-742950">
              <a:buAutoNum type="arabicPeriod"/>
            </a:pPr>
            <a:endParaRPr lang="en-US" sz="4400" dirty="0">
              <a:latin typeface="Calibri"/>
              <a:ea typeface="Calibri"/>
              <a:cs typeface="Calibri"/>
            </a:endParaRPr>
          </a:p>
          <a:p>
            <a:endParaRPr lang="en-US" sz="44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78267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standing in front of a food truck&#10;&#10;AI-generated content may be incorrect.">
            <a:extLst>
              <a:ext uri="{FF2B5EF4-FFF2-40B4-BE49-F238E27FC236}">
                <a16:creationId xmlns:a16="http://schemas.microsoft.com/office/drawing/2014/main" id="{A3613CF6-D78C-A069-8B48-6BB17836C0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1745" y="0"/>
            <a:ext cx="4406661" cy="382437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B7DC71F-9C60-A65F-9E3A-3822971A9114}"/>
              </a:ext>
            </a:extLst>
          </p:cNvPr>
          <p:cNvSpPr txBox="1"/>
          <p:nvPr/>
        </p:nvSpPr>
        <p:spPr>
          <a:xfrm>
            <a:off x="-23349" y="326193"/>
            <a:ext cx="7624183" cy="6247864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just">
              <a:buFont typeface="Arial"/>
              <a:buChar char="•"/>
            </a:pPr>
            <a:r>
              <a:rPr lang="en-US" sz="4000" dirty="0">
                <a:latin typeface="Calibri"/>
                <a:ea typeface="Calibri"/>
                <a:cs typeface="Calibri"/>
              </a:rPr>
              <a:t>About </a:t>
            </a:r>
            <a:r>
              <a:rPr lang="en-US" sz="4000">
                <a:latin typeface="Calibri"/>
                <a:ea typeface="Calibri"/>
                <a:cs typeface="Calibri"/>
              </a:rPr>
              <a:t>business</a:t>
            </a:r>
            <a:r>
              <a:rPr lang="en-US" sz="4000" dirty="0">
                <a:latin typeface="Calibri"/>
                <a:ea typeface="Calibri"/>
                <a:cs typeface="Calibri"/>
              </a:rPr>
              <a:t> </a:t>
            </a:r>
          </a:p>
          <a:p>
            <a:pPr marL="457200" indent="-457200" algn="just">
              <a:buFont typeface="Arial"/>
              <a:buChar char="•"/>
            </a:pPr>
            <a:endParaRPr lang="en-US" sz="4000" dirty="0">
              <a:latin typeface="Calibri"/>
              <a:ea typeface="Calibri"/>
              <a:cs typeface="Calibri"/>
            </a:endParaRPr>
          </a:p>
          <a:p>
            <a:pPr marL="457200" indent="-457200" algn="just">
              <a:buFont typeface="Arial"/>
              <a:buChar char="•"/>
            </a:pPr>
            <a:r>
              <a:rPr lang="en-US" sz="4000">
                <a:latin typeface="Calibri"/>
                <a:ea typeface="Calibri"/>
                <a:cs typeface="Calibri"/>
              </a:rPr>
              <a:t>Bake and Cake. </a:t>
            </a:r>
            <a:endParaRPr lang="en-US"/>
          </a:p>
          <a:p>
            <a:pPr marL="457200" indent="-457200" algn="just">
              <a:buFont typeface="Arial"/>
              <a:buChar char="•"/>
            </a:pPr>
            <a:r>
              <a:rPr lang="en-US" sz="4000">
                <a:latin typeface="Calibri"/>
                <a:ea typeface="Calibri"/>
                <a:cs typeface="Calibri"/>
              </a:rPr>
              <a:t>Business  selling. </a:t>
            </a:r>
          </a:p>
          <a:p>
            <a:pPr marL="457200" indent="-457200" algn="just">
              <a:buFont typeface="Arial"/>
              <a:buChar char="•"/>
            </a:pPr>
            <a:r>
              <a:rPr lang="en-US" sz="4000" dirty="0">
                <a:latin typeface="Calibri"/>
                <a:ea typeface="Calibri"/>
                <a:cs typeface="Calibri"/>
              </a:rPr>
              <a:t>Product </a:t>
            </a:r>
            <a:r>
              <a:rPr lang="en-US" sz="4000">
                <a:latin typeface="Calibri"/>
                <a:ea typeface="Calibri"/>
                <a:cs typeface="Calibri"/>
              </a:rPr>
              <a:t>Baked potato  and cakes </a:t>
            </a:r>
            <a:r>
              <a:rPr lang="en-US" sz="4000" dirty="0">
                <a:latin typeface="Calibri"/>
                <a:ea typeface="Calibri"/>
                <a:cs typeface="Calibri"/>
              </a:rPr>
              <a:t>homemade with different </a:t>
            </a:r>
            <a:r>
              <a:rPr lang="en-US" sz="4000">
                <a:latin typeface="Calibri"/>
                <a:ea typeface="Calibri"/>
                <a:cs typeface="Calibri"/>
              </a:rPr>
              <a:t>toppings. </a:t>
            </a:r>
          </a:p>
          <a:p>
            <a:pPr marL="457200" indent="-457200" algn="just">
              <a:buFont typeface="Arial"/>
              <a:buChar char="•"/>
            </a:pPr>
            <a:r>
              <a:rPr lang="en-US" sz="4000">
                <a:latin typeface="Calibri"/>
                <a:ea typeface="Calibri"/>
                <a:cs typeface="Calibri"/>
              </a:rPr>
              <a:t>Cakes Homemade.</a:t>
            </a:r>
          </a:p>
          <a:p>
            <a:pPr marL="457200" indent="-457200" algn="just">
              <a:buFont typeface="Arial"/>
              <a:buChar char="•"/>
            </a:pPr>
            <a:endParaRPr lang="en-US" sz="4000" dirty="0">
              <a:latin typeface="Calibri"/>
              <a:ea typeface="Calibri"/>
              <a:cs typeface="Calibri"/>
            </a:endParaRPr>
          </a:p>
          <a:p>
            <a:pPr marL="457200" indent="-457200" algn="just">
              <a:buFont typeface="Arial"/>
              <a:buChar char="•"/>
            </a:pPr>
            <a:endParaRPr lang="en-US" sz="40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382850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cupcakes with frosting&#10;&#10;AI-generated content may be incorrect.">
            <a:extLst>
              <a:ext uri="{FF2B5EF4-FFF2-40B4-BE49-F238E27FC236}">
                <a16:creationId xmlns:a16="http://schemas.microsoft.com/office/drawing/2014/main" id="{A6C60888-0364-6FC2-A188-0BDBA88907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3481" y="0"/>
            <a:ext cx="525492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3DA3CC-600F-6C81-C658-44A88AD667DE}"/>
              </a:ext>
            </a:extLst>
          </p:cNvPr>
          <p:cNvSpPr txBox="1"/>
          <p:nvPr/>
        </p:nvSpPr>
        <p:spPr>
          <a:xfrm>
            <a:off x="442690" y="675685"/>
            <a:ext cx="5938207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latin typeface="Calibri"/>
                <a:ea typeface="Calibri"/>
                <a:cs typeface="Calibri"/>
              </a:rPr>
              <a:t>Target cust</a:t>
            </a:r>
            <a:r>
              <a:rPr lang="en-US" sz="3600">
                <a:latin typeface="Calibri"/>
                <a:ea typeface="Calibri"/>
                <a:cs typeface="Calibri"/>
              </a:rPr>
              <a:t>omers </a:t>
            </a:r>
          </a:p>
          <a:p>
            <a:r>
              <a:rPr lang="en-US" sz="3600">
                <a:latin typeface="Calibri"/>
                <a:ea typeface="Calibri"/>
                <a:cs typeface="Calibri"/>
              </a:rPr>
              <a:t>Students,,</a:t>
            </a:r>
          </a:p>
          <a:p>
            <a:r>
              <a:rPr lang="en-US" sz="3600">
                <a:latin typeface="Calibri"/>
                <a:ea typeface="Calibri"/>
                <a:cs typeface="Calibri"/>
              </a:rPr>
              <a:t>Workers ,</a:t>
            </a:r>
          </a:p>
          <a:p>
            <a:r>
              <a:rPr lang="en-US" sz="3600" dirty="0">
                <a:latin typeface="Calibri"/>
                <a:ea typeface="Calibri"/>
                <a:cs typeface="Calibri"/>
              </a:rPr>
              <a:t>Shoppers and other business </a:t>
            </a:r>
            <a:r>
              <a:rPr lang="en-US" sz="3600">
                <a:latin typeface="Calibri"/>
                <a:ea typeface="Calibri"/>
                <a:cs typeface="Calibri"/>
              </a:rPr>
              <a:t>employees ,</a:t>
            </a:r>
          </a:p>
          <a:p>
            <a:r>
              <a:rPr lang="en-US" sz="3600">
                <a:latin typeface="Calibri"/>
                <a:ea typeface="Calibri"/>
                <a:cs typeface="Calibri"/>
              </a:rPr>
              <a:t>Main selling point </a:t>
            </a:r>
          </a:p>
          <a:p>
            <a:r>
              <a:rPr lang="en-US" sz="3600">
                <a:latin typeface="Calibri"/>
                <a:ea typeface="Calibri"/>
                <a:cs typeface="Calibri"/>
              </a:rPr>
              <a:t>Homemade fillings and cakes .</a:t>
            </a:r>
          </a:p>
          <a:p>
            <a:r>
              <a:rPr lang="en-US" sz="3600" dirty="0">
                <a:latin typeface="Calibri"/>
                <a:ea typeface="Calibri"/>
                <a:cs typeface="Calibri"/>
              </a:rPr>
              <a:t>Sole Trader </a:t>
            </a:r>
            <a:r>
              <a:rPr lang="en-US" sz="3600">
                <a:latin typeface="Calibri"/>
                <a:ea typeface="Calibri"/>
                <a:cs typeface="Calibri"/>
              </a:rPr>
              <a:t>product</a:t>
            </a:r>
            <a:r>
              <a:rPr lang="en-US" sz="3600" dirty="0">
                <a:latin typeface="Calibri"/>
                <a:ea typeface="Calibri"/>
                <a:cs typeface="Calibri"/>
              </a:rPr>
              <a:t> making </a:t>
            </a:r>
            <a:r>
              <a:rPr lang="en-US" sz="3600">
                <a:latin typeface="Calibri"/>
                <a:ea typeface="Calibri"/>
                <a:cs typeface="Calibri"/>
              </a:rPr>
              <a:t>and selling .</a:t>
            </a:r>
          </a:p>
        </p:txBody>
      </p:sp>
    </p:spTree>
    <p:extLst>
      <p:ext uri="{BB962C8B-B14F-4D97-AF65-F5344CB8AC3E}">
        <p14:creationId xmlns:p14="http://schemas.microsoft.com/office/powerpoint/2010/main" val="1237944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rawing of a graph&#10;&#10;AI-generated content may be incorrect.">
            <a:extLst>
              <a:ext uri="{FF2B5EF4-FFF2-40B4-BE49-F238E27FC236}">
                <a16:creationId xmlns:a16="http://schemas.microsoft.com/office/drawing/2014/main" id="{5D35ACF2-ED33-CF2C-DF06-8A44E32585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1326" y="0"/>
            <a:ext cx="3788855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A36B019-61F2-AE04-72F9-359F22C3C49E}"/>
              </a:ext>
            </a:extLst>
          </p:cNvPr>
          <p:cNvSpPr txBox="1"/>
          <p:nvPr/>
        </p:nvSpPr>
        <p:spPr>
          <a:xfrm>
            <a:off x="372791" y="559188"/>
            <a:ext cx="7039248" cy="6001643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>
                <a:latin typeface="Calibri"/>
                <a:ea typeface="Calibri"/>
                <a:cs typeface="Calibri"/>
              </a:rPr>
              <a:t>Pestel factors </a:t>
            </a: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r>
              <a:rPr lang="en-US" sz="3200" dirty="0">
                <a:latin typeface="Calibri"/>
                <a:ea typeface="Calibri"/>
                <a:cs typeface="Calibri"/>
              </a:rPr>
              <a:t>Political Birmingham city council can decide where I </a:t>
            </a:r>
            <a:r>
              <a:rPr lang="en-US" sz="3200">
                <a:latin typeface="Calibri"/>
                <a:ea typeface="Calibri"/>
                <a:cs typeface="Calibri"/>
              </a:rPr>
              <a:t>pitch.</a:t>
            </a:r>
          </a:p>
          <a:p>
            <a:r>
              <a:rPr lang="en-US" sz="3200" dirty="0">
                <a:latin typeface="Calibri"/>
                <a:ea typeface="Calibri"/>
                <a:cs typeface="Calibri"/>
              </a:rPr>
              <a:t>Street trade regu</a:t>
            </a:r>
            <a:r>
              <a:rPr lang="en-US" sz="3200">
                <a:latin typeface="Calibri"/>
                <a:ea typeface="Calibri"/>
                <a:cs typeface="Calibri"/>
              </a:rPr>
              <a:t>lations. </a:t>
            </a: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r>
              <a:rPr lang="en-US" sz="3200">
                <a:latin typeface="Calibri"/>
                <a:ea typeface="Calibri"/>
                <a:cs typeface="Calibri"/>
              </a:rPr>
              <a:t>Economic</a:t>
            </a:r>
          </a:p>
          <a:p>
            <a:r>
              <a:rPr lang="en-US" sz="3200" dirty="0">
                <a:latin typeface="Calibri"/>
                <a:ea typeface="Calibri"/>
                <a:cs typeface="Calibri"/>
              </a:rPr>
              <a:t>The cost of running may affect the price range </a:t>
            </a:r>
            <a:r>
              <a:rPr lang="en-US" sz="3200">
                <a:latin typeface="Calibri"/>
                <a:ea typeface="Calibri"/>
                <a:cs typeface="Calibri"/>
              </a:rPr>
              <a:t>and  also cost of living. </a:t>
            </a: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r>
              <a:rPr lang="en-US" sz="3200" dirty="0">
                <a:latin typeface="Calibri"/>
                <a:ea typeface="Calibri"/>
                <a:cs typeface="Calibri"/>
              </a:rPr>
              <a:t>Social there are high </a:t>
            </a:r>
            <a:r>
              <a:rPr lang="en-US" sz="3200">
                <a:latin typeface="Calibri"/>
                <a:ea typeface="Calibri"/>
                <a:cs typeface="Calibri"/>
              </a:rPr>
              <a:t>demands for  cheaper options for food.</a:t>
            </a:r>
          </a:p>
        </p:txBody>
      </p:sp>
    </p:spTree>
    <p:extLst>
      <p:ext uri="{BB962C8B-B14F-4D97-AF65-F5344CB8AC3E}">
        <p14:creationId xmlns:p14="http://schemas.microsoft.com/office/powerpoint/2010/main" val="2948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circuit board&#10;&#10;AI-generated content may be incorrect.">
            <a:extLst>
              <a:ext uri="{FF2B5EF4-FFF2-40B4-BE49-F238E27FC236}">
                <a16:creationId xmlns:a16="http://schemas.microsoft.com/office/drawing/2014/main" id="{B85446AE-4C7F-D6B6-912F-949FDEC813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1217" y="3421811"/>
            <a:ext cx="3817189" cy="3436189"/>
          </a:xfrm>
          <a:prstGeom prst="rect">
            <a:avLst/>
          </a:prstGeom>
        </p:spPr>
      </p:pic>
      <p:pic>
        <p:nvPicPr>
          <p:cNvPr id="3" name="Picture 2" descr="A person sitting at a desk working on a computer&#10;&#10;AI-generated content may be incorrect.">
            <a:extLst>
              <a:ext uri="{FF2B5EF4-FFF2-40B4-BE49-F238E27FC236}">
                <a16:creationId xmlns:a16="http://schemas.microsoft.com/office/drawing/2014/main" id="{71B35AA7-E8F7-9EC4-258C-4A44CE6E83A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84" b="-45906"/>
          <a:stretch>
            <a:fillRect/>
          </a:stretch>
        </p:blipFill>
        <p:spPr>
          <a:xfrm>
            <a:off x="7310887" y="3594"/>
            <a:ext cx="4876707" cy="34193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C5DCAF3-4AB4-828A-2ABF-CEC5D8558D37}"/>
              </a:ext>
            </a:extLst>
          </p:cNvPr>
          <p:cNvSpPr txBox="1"/>
          <p:nvPr/>
        </p:nvSpPr>
        <p:spPr>
          <a:xfrm>
            <a:off x="768884" y="489289"/>
            <a:ext cx="6329252" cy="5016758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>
                <a:latin typeface="Calibri"/>
                <a:ea typeface="Calibri"/>
                <a:cs typeface="Calibri"/>
              </a:rPr>
              <a:t>Social marking </a:t>
            </a:r>
          </a:p>
          <a:p>
            <a:r>
              <a:rPr lang="en-US" sz="3200" dirty="0">
                <a:latin typeface="Calibri"/>
                <a:ea typeface="Calibri"/>
                <a:cs typeface="Calibri"/>
              </a:rPr>
              <a:t>Sell my </a:t>
            </a:r>
            <a:r>
              <a:rPr lang="en-US" sz="3200">
                <a:latin typeface="Calibri"/>
                <a:ea typeface="Calibri"/>
                <a:cs typeface="Calibri"/>
              </a:rPr>
              <a:t>product</a:t>
            </a:r>
            <a:r>
              <a:rPr lang="en-US" sz="3200" dirty="0">
                <a:latin typeface="Calibri"/>
                <a:ea typeface="Calibri"/>
                <a:cs typeface="Calibri"/>
              </a:rPr>
              <a:t> through social </a:t>
            </a:r>
            <a:r>
              <a:rPr lang="en-US" sz="3200">
                <a:latin typeface="Calibri"/>
                <a:ea typeface="Calibri"/>
                <a:cs typeface="Calibri"/>
              </a:rPr>
              <a:t>media  Facebook tick Tok twitter.</a:t>
            </a: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r>
              <a:rPr lang="en-US" sz="3200">
                <a:latin typeface="Calibri"/>
                <a:ea typeface="Calibri"/>
                <a:cs typeface="Calibri"/>
              </a:rPr>
              <a:t>Location </a:t>
            </a:r>
            <a:endParaRPr lang="en-US" sz="3200" dirty="0">
              <a:latin typeface="Calibri"/>
              <a:ea typeface="Calibri"/>
              <a:cs typeface="Calibri"/>
            </a:endParaRPr>
          </a:p>
          <a:p>
            <a:r>
              <a:rPr lang="en-US" sz="3200" dirty="0">
                <a:latin typeface="Calibri"/>
                <a:ea typeface="Calibri"/>
                <a:cs typeface="Calibri"/>
              </a:rPr>
              <a:t>High customer   cliental area with university's  businesses and </a:t>
            </a:r>
            <a:r>
              <a:rPr lang="en-US" sz="3200">
                <a:latin typeface="Calibri"/>
                <a:ea typeface="Calibri"/>
                <a:cs typeface="Calibri"/>
              </a:rPr>
              <a:t>shoppers'</a:t>
            </a:r>
            <a:r>
              <a:rPr lang="en-US" sz="3200" dirty="0">
                <a:latin typeface="Calibri"/>
                <a:ea typeface="Calibri"/>
                <a:cs typeface="Calibri"/>
              </a:rPr>
              <a:t> high volumes. </a:t>
            </a:r>
          </a:p>
          <a:p>
            <a:endParaRPr lang="en-US" sz="32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318573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hand pointing at a graph on a computer screen&#10;&#10;AI-generated content may be incorrect.">
            <a:extLst>
              <a:ext uri="{FF2B5EF4-FFF2-40B4-BE49-F238E27FC236}">
                <a16:creationId xmlns:a16="http://schemas.microsoft.com/office/drawing/2014/main" id="{E1EA1CD4-A501-9A7A-1BE2-6B61662F1C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8489" y="0"/>
            <a:ext cx="554498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5B15E59-8916-1D23-74DA-03498E5809AA}"/>
              </a:ext>
            </a:extLst>
          </p:cNvPr>
          <p:cNvSpPr txBox="1"/>
          <p:nvPr/>
        </p:nvSpPr>
        <p:spPr>
          <a:xfrm>
            <a:off x="2449" y="631075"/>
            <a:ext cx="7000752" cy="809452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>
                <a:latin typeface="Calibri"/>
                <a:ea typeface="Calibri"/>
                <a:cs typeface="Calibri"/>
              </a:rPr>
              <a:t>Funding needed  to start </a:t>
            </a:r>
            <a:endParaRPr lang="en-US" sz="4000" dirty="0">
              <a:latin typeface="Calibri"/>
              <a:ea typeface="Calibri"/>
              <a:cs typeface="Calibri"/>
            </a:endParaRPr>
          </a:p>
          <a:p>
            <a:r>
              <a:rPr lang="en-US" sz="4000">
                <a:latin typeface="Calibri"/>
                <a:ea typeface="Calibri"/>
                <a:cs typeface="Calibri"/>
              </a:rPr>
              <a:t>Potato oven and setup equipment 2000</a:t>
            </a:r>
          </a:p>
          <a:p>
            <a:r>
              <a:rPr lang="en-US" sz="4000">
                <a:latin typeface="Calibri"/>
                <a:ea typeface="Calibri"/>
                <a:cs typeface="Calibri"/>
              </a:rPr>
              <a:t>Stock  1,200</a:t>
            </a:r>
            <a:endParaRPr lang="en-US" sz="4000" dirty="0">
              <a:latin typeface="Calibri"/>
              <a:ea typeface="Calibri"/>
              <a:cs typeface="Calibri"/>
            </a:endParaRPr>
          </a:p>
          <a:p>
            <a:r>
              <a:rPr lang="en-US" sz="4000" dirty="0">
                <a:latin typeface="Calibri"/>
                <a:ea typeface="Calibri"/>
                <a:cs typeface="Calibri"/>
              </a:rPr>
              <a:t>Licenses and certificates and </a:t>
            </a:r>
            <a:r>
              <a:rPr lang="en-US" sz="4000">
                <a:latin typeface="Calibri"/>
                <a:ea typeface="Calibri"/>
                <a:cs typeface="Calibri"/>
              </a:rPr>
              <a:t>insurance 900</a:t>
            </a:r>
          </a:p>
          <a:p>
            <a:r>
              <a:rPr lang="en-US" sz="4000">
                <a:latin typeface="Calibri"/>
                <a:ea typeface="Calibri"/>
                <a:cs typeface="Calibri"/>
              </a:rPr>
              <a:t>Rent 1,800</a:t>
            </a:r>
            <a:endParaRPr lang="en-US" sz="4000" dirty="0">
              <a:latin typeface="Calibri"/>
              <a:ea typeface="Calibri"/>
              <a:cs typeface="Calibri"/>
            </a:endParaRPr>
          </a:p>
          <a:p>
            <a:r>
              <a:rPr lang="en-US" sz="4000" dirty="0">
                <a:latin typeface="Calibri"/>
                <a:ea typeface="Calibri"/>
                <a:cs typeface="Calibri"/>
              </a:rPr>
              <a:t>Advertising </a:t>
            </a:r>
            <a:r>
              <a:rPr lang="en-US" sz="4000">
                <a:latin typeface="Calibri"/>
                <a:ea typeface="Calibri"/>
                <a:cs typeface="Calibri"/>
              </a:rPr>
              <a:t>leaflets 500</a:t>
            </a:r>
          </a:p>
          <a:p>
            <a:r>
              <a:rPr lang="en-US" sz="4000">
                <a:latin typeface="Calibri"/>
                <a:ea typeface="Calibri"/>
                <a:cs typeface="Calibri"/>
              </a:rPr>
              <a:t>Wages 1,200</a:t>
            </a:r>
            <a:endParaRPr lang="en-US" sz="4000" dirty="0">
              <a:latin typeface="Calibri"/>
              <a:ea typeface="Calibri"/>
              <a:cs typeface="Calibri"/>
            </a:endParaRPr>
          </a:p>
          <a:p>
            <a:r>
              <a:rPr lang="en-US" sz="4000">
                <a:latin typeface="Calibri"/>
                <a:ea typeface="Calibri"/>
                <a:cs typeface="Calibri"/>
              </a:rPr>
              <a:t>400 spare for emergency </a:t>
            </a:r>
            <a:endParaRPr lang="en-US" sz="4000" dirty="0">
              <a:latin typeface="Calibri"/>
              <a:ea typeface="Calibri"/>
              <a:cs typeface="Calibri"/>
            </a:endParaRPr>
          </a:p>
          <a:p>
            <a:r>
              <a:rPr lang="en-US" sz="4000">
                <a:latin typeface="Calibri"/>
                <a:ea typeface="Calibri"/>
                <a:cs typeface="Calibri"/>
              </a:rPr>
              <a:t>Total 8,000</a:t>
            </a:r>
            <a:endParaRPr lang="en-US" sz="4000" dirty="0">
              <a:latin typeface="Calibri"/>
              <a:ea typeface="Calibri"/>
              <a:cs typeface="Calibri"/>
            </a:endParaRPr>
          </a:p>
          <a:p>
            <a:endParaRPr lang="en-US" sz="4000" dirty="0">
              <a:latin typeface="Calibri"/>
              <a:ea typeface="Calibri"/>
              <a:cs typeface="Calibri"/>
            </a:endParaRPr>
          </a:p>
          <a:p>
            <a:endParaRPr lang="en-US" sz="40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90751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5B3FBE6-0BE1-8E17-1E30-46FA44737CEC}"/>
              </a:ext>
            </a:extLst>
          </p:cNvPr>
          <p:cNvSpPr txBox="1"/>
          <p:nvPr/>
        </p:nvSpPr>
        <p:spPr>
          <a:xfrm>
            <a:off x="10351" y="-46140"/>
            <a:ext cx="11930331" cy="7478970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latin typeface="Calibri"/>
                <a:ea typeface="Calibri"/>
                <a:cs typeface="Calibri"/>
              </a:rPr>
              <a:t>Harvard </a:t>
            </a:r>
            <a:r>
              <a:rPr lang="en-US" sz="3200">
                <a:latin typeface="Calibri"/>
                <a:ea typeface="Calibri"/>
                <a:cs typeface="Calibri"/>
              </a:rPr>
              <a:t>reference</a:t>
            </a:r>
            <a:r>
              <a:rPr lang="en-US" sz="3200" dirty="0">
                <a:latin typeface="Calibri"/>
                <a:ea typeface="Calibri"/>
                <a:cs typeface="Calibri"/>
              </a:rPr>
              <a:t> list </a:t>
            </a:r>
          </a:p>
          <a:p>
            <a:endParaRPr lang="en-US" sz="3200" dirty="0">
              <a:latin typeface="Calibri"/>
              <a:ea typeface="Calibri"/>
              <a:cs typeface="Calibri"/>
            </a:endParaRPr>
          </a:p>
          <a:p>
            <a:r>
              <a:rPr lang="en-US" sz="3200" dirty="0">
                <a:latin typeface="Calibri"/>
                <a:ea typeface="Calibri"/>
                <a:cs typeface="Calibri"/>
              </a:rPr>
              <a:t>Birmingham City </a:t>
            </a:r>
            <a:r>
              <a:rPr lang="en-US" sz="3200">
                <a:latin typeface="Calibri"/>
                <a:ea typeface="Calibri"/>
                <a:cs typeface="Calibri"/>
              </a:rPr>
              <a:t>Council</a:t>
            </a:r>
            <a:endParaRPr lang="en-US" sz="3200" dirty="0">
              <a:latin typeface="Calibri"/>
              <a:ea typeface="Calibri"/>
              <a:cs typeface="Calibri"/>
            </a:endParaRPr>
          </a:p>
          <a:p>
            <a:r>
              <a:rPr lang="en-US" sz="3200" dirty="0">
                <a:latin typeface="Calibri"/>
                <a:ea typeface="Calibri"/>
                <a:cs typeface="Calibri"/>
              </a:rPr>
              <a:t>Birmingham City Council (2024) street trading and market </a:t>
            </a:r>
            <a:r>
              <a:rPr lang="en-US" sz="3200" dirty="0" err="1">
                <a:latin typeface="Calibri"/>
                <a:ea typeface="Calibri"/>
                <a:cs typeface="Calibri"/>
              </a:rPr>
              <a:t>licence</a:t>
            </a:r>
            <a:r>
              <a:rPr lang="en-US" sz="3200" dirty="0">
                <a:latin typeface="Calibri"/>
                <a:ea typeface="Calibri"/>
                <a:cs typeface="Calibri"/>
              </a:rPr>
              <a:t>, </a:t>
            </a:r>
            <a:r>
              <a:rPr lang="en-US" sz="3200" dirty="0" err="1">
                <a:latin typeface="Calibri"/>
                <a:ea typeface="Calibri"/>
                <a:cs typeface="Calibri"/>
              </a:rPr>
              <a:t>Avalable</a:t>
            </a:r>
            <a:r>
              <a:rPr lang="en-US" sz="3200" dirty="0">
                <a:latin typeface="Calibri"/>
                <a:ea typeface="Calibri"/>
                <a:cs typeface="Calibri"/>
              </a:rPr>
              <a:t> at </a:t>
            </a:r>
          </a:p>
          <a:p>
            <a:r>
              <a:rPr lang="en-US" sz="3200" dirty="0">
                <a:latin typeface="Calibri"/>
                <a:ea typeface="Calibri"/>
                <a:cs typeface="Calibri"/>
              </a:rPr>
              <a:t>Https://www.birmingham.gov.uk</a:t>
            </a:r>
          </a:p>
          <a:p>
            <a:r>
              <a:rPr lang="en-US" sz="3200">
                <a:latin typeface="Calibri"/>
                <a:ea typeface="Calibri"/>
                <a:cs typeface="Calibri"/>
              </a:rPr>
              <a:t>Accessed 14 March</a:t>
            </a:r>
          </a:p>
          <a:p>
            <a:r>
              <a:rPr lang="en-US" sz="3200" dirty="0">
                <a:latin typeface="Calibri"/>
                <a:ea typeface="Calibri"/>
                <a:cs typeface="Calibri"/>
              </a:rPr>
              <a:t>Statista(2024)street food market and consumer trends </a:t>
            </a:r>
            <a:r>
              <a:rPr lang="en-US" sz="3200" dirty="0" err="1">
                <a:latin typeface="Calibri"/>
                <a:ea typeface="Calibri"/>
                <a:cs typeface="Calibri"/>
              </a:rPr>
              <a:t>uk.Avalable</a:t>
            </a:r>
            <a:r>
              <a:rPr lang="en-US" sz="3200" dirty="0">
                <a:latin typeface="Calibri"/>
                <a:ea typeface="Calibri"/>
                <a:cs typeface="Calibri"/>
              </a:rPr>
              <a:t> at. </a:t>
            </a:r>
          </a:p>
          <a:p>
            <a:r>
              <a:rPr lang="en-US" sz="3200">
                <a:latin typeface="Calibri"/>
                <a:ea typeface="Calibri"/>
                <a:cs typeface="Calibri"/>
              </a:rPr>
              <a:t>Https:\\ </a:t>
            </a:r>
            <a:r>
              <a:rPr lang="en-US" sz="3200" dirty="0">
                <a:latin typeface="Calibri"/>
                <a:ea typeface="Calibri"/>
                <a:cs typeface="Calibri"/>
                <a:hlinkClick r:id="rId2"/>
              </a:rPr>
              <a:t>www.statista.com</a:t>
            </a:r>
            <a:r>
              <a:rPr lang="en-US" sz="3200">
                <a:latin typeface="Calibri"/>
                <a:ea typeface="Calibri"/>
                <a:cs typeface="Calibri"/>
              </a:rPr>
              <a:t> accessed  March</a:t>
            </a:r>
            <a:r>
              <a:rPr lang="en-US" sz="3200" dirty="0">
                <a:latin typeface="Calibri"/>
                <a:ea typeface="Calibri"/>
                <a:cs typeface="Calibri"/>
              </a:rPr>
              <a:t>  13 </a:t>
            </a:r>
          </a:p>
          <a:p>
            <a:r>
              <a:rPr lang="en-US" sz="3200" dirty="0">
                <a:latin typeface="Calibri"/>
                <a:ea typeface="Calibri"/>
                <a:cs typeface="Calibri"/>
              </a:rPr>
              <a:t>Mind </a:t>
            </a:r>
            <a:r>
              <a:rPr lang="en-US" sz="3200" dirty="0" err="1">
                <a:latin typeface="Calibri"/>
                <a:ea typeface="Calibri"/>
                <a:cs typeface="Calibri"/>
              </a:rPr>
              <a:t>toold</a:t>
            </a:r>
            <a:r>
              <a:rPr lang="en-US" sz="3200" dirty="0">
                <a:latin typeface="Calibri"/>
                <a:ea typeface="Calibri"/>
                <a:cs typeface="Calibri"/>
              </a:rPr>
              <a:t> (2023)PESTEL analysis: available at https:\\www.mindtools.com</a:t>
            </a:r>
          </a:p>
          <a:p>
            <a:r>
              <a:rPr lang="en-US" sz="3200">
                <a:latin typeface="Calibri"/>
                <a:ea typeface="Calibri"/>
                <a:cs typeface="Calibri"/>
              </a:rPr>
              <a:t>March 15.</a:t>
            </a:r>
          </a:p>
          <a:p>
            <a:r>
              <a:rPr lang="en-US" sz="3200" dirty="0">
                <a:latin typeface="Calibri"/>
                <a:ea typeface="Calibri"/>
                <a:cs typeface="Calibri"/>
              </a:rPr>
              <a:t>UK Government (2024) set up and register as self </a:t>
            </a:r>
            <a:r>
              <a:rPr lang="en-US" sz="3200" dirty="0" err="1">
                <a:latin typeface="Calibri"/>
                <a:ea typeface="Calibri"/>
                <a:cs typeface="Calibri"/>
              </a:rPr>
              <a:t>emplyed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dirty="0" err="1">
                <a:latin typeface="Calibri"/>
                <a:ea typeface="Calibri"/>
                <a:cs typeface="Calibri"/>
              </a:rPr>
              <a:t>avalable</a:t>
            </a:r>
            <a:r>
              <a:rPr lang="en-US" sz="3200" dirty="0">
                <a:latin typeface="Calibri"/>
                <a:ea typeface="Calibri"/>
                <a:cs typeface="Calibri"/>
              </a:rPr>
              <a:t> at</a:t>
            </a:r>
          </a:p>
          <a:p>
            <a:r>
              <a:rPr lang="en-US" sz="3200" dirty="0">
                <a:latin typeface="Calibri"/>
                <a:ea typeface="Calibri"/>
                <a:cs typeface="Calibri"/>
              </a:rPr>
              <a:t> https :www.gov.ul </a:t>
            </a:r>
            <a:r>
              <a:rPr lang="en-US" sz="3200">
                <a:latin typeface="Calibri"/>
                <a:ea typeface="Calibri"/>
                <a:cs typeface="Calibri"/>
              </a:rPr>
              <a:t>accessed</a:t>
            </a:r>
            <a:r>
              <a:rPr lang="en-US" sz="3200" dirty="0">
                <a:latin typeface="Calibri"/>
                <a:ea typeface="Calibri"/>
                <a:cs typeface="Calibri"/>
              </a:rPr>
              <a:t> 14 March</a:t>
            </a:r>
            <a:endParaRPr lang="en-US"/>
          </a:p>
          <a:p>
            <a:endParaRPr lang="en-US" sz="32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15699518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Earth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Earth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0E0D5035-C7F2-4607-91F4-D5D5F886A15A}" vid="{EAFF3D8B-AC13-4E90-80A9-182200FBC86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PortalVTI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761</cp:revision>
  <dcterms:created xsi:type="dcterms:W3CDTF">2026-03-12T13:15:17Z</dcterms:created>
  <dcterms:modified xsi:type="dcterms:W3CDTF">2026-03-15T19:38:37Z</dcterms:modified>
</cp:coreProperties>
</file>