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321" r:id="rId3"/>
    <p:sldId id="315" r:id="rId4"/>
    <p:sldId id="257" r:id="rId5"/>
    <p:sldId id="316" r:id="rId6"/>
    <p:sldId id="311" r:id="rId7"/>
    <p:sldId id="317" r:id="rId8"/>
    <p:sldId id="318" r:id="rId9"/>
    <p:sldId id="323" r:id="rId10"/>
    <p:sldId id="310" r:id="rId11"/>
    <p:sldId id="320" r:id="rId12"/>
    <p:sldId id="258" r:id="rId13"/>
    <p:sldId id="259" r:id="rId14"/>
    <p:sldId id="319" r:id="rId15"/>
    <p:sldId id="261" r:id="rId16"/>
    <p:sldId id="312" r:id="rId17"/>
    <p:sldId id="260" r:id="rId18"/>
    <p:sldId id="324" r:id="rId19"/>
    <p:sldId id="314" r:id="rId20"/>
    <p:sldId id="322" r:id="rId21"/>
    <p:sldId id="30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8:43.641"/>
    </inkml:context>
    <inkml:brush xml:id="br0">
      <inkml:brushProperty name="width" value="0.2" units="cm"/>
      <inkml:brushProperty name="height" value="0.2" units="cm"/>
    </inkml:brush>
  </inkml:definitions>
  <inkml:trace contextRef="#ctx0" brushRef="#br0">3569 1030 24575,'-668'0'0,"641"-1"0,0-2 0,-34-7 0,29 4 0,-33-2 0,-47 7 0,-17 0 0,114-2 0,1 0 0,-1 0 0,1-2 0,0 0 0,1 0 0,-27-15 0,26 12 0,-1 0 0,0 2 0,0 0 0,-1 0 0,-26-5 0,-50 5 0,71 7 0,1-2 0,0-1 0,-1 0 0,1-2 0,-28-8 0,-36-13 0,-27-11 0,87 28 0,0 0 0,-27-3 0,-11-4 0,48 10 0,1 0 0,-25-15 0,-8-3 0,-103-33 0,-71-30 0,5 8 0,65 26 0,71 22 0,-105-56 0,169 79 0,0 0 0,0 1 0,-1 1 0,1 0 0,-18-2 0,27 5 0,-1 0 0,1-1 0,0 0 0,0 0 0,0 0 0,-9-7 0,8 5 0,1 1 0,-1 0 0,0 1 0,-14-6 0,13 6 0,0 0 0,1 0 0,-1 0 0,0-1 0,1-1 0,0 1 0,0-1 0,0 0 0,1-1 0,0 1 0,0-1 0,-5-7 0,-32-35 0,27 28 0,-2 0 0,0 1 0,-1 1 0,-1 1 0,-22-15 0,23 19-1365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8:46.738"/>
    </inkml:context>
    <inkml:brush xml:id="br0">
      <inkml:brushProperty name="width" value="0.2" units="cm"/>
      <inkml:brushProperty name="height" value="0.2" units="cm"/>
    </inkml:brush>
  </inkml:definitions>
  <inkml:trace contextRef="#ctx0" brushRef="#br0">3513 981 24575,'-59'0'0,"1"-3"0,-67-12 0,-107-40 0,166 38 0,16 6 0,0 3 0,-63-3 0,78 8 0,-6-2 0,-81-22 0,43 7 0,28 8 0,20 5 0,0 0 0,-1 2 0,-36-1 0,-18 7 0,-38-2 0,104 0 0,1-1 0,0-1 0,0-1 0,-25-9 0,-78-21 0,112 31 0,1-1 0,0 1 0,0-2 0,-10-5 0,-27-11 0,-165-39 0,102 31 0,-149-20 0,29 7 0,210 37 0,-70-20 0,-66-31 0,109 42 0,23 7 0,-1-1 0,-22-12 0,15 5 0,14 7 0,0 0 0,1-1 0,0 0 0,1-2 0,-21-17 0,24 17 0,-1 1 0,-15-9 0,18 13 0,1 0 0,0-1 0,1 1 0,-1-2 0,1 1 0,-12-16 0,11 12 0,-1 0 0,0 0 0,-1 1 0,0 1 0,-1 0 0,0 0 0,0 1 0,-1 1 0,0 0 0,-21-8 0,-51-38-1365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8:49.413"/>
    </inkml:context>
    <inkml:brush xml:id="br0">
      <inkml:brushProperty name="width" value="0.2" units="cm"/>
      <inkml:brushProperty name="height" value="0.2" units="cm"/>
    </inkml:brush>
  </inkml:definitions>
  <inkml:trace contextRef="#ctx0" brushRef="#br0">1852 812 24575,'-7'-6'0,"0"1"0,-1 0 0,0 0 0,0 1 0,0 0 0,-16-5 0,-4-2 0,14 4 0,0 0 0,-1 1 0,0 0 0,0 2 0,-1 0 0,1 0 0,-26-1 0,-7 0 0,-54-12 0,71 11 0,-20-7 0,33 8 0,1 1 0,-28-3 0,7 3 0,1-2 0,-1-1 0,-47-15 0,27 4 0,22 9 0,1-3 0,-64-29 0,66 25 0,16 7 0,-29-17 0,35 19 0,0 0 0,-20-7 0,21 10 0,0-1 0,1 1 0,0-2 0,-16-10 0,12 6 0,0 0 0,-25-12 0,-16-11 0,19 4 0,26 20 0,-1 1 0,0 0 0,0 1 0,-1 0 0,-20-10 0,20 12 0,1-1 0,0 0 0,0-1 0,0 0 0,1-1 0,0 0 0,-13-16 0,13 14 0,-2-1 0,1 1 0,-1 1 0,-23-15 0,-10-2 0,24 13 0,0 2 0,-28-12 0,27 15 82,7 3-289,0 0 0,1 0 1,0-2-1,0 0 0,0 0 1,-13-11-1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8:54.152"/>
    </inkml:context>
    <inkml:brush xml:id="br0">
      <inkml:brushProperty name="width" value="0.2" units="cm"/>
      <inkml:brushProperty name="height" value="0.2" units="cm"/>
    </inkml:brush>
  </inkml:definitions>
  <inkml:trace contextRef="#ctx0" brushRef="#br0">2024 665 24575,'-87'2'0,"-98"-5"0,164 0 0,0-2 0,0 0 0,1-1 0,0-1 0,-19-10 0,12 5 0,-46-12 0,-9 3 0,-135-52 0,140 34 0,62 29 0,-1 2 0,0 0 0,-1 1 0,1 0 0,-1 1 0,0 1 0,-1 1 0,-20-3 0,17 6 0,7 1 0,0-1 0,0-1 0,0 0 0,0 0 0,0-1 0,1-1 0,-21-8 0,-9-7 0,30 15 0,0-2 0,1 1 0,-14-10 0,-3-2 0,-1 2 0,-61-23 0,54 23 0,-55-28 0,76 35 0,-1 0 0,1 2 0,-1 0 0,-19-4 0,22 7 0,0-1 0,1 0 0,-1-1 0,1-1 0,0 0 0,0-1 0,-15-10 0,14 6-124,-1-1 0,0 2 0,-1 0 0,0 1 0,-1 1 0,0 0-1,0 1 1,-1 1 0,0 0 0,-21-2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9:09.706"/>
    </inkml:context>
    <inkml:brush xml:id="br0">
      <inkml:brushProperty name="width" value="0.2" units="cm"/>
      <inkml:brushProperty name="height" value="0.2" units="cm"/>
    </inkml:brush>
  </inkml:definitions>
  <inkml:trace contextRef="#ctx0" brushRef="#br0">1725 0 24575,'-9'1'0,"-1"0"0,0 0 0,1 1 0,-1 0 0,1 1 0,-1 0 0,1 1 0,-17 8 0,6 0 0,0 0 0,-28 25 0,13-6 0,23-19 0,-1-1 0,-15 11 0,13-10 0,0 0 0,1 0 0,-13 17 0,-14 12 0,-7 0 0,-49 47 0,-58 69 0,106-104 0,3 2 0,2 2 0,3 1 0,-56 108 0,42-68 0,-4 9 0,54-96 0,-106 240 0,55-108 0,-57 177 0,-21 164 0,110-404 0,-21 131 0,-10 43 0,17-95 0,18-69 0,6-36 0,3 0 0,-6 93 0,16 281 0,3-189 0,0-81 0,33 246 0,-17-290 0,53 179 0,-38-169 0,-20-73 0,33 88 0,-1-28 0,81 167 0,125 183 0,-105-243 0,-131-200 0,0-2 0,1 1 0,1-2 0,1 0 0,20 12 0,14 13 0,-40-32 0,-1 0 0,2-1 0,21 10 0,17 9 0,64 40 0,-93-56 0,1-1 0,27 7 0,26 9 0,-10 0 0,-39-16 0,49 25 0,-38-15 0,-24-13 0,-1 0 0,13 10 0,9 6-682,60 28-1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9:11.609"/>
    </inkml:context>
    <inkml:brush xml:id="br0">
      <inkml:brushProperty name="width" value="0.2" units="cm"/>
      <inkml:brushProperty name="height" value="0.2" units="cm"/>
    </inkml:brush>
  </inkml:definitions>
  <inkml:trace contextRef="#ctx0" brushRef="#br0">150 1 24575,'3'0'0,"0"1"0,0 0 0,0 1 0,0-1 0,0 0 0,-1 1 0,1 0 0,0 0 0,-1-1 0,4 5 0,2-1 0,22 19 0,-1 1 0,0 1 0,-2 1 0,-1 1 0,-2 2 0,-1 0 0,-1 2 0,19 36 0,-28-48 0,0-1 0,1 0 0,0-1 0,2-1 0,0 0 0,1-2 0,26 20 0,-16-11 0,0 1 0,33 43 0,-14-17 0,-42-47 0,0 1 0,-1-1 0,1 1 0,-1 0 0,0 0 0,-1 0 0,4 8 0,-5-11 0,-1 0 0,1 0 0,0 0 0,-1 0 0,0 0 0,0 1 0,1-1 0,-1 0 0,0 0 0,-1 0 0,1 0 0,0 0 0,-1 0 0,1 0 0,-1 1 0,1-1 0,-1 0 0,0-1 0,0 1 0,0 0 0,0 0 0,0 0 0,-2 2 0,-5 3 0,0 1 0,0-1 0,-1-1 0,0 1 0,0-1 0,0-1 0,-1 0 0,0 0 0,0-1 0,0 0 0,0-1 0,-1 0 0,1-1 0,-14 2 0,-17 0 0,0-2 0,-61-5 0,30 1 0,-286 2-1365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9:14.592"/>
    </inkml:context>
    <inkml:brush xml:id="br0">
      <inkml:brushProperty name="width" value="0.2" units="cm"/>
      <inkml:brushProperty name="height" value="0.2" units="cm"/>
    </inkml:brush>
  </inkml:definitions>
  <inkml:trace contextRef="#ctx0" brushRef="#br0">1 1423 24575,'18'-59'0,"4"1"0,44-85 0,-53 117 0,83-176 0,-61 114 0,-23 54 0,28-53 0,-30 68 0,10-31 0,6-11 0,-19 44 0,-1 1 0,0-1 0,-1 0 0,-1 0 0,-1 0 0,2-23 0,0 17 0,0 0 0,13-34 0,-10 34 0,-1 0 0,7-36 0,-10 8-15,-3-86-1,-3 79-1318</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9:32.967"/>
    </inkml:context>
    <inkml:brush xml:id="br0">
      <inkml:brushProperty name="width" value="0.2" units="cm"/>
      <inkml:brushProperty name="height" value="0.2" units="cm"/>
    </inkml:brush>
  </inkml:definitions>
  <inkml:trace contextRef="#ctx0" brushRef="#br0">1 1 24575,'0'0'0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9:17.036"/>
    </inkml:context>
    <inkml:brush xml:id="br0">
      <inkml:brushProperty name="width" value="0.2" units="cm"/>
      <inkml:brushProperty name="height" value="0.2" units="cm"/>
    </inkml:brush>
  </inkml:definitions>
  <inkml:trace contextRef="#ctx0" brushRef="#br0">472 1072 24575,'1'-76'0,"-3"-87"0,0 147 0,-1-1 0,-1 1 0,-1 0 0,-7-17 0,5 12 0,-8-29 0,8 14 0,-20-78 0,23 100 0,-1-1 0,-1 1 0,0 0 0,-1 1 0,-14-21 0,5 11 0,10 14 0,-1-1 0,0 1 0,-1 0 0,-14-13 0,15 16 0,0-1 0,0 0 0,0-1 0,1 0 0,0 1 0,0-2 0,1 1 0,0-1 0,1 0 0,0 0 0,-4-11 0,4 11 0,0 1 0,-1-1 0,0 1 0,-1 0 0,1 1 0,-2-1 0,1 1 0,-1 0 0,-9-7 0,-26-29 0,35 35 82,-1 0 0,0 0 0,-12-8 0,13 11-324,1 0 0,0 0 1,0-1-1,0 0 0,0 0 0,-8-14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9:19.484"/>
    </inkml:context>
    <inkml:brush xml:id="br0">
      <inkml:brushProperty name="width" value="0.2" units="cm"/>
      <inkml:brushProperty name="height" value="0.2" units="cm"/>
    </inkml:brush>
  </inkml:definitions>
  <inkml:trace contextRef="#ctx0" brushRef="#br0">512 1 24575,'-426'0'0,"420"0"0,0 0 0,0 0 0,0 1 0,-1 0 0,1 0 0,0 1 0,-10 3 0,14-4 0,1 0 0,-1 0 0,0 0 0,1 0 0,-1 0 0,1 0 0,-1 0 0,1 1 0,0-1 0,0 0 0,-1 1 0,1-1 0,0 1 0,0 0 0,0-1 0,1 1 0,-1 0 0,0-1 0,1 1 0,-1 0 0,1 0 0,-1 0 0,1 0 0,0-1 0,0 1 0,0 0 0,0 0 0,0 0 0,0 0 0,1 2 0,1 6 0,1-1 0,0 0 0,0 1 0,1-1 0,0-1 0,1 1 0,0 0 0,0-1 0,1 0 0,0 0 0,0-1 0,12 11 0,11 8 0,57 40 0,-81-63 0,20 14 0,-13-10 0,0 1 0,-1 1 0,20 18 0,2 7 0,-26-29 0,-1 1 0,0-1 0,0 2 0,0-1 0,-1 1 0,0-1 0,0 2 0,0-1 0,-1 0 0,0 1 0,-1 0 0,0 0 0,3 9 0,-2 10-80,-2 0 0,0 1 0,-4 42 0,1-41-965</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9:21.596"/>
    </inkml:context>
    <inkml:brush xml:id="br0">
      <inkml:brushProperty name="width" value="0.2" units="cm"/>
      <inkml:brushProperty name="height" value="0.2" units="cm"/>
    </inkml:brush>
  </inkml:definitions>
  <inkml:trace contextRef="#ctx0" brushRef="#br0">92 1 24575,'1'46'0,"0"-9"0,-2 0 0,-1 0 0,-9 47 0,-2-6 0,10-51 0,-2-1 0,0 0 0,-12 31 0,9-35 69,1 1-1,1 0 0,1 0 0,-2 35 1,3 94-1776</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9:35.161"/>
    </inkml:context>
    <inkml:brush xml:id="br0">
      <inkml:brushProperty name="width" value="0.2" units="cm"/>
      <inkml:brushProperty name="height" value="0.2" units="cm"/>
    </inkml:brush>
  </inkml:definitions>
  <inkml:trace contextRef="#ctx0" brushRef="#br0">0 0 24575</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9:39.922"/>
    </inkml:context>
    <inkml:brush xml:id="br0">
      <inkml:brushProperty name="width" value="0.2" units="cm"/>
      <inkml:brushProperty name="height" value="0.2" units="cm"/>
    </inkml:brush>
  </inkml:definitions>
  <inkml:trace contextRef="#ctx0" brushRef="#br0">0 0 24575,'255'17'0,"-170"-9"0,16 1 0,358 20 0,655-28 0,-481-3 0,1503 2-1365,-2103 0-5461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19:41.617"/>
    </inkml:context>
    <inkml:brush xml:id="br0">
      <inkml:brushProperty name="width" value="0.2" units="cm"/>
      <inkml:brushProperty name="height" value="0.2" units="cm"/>
    </inkml:brush>
  </inkml:definitions>
  <inkml:trace contextRef="#ctx0" brushRef="#br0">1 1 24575,'23'2'0,"0"1"0,-1 1 0,0 0 0,1 2 0,-2 1 0,32 14 0,39 12 0,51 2 0,-92-24 0,-12 0 0,0 3 0,60 28 0,-40-15 0,-42-20 0,13 6 0,0-1 0,35 9 0,-59-20 0,1 1 0,-1 0 0,0 0 0,0 0 0,0 1 0,0 0 0,0 0 0,-1 1 0,0 0 0,1 0 0,-1 0 0,0 0 0,-1 1 0,1 0 0,-1 0 0,0 0 0,0 0 0,-1 1 0,1-1 0,-1 1 0,-1 0 0,1 0 0,-1 0 0,0 0 0,0 1 0,-1-1 0,0 1 0,0-1 0,0 13 0,1 8 0,-2-1 0,0 1 0,-6 28 0,4-44 0,0-1 0,-1 1 0,0-1 0,-1 0 0,0 0 0,0-1 0,-1 1 0,-1-1 0,1 0 0,-12 14 0,3-9 0,-1 1 0,0-2 0,0 0 0,-2 0 0,1-2 0,-2 0 0,-29 13 0,-2-2 0,-87 23 0,112-38 73,0-2 1,0-1-1,-40 1 0,-75-6-407,54-2-990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3:20:00.044"/>
    </inkml:context>
    <inkml:brush xml:id="br0">
      <inkml:brushProperty name="width" value="0.2" units="cm"/>
      <inkml:brushProperty name="height" value="0.2" units="cm"/>
    </inkml:brush>
  </inkml:definitions>
  <inkml:trace contextRef="#ctx0" brushRef="#br0">32 1 24575,'1'210'0,"-3"241"0,-13-251 0,-1 33 0,17 156 0,-1-389 0,0 9 0,0 1 0,1-1 0,2 12 0,-2-19 0,-1-1 0,0 1 0,1-1 0,0 1 0,-1-1 0,1 0 0,0 1 0,-1-1 0,1 0 0,0 1 0,0-1 0,2 2 0,-2-2 0,0-1 0,-1 0 0,1 0 0,0 1 0,-1-1 0,1 0 0,0 0 0,-1 0 0,1 1 0,0-1 0,0 0 0,-1 0 0,1 0 0,0-1 0,0 1 0,-1 0 0,1 0 0,0 0 0,0 0 0,-1-1 0,1 1 0,0 0 0,-1-1 0,1 1 0,-1 0 0,1-1 0,0 1 0,0-2 0,8-5 0,0-1 0,0 0 0,9-13 0,22-20 0,-28 32 0,0 1 0,1 0 0,0 0 0,0 2 0,0-1 0,1 2 0,0 0 0,0 0 0,1 2 0,17-3 0,12 1 0,0 3 0,49 3 0,-78-1 0,536 3 0,-343-4 0,-199 1-273,0 0 0,0 1 0,0 0 0,9 3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8:29:33.213"/>
    </inkml:context>
    <inkml:brush xml:id="br0">
      <inkml:brushProperty name="width" value="0.05" units="cm"/>
      <inkml:brushProperty name="height" value="0.05" units="cm"/>
      <inkml:brushProperty name="color" value="#F6630D"/>
    </inkml:brush>
  </inkml:definitions>
  <inkml:trace contextRef="#ctx0" brushRef="#br0">0 1 24575,'546'0'-1365,"-520"0"-5461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8:30:20.799"/>
    </inkml:context>
    <inkml:brush xml:id="br0">
      <inkml:brushProperty name="width" value="0.05" units="cm"/>
      <inkml:brushProperty name="height" value="0.05" units="cm"/>
      <inkml:brushProperty name="color" value="#E71224"/>
    </inkml:brush>
  </inkml:definitions>
  <inkml:trace contextRef="#ctx0" brushRef="#br0">0 0 24575,'6'0'0,"6"0"0,6 0 0,6 0 0,4 0 0,1 0 0,3 0 0,-1 0 0,1 0 0,-1 0 0,0 0 0,0 0 0,-1 0 0,1 0 0,-1 0 0,0 0 0,0 0 0,-5 0-8191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8:30:30.651"/>
    </inkml:context>
    <inkml:brush xml:id="br0">
      <inkml:brushProperty name="width" value="0.05" units="cm"/>
      <inkml:brushProperty name="height" value="0.05" units="cm"/>
      <inkml:brushProperty name="color" value="#00A0D7"/>
    </inkml:brush>
  </inkml:definitions>
  <inkml:trace contextRef="#ctx0" brushRef="#br0">0 1 24575,'6'0'0,"6"0"0,6 0 0,6 0 0,4 0 0,1 0 0,3 0 0,-1 0 0,1 0 0,-1 0 0,0 0 0,0 0 0,-1 0 0,1 0 0,-1 0 0,0 0 0,0 0 0,-5 0-8191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8:50:05.763"/>
    </inkml:context>
    <inkml:brush xml:id="br0">
      <inkml:brushProperty name="width" value="0.05" units="cm"/>
      <inkml:brushProperty name="height" value="0.05" units="cm"/>
    </inkml:brush>
  </inkml:definitions>
  <inkml:trace contextRef="#ctx0" brushRef="#br0">0 0 24575,'0'1345'-1365,"0"-1332"-5461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8:50:08.486"/>
    </inkml:context>
    <inkml:brush xml:id="br0">
      <inkml:brushProperty name="width" value="0.05" units="cm"/>
      <inkml:brushProperty name="height" value="0.05" units="cm"/>
    </inkml:brush>
  </inkml:definitions>
  <inkml:trace contextRef="#ctx0" brushRef="#br0">0 18 24575,'3'2'0,"-1"-1"0,1 0 0,-1 1 0,1 0 0,-1-1 0,0 1 0,0 0 0,0 0 0,0 0 0,0 1 0,0-1 0,0 0 0,-1 1 0,2 2 0,2 3 0,117 136 0,-121-143 0,0 0 0,-1 0 0,1 0 0,0 0 0,0-1 0,-1 1 0,1 0 0,0 0 0,0-1 0,0 1 0,0-1 0,0 1 0,0-1 0,0 1 0,0-1 0,0 0 0,0 1 0,0-1 0,0 0 0,0 0 0,0 0 0,0 0 0,0 0 0,0 0 0,0 0 0,0 0 0,1 0 0,-1 0 0,0-1 0,0 1 0,0 0 0,0-1 0,0 1 0,0-1 0,0 1 0,-1-1 0,1 1 0,0-1 0,0 0 0,0 0 0,0 1 0,-1-1 0,1 0 0,1-1 0,4-6 0,-1 0 0,0-1 0,0 1 0,4-13 0,3-2 0,-6 11 107,0 0 0,7-19-1,-10 22-346,0 1-1,1-1 0,0 1 0,1 0 1,0-1-1,9-10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3:38.681"/>
    </inkml:context>
    <inkml:brush xml:id="br0">
      <inkml:brushProperty name="width" value="0.05" units="cm"/>
      <inkml:brushProperty name="height" value="0.05" units="cm"/>
      <inkml:brushProperty name="ignorePressure" value="1"/>
    </inkml:brush>
  </inkml:definitions>
  <inkml:trace contextRef="#ctx0" brushRef="#br0">0 1,'15714'0,"-15686"0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4:19.068"/>
    </inkml:context>
    <inkml:brush xml:id="br0">
      <inkml:brushProperty name="width" value="0.1" units="cm"/>
      <inkml:brushProperty name="height" value="0.1" units="cm"/>
      <inkml:brushProperty name="ignorePressure" value="1"/>
    </inkml:brush>
  </inkml:definitions>
  <inkml:trace contextRef="#ctx0" brushRef="#br0">0 3188,'0'-3166,"0"3145</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4:34.643"/>
    </inkml:context>
    <inkml:brush xml:id="br0">
      <inkml:brushProperty name="width" value="0.1" units="cm"/>
      <inkml:brushProperty name="height" value="0.1" units="cm"/>
      <inkml:brushProperty name="ignorePressure" value="1"/>
    </inkml:brush>
  </inkml:definitions>
  <inkml:trace contextRef="#ctx0" brushRef="#br0">6054 1,'-6025'0,"5997"0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4:49.037"/>
    </inkml:context>
    <inkml:brush xml:id="br0">
      <inkml:brushProperty name="width" value="0.1" units="cm"/>
      <inkml:brushProperty name="height" value="0.1" units="cm"/>
      <inkml:brushProperty name="ignorePressure" value="1"/>
    </inkml:brush>
  </inkml:definitions>
  <inkml:trace contextRef="#ctx0" brushRef="#br0">1 0,'0'3187,"0"-3161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5:05.383"/>
    </inkml:context>
    <inkml:brush xml:id="br0">
      <inkml:brushProperty name="width" value="0.1" units="cm"/>
      <inkml:brushProperty name="height" value="0.1" units="cm"/>
      <inkml:brushProperty name="ignorePressure" value="1"/>
    </inkml:brush>
  </inkml:definitions>
  <inkml:trace contextRef="#ctx0" brushRef="#br0">6022 0,'-5995'0,"5969"0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5:33.160"/>
    </inkml:context>
    <inkml:brush xml:id="br0">
      <inkml:brushProperty name="width" value="0.35" units="cm"/>
      <inkml:brushProperty name="height" value="0.35" units="cm"/>
      <inkml:brushProperty name="ignorePressure" value="1"/>
    </inkml:brush>
  </inkml:definitions>
  <inkml:trace contextRef="#ctx0" brushRef="#br0">1 1</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5:47.451"/>
    </inkml:context>
    <inkml:brush xml:id="br0">
      <inkml:brushProperty name="width" value="0.1" units="cm"/>
      <inkml:brushProperty name="height" value="0.1" units="cm"/>
      <inkml:brushProperty name="ignorePressure" value="1"/>
    </inkml:brush>
  </inkml:definitions>
  <inkml:trace contextRef="#ctx0" brushRef="#br0">1 0,'0'4402,"0"-4380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6:05.669"/>
    </inkml:context>
    <inkml:brush xml:id="br0">
      <inkml:brushProperty name="width" value="0.1" units="cm"/>
      <inkml:brushProperty name="height" value="0.1" units="cm"/>
      <inkml:brushProperty name="ignorePressure" value="1"/>
    </inkml:brush>
  </inkml:definitions>
  <inkml:trace contextRef="#ctx0" brushRef="#br0">1 4155,'0'-4132,"0"4110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0:46:09.090"/>
    </inkml:context>
    <inkml:brush xml:id="br0">
      <inkml:brushProperty name="width" value="0.1" units="cm"/>
      <inkml:brushProperty name="height" value="0.1" units="cm"/>
    </inkml:brush>
  </inkml:definitions>
  <inkml:trace contextRef="#ctx0" brushRef="#br0">236 0 24575,'-6'0'0,"-1"6"0,-6 7 0,-5 2 0,-1 3 0,-1-2 0,2 3 0,-1-2 0,2 1 0,-1-2 0,2 2 0,-2 3 0,3 3 0,-2 3 0,2-3-8191</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0:46:11.394"/>
    </inkml:context>
    <inkml:brush xml:id="br0">
      <inkml:brushProperty name="width" value="0.1" units="cm"/>
      <inkml:brushProperty name="height" value="0.1" units="cm"/>
    </inkml:brush>
  </inkml:definitions>
  <inkml:trace contextRef="#ctx0" brushRef="#br0">1 0 24575,'6'0'0,"1"6"0,6 1 0,0 6 0,4 5 0,4 0 0,-2 3 0,2-3 0,3 1 0,-3 3 0,1-2 0,-4 1 0,1-3 0,-3 0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0:46:15.347"/>
    </inkml:context>
    <inkml:brush xml:id="br0">
      <inkml:brushProperty name="width" value="0.1" units="cm"/>
      <inkml:brushProperty name="height" value="0.1" units="cm"/>
    </inkml:brush>
  </inkml:definitions>
  <inkml:trace contextRef="#ctx0" brushRef="#br0">544 105 24575,'-3'1'0,"1"-1"0,-1 0 0,1 1 0,0 0 0,-1-1 0,1 1 0,0 0 0,-1 0 0,1 0 0,0 1 0,0-1 0,-4 3 0,-24 25 0,14-14 0,-30 25 0,20-18 0,0 0 0,-29 35 0,52-52 0,0-2 0,0 1 0,0-1 0,0 0 0,0 0 0,-1 0 0,-3 3 0,6-6 0,0 1 0,0-1 0,0 1 0,0-1 0,0 1 0,-1-1 0,1 0 0,0 0 0,0 1 0,0-1 0,-1 0 0,1 0 0,0 0 0,0-1 0,0 1 0,-1 0 0,1 0 0,0 0 0,0-1 0,0 1 0,0-1 0,0 1 0,0-1 0,-1 1 0,1-1 0,0 0 0,-1-1 0,-4-4 0,0 0 0,0 0 0,0-1 0,1 0 0,0 0 0,1-1 0,0 1 0,0-1 0,0 0 0,1 0 0,-4-13 0,2 7 0,0 0 0,-14-24 0,1 13-227,-1 1-1,-2 1 1,0 0-1,-1 2 1,-36-28-1</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6:37.186"/>
    </inkml:context>
    <inkml:brush xml:id="br0">
      <inkml:brushProperty name="width" value="0.05" units="cm"/>
      <inkml:brushProperty name="height" value="0.05" units="cm"/>
      <inkml:brushProperty name="ignorePressure" value="1"/>
    </inkml:brush>
  </inkml:definitions>
  <inkml:trace contextRef="#ctx0" brushRef="#br0">403 1,'-390'478,"378"-463</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6:41.136"/>
    </inkml:context>
    <inkml:brush xml:id="br0">
      <inkml:brushProperty name="width" value="0.05" units="cm"/>
      <inkml:brushProperty name="height" value="0.05" units="cm"/>
      <inkml:brushProperty name="ignorePressure" value="1"/>
    </inkml:brush>
  </inkml:definitions>
  <inkml:trace contextRef="#ctx0" brushRef="#br0">404 1,'-391'479,"378"-463</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6:46.234"/>
    </inkml:context>
    <inkml:brush xml:id="br0">
      <inkml:brushProperty name="width" value="0.05" units="cm"/>
      <inkml:brushProperty name="height" value="0.05" units="cm"/>
      <inkml:brushProperty name="ignorePressure" value="1"/>
    </inkml:brush>
  </inkml:definitions>
  <inkml:trace contextRef="#ctx0" brushRef="#br0">362 1,'-348'427,"335"-411</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6:59.984"/>
    </inkml:context>
    <inkml:brush xml:id="br0">
      <inkml:brushProperty name="width" value="0.05" units="cm"/>
      <inkml:brushProperty name="height" value="0.05" units="cm"/>
      <inkml:brushProperty name="ignorePressure" value="1"/>
    </inkml:brush>
  </inkml:definitions>
  <inkml:trace contextRef="#ctx0" brushRef="#br0">291 1,'-277'339,"264"-323</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7:04.503"/>
    </inkml:context>
    <inkml:brush xml:id="br0">
      <inkml:brushProperty name="width" value="0.05" units="cm"/>
      <inkml:brushProperty name="height" value="0.05" units="cm"/>
      <inkml:brushProperty name="ignorePressure" value="1"/>
    </inkml:brush>
  </inkml:definitions>
  <inkml:trace contextRef="#ctx0" brushRef="#br0">301 0,'-288'353,"276"-338</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7:08.733"/>
    </inkml:context>
    <inkml:brush xml:id="br0">
      <inkml:brushProperty name="width" value="0.05" units="cm"/>
      <inkml:brushProperty name="height" value="0.05" units="cm"/>
      <inkml:brushProperty name="ignorePressure" value="1"/>
    </inkml:brush>
  </inkml:definitions>
  <inkml:trace contextRef="#ctx0" brushRef="#br0">265 1,'-3'3,"-2"3,-3 4,-2 3,-3 3,-1 1,-3 4,-1 1,0 0,1-1,0-1,-1 2,1 0,-1 0,-1 1,-1 1,2-2,3-4</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7:13.257"/>
    </inkml:context>
    <inkml:brush xml:id="br0">
      <inkml:brushProperty name="width" value="0.05" units="cm"/>
      <inkml:brushProperty name="height" value="0.05" units="cm"/>
      <inkml:brushProperty name="ignorePressure" value="1"/>
    </inkml:brush>
  </inkml:definitions>
  <inkml:trace contextRef="#ctx0" brushRef="#br0">276 1,'-3'3,"-3"5,-3 3,-5 6,-3 4,-1 0,1 1,-2 2,-1 0,1-1,-1 1,0 1,2-3,1 0,1-3,0 0,1-1,4-3</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7:18.269"/>
    </inkml:context>
    <inkml:brush xml:id="br0">
      <inkml:brushProperty name="width" value="0.05" units="cm"/>
      <inkml:brushProperty name="height" value="0.05" units="cm"/>
      <inkml:brushProperty name="ignorePressure" value="1"/>
    </inkml:brush>
  </inkml:definitions>
  <inkml:trace contextRef="#ctx0" brushRef="#br0">308 1,'-293'360,"279"-343</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7:23.040"/>
    </inkml:context>
    <inkml:brush xml:id="br0">
      <inkml:brushProperty name="width" value="0.05" units="cm"/>
      <inkml:brushProperty name="height" value="0.05" units="cm"/>
      <inkml:brushProperty name="ignorePressure" value="1"/>
    </inkml:brush>
  </inkml:definitions>
  <inkml:trace contextRef="#ctx0" brushRef="#br0">193 0,'-2'3,"-4"3,-2 4,-2 3,-2 2,-1 1,-1 1,0 0,0 1,-1 0,0 0,1-1,0 1,-1-1,1 1,2-3</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7:27.106"/>
    </inkml:context>
    <inkml:brush xml:id="br0">
      <inkml:brushProperty name="width" value="0.05" units="cm"/>
      <inkml:brushProperty name="height" value="0.05" units="cm"/>
      <inkml:brushProperty name="ignorePressure" value="1"/>
    </inkml:brush>
  </inkml:definitions>
  <inkml:trace contextRef="#ctx0" brushRef="#br0">261 0,'-247'304,"234"-288</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7:32.158"/>
    </inkml:context>
    <inkml:brush xml:id="br0">
      <inkml:brushProperty name="width" value="0.05" units="cm"/>
      <inkml:brushProperty name="height" value="0.05" units="cm"/>
      <inkml:brushProperty name="ignorePressure" value="1"/>
    </inkml:brush>
  </inkml:definitions>
  <inkml:trace contextRef="#ctx0" brushRef="#br0">333 0,'-327'401,"322"-394</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47:36.039"/>
    </inkml:context>
    <inkml:brush xml:id="br0">
      <inkml:brushProperty name="width" value="0.05" units="cm"/>
      <inkml:brushProperty name="height" value="0.05" units="cm"/>
      <inkml:brushProperty name="ignorePressure" value="1"/>
    </inkml:brush>
  </inkml:definitions>
  <inkml:trace contextRef="#ctx0" brushRef="#br0">330 1,'-318'390,"306"-376</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54:04.209"/>
    </inkml:context>
    <inkml:brush xml:id="br0">
      <inkml:brushProperty name="width" value="0.1" units="cm"/>
      <inkml:brushProperty name="height" value="0.1" units="cm"/>
      <inkml:brushProperty name="ignorePressure" value="1"/>
    </inkml:brush>
  </inkml:definitions>
  <inkml:trace contextRef="#ctx0" brushRef="#br0">0 0,'5825'0,"-6027"0,2684 0,-2457 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54:19.589"/>
    </inkml:context>
    <inkml:brush xml:id="br0">
      <inkml:brushProperty name="width" value="0.1" units="cm"/>
      <inkml:brushProperty name="height" value="0.1" units="cm"/>
      <inkml:brushProperty name="ignorePressure" value="1"/>
    </inkml:brush>
  </inkml:definitions>
  <inkml:trace contextRef="#ctx0" brushRef="#br0">0 0,'0'3628,"0"-3602</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54:35.704"/>
    </inkml:context>
    <inkml:brush xml:id="br0">
      <inkml:brushProperty name="width" value="0.1" units="cm"/>
      <inkml:brushProperty name="height" value="0.1" units="cm"/>
      <inkml:brushProperty name="ignorePressure" value="1"/>
    </inkml:brush>
  </inkml:definitions>
  <inkml:trace contextRef="#ctx0" brushRef="#br0">7840 0,'-7820'0,"7800"0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54:48.557"/>
    </inkml:context>
    <inkml:brush xml:id="br0">
      <inkml:brushProperty name="width" value="0.1" units="cm"/>
      <inkml:brushProperty name="height" value="0.1" units="cm"/>
      <inkml:brushProperty name="ignorePressure" value="1"/>
    </inkml:brush>
  </inkml:definitions>
  <inkml:trace contextRef="#ctx0" brushRef="#br0">1 0,'0'3594,"0"-3574</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55:03.089"/>
    </inkml:context>
    <inkml:brush xml:id="br0">
      <inkml:brushProperty name="width" value="0.1" units="cm"/>
      <inkml:brushProperty name="height" value="0.1" units="cm"/>
      <inkml:brushProperty name="ignorePressure" value="1"/>
    </inkml:brush>
  </inkml:definitions>
  <inkml:trace contextRef="#ctx0" brushRef="#br0">390 1,'-390'0,"481"0,-68 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55:17.476"/>
    </inkml:context>
    <inkml:brush xml:id="br0">
      <inkml:brushProperty name="width" value="0.1" units="cm"/>
      <inkml:brushProperty name="height" value="0.1" units="cm"/>
      <inkml:brushProperty name="ignorePressure" value="1"/>
    </inkml:brush>
  </inkml:definitions>
  <inkml:trace contextRef="#ctx0" brushRef="#br0">1 0,'0'4235,"0"-4209</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0:55:26.434"/>
    </inkml:context>
    <inkml:brush xml:id="br0">
      <inkml:brushProperty name="width" value="0.1" units="cm"/>
      <inkml:brushProperty name="height" value="0.1" units="cm"/>
    </inkml:brush>
  </inkml:definitions>
  <inkml:trace contextRef="#ctx0" brushRef="#br0">1 267 24575,'3'0'0,"-1"-1"0,1 0 0,0 0 0,-1 0 0,1 0 0,0-1 0,-1 1 0,0-1 0,1 0 0,-1 1 0,0-1 0,0 0 0,2-3 0,13-8 0,5-1 0,-1-1 0,28-24 0,78-70 0,-111 93 257,-11 10-663,1 1 1,-1 0-1,12-9 1,-1 5-6421</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0:55:40.141"/>
    </inkml:context>
    <inkml:brush xml:id="br0">
      <inkml:brushProperty name="width" value="0.1" units="cm"/>
      <inkml:brushProperty name="height" value="0.1" units="cm"/>
    </inkml:brush>
  </inkml:definitions>
  <inkml:trace contextRef="#ctx0" brushRef="#br0">242 243 24575,'-5'0'0,"-2"-5"0,-5-7 0,-5-7 0,-5 1 0,1-3 0,-1 3 0,3-1 0,5-2 0,0 2 0,-3-1 0,2-2 0,-3 3 0,-2 5 0,1-1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55:49.076"/>
    </inkml:context>
    <inkml:brush xml:id="br0">
      <inkml:brushProperty name="width" value="0.1" units="cm"/>
      <inkml:brushProperty name="height" value="0.1" units="cm"/>
      <inkml:brushProperty name="ignorePressure" value="1"/>
    </inkml:brush>
  </inkml:definitions>
  <inkml:trace contextRef="#ctx0" brushRef="#br0">0 0,'2904'0,"-2879"0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0:55:52.326"/>
    </inkml:context>
    <inkml:brush xml:id="br0">
      <inkml:brushProperty name="width" value="0.1" units="cm"/>
      <inkml:brushProperty name="height" value="0.1" units="cm"/>
    </inkml:brush>
  </inkml:definitions>
  <inkml:trace contextRef="#ctx0" brushRef="#br0">298 308 24575,'-1'-3'0,"1"1"0,-1-1 0,0 1 0,1 0 0,-1-1 0,0 1 0,0 0 0,-3-4 0,-4-12 0,4 7 0,0 0 0,-1 0 0,0 1 0,-1-1 0,0 1 0,-15-18 0,-54-53 0,38 43 0,32 33-97,0 0-1,0 1 1,-1-1-1,0 1 1,0 0-1,0 0 1,0 1-1,0 0 1,-1 0-1,1 1 1,-1-1-1,0 1 0,-7-1 1,-10 0-6729</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0:55:55.160"/>
    </inkml:context>
    <inkml:brush xml:id="br0">
      <inkml:brushProperty name="width" value="0.1" units="cm"/>
      <inkml:brushProperty name="height" value="0.1" units="cm"/>
    </inkml:brush>
  </inkml:definitions>
  <inkml:trace contextRef="#ctx0" brushRef="#br0">188 1 24575,'0'5'0,"0"7"0,0 6 0,0 6 0,-6-1 0,-1 0 0,-4 1 0,-6-3 0,0 0 0,2 1 0,0-2 0,1 0 0,-1-4 0,-3-4 0,0 1 0,0-2 0,2 3 0</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56:10.200"/>
    </inkml:context>
    <inkml:brush xml:id="br0">
      <inkml:brushProperty name="width" value="0.1" units="cm"/>
      <inkml:brushProperty name="height" value="0.1" units="cm"/>
      <inkml:brushProperty name="ignorePressure" value="1"/>
    </inkml:brush>
  </inkml:definitions>
  <inkml:trace contextRef="#ctx0" brushRef="#br0">3247 1,'-3227'0,"3208"0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0:56:25.923"/>
    </inkml:context>
    <inkml:brush xml:id="br0">
      <inkml:brushProperty name="width" value="0.1" units="cm"/>
      <inkml:brushProperty name="height" value="0.1" units="cm"/>
    </inkml:brush>
  </inkml:definitions>
  <inkml:trace contextRef="#ctx0" brushRef="#br0">0 400 24575,'3'-1'0,"-1"1"0,0-1 0,0 1 0,0-1 0,1 0 0,-1 0 0,0 0 0,0 0 0,0 0 0,0-1 0,-1 1 0,4-3 0,23-22 0,-19 16 0,25-30 0,-25 28 0,0 2 0,11-12 0,16-16 0,-26 26 0,1 1 0,13-11 0,-12 10 18,0 0 0,-1 0 0,-1-1 0,0-1-1,0 1 1,10-23 0,11-15-1508,-18 33-5336</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0:56:28.896"/>
    </inkml:context>
    <inkml:brush xml:id="br0">
      <inkml:brushProperty name="width" value="0.1" units="cm"/>
      <inkml:brushProperty name="height" value="0.1" units="cm"/>
    </inkml:brush>
  </inkml:definitions>
  <inkml:trace contextRef="#ctx0" brushRef="#br0">0 0 24575,'3'1'0,"1"-1"0,-1 1 0,0-1 0,0 1 0,0 0 0,1 0 0,-1 1 0,0-1 0,-1 0 0,1 1 0,0 0 0,0 0 0,-1 0 0,1 0 0,3 5 0,4 3 0,-1 1 0,10 16 0,-18-26 0,7 11 0,-1 1 0,7 18 0,-8-18 0,0 0 0,11 17 0,-12-21 0,0 0 0,0 1 0,-1 0 0,0 0 0,0 0 0,3 19 0,-4-19 9,2 0 0,-1 0 1,1-1-1,0 0 0,1 0 0,0 0 0,1-1 0,-1 0 0,9 7 0,14 19-1465,-16-15-5370</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0:56:42.765"/>
    </inkml:context>
    <inkml:brush xml:id="br0">
      <inkml:brushProperty name="width" value="0.1" units="cm"/>
      <inkml:brushProperty name="height" value="0.1" units="cm"/>
      <inkml:brushProperty name="ignorePressure" value="1"/>
    </inkml:brush>
  </inkml:definitions>
  <inkml:trace contextRef="#ctx0" brushRef="#br0">0 5016,'0'-4990,"0"4964</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0:56:47.763"/>
    </inkml:context>
    <inkml:brush xml:id="br0">
      <inkml:brushProperty name="width" value="0.1" units="cm"/>
      <inkml:brushProperty name="height" value="0.1" units="cm"/>
    </inkml:brush>
  </inkml:definitions>
  <inkml:trace contextRef="#ctx0" brushRef="#br0">321 43 24575,'0'-3'0,"0"0"0,1 0 0,-1 0 0,1 0 0,0 0 0,0 0 0,0 0 0,0 0 0,1 0 0,-1 1 0,1-1 0,-1 0 0,4-2 0,-23 14 0,4 7 0,0-1 0,-23 21 0,16-16 0,1 1 0,1 1 0,1 1 0,-23 38 0,7-11 0,-40 64 0,72-110-170,0 0-1,-1 0 0,0 0 1,0-1-1,0 1 0,0-1 1,-6 5-1</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0:56:51.370"/>
    </inkml:context>
    <inkml:brush xml:id="br0">
      <inkml:brushProperty name="width" value="0.1" units="cm"/>
      <inkml:brushProperty name="height" value="0.1" units="cm"/>
    </inkml:brush>
  </inkml:definitions>
  <inkml:trace contextRef="#ctx0" brushRef="#br0">1 1 24575,'1'0'0,"1"1"0,-1-1 0,0 1 0,0-1 0,1 1 0,-1 0 0,0-1 0,0 1 0,0 0 0,0 0 0,0 0 0,0 0 0,0 0 0,1 2 0,17 21 0,-11-13 0,38 39 0,71 62 0,-100-96 0,25 26 221,-33-31-419,1-1 0,0 0-1,0 0 1,1-1 0,0-1 0,0 0-1,26 13 1,-18-14-6628</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DD15C2-9BD3-4EEC-A2DE-F5BE660829E7}" type="datetimeFigureOut">
              <a:rPr lang="en-GB" smtClean="0"/>
              <a:t>30/01/2023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0F9AE1-AB43-40B7-80D4-B8FE338990DA}" type="slidenum">
              <a:rPr lang="en-GB" smtClean="0"/>
              <a:t>‹#›</a:t>
            </a:fld>
            <a:endParaRPr lang="en-GB"/>
          </a:p>
        </p:txBody>
      </p:sp>
    </p:spTree>
    <p:extLst>
      <p:ext uri="{BB962C8B-B14F-4D97-AF65-F5344CB8AC3E}">
        <p14:creationId xmlns:p14="http://schemas.microsoft.com/office/powerpoint/2010/main" val="1046670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E1532-4A91-4752-8FB2-A37772F53D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F00D4D-EC1C-C08E-874F-78C5A8FA8A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4536A6-FDB7-ACBF-B852-526513393A74}"/>
              </a:ext>
            </a:extLst>
          </p:cNvPr>
          <p:cNvSpPr>
            <a:spLocks noGrp="1"/>
          </p:cNvSpPr>
          <p:nvPr>
            <p:ph type="dt" sz="half" idx="10"/>
          </p:nvPr>
        </p:nvSpPr>
        <p:spPr/>
        <p:txBody>
          <a:bodyPr/>
          <a:lstStyle/>
          <a:p>
            <a:fld id="{6CCF7B07-1344-49FA-9700-683D6EA4316A}" type="datetimeFigureOut">
              <a:rPr lang="en-GB" smtClean="0"/>
              <a:t>30/01/2023</a:t>
            </a:fld>
            <a:endParaRPr lang="en-GB"/>
          </a:p>
        </p:txBody>
      </p:sp>
      <p:sp>
        <p:nvSpPr>
          <p:cNvPr id="5" name="Footer Placeholder 4">
            <a:extLst>
              <a:ext uri="{FF2B5EF4-FFF2-40B4-BE49-F238E27FC236}">
                <a16:creationId xmlns:a16="http://schemas.microsoft.com/office/drawing/2014/main" id="{9665406E-B3AB-ACEE-7D42-3944F9E1D0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354DE8-3270-621D-B71A-57D9964C2679}"/>
              </a:ext>
            </a:extLst>
          </p:cNvPr>
          <p:cNvSpPr>
            <a:spLocks noGrp="1"/>
          </p:cNvSpPr>
          <p:nvPr>
            <p:ph type="sldNum" sz="quarter" idx="12"/>
          </p:nvPr>
        </p:nvSpPr>
        <p:spPr/>
        <p:txBody>
          <a:bodyPr/>
          <a:lstStyle/>
          <a:p>
            <a:fld id="{2E5237E6-F8B8-4024-8EC6-1AFE323E80AF}" type="slidenum">
              <a:rPr lang="en-GB" smtClean="0"/>
              <a:t>‹#›</a:t>
            </a:fld>
            <a:endParaRPr lang="en-GB"/>
          </a:p>
        </p:txBody>
      </p:sp>
    </p:spTree>
    <p:extLst>
      <p:ext uri="{BB962C8B-B14F-4D97-AF65-F5344CB8AC3E}">
        <p14:creationId xmlns:p14="http://schemas.microsoft.com/office/powerpoint/2010/main" val="617198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560C0-9B09-10EA-A75C-FA57159A90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09ED8B-0914-2297-D88E-DA587C9DE8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6AF056-100E-CCF6-6BAA-D356562C4781}"/>
              </a:ext>
            </a:extLst>
          </p:cNvPr>
          <p:cNvSpPr>
            <a:spLocks noGrp="1"/>
          </p:cNvSpPr>
          <p:nvPr>
            <p:ph type="dt" sz="half" idx="10"/>
          </p:nvPr>
        </p:nvSpPr>
        <p:spPr/>
        <p:txBody>
          <a:bodyPr/>
          <a:lstStyle/>
          <a:p>
            <a:fld id="{6CCF7B07-1344-49FA-9700-683D6EA4316A}" type="datetimeFigureOut">
              <a:rPr lang="en-GB" smtClean="0"/>
              <a:t>30/01/2023</a:t>
            </a:fld>
            <a:endParaRPr lang="en-GB"/>
          </a:p>
        </p:txBody>
      </p:sp>
      <p:sp>
        <p:nvSpPr>
          <p:cNvPr id="5" name="Footer Placeholder 4">
            <a:extLst>
              <a:ext uri="{FF2B5EF4-FFF2-40B4-BE49-F238E27FC236}">
                <a16:creationId xmlns:a16="http://schemas.microsoft.com/office/drawing/2014/main" id="{B8C2123B-4F3B-1F22-60FF-DFD24BE540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679345-04C4-BEB3-BB07-EEAEC0B9EA57}"/>
              </a:ext>
            </a:extLst>
          </p:cNvPr>
          <p:cNvSpPr>
            <a:spLocks noGrp="1"/>
          </p:cNvSpPr>
          <p:nvPr>
            <p:ph type="sldNum" sz="quarter" idx="12"/>
          </p:nvPr>
        </p:nvSpPr>
        <p:spPr/>
        <p:txBody>
          <a:bodyPr/>
          <a:lstStyle/>
          <a:p>
            <a:fld id="{2E5237E6-F8B8-4024-8EC6-1AFE323E80AF}" type="slidenum">
              <a:rPr lang="en-GB" smtClean="0"/>
              <a:t>‹#›</a:t>
            </a:fld>
            <a:endParaRPr lang="en-GB"/>
          </a:p>
        </p:txBody>
      </p:sp>
    </p:spTree>
    <p:extLst>
      <p:ext uri="{BB962C8B-B14F-4D97-AF65-F5344CB8AC3E}">
        <p14:creationId xmlns:p14="http://schemas.microsoft.com/office/powerpoint/2010/main" val="2245381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343BE-8EE5-6AAB-5391-8135380EC8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2A59A2-23DF-3670-4EDB-F6004CC4E8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88F22C-833B-0B13-19D0-FC7266A2B6BC}"/>
              </a:ext>
            </a:extLst>
          </p:cNvPr>
          <p:cNvSpPr>
            <a:spLocks noGrp="1"/>
          </p:cNvSpPr>
          <p:nvPr>
            <p:ph type="dt" sz="half" idx="10"/>
          </p:nvPr>
        </p:nvSpPr>
        <p:spPr/>
        <p:txBody>
          <a:bodyPr/>
          <a:lstStyle/>
          <a:p>
            <a:fld id="{6CCF7B07-1344-49FA-9700-683D6EA4316A}" type="datetimeFigureOut">
              <a:rPr lang="en-GB" smtClean="0"/>
              <a:t>30/01/2023</a:t>
            </a:fld>
            <a:endParaRPr lang="en-GB"/>
          </a:p>
        </p:txBody>
      </p:sp>
      <p:sp>
        <p:nvSpPr>
          <p:cNvPr id="5" name="Footer Placeholder 4">
            <a:extLst>
              <a:ext uri="{FF2B5EF4-FFF2-40B4-BE49-F238E27FC236}">
                <a16:creationId xmlns:a16="http://schemas.microsoft.com/office/drawing/2014/main" id="{81E7AFA8-41F1-FE7C-8E2B-3A7F316FC2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652793-6DC3-6FB2-5B2F-EA834D5BFA5C}"/>
              </a:ext>
            </a:extLst>
          </p:cNvPr>
          <p:cNvSpPr>
            <a:spLocks noGrp="1"/>
          </p:cNvSpPr>
          <p:nvPr>
            <p:ph type="sldNum" sz="quarter" idx="12"/>
          </p:nvPr>
        </p:nvSpPr>
        <p:spPr/>
        <p:txBody>
          <a:bodyPr/>
          <a:lstStyle/>
          <a:p>
            <a:fld id="{2E5237E6-F8B8-4024-8EC6-1AFE323E80AF}" type="slidenum">
              <a:rPr lang="en-GB" smtClean="0"/>
              <a:t>‹#›</a:t>
            </a:fld>
            <a:endParaRPr lang="en-GB"/>
          </a:p>
        </p:txBody>
      </p:sp>
    </p:spTree>
    <p:extLst>
      <p:ext uri="{BB962C8B-B14F-4D97-AF65-F5344CB8AC3E}">
        <p14:creationId xmlns:p14="http://schemas.microsoft.com/office/powerpoint/2010/main" val="2035204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06743-C3BF-74D0-7ABC-381FD19310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1EA165-FFBA-6C22-AA7D-3D8DB11E78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170834D-0214-87C4-A717-0D9DEDD9C4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065E9A-CFDB-EBF2-2850-D9E913C7DB02}"/>
              </a:ext>
            </a:extLst>
          </p:cNvPr>
          <p:cNvSpPr>
            <a:spLocks noGrp="1"/>
          </p:cNvSpPr>
          <p:nvPr>
            <p:ph type="dt" sz="half" idx="10"/>
          </p:nvPr>
        </p:nvSpPr>
        <p:spPr/>
        <p:txBody>
          <a:bodyPr/>
          <a:lstStyle/>
          <a:p>
            <a:fld id="{6CCF7B07-1344-49FA-9700-683D6EA4316A}" type="datetimeFigureOut">
              <a:rPr lang="en-GB" smtClean="0"/>
              <a:t>30/01/2023</a:t>
            </a:fld>
            <a:endParaRPr lang="en-GB"/>
          </a:p>
        </p:txBody>
      </p:sp>
      <p:sp>
        <p:nvSpPr>
          <p:cNvPr id="6" name="Footer Placeholder 5">
            <a:extLst>
              <a:ext uri="{FF2B5EF4-FFF2-40B4-BE49-F238E27FC236}">
                <a16:creationId xmlns:a16="http://schemas.microsoft.com/office/drawing/2014/main" id="{3ABBBEBB-3960-0E78-DAEC-AF1499F384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E582C1-587F-3549-D765-41F9676AAEDF}"/>
              </a:ext>
            </a:extLst>
          </p:cNvPr>
          <p:cNvSpPr>
            <a:spLocks noGrp="1"/>
          </p:cNvSpPr>
          <p:nvPr>
            <p:ph type="sldNum" sz="quarter" idx="12"/>
          </p:nvPr>
        </p:nvSpPr>
        <p:spPr/>
        <p:txBody>
          <a:bodyPr/>
          <a:lstStyle/>
          <a:p>
            <a:fld id="{2E5237E6-F8B8-4024-8EC6-1AFE323E80AF}" type="slidenum">
              <a:rPr lang="en-GB" smtClean="0"/>
              <a:t>‹#›</a:t>
            </a:fld>
            <a:endParaRPr lang="en-GB"/>
          </a:p>
        </p:txBody>
      </p:sp>
    </p:spTree>
    <p:extLst>
      <p:ext uri="{BB962C8B-B14F-4D97-AF65-F5344CB8AC3E}">
        <p14:creationId xmlns:p14="http://schemas.microsoft.com/office/powerpoint/2010/main" val="3822843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AB4F3-9386-CA60-A38D-DF0BBF439C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854FD2-644D-7EAE-62FC-4563719726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B46031-C34D-E0AA-712E-9129FC1CE2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1DE65F5-7FA9-9A33-91A6-CE8E75C699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AD560C-05B3-61E2-ABAB-918415751B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4B2E3A-CDA7-0F3F-C166-8AF1220AED80}"/>
              </a:ext>
            </a:extLst>
          </p:cNvPr>
          <p:cNvSpPr>
            <a:spLocks noGrp="1"/>
          </p:cNvSpPr>
          <p:nvPr>
            <p:ph type="dt" sz="half" idx="10"/>
          </p:nvPr>
        </p:nvSpPr>
        <p:spPr/>
        <p:txBody>
          <a:bodyPr/>
          <a:lstStyle/>
          <a:p>
            <a:fld id="{6CCF7B07-1344-49FA-9700-683D6EA4316A}" type="datetimeFigureOut">
              <a:rPr lang="en-GB" smtClean="0"/>
              <a:t>30/01/2023</a:t>
            </a:fld>
            <a:endParaRPr lang="en-GB"/>
          </a:p>
        </p:txBody>
      </p:sp>
      <p:sp>
        <p:nvSpPr>
          <p:cNvPr id="8" name="Footer Placeholder 7">
            <a:extLst>
              <a:ext uri="{FF2B5EF4-FFF2-40B4-BE49-F238E27FC236}">
                <a16:creationId xmlns:a16="http://schemas.microsoft.com/office/drawing/2014/main" id="{595353E6-9EF8-8322-1A78-EAC743B244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E4814E-7385-80BE-54A0-5DE86BCEB5BF}"/>
              </a:ext>
            </a:extLst>
          </p:cNvPr>
          <p:cNvSpPr>
            <a:spLocks noGrp="1"/>
          </p:cNvSpPr>
          <p:nvPr>
            <p:ph type="sldNum" sz="quarter" idx="12"/>
          </p:nvPr>
        </p:nvSpPr>
        <p:spPr/>
        <p:txBody>
          <a:bodyPr/>
          <a:lstStyle/>
          <a:p>
            <a:fld id="{2E5237E6-F8B8-4024-8EC6-1AFE323E80AF}" type="slidenum">
              <a:rPr lang="en-GB" smtClean="0"/>
              <a:t>‹#›</a:t>
            </a:fld>
            <a:endParaRPr lang="en-GB"/>
          </a:p>
        </p:txBody>
      </p:sp>
    </p:spTree>
    <p:extLst>
      <p:ext uri="{BB962C8B-B14F-4D97-AF65-F5344CB8AC3E}">
        <p14:creationId xmlns:p14="http://schemas.microsoft.com/office/powerpoint/2010/main" val="1250760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B25F5-F86D-4843-45CF-E08F35E7A4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80ACA01-6B78-71CA-D396-9FC4EA6147D0}"/>
              </a:ext>
            </a:extLst>
          </p:cNvPr>
          <p:cNvSpPr>
            <a:spLocks noGrp="1"/>
          </p:cNvSpPr>
          <p:nvPr>
            <p:ph type="dt" sz="half" idx="10"/>
          </p:nvPr>
        </p:nvSpPr>
        <p:spPr/>
        <p:txBody>
          <a:bodyPr/>
          <a:lstStyle/>
          <a:p>
            <a:fld id="{6CCF7B07-1344-49FA-9700-683D6EA4316A}" type="datetimeFigureOut">
              <a:rPr lang="en-GB" smtClean="0"/>
              <a:t>30/01/2023</a:t>
            </a:fld>
            <a:endParaRPr lang="en-GB"/>
          </a:p>
        </p:txBody>
      </p:sp>
      <p:sp>
        <p:nvSpPr>
          <p:cNvPr id="4" name="Footer Placeholder 3">
            <a:extLst>
              <a:ext uri="{FF2B5EF4-FFF2-40B4-BE49-F238E27FC236}">
                <a16:creationId xmlns:a16="http://schemas.microsoft.com/office/drawing/2014/main" id="{FCD7370D-C5C8-BF45-CDD1-9685EFBC97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6B732B-7552-47A0-DB13-6AC6CC3C1049}"/>
              </a:ext>
            </a:extLst>
          </p:cNvPr>
          <p:cNvSpPr>
            <a:spLocks noGrp="1"/>
          </p:cNvSpPr>
          <p:nvPr>
            <p:ph type="sldNum" sz="quarter" idx="12"/>
          </p:nvPr>
        </p:nvSpPr>
        <p:spPr/>
        <p:txBody>
          <a:bodyPr/>
          <a:lstStyle/>
          <a:p>
            <a:fld id="{2E5237E6-F8B8-4024-8EC6-1AFE323E80AF}" type="slidenum">
              <a:rPr lang="en-GB" smtClean="0"/>
              <a:t>‹#›</a:t>
            </a:fld>
            <a:endParaRPr lang="en-GB"/>
          </a:p>
        </p:txBody>
      </p:sp>
    </p:spTree>
    <p:extLst>
      <p:ext uri="{BB962C8B-B14F-4D97-AF65-F5344CB8AC3E}">
        <p14:creationId xmlns:p14="http://schemas.microsoft.com/office/powerpoint/2010/main" val="4194016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E3FF84-6738-3A8F-5F2E-A828495CBEB5}"/>
              </a:ext>
            </a:extLst>
          </p:cNvPr>
          <p:cNvSpPr>
            <a:spLocks noGrp="1"/>
          </p:cNvSpPr>
          <p:nvPr>
            <p:ph type="dt" sz="half" idx="10"/>
          </p:nvPr>
        </p:nvSpPr>
        <p:spPr/>
        <p:txBody>
          <a:bodyPr/>
          <a:lstStyle/>
          <a:p>
            <a:fld id="{6CCF7B07-1344-49FA-9700-683D6EA4316A}" type="datetimeFigureOut">
              <a:rPr lang="en-GB" smtClean="0"/>
              <a:t>30/01/2023</a:t>
            </a:fld>
            <a:endParaRPr lang="en-GB"/>
          </a:p>
        </p:txBody>
      </p:sp>
      <p:sp>
        <p:nvSpPr>
          <p:cNvPr id="3" name="Footer Placeholder 2">
            <a:extLst>
              <a:ext uri="{FF2B5EF4-FFF2-40B4-BE49-F238E27FC236}">
                <a16:creationId xmlns:a16="http://schemas.microsoft.com/office/drawing/2014/main" id="{CE0BEB06-A963-85ED-0171-21A55CBE0E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A105D3-CE2B-AA31-6FFF-B27248C12DC5}"/>
              </a:ext>
            </a:extLst>
          </p:cNvPr>
          <p:cNvSpPr>
            <a:spLocks noGrp="1"/>
          </p:cNvSpPr>
          <p:nvPr>
            <p:ph type="sldNum" sz="quarter" idx="12"/>
          </p:nvPr>
        </p:nvSpPr>
        <p:spPr/>
        <p:txBody>
          <a:bodyPr/>
          <a:lstStyle/>
          <a:p>
            <a:fld id="{2E5237E6-F8B8-4024-8EC6-1AFE323E80AF}" type="slidenum">
              <a:rPr lang="en-GB" smtClean="0"/>
              <a:t>‹#›</a:t>
            </a:fld>
            <a:endParaRPr lang="en-GB"/>
          </a:p>
        </p:txBody>
      </p:sp>
    </p:spTree>
    <p:extLst>
      <p:ext uri="{BB962C8B-B14F-4D97-AF65-F5344CB8AC3E}">
        <p14:creationId xmlns:p14="http://schemas.microsoft.com/office/powerpoint/2010/main" val="2506591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53CB1-6AFF-78C3-9F98-9493A1D18B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8C4666-242C-A0BD-2324-B727B88413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46AFF3-DAA6-21ED-973D-6DEACCE137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F70449-782C-63FD-3024-08B8F370E086}"/>
              </a:ext>
            </a:extLst>
          </p:cNvPr>
          <p:cNvSpPr>
            <a:spLocks noGrp="1"/>
          </p:cNvSpPr>
          <p:nvPr>
            <p:ph type="dt" sz="half" idx="10"/>
          </p:nvPr>
        </p:nvSpPr>
        <p:spPr/>
        <p:txBody>
          <a:bodyPr/>
          <a:lstStyle/>
          <a:p>
            <a:fld id="{6CCF7B07-1344-49FA-9700-683D6EA4316A}" type="datetimeFigureOut">
              <a:rPr lang="en-GB" smtClean="0"/>
              <a:t>30/01/2023</a:t>
            </a:fld>
            <a:endParaRPr lang="en-GB"/>
          </a:p>
        </p:txBody>
      </p:sp>
      <p:sp>
        <p:nvSpPr>
          <p:cNvPr id="6" name="Footer Placeholder 5">
            <a:extLst>
              <a:ext uri="{FF2B5EF4-FFF2-40B4-BE49-F238E27FC236}">
                <a16:creationId xmlns:a16="http://schemas.microsoft.com/office/drawing/2014/main" id="{8F150035-6112-9250-1DE6-2BCDE76D3F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D41C57-7239-4DF1-6FCD-AC3EFA499F36}"/>
              </a:ext>
            </a:extLst>
          </p:cNvPr>
          <p:cNvSpPr>
            <a:spLocks noGrp="1"/>
          </p:cNvSpPr>
          <p:nvPr>
            <p:ph type="sldNum" sz="quarter" idx="12"/>
          </p:nvPr>
        </p:nvSpPr>
        <p:spPr/>
        <p:txBody>
          <a:bodyPr/>
          <a:lstStyle/>
          <a:p>
            <a:fld id="{2E5237E6-F8B8-4024-8EC6-1AFE323E80AF}" type="slidenum">
              <a:rPr lang="en-GB" smtClean="0"/>
              <a:t>‹#›</a:t>
            </a:fld>
            <a:endParaRPr lang="en-GB"/>
          </a:p>
        </p:txBody>
      </p:sp>
    </p:spTree>
    <p:extLst>
      <p:ext uri="{BB962C8B-B14F-4D97-AF65-F5344CB8AC3E}">
        <p14:creationId xmlns:p14="http://schemas.microsoft.com/office/powerpoint/2010/main" val="1070466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58DE7-D457-0B74-5F45-7C5FD2794E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9FD613-6A4C-06C9-83B2-DA2B564C7B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A93F5D-2F06-B191-4FDD-76A45A8B05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124D04-4037-30E2-743C-3B1CFA5C084C}"/>
              </a:ext>
            </a:extLst>
          </p:cNvPr>
          <p:cNvSpPr>
            <a:spLocks noGrp="1"/>
          </p:cNvSpPr>
          <p:nvPr>
            <p:ph type="dt" sz="half" idx="10"/>
          </p:nvPr>
        </p:nvSpPr>
        <p:spPr/>
        <p:txBody>
          <a:bodyPr/>
          <a:lstStyle/>
          <a:p>
            <a:fld id="{6CCF7B07-1344-49FA-9700-683D6EA4316A}" type="datetimeFigureOut">
              <a:rPr lang="en-GB" smtClean="0"/>
              <a:t>30/01/2023</a:t>
            </a:fld>
            <a:endParaRPr lang="en-GB"/>
          </a:p>
        </p:txBody>
      </p:sp>
      <p:sp>
        <p:nvSpPr>
          <p:cNvPr id="6" name="Footer Placeholder 5">
            <a:extLst>
              <a:ext uri="{FF2B5EF4-FFF2-40B4-BE49-F238E27FC236}">
                <a16:creationId xmlns:a16="http://schemas.microsoft.com/office/drawing/2014/main" id="{1563AFF5-5364-DC6F-E34B-F2622FAB1B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E31860-AF14-DE3B-D38C-C787E74914BE}"/>
              </a:ext>
            </a:extLst>
          </p:cNvPr>
          <p:cNvSpPr>
            <a:spLocks noGrp="1"/>
          </p:cNvSpPr>
          <p:nvPr>
            <p:ph type="sldNum" sz="quarter" idx="12"/>
          </p:nvPr>
        </p:nvSpPr>
        <p:spPr/>
        <p:txBody>
          <a:bodyPr/>
          <a:lstStyle/>
          <a:p>
            <a:fld id="{2E5237E6-F8B8-4024-8EC6-1AFE323E80AF}" type="slidenum">
              <a:rPr lang="en-GB" smtClean="0"/>
              <a:t>‹#›</a:t>
            </a:fld>
            <a:endParaRPr lang="en-GB"/>
          </a:p>
        </p:txBody>
      </p:sp>
    </p:spTree>
    <p:extLst>
      <p:ext uri="{BB962C8B-B14F-4D97-AF65-F5344CB8AC3E}">
        <p14:creationId xmlns:p14="http://schemas.microsoft.com/office/powerpoint/2010/main" val="2237851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61410-B483-92D2-D868-73B547E375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30E92B-AB24-21F2-67F5-6A28F6F8FD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E10040-1CBE-20F3-BA53-831DBA2D6356}"/>
              </a:ext>
            </a:extLst>
          </p:cNvPr>
          <p:cNvSpPr>
            <a:spLocks noGrp="1"/>
          </p:cNvSpPr>
          <p:nvPr>
            <p:ph type="dt" sz="half" idx="10"/>
          </p:nvPr>
        </p:nvSpPr>
        <p:spPr/>
        <p:txBody>
          <a:bodyPr/>
          <a:lstStyle/>
          <a:p>
            <a:fld id="{6CCF7B07-1344-49FA-9700-683D6EA4316A}" type="datetimeFigureOut">
              <a:rPr lang="en-GB" smtClean="0"/>
              <a:t>30/01/2023</a:t>
            </a:fld>
            <a:endParaRPr lang="en-GB"/>
          </a:p>
        </p:txBody>
      </p:sp>
      <p:sp>
        <p:nvSpPr>
          <p:cNvPr id="5" name="Footer Placeholder 4">
            <a:extLst>
              <a:ext uri="{FF2B5EF4-FFF2-40B4-BE49-F238E27FC236}">
                <a16:creationId xmlns:a16="http://schemas.microsoft.com/office/drawing/2014/main" id="{4BB86C4E-4291-67CC-DDA1-E5F49835D8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751C5-60CD-B345-A2BC-BB41785D064B}"/>
              </a:ext>
            </a:extLst>
          </p:cNvPr>
          <p:cNvSpPr>
            <a:spLocks noGrp="1"/>
          </p:cNvSpPr>
          <p:nvPr>
            <p:ph type="sldNum" sz="quarter" idx="12"/>
          </p:nvPr>
        </p:nvSpPr>
        <p:spPr/>
        <p:txBody>
          <a:bodyPr/>
          <a:lstStyle/>
          <a:p>
            <a:fld id="{2E5237E6-F8B8-4024-8EC6-1AFE323E80AF}" type="slidenum">
              <a:rPr lang="en-GB" smtClean="0"/>
              <a:t>‹#›</a:t>
            </a:fld>
            <a:endParaRPr lang="en-GB"/>
          </a:p>
        </p:txBody>
      </p:sp>
    </p:spTree>
    <p:extLst>
      <p:ext uri="{BB962C8B-B14F-4D97-AF65-F5344CB8AC3E}">
        <p14:creationId xmlns:p14="http://schemas.microsoft.com/office/powerpoint/2010/main" val="3351746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0F6CAE-4B39-6474-FF56-1726AA4302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133285-00B7-CF18-274E-AA2E7C8524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504D4-62A2-2C26-8713-22D202F2A3A5}"/>
              </a:ext>
            </a:extLst>
          </p:cNvPr>
          <p:cNvSpPr>
            <a:spLocks noGrp="1"/>
          </p:cNvSpPr>
          <p:nvPr>
            <p:ph type="dt" sz="half" idx="10"/>
          </p:nvPr>
        </p:nvSpPr>
        <p:spPr/>
        <p:txBody>
          <a:bodyPr/>
          <a:lstStyle/>
          <a:p>
            <a:fld id="{6CCF7B07-1344-49FA-9700-683D6EA4316A}" type="datetimeFigureOut">
              <a:rPr lang="en-GB" smtClean="0"/>
              <a:t>30/01/2023</a:t>
            </a:fld>
            <a:endParaRPr lang="en-GB"/>
          </a:p>
        </p:txBody>
      </p:sp>
      <p:sp>
        <p:nvSpPr>
          <p:cNvPr id="5" name="Footer Placeholder 4">
            <a:extLst>
              <a:ext uri="{FF2B5EF4-FFF2-40B4-BE49-F238E27FC236}">
                <a16:creationId xmlns:a16="http://schemas.microsoft.com/office/drawing/2014/main" id="{C6A63993-F397-862C-DDAA-6E2C6167DE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7D61A6-7493-BA10-C45E-1083DC0841BE}"/>
              </a:ext>
            </a:extLst>
          </p:cNvPr>
          <p:cNvSpPr>
            <a:spLocks noGrp="1"/>
          </p:cNvSpPr>
          <p:nvPr>
            <p:ph type="sldNum" sz="quarter" idx="12"/>
          </p:nvPr>
        </p:nvSpPr>
        <p:spPr/>
        <p:txBody>
          <a:bodyPr/>
          <a:lstStyle/>
          <a:p>
            <a:fld id="{2E5237E6-F8B8-4024-8EC6-1AFE323E80AF}" type="slidenum">
              <a:rPr lang="en-GB" smtClean="0"/>
              <a:t>‹#›</a:t>
            </a:fld>
            <a:endParaRPr lang="en-GB"/>
          </a:p>
        </p:txBody>
      </p:sp>
    </p:spTree>
    <p:extLst>
      <p:ext uri="{BB962C8B-B14F-4D97-AF65-F5344CB8AC3E}">
        <p14:creationId xmlns:p14="http://schemas.microsoft.com/office/powerpoint/2010/main" val="2996745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AF9B77-0199-04FF-5F37-13A4ED6FB3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D94592-4468-C09B-8971-040F736732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E6059A-4003-0442-AFBE-0DEDFEC090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CF7B07-1344-49FA-9700-683D6EA4316A}" type="datetimeFigureOut">
              <a:rPr lang="en-GB" smtClean="0"/>
              <a:t>30/01/2023</a:t>
            </a:fld>
            <a:endParaRPr lang="en-GB"/>
          </a:p>
        </p:txBody>
      </p:sp>
      <p:sp>
        <p:nvSpPr>
          <p:cNvPr id="5" name="Footer Placeholder 4">
            <a:extLst>
              <a:ext uri="{FF2B5EF4-FFF2-40B4-BE49-F238E27FC236}">
                <a16:creationId xmlns:a16="http://schemas.microsoft.com/office/drawing/2014/main" id="{DA251F6B-1CA7-7014-A928-9552702D7D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16321B-923E-6AE2-EA7A-90E8B54F94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5237E6-F8B8-4024-8EC6-1AFE323E80AF}" type="slidenum">
              <a:rPr lang="en-GB" smtClean="0"/>
              <a:t>‹#›</a:t>
            </a:fld>
            <a:endParaRPr lang="en-GB"/>
          </a:p>
        </p:txBody>
      </p:sp>
    </p:spTree>
    <p:extLst>
      <p:ext uri="{BB962C8B-B14F-4D97-AF65-F5344CB8AC3E}">
        <p14:creationId xmlns:p14="http://schemas.microsoft.com/office/powerpoint/2010/main" val="5155154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9.png"/><Relationship Id="rId18" Type="http://schemas.openxmlformats.org/officeDocument/2006/relationships/customXml" Target="../ink/ink9.xml"/><Relationship Id="rId26" Type="http://schemas.openxmlformats.org/officeDocument/2006/relationships/image" Target="../media/image15.png"/><Relationship Id="rId3" Type="http://schemas.openxmlformats.org/officeDocument/2006/relationships/image" Target="../media/image4.png"/><Relationship Id="rId21" Type="http://schemas.openxmlformats.org/officeDocument/2006/relationships/image" Target="../media/image13.png"/><Relationship Id="rId7" Type="http://schemas.openxmlformats.org/officeDocument/2006/relationships/image" Target="../media/image6.png"/><Relationship Id="rId12" Type="http://schemas.openxmlformats.org/officeDocument/2006/relationships/customXml" Target="../ink/ink6.xml"/><Relationship Id="rId17" Type="http://schemas.openxmlformats.org/officeDocument/2006/relationships/image" Target="../media/image11.png"/><Relationship Id="rId25" Type="http://schemas.openxmlformats.org/officeDocument/2006/relationships/customXml" Target="../ink/ink13.xml"/><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29" Type="http://schemas.openxmlformats.org/officeDocument/2006/relationships/customXml" Target="../ink/ink15.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8.png"/><Relationship Id="rId24" Type="http://schemas.openxmlformats.org/officeDocument/2006/relationships/customXml" Target="../ink/ink12.xml"/><Relationship Id="rId5" Type="http://schemas.openxmlformats.org/officeDocument/2006/relationships/image" Target="../media/image5.png"/><Relationship Id="rId15" Type="http://schemas.openxmlformats.org/officeDocument/2006/relationships/image" Target="../media/image10.png"/><Relationship Id="rId23" Type="http://schemas.openxmlformats.org/officeDocument/2006/relationships/image" Target="../media/image14.png"/><Relationship Id="rId28" Type="http://schemas.openxmlformats.org/officeDocument/2006/relationships/image" Target="../media/image16.png"/><Relationship Id="rId10" Type="http://schemas.openxmlformats.org/officeDocument/2006/relationships/customXml" Target="../ink/ink5.xml"/><Relationship Id="rId19" Type="http://schemas.openxmlformats.org/officeDocument/2006/relationships/image" Target="../media/image12.png"/><Relationship Id="rId4" Type="http://schemas.openxmlformats.org/officeDocument/2006/relationships/customXml" Target="../ink/ink2.xml"/><Relationship Id="rId9" Type="http://schemas.openxmlformats.org/officeDocument/2006/relationships/image" Target="../media/image7.png"/><Relationship Id="rId14" Type="http://schemas.openxmlformats.org/officeDocument/2006/relationships/customXml" Target="../ink/ink7.xml"/><Relationship Id="rId22" Type="http://schemas.openxmlformats.org/officeDocument/2006/relationships/customXml" Target="../ink/ink11.xml"/><Relationship Id="rId27" Type="http://schemas.openxmlformats.org/officeDocument/2006/relationships/customXml" Target="../ink/ink14.xml"/><Relationship Id="rId30" Type="http://schemas.openxmlformats.org/officeDocument/2006/relationships/image" Target="../media/image1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70.png"/><Relationship Id="rId3" Type="http://schemas.openxmlformats.org/officeDocument/2006/relationships/image" Target="../media/image110.png"/><Relationship Id="rId7" Type="http://schemas.openxmlformats.org/officeDocument/2006/relationships/image" Target="../media/image310.png"/><Relationship Id="rId12" Type="http://schemas.openxmlformats.org/officeDocument/2006/relationships/customXml" Target="../ink/ink20.xml"/><Relationship Id="rId2" Type="http://schemas.openxmlformats.org/officeDocument/2006/relationships/customXml" Target="../ink/ink16.xml"/><Relationship Id="rId1" Type="http://schemas.openxmlformats.org/officeDocument/2006/relationships/slideLayout" Target="../slideLayouts/slideLayout2.xml"/><Relationship Id="rId6" Type="http://schemas.openxmlformats.org/officeDocument/2006/relationships/customXml" Target="../ink/ink18.xml"/><Relationship Id="rId11" Type="http://schemas.openxmlformats.org/officeDocument/2006/relationships/image" Target="../media/image60.png"/><Relationship Id="rId5" Type="http://schemas.openxmlformats.org/officeDocument/2006/relationships/image" Target="../media/image210.png"/><Relationship Id="rId10" Type="http://schemas.openxmlformats.org/officeDocument/2006/relationships/customXml" Target="../ink/ink19.xml"/><Relationship Id="rId4" Type="http://schemas.openxmlformats.org/officeDocument/2006/relationships/customXml" Target="../ink/ink17.xml"/><Relationship Id="rId9" Type="http://schemas.openxmlformats.org/officeDocument/2006/relationships/image" Target="../media/image20.png"/><Relationship Id="rId14" Type="http://schemas.openxmlformats.org/officeDocument/2006/relationships/image" Target="../media/image2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13" Type="http://schemas.openxmlformats.org/officeDocument/2006/relationships/image" Target="../media/image180.png"/><Relationship Id="rId18" Type="http://schemas.openxmlformats.org/officeDocument/2006/relationships/customXml" Target="../ink/ink29.xml"/><Relationship Id="rId26" Type="http://schemas.openxmlformats.org/officeDocument/2006/relationships/customXml" Target="../ink/ink33.xml"/><Relationship Id="rId39" Type="http://schemas.openxmlformats.org/officeDocument/2006/relationships/image" Target="../media/image31.png"/><Relationship Id="rId21" Type="http://schemas.openxmlformats.org/officeDocument/2006/relationships/image" Target="../media/image220.png"/><Relationship Id="rId34" Type="http://schemas.openxmlformats.org/officeDocument/2006/relationships/customXml" Target="../ink/ink37.xml"/><Relationship Id="rId42" Type="http://schemas.openxmlformats.org/officeDocument/2006/relationships/customXml" Target="../ink/ink41.xml"/><Relationship Id="rId47" Type="http://schemas.openxmlformats.org/officeDocument/2006/relationships/image" Target="../media/image35.png"/><Relationship Id="rId7" Type="http://schemas.openxmlformats.org/officeDocument/2006/relationships/image" Target="../media/image150.png"/><Relationship Id="rId2" Type="http://schemas.openxmlformats.org/officeDocument/2006/relationships/customXml" Target="../ink/ink21.xml"/><Relationship Id="rId16" Type="http://schemas.openxmlformats.org/officeDocument/2006/relationships/customXml" Target="../ink/ink28.xml"/><Relationship Id="rId29"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customXml" Target="../ink/ink23.xml"/><Relationship Id="rId11" Type="http://schemas.openxmlformats.org/officeDocument/2006/relationships/image" Target="../media/image170.png"/><Relationship Id="rId24" Type="http://schemas.openxmlformats.org/officeDocument/2006/relationships/customXml" Target="../ink/ink32.xml"/><Relationship Id="rId32" Type="http://schemas.openxmlformats.org/officeDocument/2006/relationships/customXml" Target="../ink/ink36.xml"/><Relationship Id="rId37" Type="http://schemas.openxmlformats.org/officeDocument/2006/relationships/image" Target="../media/image30.png"/><Relationship Id="rId40" Type="http://schemas.openxmlformats.org/officeDocument/2006/relationships/customXml" Target="../ink/ink40.xml"/><Relationship Id="rId45" Type="http://schemas.openxmlformats.org/officeDocument/2006/relationships/image" Target="../media/image34.png"/><Relationship Id="rId5" Type="http://schemas.openxmlformats.org/officeDocument/2006/relationships/image" Target="../media/image140.png"/><Relationship Id="rId15" Type="http://schemas.openxmlformats.org/officeDocument/2006/relationships/image" Target="../media/image190.png"/><Relationship Id="rId23" Type="http://schemas.openxmlformats.org/officeDocument/2006/relationships/image" Target="../media/image230.png"/><Relationship Id="rId28" Type="http://schemas.openxmlformats.org/officeDocument/2006/relationships/customXml" Target="../ink/ink34.xml"/><Relationship Id="rId36" Type="http://schemas.openxmlformats.org/officeDocument/2006/relationships/customXml" Target="../ink/ink38.xml"/><Relationship Id="rId10" Type="http://schemas.openxmlformats.org/officeDocument/2006/relationships/customXml" Target="../ink/ink25.xml"/><Relationship Id="rId19" Type="http://schemas.openxmlformats.org/officeDocument/2006/relationships/image" Target="../media/image211.png"/><Relationship Id="rId31" Type="http://schemas.openxmlformats.org/officeDocument/2006/relationships/image" Target="../media/image27.png"/><Relationship Id="rId44" Type="http://schemas.openxmlformats.org/officeDocument/2006/relationships/customXml" Target="../ink/ink42.xml"/><Relationship Id="rId4" Type="http://schemas.openxmlformats.org/officeDocument/2006/relationships/customXml" Target="../ink/ink22.xml"/><Relationship Id="rId9" Type="http://schemas.openxmlformats.org/officeDocument/2006/relationships/image" Target="../media/image160.png"/><Relationship Id="rId14" Type="http://schemas.openxmlformats.org/officeDocument/2006/relationships/customXml" Target="../ink/ink27.xml"/><Relationship Id="rId22" Type="http://schemas.openxmlformats.org/officeDocument/2006/relationships/customXml" Target="../ink/ink31.xml"/><Relationship Id="rId27" Type="http://schemas.openxmlformats.org/officeDocument/2006/relationships/image" Target="../media/image250.png"/><Relationship Id="rId30" Type="http://schemas.openxmlformats.org/officeDocument/2006/relationships/customXml" Target="../ink/ink35.xml"/><Relationship Id="rId35" Type="http://schemas.openxmlformats.org/officeDocument/2006/relationships/image" Target="../media/image29.png"/><Relationship Id="rId43" Type="http://schemas.openxmlformats.org/officeDocument/2006/relationships/image" Target="../media/image33.png"/><Relationship Id="rId8" Type="http://schemas.openxmlformats.org/officeDocument/2006/relationships/customXml" Target="../ink/ink24.xml"/><Relationship Id="rId3" Type="http://schemas.openxmlformats.org/officeDocument/2006/relationships/image" Target="../media/image130.png"/><Relationship Id="rId12" Type="http://schemas.openxmlformats.org/officeDocument/2006/relationships/customXml" Target="../ink/ink26.xml"/><Relationship Id="rId17" Type="http://schemas.openxmlformats.org/officeDocument/2006/relationships/image" Target="../media/image200.png"/><Relationship Id="rId25" Type="http://schemas.openxmlformats.org/officeDocument/2006/relationships/image" Target="../media/image240.png"/><Relationship Id="rId33" Type="http://schemas.openxmlformats.org/officeDocument/2006/relationships/image" Target="../media/image28.png"/><Relationship Id="rId38" Type="http://schemas.openxmlformats.org/officeDocument/2006/relationships/customXml" Target="../ink/ink39.xml"/><Relationship Id="rId46" Type="http://schemas.openxmlformats.org/officeDocument/2006/relationships/customXml" Target="../ink/ink43.xml"/><Relationship Id="rId20" Type="http://schemas.openxmlformats.org/officeDocument/2006/relationships/customXml" Target="../ink/ink30.xml"/><Relationship Id="rId41" Type="http://schemas.openxmlformats.org/officeDocument/2006/relationships/image" Target="../media/image3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3" Type="http://schemas.openxmlformats.org/officeDocument/2006/relationships/image" Target="../media/image41.png"/><Relationship Id="rId18" Type="http://schemas.openxmlformats.org/officeDocument/2006/relationships/customXml" Target="../ink/ink52.xml"/><Relationship Id="rId26" Type="http://schemas.openxmlformats.org/officeDocument/2006/relationships/customXml" Target="../ink/ink56.xml"/><Relationship Id="rId3" Type="http://schemas.openxmlformats.org/officeDocument/2006/relationships/image" Target="../media/image36.png"/><Relationship Id="rId21" Type="http://schemas.openxmlformats.org/officeDocument/2006/relationships/image" Target="../media/image45.png"/><Relationship Id="rId34" Type="http://schemas.openxmlformats.org/officeDocument/2006/relationships/customXml" Target="../ink/ink60.xml"/><Relationship Id="rId7" Type="http://schemas.openxmlformats.org/officeDocument/2006/relationships/image" Target="../media/image38.png"/><Relationship Id="rId12" Type="http://schemas.openxmlformats.org/officeDocument/2006/relationships/customXml" Target="../ink/ink49.xml"/><Relationship Id="rId17" Type="http://schemas.openxmlformats.org/officeDocument/2006/relationships/image" Target="../media/image43.png"/><Relationship Id="rId25" Type="http://schemas.openxmlformats.org/officeDocument/2006/relationships/image" Target="../media/image47.png"/><Relationship Id="rId33" Type="http://schemas.openxmlformats.org/officeDocument/2006/relationships/image" Target="../media/image51.png"/><Relationship Id="rId2" Type="http://schemas.openxmlformats.org/officeDocument/2006/relationships/customXml" Target="../ink/ink44.xml"/><Relationship Id="rId16" Type="http://schemas.openxmlformats.org/officeDocument/2006/relationships/customXml" Target="../ink/ink51.xml"/><Relationship Id="rId20" Type="http://schemas.openxmlformats.org/officeDocument/2006/relationships/customXml" Target="../ink/ink53.xml"/><Relationship Id="rId29" Type="http://schemas.openxmlformats.org/officeDocument/2006/relationships/image" Target="../media/image49.png"/><Relationship Id="rId1" Type="http://schemas.openxmlformats.org/officeDocument/2006/relationships/slideLayout" Target="../slideLayouts/slideLayout2.xml"/><Relationship Id="rId6" Type="http://schemas.openxmlformats.org/officeDocument/2006/relationships/customXml" Target="../ink/ink46.xml"/><Relationship Id="rId11" Type="http://schemas.openxmlformats.org/officeDocument/2006/relationships/image" Target="../media/image40.png"/><Relationship Id="rId24" Type="http://schemas.openxmlformats.org/officeDocument/2006/relationships/customXml" Target="../ink/ink55.xml"/><Relationship Id="rId32" Type="http://schemas.openxmlformats.org/officeDocument/2006/relationships/customXml" Target="../ink/ink59.xml"/><Relationship Id="rId5" Type="http://schemas.openxmlformats.org/officeDocument/2006/relationships/image" Target="../media/image37.png"/><Relationship Id="rId15" Type="http://schemas.openxmlformats.org/officeDocument/2006/relationships/image" Target="../media/image42.png"/><Relationship Id="rId23" Type="http://schemas.openxmlformats.org/officeDocument/2006/relationships/image" Target="../media/image46.png"/><Relationship Id="rId28" Type="http://schemas.openxmlformats.org/officeDocument/2006/relationships/customXml" Target="../ink/ink57.xml"/><Relationship Id="rId10" Type="http://schemas.openxmlformats.org/officeDocument/2006/relationships/customXml" Target="../ink/ink48.xml"/><Relationship Id="rId19" Type="http://schemas.openxmlformats.org/officeDocument/2006/relationships/image" Target="../media/image44.png"/><Relationship Id="rId31" Type="http://schemas.openxmlformats.org/officeDocument/2006/relationships/image" Target="../media/image50.png"/><Relationship Id="rId4" Type="http://schemas.openxmlformats.org/officeDocument/2006/relationships/customXml" Target="../ink/ink45.xml"/><Relationship Id="rId9" Type="http://schemas.openxmlformats.org/officeDocument/2006/relationships/image" Target="../media/image39.png"/><Relationship Id="rId14" Type="http://schemas.openxmlformats.org/officeDocument/2006/relationships/customXml" Target="../ink/ink50.xml"/><Relationship Id="rId22" Type="http://schemas.openxmlformats.org/officeDocument/2006/relationships/customXml" Target="../ink/ink54.xml"/><Relationship Id="rId27" Type="http://schemas.openxmlformats.org/officeDocument/2006/relationships/image" Target="../media/image48.png"/><Relationship Id="rId30" Type="http://schemas.openxmlformats.org/officeDocument/2006/relationships/customXml" Target="../ink/ink58.xml"/><Relationship Id="rId35" Type="http://schemas.openxmlformats.org/officeDocument/2006/relationships/image" Target="../media/image52.png"/><Relationship Id="rId8" Type="http://schemas.openxmlformats.org/officeDocument/2006/relationships/customXml" Target="../ink/ink4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www.ionaphysics.org/lab/Explore/dswmedia/wingforc.htm" TargetMode="External"/><Relationship Id="rId13" Type="http://schemas.openxmlformats.org/officeDocument/2006/relationships/hyperlink" Target="http://www.phy.ntnu.edu.tw/ntnujava/index.php?topic=163.0" TargetMode="External"/><Relationship Id="rId18" Type="http://schemas.openxmlformats.org/officeDocument/2006/relationships/hyperlink" Target="http://www.echalk.co.uk/Science/Physics/moonLander/moonLander.htm" TargetMode="External"/><Relationship Id="rId3" Type="http://schemas.openxmlformats.org/officeDocument/2006/relationships/hyperlink" Target="http://subscription.echalk.co.uk/Science/chemistry/atomicStructure/atomicStructure.html" TargetMode="External"/><Relationship Id="rId21" Type="http://schemas.openxmlformats.org/officeDocument/2006/relationships/hyperlink" Target="http://phet.colorado.edu/new/simulations/sims.php?sim=The_Ramp" TargetMode="External"/><Relationship Id="rId7" Type="http://schemas.openxmlformats.org/officeDocument/2006/relationships/hyperlink" Target="http://www.ionaphysics.org/lab/Explore/dswmedia/airtrack.htm" TargetMode="External"/><Relationship Id="rId12" Type="http://schemas.openxmlformats.org/officeDocument/2006/relationships/hyperlink" Target="http://www.phy.ntnu.edu.tw/ntnujava/index.php?topic=405.0" TargetMode="External"/><Relationship Id="rId17" Type="http://schemas.openxmlformats.org/officeDocument/2006/relationships/hyperlink" Target="http://phet.colorado.edu/new/simulations/sims.php?sim=Lunar_Lander" TargetMode="External"/><Relationship Id="rId2" Type="http://schemas.openxmlformats.org/officeDocument/2006/relationships/hyperlink" Target="http://phet.colorado.edu/new/simulations/sims.php?sim=Forces_in_1_Dimension" TargetMode="External"/><Relationship Id="rId16" Type="http://schemas.openxmlformats.org/officeDocument/2006/relationships/hyperlink" Target="http://web.hep.uiuc.edu/home/MATS/WCIA/wcia_030129_2.wmv" TargetMode="External"/><Relationship Id="rId20" Type="http://schemas.openxmlformats.org/officeDocument/2006/relationships/hyperlink" Target="http://www.bbc.co.uk/schools/ks3bitesize/science/physics/forces_motion_3.shtml" TargetMode="External"/><Relationship Id="rId1" Type="http://schemas.openxmlformats.org/officeDocument/2006/relationships/slideLayout" Target="../slideLayouts/slideLayout2.xml"/><Relationship Id="rId6" Type="http://schemas.openxmlformats.org/officeDocument/2006/relationships/hyperlink" Target="http://web.hep.uiuc.edu/home/MATS/WCIA/wcia_030226_2.wmv" TargetMode="External"/><Relationship Id="rId11" Type="http://schemas.openxmlformats.org/officeDocument/2006/relationships/hyperlink" Target="http://www.phy.ntnu.edu.tw/ntnujava/index.php?topic=374.0" TargetMode="External"/><Relationship Id="rId5" Type="http://schemas.openxmlformats.org/officeDocument/2006/relationships/hyperlink" Target="http://web.hep.uiuc.edu/home/MATS/WCIA/wcia_030226_1.wmv" TargetMode="External"/><Relationship Id="rId15" Type="http://schemas.openxmlformats.org/officeDocument/2006/relationships/hyperlink" Target="http://web.hep.uiuc.edu/home/MATS/WCIA/wcia_030129_1.wmv" TargetMode="External"/><Relationship Id="rId10" Type="http://schemas.openxmlformats.org/officeDocument/2006/relationships/hyperlink" Target="http://www.walter-fendt.de/ph11e/n2law.htm" TargetMode="External"/><Relationship Id="rId19" Type="http://schemas.openxmlformats.org/officeDocument/2006/relationships/hyperlink" Target="http://www.bbc.co.uk/schools/ks3bitesize/science/physics/forces_motion_2.shtml" TargetMode="External"/><Relationship Id="rId4" Type="http://schemas.openxmlformats.org/officeDocument/2006/relationships/hyperlink" Target="http://www.ngsir.netfirms.com/englishhtm/Motion.htm" TargetMode="External"/><Relationship Id="rId9" Type="http://schemas.openxmlformats.org/officeDocument/2006/relationships/hyperlink" Target="http://www.echalk.co.uk/Science/Physics/spacecadet/SpaceCadetP.swf" TargetMode="External"/><Relationship Id="rId14" Type="http://schemas.openxmlformats.org/officeDocument/2006/relationships/hyperlink" Target="http://www.ionaphysics.org/lab/Explore/dswmedia/freefall.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9EE00-FC2A-463C-4119-49D380BA65EB}"/>
              </a:ext>
            </a:extLst>
          </p:cNvPr>
          <p:cNvSpPr>
            <a:spLocks noGrp="1"/>
          </p:cNvSpPr>
          <p:nvPr>
            <p:ph type="ctrTitle"/>
          </p:nvPr>
        </p:nvSpPr>
        <p:spPr>
          <a:xfrm>
            <a:off x="1403927" y="711675"/>
            <a:ext cx="9144000" cy="2387600"/>
          </a:xfrm>
        </p:spPr>
        <p:txBody>
          <a:bodyPr/>
          <a:lstStyle/>
          <a:p>
            <a:r>
              <a:rPr lang="en-GB" b="1" dirty="0"/>
              <a:t>2 Newton’s Laws of motion and conservation laws</a:t>
            </a:r>
          </a:p>
        </p:txBody>
      </p:sp>
      <p:sp>
        <p:nvSpPr>
          <p:cNvPr id="3" name="Subtitle 2">
            <a:extLst>
              <a:ext uri="{FF2B5EF4-FFF2-40B4-BE49-F238E27FC236}">
                <a16:creationId xmlns:a16="http://schemas.microsoft.com/office/drawing/2014/main" id="{6849A712-1D80-4DE8-EFA2-3BD2D20A8F63}"/>
              </a:ext>
            </a:extLst>
          </p:cNvPr>
          <p:cNvSpPr>
            <a:spLocks noGrp="1"/>
          </p:cNvSpPr>
          <p:nvPr>
            <p:ph type="subTitle" idx="1"/>
          </p:nvPr>
        </p:nvSpPr>
        <p:spPr>
          <a:xfrm>
            <a:off x="4169228" y="3429000"/>
            <a:ext cx="9144000" cy="2298019"/>
          </a:xfrm>
        </p:spPr>
        <p:txBody>
          <a:bodyPr>
            <a:normAutofit fontScale="92500" lnSpcReduction="20000"/>
          </a:bodyPr>
          <a:lstStyle/>
          <a:p>
            <a:pPr marL="342900" indent="-342900" algn="l">
              <a:buFont typeface="Arial" panose="020B0604020202020204" pitchFamily="34" charset="0"/>
              <a:buChar char="•"/>
            </a:pPr>
            <a:r>
              <a:rPr lang="en-GB" dirty="0"/>
              <a:t>Conservation of momentum</a:t>
            </a:r>
          </a:p>
          <a:p>
            <a:pPr marL="342900" indent="-342900" algn="l">
              <a:buFont typeface="Arial" panose="020B0604020202020204" pitchFamily="34" charset="0"/>
              <a:buChar char="•"/>
            </a:pPr>
            <a:r>
              <a:rPr lang="en-GB" dirty="0"/>
              <a:t>Conservation of angular momentum</a:t>
            </a:r>
          </a:p>
          <a:p>
            <a:pPr marL="342900" indent="-342900" algn="l">
              <a:buFont typeface="Arial" panose="020B0604020202020204" pitchFamily="34" charset="0"/>
              <a:buChar char="•"/>
            </a:pPr>
            <a:r>
              <a:rPr lang="en-GB" dirty="0"/>
              <a:t>Conservation of energy</a:t>
            </a:r>
          </a:p>
          <a:p>
            <a:pPr marL="342900" indent="-342900" algn="l">
              <a:buFont typeface="Arial" panose="020B0604020202020204" pitchFamily="34" charset="0"/>
              <a:buChar char="•"/>
            </a:pPr>
            <a:r>
              <a:rPr lang="en-GB" dirty="0"/>
              <a:t>F=ma</a:t>
            </a:r>
          </a:p>
          <a:p>
            <a:pPr marL="342900" indent="-342900" algn="l">
              <a:buFont typeface="Arial" panose="020B0604020202020204" pitchFamily="34" charset="0"/>
              <a:buChar char="•"/>
            </a:pPr>
            <a:r>
              <a:rPr lang="en-GB" dirty="0"/>
              <a:t>Reaction forces</a:t>
            </a:r>
          </a:p>
          <a:p>
            <a:pPr marL="342900" indent="-342900" algn="l">
              <a:buFont typeface="Arial" panose="020B0604020202020204" pitchFamily="34" charset="0"/>
              <a:buChar char="•"/>
            </a:pPr>
            <a:r>
              <a:rPr lang="en-GB" dirty="0"/>
              <a:t>Free body diagrams</a:t>
            </a:r>
          </a:p>
        </p:txBody>
      </p:sp>
    </p:spTree>
    <p:extLst>
      <p:ext uri="{BB962C8B-B14F-4D97-AF65-F5344CB8AC3E}">
        <p14:creationId xmlns:p14="http://schemas.microsoft.com/office/powerpoint/2010/main" val="1855888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DC98D-B919-038F-5D6E-094FB0EDA921}"/>
              </a:ext>
            </a:extLst>
          </p:cNvPr>
          <p:cNvSpPr>
            <a:spLocks noGrp="1"/>
          </p:cNvSpPr>
          <p:nvPr>
            <p:ph type="title"/>
          </p:nvPr>
        </p:nvSpPr>
        <p:spPr/>
        <p:txBody>
          <a:bodyPr/>
          <a:lstStyle/>
          <a:p>
            <a:r>
              <a:rPr lang="en-GB" b="1" dirty="0"/>
              <a:t>Conservation of mass</a:t>
            </a:r>
          </a:p>
        </p:txBody>
      </p:sp>
      <p:sp>
        <p:nvSpPr>
          <p:cNvPr id="3" name="Content Placeholder 2">
            <a:extLst>
              <a:ext uri="{FF2B5EF4-FFF2-40B4-BE49-F238E27FC236}">
                <a16:creationId xmlns:a16="http://schemas.microsoft.com/office/drawing/2014/main" id="{47DD2010-F06D-343D-BD2E-E42F893700C5}"/>
              </a:ext>
            </a:extLst>
          </p:cNvPr>
          <p:cNvSpPr>
            <a:spLocks noGrp="1"/>
          </p:cNvSpPr>
          <p:nvPr>
            <p:ph idx="1"/>
          </p:nvPr>
        </p:nvSpPr>
        <p:spPr/>
        <p:txBody>
          <a:bodyPr/>
          <a:lstStyle/>
          <a:p>
            <a:pPr marL="0" indent="0">
              <a:buNone/>
            </a:pPr>
            <a:r>
              <a:rPr lang="en-GB" dirty="0"/>
              <a:t>Conservation of mass states that an object with mass will always have the same mass. If you separate a single mass into two parts, those two parts must have the same total mass as the original object had.</a:t>
            </a:r>
          </a:p>
          <a:p>
            <a:pPr marL="0" indent="0">
              <a:buNone/>
            </a:pPr>
            <a:endParaRPr lang="en-GB" dirty="0"/>
          </a:p>
          <a:p>
            <a:pPr marL="0" indent="0">
              <a:buNone/>
            </a:pPr>
            <a:r>
              <a:rPr lang="en-GB" dirty="0"/>
              <a:t>This seems obvious which is good because that means our intuition is correct. But it is still important to consider. When mass is involved in an equation, being able to recognise that mass being constant implies that the other part of the equation must the thing that is changing.</a:t>
            </a:r>
          </a:p>
          <a:p>
            <a:pPr marL="0" indent="0">
              <a:buNone/>
            </a:pPr>
            <a:endParaRPr lang="en-GB" dirty="0"/>
          </a:p>
        </p:txBody>
      </p:sp>
    </p:spTree>
    <p:extLst>
      <p:ext uri="{BB962C8B-B14F-4D97-AF65-F5344CB8AC3E}">
        <p14:creationId xmlns:p14="http://schemas.microsoft.com/office/powerpoint/2010/main" val="355128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786C2-562F-8F81-BAA9-31301A0BEF7B}"/>
              </a:ext>
            </a:extLst>
          </p:cNvPr>
          <p:cNvSpPr>
            <a:spLocks noGrp="1"/>
          </p:cNvSpPr>
          <p:nvPr>
            <p:ph type="title"/>
          </p:nvPr>
        </p:nvSpPr>
        <p:spPr/>
        <p:txBody>
          <a:bodyPr/>
          <a:lstStyle/>
          <a:p>
            <a:r>
              <a:rPr lang="en-GB" b="1" dirty="0"/>
              <a:t>What is momentum</a:t>
            </a:r>
          </a:p>
        </p:txBody>
      </p:sp>
      <p:sp>
        <p:nvSpPr>
          <p:cNvPr id="3" name="Content Placeholder 2">
            <a:extLst>
              <a:ext uri="{FF2B5EF4-FFF2-40B4-BE49-F238E27FC236}">
                <a16:creationId xmlns:a16="http://schemas.microsoft.com/office/drawing/2014/main" id="{DFE6B23F-BA91-0D54-5818-1ECA3AD423D6}"/>
              </a:ext>
            </a:extLst>
          </p:cNvPr>
          <p:cNvSpPr>
            <a:spLocks noGrp="1"/>
          </p:cNvSpPr>
          <p:nvPr>
            <p:ph idx="1"/>
          </p:nvPr>
        </p:nvSpPr>
        <p:spPr/>
        <p:txBody>
          <a:bodyPr>
            <a:normAutofit lnSpcReduction="10000"/>
          </a:bodyPr>
          <a:lstStyle/>
          <a:p>
            <a:pPr marL="0" indent="0">
              <a:buNone/>
            </a:pPr>
            <a:r>
              <a:rPr lang="en-GB" dirty="0"/>
              <a:t>Momentum gives an indication of how much force is required to stop the object when it is moving at a particular speed. </a:t>
            </a:r>
          </a:p>
          <a:p>
            <a:pPr marL="0" indent="0">
              <a:buNone/>
            </a:pPr>
            <a:r>
              <a:rPr lang="en-GB" dirty="0"/>
              <a:t>The larger the momentum, the more force you have to put in to bring it to a stop.  </a:t>
            </a:r>
          </a:p>
          <a:p>
            <a:pPr marL="0" indent="0">
              <a:buNone/>
            </a:pPr>
            <a:r>
              <a:rPr lang="en-GB" dirty="0"/>
              <a:t>Momentum is calculated by multiplying the </a:t>
            </a:r>
            <a:r>
              <a:rPr lang="en-GB" b="1" dirty="0"/>
              <a:t>speed</a:t>
            </a:r>
            <a:r>
              <a:rPr lang="en-GB" dirty="0"/>
              <a:t> with the </a:t>
            </a:r>
            <a:r>
              <a:rPr lang="en-GB" b="1" dirty="0"/>
              <a:t>mass</a:t>
            </a:r>
            <a:r>
              <a:rPr lang="en-GB" dirty="0"/>
              <a:t>.</a:t>
            </a:r>
          </a:p>
          <a:p>
            <a:pPr marL="0" indent="0">
              <a:buNone/>
            </a:pPr>
            <a:r>
              <a:rPr lang="en-GB" dirty="0"/>
              <a:t>So the higher the speed or the higher the mass the higher the momentum.</a:t>
            </a:r>
          </a:p>
          <a:p>
            <a:pPr marL="0" indent="0">
              <a:buNone/>
            </a:pPr>
            <a:r>
              <a:rPr lang="en-GB" dirty="0"/>
              <a:t>Very fast bullets will be better at penetrating armour because the armour has to force the bullet for a lot longer to slow it down because of the high momentum.</a:t>
            </a:r>
          </a:p>
        </p:txBody>
      </p:sp>
    </p:spTree>
    <p:extLst>
      <p:ext uri="{BB962C8B-B14F-4D97-AF65-F5344CB8AC3E}">
        <p14:creationId xmlns:p14="http://schemas.microsoft.com/office/powerpoint/2010/main" val="845528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6F928-B8F1-A18F-7605-43A20264B541}"/>
              </a:ext>
            </a:extLst>
          </p:cNvPr>
          <p:cNvSpPr>
            <a:spLocks noGrp="1"/>
          </p:cNvSpPr>
          <p:nvPr>
            <p:ph type="title"/>
          </p:nvPr>
        </p:nvSpPr>
        <p:spPr/>
        <p:txBody>
          <a:bodyPr>
            <a:normAutofit/>
          </a:bodyPr>
          <a:lstStyle/>
          <a:p>
            <a:pPr marL="342900" indent="-342900"/>
            <a:r>
              <a:rPr lang="en-GB" b="1" dirty="0"/>
              <a:t>Conservation of momentum (1</a:t>
            </a:r>
            <a:r>
              <a:rPr lang="en-GB" b="1" baseline="30000" dirty="0"/>
              <a:t>st</a:t>
            </a:r>
            <a:r>
              <a:rPr lang="en-GB" b="1" dirty="0"/>
              <a:t> Law)</a:t>
            </a:r>
          </a:p>
        </p:txBody>
      </p:sp>
      <p:sp>
        <p:nvSpPr>
          <p:cNvPr id="3" name="Content Placeholder 2">
            <a:extLst>
              <a:ext uri="{FF2B5EF4-FFF2-40B4-BE49-F238E27FC236}">
                <a16:creationId xmlns:a16="http://schemas.microsoft.com/office/drawing/2014/main" id="{A2C1599E-07A4-56E1-1131-46401D2CCDFA}"/>
              </a:ext>
            </a:extLst>
          </p:cNvPr>
          <p:cNvSpPr>
            <a:spLocks noGrp="1"/>
          </p:cNvSpPr>
          <p:nvPr>
            <p:ph idx="1"/>
          </p:nvPr>
        </p:nvSpPr>
        <p:spPr/>
        <p:txBody>
          <a:bodyPr/>
          <a:lstStyle/>
          <a:p>
            <a:pPr marL="0" indent="0">
              <a:buNone/>
            </a:pPr>
            <a:r>
              <a:rPr lang="en-GB" b="1" dirty="0"/>
              <a:t>An object at constant velocity stays at constant velocity unless acted upon by a resultant external force.  </a:t>
            </a:r>
          </a:p>
          <a:p>
            <a:pPr marL="0" indent="0">
              <a:buNone/>
            </a:pPr>
            <a:r>
              <a:rPr lang="en-GB" dirty="0"/>
              <a:t>The momentum of an object is given by </a:t>
            </a:r>
          </a:p>
          <a:p>
            <a:pPr marL="0" indent="0">
              <a:buNone/>
            </a:pPr>
            <a:r>
              <a:rPr lang="en-GB" dirty="0"/>
              <a:t>Where p is the momentum, m the mass and v the velocity.</a:t>
            </a:r>
          </a:p>
          <a:p>
            <a:pPr marL="0" indent="0">
              <a:buNone/>
            </a:pPr>
            <a:r>
              <a:rPr lang="en-GB" dirty="0"/>
              <a:t>This holds when we don’t have any friction.</a:t>
            </a:r>
          </a:p>
          <a:p>
            <a:pPr marL="0" indent="0">
              <a:buNone/>
            </a:pPr>
            <a:r>
              <a:rPr lang="en-GB" dirty="0"/>
              <a:t>If the combined momentum before is                                 , , then the total momentum after the collision must be the same: </a:t>
            </a:r>
          </a:p>
          <a:p>
            <a:pPr marL="0" indent="0">
              <a:buNone/>
            </a:pPr>
            <a:endParaRPr lang="en-GB" b="1" dirty="0"/>
          </a:p>
        </p:txBody>
      </p:sp>
      <p:pic>
        <p:nvPicPr>
          <p:cNvPr id="5" name="Picture 4">
            <a:extLst>
              <a:ext uri="{FF2B5EF4-FFF2-40B4-BE49-F238E27FC236}">
                <a16:creationId xmlns:a16="http://schemas.microsoft.com/office/drawing/2014/main" id="{C141C285-7553-5659-FBDA-B47AEB1F8012}"/>
              </a:ext>
            </a:extLst>
          </p:cNvPr>
          <p:cNvPicPr>
            <a:picLocks noChangeAspect="1"/>
          </p:cNvPicPr>
          <p:nvPr/>
        </p:nvPicPr>
        <p:blipFill>
          <a:blip r:embed="rId2"/>
          <a:stretch>
            <a:fillRect/>
          </a:stretch>
        </p:blipFill>
        <p:spPr>
          <a:xfrm>
            <a:off x="6368247" y="4260162"/>
            <a:ext cx="2755751" cy="473989"/>
          </a:xfrm>
          <a:prstGeom prst="rect">
            <a:avLst/>
          </a:prstGeom>
        </p:spPr>
      </p:pic>
      <p:pic>
        <p:nvPicPr>
          <p:cNvPr id="6" name="Picture 5">
            <a:extLst>
              <a:ext uri="{FF2B5EF4-FFF2-40B4-BE49-F238E27FC236}">
                <a16:creationId xmlns:a16="http://schemas.microsoft.com/office/drawing/2014/main" id="{19D4C876-0F51-5F9C-E1B7-C20676514472}"/>
              </a:ext>
            </a:extLst>
          </p:cNvPr>
          <p:cNvPicPr>
            <a:picLocks noChangeAspect="1"/>
          </p:cNvPicPr>
          <p:nvPr/>
        </p:nvPicPr>
        <p:blipFill>
          <a:blip r:embed="rId3"/>
          <a:stretch>
            <a:fillRect/>
          </a:stretch>
        </p:blipFill>
        <p:spPr>
          <a:xfrm>
            <a:off x="6866966" y="2817352"/>
            <a:ext cx="2036868" cy="473988"/>
          </a:xfrm>
          <a:prstGeom prst="rect">
            <a:avLst/>
          </a:prstGeom>
        </p:spPr>
      </p:pic>
      <p:pic>
        <p:nvPicPr>
          <p:cNvPr id="4" name="Picture 3">
            <a:extLst>
              <a:ext uri="{FF2B5EF4-FFF2-40B4-BE49-F238E27FC236}">
                <a16:creationId xmlns:a16="http://schemas.microsoft.com/office/drawing/2014/main" id="{4F83AF16-062C-5D8C-0284-EB29ECCAA80F}"/>
              </a:ext>
            </a:extLst>
          </p:cNvPr>
          <p:cNvPicPr>
            <a:picLocks noChangeAspect="1"/>
          </p:cNvPicPr>
          <p:nvPr/>
        </p:nvPicPr>
        <p:blipFill>
          <a:blip r:embed="rId2"/>
          <a:stretch>
            <a:fillRect/>
          </a:stretch>
        </p:blipFill>
        <p:spPr>
          <a:xfrm>
            <a:off x="8784824" y="4632093"/>
            <a:ext cx="2755751" cy="473989"/>
          </a:xfrm>
          <a:prstGeom prst="rect">
            <a:avLst/>
          </a:prstGeom>
        </p:spPr>
      </p:pic>
    </p:spTree>
    <p:extLst>
      <p:ext uri="{BB962C8B-B14F-4D97-AF65-F5344CB8AC3E}">
        <p14:creationId xmlns:p14="http://schemas.microsoft.com/office/powerpoint/2010/main" val="2863836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F7872-7D1A-451D-2C0F-41793F1C7E38}"/>
              </a:ext>
            </a:extLst>
          </p:cNvPr>
          <p:cNvSpPr>
            <a:spLocks noGrp="1"/>
          </p:cNvSpPr>
          <p:nvPr>
            <p:ph type="title"/>
          </p:nvPr>
        </p:nvSpPr>
        <p:spPr/>
        <p:txBody>
          <a:bodyPr/>
          <a:lstStyle/>
          <a:p>
            <a:r>
              <a:rPr lang="en-GB" b="1" dirty="0"/>
              <a:t>What does conservation of momentum mean</a:t>
            </a:r>
          </a:p>
        </p:txBody>
      </p:sp>
      <p:sp>
        <p:nvSpPr>
          <p:cNvPr id="3" name="Content Placeholder 2">
            <a:extLst>
              <a:ext uri="{FF2B5EF4-FFF2-40B4-BE49-F238E27FC236}">
                <a16:creationId xmlns:a16="http://schemas.microsoft.com/office/drawing/2014/main" id="{3B5D6BEF-A30C-5145-818E-61F5A9D1AF98}"/>
              </a:ext>
            </a:extLst>
          </p:cNvPr>
          <p:cNvSpPr>
            <a:spLocks noGrp="1"/>
          </p:cNvSpPr>
          <p:nvPr>
            <p:ph idx="1"/>
          </p:nvPr>
        </p:nvSpPr>
        <p:spPr>
          <a:xfrm>
            <a:off x="838200" y="1825624"/>
            <a:ext cx="10515600" cy="5032375"/>
          </a:xfrm>
        </p:spPr>
        <p:txBody>
          <a:bodyPr>
            <a:normAutofit/>
          </a:bodyPr>
          <a:lstStyle/>
          <a:p>
            <a:pPr marL="0" indent="0">
              <a:buNone/>
            </a:pPr>
            <a:r>
              <a:rPr lang="en-GB" dirty="0"/>
              <a:t>Example: When you have chambered a round but not yet fired it, the total momentum of you, the gun and the bullet is zero because all are stationary. </a:t>
            </a:r>
          </a:p>
          <a:p>
            <a:pPr marL="0" indent="0">
              <a:buNone/>
            </a:pPr>
            <a:r>
              <a:rPr lang="en-GB" dirty="0"/>
              <a:t>When you fire the bullet, the bullet has high momentum forwards.</a:t>
            </a:r>
          </a:p>
          <a:p>
            <a:pPr marL="0" indent="0">
              <a:buNone/>
            </a:pPr>
            <a:r>
              <a:rPr lang="en-GB" dirty="0"/>
              <a:t>But since momentum must be conserved there must be some backwards momentum to balance the forward so that the total is still zero.</a:t>
            </a:r>
          </a:p>
          <a:p>
            <a:pPr marL="0" indent="0">
              <a:buNone/>
            </a:pPr>
            <a:r>
              <a:rPr lang="en-GB" dirty="0"/>
              <a:t>The backwards momentum is felt in the form of recoil!</a:t>
            </a:r>
          </a:p>
          <a:p>
            <a:pPr marL="0" indent="0">
              <a:buNone/>
            </a:pPr>
            <a:r>
              <a:rPr lang="en-GB" dirty="0"/>
              <a:t>You can also think about the explosion in the chamber as forcing the bullet with the same force as it presses backwards on the bolt, which forces the gun back into your shoulder.</a:t>
            </a:r>
          </a:p>
        </p:txBody>
      </p:sp>
    </p:spTree>
    <p:extLst>
      <p:ext uri="{BB962C8B-B14F-4D97-AF65-F5344CB8AC3E}">
        <p14:creationId xmlns:p14="http://schemas.microsoft.com/office/powerpoint/2010/main" val="4091829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3F2CD-7CBE-488D-0FC7-56B20CD3DEE2}"/>
              </a:ext>
            </a:extLst>
          </p:cNvPr>
          <p:cNvSpPr>
            <a:spLocks noGrp="1"/>
          </p:cNvSpPr>
          <p:nvPr>
            <p:ph type="title"/>
          </p:nvPr>
        </p:nvSpPr>
        <p:spPr/>
        <p:txBody>
          <a:bodyPr/>
          <a:lstStyle/>
          <a:p>
            <a:r>
              <a:rPr lang="en-GB" b="1" dirty="0"/>
              <a:t>Conservation of angular momentum</a:t>
            </a:r>
          </a:p>
        </p:txBody>
      </p:sp>
      <p:sp>
        <p:nvSpPr>
          <p:cNvPr id="3" name="Content Placeholder 2">
            <a:extLst>
              <a:ext uri="{FF2B5EF4-FFF2-40B4-BE49-F238E27FC236}">
                <a16:creationId xmlns:a16="http://schemas.microsoft.com/office/drawing/2014/main" id="{104A3F9D-67FE-F46C-B025-BAC82D37FA27}"/>
              </a:ext>
            </a:extLst>
          </p:cNvPr>
          <p:cNvSpPr>
            <a:spLocks noGrp="1"/>
          </p:cNvSpPr>
          <p:nvPr>
            <p:ph idx="1"/>
          </p:nvPr>
        </p:nvSpPr>
        <p:spPr>
          <a:xfrm>
            <a:off x="576943" y="1404256"/>
            <a:ext cx="11114314" cy="5007429"/>
          </a:xfrm>
        </p:spPr>
        <p:txBody>
          <a:bodyPr>
            <a:normAutofit lnSpcReduction="10000"/>
          </a:bodyPr>
          <a:lstStyle/>
          <a:p>
            <a:pPr marL="0" indent="0">
              <a:buNone/>
            </a:pPr>
            <a:r>
              <a:rPr lang="en-GB" dirty="0"/>
              <a:t>Angular momentum is a quantity described by the equation:</a:t>
            </a:r>
          </a:p>
          <a:p>
            <a:pPr marL="0" indent="0">
              <a:buNone/>
            </a:pPr>
            <a:r>
              <a:rPr lang="en-GB" dirty="0"/>
              <a:t>Where L is angular momentum, r is the perpendicular distance between the mass and the centre of rotation and p is the linear momentum of the mass in a particular instant. The more accurate form of this is a vector equation, which says that also the direction of the angular momentum must be conserved.</a:t>
            </a:r>
          </a:p>
          <a:p>
            <a:pPr marL="0" indent="0">
              <a:buNone/>
            </a:pPr>
            <a:endParaRPr lang="en-GB" dirty="0"/>
          </a:p>
          <a:p>
            <a:pPr marL="0" indent="0">
              <a:buNone/>
            </a:pPr>
            <a:r>
              <a:rPr lang="en-GB" dirty="0"/>
              <a:t>This is very important for spinning bodies and is the reason why barrels having rifling to cause projectiles to spin. As a result of the projectiles spinning, conservation of angular momentum says that the direction of the spin must remain the same so the projectiles don’t tumble as easily and improves their accuracy.</a:t>
            </a:r>
          </a:p>
        </p:txBody>
      </p:sp>
      <p:pic>
        <p:nvPicPr>
          <p:cNvPr id="5" name="Picture 4">
            <a:extLst>
              <a:ext uri="{FF2B5EF4-FFF2-40B4-BE49-F238E27FC236}">
                <a16:creationId xmlns:a16="http://schemas.microsoft.com/office/drawing/2014/main" id="{F980FC47-E0E4-62B0-9607-54033BD50744}"/>
              </a:ext>
            </a:extLst>
          </p:cNvPr>
          <p:cNvPicPr>
            <a:picLocks noChangeAspect="1"/>
          </p:cNvPicPr>
          <p:nvPr/>
        </p:nvPicPr>
        <p:blipFill>
          <a:blip r:embed="rId2"/>
          <a:stretch>
            <a:fillRect/>
          </a:stretch>
        </p:blipFill>
        <p:spPr>
          <a:xfrm>
            <a:off x="9535379" y="1404256"/>
            <a:ext cx="1406602" cy="408675"/>
          </a:xfrm>
          <a:prstGeom prst="rect">
            <a:avLst/>
          </a:prstGeom>
        </p:spPr>
      </p:pic>
    </p:spTree>
    <p:extLst>
      <p:ext uri="{BB962C8B-B14F-4D97-AF65-F5344CB8AC3E}">
        <p14:creationId xmlns:p14="http://schemas.microsoft.com/office/powerpoint/2010/main" val="3749458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70B426D0-54F0-9B8A-F9F2-01CCCD229784}"/>
              </a:ext>
            </a:extLst>
          </p:cNvPr>
          <p:cNvSpPr/>
          <p:nvPr/>
        </p:nvSpPr>
        <p:spPr>
          <a:xfrm>
            <a:off x="2051957" y="2525485"/>
            <a:ext cx="3886200" cy="1807029"/>
          </a:xfrm>
          <a:prstGeom prst="ellipse">
            <a:avLst/>
          </a:prstGeom>
          <a:solidFill>
            <a:schemeClr val="accent4"/>
          </a:solidFill>
          <a:ln>
            <a:solidFill>
              <a:srgbClr val="FFC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F4F96E2E-9DA1-93F6-39C0-C0595BC5DBB1}"/>
              </a:ext>
            </a:extLst>
          </p:cNvPr>
          <p:cNvSpPr/>
          <p:nvPr/>
        </p:nvSpPr>
        <p:spPr>
          <a:xfrm>
            <a:off x="2051957" y="2525485"/>
            <a:ext cx="2035628" cy="1807029"/>
          </a:xfrm>
          <a:prstGeom prst="roundRect">
            <a:avLst/>
          </a:prstGeom>
          <a:solidFill>
            <a:schemeClr val="accent4"/>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mc:Choice xmlns:p14="http://schemas.microsoft.com/office/powerpoint/2010/main" Requires="p14">
          <p:contentPart p14:bwMode="auto" r:id="rId2">
            <p14:nvContentPartPr>
              <p14:cNvPr id="9" name="Ink 8">
                <a:extLst>
                  <a:ext uri="{FF2B5EF4-FFF2-40B4-BE49-F238E27FC236}">
                    <a16:creationId xmlns:a16="http://schemas.microsoft.com/office/drawing/2014/main" id="{BC218755-A4AF-5928-C752-F51AE9A4D9B0}"/>
                  </a:ext>
                </a:extLst>
              </p14:cNvPr>
              <p14:cNvContentPartPr/>
              <p14:nvPr/>
            </p14:nvContentPartPr>
            <p14:xfrm>
              <a:off x="2155337" y="3079680"/>
              <a:ext cx="1285200" cy="370800"/>
            </p14:xfrm>
          </p:contentPart>
        </mc:Choice>
        <mc:Fallback>
          <p:pic>
            <p:nvPicPr>
              <p:cNvPr id="9" name="Ink 8">
                <a:extLst>
                  <a:ext uri="{FF2B5EF4-FFF2-40B4-BE49-F238E27FC236}">
                    <a16:creationId xmlns:a16="http://schemas.microsoft.com/office/drawing/2014/main" id="{BC218755-A4AF-5928-C752-F51AE9A4D9B0}"/>
                  </a:ext>
                </a:extLst>
              </p:cNvPr>
              <p:cNvPicPr/>
              <p:nvPr/>
            </p:nvPicPr>
            <p:blipFill>
              <a:blip r:embed="rId3"/>
              <a:stretch>
                <a:fillRect/>
              </a:stretch>
            </p:blipFill>
            <p:spPr>
              <a:xfrm>
                <a:off x="2119337" y="3044040"/>
                <a:ext cx="1356840" cy="442440"/>
              </a:xfrm>
              <a:prstGeom prst="rect">
                <a:avLst/>
              </a:prstGeom>
            </p:spPr>
          </p:pic>
        </mc:Fallback>
      </mc:AlternateContent>
      <p:grpSp>
        <p:nvGrpSpPr>
          <p:cNvPr id="12" name="Group 11">
            <a:extLst>
              <a:ext uri="{FF2B5EF4-FFF2-40B4-BE49-F238E27FC236}">
                <a16:creationId xmlns:a16="http://schemas.microsoft.com/office/drawing/2014/main" id="{4C0F7318-F164-D40C-88A4-61824E5A2E7D}"/>
              </a:ext>
            </a:extLst>
          </p:cNvPr>
          <p:cNvGrpSpPr/>
          <p:nvPr/>
        </p:nvGrpSpPr>
        <p:grpSpPr>
          <a:xfrm>
            <a:off x="2130857" y="3641640"/>
            <a:ext cx="1298520" cy="702000"/>
            <a:chOff x="2130857" y="3641640"/>
            <a:chExt cx="1298520" cy="702000"/>
          </a:xfrm>
        </p:grpSpPr>
        <mc:AlternateContent xmlns:mc="http://schemas.openxmlformats.org/markup-compatibility/2006">
          <mc:Choice xmlns:p14="http://schemas.microsoft.com/office/powerpoint/2010/main" Requires="p14">
            <p:contentPart p14:bwMode="auto" r:id="rId4">
              <p14:nvContentPartPr>
                <p14:cNvPr id="10" name="Ink 9">
                  <a:extLst>
                    <a:ext uri="{FF2B5EF4-FFF2-40B4-BE49-F238E27FC236}">
                      <a16:creationId xmlns:a16="http://schemas.microsoft.com/office/drawing/2014/main" id="{E71A2B6F-273B-892D-B056-08C709137175}"/>
                    </a:ext>
                  </a:extLst>
                </p14:cNvPr>
                <p14:cNvContentPartPr/>
                <p14:nvPr/>
              </p14:nvContentPartPr>
              <p14:xfrm>
                <a:off x="2164337" y="3641640"/>
                <a:ext cx="1265040" cy="353520"/>
              </p14:xfrm>
            </p:contentPart>
          </mc:Choice>
          <mc:Fallback>
            <p:pic>
              <p:nvPicPr>
                <p:cNvPr id="10" name="Ink 9">
                  <a:extLst>
                    <a:ext uri="{FF2B5EF4-FFF2-40B4-BE49-F238E27FC236}">
                      <a16:creationId xmlns:a16="http://schemas.microsoft.com/office/drawing/2014/main" id="{E71A2B6F-273B-892D-B056-08C709137175}"/>
                    </a:ext>
                  </a:extLst>
                </p:cNvPr>
                <p:cNvPicPr/>
                <p:nvPr/>
              </p:nvPicPr>
              <p:blipFill>
                <a:blip r:embed="rId5"/>
                <a:stretch>
                  <a:fillRect/>
                </a:stretch>
              </p:blipFill>
              <p:spPr>
                <a:xfrm>
                  <a:off x="2128337" y="3605640"/>
                  <a:ext cx="1336680" cy="42516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1" name="Ink 10">
                  <a:extLst>
                    <a:ext uri="{FF2B5EF4-FFF2-40B4-BE49-F238E27FC236}">
                      <a16:creationId xmlns:a16="http://schemas.microsoft.com/office/drawing/2014/main" id="{2FEC8AF9-603A-1DBB-3823-F47A40672071}"/>
                    </a:ext>
                  </a:extLst>
                </p14:cNvPr>
                <p14:cNvContentPartPr/>
                <p14:nvPr/>
              </p14:nvContentPartPr>
              <p14:xfrm>
                <a:off x="2130857" y="4051320"/>
                <a:ext cx="667080" cy="292320"/>
              </p14:xfrm>
            </p:contentPart>
          </mc:Choice>
          <mc:Fallback>
            <p:pic>
              <p:nvPicPr>
                <p:cNvPr id="11" name="Ink 10">
                  <a:extLst>
                    <a:ext uri="{FF2B5EF4-FFF2-40B4-BE49-F238E27FC236}">
                      <a16:creationId xmlns:a16="http://schemas.microsoft.com/office/drawing/2014/main" id="{2FEC8AF9-603A-1DBB-3823-F47A40672071}"/>
                    </a:ext>
                  </a:extLst>
                </p:cNvPr>
                <p:cNvPicPr/>
                <p:nvPr/>
              </p:nvPicPr>
              <p:blipFill>
                <a:blip r:embed="rId7"/>
                <a:stretch>
                  <a:fillRect/>
                </a:stretch>
              </p:blipFill>
              <p:spPr>
                <a:xfrm>
                  <a:off x="2094857" y="4015320"/>
                  <a:ext cx="738720" cy="36396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8">
            <p14:nvContentPartPr>
              <p14:cNvPr id="13" name="Ink 12">
                <a:extLst>
                  <a:ext uri="{FF2B5EF4-FFF2-40B4-BE49-F238E27FC236}">
                    <a16:creationId xmlns:a16="http://schemas.microsoft.com/office/drawing/2014/main" id="{0819728C-8F08-D195-4DDF-D1CB870AE85F}"/>
                  </a:ext>
                </a:extLst>
              </p14:cNvPr>
              <p14:cNvContentPartPr/>
              <p14:nvPr/>
            </p14:nvContentPartPr>
            <p14:xfrm>
              <a:off x="2602097" y="2601960"/>
              <a:ext cx="729000" cy="240120"/>
            </p14:xfrm>
          </p:contentPart>
        </mc:Choice>
        <mc:Fallback>
          <p:pic>
            <p:nvPicPr>
              <p:cNvPr id="13" name="Ink 12">
                <a:extLst>
                  <a:ext uri="{FF2B5EF4-FFF2-40B4-BE49-F238E27FC236}">
                    <a16:creationId xmlns:a16="http://schemas.microsoft.com/office/drawing/2014/main" id="{0819728C-8F08-D195-4DDF-D1CB870AE85F}"/>
                  </a:ext>
                </a:extLst>
              </p:cNvPr>
              <p:cNvPicPr/>
              <p:nvPr/>
            </p:nvPicPr>
            <p:blipFill>
              <a:blip r:embed="rId9"/>
              <a:stretch>
                <a:fillRect/>
              </a:stretch>
            </p:blipFill>
            <p:spPr>
              <a:xfrm>
                <a:off x="2566097" y="2566320"/>
                <a:ext cx="800640" cy="311760"/>
              </a:xfrm>
              <a:prstGeom prst="rect">
                <a:avLst/>
              </a:prstGeom>
            </p:spPr>
          </p:pic>
        </mc:Fallback>
      </mc:AlternateContent>
      <p:grpSp>
        <p:nvGrpSpPr>
          <p:cNvPr id="21" name="Group 20">
            <a:extLst>
              <a:ext uri="{FF2B5EF4-FFF2-40B4-BE49-F238E27FC236}">
                <a16:creationId xmlns:a16="http://schemas.microsoft.com/office/drawing/2014/main" id="{FABEAE5E-178E-056D-6FEF-912504DB6EC3}"/>
              </a:ext>
            </a:extLst>
          </p:cNvPr>
          <p:cNvGrpSpPr/>
          <p:nvPr/>
        </p:nvGrpSpPr>
        <p:grpSpPr>
          <a:xfrm>
            <a:off x="4146497" y="2318640"/>
            <a:ext cx="1253880" cy="2614320"/>
            <a:chOff x="4146497" y="2318640"/>
            <a:chExt cx="1253880" cy="2614320"/>
          </a:xfrm>
        </p:grpSpPr>
        <mc:AlternateContent xmlns:mc="http://schemas.openxmlformats.org/markup-compatibility/2006">
          <mc:Choice xmlns:p14="http://schemas.microsoft.com/office/powerpoint/2010/main" Requires="p14">
            <p:contentPart p14:bwMode="auto" r:id="rId10">
              <p14:nvContentPartPr>
                <p14:cNvPr id="17" name="Ink 16">
                  <a:extLst>
                    <a:ext uri="{FF2B5EF4-FFF2-40B4-BE49-F238E27FC236}">
                      <a16:creationId xmlns:a16="http://schemas.microsoft.com/office/drawing/2014/main" id="{70E3896A-ECA6-71C8-2B20-2A9F43D3AA41}"/>
                    </a:ext>
                  </a:extLst>
                </p14:cNvPr>
                <p14:cNvContentPartPr/>
                <p14:nvPr/>
              </p14:nvContentPartPr>
              <p14:xfrm>
                <a:off x="4146497" y="2318640"/>
                <a:ext cx="632160" cy="2504160"/>
              </p14:xfrm>
            </p:contentPart>
          </mc:Choice>
          <mc:Fallback>
            <p:pic>
              <p:nvPicPr>
                <p:cNvPr id="17" name="Ink 16">
                  <a:extLst>
                    <a:ext uri="{FF2B5EF4-FFF2-40B4-BE49-F238E27FC236}">
                      <a16:creationId xmlns:a16="http://schemas.microsoft.com/office/drawing/2014/main" id="{70E3896A-ECA6-71C8-2B20-2A9F43D3AA41}"/>
                    </a:ext>
                  </a:extLst>
                </p:cNvPr>
                <p:cNvPicPr/>
                <p:nvPr/>
              </p:nvPicPr>
              <p:blipFill>
                <a:blip r:embed="rId11"/>
                <a:stretch>
                  <a:fillRect/>
                </a:stretch>
              </p:blipFill>
              <p:spPr>
                <a:xfrm>
                  <a:off x="4110497" y="2282640"/>
                  <a:ext cx="703800" cy="25758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8" name="Ink 17">
                  <a:extLst>
                    <a:ext uri="{FF2B5EF4-FFF2-40B4-BE49-F238E27FC236}">
                      <a16:creationId xmlns:a16="http://schemas.microsoft.com/office/drawing/2014/main" id="{F1AA4625-F327-C3A6-A615-DE2AEC35EFC3}"/>
                    </a:ext>
                  </a:extLst>
                </p14:cNvPr>
                <p14:cNvContentPartPr/>
                <p14:nvPr/>
              </p14:nvContentPartPr>
              <p14:xfrm>
                <a:off x="4659497" y="4637040"/>
                <a:ext cx="281520" cy="295920"/>
              </p14:xfrm>
            </p:contentPart>
          </mc:Choice>
          <mc:Fallback>
            <p:pic>
              <p:nvPicPr>
                <p:cNvPr id="18" name="Ink 17">
                  <a:extLst>
                    <a:ext uri="{FF2B5EF4-FFF2-40B4-BE49-F238E27FC236}">
                      <a16:creationId xmlns:a16="http://schemas.microsoft.com/office/drawing/2014/main" id="{F1AA4625-F327-C3A6-A615-DE2AEC35EFC3}"/>
                    </a:ext>
                  </a:extLst>
                </p:cNvPr>
                <p:cNvPicPr/>
                <p:nvPr/>
              </p:nvPicPr>
              <p:blipFill>
                <a:blip r:embed="rId13"/>
                <a:stretch>
                  <a:fillRect/>
                </a:stretch>
              </p:blipFill>
              <p:spPr>
                <a:xfrm>
                  <a:off x="4623857" y="4601400"/>
                  <a:ext cx="353160" cy="36756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20" name="Ink 19">
                  <a:extLst>
                    <a:ext uri="{FF2B5EF4-FFF2-40B4-BE49-F238E27FC236}">
                      <a16:creationId xmlns:a16="http://schemas.microsoft.com/office/drawing/2014/main" id="{8F3ABFF6-9165-44DA-5CEA-6267D5DB33C4}"/>
                    </a:ext>
                  </a:extLst>
                </p14:cNvPr>
                <p14:cNvContentPartPr/>
                <p14:nvPr/>
              </p14:nvContentPartPr>
              <p14:xfrm>
                <a:off x="5235857" y="4113960"/>
                <a:ext cx="164520" cy="512280"/>
              </p14:xfrm>
            </p:contentPart>
          </mc:Choice>
          <mc:Fallback>
            <p:pic>
              <p:nvPicPr>
                <p:cNvPr id="20" name="Ink 19">
                  <a:extLst>
                    <a:ext uri="{FF2B5EF4-FFF2-40B4-BE49-F238E27FC236}">
                      <a16:creationId xmlns:a16="http://schemas.microsoft.com/office/drawing/2014/main" id="{8F3ABFF6-9165-44DA-5CEA-6267D5DB33C4}"/>
                    </a:ext>
                  </a:extLst>
                </p:cNvPr>
                <p:cNvPicPr/>
                <p:nvPr/>
              </p:nvPicPr>
              <p:blipFill>
                <a:blip r:embed="rId15"/>
                <a:stretch>
                  <a:fillRect/>
                </a:stretch>
              </p:blipFill>
              <p:spPr>
                <a:xfrm>
                  <a:off x="5200217" y="4078320"/>
                  <a:ext cx="236160" cy="58392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6">
            <p14:nvContentPartPr>
              <p14:cNvPr id="30" name="Ink 29">
                <a:extLst>
                  <a:ext uri="{FF2B5EF4-FFF2-40B4-BE49-F238E27FC236}">
                    <a16:creationId xmlns:a16="http://schemas.microsoft.com/office/drawing/2014/main" id="{2D75E620-81A1-FF65-7294-5DCCEA1C1EB7}"/>
                  </a:ext>
                </a:extLst>
              </p14:cNvPr>
              <p14:cNvContentPartPr/>
              <p14:nvPr/>
            </p14:nvContentPartPr>
            <p14:xfrm>
              <a:off x="5409737" y="4103880"/>
              <a:ext cx="360" cy="360"/>
            </p14:xfrm>
          </p:contentPart>
        </mc:Choice>
        <mc:Fallback>
          <p:pic>
            <p:nvPicPr>
              <p:cNvPr id="30" name="Ink 29">
                <a:extLst>
                  <a:ext uri="{FF2B5EF4-FFF2-40B4-BE49-F238E27FC236}">
                    <a16:creationId xmlns:a16="http://schemas.microsoft.com/office/drawing/2014/main" id="{2D75E620-81A1-FF65-7294-5DCCEA1C1EB7}"/>
                  </a:ext>
                </a:extLst>
              </p:cNvPr>
              <p:cNvPicPr/>
              <p:nvPr/>
            </p:nvPicPr>
            <p:blipFill>
              <a:blip r:embed="rId17"/>
              <a:stretch>
                <a:fillRect/>
              </a:stretch>
            </p:blipFill>
            <p:spPr>
              <a:xfrm>
                <a:off x="5374097" y="4068240"/>
                <a:ext cx="72000" cy="72000"/>
              </a:xfrm>
              <a:prstGeom prst="rect">
                <a:avLst/>
              </a:prstGeom>
            </p:spPr>
          </p:pic>
        </mc:Fallback>
      </mc:AlternateContent>
      <p:grpSp>
        <p:nvGrpSpPr>
          <p:cNvPr id="32" name="Group 31">
            <a:extLst>
              <a:ext uri="{FF2B5EF4-FFF2-40B4-BE49-F238E27FC236}">
                <a16:creationId xmlns:a16="http://schemas.microsoft.com/office/drawing/2014/main" id="{CF76AFA0-6708-C0AA-125A-43B0D9736879}"/>
              </a:ext>
            </a:extLst>
          </p:cNvPr>
          <p:cNvGrpSpPr/>
          <p:nvPr/>
        </p:nvGrpSpPr>
        <p:grpSpPr>
          <a:xfrm>
            <a:off x="5289857" y="2405400"/>
            <a:ext cx="284400" cy="446760"/>
            <a:chOff x="5289857" y="2405400"/>
            <a:chExt cx="284400" cy="446760"/>
          </a:xfrm>
        </p:grpSpPr>
        <mc:AlternateContent xmlns:mc="http://schemas.openxmlformats.org/markup-compatibility/2006">
          <mc:Choice xmlns:p14="http://schemas.microsoft.com/office/powerpoint/2010/main" Requires="p14">
            <p:contentPart p14:bwMode="auto" r:id="rId18">
              <p14:nvContentPartPr>
                <p14:cNvPr id="22" name="Ink 21">
                  <a:extLst>
                    <a:ext uri="{FF2B5EF4-FFF2-40B4-BE49-F238E27FC236}">
                      <a16:creationId xmlns:a16="http://schemas.microsoft.com/office/drawing/2014/main" id="{A61C02C5-ED41-752F-3E89-27B7A7D92770}"/>
                    </a:ext>
                  </a:extLst>
                </p14:cNvPr>
                <p14:cNvContentPartPr/>
                <p14:nvPr/>
              </p14:nvContentPartPr>
              <p14:xfrm>
                <a:off x="5403617" y="2465880"/>
                <a:ext cx="170640" cy="386280"/>
              </p14:xfrm>
            </p:contentPart>
          </mc:Choice>
          <mc:Fallback>
            <p:pic>
              <p:nvPicPr>
                <p:cNvPr id="22" name="Ink 21">
                  <a:extLst>
                    <a:ext uri="{FF2B5EF4-FFF2-40B4-BE49-F238E27FC236}">
                      <a16:creationId xmlns:a16="http://schemas.microsoft.com/office/drawing/2014/main" id="{A61C02C5-ED41-752F-3E89-27B7A7D92770}"/>
                    </a:ext>
                  </a:extLst>
                </p:cNvPr>
                <p:cNvPicPr/>
                <p:nvPr/>
              </p:nvPicPr>
              <p:blipFill>
                <a:blip r:embed="rId19"/>
                <a:stretch>
                  <a:fillRect/>
                </a:stretch>
              </p:blipFill>
              <p:spPr>
                <a:xfrm>
                  <a:off x="5367977" y="2429880"/>
                  <a:ext cx="242280" cy="45792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23" name="Ink 22">
                  <a:extLst>
                    <a:ext uri="{FF2B5EF4-FFF2-40B4-BE49-F238E27FC236}">
                      <a16:creationId xmlns:a16="http://schemas.microsoft.com/office/drawing/2014/main" id="{C20CCAFF-BE32-17F2-8902-4D867E1DFADA}"/>
                    </a:ext>
                  </a:extLst>
                </p14:cNvPr>
                <p14:cNvContentPartPr/>
                <p14:nvPr/>
              </p14:nvContentPartPr>
              <p14:xfrm>
                <a:off x="5334857" y="2405400"/>
                <a:ext cx="184680" cy="240120"/>
              </p14:xfrm>
            </p:contentPart>
          </mc:Choice>
          <mc:Fallback>
            <p:pic>
              <p:nvPicPr>
                <p:cNvPr id="23" name="Ink 22">
                  <a:extLst>
                    <a:ext uri="{FF2B5EF4-FFF2-40B4-BE49-F238E27FC236}">
                      <a16:creationId xmlns:a16="http://schemas.microsoft.com/office/drawing/2014/main" id="{C20CCAFF-BE32-17F2-8902-4D867E1DFADA}"/>
                    </a:ext>
                  </a:extLst>
                </p:cNvPr>
                <p:cNvPicPr/>
                <p:nvPr/>
              </p:nvPicPr>
              <p:blipFill>
                <a:blip r:embed="rId21"/>
                <a:stretch>
                  <a:fillRect/>
                </a:stretch>
              </p:blipFill>
              <p:spPr>
                <a:xfrm>
                  <a:off x="5299217" y="2369760"/>
                  <a:ext cx="256320" cy="31176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25" name="Ink 24">
                  <a:extLst>
                    <a:ext uri="{FF2B5EF4-FFF2-40B4-BE49-F238E27FC236}">
                      <a16:creationId xmlns:a16="http://schemas.microsoft.com/office/drawing/2014/main" id="{05B4F82B-9402-C142-B33E-49618DA61582}"/>
                    </a:ext>
                  </a:extLst>
                </p14:cNvPr>
                <p14:cNvContentPartPr/>
                <p14:nvPr/>
              </p14:nvContentPartPr>
              <p14:xfrm>
                <a:off x="5289857" y="2416560"/>
                <a:ext cx="33840" cy="272520"/>
              </p14:xfrm>
            </p:contentPart>
          </mc:Choice>
          <mc:Fallback>
            <p:pic>
              <p:nvPicPr>
                <p:cNvPr id="25" name="Ink 24">
                  <a:extLst>
                    <a:ext uri="{FF2B5EF4-FFF2-40B4-BE49-F238E27FC236}">
                      <a16:creationId xmlns:a16="http://schemas.microsoft.com/office/drawing/2014/main" id="{05B4F82B-9402-C142-B33E-49618DA61582}"/>
                    </a:ext>
                  </a:extLst>
                </p:cNvPr>
                <p:cNvPicPr/>
                <p:nvPr/>
              </p:nvPicPr>
              <p:blipFill>
                <a:blip r:embed="rId23"/>
                <a:stretch>
                  <a:fillRect/>
                </a:stretch>
              </p:blipFill>
              <p:spPr>
                <a:xfrm>
                  <a:off x="5253857" y="2380920"/>
                  <a:ext cx="105480" cy="34416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31" name="Ink 30">
                  <a:extLst>
                    <a:ext uri="{FF2B5EF4-FFF2-40B4-BE49-F238E27FC236}">
                      <a16:creationId xmlns:a16="http://schemas.microsoft.com/office/drawing/2014/main" id="{DD67EA6E-FEDF-7B53-0AC1-DCC45842C547}"/>
                    </a:ext>
                  </a:extLst>
                </p14:cNvPr>
                <p14:cNvContentPartPr/>
                <p14:nvPr/>
              </p14:nvContentPartPr>
              <p14:xfrm>
                <a:off x="5573537" y="2841360"/>
                <a:ext cx="360" cy="360"/>
              </p14:xfrm>
            </p:contentPart>
          </mc:Choice>
          <mc:Fallback>
            <p:pic>
              <p:nvPicPr>
                <p:cNvPr id="31" name="Ink 30">
                  <a:extLst>
                    <a:ext uri="{FF2B5EF4-FFF2-40B4-BE49-F238E27FC236}">
                      <a16:creationId xmlns:a16="http://schemas.microsoft.com/office/drawing/2014/main" id="{DD67EA6E-FEDF-7B53-0AC1-DCC45842C547}"/>
                    </a:ext>
                  </a:extLst>
                </p:cNvPr>
                <p:cNvPicPr/>
                <p:nvPr/>
              </p:nvPicPr>
              <p:blipFill>
                <a:blip r:embed="rId17"/>
                <a:stretch>
                  <a:fillRect/>
                </a:stretch>
              </p:blipFill>
              <p:spPr>
                <a:xfrm>
                  <a:off x="5537537" y="2805360"/>
                  <a:ext cx="72000" cy="72000"/>
                </a:xfrm>
                <a:prstGeom prst="rect">
                  <a:avLst/>
                </a:prstGeom>
              </p:spPr>
            </p:pic>
          </mc:Fallback>
        </mc:AlternateContent>
      </p:grpSp>
      <p:grpSp>
        <p:nvGrpSpPr>
          <p:cNvPr id="35" name="Group 34">
            <a:extLst>
              <a:ext uri="{FF2B5EF4-FFF2-40B4-BE49-F238E27FC236}">
                <a16:creationId xmlns:a16="http://schemas.microsoft.com/office/drawing/2014/main" id="{F20468D2-8B52-942A-D18B-17B64CC29818}"/>
              </a:ext>
            </a:extLst>
          </p:cNvPr>
          <p:cNvGrpSpPr/>
          <p:nvPr/>
        </p:nvGrpSpPr>
        <p:grpSpPr>
          <a:xfrm>
            <a:off x="5791337" y="3276240"/>
            <a:ext cx="1928880" cy="317520"/>
            <a:chOff x="5791337" y="3276240"/>
            <a:chExt cx="1928880" cy="317520"/>
          </a:xfrm>
        </p:grpSpPr>
        <mc:AlternateContent xmlns:mc="http://schemas.openxmlformats.org/markup-compatibility/2006">
          <mc:Choice xmlns:p14="http://schemas.microsoft.com/office/powerpoint/2010/main" Requires="p14">
            <p:contentPart p14:bwMode="auto" r:id="rId25">
              <p14:nvContentPartPr>
                <p14:cNvPr id="33" name="Ink 32">
                  <a:extLst>
                    <a:ext uri="{FF2B5EF4-FFF2-40B4-BE49-F238E27FC236}">
                      <a16:creationId xmlns:a16="http://schemas.microsoft.com/office/drawing/2014/main" id="{1DF00420-00C3-ECA3-2329-466895087F89}"/>
                    </a:ext>
                  </a:extLst>
                </p14:cNvPr>
                <p14:cNvContentPartPr/>
                <p14:nvPr/>
              </p14:nvContentPartPr>
              <p14:xfrm>
                <a:off x="5791337" y="3396120"/>
                <a:ext cx="1733760" cy="23040"/>
              </p14:xfrm>
            </p:contentPart>
          </mc:Choice>
          <mc:Fallback>
            <p:pic>
              <p:nvPicPr>
                <p:cNvPr id="33" name="Ink 32">
                  <a:extLst>
                    <a:ext uri="{FF2B5EF4-FFF2-40B4-BE49-F238E27FC236}">
                      <a16:creationId xmlns:a16="http://schemas.microsoft.com/office/drawing/2014/main" id="{1DF00420-00C3-ECA3-2329-466895087F89}"/>
                    </a:ext>
                  </a:extLst>
                </p:cNvPr>
                <p:cNvPicPr/>
                <p:nvPr/>
              </p:nvPicPr>
              <p:blipFill>
                <a:blip r:embed="rId26"/>
                <a:stretch>
                  <a:fillRect/>
                </a:stretch>
              </p:blipFill>
              <p:spPr>
                <a:xfrm>
                  <a:off x="5755337" y="3360120"/>
                  <a:ext cx="1805400" cy="9468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34" name="Ink 33">
                  <a:extLst>
                    <a:ext uri="{FF2B5EF4-FFF2-40B4-BE49-F238E27FC236}">
                      <a16:creationId xmlns:a16="http://schemas.microsoft.com/office/drawing/2014/main" id="{D456176C-16B1-93D7-4D38-ABBACB4A40F2}"/>
                    </a:ext>
                  </a:extLst>
                </p14:cNvPr>
                <p14:cNvContentPartPr/>
                <p14:nvPr/>
              </p14:nvContentPartPr>
              <p14:xfrm>
                <a:off x="7369217" y="3276240"/>
                <a:ext cx="351000" cy="317520"/>
              </p14:xfrm>
            </p:contentPart>
          </mc:Choice>
          <mc:Fallback>
            <p:pic>
              <p:nvPicPr>
                <p:cNvPr id="34" name="Ink 33">
                  <a:extLst>
                    <a:ext uri="{FF2B5EF4-FFF2-40B4-BE49-F238E27FC236}">
                      <a16:creationId xmlns:a16="http://schemas.microsoft.com/office/drawing/2014/main" id="{D456176C-16B1-93D7-4D38-ABBACB4A40F2}"/>
                    </a:ext>
                  </a:extLst>
                </p:cNvPr>
                <p:cNvPicPr/>
                <p:nvPr/>
              </p:nvPicPr>
              <p:blipFill>
                <a:blip r:embed="rId28"/>
                <a:stretch>
                  <a:fillRect/>
                </a:stretch>
              </p:blipFill>
              <p:spPr>
                <a:xfrm>
                  <a:off x="7333577" y="3240600"/>
                  <a:ext cx="422640" cy="38916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29">
            <p14:nvContentPartPr>
              <p14:cNvPr id="38" name="Ink 37">
                <a:extLst>
                  <a:ext uri="{FF2B5EF4-FFF2-40B4-BE49-F238E27FC236}">
                    <a16:creationId xmlns:a16="http://schemas.microsoft.com/office/drawing/2014/main" id="{B0B1BB1E-7845-B0BF-1503-D80DD4E0E787}"/>
                  </a:ext>
                </a:extLst>
              </p14:cNvPr>
              <p14:cNvContentPartPr/>
              <p14:nvPr/>
            </p14:nvContentPartPr>
            <p14:xfrm>
              <a:off x="7946297" y="2601600"/>
              <a:ext cx="466920" cy="560160"/>
            </p14:xfrm>
          </p:contentPart>
        </mc:Choice>
        <mc:Fallback>
          <p:pic>
            <p:nvPicPr>
              <p:cNvPr id="38" name="Ink 37">
                <a:extLst>
                  <a:ext uri="{FF2B5EF4-FFF2-40B4-BE49-F238E27FC236}">
                    <a16:creationId xmlns:a16="http://schemas.microsoft.com/office/drawing/2014/main" id="{B0B1BB1E-7845-B0BF-1503-D80DD4E0E787}"/>
                  </a:ext>
                </a:extLst>
              </p:cNvPr>
              <p:cNvPicPr/>
              <p:nvPr/>
            </p:nvPicPr>
            <p:blipFill>
              <a:blip r:embed="rId30"/>
              <a:stretch>
                <a:fillRect/>
              </a:stretch>
            </p:blipFill>
            <p:spPr>
              <a:xfrm>
                <a:off x="7910297" y="2565960"/>
                <a:ext cx="538560" cy="631800"/>
              </a:xfrm>
              <a:prstGeom prst="rect">
                <a:avLst/>
              </a:prstGeom>
            </p:spPr>
          </p:pic>
        </mc:Fallback>
      </mc:AlternateContent>
      <p:sp>
        <p:nvSpPr>
          <p:cNvPr id="41" name="TextBox 40">
            <a:extLst>
              <a:ext uri="{FF2B5EF4-FFF2-40B4-BE49-F238E27FC236}">
                <a16:creationId xmlns:a16="http://schemas.microsoft.com/office/drawing/2014/main" id="{9CA33B7F-A8B9-7D6D-7C0A-4CF9F7164CAE}"/>
              </a:ext>
            </a:extLst>
          </p:cNvPr>
          <p:cNvSpPr txBox="1"/>
          <p:nvPr/>
        </p:nvSpPr>
        <p:spPr>
          <a:xfrm>
            <a:off x="7720217" y="3949131"/>
            <a:ext cx="3461657" cy="2677656"/>
          </a:xfrm>
          <a:prstGeom prst="rect">
            <a:avLst/>
          </a:prstGeom>
          <a:noFill/>
        </p:spPr>
        <p:txBody>
          <a:bodyPr wrap="square" rtlCol="0">
            <a:spAutoFit/>
          </a:bodyPr>
          <a:lstStyle/>
          <a:p>
            <a:r>
              <a:rPr lang="en-GB" sz="2400" b="1" dirty="0"/>
              <a:t>Since angular momentum is a vector, then conservation means the direction must be preserved also. Therefore the bullet remains straight.</a:t>
            </a:r>
            <a:endParaRPr lang="en-GB" b="1" dirty="0"/>
          </a:p>
        </p:txBody>
      </p:sp>
      <p:sp>
        <p:nvSpPr>
          <p:cNvPr id="42" name="TextBox 41">
            <a:extLst>
              <a:ext uri="{FF2B5EF4-FFF2-40B4-BE49-F238E27FC236}">
                <a16:creationId xmlns:a16="http://schemas.microsoft.com/office/drawing/2014/main" id="{A2E2141A-972F-C19F-55FC-738A21C78856}"/>
              </a:ext>
            </a:extLst>
          </p:cNvPr>
          <p:cNvSpPr txBox="1"/>
          <p:nvPr/>
        </p:nvSpPr>
        <p:spPr>
          <a:xfrm>
            <a:off x="4489791" y="1479355"/>
            <a:ext cx="1350926" cy="584775"/>
          </a:xfrm>
          <a:prstGeom prst="rect">
            <a:avLst/>
          </a:prstGeom>
          <a:noFill/>
        </p:spPr>
        <p:txBody>
          <a:bodyPr wrap="square" rtlCol="0">
            <a:spAutoFit/>
          </a:bodyPr>
          <a:lstStyle/>
          <a:p>
            <a:r>
              <a:rPr lang="en-GB" sz="3200" b="1" dirty="0"/>
              <a:t>spin</a:t>
            </a:r>
            <a:endParaRPr lang="en-GB" b="1" dirty="0"/>
          </a:p>
        </p:txBody>
      </p:sp>
    </p:spTree>
    <p:extLst>
      <p:ext uri="{BB962C8B-B14F-4D97-AF65-F5344CB8AC3E}">
        <p14:creationId xmlns:p14="http://schemas.microsoft.com/office/powerpoint/2010/main" val="2961423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E3F43-D447-F503-B012-85465FB807EA}"/>
              </a:ext>
            </a:extLst>
          </p:cNvPr>
          <p:cNvSpPr>
            <a:spLocks noGrp="1"/>
          </p:cNvSpPr>
          <p:nvPr>
            <p:ph type="title"/>
          </p:nvPr>
        </p:nvSpPr>
        <p:spPr/>
        <p:txBody>
          <a:bodyPr/>
          <a:lstStyle/>
          <a:p>
            <a:r>
              <a:rPr lang="en-GB" dirty="0"/>
              <a:t>What is energy </a:t>
            </a:r>
          </a:p>
        </p:txBody>
      </p:sp>
      <p:sp>
        <p:nvSpPr>
          <p:cNvPr id="3" name="Content Placeholder 2">
            <a:extLst>
              <a:ext uri="{FF2B5EF4-FFF2-40B4-BE49-F238E27FC236}">
                <a16:creationId xmlns:a16="http://schemas.microsoft.com/office/drawing/2014/main" id="{2F52F3CD-712C-B804-6A03-36CC0FDF3E01}"/>
              </a:ext>
            </a:extLst>
          </p:cNvPr>
          <p:cNvSpPr>
            <a:spLocks noGrp="1"/>
          </p:cNvSpPr>
          <p:nvPr>
            <p:ph idx="1"/>
          </p:nvPr>
        </p:nvSpPr>
        <p:spPr>
          <a:xfrm>
            <a:off x="838200" y="1803854"/>
            <a:ext cx="10515600" cy="4351338"/>
          </a:xfrm>
        </p:spPr>
        <p:txBody>
          <a:bodyPr/>
          <a:lstStyle/>
          <a:p>
            <a:pPr marL="0" indent="0">
              <a:buNone/>
            </a:pPr>
            <a:r>
              <a:rPr lang="en-GB" dirty="0"/>
              <a:t>Energy is a property of an object or system that can be transferred between different forms. It cant be visualised as an individual thing, its just property of an object like mass, except it can flow from different forms, rather than being constant like mass.</a:t>
            </a:r>
          </a:p>
          <a:p>
            <a:pPr marL="0" indent="0">
              <a:buNone/>
            </a:pPr>
            <a:r>
              <a:rPr lang="en-GB" dirty="0"/>
              <a:t>For example Kinetic energy is the energy of an object as a result of its speed. </a:t>
            </a:r>
          </a:p>
          <a:p>
            <a:pPr marL="0" indent="0">
              <a:buNone/>
            </a:pPr>
            <a:r>
              <a:rPr lang="en-GB" dirty="0"/>
              <a:t>Gravitational potential energy is the potential energy an object has when it is lifted up.</a:t>
            </a:r>
          </a:p>
          <a:p>
            <a:pPr marL="0" indent="0">
              <a:buNone/>
            </a:pPr>
            <a:r>
              <a:rPr lang="en-GB" dirty="0"/>
              <a:t>Work is the energy you have to put into an object to change its gravitational or kinetic energy, or other.</a:t>
            </a:r>
          </a:p>
        </p:txBody>
      </p:sp>
    </p:spTree>
    <p:extLst>
      <p:ext uri="{BB962C8B-B14F-4D97-AF65-F5344CB8AC3E}">
        <p14:creationId xmlns:p14="http://schemas.microsoft.com/office/powerpoint/2010/main" val="1144176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B1C09-251F-4F71-39D6-DE6F1DF938AD}"/>
              </a:ext>
            </a:extLst>
          </p:cNvPr>
          <p:cNvSpPr>
            <a:spLocks noGrp="1"/>
          </p:cNvSpPr>
          <p:nvPr>
            <p:ph type="title"/>
          </p:nvPr>
        </p:nvSpPr>
        <p:spPr/>
        <p:txBody>
          <a:bodyPr/>
          <a:lstStyle/>
          <a:p>
            <a:r>
              <a:rPr lang="en-GB" dirty="0"/>
              <a:t>Kinetic and gravitational potential energy</a:t>
            </a:r>
          </a:p>
        </p:txBody>
      </p:sp>
      <p:sp>
        <p:nvSpPr>
          <p:cNvPr id="3" name="Content Placeholder 2">
            <a:extLst>
              <a:ext uri="{FF2B5EF4-FFF2-40B4-BE49-F238E27FC236}">
                <a16:creationId xmlns:a16="http://schemas.microsoft.com/office/drawing/2014/main" id="{C37DF38C-D4F2-8D8E-349A-2FAA39658404}"/>
              </a:ext>
            </a:extLst>
          </p:cNvPr>
          <p:cNvSpPr>
            <a:spLocks noGrp="1"/>
          </p:cNvSpPr>
          <p:nvPr>
            <p:ph idx="1"/>
          </p:nvPr>
        </p:nvSpPr>
        <p:spPr/>
        <p:txBody>
          <a:bodyPr>
            <a:normAutofit lnSpcReduction="10000"/>
          </a:bodyPr>
          <a:lstStyle/>
          <a:p>
            <a:pPr marL="0" indent="0">
              <a:buNone/>
            </a:pPr>
            <a:r>
              <a:rPr lang="en-GB" dirty="0" err="1"/>
              <a:t>Ke</a:t>
            </a:r>
            <a:r>
              <a:rPr lang="en-GB" dirty="0"/>
              <a:t> = 1/2mv^2</a:t>
            </a:r>
          </a:p>
          <a:p>
            <a:pPr marL="0" indent="0">
              <a:buNone/>
            </a:pPr>
            <a:r>
              <a:rPr lang="en-GB" dirty="0"/>
              <a:t>GPE=</a:t>
            </a:r>
            <a:r>
              <a:rPr lang="en-GB" dirty="0" err="1"/>
              <a:t>mgh</a:t>
            </a:r>
            <a:endParaRPr lang="en-GB" dirty="0"/>
          </a:p>
          <a:p>
            <a:pPr marL="0" indent="0">
              <a:buNone/>
            </a:pPr>
            <a:endParaRPr lang="en-GB" dirty="0"/>
          </a:p>
          <a:p>
            <a:pPr marL="0" indent="0">
              <a:buNone/>
            </a:pPr>
            <a:r>
              <a:rPr lang="en-GB" dirty="0"/>
              <a:t>Find the KE of a 5kg mass at 5m/s</a:t>
            </a:r>
          </a:p>
          <a:p>
            <a:pPr marL="0" indent="0">
              <a:buNone/>
            </a:pPr>
            <a:endParaRPr lang="en-GB" dirty="0"/>
          </a:p>
          <a:p>
            <a:pPr marL="0" indent="0">
              <a:buNone/>
            </a:pPr>
            <a:r>
              <a:rPr lang="en-GB" dirty="0"/>
              <a:t>Find the GPE of a 1kg mass 1m off the ground</a:t>
            </a:r>
          </a:p>
          <a:p>
            <a:pPr marL="0" indent="0">
              <a:buNone/>
            </a:pPr>
            <a:endParaRPr lang="en-GB" dirty="0"/>
          </a:p>
          <a:p>
            <a:pPr marL="0" indent="0">
              <a:buNone/>
            </a:pPr>
            <a:r>
              <a:rPr lang="en-GB" dirty="0"/>
              <a:t>What happens to the KE and GPE of a bullet on its ascent went fired vertically?</a:t>
            </a:r>
          </a:p>
        </p:txBody>
      </p:sp>
      <p:pic>
        <p:nvPicPr>
          <p:cNvPr id="5" name="Picture 4">
            <a:extLst>
              <a:ext uri="{FF2B5EF4-FFF2-40B4-BE49-F238E27FC236}">
                <a16:creationId xmlns:a16="http://schemas.microsoft.com/office/drawing/2014/main" id="{E958AD16-C4AB-BA64-D743-9CC2325A49ED}"/>
              </a:ext>
            </a:extLst>
          </p:cNvPr>
          <p:cNvPicPr>
            <a:picLocks noChangeAspect="1"/>
          </p:cNvPicPr>
          <p:nvPr/>
        </p:nvPicPr>
        <p:blipFill>
          <a:blip r:embed="rId2"/>
          <a:stretch>
            <a:fillRect/>
          </a:stretch>
        </p:blipFill>
        <p:spPr>
          <a:xfrm>
            <a:off x="3684477" y="1600200"/>
            <a:ext cx="2411523" cy="986531"/>
          </a:xfrm>
          <a:prstGeom prst="rect">
            <a:avLst/>
          </a:prstGeom>
        </p:spPr>
      </p:pic>
    </p:spTree>
    <p:extLst>
      <p:ext uri="{BB962C8B-B14F-4D97-AF65-F5344CB8AC3E}">
        <p14:creationId xmlns:p14="http://schemas.microsoft.com/office/powerpoint/2010/main" val="2371819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24C4-FA05-AA11-2435-175542910BCC}"/>
              </a:ext>
            </a:extLst>
          </p:cNvPr>
          <p:cNvSpPr>
            <a:spLocks noGrp="1"/>
          </p:cNvSpPr>
          <p:nvPr>
            <p:ph type="title"/>
          </p:nvPr>
        </p:nvSpPr>
        <p:spPr/>
        <p:txBody>
          <a:bodyPr/>
          <a:lstStyle/>
          <a:p>
            <a:r>
              <a:rPr lang="en-GB" b="1" dirty="0"/>
              <a:t>Conservation of energy</a:t>
            </a:r>
          </a:p>
        </p:txBody>
      </p:sp>
      <p:sp>
        <p:nvSpPr>
          <p:cNvPr id="3" name="Content Placeholder 2">
            <a:extLst>
              <a:ext uri="{FF2B5EF4-FFF2-40B4-BE49-F238E27FC236}">
                <a16:creationId xmlns:a16="http://schemas.microsoft.com/office/drawing/2014/main" id="{384C7A21-3C46-4162-CEC3-0D18DC3970AE}"/>
              </a:ext>
            </a:extLst>
          </p:cNvPr>
          <p:cNvSpPr>
            <a:spLocks noGrp="1"/>
          </p:cNvSpPr>
          <p:nvPr>
            <p:ph idx="1"/>
          </p:nvPr>
        </p:nvSpPr>
        <p:spPr>
          <a:xfrm>
            <a:off x="838200" y="1792968"/>
            <a:ext cx="10515600" cy="4351338"/>
          </a:xfrm>
        </p:spPr>
        <p:txBody>
          <a:bodyPr/>
          <a:lstStyle/>
          <a:p>
            <a:pPr marL="0" indent="0">
              <a:buNone/>
            </a:pPr>
            <a:r>
              <a:rPr lang="en-GB" dirty="0"/>
              <a:t>Energy cannot be created or destroyed, only transferred/converted to different types. For example gravitational potential energy(PE) and kinetic energy(KE)</a:t>
            </a:r>
          </a:p>
          <a:p>
            <a:pPr marL="0" indent="0">
              <a:buNone/>
            </a:pPr>
            <a:r>
              <a:rPr lang="en-GB" dirty="0"/>
              <a:t>Consider a ball falling under gravity:</a:t>
            </a:r>
          </a:p>
        </p:txBody>
      </p:sp>
      <p:grpSp>
        <p:nvGrpSpPr>
          <p:cNvPr id="19" name="Group 18">
            <a:extLst>
              <a:ext uri="{FF2B5EF4-FFF2-40B4-BE49-F238E27FC236}">
                <a16:creationId xmlns:a16="http://schemas.microsoft.com/office/drawing/2014/main" id="{47C1F437-50EC-8011-3325-AC92F7AD35A2}"/>
              </a:ext>
            </a:extLst>
          </p:cNvPr>
          <p:cNvGrpSpPr/>
          <p:nvPr/>
        </p:nvGrpSpPr>
        <p:grpSpPr>
          <a:xfrm>
            <a:off x="5541218" y="2709369"/>
            <a:ext cx="8062429" cy="3783506"/>
            <a:chOff x="5562990" y="2709369"/>
            <a:chExt cx="8062429" cy="3783506"/>
          </a:xfrm>
        </p:grpSpPr>
        <p:grpSp>
          <p:nvGrpSpPr>
            <p:cNvPr id="17" name="Group 16">
              <a:extLst>
                <a:ext uri="{FF2B5EF4-FFF2-40B4-BE49-F238E27FC236}">
                  <a16:creationId xmlns:a16="http://schemas.microsoft.com/office/drawing/2014/main" id="{C7D7474D-BA8E-56C9-14CB-AB2F03891450}"/>
                </a:ext>
              </a:extLst>
            </p:cNvPr>
            <p:cNvGrpSpPr/>
            <p:nvPr/>
          </p:nvGrpSpPr>
          <p:grpSpPr>
            <a:xfrm>
              <a:off x="5562990" y="3171316"/>
              <a:ext cx="8062429" cy="3321559"/>
              <a:chOff x="3276990" y="3192079"/>
              <a:chExt cx="8062429" cy="3321559"/>
            </a:xfrm>
          </p:grpSpPr>
          <p:sp>
            <p:nvSpPr>
              <p:cNvPr id="6" name="TextBox 5">
                <a:extLst>
                  <a:ext uri="{FF2B5EF4-FFF2-40B4-BE49-F238E27FC236}">
                    <a16:creationId xmlns:a16="http://schemas.microsoft.com/office/drawing/2014/main" id="{5E1A5B43-5811-88FF-FD92-76692B6998D4}"/>
                  </a:ext>
                </a:extLst>
              </p:cNvPr>
              <p:cNvSpPr txBox="1"/>
              <p:nvPr/>
            </p:nvSpPr>
            <p:spPr>
              <a:xfrm>
                <a:off x="3276990" y="4229459"/>
                <a:ext cx="2100943" cy="369332"/>
              </a:xfrm>
              <a:prstGeom prst="rect">
                <a:avLst/>
              </a:prstGeom>
              <a:noFill/>
            </p:spPr>
            <p:txBody>
              <a:bodyPr wrap="square" rtlCol="0">
                <a:spAutoFit/>
              </a:bodyPr>
              <a:lstStyle/>
              <a:p>
                <a:r>
                  <a:rPr lang="en-GB" dirty="0"/>
                  <a:t>Energy(J)</a:t>
                </a:r>
              </a:p>
            </p:txBody>
          </p:sp>
          <p:sp>
            <p:nvSpPr>
              <p:cNvPr id="7" name="TextBox 6">
                <a:extLst>
                  <a:ext uri="{FF2B5EF4-FFF2-40B4-BE49-F238E27FC236}">
                    <a16:creationId xmlns:a16="http://schemas.microsoft.com/office/drawing/2014/main" id="{3D69F704-8A75-C3A2-A6E1-BE5AD631A3D3}"/>
                  </a:ext>
                </a:extLst>
              </p:cNvPr>
              <p:cNvSpPr txBox="1"/>
              <p:nvPr/>
            </p:nvSpPr>
            <p:spPr>
              <a:xfrm>
                <a:off x="6606841" y="6144306"/>
                <a:ext cx="1306286" cy="369332"/>
              </a:xfrm>
              <a:prstGeom prst="rect">
                <a:avLst/>
              </a:prstGeom>
              <a:noFill/>
            </p:spPr>
            <p:txBody>
              <a:bodyPr wrap="square" rtlCol="0">
                <a:spAutoFit/>
              </a:bodyPr>
              <a:lstStyle/>
              <a:p>
                <a:r>
                  <a:rPr lang="en-GB" dirty="0"/>
                  <a:t>Time(s)</a:t>
                </a:r>
              </a:p>
            </p:txBody>
          </p:sp>
          <p:grpSp>
            <p:nvGrpSpPr>
              <p:cNvPr id="14" name="Group 13">
                <a:extLst>
                  <a:ext uri="{FF2B5EF4-FFF2-40B4-BE49-F238E27FC236}">
                    <a16:creationId xmlns:a16="http://schemas.microsoft.com/office/drawing/2014/main" id="{DD2D47A3-65C8-4DAE-A784-5FF7125E2B0B}"/>
                  </a:ext>
                </a:extLst>
              </p:cNvPr>
              <p:cNvGrpSpPr/>
              <p:nvPr/>
            </p:nvGrpSpPr>
            <p:grpSpPr>
              <a:xfrm>
                <a:off x="8977192" y="3839202"/>
                <a:ext cx="2362227" cy="923330"/>
                <a:chOff x="9775097" y="3296069"/>
                <a:chExt cx="2362227" cy="923330"/>
              </a:xfrm>
            </p:grpSpPr>
            <p:sp>
              <p:nvSpPr>
                <p:cNvPr id="9" name="TextBox 8">
                  <a:extLst>
                    <a:ext uri="{FF2B5EF4-FFF2-40B4-BE49-F238E27FC236}">
                      <a16:creationId xmlns:a16="http://schemas.microsoft.com/office/drawing/2014/main" id="{D1384D10-9A2A-50BE-F1B9-81CEEC42B144}"/>
                    </a:ext>
                  </a:extLst>
                </p:cNvPr>
                <p:cNvSpPr txBox="1"/>
                <p:nvPr/>
              </p:nvSpPr>
              <p:spPr>
                <a:xfrm>
                  <a:off x="9938410" y="3296069"/>
                  <a:ext cx="2198914" cy="923330"/>
                </a:xfrm>
                <a:prstGeom prst="rect">
                  <a:avLst/>
                </a:prstGeom>
                <a:noFill/>
              </p:spPr>
              <p:txBody>
                <a:bodyPr wrap="square" rtlCol="0">
                  <a:spAutoFit/>
                </a:bodyPr>
                <a:lstStyle/>
                <a:p>
                  <a:r>
                    <a:rPr lang="en-GB" dirty="0"/>
                    <a:t>KE</a:t>
                  </a:r>
                </a:p>
                <a:p>
                  <a:r>
                    <a:rPr lang="en-GB" dirty="0"/>
                    <a:t>PE</a:t>
                  </a:r>
                </a:p>
                <a:p>
                  <a:r>
                    <a:rPr lang="en-GB" dirty="0"/>
                    <a:t>KE+PE</a:t>
                  </a:r>
                </a:p>
              </p:txBody>
            </p:sp>
            <mc:AlternateContent xmlns:mc="http://schemas.openxmlformats.org/markup-compatibility/2006" xmlns:p14="http://schemas.microsoft.com/office/powerpoint/2010/main">
              <mc:Choice Requires="p14">
                <p:contentPart p14:bwMode="auto" r:id="rId2">
                  <p14:nvContentPartPr>
                    <p14:cNvPr id="10" name="Ink 9">
                      <a:extLst>
                        <a:ext uri="{FF2B5EF4-FFF2-40B4-BE49-F238E27FC236}">
                          <a16:creationId xmlns:a16="http://schemas.microsoft.com/office/drawing/2014/main" id="{5FD375EC-A816-71A2-7FAC-845C17EF809B}"/>
                        </a:ext>
                      </a:extLst>
                    </p14:cNvPr>
                    <p14:cNvContentPartPr/>
                    <p14:nvPr/>
                  </p14:nvContentPartPr>
                  <p14:xfrm>
                    <a:off x="9775097" y="3515537"/>
                    <a:ext cx="205920" cy="360"/>
                  </p14:xfrm>
                </p:contentPart>
              </mc:Choice>
              <mc:Fallback xmlns="">
                <p:pic>
                  <p:nvPicPr>
                    <p:cNvPr id="10" name="Ink 9">
                      <a:extLst>
                        <a:ext uri="{FF2B5EF4-FFF2-40B4-BE49-F238E27FC236}">
                          <a16:creationId xmlns:a16="http://schemas.microsoft.com/office/drawing/2014/main" id="{5FD375EC-A816-71A2-7FAC-845C17EF809B}"/>
                        </a:ext>
                      </a:extLst>
                    </p:cNvPr>
                    <p:cNvPicPr/>
                    <p:nvPr/>
                  </p:nvPicPr>
                  <p:blipFill>
                    <a:blip r:embed="rId3"/>
                    <a:stretch>
                      <a:fillRect/>
                    </a:stretch>
                  </p:blipFill>
                  <p:spPr>
                    <a:xfrm>
                      <a:off x="9766097" y="3506897"/>
                      <a:ext cx="22356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ACABBB4D-F04D-D24D-0575-F1A3167BFC0A}"/>
                        </a:ext>
                      </a:extLst>
                    </p14:cNvPr>
                    <p14:cNvContentPartPr/>
                    <p14:nvPr/>
                  </p14:nvContentPartPr>
                  <p14:xfrm>
                    <a:off x="9775097" y="3733697"/>
                    <a:ext cx="173520" cy="360"/>
                  </p14:xfrm>
                </p:contentPart>
              </mc:Choice>
              <mc:Fallback xmlns="">
                <p:pic>
                  <p:nvPicPr>
                    <p:cNvPr id="12" name="Ink 11">
                      <a:extLst>
                        <a:ext uri="{FF2B5EF4-FFF2-40B4-BE49-F238E27FC236}">
                          <a16:creationId xmlns:a16="http://schemas.microsoft.com/office/drawing/2014/main" id="{ACABBB4D-F04D-D24D-0575-F1A3167BFC0A}"/>
                        </a:ext>
                      </a:extLst>
                    </p:cNvPr>
                    <p:cNvPicPr/>
                    <p:nvPr/>
                  </p:nvPicPr>
                  <p:blipFill>
                    <a:blip r:embed="rId5"/>
                    <a:stretch>
                      <a:fillRect/>
                    </a:stretch>
                  </p:blipFill>
                  <p:spPr>
                    <a:xfrm>
                      <a:off x="9766097" y="3724697"/>
                      <a:ext cx="19116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B8C1E18A-1F27-BAC9-646D-75779B0AEEC9}"/>
                        </a:ext>
                      </a:extLst>
                    </p14:cNvPr>
                    <p14:cNvContentPartPr/>
                    <p14:nvPr/>
                  </p14:nvContentPartPr>
                  <p14:xfrm>
                    <a:off x="9775097" y="4038257"/>
                    <a:ext cx="173520" cy="360"/>
                  </p14:xfrm>
                </p:contentPart>
              </mc:Choice>
              <mc:Fallback xmlns="">
                <p:pic>
                  <p:nvPicPr>
                    <p:cNvPr id="13" name="Ink 12">
                      <a:extLst>
                        <a:ext uri="{FF2B5EF4-FFF2-40B4-BE49-F238E27FC236}">
                          <a16:creationId xmlns:a16="http://schemas.microsoft.com/office/drawing/2014/main" id="{B8C1E18A-1F27-BAC9-646D-75779B0AEEC9}"/>
                        </a:ext>
                      </a:extLst>
                    </p:cNvPr>
                    <p:cNvPicPr/>
                    <p:nvPr/>
                  </p:nvPicPr>
                  <p:blipFill>
                    <a:blip r:embed="rId7"/>
                    <a:stretch>
                      <a:fillRect/>
                    </a:stretch>
                  </p:blipFill>
                  <p:spPr>
                    <a:xfrm>
                      <a:off x="9766097" y="4029617"/>
                      <a:ext cx="191160" cy="18000"/>
                    </a:xfrm>
                    <a:prstGeom prst="rect">
                      <a:avLst/>
                    </a:prstGeom>
                  </p:spPr>
                </p:pic>
              </mc:Fallback>
            </mc:AlternateContent>
          </p:grpSp>
          <p:pic>
            <p:nvPicPr>
              <p:cNvPr id="16" name="Picture 15">
                <a:extLst>
                  <a:ext uri="{FF2B5EF4-FFF2-40B4-BE49-F238E27FC236}">
                    <a16:creationId xmlns:a16="http://schemas.microsoft.com/office/drawing/2014/main" id="{1B97E227-51C8-A14C-9559-038A091EEFA5}"/>
                  </a:ext>
                </a:extLst>
              </p:cNvPr>
              <p:cNvPicPr>
                <a:picLocks noChangeAspect="1"/>
              </p:cNvPicPr>
              <p:nvPr/>
            </p:nvPicPr>
            <p:blipFill>
              <a:blip r:embed="rId8"/>
              <a:stretch>
                <a:fillRect/>
              </a:stretch>
            </p:blipFill>
            <p:spPr>
              <a:xfrm>
                <a:off x="4250870" y="3192079"/>
                <a:ext cx="4711942" cy="3054507"/>
              </a:xfrm>
              <a:prstGeom prst="rect">
                <a:avLst/>
              </a:prstGeom>
            </p:spPr>
          </p:pic>
        </p:grpSp>
        <p:sp>
          <p:nvSpPr>
            <p:cNvPr id="18" name="TextBox 17">
              <a:extLst>
                <a:ext uri="{FF2B5EF4-FFF2-40B4-BE49-F238E27FC236}">
                  <a16:creationId xmlns:a16="http://schemas.microsoft.com/office/drawing/2014/main" id="{608DAFCA-9EF2-0836-205A-C55863221E5D}"/>
                </a:ext>
              </a:extLst>
            </p:cNvPr>
            <p:cNvSpPr txBox="1"/>
            <p:nvPr/>
          </p:nvSpPr>
          <p:spPr>
            <a:xfrm>
              <a:off x="8914612" y="2709369"/>
              <a:ext cx="1284515" cy="369332"/>
            </a:xfrm>
            <a:prstGeom prst="rect">
              <a:avLst/>
            </a:prstGeom>
            <a:noFill/>
          </p:spPr>
          <p:txBody>
            <a:bodyPr wrap="square" rtlCol="0">
              <a:spAutoFit/>
            </a:bodyPr>
            <a:lstStyle/>
            <a:p>
              <a:r>
                <a:rPr lang="en-GB" dirty="0"/>
                <a:t>Bounce</a:t>
              </a:r>
            </a:p>
          </p:txBody>
        </p:sp>
      </p:grpSp>
      <p:pic>
        <p:nvPicPr>
          <p:cNvPr id="21" name="Picture 20">
            <a:extLst>
              <a:ext uri="{FF2B5EF4-FFF2-40B4-BE49-F238E27FC236}">
                <a16:creationId xmlns:a16="http://schemas.microsoft.com/office/drawing/2014/main" id="{B35255D4-FC05-9B8C-42A6-0A6CEA0E8761}"/>
              </a:ext>
            </a:extLst>
          </p:cNvPr>
          <p:cNvPicPr>
            <a:picLocks noChangeAspect="1"/>
          </p:cNvPicPr>
          <p:nvPr/>
        </p:nvPicPr>
        <p:blipFill>
          <a:blip r:embed="rId9"/>
          <a:stretch>
            <a:fillRect/>
          </a:stretch>
        </p:blipFill>
        <p:spPr>
          <a:xfrm>
            <a:off x="964960" y="3719714"/>
            <a:ext cx="1819878" cy="2970621"/>
          </a:xfrm>
          <a:prstGeom prst="rect">
            <a:avLst/>
          </a:prstGeom>
        </p:spPr>
      </p:pic>
      <p:grpSp>
        <p:nvGrpSpPr>
          <p:cNvPr id="25" name="Group 24">
            <a:extLst>
              <a:ext uri="{FF2B5EF4-FFF2-40B4-BE49-F238E27FC236}">
                <a16:creationId xmlns:a16="http://schemas.microsoft.com/office/drawing/2014/main" id="{C5015558-91D6-7CD5-9953-39FF0F4D4CC1}"/>
              </a:ext>
            </a:extLst>
          </p:cNvPr>
          <p:cNvGrpSpPr/>
          <p:nvPr/>
        </p:nvGrpSpPr>
        <p:grpSpPr>
          <a:xfrm>
            <a:off x="2684612" y="4072052"/>
            <a:ext cx="111240" cy="488880"/>
            <a:chOff x="2684612" y="4072052"/>
            <a:chExt cx="111240" cy="488880"/>
          </a:xfrm>
        </p:grpSpPr>
        <mc:AlternateContent xmlns:mc="http://schemas.openxmlformats.org/markup-compatibility/2006" xmlns:p14="http://schemas.microsoft.com/office/powerpoint/2010/main">
          <mc:Choice Requires="p14">
            <p:contentPart p14:bwMode="auto" r:id="rId10">
              <p14:nvContentPartPr>
                <p14:cNvPr id="23" name="Ink 22">
                  <a:extLst>
                    <a:ext uri="{FF2B5EF4-FFF2-40B4-BE49-F238E27FC236}">
                      <a16:creationId xmlns:a16="http://schemas.microsoft.com/office/drawing/2014/main" id="{63C8FA4B-EE32-9F02-3F64-6E2D5F22A1EA}"/>
                    </a:ext>
                  </a:extLst>
                </p14:cNvPr>
                <p14:cNvContentPartPr/>
                <p14:nvPr/>
              </p14:nvContentPartPr>
              <p14:xfrm>
                <a:off x="2737892" y="4072052"/>
                <a:ext cx="360" cy="488880"/>
              </p14:xfrm>
            </p:contentPart>
          </mc:Choice>
          <mc:Fallback xmlns="">
            <p:pic>
              <p:nvPicPr>
                <p:cNvPr id="23" name="Ink 22">
                  <a:extLst>
                    <a:ext uri="{FF2B5EF4-FFF2-40B4-BE49-F238E27FC236}">
                      <a16:creationId xmlns:a16="http://schemas.microsoft.com/office/drawing/2014/main" id="{63C8FA4B-EE32-9F02-3F64-6E2D5F22A1EA}"/>
                    </a:ext>
                  </a:extLst>
                </p:cNvPr>
                <p:cNvPicPr/>
                <p:nvPr/>
              </p:nvPicPr>
              <p:blipFill>
                <a:blip r:embed="rId11"/>
                <a:stretch>
                  <a:fillRect/>
                </a:stretch>
              </p:blipFill>
              <p:spPr>
                <a:xfrm>
                  <a:off x="2728892" y="4063052"/>
                  <a:ext cx="18000" cy="5065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4" name="Ink 23">
                  <a:extLst>
                    <a:ext uri="{FF2B5EF4-FFF2-40B4-BE49-F238E27FC236}">
                      <a16:creationId xmlns:a16="http://schemas.microsoft.com/office/drawing/2014/main" id="{9A5D91B1-D5B4-6831-6260-BE0EF696AE61}"/>
                    </a:ext>
                  </a:extLst>
                </p14:cNvPr>
                <p14:cNvContentPartPr/>
                <p14:nvPr/>
              </p14:nvContentPartPr>
              <p14:xfrm>
                <a:off x="2684612" y="4480292"/>
                <a:ext cx="111240" cy="77400"/>
              </p14:xfrm>
            </p:contentPart>
          </mc:Choice>
          <mc:Fallback xmlns="">
            <p:pic>
              <p:nvPicPr>
                <p:cNvPr id="24" name="Ink 23">
                  <a:extLst>
                    <a:ext uri="{FF2B5EF4-FFF2-40B4-BE49-F238E27FC236}">
                      <a16:creationId xmlns:a16="http://schemas.microsoft.com/office/drawing/2014/main" id="{9A5D91B1-D5B4-6831-6260-BE0EF696AE61}"/>
                    </a:ext>
                  </a:extLst>
                </p:cNvPr>
                <p:cNvPicPr/>
                <p:nvPr/>
              </p:nvPicPr>
              <p:blipFill>
                <a:blip r:embed="rId13"/>
                <a:stretch>
                  <a:fillRect/>
                </a:stretch>
              </p:blipFill>
              <p:spPr>
                <a:xfrm>
                  <a:off x="2675612" y="4471652"/>
                  <a:ext cx="128880" cy="95040"/>
                </a:xfrm>
                <a:prstGeom prst="rect">
                  <a:avLst/>
                </a:prstGeom>
              </p:spPr>
            </p:pic>
          </mc:Fallback>
        </mc:AlternateContent>
      </p:grpSp>
      <p:pic>
        <p:nvPicPr>
          <p:cNvPr id="29" name="Picture 28">
            <a:extLst>
              <a:ext uri="{FF2B5EF4-FFF2-40B4-BE49-F238E27FC236}">
                <a16:creationId xmlns:a16="http://schemas.microsoft.com/office/drawing/2014/main" id="{A61F63A8-E8FC-F0D8-67F3-900280C2D2D2}"/>
              </a:ext>
            </a:extLst>
          </p:cNvPr>
          <p:cNvPicPr>
            <a:picLocks noChangeAspect="1"/>
          </p:cNvPicPr>
          <p:nvPr/>
        </p:nvPicPr>
        <p:blipFill>
          <a:blip r:embed="rId14"/>
          <a:stretch>
            <a:fillRect/>
          </a:stretch>
        </p:blipFill>
        <p:spPr>
          <a:xfrm>
            <a:off x="2308317" y="3753001"/>
            <a:ext cx="1206562" cy="285765"/>
          </a:xfrm>
          <a:prstGeom prst="rect">
            <a:avLst/>
          </a:prstGeom>
        </p:spPr>
      </p:pic>
    </p:spTree>
    <p:extLst>
      <p:ext uri="{BB962C8B-B14F-4D97-AF65-F5344CB8AC3E}">
        <p14:creationId xmlns:p14="http://schemas.microsoft.com/office/powerpoint/2010/main" val="3931411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722E8-2D55-F230-FB27-A4C31D44CBCB}"/>
              </a:ext>
            </a:extLst>
          </p:cNvPr>
          <p:cNvSpPr>
            <a:spLocks noGrp="1"/>
          </p:cNvSpPr>
          <p:nvPr>
            <p:ph type="title"/>
          </p:nvPr>
        </p:nvSpPr>
        <p:spPr/>
        <p:txBody>
          <a:bodyPr/>
          <a:lstStyle/>
          <a:p>
            <a:r>
              <a:rPr lang="en-GB" dirty="0"/>
              <a:t>Weight</a:t>
            </a:r>
          </a:p>
        </p:txBody>
      </p:sp>
      <p:sp>
        <p:nvSpPr>
          <p:cNvPr id="3" name="Content Placeholder 2">
            <a:extLst>
              <a:ext uri="{FF2B5EF4-FFF2-40B4-BE49-F238E27FC236}">
                <a16:creationId xmlns:a16="http://schemas.microsoft.com/office/drawing/2014/main" id="{65B69B1A-60CE-70D8-6E34-228794EA79AA}"/>
              </a:ext>
            </a:extLst>
          </p:cNvPr>
          <p:cNvSpPr>
            <a:spLocks noGrp="1"/>
          </p:cNvSpPr>
          <p:nvPr>
            <p:ph idx="1"/>
          </p:nvPr>
        </p:nvSpPr>
        <p:spPr>
          <a:xfrm>
            <a:off x="838200" y="1782082"/>
            <a:ext cx="10515600" cy="4351338"/>
          </a:xfrm>
        </p:spPr>
        <p:txBody>
          <a:bodyPr/>
          <a:lstStyle/>
          <a:p>
            <a:pPr marL="0" indent="0">
              <a:buNone/>
            </a:pPr>
            <a:r>
              <a:rPr lang="en-GB" dirty="0"/>
              <a:t>Weight is the force of gravity acting on the mass of an object pulling it down.</a:t>
            </a:r>
          </a:p>
        </p:txBody>
      </p:sp>
      <p:sp>
        <p:nvSpPr>
          <p:cNvPr id="4" name="Rectangle 3">
            <a:extLst>
              <a:ext uri="{FF2B5EF4-FFF2-40B4-BE49-F238E27FC236}">
                <a16:creationId xmlns:a16="http://schemas.microsoft.com/office/drawing/2014/main" id="{81289C6A-F55D-4D77-B9E3-A18084C6F469}"/>
              </a:ext>
            </a:extLst>
          </p:cNvPr>
          <p:cNvSpPr/>
          <p:nvPr/>
        </p:nvSpPr>
        <p:spPr>
          <a:xfrm>
            <a:off x="3243943" y="2775857"/>
            <a:ext cx="2079171" cy="1426029"/>
          </a:xfrm>
          <a:prstGeom prst="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a:extLst>
              <a:ext uri="{FF2B5EF4-FFF2-40B4-BE49-F238E27FC236}">
                <a16:creationId xmlns:a16="http://schemas.microsoft.com/office/drawing/2014/main" id="{4546537C-0EFD-4082-B466-E58489DE4F22}"/>
              </a:ext>
            </a:extLst>
          </p:cNvPr>
          <p:cNvCxnSpPr/>
          <p:nvPr/>
        </p:nvCxnSpPr>
        <p:spPr>
          <a:xfrm>
            <a:off x="4245429" y="3429000"/>
            <a:ext cx="0" cy="2503714"/>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CAE1879E-C4E1-E2AA-9779-B207A3C348DA}"/>
              </a:ext>
            </a:extLst>
          </p:cNvPr>
          <p:cNvSpPr txBox="1"/>
          <p:nvPr/>
        </p:nvSpPr>
        <p:spPr>
          <a:xfrm>
            <a:off x="3766457" y="5932714"/>
            <a:ext cx="2177143" cy="523220"/>
          </a:xfrm>
          <a:prstGeom prst="rect">
            <a:avLst/>
          </a:prstGeom>
          <a:noFill/>
        </p:spPr>
        <p:txBody>
          <a:bodyPr wrap="square" rtlCol="0">
            <a:spAutoFit/>
          </a:bodyPr>
          <a:lstStyle/>
          <a:p>
            <a:r>
              <a:rPr lang="en-GB" sz="2800" b="1" dirty="0"/>
              <a:t>Weight</a:t>
            </a:r>
            <a:endParaRPr lang="en-GB" b="1" dirty="0"/>
          </a:p>
        </p:txBody>
      </p:sp>
      <p:sp>
        <p:nvSpPr>
          <p:cNvPr id="8" name="TextBox 7">
            <a:extLst>
              <a:ext uri="{FF2B5EF4-FFF2-40B4-BE49-F238E27FC236}">
                <a16:creationId xmlns:a16="http://schemas.microsoft.com/office/drawing/2014/main" id="{1E1FB583-A33C-02AE-0533-9BF302D9B58F}"/>
              </a:ext>
            </a:extLst>
          </p:cNvPr>
          <p:cNvSpPr txBox="1"/>
          <p:nvPr/>
        </p:nvSpPr>
        <p:spPr>
          <a:xfrm>
            <a:off x="6096000" y="2971800"/>
            <a:ext cx="3429000" cy="1384995"/>
          </a:xfrm>
          <a:prstGeom prst="rect">
            <a:avLst/>
          </a:prstGeom>
          <a:noFill/>
        </p:spPr>
        <p:txBody>
          <a:bodyPr wrap="square" rtlCol="0">
            <a:spAutoFit/>
          </a:bodyPr>
          <a:lstStyle/>
          <a:p>
            <a:r>
              <a:rPr lang="en-GB" sz="2800" b="1" dirty="0"/>
              <a:t>Every object that has mass experiences weight</a:t>
            </a:r>
          </a:p>
        </p:txBody>
      </p:sp>
    </p:spTree>
    <p:extLst>
      <p:ext uri="{BB962C8B-B14F-4D97-AF65-F5344CB8AC3E}">
        <p14:creationId xmlns:p14="http://schemas.microsoft.com/office/powerpoint/2010/main" val="30807860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08AF1-A5F2-A52B-25C4-466170AF43DB}"/>
              </a:ext>
            </a:extLst>
          </p:cNvPr>
          <p:cNvSpPr>
            <a:spLocks noGrp="1"/>
          </p:cNvSpPr>
          <p:nvPr>
            <p:ph type="title"/>
          </p:nvPr>
        </p:nvSpPr>
        <p:spPr>
          <a:xfrm>
            <a:off x="1087582" y="-50622"/>
            <a:ext cx="10515600" cy="1325563"/>
          </a:xfrm>
        </p:spPr>
        <p:txBody>
          <a:bodyPr>
            <a:normAutofit/>
          </a:bodyPr>
          <a:lstStyle/>
          <a:p>
            <a:pPr marL="342900" indent="-342900"/>
            <a:r>
              <a:rPr lang="en-GB" b="1" dirty="0"/>
              <a:t>Force in terms of acceleration(2</a:t>
            </a:r>
            <a:r>
              <a:rPr lang="en-GB" b="1" baseline="30000" dirty="0"/>
              <a:t>nd</a:t>
            </a:r>
            <a:r>
              <a:rPr lang="en-GB" b="1" dirty="0"/>
              <a:t> Law)</a:t>
            </a:r>
          </a:p>
        </p:txBody>
      </p:sp>
      <p:sp>
        <p:nvSpPr>
          <p:cNvPr id="3" name="Content Placeholder 2">
            <a:extLst>
              <a:ext uri="{FF2B5EF4-FFF2-40B4-BE49-F238E27FC236}">
                <a16:creationId xmlns:a16="http://schemas.microsoft.com/office/drawing/2014/main" id="{873CC9C0-EEB9-66BC-7CBC-024952417E4D}"/>
              </a:ext>
            </a:extLst>
          </p:cNvPr>
          <p:cNvSpPr>
            <a:spLocks noGrp="1"/>
          </p:cNvSpPr>
          <p:nvPr>
            <p:ph idx="1"/>
          </p:nvPr>
        </p:nvSpPr>
        <p:spPr>
          <a:xfrm>
            <a:off x="838200" y="1533017"/>
            <a:ext cx="10515600" cy="4351338"/>
          </a:xfrm>
        </p:spPr>
        <p:txBody>
          <a:bodyPr>
            <a:normAutofit/>
          </a:bodyPr>
          <a:lstStyle/>
          <a:p>
            <a:pPr marL="0" indent="0">
              <a:buNone/>
            </a:pPr>
            <a:r>
              <a:rPr lang="en-GB" b="1" dirty="0"/>
              <a:t>The rate of change of momentum of a body is equal to the resultant force exerted on that body. </a:t>
            </a:r>
          </a:p>
          <a:p>
            <a:pPr marL="0" indent="0">
              <a:buNone/>
            </a:pPr>
            <a:endParaRPr lang="en-GB" dirty="0"/>
          </a:p>
          <a:p>
            <a:pPr marL="0" indent="0">
              <a:buNone/>
            </a:pPr>
            <a:r>
              <a:rPr lang="en-GB" dirty="0"/>
              <a:t>Therefore: Force = mass x acceleration</a:t>
            </a:r>
          </a:p>
          <a:p>
            <a:pPr marL="0" indent="0">
              <a:buNone/>
            </a:pPr>
            <a:endParaRPr lang="en-GB" dirty="0"/>
          </a:p>
          <a:p>
            <a:pPr marL="0" indent="0">
              <a:buNone/>
            </a:pPr>
            <a:r>
              <a:rPr lang="en-GB" dirty="0"/>
              <a:t>Weight is the force of the earths gravity acting on the mass of the object. Since F=ma, what is a in this case? </a:t>
            </a:r>
          </a:p>
          <a:p>
            <a:pPr marL="0" indent="0">
              <a:buNone/>
            </a:pPr>
            <a:r>
              <a:rPr lang="en-GB" dirty="0"/>
              <a:t>The acceleration due to gravity is called g where                          however, we often further approximate                       or </a:t>
            </a:r>
          </a:p>
        </p:txBody>
      </p:sp>
      <p:pic>
        <p:nvPicPr>
          <p:cNvPr id="6" name="Picture 5">
            <a:extLst>
              <a:ext uri="{FF2B5EF4-FFF2-40B4-BE49-F238E27FC236}">
                <a16:creationId xmlns:a16="http://schemas.microsoft.com/office/drawing/2014/main" id="{5012B46B-EFA5-C684-B416-94D1F1E7C85E}"/>
              </a:ext>
            </a:extLst>
          </p:cNvPr>
          <p:cNvPicPr>
            <a:picLocks noChangeAspect="1"/>
          </p:cNvPicPr>
          <p:nvPr/>
        </p:nvPicPr>
        <p:blipFill>
          <a:blip r:embed="rId2"/>
          <a:stretch>
            <a:fillRect/>
          </a:stretch>
        </p:blipFill>
        <p:spPr>
          <a:xfrm>
            <a:off x="5290943" y="5252119"/>
            <a:ext cx="1738148" cy="437078"/>
          </a:xfrm>
          <a:prstGeom prst="rect">
            <a:avLst/>
          </a:prstGeom>
        </p:spPr>
      </p:pic>
      <p:pic>
        <p:nvPicPr>
          <p:cNvPr id="8" name="Picture 7">
            <a:extLst>
              <a:ext uri="{FF2B5EF4-FFF2-40B4-BE49-F238E27FC236}">
                <a16:creationId xmlns:a16="http://schemas.microsoft.com/office/drawing/2014/main" id="{F794FF42-3A2E-1B01-F1B0-32A618C017A2}"/>
              </a:ext>
            </a:extLst>
          </p:cNvPr>
          <p:cNvPicPr>
            <a:picLocks noChangeAspect="1"/>
          </p:cNvPicPr>
          <p:nvPr/>
        </p:nvPicPr>
        <p:blipFill>
          <a:blip r:embed="rId3"/>
          <a:stretch>
            <a:fillRect/>
          </a:stretch>
        </p:blipFill>
        <p:spPr>
          <a:xfrm>
            <a:off x="225552" y="2421501"/>
            <a:ext cx="11868931" cy="513913"/>
          </a:xfrm>
          <a:prstGeom prst="rect">
            <a:avLst/>
          </a:prstGeom>
        </p:spPr>
      </p:pic>
      <p:pic>
        <p:nvPicPr>
          <p:cNvPr id="12" name="Picture 11">
            <a:extLst>
              <a:ext uri="{FF2B5EF4-FFF2-40B4-BE49-F238E27FC236}">
                <a16:creationId xmlns:a16="http://schemas.microsoft.com/office/drawing/2014/main" id="{CFE5ED8A-6A52-4639-0EA5-290FF9C7446D}"/>
              </a:ext>
            </a:extLst>
          </p:cNvPr>
          <p:cNvPicPr>
            <a:picLocks noChangeAspect="1"/>
          </p:cNvPicPr>
          <p:nvPr/>
        </p:nvPicPr>
        <p:blipFill>
          <a:blip r:embed="rId4"/>
          <a:stretch>
            <a:fillRect/>
          </a:stretch>
        </p:blipFill>
        <p:spPr>
          <a:xfrm>
            <a:off x="7865018" y="4846716"/>
            <a:ext cx="2065727" cy="513913"/>
          </a:xfrm>
          <a:prstGeom prst="rect">
            <a:avLst/>
          </a:prstGeom>
        </p:spPr>
      </p:pic>
      <p:pic>
        <p:nvPicPr>
          <p:cNvPr id="5" name="Picture 4">
            <a:extLst>
              <a:ext uri="{FF2B5EF4-FFF2-40B4-BE49-F238E27FC236}">
                <a16:creationId xmlns:a16="http://schemas.microsoft.com/office/drawing/2014/main" id="{B71119CE-A2D7-F2ED-D1AB-BE4A9C641E27}"/>
              </a:ext>
            </a:extLst>
          </p:cNvPr>
          <p:cNvPicPr>
            <a:picLocks noChangeAspect="1"/>
          </p:cNvPicPr>
          <p:nvPr/>
        </p:nvPicPr>
        <p:blipFill rotWithShape="1">
          <a:blip r:embed="rId5"/>
          <a:srcRect t="14951"/>
          <a:stretch/>
        </p:blipFill>
        <p:spPr>
          <a:xfrm>
            <a:off x="7411778" y="5290805"/>
            <a:ext cx="1792117" cy="467737"/>
          </a:xfrm>
          <a:prstGeom prst="rect">
            <a:avLst/>
          </a:prstGeom>
        </p:spPr>
      </p:pic>
    </p:spTree>
    <p:extLst>
      <p:ext uri="{BB962C8B-B14F-4D97-AF65-F5344CB8AC3E}">
        <p14:creationId xmlns:p14="http://schemas.microsoft.com/office/powerpoint/2010/main" val="1488150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8C4AC-E79B-5AE4-B8ED-A9AEB4E6F868}"/>
              </a:ext>
            </a:extLst>
          </p:cNvPr>
          <p:cNvSpPr>
            <a:spLocks noGrp="1"/>
          </p:cNvSpPr>
          <p:nvPr>
            <p:ph type="title"/>
          </p:nvPr>
        </p:nvSpPr>
        <p:spPr/>
        <p:txBody>
          <a:bodyPr>
            <a:normAutofit/>
          </a:bodyPr>
          <a:lstStyle/>
          <a:p>
            <a:pPr marL="342900" indent="-342900"/>
            <a:r>
              <a:rPr lang="en-GB" b="1" dirty="0"/>
              <a:t>Reaction forces(3</a:t>
            </a:r>
            <a:r>
              <a:rPr lang="en-GB" b="1" baseline="30000" dirty="0"/>
              <a:t>rd</a:t>
            </a:r>
            <a:r>
              <a:rPr lang="en-GB" b="1" dirty="0"/>
              <a:t> Law)</a:t>
            </a:r>
          </a:p>
        </p:txBody>
      </p:sp>
      <p:sp>
        <p:nvSpPr>
          <p:cNvPr id="3" name="Content Placeholder 2">
            <a:extLst>
              <a:ext uri="{FF2B5EF4-FFF2-40B4-BE49-F238E27FC236}">
                <a16:creationId xmlns:a16="http://schemas.microsoft.com/office/drawing/2014/main" id="{C4323134-691C-9F18-2DC2-2358A5BD21E7}"/>
              </a:ext>
            </a:extLst>
          </p:cNvPr>
          <p:cNvSpPr>
            <a:spLocks noGrp="1"/>
          </p:cNvSpPr>
          <p:nvPr>
            <p:ph idx="1"/>
          </p:nvPr>
        </p:nvSpPr>
        <p:spPr>
          <a:xfrm>
            <a:off x="838200" y="1545615"/>
            <a:ext cx="10033029" cy="523220"/>
          </a:xfrm>
        </p:spPr>
        <p:txBody>
          <a:bodyPr/>
          <a:lstStyle/>
          <a:p>
            <a:pPr marL="0" indent="0">
              <a:buNone/>
            </a:pPr>
            <a:r>
              <a:rPr lang="en-GB" b="1" dirty="0"/>
              <a:t>Every force has an equal and opposite force.</a:t>
            </a:r>
          </a:p>
        </p:txBody>
      </p:sp>
      <p:grpSp>
        <p:nvGrpSpPr>
          <p:cNvPr id="37" name="Group 36">
            <a:extLst>
              <a:ext uri="{FF2B5EF4-FFF2-40B4-BE49-F238E27FC236}">
                <a16:creationId xmlns:a16="http://schemas.microsoft.com/office/drawing/2014/main" id="{B7BCA6EA-C991-1A90-9555-5D85B5C9921B}"/>
              </a:ext>
            </a:extLst>
          </p:cNvPr>
          <p:cNvGrpSpPr/>
          <p:nvPr/>
        </p:nvGrpSpPr>
        <p:grpSpPr>
          <a:xfrm>
            <a:off x="1218977" y="2416628"/>
            <a:ext cx="5889394" cy="3603171"/>
            <a:chOff x="1218977" y="2416629"/>
            <a:chExt cx="5497509" cy="3386162"/>
          </a:xfrm>
        </p:grpSpPr>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4C3073EB-1AB7-13E7-646C-E75DAB131428}"/>
                    </a:ext>
                  </a:extLst>
                </p14:cNvPr>
                <p14:cNvContentPartPr/>
                <p14:nvPr/>
              </p14:nvContentPartPr>
              <p14:xfrm>
                <a:off x="1218977" y="4237440"/>
                <a:ext cx="5290200" cy="360"/>
              </p14:xfrm>
            </p:contentPart>
          </mc:Choice>
          <mc:Fallback xmlns="">
            <p:pic>
              <p:nvPicPr>
                <p:cNvPr id="4" name="Ink 3">
                  <a:extLst>
                    <a:ext uri="{FF2B5EF4-FFF2-40B4-BE49-F238E27FC236}">
                      <a16:creationId xmlns:a16="http://schemas.microsoft.com/office/drawing/2014/main" id="{4C3073EB-1AB7-13E7-646C-E75DAB131428}"/>
                    </a:ext>
                  </a:extLst>
                </p:cNvPr>
                <p:cNvPicPr/>
                <p:nvPr/>
              </p:nvPicPr>
              <p:blipFill>
                <a:blip r:embed="rId3"/>
                <a:stretch>
                  <a:fillRect/>
                </a:stretch>
              </p:blipFill>
              <p:spPr>
                <a:xfrm>
                  <a:off x="1210576" y="4228800"/>
                  <a:ext cx="5306666"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F67DB47E-39A0-F39E-47E8-40196DD2D584}"/>
                    </a:ext>
                  </a:extLst>
                </p14:cNvPr>
                <p14:cNvContentPartPr/>
                <p14:nvPr/>
              </p14:nvContentPartPr>
              <p14:xfrm>
                <a:off x="5029217" y="3155640"/>
                <a:ext cx="360" cy="1078920"/>
              </p14:xfrm>
            </p:contentPart>
          </mc:Choice>
          <mc:Fallback xmlns="">
            <p:pic>
              <p:nvPicPr>
                <p:cNvPr id="7" name="Ink 6">
                  <a:extLst>
                    <a:ext uri="{FF2B5EF4-FFF2-40B4-BE49-F238E27FC236}">
                      <a16:creationId xmlns:a16="http://schemas.microsoft.com/office/drawing/2014/main" id="{F67DB47E-39A0-F39E-47E8-40196DD2D584}"/>
                    </a:ext>
                  </a:extLst>
                </p:cNvPr>
                <p:cNvPicPr/>
                <p:nvPr/>
              </p:nvPicPr>
              <p:blipFill>
                <a:blip r:embed="rId5"/>
                <a:stretch>
                  <a:fillRect/>
                </a:stretch>
              </p:blipFill>
              <p:spPr>
                <a:xfrm>
                  <a:off x="5011217" y="3139062"/>
                  <a:ext cx="36000" cy="1112414"/>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CEF9342A-12B4-EBA6-B8DD-CB53D54D91F0}"/>
                    </a:ext>
                  </a:extLst>
                </p14:cNvPr>
                <p14:cNvContentPartPr/>
                <p14:nvPr/>
              </p14:nvContentPartPr>
              <p14:xfrm>
                <a:off x="3005297" y="3147720"/>
                <a:ext cx="2034720" cy="360"/>
              </p14:xfrm>
            </p:contentPart>
          </mc:Choice>
          <mc:Fallback xmlns="">
            <p:pic>
              <p:nvPicPr>
                <p:cNvPr id="8" name="Ink 7">
                  <a:extLst>
                    <a:ext uri="{FF2B5EF4-FFF2-40B4-BE49-F238E27FC236}">
                      <a16:creationId xmlns:a16="http://schemas.microsoft.com/office/drawing/2014/main" id="{CEF9342A-12B4-EBA6-B8DD-CB53D54D91F0}"/>
                    </a:ext>
                  </a:extLst>
                </p:cNvPr>
                <p:cNvPicPr/>
                <p:nvPr/>
              </p:nvPicPr>
              <p:blipFill>
                <a:blip r:embed="rId7"/>
                <a:stretch>
                  <a:fillRect/>
                </a:stretch>
              </p:blipFill>
              <p:spPr>
                <a:xfrm>
                  <a:off x="2988828" y="3130080"/>
                  <a:ext cx="2067993"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9DD84AAC-434C-A650-7069-5831DBDE8930}"/>
                    </a:ext>
                  </a:extLst>
                </p14:cNvPr>
                <p14:cNvContentPartPr/>
                <p14:nvPr/>
              </p14:nvContentPartPr>
              <p14:xfrm>
                <a:off x="3004937" y="3135120"/>
                <a:ext cx="360" cy="1087200"/>
              </p14:xfrm>
            </p:contentPart>
          </mc:Choice>
          <mc:Fallback xmlns="">
            <p:pic>
              <p:nvPicPr>
                <p:cNvPr id="9" name="Ink 8">
                  <a:extLst>
                    <a:ext uri="{FF2B5EF4-FFF2-40B4-BE49-F238E27FC236}">
                      <a16:creationId xmlns:a16="http://schemas.microsoft.com/office/drawing/2014/main" id="{9DD84AAC-434C-A650-7069-5831DBDE8930}"/>
                    </a:ext>
                  </a:extLst>
                </p:cNvPr>
                <p:cNvPicPr/>
                <p:nvPr/>
              </p:nvPicPr>
              <p:blipFill>
                <a:blip r:embed="rId9"/>
                <a:stretch>
                  <a:fillRect/>
                </a:stretch>
              </p:blipFill>
              <p:spPr>
                <a:xfrm>
                  <a:off x="2987297" y="3118206"/>
                  <a:ext cx="36000" cy="1120689"/>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081ED236-E13D-7EAF-F305-54EB95F75086}"/>
                    </a:ext>
                  </a:extLst>
                </p14:cNvPr>
                <p14:cNvContentPartPr/>
                <p14:nvPr/>
              </p14:nvContentPartPr>
              <p14:xfrm>
                <a:off x="3005657" y="4235280"/>
                <a:ext cx="2023920" cy="360"/>
              </p14:xfrm>
            </p:contentPart>
          </mc:Choice>
          <mc:Fallback xmlns="">
            <p:pic>
              <p:nvPicPr>
                <p:cNvPr id="10" name="Ink 9">
                  <a:extLst>
                    <a:ext uri="{FF2B5EF4-FFF2-40B4-BE49-F238E27FC236}">
                      <a16:creationId xmlns:a16="http://schemas.microsoft.com/office/drawing/2014/main" id="{081ED236-E13D-7EAF-F305-54EB95F75086}"/>
                    </a:ext>
                  </a:extLst>
                </p:cNvPr>
                <p:cNvPicPr/>
                <p:nvPr/>
              </p:nvPicPr>
              <p:blipFill>
                <a:blip r:embed="rId11"/>
                <a:stretch>
                  <a:fillRect/>
                </a:stretch>
              </p:blipFill>
              <p:spPr>
                <a:xfrm>
                  <a:off x="2989189" y="4217280"/>
                  <a:ext cx="2057193"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2" name="Ink 11">
                  <a:extLst>
                    <a:ext uri="{FF2B5EF4-FFF2-40B4-BE49-F238E27FC236}">
                      <a16:creationId xmlns:a16="http://schemas.microsoft.com/office/drawing/2014/main" id="{176A58EE-D8A5-7DF6-DE36-30E5CC75FD73}"/>
                    </a:ext>
                  </a:extLst>
                </p14:cNvPr>
                <p14:cNvContentPartPr/>
                <p14:nvPr/>
              </p14:nvContentPartPr>
              <p14:xfrm>
                <a:off x="4038497" y="3711840"/>
                <a:ext cx="360" cy="360"/>
              </p14:xfrm>
            </p:contentPart>
          </mc:Choice>
          <mc:Fallback xmlns="">
            <p:pic>
              <p:nvPicPr>
                <p:cNvPr id="12" name="Ink 11">
                  <a:extLst>
                    <a:ext uri="{FF2B5EF4-FFF2-40B4-BE49-F238E27FC236}">
                      <a16:creationId xmlns:a16="http://schemas.microsoft.com/office/drawing/2014/main" id="{176A58EE-D8A5-7DF6-DE36-30E5CC75FD73}"/>
                    </a:ext>
                  </a:extLst>
                </p:cNvPr>
                <p:cNvPicPr/>
                <p:nvPr/>
              </p:nvPicPr>
              <p:blipFill>
                <a:blip r:embed="rId13"/>
                <a:stretch>
                  <a:fillRect/>
                </a:stretch>
              </p:blipFill>
              <p:spPr>
                <a:xfrm>
                  <a:off x="3975857" y="364884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3" name="Ink 12">
                  <a:extLst>
                    <a:ext uri="{FF2B5EF4-FFF2-40B4-BE49-F238E27FC236}">
                      <a16:creationId xmlns:a16="http://schemas.microsoft.com/office/drawing/2014/main" id="{2ECB1AA2-EBF4-8D28-AB6F-F9A1D83B2064}"/>
                    </a:ext>
                  </a:extLst>
                </p14:cNvPr>
                <p14:cNvContentPartPr/>
                <p14:nvPr/>
              </p14:nvContentPartPr>
              <p14:xfrm>
                <a:off x="4041017" y="3701040"/>
                <a:ext cx="360" cy="1496880"/>
              </p14:xfrm>
            </p:contentPart>
          </mc:Choice>
          <mc:Fallback xmlns="">
            <p:pic>
              <p:nvPicPr>
                <p:cNvPr id="13" name="Ink 12">
                  <a:extLst>
                    <a:ext uri="{FF2B5EF4-FFF2-40B4-BE49-F238E27FC236}">
                      <a16:creationId xmlns:a16="http://schemas.microsoft.com/office/drawing/2014/main" id="{2ECB1AA2-EBF4-8D28-AB6F-F9A1D83B2064}"/>
                    </a:ext>
                  </a:extLst>
                </p:cNvPr>
                <p:cNvPicPr/>
                <p:nvPr/>
              </p:nvPicPr>
              <p:blipFill>
                <a:blip r:embed="rId15"/>
                <a:stretch>
                  <a:fillRect/>
                </a:stretch>
              </p:blipFill>
              <p:spPr>
                <a:xfrm>
                  <a:off x="4023377" y="3684126"/>
                  <a:ext cx="36000" cy="153037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4" name="Ink 13">
                  <a:extLst>
                    <a:ext uri="{FF2B5EF4-FFF2-40B4-BE49-F238E27FC236}">
                      <a16:creationId xmlns:a16="http://schemas.microsoft.com/office/drawing/2014/main" id="{36893663-49CA-FB09-7A50-6E1FD56A7761}"/>
                    </a:ext>
                  </a:extLst>
                </p14:cNvPr>
                <p14:cNvContentPartPr/>
                <p14:nvPr/>
              </p14:nvContentPartPr>
              <p14:xfrm>
                <a:off x="4041017" y="2817960"/>
                <a:ext cx="360" cy="1405800"/>
              </p14:xfrm>
            </p:contentPart>
          </mc:Choice>
          <mc:Fallback xmlns="">
            <p:pic>
              <p:nvPicPr>
                <p:cNvPr id="14" name="Ink 13">
                  <a:extLst>
                    <a:ext uri="{FF2B5EF4-FFF2-40B4-BE49-F238E27FC236}">
                      <a16:creationId xmlns:a16="http://schemas.microsoft.com/office/drawing/2014/main" id="{36893663-49CA-FB09-7A50-6E1FD56A7761}"/>
                    </a:ext>
                  </a:extLst>
                </p:cNvPr>
                <p:cNvPicPr/>
                <p:nvPr/>
              </p:nvPicPr>
              <p:blipFill>
                <a:blip r:embed="rId17"/>
                <a:stretch>
                  <a:fillRect/>
                </a:stretch>
              </p:blipFill>
              <p:spPr>
                <a:xfrm>
                  <a:off x="4023377" y="2801043"/>
                  <a:ext cx="36000" cy="1439296"/>
                </a:xfrm>
                <a:prstGeom prst="rect">
                  <a:avLst/>
                </a:prstGeom>
              </p:spPr>
            </p:pic>
          </mc:Fallback>
        </mc:AlternateContent>
        <p:grpSp>
          <p:nvGrpSpPr>
            <p:cNvPr id="17" name="Group 16">
              <a:extLst>
                <a:ext uri="{FF2B5EF4-FFF2-40B4-BE49-F238E27FC236}">
                  <a16:creationId xmlns:a16="http://schemas.microsoft.com/office/drawing/2014/main" id="{CA23EE30-F693-7C62-4CE5-108C70792C27}"/>
                </a:ext>
              </a:extLst>
            </p:cNvPr>
            <p:cNvGrpSpPr/>
            <p:nvPr/>
          </p:nvGrpSpPr>
          <p:grpSpPr>
            <a:xfrm>
              <a:off x="3948497" y="2819040"/>
              <a:ext cx="180360" cy="107280"/>
              <a:chOff x="3948497" y="2819040"/>
              <a:chExt cx="180360" cy="107280"/>
            </a:xfrm>
          </p:grpSpPr>
          <mc:AlternateContent xmlns:mc="http://schemas.openxmlformats.org/markup-compatibility/2006" xmlns:p14="http://schemas.microsoft.com/office/powerpoint/2010/main">
            <mc:Choice Requires="p14">
              <p:contentPart p14:bwMode="auto" r:id="rId18">
                <p14:nvContentPartPr>
                  <p14:cNvPr id="15" name="Ink 14">
                    <a:extLst>
                      <a:ext uri="{FF2B5EF4-FFF2-40B4-BE49-F238E27FC236}">
                        <a16:creationId xmlns:a16="http://schemas.microsoft.com/office/drawing/2014/main" id="{59EBC6A1-0CF7-A458-EAFC-D483DD051F24}"/>
                      </a:ext>
                    </a:extLst>
                  </p14:cNvPr>
                  <p14:cNvContentPartPr/>
                  <p14:nvPr/>
                </p14:nvContentPartPr>
                <p14:xfrm>
                  <a:off x="3948497" y="2819040"/>
                  <a:ext cx="79560" cy="85680"/>
                </p14:xfrm>
              </p:contentPart>
            </mc:Choice>
            <mc:Fallback xmlns="">
              <p:pic>
                <p:nvPicPr>
                  <p:cNvPr id="15" name="Ink 14">
                    <a:extLst>
                      <a:ext uri="{FF2B5EF4-FFF2-40B4-BE49-F238E27FC236}">
                        <a16:creationId xmlns:a16="http://schemas.microsoft.com/office/drawing/2014/main" id="{59EBC6A1-0CF7-A458-EAFC-D483DD051F24}"/>
                      </a:ext>
                    </a:extLst>
                  </p:cNvPr>
                  <p:cNvPicPr/>
                  <p:nvPr/>
                </p:nvPicPr>
                <p:blipFill>
                  <a:blip r:embed="rId19"/>
                  <a:stretch>
                    <a:fillRect/>
                  </a:stretch>
                </p:blipFill>
                <p:spPr>
                  <a:xfrm>
                    <a:off x="3931641" y="2802107"/>
                    <a:ext cx="112935" cy="119207"/>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6" name="Ink 15">
                    <a:extLst>
                      <a:ext uri="{FF2B5EF4-FFF2-40B4-BE49-F238E27FC236}">
                        <a16:creationId xmlns:a16="http://schemas.microsoft.com/office/drawing/2014/main" id="{443B9A25-7C6E-ED85-05C4-A6B7C45A85EE}"/>
                      </a:ext>
                    </a:extLst>
                  </p14:cNvPr>
                  <p14:cNvContentPartPr/>
                  <p14:nvPr/>
                </p14:nvContentPartPr>
                <p14:xfrm>
                  <a:off x="4048937" y="2851800"/>
                  <a:ext cx="79920" cy="74520"/>
                </p14:xfrm>
              </p:contentPart>
            </mc:Choice>
            <mc:Fallback xmlns="">
              <p:pic>
                <p:nvPicPr>
                  <p:cNvPr id="16" name="Ink 15">
                    <a:extLst>
                      <a:ext uri="{FF2B5EF4-FFF2-40B4-BE49-F238E27FC236}">
                        <a16:creationId xmlns:a16="http://schemas.microsoft.com/office/drawing/2014/main" id="{443B9A25-7C6E-ED85-05C4-A6B7C45A85EE}"/>
                      </a:ext>
                    </a:extLst>
                  </p:cNvPr>
                  <p:cNvPicPr/>
                  <p:nvPr/>
                </p:nvPicPr>
                <p:blipFill>
                  <a:blip r:embed="rId21"/>
                  <a:stretch>
                    <a:fillRect/>
                  </a:stretch>
                </p:blipFill>
                <p:spPr>
                  <a:xfrm>
                    <a:off x="4032483" y="2834864"/>
                    <a:ext cx="113164" cy="108054"/>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2">
              <p14:nvContentPartPr>
                <p14:cNvPr id="18" name="Ink 17">
                  <a:extLst>
                    <a:ext uri="{FF2B5EF4-FFF2-40B4-BE49-F238E27FC236}">
                      <a16:creationId xmlns:a16="http://schemas.microsoft.com/office/drawing/2014/main" id="{3C2ABB4A-D2FF-3005-18A5-42069FAE559C}"/>
                    </a:ext>
                  </a:extLst>
                </p14:cNvPr>
                <p14:cNvContentPartPr/>
                <p14:nvPr/>
              </p14:nvContentPartPr>
              <p14:xfrm>
                <a:off x="3953537" y="5080560"/>
                <a:ext cx="182880" cy="114480"/>
              </p14:xfrm>
            </p:contentPart>
          </mc:Choice>
          <mc:Fallback xmlns="">
            <p:pic>
              <p:nvPicPr>
                <p:cNvPr id="18" name="Ink 17">
                  <a:extLst>
                    <a:ext uri="{FF2B5EF4-FFF2-40B4-BE49-F238E27FC236}">
                      <a16:creationId xmlns:a16="http://schemas.microsoft.com/office/drawing/2014/main" id="{3C2ABB4A-D2FF-3005-18A5-42069FAE559C}"/>
                    </a:ext>
                  </a:extLst>
                </p:cNvPr>
                <p:cNvPicPr/>
                <p:nvPr/>
              </p:nvPicPr>
              <p:blipFill>
                <a:blip r:embed="rId23"/>
                <a:stretch>
                  <a:fillRect/>
                </a:stretch>
              </p:blipFill>
              <p:spPr>
                <a:xfrm>
                  <a:off x="3937064" y="5063625"/>
                  <a:ext cx="216161" cy="148011"/>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2" name="Ink 21">
                  <a:extLst>
                    <a:ext uri="{FF2B5EF4-FFF2-40B4-BE49-F238E27FC236}">
                      <a16:creationId xmlns:a16="http://schemas.microsoft.com/office/drawing/2014/main" id="{86DC0FF0-8A1A-9C4A-E0BA-0EE45FBB865D}"/>
                    </a:ext>
                  </a:extLst>
                </p14:cNvPr>
                <p14:cNvContentPartPr/>
                <p14:nvPr/>
              </p14:nvContentPartPr>
              <p14:xfrm>
                <a:off x="5975657" y="4237440"/>
                <a:ext cx="135720" cy="167400"/>
              </p14:xfrm>
            </p:contentPart>
          </mc:Choice>
          <mc:Fallback xmlns="">
            <p:pic>
              <p:nvPicPr>
                <p:cNvPr id="22" name="Ink 21">
                  <a:extLst>
                    <a:ext uri="{FF2B5EF4-FFF2-40B4-BE49-F238E27FC236}">
                      <a16:creationId xmlns:a16="http://schemas.microsoft.com/office/drawing/2014/main" id="{86DC0FF0-8A1A-9C4A-E0BA-0EE45FBB865D}"/>
                    </a:ext>
                  </a:extLst>
                </p:cNvPr>
                <p:cNvPicPr/>
                <p:nvPr/>
              </p:nvPicPr>
              <p:blipFill>
                <a:blip r:embed="rId25"/>
                <a:stretch>
                  <a:fillRect/>
                </a:stretch>
              </p:blipFill>
              <p:spPr>
                <a:xfrm>
                  <a:off x="5967238" y="4229307"/>
                  <a:ext cx="152222" cy="184004"/>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3" name="Ink 22">
                  <a:extLst>
                    <a:ext uri="{FF2B5EF4-FFF2-40B4-BE49-F238E27FC236}">
                      <a16:creationId xmlns:a16="http://schemas.microsoft.com/office/drawing/2014/main" id="{696AC919-FA71-F051-CB17-A25073B02F93}"/>
                    </a:ext>
                  </a:extLst>
                </p14:cNvPr>
                <p14:cNvContentPartPr/>
                <p14:nvPr/>
              </p14:nvContentPartPr>
              <p14:xfrm>
                <a:off x="5548337" y="4232760"/>
                <a:ext cx="136080" cy="168120"/>
              </p14:xfrm>
            </p:contentPart>
          </mc:Choice>
          <mc:Fallback xmlns="">
            <p:pic>
              <p:nvPicPr>
                <p:cNvPr id="23" name="Ink 22">
                  <a:extLst>
                    <a:ext uri="{FF2B5EF4-FFF2-40B4-BE49-F238E27FC236}">
                      <a16:creationId xmlns:a16="http://schemas.microsoft.com/office/drawing/2014/main" id="{696AC919-FA71-F051-CB17-A25073B02F93}"/>
                    </a:ext>
                  </a:extLst>
                </p:cNvPr>
                <p:cNvPicPr/>
                <p:nvPr/>
              </p:nvPicPr>
              <p:blipFill>
                <a:blip r:embed="rId27"/>
                <a:stretch>
                  <a:fillRect/>
                </a:stretch>
              </p:blipFill>
              <p:spPr>
                <a:xfrm>
                  <a:off x="5539937" y="4224625"/>
                  <a:ext cx="152544" cy="184729"/>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4" name="Ink 23">
                  <a:extLst>
                    <a:ext uri="{FF2B5EF4-FFF2-40B4-BE49-F238E27FC236}">
                      <a16:creationId xmlns:a16="http://schemas.microsoft.com/office/drawing/2014/main" id="{C7B9E837-D9B0-021D-9731-6874B3C94E9D}"/>
                    </a:ext>
                  </a:extLst>
                </p14:cNvPr>
                <p14:cNvContentPartPr/>
                <p14:nvPr/>
              </p14:nvContentPartPr>
              <p14:xfrm>
                <a:off x="5171417" y="4229160"/>
                <a:ext cx="121680" cy="150120"/>
              </p14:xfrm>
            </p:contentPart>
          </mc:Choice>
          <mc:Fallback xmlns="">
            <p:pic>
              <p:nvPicPr>
                <p:cNvPr id="24" name="Ink 23">
                  <a:extLst>
                    <a:ext uri="{FF2B5EF4-FFF2-40B4-BE49-F238E27FC236}">
                      <a16:creationId xmlns:a16="http://schemas.microsoft.com/office/drawing/2014/main" id="{C7B9E837-D9B0-021D-9731-6874B3C94E9D}"/>
                    </a:ext>
                  </a:extLst>
                </p:cNvPr>
                <p:cNvPicPr/>
                <p:nvPr/>
              </p:nvPicPr>
              <p:blipFill>
                <a:blip r:embed="rId29"/>
                <a:stretch>
                  <a:fillRect/>
                </a:stretch>
              </p:blipFill>
              <p:spPr>
                <a:xfrm>
                  <a:off x="5163350" y="4221045"/>
                  <a:ext cx="138150" cy="166687"/>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6" name="Ink 25">
                  <a:extLst>
                    <a:ext uri="{FF2B5EF4-FFF2-40B4-BE49-F238E27FC236}">
                      <a16:creationId xmlns:a16="http://schemas.microsoft.com/office/drawing/2014/main" id="{A634A60C-5979-6922-B166-80016F14A8D0}"/>
                    </a:ext>
                  </a:extLst>
                </p14:cNvPr>
                <p14:cNvContentPartPr/>
                <p14:nvPr/>
              </p14:nvContentPartPr>
              <p14:xfrm>
                <a:off x="4789457" y="4257600"/>
                <a:ext cx="97560" cy="120600"/>
              </p14:xfrm>
            </p:contentPart>
          </mc:Choice>
          <mc:Fallback xmlns="">
            <p:pic>
              <p:nvPicPr>
                <p:cNvPr id="26" name="Ink 25">
                  <a:extLst>
                    <a:ext uri="{FF2B5EF4-FFF2-40B4-BE49-F238E27FC236}">
                      <a16:creationId xmlns:a16="http://schemas.microsoft.com/office/drawing/2014/main" id="{A634A60C-5979-6922-B166-80016F14A8D0}"/>
                    </a:ext>
                  </a:extLst>
                </p:cNvPr>
                <p:cNvPicPr/>
                <p:nvPr/>
              </p:nvPicPr>
              <p:blipFill>
                <a:blip r:embed="rId31"/>
                <a:stretch>
                  <a:fillRect/>
                </a:stretch>
              </p:blipFill>
              <p:spPr>
                <a:xfrm>
                  <a:off x="4781411" y="4249470"/>
                  <a:ext cx="113988" cy="137199"/>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27" name="Ink 26">
                  <a:extLst>
                    <a:ext uri="{FF2B5EF4-FFF2-40B4-BE49-F238E27FC236}">
                      <a16:creationId xmlns:a16="http://schemas.microsoft.com/office/drawing/2014/main" id="{BD650E65-FEAE-F73C-D17D-03FFFE236179}"/>
                    </a:ext>
                  </a:extLst>
                </p14:cNvPr>
                <p14:cNvContentPartPr/>
                <p14:nvPr/>
              </p14:nvContentPartPr>
              <p14:xfrm>
                <a:off x="4502537" y="4253280"/>
                <a:ext cx="101160" cy="124920"/>
              </p14:xfrm>
            </p:contentPart>
          </mc:Choice>
          <mc:Fallback xmlns="">
            <p:pic>
              <p:nvPicPr>
                <p:cNvPr id="27" name="Ink 26">
                  <a:extLst>
                    <a:ext uri="{FF2B5EF4-FFF2-40B4-BE49-F238E27FC236}">
                      <a16:creationId xmlns:a16="http://schemas.microsoft.com/office/drawing/2014/main" id="{BD650E65-FEAE-F73C-D17D-03FFFE236179}"/>
                    </a:ext>
                  </a:extLst>
                </p:cNvPr>
                <p:cNvPicPr/>
                <p:nvPr/>
              </p:nvPicPr>
              <p:blipFill>
                <a:blip r:embed="rId33"/>
                <a:stretch>
                  <a:fillRect/>
                </a:stretch>
              </p:blipFill>
              <p:spPr>
                <a:xfrm>
                  <a:off x="4494471" y="4244817"/>
                  <a:ext cx="117628" cy="141508"/>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28" name="Ink 27">
                  <a:extLst>
                    <a:ext uri="{FF2B5EF4-FFF2-40B4-BE49-F238E27FC236}">
                      <a16:creationId xmlns:a16="http://schemas.microsoft.com/office/drawing/2014/main" id="{CCCF313F-A261-67FE-E550-37449E62C9A1}"/>
                    </a:ext>
                  </a:extLst>
                </p14:cNvPr>
                <p14:cNvContentPartPr/>
                <p14:nvPr/>
              </p14:nvContentPartPr>
              <p14:xfrm>
                <a:off x="4196537" y="4250760"/>
                <a:ext cx="89280" cy="110160"/>
              </p14:xfrm>
            </p:contentPart>
          </mc:Choice>
          <mc:Fallback xmlns="">
            <p:pic>
              <p:nvPicPr>
                <p:cNvPr id="28" name="Ink 27">
                  <a:extLst>
                    <a:ext uri="{FF2B5EF4-FFF2-40B4-BE49-F238E27FC236}">
                      <a16:creationId xmlns:a16="http://schemas.microsoft.com/office/drawing/2014/main" id="{CCCF313F-A261-67FE-E550-37449E62C9A1}"/>
                    </a:ext>
                  </a:extLst>
                </p:cNvPr>
                <p:cNvPicPr/>
                <p:nvPr/>
              </p:nvPicPr>
              <p:blipFill>
                <a:blip r:embed="rId35"/>
                <a:stretch>
                  <a:fillRect/>
                </a:stretch>
              </p:blipFill>
              <p:spPr>
                <a:xfrm>
                  <a:off x="4188114" y="4242286"/>
                  <a:ext cx="105788" cy="126769"/>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29" name="Ink 28">
                  <a:extLst>
                    <a:ext uri="{FF2B5EF4-FFF2-40B4-BE49-F238E27FC236}">
                      <a16:creationId xmlns:a16="http://schemas.microsoft.com/office/drawing/2014/main" id="{46C38EE0-F141-9DD1-AE66-11A965E89E5B}"/>
                    </a:ext>
                  </a:extLst>
                </p14:cNvPr>
                <p14:cNvContentPartPr/>
                <p14:nvPr/>
              </p14:nvContentPartPr>
              <p14:xfrm>
                <a:off x="3902777" y="4219080"/>
                <a:ext cx="92880" cy="114480"/>
              </p14:xfrm>
            </p:contentPart>
          </mc:Choice>
          <mc:Fallback xmlns="">
            <p:pic>
              <p:nvPicPr>
                <p:cNvPr id="29" name="Ink 28">
                  <a:extLst>
                    <a:ext uri="{FF2B5EF4-FFF2-40B4-BE49-F238E27FC236}">
                      <a16:creationId xmlns:a16="http://schemas.microsoft.com/office/drawing/2014/main" id="{46C38EE0-F141-9DD1-AE66-11A965E89E5B}"/>
                    </a:ext>
                  </a:extLst>
                </p:cNvPr>
                <p:cNvPicPr/>
                <p:nvPr/>
              </p:nvPicPr>
              <p:blipFill>
                <a:blip r:embed="rId37"/>
                <a:stretch>
                  <a:fillRect/>
                </a:stretch>
              </p:blipFill>
              <p:spPr>
                <a:xfrm>
                  <a:off x="3894700" y="4210975"/>
                  <a:ext cx="109370" cy="131027"/>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30" name="Ink 29">
                  <a:extLst>
                    <a:ext uri="{FF2B5EF4-FFF2-40B4-BE49-F238E27FC236}">
                      <a16:creationId xmlns:a16="http://schemas.microsoft.com/office/drawing/2014/main" id="{D439460A-8946-058E-8951-8E4811752B89}"/>
                    </a:ext>
                  </a:extLst>
                </p14:cNvPr>
                <p14:cNvContentPartPr/>
                <p14:nvPr/>
              </p14:nvContentPartPr>
              <p14:xfrm>
                <a:off x="3587777" y="4258680"/>
                <a:ext cx="103680" cy="127800"/>
              </p14:xfrm>
            </p:contentPart>
          </mc:Choice>
          <mc:Fallback xmlns="">
            <p:pic>
              <p:nvPicPr>
                <p:cNvPr id="30" name="Ink 29">
                  <a:extLst>
                    <a:ext uri="{FF2B5EF4-FFF2-40B4-BE49-F238E27FC236}">
                      <a16:creationId xmlns:a16="http://schemas.microsoft.com/office/drawing/2014/main" id="{D439460A-8946-058E-8951-8E4811752B89}"/>
                    </a:ext>
                  </a:extLst>
                </p:cNvPr>
                <p:cNvPicPr/>
                <p:nvPr/>
              </p:nvPicPr>
              <p:blipFill>
                <a:blip r:embed="rId39"/>
                <a:stretch>
                  <a:fillRect/>
                </a:stretch>
              </p:blipFill>
              <p:spPr>
                <a:xfrm>
                  <a:off x="3579698" y="4250566"/>
                  <a:ext cx="120175" cy="144367"/>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31" name="Ink 30">
                  <a:extLst>
                    <a:ext uri="{FF2B5EF4-FFF2-40B4-BE49-F238E27FC236}">
                      <a16:creationId xmlns:a16="http://schemas.microsoft.com/office/drawing/2014/main" id="{5B4ED8E1-BFF0-C379-64C2-EA820A3266D6}"/>
                    </a:ext>
                  </a:extLst>
                </p14:cNvPr>
                <p14:cNvContentPartPr/>
                <p14:nvPr/>
              </p14:nvContentPartPr>
              <p14:xfrm>
                <a:off x="3304457" y="4253280"/>
                <a:ext cx="64800" cy="79920"/>
              </p14:xfrm>
            </p:contentPart>
          </mc:Choice>
          <mc:Fallback xmlns="">
            <p:pic>
              <p:nvPicPr>
                <p:cNvPr id="31" name="Ink 30">
                  <a:extLst>
                    <a:ext uri="{FF2B5EF4-FFF2-40B4-BE49-F238E27FC236}">
                      <a16:creationId xmlns:a16="http://schemas.microsoft.com/office/drawing/2014/main" id="{5B4ED8E1-BFF0-C379-64C2-EA820A3266D6}"/>
                    </a:ext>
                  </a:extLst>
                </p:cNvPr>
                <p:cNvPicPr/>
                <p:nvPr/>
              </p:nvPicPr>
              <p:blipFill>
                <a:blip r:embed="rId41"/>
                <a:stretch>
                  <a:fillRect/>
                </a:stretch>
              </p:blipFill>
              <p:spPr>
                <a:xfrm>
                  <a:off x="3296399" y="4244814"/>
                  <a:ext cx="81252" cy="96514"/>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32" name="Ink 31">
                  <a:extLst>
                    <a:ext uri="{FF2B5EF4-FFF2-40B4-BE49-F238E27FC236}">
                      <a16:creationId xmlns:a16="http://schemas.microsoft.com/office/drawing/2014/main" id="{B86D544F-0768-BED6-A1A8-7A48E21C82E5}"/>
                    </a:ext>
                  </a:extLst>
                </p14:cNvPr>
                <p14:cNvContentPartPr/>
                <p14:nvPr/>
              </p14:nvContentPartPr>
              <p14:xfrm>
                <a:off x="2926457" y="4237080"/>
                <a:ext cx="87840" cy="108360"/>
              </p14:xfrm>
            </p:contentPart>
          </mc:Choice>
          <mc:Fallback xmlns="">
            <p:pic>
              <p:nvPicPr>
                <p:cNvPr id="32" name="Ink 31">
                  <a:extLst>
                    <a:ext uri="{FF2B5EF4-FFF2-40B4-BE49-F238E27FC236}">
                      <a16:creationId xmlns:a16="http://schemas.microsoft.com/office/drawing/2014/main" id="{B86D544F-0768-BED6-A1A8-7A48E21C82E5}"/>
                    </a:ext>
                  </a:extLst>
                </p:cNvPr>
                <p:cNvPicPr/>
                <p:nvPr/>
              </p:nvPicPr>
              <p:blipFill>
                <a:blip r:embed="rId43"/>
                <a:stretch>
                  <a:fillRect/>
                </a:stretch>
              </p:blipFill>
              <p:spPr>
                <a:xfrm>
                  <a:off x="2918380" y="4228614"/>
                  <a:ext cx="104331" cy="124953"/>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33" name="Ink 32">
                  <a:extLst>
                    <a:ext uri="{FF2B5EF4-FFF2-40B4-BE49-F238E27FC236}">
                      <a16:creationId xmlns:a16="http://schemas.microsoft.com/office/drawing/2014/main" id="{4C5D5048-C2D4-680C-886D-59677FDFD980}"/>
                    </a:ext>
                  </a:extLst>
                </p14:cNvPr>
                <p14:cNvContentPartPr/>
                <p14:nvPr/>
              </p14:nvContentPartPr>
              <p14:xfrm>
                <a:off x="2564657" y="4234920"/>
                <a:ext cx="111960" cy="138240"/>
              </p14:xfrm>
            </p:contentPart>
          </mc:Choice>
          <mc:Fallback xmlns="">
            <p:pic>
              <p:nvPicPr>
                <p:cNvPr id="33" name="Ink 32">
                  <a:extLst>
                    <a:ext uri="{FF2B5EF4-FFF2-40B4-BE49-F238E27FC236}">
                      <a16:creationId xmlns:a16="http://schemas.microsoft.com/office/drawing/2014/main" id="{4C5D5048-C2D4-680C-886D-59677FDFD980}"/>
                    </a:ext>
                  </a:extLst>
                </p:cNvPr>
                <p:cNvPicPr/>
                <p:nvPr/>
              </p:nvPicPr>
              <p:blipFill>
                <a:blip r:embed="rId45"/>
                <a:stretch>
                  <a:fillRect/>
                </a:stretch>
              </p:blipFill>
              <p:spPr>
                <a:xfrm>
                  <a:off x="2556588" y="4226449"/>
                  <a:ext cx="128435" cy="154842"/>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34" name="Ink 33">
                  <a:extLst>
                    <a:ext uri="{FF2B5EF4-FFF2-40B4-BE49-F238E27FC236}">
                      <a16:creationId xmlns:a16="http://schemas.microsoft.com/office/drawing/2014/main" id="{53BC6252-F530-64AD-8438-2D565D857E64}"/>
                    </a:ext>
                  </a:extLst>
                </p14:cNvPr>
                <p14:cNvContentPartPr/>
                <p14:nvPr/>
              </p14:nvContentPartPr>
              <p14:xfrm>
                <a:off x="2212217" y="4235280"/>
                <a:ext cx="111240" cy="137160"/>
              </p14:xfrm>
            </p:contentPart>
          </mc:Choice>
          <mc:Fallback xmlns="">
            <p:pic>
              <p:nvPicPr>
                <p:cNvPr id="34" name="Ink 33">
                  <a:extLst>
                    <a:ext uri="{FF2B5EF4-FFF2-40B4-BE49-F238E27FC236}">
                      <a16:creationId xmlns:a16="http://schemas.microsoft.com/office/drawing/2014/main" id="{53BC6252-F530-64AD-8438-2D565D857E64}"/>
                    </a:ext>
                  </a:extLst>
                </p:cNvPr>
                <p:cNvPicPr/>
                <p:nvPr/>
              </p:nvPicPr>
              <p:blipFill>
                <a:blip r:embed="rId47"/>
                <a:stretch>
                  <a:fillRect/>
                </a:stretch>
              </p:blipFill>
              <p:spPr>
                <a:xfrm>
                  <a:off x="2203815" y="4227152"/>
                  <a:ext cx="127708" cy="153755"/>
                </a:xfrm>
                <a:prstGeom prst="rect">
                  <a:avLst/>
                </a:prstGeom>
              </p:spPr>
            </p:pic>
          </mc:Fallback>
        </mc:AlternateContent>
        <p:sp>
          <p:nvSpPr>
            <p:cNvPr id="35" name="TextBox 34">
              <a:extLst>
                <a:ext uri="{FF2B5EF4-FFF2-40B4-BE49-F238E27FC236}">
                  <a16:creationId xmlns:a16="http://schemas.microsoft.com/office/drawing/2014/main" id="{725C2671-FA0D-A519-51A3-BD6F3D4561B3}"/>
                </a:ext>
              </a:extLst>
            </p:cNvPr>
            <p:cNvSpPr txBox="1"/>
            <p:nvPr/>
          </p:nvSpPr>
          <p:spPr>
            <a:xfrm>
              <a:off x="4048937" y="2416629"/>
              <a:ext cx="2667549" cy="523220"/>
            </a:xfrm>
            <a:prstGeom prst="rect">
              <a:avLst/>
            </a:prstGeom>
            <a:noFill/>
          </p:spPr>
          <p:txBody>
            <a:bodyPr wrap="square" rtlCol="0">
              <a:spAutoFit/>
            </a:bodyPr>
            <a:lstStyle/>
            <a:p>
              <a:r>
                <a:rPr lang="en-GB" sz="2800" b="1" dirty="0"/>
                <a:t>Normal reaction</a:t>
              </a:r>
              <a:endParaRPr lang="en-GB" b="1" dirty="0"/>
            </a:p>
          </p:txBody>
        </p:sp>
        <p:sp>
          <p:nvSpPr>
            <p:cNvPr id="36" name="TextBox 35">
              <a:extLst>
                <a:ext uri="{FF2B5EF4-FFF2-40B4-BE49-F238E27FC236}">
                  <a16:creationId xmlns:a16="http://schemas.microsoft.com/office/drawing/2014/main" id="{F567012F-095D-ED65-ECBF-28BB7A70BA47}"/>
                </a:ext>
              </a:extLst>
            </p:cNvPr>
            <p:cNvSpPr txBox="1"/>
            <p:nvPr/>
          </p:nvSpPr>
          <p:spPr>
            <a:xfrm>
              <a:off x="3799114" y="5279571"/>
              <a:ext cx="2569029" cy="523220"/>
            </a:xfrm>
            <a:prstGeom prst="rect">
              <a:avLst/>
            </a:prstGeom>
            <a:noFill/>
          </p:spPr>
          <p:txBody>
            <a:bodyPr wrap="square" rtlCol="0">
              <a:spAutoFit/>
            </a:bodyPr>
            <a:lstStyle/>
            <a:p>
              <a:r>
                <a:rPr lang="en-GB" sz="2800" b="1" dirty="0"/>
                <a:t>Weight</a:t>
              </a:r>
              <a:endParaRPr lang="en-GB" b="1" dirty="0"/>
            </a:p>
          </p:txBody>
        </p:sp>
      </p:grpSp>
      <p:sp>
        <p:nvSpPr>
          <p:cNvPr id="38" name="TextBox 37">
            <a:extLst>
              <a:ext uri="{FF2B5EF4-FFF2-40B4-BE49-F238E27FC236}">
                <a16:creationId xmlns:a16="http://schemas.microsoft.com/office/drawing/2014/main" id="{764CF0AE-47E3-E579-4298-C98CB2821767}"/>
              </a:ext>
            </a:extLst>
          </p:cNvPr>
          <p:cNvSpPr txBox="1"/>
          <p:nvPr/>
        </p:nvSpPr>
        <p:spPr>
          <a:xfrm>
            <a:off x="7630886" y="1959429"/>
            <a:ext cx="3948806" cy="1938992"/>
          </a:xfrm>
          <a:prstGeom prst="rect">
            <a:avLst/>
          </a:prstGeom>
          <a:noFill/>
        </p:spPr>
        <p:txBody>
          <a:bodyPr wrap="square" rtlCol="0">
            <a:spAutoFit/>
          </a:bodyPr>
          <a:lstStyle/>
          <a:p>
            <a:r>
              <a:rPr lang="en-GB" sz="2400" b="1" dirty="0"/>
              <a:t>The Normal reaction is the force from a surface that opposes the weight of a mass touching it. It is always normal to the surface.</a:t>
            </a:r>
          </a:p>
        </p:txBody>
      </p:sp>
      <p:sp>
        <p:nvSpPr>
          <p:cNvPr id="39" name="TextBox 38">
            <a:extLst>
              <a:ext uri="{FF2B5EF4-FFF2-40B4-BE49-F238E27FC236}">
                <a16:creationId xmlns:a16="http://schemas.microsoft.com/office/drawing/2014/main" id="{1E785505-7067-32C3-5DAD-626DC48E33C8}"/>
              </a:ext>
            </a:extLst>
          </p:cNvPr>
          <p:cNvSpPr txBox="1"/>
          <p:nvPr/>
        </p:nvSpPr>
        <p:spPr>
          <a:xfrm>
            <a:off x="7750629" y="4158343"/>
            <a:ext cx="4593771" cy="1938992"/>
          </a:xfrm>
          <a:prstGeom prst="rect">
            <a:avLst/>
          </a:prstGeom>
          <a:noFill/>
        </p:spPr>
        <p:txBody>
          <a:bodyPr wrap="square" rtlCol="0">
            <a:spAutoFit/>
          </a:bodyPr>
          <a:lstStyle/>
          <a:p>
            <a:r>
              <a:rPr lang="en-GB" sz="2400" b="1" dirty="0"/>
              <a:t>A different reaction force is the force when two objects collide. Object A will exert a force on B and B will exert an equal and opposite reaction force on A. </a:t>
            </a:r>
          </a:p>
        </p:txBody>
      </p:sp>
    </p:spTree>
    <p:extLst>
      <p:ext uri="{BB962C8B-B14F-4D97-AF65-F5344CB8AC3E}">
        <p14:creationId xmlns:p14="http://schemas.microsoft.com/office/powerpoint/2010/main" val="1531640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6F802-2E57-D381-34DB-B3352107859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764ADC0-D6B5-D79C-699B-F91AB3E79D95}"/>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383A07A6-127E-838D-172F-9BE064719F36}"/>
              </a:ext>
            </a:extLst>
          </p:cNvPr>
          <p:cNvSpPr/>
          <p:nvPr/>
        </p:nvSpPr>
        <p:spPr>
          <a:xfrm rot="2035434">
            <a:off x="6553199" y="1233488"/>
            <a:ext cx="76200" cy="464479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8711F123-07E1-7A9A-5153-1A5C0CEF0D96}"/>
              </a:ext>
            </a:extLst>
          </p:cNvPr>
          <p:cNvSpPr/>
          <p:nvPr/>
        </p:nvSpPr>
        <p:spPr>
          <a:xfrm rot="18264304">
            <a:off x="4764214" y="1927631"/>
            <a:ext cx="2351315" cy="1821456"/>
          </a:xfrm>
          <a:prstGeom prst="rect">
            <a:avLst/>
          </a:prstGeom>
          <a:solidFill>
            <a:schemeClr val="bg1"/>
          </a:solidFill>
          <a:ln w="3810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9093EF9A-B9F8-72E2-8443-346EC264299F}"/>
              </a:ext>
            </a:extLst>
          </p:cNvPr>
          <p:cNvCxnSpPr>
            <a:cxnSpLocks/>
          </p:cNvCxnSpPr>
          <p:nvPr/>
        </p:nvCxnSpPr>
        <p:spPr>
          <a:xfrm>
            <a:off x="5965371" y="2906486"/>
            <a:ext cx="0" cy="2597744"/>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834E29F9-DB9F-7722-815F-F1262E74D82A}"/>
              </a:ext>
            </a:extLst>
          </p:cNvPr>
          <p:cNvCxnSpPr>
            <a:cxnSpLocks/>
            <a:stCxn id="5" idx="2"/>
          </p:cNvCxnSpPr>
          <p:nvPr/>
        </p:nvCxnSpPr>
        <p:spPr>
          <a:xfrm flipH="1" flipV="1">
            <a:off x="3984171" y="1491343"/>
            <a:ext cx="2707109" cy="1861613"/>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77478DFE-818E-F1F8-BB6B-38ACD004A7A4}"/>
              </a:ext>
            </a:extLst>
          </p:cNvPr>
          <p:cNvSpPr txBox="1"/>
          <p:nvPr/>
        </p:nvSpPr>
        <p:spPr>
          <a:xfrm>
            <a:off x="2574060" y="1014289"/>
            <a:ext cx="2280225" cy="954107"/>
          </a:xfrm>
          <a:prstGeom prst="rect">
            <a:avLst/>
          </a:prstGeom>
          <a:noFill/>
        </p:spPr>
        <p:txBody>
          <a:bodyPr wrap="square" rtlCol="0">
            <a:spAutoFit/>
          </a:bodyPr>
          <a:lstStyle/>
          <a:p>
            <a:r>
              <a:rPr lang="en-GB" sz="2800" b="1" dirty="0"/>
              <a:t>Normal Reaction</a:t>
            </a:r>
          </a:p>
        </p:txBody>
      </p:sp>
      <p:sp>
        <p:nvSpPr>
          <p:cNvPr id="12" name="TextBox 11">
            <a:extLst>
              <a:ext uri="{FF2B5EF4-FFF2-40B4-BE49-F238E27FC236}">
                <a16:creationId xmlns:a16="http://schemas.microsoft.com/office/drawing/2014/main" id="{3110E5B7-B409-FD6D-5147-B3061218454E}"/>
              </a:ext>
            </a:extLst>
          </p:cNvPr>
          <p:cNvSpPr txBox="1"/>
          <p:nvPr/>
        </p:nvSpPr>
        <p:spPr>
          <a:xfrm>
            <a:off x="5337725" y="5504230"/>
            <a:ext cx="1353555" cy="584775"/>
          </a:xfrm>
          <a:prstGeom prst="rect">
            <a:avLst/>
          </a:prstGeom>
          <a:noFill/>
        </p:spPr>
        <p:txBody>
          <a:bodyPr wrap="square" rtlCol="0">
            <a:spAutoFit/>
          </a:bodyPr>
          <a:lstStyle/>
          <a:p>
            <a:r>
              <a:rPr lang="en-GB" sz="3200" b="1" dirty="0"/>
              <a:t>weight</a:t>
            </a:r>
            <a:endParaRPr lang="en-GB" b="1" dirty="0"/>
          </a:p>
        </p:txBody>
      </p:sp>
    </p:spTree>
    <p:extLst>
      <p:ext uri="{BB962C8B-B14F-4D97-AF65-F5344CB8AC3E}">
        <p14:creationId xmlns:p14="http://schemas.microsoft.com/office/powerpoint/2010/main" val="1921791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21987-22FA-0468-90DF-3EF7ADA9F719}"/>
              </a:ext>
            </a:extLst>
          </p:cNvPr>
          <p:cNvSpPr>
            <a:spLocks noGrp="1"/>
          </p:cNvSpPr>
          <p:nvPr>
            <p:ph type="title"/>
          </p:nvPr>
        </p:nvSpPr>
        <p:spPr>
          <a:xfrm>
            <a:off x="838200" y="299811"/>
            <a:ext cx="10515600" cy="1325563"/>
          </a:xfrm>
        </p:spPr>
        <p:txBody>
          <a:bodyPr/>
          <a:lstStyle/>
          <a:p>
            <a:r>
              <a:rPr lang="en-GB" b="1" dirty="0"/>
              <a:t>Free body diagrams</a:t>
            </a:r>
          </a:p>
        </p:txBody>
      </p:sp>
      <p:sp>
        <p:nvSpPr>
          <p:cNvPr id="3" name="Content Placeholder 2">
            <a:extLst>
              <a:ext uri="{FF2B5EF4-FFF2-40B4-BE49-F238E27FC236}">
                <a16:creationId xmlns:a16="http://schemas.microsoft.com/office/drawing/2014/main" id="{80EF2E24-804D-1000-06D6-4B48E94D840B}"/>
              </a:ext>
            </a:extLst>
          </p:cNvPr>
          <p:cNvSpPr>
            <a:spLocks noGrp="1"/>
          </p:cNvSpPr>
          <p:nvPr>
            <p:ph idx="1"/>
          </p:nvPr>
        </p:nvSpPr>
        <p:spPr>
          <a:xfrm>
            <a:off x="838200" y="1253331"/>
            <a:ext cx="10515600" cy="4351338"/>
          </a:xfrm>
        </p:spPr>
        <p:txBody>
          <a:bodyPr/>
          <a:lstStyle/>
          <a:p>
            <a:pPr marL="0" indent="0">
              <a:buNone/>
            </a:pPr>
            <a:r>
              <a:rPr lang="en-GB" dirty="0"/>
              <a:t>These are diagrams which show all the forces acting on a body. </a:t>
            </a:r>
          </a:p>
        </p:txBody>
      </p:sp>
      <p:grpSp>
        <p:nvGrpSpPr>
          <p:cNvPr id="31" name="Group 30">
            <a:extLst>
              <a:ext uri="{FF2B5EF4-FFF2-40B4-BE49-F238E27FC236}">
                <a16:creationId xmlns:a16="http://schemas.microsoft.com/office/drawing/2014/main" id="{43C6108F-DA86-32A1-6427-FD964FED3702}"/>
              </a:ext>
            </a:extLst>
          </p:cNvPr>
          <p:cNvGrpSpPr/>
          <p:nvPr/>
        </p:nvGrpSpPr>
        <p:grpSpPr>
          <a:xfrm>
            <a:off x="1643795" y="2470037"/>
            <a:ext cx="5225040" cy="2648880"/>
            <a:chOff x="1687337" y="1791600"/>
            <a:chExt cx="5225040" cy="2648880"/>
          </a:xfrm>
        </p:grpSpPr>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665F7FBE-8210-3824-1C15-9ED6B0630908}"/>
                    </a:ext>
                  </a:extLst>
                </p14:cNvPr>
                <p14:cNvContentPartPr/>
                <p14:nvPr/>
              </p14:nvContentPartPr>
              <p14:xfrm>
                <a:off x="2884697" y="2304240"/>
                <a:ext cx="2927160" cy="360"/>
              </p14:xfrm>
            </p:contentPart>
          </mc:Choice>
          <mc:Fallback xmlns="">
            <p:pic>
              <p:nvPicPr>
                <p:cNvPr id="4" name="Ink 3">
                  <a:extLst>
                    <a:ext uri="{FF2B5EF4-FFF2-40B4-BE49-F238E27FC236}">
                      <a16:creationId xmlns:a16="http://schemas.microsoft.com/office/drawing/2014/main" id="{665F7FBE-8210-3824-1C15-9ED6B0630908}"/>
                    </a:ext>
                  </a:extLst>
                </p:cNvPr>
                <p:cNvPicPr/>
                <p:nvPr/>
              </p:nvPicPr>
              <p:blipFill>
                <a:blip r:embed="rId3"/>
                <a:stretch>
                  <a:fillRect/>
                </a:stretch>
              </p:blipFill>
              <p:spPr>
                <a:xfrm>
                  <a:off x="2866697" y="2286240"/>
                  <a:ext cx="29628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F44D86C3-1C1C-E5DE-B9B4-DE683DDDD59D}"/>
                    </a:ext>
                  </a:extLst>
                </p14:cNvPr>
                <p14:cNvContentPartPr/>
                <p14:nvPr/>
              </p14:nvContentPartPr>
              <p14:xfrm>
                <a:off x="5832017" y="2297040"/>
                <a:ext cx="360" cy="1315800"/>
              </p14:xfrm>
            </p:contentPart>
          </mc:Choice>
          <mc:Fallback xmlns="">
            <p:pic>
              <p:nvPicPr>
                <p:cNvPr id="5" name="Ink 4">
                  <a:extLst>
                    <a:ext uri="{FF2B5EF4-FFF2-40B4-BE49-F238E27FC236}">
                      <a16:creationId xmlns:a16="http://schemas.microsoft.com/office/drawing/2014/main" id="{F44D86C3-1C1C-E5DE-B9B4-DE683DDDD59D}"/>
                    </a:ext>
                  </a:extLst>
                </p:cNvPr>
                <p:cNvPicPr/>
                <p:nvPr/>
              </p:nvPicPr>
              <p:blipFill>
                <a:blip r:embed="rId5"/>
                <a:stretch>
                  <a:fillRect/>
                </a:stretch>
              </p:blipFill>
              <p:spPr>
                <a:xfrm>
                  <a:off x="5814017" y="2279040"/>
                  <a:ext cx="36000" cy="13514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5BF30741-838A-A8B6-ED68-2453246D1AFA}"/>
                    </a:ext>
                  </a:extLst>
                </p14:cNvPr>
                <p14:cNvContentPartPr/>
                <p14:nvPr/>
              </p14:nvContentPartPr>
              <p14:xfrm>
                <a:off x="3001337" y="3617520"/>
                <a:ext cx="2822760" cy="360"/>
              </p14:xfrm>
            </p:contentPart>
          </mc:Choice>
          <mc:Fallback xmlns="">
            <p:pic>
              <p:nvPicPr>
                <p:cNvPr id="6" name="Ink 5">
                  <a:extLst>
                    <a:ext uri="{FF2B5EF4-FFF2-40B4-BE49-F238E27FC236}">
                      <a16:creationId xmlns:a16="http://schemas.microsoft.com/office/drawing/2014/main" id="{5BF30741-838A-A8B6-ED68-2453246D1AFA}"/>
                    </a:ext>
                  </a:extLst>
                </p:cNvPr>
                <p:cNvPicPr/>
                <p:nvPr/>
              </p:nvPicPr>
              <p:blipFill>
                <a:blip r:embed="rId7"/>
                <a:stretch>
                  <a:fillRect/>
                </a:stretch>
              </p:blipFill>
              <p:spPr>
                <a:xfrm>
                  <a:off x="2983337" y="3599520"/>
                  <a:ext cx="28584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CAFCFF1E-2EC2-06EF-B6FE-6E0B5BC08CDB}"/>
                    </a:ext>
                  </a:extLst>
                </p14:cNvPr>
                <p14:cNvContentPartPr/>
                <p14:nvPr/>
              </p14:nvContentPartPr>
              <p14:xfrm>
                <a:off x="2882537" y="2285880"/>
                <a:ext cx="360" cy="1301400"/>
              </p14:xfrm>
            </p:contentPart>
          </mc:Choice>
          <mc:Fallback xmlns="">
            <p:pic>
              <p:nvPicPr>
                <p:cNvPr id="7" name="Ink 6">
                  <a:extLst>
                    <a:ext uri="{FF2B5EF4-FFF2-40B4-BE49-F238E27FC236}">
                      <a16:creationId xmlns:a16="http://schemas.microsoft.com/office/drawing/2014/main" id="{CAFCFF1E-2EC2-06EF-B6FE-6E0B5BC08CDB}"/>
                    </a:ext>
                  </a:extLst>
                </p:cNvPr>
                <p:cNvPicPr/>
                <p:nvPr/>
              </p:nvPicPr>
              <p:blipFill>
                <a:blip r:embed="rId9"/>
                <a:stretch>
                  <a:fillRect/>
                </a:stretch>
              </p:blipFill>
              <p:spPr>
                <a:xfrm>
                  <a:off x="2864897" y="2267880"/>
                  <a:ext cx="36000" cy="13370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5AE181DE-B8BF-B1DD-8D0E-C5CBC5267306}"/>
                    </a:ext>
                  </a:extLst>
                </p14:cNvPr>
                <p14:cNvContentPartPr/>
                <p14:nvPr/>
              </p14:nvContentPartPr>
              <p14:xfrm>
                <a:off x="2864177" y="3613200"/>
                <a:ext cx="140400" cy="360"/>
              </p14:xfrm>
            </p:contentPart>
          </mc:Choice>
          <mc:Fallback xmlns="">
            <p:pic>
              <p:nvPicPr>
                <p:cNvPr id="8" name="Ink 7">
                  <a:extLst>
                    <a:ext uri="{FF2B5EF4-FFF2-40B4-BE49-F238E27FC236}">
                      <a16:creationId xmlns:a16="http://schemas.microsoft.com/office/drawing/2014/main" id="{5AE181DE-B8BF-B1DD-8D0E-C5CBC5267306}"/>
                    </a:ext>
                  </a:extLst>
                </p:cNvPr>
                <p:cNvPicPr/>
                <p:nvPr/>
              </p:nvPicPr>
              <p:blipFill>
                <a:blip r:embed="rId11"/>
                <a:stretch>
                  <a:fillRect/>
                </a:stretch>
              </p:blipFill>
              <p:spPr>
                <a:xfrm>
                  <a:off x="2846177" y="3595560"/>
                  <a:ext cx="17604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BEA1E810-F2CD-67E0-42FF-20A0D8AFA38D}"/>
                    </a:ext>
                  </a:extLst>
                </p14:cNvPr>
                <p14:cNvContentPartPr/>
                <p14:nvPr/>
              </p14:nvContentPartPr>
              <p14:xfrm>
                <a:off x="4314977" y="2906160"/>
                <a:ext cx="360" cy="1534320"/>
              </p14:xfrm>
            </p:contentPart>
          </mc:Choice>
          <mc:Fallback xmlns="">
            <p:pic>
              <p:nvPicPr>
                <p:cNvPr id="9" name="Ink 8">
                  <a:extLst>
                    <a:ext uri="{FF2B5EF4-FFF2-40B4-BE49-F238E27FC236}">
                      <a16:creationId xmlns:a16="http://schemas.microsoft.com/office/drawing/2014/main" id="{BEA1E810-F2CD-67E0-42FF-20A0D8AFA38D}"/>
                    </a:ext>
                  </a:extLst>
                </p:cNvPr>
                <p:cNvPicPr/>
                <p:nvPr/>
              </p:nvPicPr>
              <p:blipFill>
                <a:blip r:embed="rId13"/>
                <a:stretch>
                  <a:fillRect/>
                </a:stretch>
              </p:blipFill>
              <p:spPr>
                <a:xfrm>
                  <a:off x="4297337" y="2888160"/>
                  <a:ext cx="36000" cy="15699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1" name="Ink 10">
                  <a:extLst>
                    <a:ext uri="{FF2B5EF4-FFF2-40B4-BE49-F238E27FC236}">
                      <a16:creationId xmlns:a16="http://schemas.microsoft.com/office/drawing/2014/main" id="{8292E7C6-8700-636C-EE90-079A2FCC96A0}"/>
                    </a:ext>
                  </a:extLst>
                </p14:cNvPr>
                <p14:cNvContentPartPr/>
                <p14:nvPr/>
              </p14:nvContentPartPr>
              <p14:xfrm>
                <a:off x="4321097" y="4334280"/>
                <a:ext cx="121680" cy="96480"/>
              </p14:xfrm>
            </p:contentPart>
          </mc:Choice>
          <mc:Fallback xmlns="">
            <p:pic>
              <p:nvPicPr>
                <p:cNvPr id="11" name="Ink 10">
                  <a:extLst>
                    <a:ext uri="{FF2B5EF4-FFF2-40B4-BE49-F238E27FC236}">
                      <a16:creationId xmlns:a16="http://schemas.microsoft.com/office/drawing/2014/main" id="{8292E7C6-8700-636C-EE90-079A2FCC96A0}"/>
                    </a:ext>
                  </a:extLst>
                </p:cNvPr>
                <p:cNvPicPr/>
                <p:nvPr/>
              </p:nvPicPr>
              <p:blipFill>
                <a:blip r:embed="rId15"/>
                <a:stretch>
                  <a:fillRect/>
                </a:stretch>
              </p:blipFill>
              <p:spPr>
                <a:xfrm>
                  <a:off x="4303457" y="4316280"/>
                  <a:ext cx="157320" cy="1321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5" name="Ink 14">
                  <a:extLst>
                    <a:ext uri="{FF2B5EF4-FFF2-40B4-BE49-F238E27FC236}">
                      <a16:creationId xmlns:a16="http://schemas.microsoft.com/office/drawing/2014/main" id="{ED5C984D-5750-B4BB-089D-8A719D900B53}"/>
                    </a:ext>
                  </a:extLst>
                </p14:cNvPr>
                <p14:cNvContentPartPr/>
                <p14:nvPr/>
              </p14:nvContentPartPr>
              <p14:xfrm>
                <a:off x="4212737" y="4332120"/>
                <a:ext cx="87480" cy="87480"/>
              </p14:xfrm>
            </p:contentPart>
          </mc:Choice>
          <mc:Fallback xmlns="">
            <p:pic>
              <p:nvPicPr>
                <p:cNvPr id="15" name="Ink 14">
                  <a:extLst>
                    <a:ext uri="{FF2B5EF4-FFF2-40B4-BE49-F238E27FC236}">
                      <a16:creationId xmlns:a16="http://schemas.microsoft.com/office/drawing/2014/main" id="{ED5C984D-5750-B4BB-089D-8A719D900B53}"/>
                    </a:ext>
                  </a:extLst>
                </p:cNvPr>
                <p:cNvPicPr/>
                <p:nvPr/>
              </p:nvPicPr>
              <p:blipFill>
                <a:blip r:embed="rId17"/>
                <a:stretch>
                  <a:fillRect/>
                </a:stretch>
              </p:blipFill>
              <p:spPr>
                <a:xfrm>
                  <a:off x="4194737" y="4314480"/>
                  <a:ext cx="123120" cy="1231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6" name="Ink 15">
                  <a:extLst>
                    <a:ext uri="{FF2B5EF4-FFF2-40B4-BE49-F238E27FC236}">
                      <a16:creationId xmlns:a16="http://schemas.microsoft.com/office/drawing/2014/main" id="{D6376593-2E28-E7FD-19DD-F5E6233F388A}"/>
                    </a:ext>
                  </a:extLst>
                </p14:cNvPr>
                <p14:cNvContentPartPr/>
                <p14:nvPr/>
              </p14:nvContentPartPr>
              <p14:xfrm>
                <a:off x="5845697" y="2967720"/>
                <a:ext cx="1054800" cy="360"/>
              </p14:xfrm>
            </p:contentPart>
          </mc:Choice>
          <mc:Fallback xmlns="">
            <p:pic>
              <p:nvPicPr>
                <p:cNvPr id="16" name="Ink 15">
                  <a:extLst>
                    <a:ext uri="{FF2B5EF4-FFF2-40B4-BE49-F238E27FC236}">
                      <a16:creationId xmlns:a16="http://schemas.microsoft.com/office/drawing/2014/main" id="{D6376593-2E28-E7FD-19DD-F5E6233F388A}"/>
                    </a:ext>
                  </a:extLst>
                </p:cNvPr>
                <p:cNvPicPr/>
                <p:nvPr/>
              </p:nvPicPr>
              <p:blipFill>
                <a:blip r:embed="rId19"/>
                <a:stretch>
                  <a:fillRect/>
                </a:stretch>
              </p:blipFill>
              <p:spPr>
                <a:xfrm>
                  <a:off x="5827697" y="2949720"/>
                  <a:ext cx="109044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7" name="Ink 16">
                  <a:extLst>
                    <a:ext uri="{FF2B5EF4-FFF2-40B4-BE49-F238E27FC236}">
                      <a16:creationId xmlns:a16="http://schemas.microsoft.com/office/drawing/2014/main" id="{DA980386-758B-5408-516F-05AB6549054F}"/>
                    </a:ext>
                  </a:extLst>
                </p14:cNvPr>
                <p14:cNvContentPartPr/>
                <p14:nvPr/>
              </p14:nvContentPartPr>
              <p14:xfrm>
                <a:off x="6805097" y="2850360"/>
                <a:ext cx="107280" cy="110880"/>
              </p14:xfrm>
            </p:contentPart>
          </mc:Choice>
          <mc:Fallback xmlns="">
            <p:pic>
              <p:nvPicPr>
                <p:cNvPr id="17" name="Ink 16">
                  <a:extLst>
                    <a:ext uri="{FF2B5EF4-FFF2-40B4-BE49-F238E27FC236}">
                      <a16:creationId xmlns:a16="http://schemas.microsoft.com/office/drawing/2014/main" id="{DA980386-758B-5408-516F-05AB6549054F}"/>
                    </a:ext>
                  </a:extLst>
                </p:cNvPr>
                <p:cNvPicPr/>
                <p:nvPr/>
              </p:nvPicPr>
              <p:blipFill>
                <a:blip r:embed="rId21"/>
                <a:stretch>
                  <a:fillRect/>
                </a:stretch>
              </p:blipFill>
              <p:spPr>
                <a:xfrm>
                  <a:off x="6787457" y="2832720"/>
                  <a:ext cx="142920" cy="14652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8" name="Ink 17">
                  <a:extLst>
                    <a:ext uri="{FF2B5EF4-FFF2-40B4-BE49-F238E27FC236}">
                      <a16:creationId xmlns:a16="http://schemas.microsoft.com/office/drawing/2014/main" id="{E5F63FB1-1125-C190-D0DE-6EC45B01EED0}"/>
                    </a:ext>
                  </a:extLst>
                </p14:cNvPr>
                <p14:cNvContentPartPr/>
                <p14:nvPr/>
              </p14:nvContentPartPr>
              <p14:xfrm>
                <a:off x="6823097" y="2982480"/>
                <a:ext cx="67680" cy="108000"/>
              </p14:xfrm>
            </p:contentPart>
          </mc:Choice>
          <mc:Fallback xmlns="">
            <p:pic>
              <p:nvPicPr>
                <p:cNvPr id="18" name="Ink 17">
                  <a:extLst>
                    <a:ext uri="{FF2B5EF4-FFF2-40B4-BE49-F238E27FC236}">
                      <a16:creationId xmlns:a16="http://schemas.microsoft.com/office/drawing/2014/main" id="{E5F63FB1-1125-C190-D0DE-6EC45B01EED0}"/>
                    </a:ext>
                  </a:extLst>
                </p:cNvPr>
                <p:cNvPicPr/>
                <p:nvPr/>
              </p:nvPicPr>
              <p:blipFill>
                <a:blip r:embed="rId23"/>
                <a:stretch>
                  <a:fillRect/>
                </a:stretch>
              </p:blipFill>
              <p:spPr>
                <a:xfrm>
                  <a:off x="6805457" y="2964840"/>
                  <a:ext cx="103320" cy="14364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1" name="Ink 20">
                  <a:extLst>
                    <a:ext uri="{FF2B5EF4-FFF2-40B4-BE49-F238E27FC236}">
                      <a16:creationId xmlns:a16="http://schemas.microsoft.com/office/drawing/2014/main" id="{279BC0DE-8155-31FB-A91E-EB1A2FC20C85}"/>
                    </a:ext>
                  </a:extLst>
                </p14:cNvPr>
                <p14:cNvContentPartPr/>
                <p14:nvPr/>
              </p14:nvContentPartPr>
              <p14:xfrm>
                <a:off x="1726937" y="3620760"/>
                <a:ext cx="1168920" cy="360"/>
              </p14:xfrm>
            </p:contentPart>
          </mc:Choice>
          <mc:Fallback xmlns="">
            <p:pic>
              <p:nvPicPr>
                <p:cNvPr id="21" name="Ink 20">
                  <a:extLst>
                    <a:ext uri="{FF2B5EF4-FFF2-40B4-BE49-F238E27FC236}">
                      <a16:creationId xmlns:a16="http://schemas.microsoft.com/office/drawing/2014/main" id="{279BC0DE-8155-31FB-A91E-EB1A2FC20C85}"/>
                    </a:ext>
                  </a:extLst>
                </p:cNvPr>
                <p:cNvPicPr/>
                <p:nvPr/>
              </p:nvPicPr>
              <p:blipFill>
                <a:blip r:embed="rId25"/>
                <a:stretch>
                  <a:fillRect/>
                </a:stretch>
              </p:blipFill>
              <p:spPr>
                <a:xfrm>
                  <a:off x="1709297" y="3603120"/>
                  <a:ext cx="1204560" cy="36000"/>
                </a:xfrm>
                <a:prstGeom prst="rect">
                  <a:avLst/>
                </a:prstGeom>
              </p:spPr>
            </p:pic>
          </mc:Fallback>
        </mc:AlternateContent>
        <p:grpSp>
          <p:nvGrpSpPr>
            <p:cNvPr id="27" name="Group 26">
              <a:extLst>
                <a:ext uri="{FF2B5EF4-FFF2-40B4-BE49-F238E27FC236}">
                  <a16:creationId xmlns:a16="http://schemas.microsoft.com/office/drawing/2014/main" id="{3B6F0B07-9A2D-4F3F-84E2-F6E14ED372BE}"/>
                </a:ext>
              </a:extLst>
            </p:cNvPr>
            <p:cNvGrpSpPr/>
            <p:nvPr/>
          </p:nvGrpSpPr>
          <p:grpSpPr>
            <a:xfrm>
              <a:off x="1687337" y="3459120"/>
              <a:ext cx="136080" cy="318600"/>
              <a:chOff x="1687337" y="3459120"/>
              <a:chExt cx="136080" cy="318600"/>
            </a:xfrm>
          </p:grpSpPr>
          <mc:AlternateContent xmlns:mc="http://schemas.openxmlformats.org/markup-compatibility/2006" xmlns:p14="http://schemas.microsoft.com/office/powerpoint/2010/main">
            <mc:Choice Requires="p14">
              <p:contentPart p14:bwMode="auto" r:id="rId26">
                <p14:nvContentPartPr>
                  <p14:cNvPr id="25" name="Ink 24">
                    <a:extLst>
                      <a:ext uri="{FF2B5EF4-FFF2-40B4-BE49-F238E27FC236}">
                        <a16:creationId xmlns:a16="http://schemas.microsoft.com/office/drawing/2014/main" id="{CD6EE33E-A5C0-F020-6EA8-869DC8DFEEE3}"/>
                      </a:ext>
                    </a:extLst>
                  </p14:cNvPr>
                  <p14:cNvContentPartPr/>
                  <p14:nvPr/>
                </p14:nvContentPartPr>
                <p14:xfrm>
                  <a:off x="1697777" y="3459120"/>
                  <a:ext cx="125640" cy="144000"/>
                </p14:xfrm>
              </p:contentPart>
            </mc:Choice>
            <mc:Fallback xmlns="">
              <p:pic>
                <p:nvPicPr>
                  <p:cNvPr id="25" name="Ink 24">
                    <a:extLst>
                      <a:ext uri="{FF2B5EF4-FFF2-40B4-BE49-F238E27FC236}">
                        <a16:creationId xmlns:a16="http://schemas.microsoft.com/office/drawing/2014/main" id="{CD6EE33E-A5C0-F020-6EA8-869DC8DFEEE3}"/>
                      </a:ext>
                    </a:extLst>
                  </p:cNvPr>
                  <p:cNvPicPr/>
                  <p:nvPr/>
                </p:nvPicPr>
                <p:blipFill>
                  <a:blip r:embed="rId27"/>
                  <a:stretch>
                    <a:fillRect/>
                  </a:stretch>
                </p:blipFill>
                <p:spPr>
                  <a:xfrm>
                    <a:off x="1679777" y="3441480"/>
                    <a:ext cx="161280" cy="17964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6" name="Ink 25">
                    <a:extLst>
                      <a:ext uri="{FF2B5EF4-FFF2-40B4-BE49-F238E27FC236}">
                        <a16:creationId xmlns:a16="http://schemas.microsoft.com/office/drawing/2014/main" id="{12009F4A-F536-B343-22C3-391A3D2456F4}"/>
                      </a:ext>
                    </a:extLst>
                  </p14:cNvPr>
                  <p14:cNvContentPartPr/>
                  <p14:nvPr/>
                </p14:nvContentPartPr>
                <p14:xfrm>
                  <a:off x="1687337" y="3625080"/>
                  <a:ext cx="103320" cy="152640"/>
                </p14:xfrm>
              </p:contentPart>
            </mc:Choice>
            <mc:Fallback xmlns="">
              <p:pic>
                <p:nvPicPr>
                  <p:cNvPr id="26" name="Ink 25">
                    <a:extLst>
                      <a:ext uri="{FF2B5EF4-FFF2-40B4-BE49-F238E27FC236}">
                        <a16:creationId xmlns:a16="http://schemas.microsoft.com/office/drawing/2014/main" id="{12009F4A-F536-B343-22C3-391A3D2456F4}"/>
                      </a:ext>
                    </a:extLst>
                  </p:cNvPr>
                  <p:cNvPicPr/>
                  <p:nvPr/>
                </p:nvPicPr>
                <p:blipFill>
                  <a:blip r:embed="rId29"/>
                  <a:stretch>
                    <a:fillRect/>
                  </a:stretch>
                </p:blipFill>
                <p:spPr>
                  <a:xfrm>
                    <a:off x="1669337" y="3607080"/>
                    <a:ext cx="138960" cy="1882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30">
              <p14:nvContentPartPr>
                <p14:cNvPr id="28" name="Ink 27">
                  <a:extLst>
                    <a:ext uri="{FF2B5EF4-FFF2-40B4-BE49-F238E27FC236}">
                      <a16:creationId xmlns:a16="http://schemas.microsoft.com/office/drawing/2014/main" id="{30BA89DC-C349-1703-55F9-5094522B1715}"/>
                    </a:ext>
                  </a:extLst>
                </p14:cNvPr>
                <p14:cNvContentPartPr/>
                <p14:nvPr/>
              </p14:nvContentPartPr>
              <p14:xfrm>
                <a:off x="4317497" y="1808160"/>
                <a:ext cx="360" cy="1806120"/>
              </p14:xfrm>
            </p:contentPart>
          </mc:Choice>
          <mc:Fallback xmlns="">
            <p:pic>
              <p:nvPicPr>
                <p:cNvPr id="28" name="Ink 27">
                  <a:extLst>
                    <a:ext uri="{FF2B5EF4-FFF2-40B4-BE49-F238E27FC236}">
                      <a16:creationId xmlns:a16="http://schemas.microsoft.com/office/drawing/2014/main" id="{30BA89DC-C349-1703-55F9-5094522B1715}"/>
                    </a:ext>
                  </a:extLst>
                </p:cNvPr>
                <p:cNvPicPr/>
                <p:nvPr/>
              </p:nvPicPr>
              <p:blipFill>
                <a:blip r:embed="rId31"/>
                <a:stretch>
                  <a:fillRect/>
                </a:stretch>
              </p:blipFill>
              <p:spPr>
                <a:xfrm>
                  <a:off x="4299497" y="1790160"/>
                  <a:ext cx="36000" cy="184176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29" name="Ink 28">
                  <a:extLst>
                    <a:ext uri="{FF2B5EF4-FFF2-40B4-BE49-F238E27FC236}">
                      <a16:creationId xmlns:a16="http://schemas.microsoft.com/office/drawing/2014/main" id="{20BDEC33-AB75-146D-E160-03E8FD848A8F}"/>
                    </a:ext>
                  </a:extLst>
                </p14:cNvPr>
                <p14:cNvContentPartPr/>
                <p14:nvPr/>
              </p14:nvContentPartPr>
              <p14:xfrm>
                <a:off x="4195457" y="1791600"/>
                <a:ext cx="121680" cy="151920"/>
              </p14:xfrm>
            </p:contentPart>
          </mc:Choice>
          <mc:Fallback xmlns="">
            <p:pic>
              <p:nvPicPr>
                <p:cNvPr id="29" name="Ink 28">
                  <a:extLst>
                    <a:ext uri="{FF2B5EF4-FFF2-40B4-BE49-F238E27FC236}">
                      <a16:creationId xmlns:a16="http://schemas.microsoft.com/office/drawing/2014/main" id="{20BDEC33-AB75-146D-E160-03E8FD848A8F}"/>
                    </a:ext>
                  </a:extLst>
                </p:cNvPr>
                <p:cNvPicPr/>
                <p:nvPr/>
              </p:nvPicPr>
              <p:blipFill>
                <a:blip r:embed="rId33"/>
                <a:stretch>
                  <a:fillRect/>
                </a:stretch>
              </p:blipFill>
              <p:spPr>
                <a:xfrm>
                  <a:off x="4177457" y="1773600"/>
                  <a:ext cx="157320" cy="18756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30" name="Ink 29">
                  <a:extLst>
                    <a:ext uri="{FF2B5EF4-FFF2-40B4-BE49-F238E27FC236}">
                      <a16:creationId xmlns:a16="http://schemas.microsoft.com/office/drawing/2014/main" id="{7CC62EEE-3952-7981-687C-6245468FF38E}"/>
                    </a:ext>
                  </a:extLst>
                </p14:cNvPr>
                <p14:cNvContentPartPr/>
                <p14:nvPr/>
              </p14:nvContentPartPr>
              <p14:xfrm>
                <a:off x="4321097" y="1806720"/>
                <a:ext cx="142560" cy="130680"/>
              </p14:xfrm>
            </p:contentPart>
          </mc:Choice>
          <mc:Fallback xmlns="">
            <p:pic>
              <p:nvPicPr>
                <p:cNvPr id="30" name="Ink 29">
                  <a:extLst>
                    <a:ext uri="{FF2B5EF4-FFF2-40B4-BE49-F238E27FC236}">
                      <a16:creationId xmlns:a16="http://schemas.microsoft.com/office/drawing/2014/main" id="{7CC62EEE-3952-7981-687C-6245468FF38E}"/>
                    </a:ext>
                  </a:extLst>
                </p:cNvPr>
                <p:cNvPicPr/>
                <p:nvPr/>
              </p:nvPicPr>
              <p:blipFill>
                <a:blip r:embed="rId35"/>
                <a:stretch>
                  <a:fillRect/>
                </a:stretch>
              </p:blipFill>
              <p:spPr>
                <a:xfrm>
                  <a:off x="4303457" y="1789080"/>
                  <a:ext cx="178200" cy="166320"/>
                </a:xfrm>
                <a:prstGeom prst="rect">
                  <a:avLst/>
                </a:prstGeom>
              </p:spPr>
            </p:pic>
          </mc:Fallback>
        </mc:AlternateContent>
      </p:grpSp>
    </p:spTree>
    <p:extLst>
      <p:ext uri="{BB962C8B-B14F-4D97-AF65-F5344CB8AC3E}">
        <p14:creationId xmlns:p14="http://schemas.microsoft.com/office/powerpoint/2010/main" val="1475873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CE655-CE01-6B85-45A3-E08897BC6B92}"/>
              </a:ext>
            </a:extLst>
          </p:cNvPr>
          <p:cNvSpPr>
            <a:spLocks noGrp="1"/>
          </p:cNvSpPr>
          <p:nvPr>
            <p:ph type="title"/>
          </p:nvPr>
        </p:nvSpPr>
        <p:spPr/>
        <p:txBody>
          <a:bodyPr/>
          <a:lstStyle/>
          <a:p>
            <a:r>
              <a:rPr lang="en-GB" b="1" dirty="0"/>
              <a:t>Terminal speed</a:t>
            </a:r>
          </a:p>
        </p:txBody>
      </p:sp>
      <p:sp>
        <p:nvSpPr>
          <p:cNvPr id="3" name="Content Placeholder 2">
            <a:extLst>
              <a:ext uri="{FF2B5EF4-FFF2-40B4-BE49-F238E27FC236}">
                <a16:creationId xmlns:a16="http://schemas.microsoft.com/office/drawing/2014/main" id="{65132B14-99EE-A5E0-E574-E14120B06CBF}"/>
              </a:ext>
            </a:extLst>
          </p:cNvPr>
          <p:cNvSpPr>
            <a:spLocks noGrp="1"/>
          </p:cNvSpPr>
          <p:nvPr>
            <p:ph idx="1"/>
          </p:nvPr>
        </p:nvSpPr>
        <p:spPr/>
        <p:txBody>
          <a:bodyPr/>
          <a:lstStyle/>
          <a:p>
            <a:pPr marL="0" indent="0">
              <a:buNone/>
            </a:pPr>
            <a:r>
              <a:rPr lang="en-GB" dirty="0"/>
              <a:t>This is the velocity reached by a mass once the forces on it reach equilibrium with each other.</a:t>
            </a:r>
          </a:p>
          <a:p>
            <a:pPr marL="0" indent="0">
              <a:buNone/>
            </a:pPr>
            <a:endParaRPr lang="en-GB" dirty="0"/>
          </a:p>
          <a:p>
            <a:pPr marL="0" indent="0">
              <a:buNone/>
            </a:pPr>
            <a:r>
              <a:rPr lang="en-GB" dirty="0"/>
              <a:t>An example is a mass falling through the atmosphere. It will reach its terminal velocity once the weight and the opposing force of air resistance are equal. At this point the resultant force will be zero and the object will no longer accelerate, it will maintain constant speed. This is called the terminal speed.</a:t>
            </a:r>
          </a:p>
        </p:txBody>
      </p:sp>
    </p:spTree>
    <p:extLst>
      <p:ext uri="{BB962C8B-B14F-4D97-AF65-F5344CB8AC3E}">
        <p14:creationId xmlns:p14="http://schemas.microsoft.com/office/powerpoint/2010/main" val="36346164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8A957-AF0E-6887-7B6F-917662AD9A6D}"/>
              </a:ext>
            </a:extLst>
          </p:cNvPr>
          <p:cNvSpPr>
            <a:spLocks noGrp="1"/>
          </p:cNvSpPr>
          <p:nvPr>
            <p:ph type="title"/>
          </p:nvPr>
        </p:nvSpPr>
        <p:spPr/>
        <p:txBody>
          <a:bodyPr/>
          <a:lstStyle/>
          <a:p>
            <a:r>
              <a:rPr lang="en-GB" b="1" dirty="0"/>
              <a:t>Exercises</a:t>
            </a:r>
          </a:p>
        </p:txBody>
      </p:sp>
      <p:sp>
        <p:nvSpPr>
          <p:cNvPr id="3" name="Content Placeholder 2">
            <a:extLst>
              <a:ext uri="{FF2B5EF4-FFF2-40B4-BE49-F238E27FC236}">
                <a16:creationId xmlns:a16="http://schemas.microsoft.com/office/drawing/2014/main" id="{776C6C77-78C7-5161-2D01-63ADCEFDB731}"/>
              </a:ext>
            </a:extLst>
          </p:cNvPr>
          <p:cNvSpPr>
            <a:spLocks noGrp="1"/>
          </p:cNvSpPr>
          <p:nvPr>
            <p:ph idx="1"/>
          </p:nvPr>
        </p:nvSpPr>
        <p:spPr>
          <a:xfrm>
            <a:off x="838200" y="1825625"/>
            <a:ext cx="10831286" cy="4520746"/>
          </a:xfrm>
        </p:spPr>
        <p:txBody>
          <a:bodyPr>
            <a:normAutofit/>
          </a:bodyPr>
          <a:lstStyle/>
          <a:p>
            <a:pPr marL="514350" indent="-514350">
              <a:buAutoNum type="arabicPeriod"/>
            </a:pPr>
            <a:r>
              <a:rPr lang="en-GB" dirty="0"/>
              <a:t>Calculate the force required to accelerate a car of mass 1200kg</a:t>
            </a:r>
          </a:p>
          <a:p>
            <a:pPr marL="0" indent="0">
              <a:buNone/>
            </a:pPr>
            <a:r>
              <a:rPr lang="en-GB" dirty="0"/>
              <a:t>by                   .</a:t>
            </a:r>
          </a:p>
          <a:p>
            <a:pPr marL="0" indent="0">
              <a:buNone/>
            </a:pPr>
            <a:r>
              <a:rPr lang="en-GB" dirty="0"/>
              <a:t>2. Calculate the weight of a mass of 50kg.</a:t>
            </a:r>
          </a:p>
          <a:p>
            <a:pPr marL="0" indent="0">
              <a:buNone/>
            </a:pPr>
            <a:r>
              <a:rPr lang="en-GB" dirty="0"/>
              <a:t>3. Calculate the reaction force of a mass of 100kg on a horizontal surface.</a:t>
            </a:r>
          </a:p>
          <a:p>
            <a:pPr marL="0" indent="0">
              <a:buNone/>
            </a:pPr>
            <a:r>
              <a:rPr lang="en-GB" dirty="0"/>
              <a:t>4. Two masses A and B of mass 1kg and 100kg respectively are moving and will collide. The velocity of A is                to the right and the velocity of B is             to the left. Calculate the velocities of A and B after the collision, assuming they are on a frictionless surface, and an elastic collision.</a:t>
            </a:r>
          </a:p>
          <a:p>
            <a:pPr marL="0" indent="0">
              <a:buNone/>
            </a:pPr>
            <a:endParaRPr lang="en-GB" dirty="0"/>
          </a:p>
        </p:txBody>
      </p:sp>
      <p:pic>
        <p:nvPicPr>
          <p:cNvPr id="5" name="Picture 4">
            <a:extLst>
              <a:ext uri="{FF2B5EF4-FFF2-40B4-BE49-F238E27FC236}">
                <a16:creationId xmlns:a16="http://schemas.microsoft.com/office/drawing/2014/main" id="{C183E69C-75B6-952C-5C59-41E2BBDAF617}"/>
              </a:ext>
            </a:extLst>
          </p:cNvPr>
          <p:cNvPicPr>
            <a:picLocks noChangeAspect="1"/>
          </p:cNvPicPr>
          <p:nvPr/>
        </p:nvPicPr>
        <p:blipFill>
          <a:blip r:embed="rId2"/>
          <a:stretch>
            <a:fillRect/>
          </a:stretch>
        </p:blipFill>
        <p:spPr>
          <a:xfrm>
            <a:off x="1371600" y="2221853"/>
            <a:ext cx="1416523" cy="593245"/>
          </a:xfrm>
          <a:prstGeom prst="rect">
            <a:avLst/>
          </a:prstGeom>
        </p:spPr>
      </p:pic>
      <p:pic>
        <p:nvPicPr>
          <p:cNvPr id="8" name="Picture 7">
            <a:extLst>
              <a:ext uri="{FF2B5EF4-FFF2-40B4-BE49-F238E27FC236}">
                <a16:creationId xmlns:a16="http://schemas.microsoft.com/office/drawing/2014/main" id="{86E86A7E-B88D-699E-4F7B-FBFAEDA90768}"/>
              </a:ext>
            </a:extLst>
          </p:cNvPr>
          <p:cNvPicPr>
            <a:picLocks noChangeAspect="1"/>
          </p:cNvPicPr>
          <p:nvPr/>
        </p:nvPicPr>
        <p:blipFill>
          <a:blip r:embed="rId3"/>
          <a:stretch>
            <a:fillRect/>
          </a:stretch>
        </p:blipFill>
        <p:spPr>
          <a:xfrm>
            <a:off x="5967617" y="4274443"/>
            <a:ext cx="1218589" cy="366493"/>
          </a:xfrm>
          <a:prstGeom prst="rect">
            <a:avLst/>
          </a:prstGeom>
        </p:spPr>
      </p:pic>
      <p:pic>
        <p:nvPicPr>
          <p:cNvPr id="11" name="Picture 10">
            <a:extLst>
              <a:ext uri="{FF2B5EF4-FFF2-40B4-BE49-F238E27FC236}">
                <a16:creationId xmlns:a16="http://schemas.microsoft.com/office/drawing/2014/main" id="{DBAF0ADE-07CA-484C-AE59-F24044D7EB5C}"/>
              </a:ext>
            </a:extLst>
          </p:cNvPr>
          <p:cNvPicPr>
            <a:picLocks noChangeAspect="1"/>
          </p:cNvPicPr>
          <p:nvPr/>
        </p:nvPicPr>
        <p:blipFill>
          <a:blip r:embed="rId4"/>
          <a:stretch>
            <a:fillRect/>
          </a:stretch>
        </p:blipFill>
        <p:spPr>
          <a:xfrm>
            <a:off x="1849953" y="4640936"/>
            <a:ext cx="1035304" cy="482472"/>
          </a:xfrm>
          <a:prstGeom prst="rect">
            <a:avLst/>
          </a:prstGeom>
        </p:spPr>
      </p:pic>
    </p:spTree>
    <p:extLst>
      <p:ext uri="{BB962C8B-B14F-4D97-AF65-F5344CB8AC3E}">
        <p14:creationId xmlns:p14="http://schemas.microsoft.com/office/powerpoint/2010/main" val="3281167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0ECA4-10CD-3984-30AB-28310F8BD7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5733C6-98C9-803D-6D44-3F9724FCCA7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61798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26560D-3DCA-369D-9996-E8A3B414D2B0}"/>
              </a:ext>
            </a:extLst>
          </p:cNvPr>
          <p:cNvSpPr>
            <a:spLocks noGrp="1"/>
          </p:cNvSpPr>
          <p:nvPr>
            <p:ph idx="1"/>
          </p:nvPr>
        </p:nvSpPr>
        <p:spPr>
          <a:xfrm>
            <a:off x="517703" y="1012492"/>
            <a:ext cx="10515600" cy="4351338"/>
          </a:xfrm>
        </p:spPr>
        <p:txBody>
          <a:bodyPr/>
          <a:lstStyle/>
          <a:p>
            <a:pPr marL="0" indent="0">
              <a:buNone/>
            </a:pPr>
            <a:r>
              <a:rPr lang="en-GB" dirty="0"/>
              <a:t>5. Find the total momentum of the system below.</a:t>
            </a:r>
          </a:p>
        </p:txBody>
      </p:sp>
      <p:grpSp>
        <p:nvGrpSpPr>
          <p:cNvPr id="4" name="Group 3">
            <a:extLst>
              <a:ext uri="{FF2B5EF4-FFF2-40B4-BE49-F238E27FC236}">
                <a16:creationId xmlns:a16="http://schemas.microsoft.com/office/drawing/2014/main" id="{7780FB48-3491-C031-7092-3F46F36AF442}"/>
              </a:ext>
            </a:extLst>
          </p:cNvPr>
          <p:cNvGrpSpPr/>
          <p:nvPr/>
        </p:nvGrpSpPr>
        <p:grpSpPr>
          <a:xfrm flipH="1">
            <a:off x="1975124" y="2470050"/>
            <a:ext cx="7522028" cy="1704705"/>
            <a:chOff x="3548743" y="2323009"/>
            <a:chExt cx="7522028" cy="1704705"/>
          </a:xfrm>
        </p:grpSpPr>
        <p:sp>
          <p:nvSpPr>
            <p:cNvPr id="5" name="Rectangle 4">
              <a:extLst>
                <a:ext uri="{FF2B5EF4-FFF2-40B4-BE49-F238E27FC236}">
                  <a16:creationId xmlns:a16="http://schemas.microsoft.com/office/drawing/2014/main" id="{0A4DC51A-FF0D-0CC0-8DB7-EE77132FC79E}"/>
                </a:ext>
              </a:extLst>
            </p:cNvPr>
            <p:cNvSpPr/>
            <p:nvPr/>
          </p:nvSpPr>
          <p:spPr>
            <a:xfrm>
              <a:off x="3548743" y="3981995"/>
              <a:ext cx="7522028" cy="4571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499633A-2C70-9A5F-1B18-4AF2EA1ED556}"/>
                </a:ext>
              </a:extLst>
            </p:cNvPr>
            <p:cNvSpPr/>
            <p:nvPr/>
          </p:nvSpPr>
          <p:spPr>
            <a:xfrm flipH="1">
              <a:off x="3777343" y="2950029"/>
              <a:ext cx="1502228" cy="1021081"/>
            </a:xfrm>
            <a:prstGeom prst="rect">
              <a:avLst/>
            </a:prstGeom>
            <a:solidFill>
              <a:schemeClr val="bg1"/>
            </a:solidFill>
            <a:ln w="3810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3E920D99-A8C6-B3A5-F391-BE84B0E8C08F}"/>
                </a:ext>
              </a:extLst>
            </p:cNvPr>
            <p:cNvSpPr/>
            <p:nvPr/>
          </p:nvSpPr>
          <p:spPr>
            <a:xfrm>
              <a:off x="8545285" y="2323009"/>
              <a:ext cx="2220686" cy="1674224"/>
            </a:xfrm>
            <a:prstGeom prst="rect">
              <a:avLst/>
            </a:prstGeom>
            <a:ln w="381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cxnSp>
          <p:nvCxnSpPr>
            <p:cNvPr id="8" name="Straight Arrow Connector 7">
              <a:extLst>
                <a:ext uri="{FF2B5EF4-FFF2-40B4-BE49-F238E27FC236}">
                  <a16:creationId xmlns:a16="http://schemas.microsoft.com/office/drawing/2014/main" id="{C6F11C2C-E972-C7BD-9DEF-58A9DEA6A9B8}"/>
                </a:ext>
              </a:extLst>
            </p:cNvPr>
            <p:cNvCxnSpPr/>
            <p:nvPr/>
          </p:nvCxnSpPr>
          <p:spPr>
            <a:xfrm flipH="1">
              <a:off x="7565571" y="3280952"/>
              <a:ext cx="979714"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a:extLst>
                <a:ext uri="{FF2B5EF4-FFF2-40B4-BE49-F238E27FC236}">
                  <a16:creationId xmlns:a16="http://schemas.microsoft.com/office/drawing/2014/main" id="{02020C32-67DB-63D7-A1E3-C78CA8264009}"/>
                </a:ext>
              </a:extLst>
            </p:cNvPr>
            <p:cNvCxnSpPr>
              <a:cxnSpLocks/>
            </p:cNvCxnSpPr>
            <p:nvPr/>
          </p:nvCxnSpPr>
          <p:spPr>
            <a:xfrm>
              <a:off x="5279571" y="3429000"/>
              <a:ext cx="936172"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grpSp>
      <p:sp>
        <p:nvSpPr>
          <p:cNvPr id="10" name="TextBox 9">
            <a:extLst>
              <a:ext uri="{FF2B5EF4-FFF2-40B4-BE49-F238E27FC236}">
                <a16:creationId xmlns:a16="http://schemas.microsoft.com/office/drawing/2014/main" id="{3047EA11-56E1-8E41-B74F-62BFCAC4C419}"/>
              </a:ext>
            </a:extLst>
          </p:cNvPr>
          <p:cNvSpPr txBox="1"/>
          <p:nvPr/>
        </p:nvSpPr>
        <p:spPr>
          <a:xfrm>
            <a:off x="7766324" y="2149699"/>
            <a:ext cx="1306286" cy="707886"/>
          </a:xfrm>
          <a:prstGeom prst="rect">
            <a:avLst/>
          </a:prstGeom>
          <a:noFill/>
        </p:spPr>
        <p:txBody>
          <a:bodyPr wrap="square" rtlCol="0">
            <a:spAutoFit/>
          </a:bodyPr>
          <a:lstStyle/>
          <a:p>
            <a:r>
              <a:rPr lang="en-GB" sz="4000" b="1" dirty="0"/>
              <a:t>2kg</a:t>
            </a:r>
          </a:p>
        </p:txBody>
      </p:sp>
      <p:sp>
        <p:nvSpPr>
          <p:cNvPr id="11" name="TextBox 10">
            <a:extLst>
              <a:ext uri="{FF2B5EF4-FFF2-40B4-BE49-F238E27FC236}">
                <a16:creationId xmlns:a16="http://schemas.microsoft.com/office/drawing/2014/main" id="{0935A902-E76F-65C4-05A8-7F0DB432C8C4}"/>
              </a:ext>
            </a:extLst>
          </p:cNvPr>
          <p:cNvSpPr txBox="1"/>
          <p:nvPr/>
        </p:nvSpPr>
        <p:spPr>
          <a:xfrm>
            <a:off x="2737124" y="1589593"/>
            <a:ext cx="1306286" cy="707886"/>
          </a:xfrm>
          <a:prstGeom prst="rect">
            <a:avLst/>
          </a:prstGeom>
          <a:noFill/>
        </p:spPr>
        <p:txBody>
          <a:bodyPr wrap="square" rtlCol="0">
            <a:spAutoFit/>
          </a:bodyPr>
          <a:lstStyle/>
          <a:p>
            <a:r>
              <a:rPr lang="en-GB" sz="4000" b="1" dirty="0"/>
              <a:t>20kg</a:t>
            </a:r>
          </a:p>
        </p:txBody>
      </p:sp>
      <p:sp>
        <p:nvSpPr>
          <p:cNvPr id="12" name="TextBox 11">
            <a:extLst>
              <a:ext uri="{FF2B5EF4-FFF2-40B4-BE49-F238E27FC236}">
                <a16:creationId xmlns:a16="http://schemas.microsoft.com/office/drawing/2014/main" id="{28414859-3E05-9E83-3DE6-397FF625EA06}"/>
              </a:ext>
            </a:extLst>
          </p:cNvPr>
          <p:cNvSpPr txBox="1"/>
          <p:nvPr/>
        </p:nvSpPr>
        <p:spPr>
          <a:xfrm>
            <a:off x="6394724" y="2785268"/>
            <a:ext cx="1306286" cy="707886"/>
          </a:xfrm>
          <a:prstGeom prst="rect">
            <a:avLst/>
          </a:prstGeom>
          <a:noFill/>
        </p:spPr>
        <p:txBody>
          <a:bodyPr wrap="square" rtlCol="0">
            <a:spAutoFit/>
          </a:bodyPr>
          <a:lstStyle/>
          <a:p>
            <a:r>
              <a:rPr lang="en-GB" sz="4000" b="1" dirty="0"/>
              <a:t>5m/s</a:t>
            </a:r>
          </a:p>
        </p:txBody>
      </p:sp>
      <p:sp>
        <p:nvSpPr>
          <p:cNvPr id="13" name="TextBox 12">
            <a:extLst>
              <a:ext uri="{FF2B5EF4-FFF2-40B4-BE49-F238E27FC236}">
                <a16:creationId xmlns:a16="http://schemas.microsoft.com/office/drawing/2014/main" id="{6D1DD1BA-DD18-DDF5-9BFD-1319615CAAA4}"/>
              </a:ext>
            </a:extLst>
          </p:cNvPr>
          <p:cNvSpPr txBox="1"/>
          <p:nvPr/>
        </p:nvSpPr>
        <p:spPr>
          <a:xfrm>
            <a:off x="4636554" y="2578999"/>
            <a:ext cx="1937657" cy="707886"/>
          </a:xfrm>
          <a:prstGeom prst="rect">
            <a:avLst/>
          </a:prstGeom>
          <a:noFill/>
        </p:spPr>
        <p:txBody>
          <a:bodyPr wrap="square" rtlCol="0">
            <a:spAutoFit/>
          </a:bodyPr>
          <a:lstStyle/>
          <a:p>
            <a:r>
              <a:rPr lang="en-GB" sz="4000" b="1" dirty="0"/>
              <a:t>2.5m/s</a:t>
            </a:r>
          </a:p>
        </p:txBody>
      </p:sp>
    </p:spTree>
    <p:extLst>
      <p:ext uri="{BB962C8B-B14F-4D97-AF65-F5344CB8AC3E}">
        <p14:creationId xmlns:p14="http://schemas.microsoft.com/office/powerpoint/2010/main" val="22164012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1FCCB-6EE0-3859-D6CF-3BB2B2CB27F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9E6F20F-15D4-EC7C-AF45-4E4F8C612C8E}"/>
              </a:ext>
            </a:extLst>
          </p:cNvPr>
          <p:cNvSpPr>
            <a:spLocks noGrp="1"/>
          </p:cNvSpPr>
          <p:nvPr>
            <p:ph idx="1"/>
          </p:nvPr>
        </p:nvSpPr>
        <p:spPr>
          <a:xfrm>
            <a:off x="685800" y="867682"/>
            <a:ext cx="10515600" cy="4351338"/>
          </a:xfrm>
        </p:spPr>
        <p:txBody>
          <a:bodyPr/>
          <a:lstStyle/>
          <a:p>
            <a:pPr marL="0" indent="0">
              <a:buNone/>
            </a:pPr>
            <a:r>
              <a:rPr lang="en-GB" dirty="0"/>
              <a:t>What is the direction of the reaction force?</a:t>
            </a:r>
          </a:p>
          <a:p>
            <a:pPr marL="0" indent="0">
              <a:buNone/>
            </a:pPr>
            <a:endParaRPr lang="en-GB" dirty="0"/>
          </a:p>
          <a:p>
            <a:pPr marL="0" indent="0">
              <a:buNone/>
            </a:pPr>
            <a:r>
              <a:rPr lang="en-GB" dirty="0"/>
              <a:t>If an object falls from a cliff, what happens to the gravitational energy and kinetic energy?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90383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6CEE8-12FB-62C4-9951-2382D6E23E1C}"/>
              </a:ext>
            </a:extLst>
          </p:cNvPr>
          <p:cNvSpPr>
            <a:spLocks noGrp="1"/>
          </p:cNvSpPr>
          <p:nvPr>
            <p:ph type="title"/>
          </p:nvPr>
        </p:nvSpPr>
        <p:spPr>
          <a:xfrm>
            <a:off x="838200" y="299810"/>
            <a:ext cx="10515600" cy="1325563"/>
          </a:xfrm>
        </p:spPr>
        <p:txBody>
          <a:bodyPr/>
          <a:lstStyle/>
          <a:p>
            <a:r>
              <a:rPr lang="en-GB" b="1" dirty="0"/>
              <a:t>Further Revision material</a:t>
            </a:r>
          </a:p>
        </p:txBody>
      </p:sp>
      <p:sp>
        <p:nvSpPr>
          <p:cNvPr id="3" name="Content Placeholder 2">
            <a:extLst>
              <a:ext uri="{FF2B5EF4-FFF2-40B4-BE49-F238E27FC236}">
                <a16:creationId xmlns:a16="http://schemas.microsoft.com/office/drawing/2014/main" id="{A5A1027A-D805-13C6-9483-909A057211C9}"/>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6E973BD3-1ECF-EE1A-FE01-92ADD961385C}"/>
              </a:ext>
            </a:extLst>
          </p:cNvPr>
          <p:cNvSpPr>
            <a:spLocks noGrp="1" noChangeArrowheads="1"/>
          </p:cNvSpPr>
          <p:nvPr/>
        </p:nvSpPr>
        <p:spPr bwMode="auto">
          <a:xfrm>
            <a:off x="838200" y="16510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sz="1800">
                <a:solidFill>
                  <a:schemeClr val="tx1"/>
                </a:solidFill>
                <a:latin typeface="+mn-lt"/>
              </a:defRPr>
            </a:lvl4pPr>
            <a:lvl5pPr marL="2057400" indent="-228600" algn="l" rtl="0" eaLnBrk="0" fontAlgn="base" hangingPunct="0">
              <a:spcBef>
                <a:spcPct val="20000"/>
              </a:spcBef>
              <a:spcAft>
                <a:spcPct val="0"/>
              </a:spcAft>
              <a:buChar char="»"/>
              <a:defRPr sz="18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eaLnBrk="1" hangingPunct="1"/>
            <a:r>
              <a:rPr lang="en-US" altLang="en-US" sz="1200">
                <a:latin typeface="Times New Roman" panose="02020603050405020304" pitchFamily="18" charset="0"/>
                <a:hlinkClick r:id="rId2"/>
              </a:rPr>
              <a:t>Forces in 1 Dimension</a:t>
            </a:r>
            <a:r>
              <a:rPr lang="en-US" altLang="en-US" sz="1200">
                <a:latin typeface="Times New Roman" panose="02020603050405020304" pitchFamily="18" charset="0"/>
                <a:hlinkClick r:id="rId3"/>
              </a:rPr>
              <a:t> </a:t>
            </a:r>
            <a:r>
              <a:rPr lang="en-GB" altLang="en-US" sz="1200">
                <a:latin typeface="Times New Roman" panose="02020603050405020304" pitchFamily="18" charset="0"/>
              </a:rPr>
              <a:t>- PhET - Explore the forces at work when you try to push a filing cabinet. Create an applied force and see the resulting friction force and total force acting on the cabinet. Charts show the forces, position, velocity, and acceleration vs. time. View a Free Body Diagram of all the forces (including gravitational and normal forces). </a:t>
            </a:r>
          </a:p>
          <a:p>
            <a:pPr eaLnBrk="1" hangingPunct="1"/>
            <a:r>
              <a:rPr lang="en-US" altLang="en-US" sz="1200">
                <a:latin typeface="Times New Roman" panose="02020603050405020304" pitchFamily="18" charset="0"/>
                <a:hlinkClick r:id="rId4"/>
              </a:rPr>
              <a:t>Motion produced by a force</a:t>
            </a:r>
            <a:r>
              <a:rPr lang="en-US" altLang="en-US" sz="1200">
                <a:latin typeface="Times New Roman" panose="02020603050405020304" pitchFamily="18" charset="0"/>
                <a:hlinkClick r:id="rId3"/>
              </a:rPr>
              <a:t> </a:t>
            </a:r>
            <a:r>
              <a:rPr lang="en-US" altLang="en-US" sz="1200">
                <a:latin typeface="Times New Roman" panose="02020603050405020304" pitchFamily="18" charset="0"/>
              </a:rPr>
              <a:t>- linear &amp; circular cases - netfirms </a:t>
            </a:r>
          </a:p>
          <a:p>
            <a:pPr eaLnBrk="1" hangingPunct="1"/>
            <a:r>
              <a:rPr lang="en-US" altLang="en-US" sz="1200">
                <a:latin typeface="Times New Roman" panose="02020603050405020304" pitchFamily="18" charset="0"/>
                <a:hlinkClick r:id="rId5"/>
              </a:rPr>
              <a:t>Table Cloth &amp; Other Newton 1st Law Demos</a:t>
            </a:r>
            <a:r>
              <a:rPr lang="en-US" altLang="en-US" sz="1200">
                <a:latin typeface="Times New Roman" panose="02020603050405020304" pitchFamily="18" charset="0"/>
                <a:hlinkClick r:id="rId3"/>
              </a:rPr>
              <a:t> </a:t>
            </a:r>
            <a:r>
              <a:rPr lang="en-GB" altLang="en-US" sz="1200">
                <a:latin typeface="Times New Roman" panose="02020603050405020304" pitchFamily="18" charset="0"/>
              </a:rPr>
              <a:t>- 'Whys Guy' Video Clip (3 mins) (1st of 2 clips) </a:t>
            </a:r>
          </a:p>
          <a:p>
            <a:pPr eaLnBrk="1" hangingPunct="1"/>
            <a:r>
              <a:rPr lang="en-US" altLang="en-US" sz="1200">
                <a:latin typeface="Times New Roman" panose="02020603050405020304" pitchFamily="18" charset="0"/>
                <a:hlinkClick r:id="rId6"/>
              </a:rPr>
              <a:t>Inertia of a lead brick &amp; Circular motion of a water glass </a:t>
            </a:r>
            <a:r>
              <a:rPr lang="en-GB" altLang="en-US" sz="1200">
                <a:latin typeface="Times New Roman" panose="02020603050405020304" pitchFamily="18" charset="0"/>
              </a:rPr>
              <a:t>- 'Whys Guy' Video Clip (3 mins) (2nd of 2 clips) </a:t>
            </a:r>
          </a:p>
          <a:p>
            <a:pPr eaLnBrk="1" hangingPunct="1"/>
            <a:r>
              <a:rPr lang="en-US" altLang="en-US" sz="1200">
                <a:latin typeface="Times New Roman" panose="02020603050405020304" pitchFamily="18" charset="0"/>
                <a:hlinkClick r:id="rId7"/>
              </a:rPr>
              <a:t>Air Track</a:t>
            </a:r>
            <a:r>
              <a:rPr lang="en-US" altLang="en-US" sz="1200">
                <a:latin typeface="Times New Roman" panose="02020603050405020304" pitchFamily="18" charset="0"/>
                <a:hlinkClick r:id="rId3"/>
              </a:rPr>
              <a:t> </a:t>
            </a:r>
            <a:r>
              <a:rPr lang="en-US" altLang="en-US" sz="1200">
                <a:latin typeface="Times New Roman" panose="02020603050405020304" pitchFamily="18" charset="0"/>
              </a:rPr>
              <a:t>- Explore Science </a:t>
            </a:r>
          </a:p>
          <a:p>
            <a:pPr eaLnBrk="1" hangingPunct="1"/>
            <a:r>
              <a:rPr lang="en-US" altLang="en-US" sz="1200">
                <a:latin typeface="Times New Roman" panose="02020603050405020304" pitchFamily="18" charset="0"/>
                <a:hlinkClick r:id="rId8"/>
              </a:rPr>
              <a:t>Force on a Wing </a:t>
            </a:r>
            <a:r>
              <a:rPr lang="en-US" altLang="en-US" sz="1200">
                <a:latin typeface="Times New Roman" panose="02020603050405020304" pitchFamily="18" charset="0"/>
              </a:rPr>
              <a:t>- Explore Science </a:t>
            </a:r>
          </a:p>
          <a:p>
            <a:pPr eaLnBrk="1" hangingPunct="1"/>
            <a:r>
              <a:rPr lang="en-US" altLang="en-US" sz="1200">
                <a:latin typeface="Times New Roman" panose="02020603050405020304" pitchFamily="18" charset="0"/>
                <a:hlinkClick r:id="rId9"/>
              </a:rPr>
              <a:t>Space Cadet</a:t>
            </a:r>
            <a:r>
              <a:rPr lang="en-US" altLang="en-US" sz="1200">
                <a:latin typeface="Times New Roman" panose="02020603050405020304" pitchFamily="18" charset="0"/>
                <a:hlinkClick r:id="rId3"/>
              </a:rPr>
              <a:t> </a:t>
            </a:r>
            <a:r>
              <a:rPr lang="en-GB" altLang="en-US" sz="1200">
                <a:latin typeface="Times New Roman" panose="02020603050405020304" pitchFamily="18" charset="0"/>
              </a:rPr>
              <a:t>- Control a space ship using Newton's 1st law &amp; turning forces - by eChalk </a:t>
            </a:r>
          </a:p>
          <a:p>
            <a:pPr eaLnBrk="1" hangingPunct="1"/>
            <a:r>
              <a:rPr lang="en-US" altLang="en-US" sz="1200">
                <a:latin typeface="Times New Roman" panose="02020603050405020304" pitchFamily="18" charset="0"/>
                <a:hlinkClick r:id="rId10"/>
              </a:rPr>
              <a:t>Newton's 2nd Law Experiment</a:t>
            </a:r>
            <a:r>
              <a:rPr lang="en-US" altLang="en-US" sz="1200">
                <a:latin typeface="Times New Roman" panose="02020603050405020304" pitchFamily="18" charset="0"/>
                <a:hlinkClick r:id="rId3"/>
              </a:rPr>
              <a:t> </a:t>
            </a:r>
            <a:r>
              <a:rPr lang="en-US" altLang="en-US" sz="1200">
                <a:latin typeface="Times New Roman" panose="02020603050405020304" pitchFamily="18" charset="0"/>
              </a:rPr>
              <a:t>- Fendt </a:t>
            </a:r>
          </a:p>
          <a:p>
            <a:pPr eaLnBrk="1" hangingPunct="1"/>
            <a:r>
              <a:rPr lang="en-US" altLang="en-US" sz="1200">
                <a:latin typeface="Times New Roman" panose="02020603050405020304" pitchFamily="18" charset="0"/>
                <a:hlinkClick r:id="rId11"/>
              </a:rPr>
              <a:t>Pendulum in an accelerated car</a:t>
            </a:r>
            <a:r>
              <a:rPr lang="en-US" altLang="en-US" sz="1200">
                <a:latin typeface="Times New Roman" panose="02020603050405020304" pitchFamily="18" charset="0"/>
                <a:hlinkClick r:id="rId3"/>
              </a:rPr>
              <a:t> </a:t>
            </a:r>
            <a:r>
              <a:rPr lang="en-US" altLang="en-US" sz="1200">
                <a:latin typeface="Times New Roman" panose="02020603050405020304" pitchFamily="18" charset="0"/>
              </a:rPr>
              <a:t>- NTNU </a:t>
            </a:r>
          </a:p>
          <a:p>
            <a:pPr eaLnBrk="1" hangingPunct="1"/>
            <a:r>
              <a:rPr lang="en-US" altLang="en-US" sz="1200">
                <a:latin typeface="Times New Roman" panose="02020603050405020304" pitchFamily="18" charset="0"/>
                <a:hlinkClick r:id="rId12"/>
              </a:rPr>
              <a:t>Acceleration meter </a:t>
            </a:r>
            <a:r>
              <a:rPr lang="en-US" altLang="en-US" sz="1200">
                <a:latin typeface="Times New Roman" panose="02020603050405020304" pitchFamily="18" charset="0"/>
              </a:rPr>
              <a:t>- NTNU </a:t>
            </a:r>
          </a:p>
          <a:p>
            <a:pPr eaLnBrk="1" hangingPunct="1"/>
            <a:r>
              <a:rPr lang="en-US" altLang="en-US" sz="1200">
                <a:latin typeface="Times New Roman" panose="02020603050405020304" pitchFamily="18" charset="0"/>
                <a:hlinkClick r:id="rId13"/>
              </a:rPr>
              <a:t>Sailing a boat</a:t>
            </a:r>
            <a:r>
              <a:rPr lang="en-US" altLang="en-US" sz="1200">
                <a:latin typeface="Times New Roman" panose="02020603050405020304" pitchFamily="18" charset="0"/>
              </a:rPr>
              <a:t>- NTNU </a:t>
            </a:r>
            <a:endParaRPr lang="en-US" altLang="en-US" sz="1200">
              <a:latin typeface="Times New Roman" panose="02020603050405020304" pitchFamily="18" charset="0"/>
              <a:hlinkClick r:id="rId14"/>
            </a:endParaRPr>
          </a:p>
          <a:p>
            <a:pPr eaLnBrk="1" hangingPunct="1"/>
            <a:r>
              <a:rPr lang="en-US" altLang="en-US" sz="1200">
                <a:latin typeface="Times New Roman" panose="02020603050405020304" pitchFamily="18" charset="0"/>
                <a:hlinkClick r:id="rId14"/>
              </a:rPr>
              <a:t>Free-fall Lab</a:t>
            </a:r>
            <a:r>
              <a:rPr lang="en-US" altLang="en-US" sz="1200">
                <a:latin typeface="Times New Roman" panose="02020603050405020304" pitchFamily="18" charset="0"/>
              </a:rPr>
              <a:t>- Explore Science </a:t>
            </a:r>
            <a:endParaRPr lang="en-US" altLang="en-US" sz="1200">
              <a:latin typeface="Times New Roman" panose="02020603050405020304" pitchFamily="18" charset="0"/>
              <a:hlinkClick r:id="rId15"/>
            </a:endParaRPr>
          </a:p>
        </p:txBody>
      </p:sp>
      <p:sp>
        <p:nvSpPr>
          <p:cNvPr id="5" name="Rectangle 4">
            <a:extLst>
              <a:ext uri="{FF2B5EF4-FFF2-40B4-BE49-F238E27FC236}">
                <a16:creationId xmlns:a16="http://schemas.microsoft.com/office/drawing/2014/main" id="{EC0D6A75-A95F-0F44-D3AD-97685A44BC2B}"/>
              </a:ext>
            </a:extLst>
          </p:cNvPr>
          <p:cNvSpPr>
            <a:spLocks noGrp="1" noChangeArrowheads="1"/>
          </p:cNvSpPr>
          <p:nvPr/>
        </p:nvSpPr>
        <p:spPr bwMode="auto">
          <a:xfrm>
            <a:off x="5013325" y="165100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sz="1800">
                <a:solidFill>
                  <a:schemeClr val="tx1"/>
                </a:solidFill>
                <a:latin typeface="+mn-lt"/>
              </a:defRPr>
            </a:lvl4pPr>
            <a:lvl5pPr marL="2057400" indent="-228600" algn="l" rtl="0" eaLnBrk="0" fontAlgn="base" hangingPunct="0">
              <a:spcBef>
                <a:spcPct val="20000"/>
              </a:spcBef>
              <a:spcAft>
                <a:spcPct val="0"/>
              </a:spcAft>
              <a:buChar char="»"/>
              <a:defRPr sz="18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eaLnBrk="1" hangingPunct="1"/>
            <a:r>
              <a:rPr lang="en-US" altLang="en-US" sz="1200">
                <a:latin typeface="Times New Roman" panose="02020603050405020304" pitchFamily="18" charset="0"/>
                <a:hlinkClick r:id="rId15"/>
              </a:rPr>
              <a:t>Galileo Time of Fall Demonstration</a:t>
            </a:r>
            <a:r>
              <a:rPr lang="en-US" altLang="en-US" sz="1200">
                <a:latin typeface="Times New Roman" panose="02020603050405020304" pitchFamily="18" charset="0"/>
                <a:hlinkClick r:id="rId3"/>
              </a:rPr>
              <a:t> </a:t>
            </a:r>
            <a:r>
              <a:rPr lang="en-GB" altLang="en-US" sz="1200">
                <a:latin typeface="Times New Roman" panose="02020603050405020304" pitchFamily="18" charset="0"/>
              </a:rPr>
              <a:t>- 'Whys Guy' Video Clip (3 mins) - Time of fall independent of mass - Leads slug and feather with and without air resistance. (1st of 2 clips) </a:t>
            </a:r>
          </a:p>
          <a:p>
            <a:pPr eaLnBrk="1" hangingPunct="1"/>
            <a:r>
              <a:rPr lang="en-US" altLang="en-US" sz="1200">
                <a:latin typeface="Times New Roman" panose="02020603050405020304" pitchFamily="18" charset="0"/>
                <a:hlinkClick r:id="rId16"/>
              </a:rPr>
              <a:t>Distance Proportional to Time of Fall Squared Demonstration </a:t>
            </a:r>
            <a:r>
              <a:rPr lang="en-GB" altLang="en-US" sz="1200">
                <a:latin typeface="Times New Roman" panose="02020603050405020304" pitchFamily="18" charset="0"/>
              </a:rPr>
              <a:t>- 'Whys Guy' Video Clip (3:30 mins) - Falling distance proportional to the time of fall squared. (2nd of 2 clips some microphone problems) </a:t>
            </a:r>
          </a:p>
          <a:p>
            <a:pPr eaLnBrk="1" hangingPunct="1"/>
            <a:r>
              <a:rPr lang="en-US" altLang="en-US" sz="1200">
                <a:latin typeface="Times New Roman" panose="02020603050405020304" pitchFamily="18" charset="0"/>
                <a:hlinkClick r:id="rId17"/>
              </a:rPr>
              <a:t>Lunar Lander</a:t>
            </a:r>
            <a:r>
              <a:rPr lang="en-US" altLang="en-US" sz="1200">
                <a:latin typeface="Times New Roman" panose="02020603050405020304" pitchFamily="18" charset="0"/>
                <a:hlinkClick r:id="rId3"/>
              </a:rPr>
              <a:t> </a:t>
            </a:r>
            <a:r>
              <a:rPr lang="en-GB" altLang="en-US" sz="1200">
                <a:latin typeface="Times New Roman" panose="02020603050405020304" pitchFamily="18" charset="0"/>
              </a:rPr>
              <a:t>- PhET - Can you avoid the boulder field and land safely, just before your fuel runs out, as Neil Armstrong did in 1969? Our version of this classic video game accurately simulates the real motion of the lunar lander with the correct mass, thrust, fuel consumption rate, and lunar gravity. The real lunar lander is very hard to control. </a:t>
            </a:r>
          </a:p>
          <a:p>
            <a:pPr eaLnBrk="1" hangingPunct="1"/>
            <a:r>
              <a:rPr lang="en-US" altLang="en-US" sz="1200">
                <a:latin typeface="Times New Roman" panose="02020603050405020304" pitchFamily="18" charset="0"/>
                <a:hlinkClick r:id="rId18"/>
              </a:rPr>
              <a:t>Moonlander </a:t>
            </a:r>
            <a:r>
              <a:rPr lang="en-GB" altLang="en-US" sz="1200">
                <a:latin typeface="Times New Roman" panose="02020603050405020304" pitchFamily="18" charset="0"/>
              </a:rPr>
              <a:t>Use your thrusters to overcome the effects of gravity and bring the moonlander safely down to earth. </a:t>
            </a:r>
            <a:endParaRPr lang="en-US" altLang="en-US" sz="1200">
              <a:latin typeface="Times New Roman" panose="02020603050405020304" pitchFamily="18" charset="0"/>
              <a:hlinkClick r:id="rId3"/>
            </a:endParaRPr>
          </a:p>
          <a:p>
            <a:pPr eaLnBrk="1" hangingPunct="1"/>
            <a:r>
              <a:rPr lang="en-US" altLang="en-US" sz="1200">
                <a:latin typeface="Times New Roman" panose="02020603050405020304" pitchFamily="18" charset="0"/>
              </a:rPr>
              <a:t>BBC KS3 Bitesize Revision: </a:t>
            </a:r>
            <a:r>
              <a:rPr lang="en-US" altLang="en-US" sz="1200">
                <a:latin typeface="Times New Roman" panose="02020603050405020304" pitchFamily="18" charset="0"/>
                <a:hlinkClick r:id="rId19"/>
              </a:rPr>
              <a:t>Mass and gravity</a:t>
            </a:r>
            <a:r>
              <a:rPr lang="en-US" altLang="en-US" sz="1200">
                <a:latin typeface="Times New Roman" panose="02020603050405020304" pitchFamily="18" charset="0"/>
                <a:hlinkClick r:id="rId3"/>
              </a:rPr>
              <a:t> </a:t>
            </a:r>
            <a:r>
              <a:rPr lang="en-US" altLang="en-US" sz="1200">
                <a:latin typeface="Times New Roman" panose="02020603050405020304" pitchFamily="18" charset="0"/>
              </a:rPr>
              <a:t> </a:t>
            </a:r>
            <a:r>
              <a:rPr lang="en-US" altLang="en-US" sz="1200">
                <a:latin typeface="Times New Roman" panose="02020603050405020304" pitchFamily="18" charset="0"/>
                <a:hlinkClick r:id="rId20"/>
              </a:rPr>
              <a:t>Weight</a:t>
            </a:r>
            <a:r>
              <a:rPr lang="en-US" altLang="en-US" sz="1200">
                <a:latin typeface="Times New Roman" panose="02020603050405020304" pitchFamily="18" charset="0"/>
                <a:hlinkClick r:id="rId3"/>
              </a:rPr>
              <a:t> </a:t>
            </a:r>
            <a:endParaRPr lang="en-US" altLang="en-US" sz="1200">
              <a:latin typeface="Times New Roman" panose="02020603050405020304" pitchFamily="18" charset="0"/>
              <a:hlinkClick r:id="rId21"/>
            </a:endParaRPr>
          </a:p>
          <a:p>
            <a:pPr eaLnBrk="1" hangingPunct="1"/>
            <a:r>
              <a:rPr lang="en-US" altLang="en-US" sz="1200">
                <a:latin typeface="Times New Roman" panose="02020603050405020304" pitchFamily="18" charset="0"/>
                <a:hlinkClick r:id="rId21"/>
              </a:rPr>
              <a:t>The Ramp</a:t>
            </a:r>
            <a:r>
              <a:rPr lang="en-GB" altLang="en-US" sz="1200">
                <a:latin typeface="Times New Roman" panose="02020603050405020304" pitchFamily="18" charset="0"/>
              </a:rPr>
              <a:t>- PhET- Explore forces, energy and work as you push household objects up and down a ramp. Lower and raise the ramp to see how the angle of inclination affects the parallel forces acting on the file cabinet. Graphs show forces, energy and work. . </a:t>
            </a:r>
          </a:p>
        </p:txBody>
      </p:sp>
    </p:spTree>
    <p:extLst>
      <p:ext uri="{BB962C8B-B14F-4D97-AF65-F5344CB8AC3E}">
        <p14:creationId xmlns:p14="http://schemas.microsoft.com/office/powerpoint/2010/main" val="33118964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2792</TotalTime>
  <Words>1637</Words>
  <Application>Microsoft Office PowerPoint</Application>
  <PresentationFormat>Widescreen</PresentationFormat>
  <Paragraphs>117</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2 Newton’s Laws of motion and conservation laws</vt:lpstr>
      <vt:lpstr>Conservation of mass</vt:lpstr>
      <vt:lpstr>What is momentum</vt:lpstr>
      <vt:lpstr>Conservation of momentum (1st Law)</vt:lpstr>
      <vt:lpstr>What does conservation of momentum mean</vt:lpstr>
      <vt:lpstr>Conservation of angular momentum</vt:lpstr>
      <vt:lpstr>PowerPoint Presentation</vt:lpstr>
      <vt:lpstr>What is energy </vt:lpstr>
      <vt:lpstr>Kinetic and gravitational potential energy</vt:lpstr>
      <vt:lpstr>Conservation of energy</vt:lpstr>
      <vt:lpstr>Weight</vt:lpstr>
      <vt:lpstr>Force in terms of acceleration(2nd Law)</vt:lpstr>
      <vt:lpstr>Reaction forces(3rd Law)</vt:lpstr>
      <vt:lpstr>PowerPoint Presentation</vt:lpstr>
      <vt:lpstr>Free body diagrams</vt:lpstr>
      <vt:lpstr>Terminal speed</vt:lpstr>
      <vt:lpstr>Exercises</vt:lpstr>
      <vt:lpstr>PowerPoint Presentation</vt:lpstr>
      <vt:lpstr>PowerPoint Presentation</vt:lpstr>
      <vt:lpstr>PowerPoint Presentation</vt:lpstr>
      <vt:lpstr>Further Revision material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Sandever</dc:creator>
  <cp:lastModifiedBy>Chris Sandever</cp:lastModifiedBy>
  <cp:revision>56</cp:revision>
  <dcterms:created xsi:type="dcterms:W3CDTF">2023-01-07T19:25:29Z</dcterms:created>
  <dcterms:modified xsi:type="dcterms:W3CDTF">2023-01-30T16:34:35Z</dcterms:modified>
</cp:coreProperties>
</file>