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tags/tag6.xml" ContentType="application/vnd.openxmlformats-officedocument.presentationml.tags+xml"/>
  <Override PartName="/ppt/notesSlides/notesSlide6.xml" ContentType="application/vnd.openxmlformats-officedocument.presentationml.notesSlide+xml"/>
  <Override PartName="/ppt/tags/tag7.xml" ContentType="application/vnd.openxmlformats-officedocument.presentationml.tags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1"/>
  </p:sldMasterIdLst>
  <p:notesMasterIdLst>
    <p:notesMasterId r:id="rId10"/>
  </p:notesMasterIdLst>
  <p:sldIdLst>
    <p:sldId id="256" r:id="rId2"/>
    <p:sldId id="257" r:id="rId3"/>
    <p:sldId id="264" r:id="rId4"/>
    <p:sldId id="259" r:id="rId5"/>
    <p:sldId id="260" r:id="rId6"/>
    <p:sldId id="265" r:id="rId7"/>
    <p:sldId id="266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494B60-38F9-EE40-BEC7-C74CB3216588}" v="218" dt="2025-04-28T14:33:12.2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–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544"/>
    <p:restoredTop sz="89060"/>
  </p:normalViewPr>
  <p:slideViewPr>
    <p:cSldViewPr snapToGrid="0" snapToObjects="1">
      <p:cViewPr>
        <p:scale>
          <a:sx n="97" d="100"/>
          <a:sy n="97" d="100"/>
        </p:scale>
        <p:origin x="144" y="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ivia Mathias (2204331)" userId="22b80f97-fa3a-4d48-819a-3b209c0f5c6c" providerId="ADAL" clId="{B6494B60-38F9-EE40-BEC7-C74CB3216588}"/>
    <pc:docChg chg="undo custSel addSld delSld modSld sldOrd">
      <pc:chgData name="Olivia Mathias (2204331)" userId="22b80f97-fa3a-4d48-819a-3b209c0f5c6c" providerId="ADAL" clId="{B6494B60-38F9-EE40-BEC7-C74CB3216588}" dt="2025-04-28T14:38:02.088" v="7299" actId="20577"/>
      <pc:docMkLst>
        <pc:docMk/>
      </pc:docMkLst>
      <pc:sldChg chg="addSp delSp modSp mod modTransition setBg addAnim delAnim modAnim delDesignElem modNotesTx">
        <pc:chgData name="Olivia Mathias (2204331)" userId="22b80f97-fa3a-4d48-819a-3b209c0f5c6c" providerId="ADAL" clId="{B6494B60-38F9-EE40-BEC7-C74CB3216588}" dt="2025-04-28T14:37:23.760" v="7288" actId="20577"/>
        <pc:sldMkLst>
          <pc:docMk/>
          <pc:sldMk cId="0" sldId="256"/>
        </pc:sldMkLst>
        <pc:spChg chg="mod ord">
          <ac:chgData name="Olivia Mathias (2204331)" userId="22b80f97-fa3a-4d48-819a-3b209c0f5c6c" providerId="ADAL" clId="{B6494B60-38F9-EE40-BEC7-C74CB3216588}" dt="2025-04-27T18:22:26.166" v="3600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Olivia Mathias (2204331)" userId="22b80f97-fa3a-4d48-819a-3b209c0f5c6c" providerId="ADAL" clId="{B6494B60-38F9-EE40-BEC7-C74CB3216588}" dt="2025-04-27T18:22:26.166" v="3600" actId="26606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Olivia Mathias (2204331)" userId="22b80f97-fa3a-4d48-819a-3b209c0f5c6c" providerId="ADAL" clId="{B6494B60-38F9-EE40-BEC7-C74CB3216588}" dt="2025-04-27T18:15:23.818" v="3456" actId="26606"/>
          <ac:spMkLst>
            <pc:docMk/>
            <pc:sldMk cId="0" sldId="256"/>
            <ac:spMk id="5" creationId="{6995F625-BE4F-4433-8290-5DF0E8589F50}"/>
          </ac:spMkLst>
        </pc:spChg>
        <pc:spChg chg="add del">
          <ac:chgData name="Olivia Mathias (2204331)" userId="22b80f97-fa3a-4d48-819a-3b209c0f5c6c" providerId="ADAL" clId="{B6494B60-38F9-EE40-BEC7-C74CB3216588}" dt="2025-04-27T18:15:23.818" v="3456" actId="26606"/>
          <ac:spMkLst>
            <pc:docMk/>
            <pc:sldMk cId="0" sldId="256"/>
            <ac:spMk id="6" creationId="{80102662-1FA4-4C7A-B144-19699DF43508}"/>
          </ac:spMkLst>
        </pc:spChg>
        <pc:spChg chg="add del">
          <ac:chgData name="Olivia Mathias (2204331)" userId="22b80f97-fa3a-4d48-819a-3b209c0f5c6c" providerId="ADAL" clId="{B6494B60-38F9-EE40-BEC7-C74CB3216588}" dt="2025-04-27T18:15:23.818" v="3456" actId="26606"/>
          <ac:spMkLst>
            <pc:docMk/>
            <pc:sldMk cId="0" sldId="256"/>
            <ac:spMk id="7" creationId="{655E224A-5F26-423E-949C-07A720F39A44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6"/>
            <ac:spMk id="8" creationId="{6F5A5072-7B47-4D32-B52A-4EBBF590B8A5}"/>
          </ac:spMkLst>
        </pc:spChg>
        <pc:spChg chg="add del">
          <ac:chgData name="Olivia Mathias (2204331)" userId="22b80f97-fa3a-4d48-819a-3b209c0f5c6c" providerId="ADAL" clId="{B6494B60-38F9-EE40-BEC7-C74CB3216588}" dt="2025-04-27T18:15:23.818" v="3456" actId="26606"/>
          <ac:spMkLst>
            <pc:docMk/>
            <pc:sldMk cId="0" sldId="256"/>
            <ac:spMk id="9" creationId="{A6F1DA18-4CA4-40CF-9ACA-105D8373B672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6"/>
            <ac:spMk id="10" creationId="{9715DAF0-AE1B-46C9-8A6B-DB2AA05AB91D}"/>
          </ac:spMkLst>
        </pc:spChg>
        <pc:spChg chg="add del">
          <ac:chgData name="Olivia Mathias (2204331)" userId="22b80f97-fa3a-4d48-819a-3b209c0f5c6c" providerId="ADAL" clId="{B6494B60-38F9-EE40-BEC7-C74CB3216588}" dt="2025-04-27T18:15:23.818" v="3456" actId="26606"/>
          <ac:spMkLst>
            <pc:docMk/>
            <pc:sldMk cId="0" sldId="256"/>
            <ac:spMk id="11" creationId="{7C6D1B74-744B-4231-97DB-86B4C9C5E2D3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6"/>
            <ac:spMk id="12" creationId="{6016219D-510E-4184-9090-6D5578A87BD1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6"/>
            <ac:spMk id="14" creationId="{AFF4A713-7B75-4B21-90D7-5AB19547C728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6"/>
            <ac:spMk id="16" creationId="{DC631C0B-6DA6-4E57-8231-CE32B3434A7E}"/>
          </ac:spMkLst>
        </pc:spChg>
        <pc:spChg chg="add del">
          <ac:chgData name="Olivia Mathias (2204331)" userId="22b80f97-fa3a-4d48-819a-3b209c0f5c6c" providerId="ADAL" clId="{B6494B60-38F9-EE40-BEC7-C74CB3216588}" dt="2025-04-27T18:18:19.788" v="3541" actId="26606"/>
          <ac:spMkLst>
            <pc:docMk/>
            <pc:sldMk cId="0" sldId="256"/>
            <ac:spMk id="17" creationId="{6F5A5072-7B47-4D32-B52A-4EBBF590B8A5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6"/>
            <ac:spMk id="18" creationId="{C29501E6-A978-4A61-9689-9085AF97A53A}"/>
          </ac:spMkLst>
        </pc:spChg>
        <pc:spChg chg="add del">
          <ac:chgData name="Olivia Mathias (2204331)" userId="22b80f97-fa3a-4d48-819a-3b209c0f5c6c" providerId="ADAL" clId="{B6494B60-38F9-EE40-BEC7-C74CB3216588}" dt="2025-04-27T18:18:19.788" v="3541" actId="26606"/>
          <ac:spMkLst>
            <pc:docMk/>
            <pc:sldMk cId="0" sldId="256"/>
            <ac:spMk id="19" creationId="{9715DAF0-AE1B-46C9-8A6B-DB2AA05AB91D}"/>
          </ac:spMkLst>
        </pc:spChg>
        <pc:spChg chg="add del">
          <ac:chgData name="Olivia Mathias (2204331)" userId="22b80f97-fa3a-4d48-819a-3b209c0f5c6c" providerId="ADAL" clId="{B6494B60-38F9-EE40-BEC7-C74CB3216588}" dt="2025-04-27T18:15:04.195" v="3442" actId="26606"/>
          <ac:spMkLst>
            <pc:docMk/>
            <pc:sldMk cId="0" sldId="256"/>
            <ac:spMk id="20" creationId="{9095C1F4-AE7F-44E4-8693-40D3D6831140}"/>
          </ac:spMkLst>
        </pc:spChg>
        <pc:spChg chg="add del">
          <ac:chgData name="Olivia Mathias (2204331)" userId="22b80f97-fa3a-4d48-819a-3b209c0f5c6c" providerId="ADAL" clId="{B6494B60-38F9-EE40-BEC7-C74CB3216588}" dt="2025-04-27T18:14:15.853" v="3434" actId="26606"/>
          <ac:spMkLst>
            <pc:docMk/>
            <pc:sldMk cId="0" sldId="256"/>
            <ac:spMk id="23" creationId="{934F1179-B481-4F9E-BCA3-AFB972070F83}"/>
          </ac:spMkLst>
        </pc:spChg>
        <pc:spChg chg="add del">
          <ac:chgData name="Olivia Mathias (2204331)" userId="22b80f97-fa3a-4d48-819a-3b209c0f5c6c" providerId="ADAL" clId="{B6494B60-38F9-EE40-BEC7-C74CB3216588}" dt="2025-04-27T18:15:28.031" v="3460" actId="26606"/>
          <ac:spMkLst>
            <pc:docMk/>
            <pc:sldMk cId="0" sldId="256"/>
            <ac:spMk id="24" creationId="{B66F8A2C-B8CF-4B20-9A73-2ADCF6302755}"/>
          </ac:spMkLst>
        </pc:spChg>
        <pc:spChg chg="add del">
          <ac:chgData name="Olivia Mathias (2204331)" userId="22b80f97-fa3a-4d48-819a-3b209c0f5c6c" providerId="ADAL" clId="{B6494B60-38F9-EE40-BEC7-C74CB3216588}" dt="2025-04-27T18:14:15.853" v="3434" actId="26606"/>
          <ac:spMkLst>
            <pc:docMk/>
            <pc:sldMk cId="0" sldId="256"/>
            <ac:spMk id="25" creationId="{827DC2C4-B485-428A-BF4A-472D2967F47F}"/>
          </ac:spMkLst>
        </pc:spChg>
        <pc:spChg chg="add del">
          <ac:chgData name="Olivia Mathias (2204331)" userId="22b80f97-fa3a-4d48-819a-3b209c0f5c6c" providerId="ADAL" clId="{B6494B60-38F9-EE40-BEC7-C74CB3216588}" dt="2025-04-27T18:15:28.031" v="3460" actId="26606"/>
          <ac:spMkLst>
            <pc:docMk/>
            <pc:sldMk cId="0" sldId="256"/>
            <ac:spMk id="26" creationId="{180C23B1-7427-4DF4-BFF1-60CD7E93BC5F}"/>
          </ac:spMkLst>
        </pc:spChg>
        <pc:spChg chg="add del">
          <ac:chgData name="Olivia Mathias (2204331)" userId="22b80f97-fa3a-4d48-819a-3b209c0f5c6c" providerId="ADAL" clId="{B6494B60-38F9-EE40-BEC7-C74CB3216588}" dt="2025-04-27T18:14:15.853" v="3434" actId="26606"/>
          <ac:spMkLst>
            <pc:docMk/>
            <pc:sldMk cId="0" sldId="256"/>
            <ac:spMk id="27" creationId="{EE04B5EB-F158-4507-90DD-BD23620C7CC9}"/>
          </ac:spMkLst>
        </pc:spChg>
        <pc:spChg chg="add del">
          <ac:chgData name="Olivia Mathias (2204331)" userId="22b80f97-fa3a-4d48-819a-3b209c0f5c6c" providerId="ADAL" clId="{B6494B60-38F9-EE40-BEC7-C74CB3216588}" dt="2025-04-27T18:15:28.031" v="3460" actId="26606"/>
          <ac:spMkLst>
            <pc:docMk/>
            <pc:sldMk cId="0" sldId="256"/>
            <ac:spMk id="28" creationId="{B5DD78E9-DE0D-47AF-A0DB-F475221E3DC7}"/>
          </ac:spMkLst>
        </pc:spChg>
        <pc:spChg chg="add del">
          <ac:chgData name="Olivia Mathias (2204331)" userId="22b80f97-fa3a-4d48-819a-3b209c0f5c6c" providerId="ADAL" clId="{B6494B60-38F9-EE40-BEC7-C74CB3216588}" dt="2025-04-27T18:15:04.195" v="3442" actId="26606"/>
          <ac:spMkLst>
            <pc:docMk/>
            <pc:sldMk cId="0" sldId="256"/>
            <ac:spMk id="29" creationId="{871AEA07-1E14-44B4-8E55-64EF049CD66F}"/>
          </ac:spMkLst>
        </pc:spChg>
        <pc:spChg chg="add del">
          <ac:chgData name="Olivia Mathias (2204331)" userId="22b80f97-fa3a-4d48-819a-3b209c0f5c6c" providerId="ADAL" clId="{B6494B60-38F9-EE40-BEC7-C74CB3216588}" dt="2025-04-27T18:15:28.031" v="3460" actId="26606"/>
          <ac:spMkLst>
            <pc:docMk/>
            <pc:sldMk cId="0" sldId="256"/>
            <ac:spMk id="30" creationId="{A118D329-2010-4A15-B57C-429FFAE35B11}"/>
          </ac:spMkLst>
        </pc:spChg>
        <pc:spChg chg="add del">
          <ac:chgData name="Olivia Mathias (2204331)" userId="22b80f97-fa3a-4d48-819a-3b209c0f5c6c" providerId="ADAL" clId="{B6494B60-38F9-EE40-BEC7-C74CB3216588}" dt="2025-04-27T18:14:14.793" v="3433" actId="26606"/>
          <ac:spMkLst>
            <pc:docMk/>
            <pc:sldMk cId="0" sldId="256"/>
            <ac:spMk id="32" creationId="{4522B21E-B2B9-4C72-9A71-C87EFD137480}"/>
          </ac:spMkLst>
        </pc:spChg>
        <pc:spChg chg="add del">
          <ac:chgData name="Olivia Mathias (2204331)" userId="22b80f97-fa3a-4d48-819a-3b209c0f5c6c" providerId="ADAL" clId="{B6494B60-38F9-EE40-BEC7-C74CB3216588}" dt="2025-04-27T18:15:57.316" v="3468" actId="26606"/>
          <ac:spMkLst>
            <pc:docMk/>
            <pc:sldMk cId="0" sldId="256"/>
            <ac:spMk id="33" creationId="{6995F625-BE4F-4433-8290-5DF0E8589F50}"/>
          </ac:spMkLst>
        </pc:spChg>
        <pc:spChg chg="add del">
          <ac:chgData name="Olivia Mathias (2204331)" userId="22b80f97-fa3a-4d48-819a-3b209c0f5c6c" providerId="ADAL" clId="{B6494B60-38F9-EE40-BEC7-C74CB3216588}" dt="2025-04-27T18:14:14.793" v="3433" actId="26606"/>
          <ac:spMkLst>
            <pc:docMk/>
            <pc:sldMk cId="0" sldId="256"/>
            <ac:spMk id="34" creationId="{5EB7D2A2-F448-44D4-938C-DC84CBCB3B1E}"/>
          </ac:spMkLst>
        </pc:spChg>
        <pc:spChg chg="add del">
          <ac:chgData name="Olivia Mathias (2204331)" userId="22b80f97-fa3a-4d48-819a-3b209c0f5c6c" providerId="ADAL" clId="{B6494B60-38F9-EE40-BEC7-C74CB3216588}" dt="2025-04-27T18:15:57.316" v="3468" actId="26606"/>
          <ac:spMkLst>
            <pc:docMk/>
            <pc:sldMk cId="0" sldId="256"/>
            <ac:spMk id="35" creationId="{80102662-1FA4-4C7A-B144-19699DF43508}"/>
          </ac:spMkLst>
        </pc:spChg>
        <pc:spChg chg="add del">
          <ac:chgData name="Olivia Mathias (2204331)" userId="22b80f97-fa3a-4d48-819a-3b209c0f5c6c" providerId="ADAL" clId="{B6494B60-38F9-EE40-BEC7-C74CB3216588}" dt="2025-04-27T18:14:14.793" v="3433" actId="26606"/>
          <ac:spMkLst>
            <pc:docMk/>
            <pc:sldMk cId="0" sldId="256"/>
            <ac:spMk id="36" creationId="{871AEA07-1E14-44B4-8E55-64EF049CD66F}"/>
          </ac:spMkLst>
        </pc:spChg>
        <pc:spChg chg="add del">
          <ac:chgData name="Olivia Mathias (2204331)" userId="22b80f97-fa3a-4d48-819a-3b209c0f5c6c" providerId="ADAL" clId="{B6494B60-38F9-EE40-BEC7-C74CB3216588}" dt="2025-04-27T18:15:57.316" v="3468" actId="26606"/>
          <ac:spMkLst>
            <pc:docMk/>
            <pc:sldMk cId="0" sldId="256"/>
            <ac:spMk id="37" creationId="{655E224A-5F26-423E-949C-07A720F39A44}"/>
          </ac:spMkLst>
        </pc:spChg>
        <pc:spChg chg="add del">
          <ac:chgData name="Olivia Mathias (2204331)" userId="22b80f97-fa3a-4d48-819a-3b209c0f5c6c" providerId="ADAL" clId="{B6494B60-38F9-EE40-BEC7-C74CB3216588}" dt="2025-04-27T18:15:57.316" v="3468" actId="26606"/>
          <ac:spMkLst>
            <pc:docMk/>
            <pc:sldMk cId="0" sldId="256"/>
            <ac:spMk id="39" creationId="{A6F1DA18-4CA4-40CF-9ACA-105D8373B672}"/>
          </ac:spMkLst>
        </pc:spChg>
        <pc:spChg chg="add del">
          <ac:chgData name="Olivia Mathias (2204331)" userId="22b80f97-fa3a-4d48-819a-3b209c0f5c6c" providerId="ADAL" clId="{B6494B60-38F9-EE40-BEC7-C74CB3216588}" dt="2025-04-27T18:15:57.316" v="3468" actId="26606"/>
          <ac:spMkLst>
            <pc:docMk/>
            <pc:sldMk cId="0" sldId="256"/>
            <ac:spMk id="40" creationId="{7C6D1B74-744B-4231-97DB-86B4C9C5E2D3}"/>
          </ac:spMkLst>
        </pc:spChg>
        <pc:spChg chg="add del">
          <ac:chgData name="Olivia Mathias (2204331)" userId="22b80f97-fa3a-4d48-819a-3b209c0f5c6c" providerId="ADAL" clId="{B6494B60-38F9-EE40-BEC7-C74CB3216588}" dt="2025-04-27T18:17:41.287" v="3503" actId="26606"/>
          <ac:spMkLst>
            <pc:docMk/>
            <pc:sldMk cId="0" sldId="256"/>
            <ac:spMk id="44" creationId="{A8DB9CD9-59B1-4D73-BC4C-98796A48EF9B}"/>
          </ac:spMkLst>
        </pc:spChg>
        <pc:spChg chg="add del">
          <ac:chgData name="Olivia Mathias (2204331)" userId="22b80f97-fa3a-4d48-819a-3b209c0f5c6c" providerId="ADAL" clId="{B6494B60-38F9-EE40-BEC7-C74CB3216588}" dt="2025-04-27T18:17:41.287" v="3503" actId="26606"/>
          <ac:spMkLst>
            <pc:docMk/>
            <pc:sldMk cId="0" sldId="256"/>
            <ac:spMk id="45" creationId="{8874A6A9-41FF-4E33-AFA8-F9F81436A59E}"/>
          </ac:spMkLst>
        </pc:spChg>
        <pc:spChg chg="add del">
          <ac:chgData name="Olivia Mathias (2204331)" userId="22b80f97-fa3a-4d48-819a-3b209c0f5c6c" providerId="ADAL" clId="{B6494B60-38F9-EE40-BEC7-C74CB3216588}" dt="2025-04-27T18:18:19.788" v="3541" actId="26606"/>
          <ac:spMkLst>
            <pc:docMk/>
            <pc:sldMk cId="0" sldId="256"/>
            <ac:spMk id="47" creationId="{6016219D-510E-4184-9090-6D5578A87BD1}"/>
          </ac:spMkLst>
        </pc:spChg>
        <pc:spChg chg="add del">
          <ac:chgData name="Olivia Mathias (2204331)" userId="22b80f97-fa3a-4d48-819a-3b209c0f5c6c" providerId="ADAL" clId="{B6494B60-38F9-EE40-BEC7-C74CB3216588}" dt="2025-04-27T18:15:56.410" v="3465" actId="26606"/>
          <ac:spMkLst>
            <pc:docMk/>
            <pc:sldMk cId="0" sldId="256"/>
            <ac:spMk id="48" creationId="{B645BD8A-B13F-463A-9101-4FB883F064BD}"/>
          </ac:spMkLst>
        </pc:spChg>
        <pc:spChg chg="add del">
          <ac:chgData name="Olivia Mathias (2204331)" userId="22b80f97-fa3a-4d48-819a-3b209c0f5c6c" providerId="ADAL" clId="{B6494B60-38F9-EE40-BEC7-C74CB3216588}" dt="2025-04-27T18:18:19.788" v="3541" actId="26606"/>
          <ac:spMkLst>
            <pc:docMk/>
            <pc:sldMk cId="0" sldId="256"/>
            <ac:spMk id="49" creationId="{AFF4A713-7B75-4B21-90D7-5AB19547C728}"/>
          </ac:spMkLst>
        </pc:spChg>
        <pc:spChg chg="add del">
          <ac:chgData name="Olivia Mathias (2204331)" userId="22b80f97-fa3a-4d48-819a-3b209c0f5c6c" providerId="ADAL" clId="{B6494B60-38F9-EE40-BEC7-C74CB3216588}" dt="2025-04-27T18:15:56.410" v="3465" actId="26606"/>
          <ac:spMkLst>
            <pc:docMk/>
            <pc:sldMk cId="0" sldId="256"/>
            <ac:spMk id="50" creationId="{1AA55ABF-213F-4B65-8B7E-1ED8609F20FC}"/>
          </ac:spMkLst>
        </pc:spChg>
        <pc:spChg chg="add del">
          <ac:chgData name="Olivia Mathias (2204331)" userId="22b80f97-fa3a-4d48-819a-3b209c0f5c6c" providerId="ADAL" clId="{B6494B60-38F9-EE40-BEC7-C74CB3216588}" dt="2025-04-27T18:18:19.788" v="3541" actId="26606"/>
          <ac:spMkLst>
            <pc:docMk/>
            <pc:sldMk cId="0" sldId="256"/>
            <ac:spMk id="51" creationId="{DC631C0B-6DA6-4E57-8231-CE32B3434A7E}"/>
          </ac:spMkLst>
        </pc:spChg>
        <pc:spChg chg="add del">
          <ac:chgData name="Olivia Mathias (2204331)" userId="22b80f97-fa3a-4d48-819a-3b209c0f5c6c" providerId="ADAL" clId="{B6494B60-38F9-EE40-BEC7-C74CB3216588}" dt="2025-04-27T18:15:56.410" v="3465" actId="26606"/>
          <ac:spMkLst>
            <pc:docMk/>
            <pc:sldMk cId="0" sldId="256"/>
            <ac:spMk id="52" creationId="{F8DB4189-B5C4-45EA-AFC5-6739032B85FE}"/>
          </ac:spMkLst>
        </pc:spChg>
        <pc:spChg chg="add del">
          <ac:chgData name="Olivia Mathias (2204331)" userId="22b80f97-fa3a-4d48-819a-3b209c0f5c6c" providerId="ADAL" clId="{B6494B60-38F9-EE40-BEC7-C74CB3216588}" dt="2025-04-27T18:18:19.788" v="3541" actId="26606"/>
          <ac:spMkLst>
            <pc:docMk/>
            <pc:sldMk cId="0" sldId="256"/>
            <ac:spMk id="53" creationId="{C29501E6-A978-4A61-9689-9085AF97A53A}"/>
          </ac:spMkLst>
        </pc:spChg>
        <pc:spChg chg="add del">
          <ac:chgData name="Olivia Mathias (2204331)" userId="22b80f97-fa3a-4d48-819a-3b209c0f5c6c" providerId="ADAL" clId="{B6494B60-38F9-EE40-BEC7-C74CB3216588}" dt="2025-04-27T18:15:57.301" v="3467" actId="26606"/>
          <ac:spMkLst>
            <pc:docMk/>
            <pc:sldMk cId="0" sldId="256"/>
            <ac:spMk id="54" creationId="{8EEA5BB7-5B71-4B52-AD7F-3BA82A6177F2}"/>
          </ac:spMkLst>
        </pc:spChg>
        <pc:spChg chg="add del">
          <ac:chgData name="Olivia Mathias (2204331)" userId="22b80f97-fa3a-4d48-819a-3b209c0f5c6c" providerId="ADAL" clId="{B6494B60-38F9-EE40-BEC7-C74CB3216588}" dt="2025-04-27T18:15:57.301" v="3467" actId="26606"/>
          <ac:spMkLst>
            <pc:docMk/>
            <pc:sldMk cId="0" sldId="256"/>
            <ac:spMk id="55" creationId="{B645BD8A-B13F-463A-9101-4FB883F064BD}"/>
          </ac:spMkLst>
        </pc:spChg>
        <pc:spChg chg="add del">
          <ac:chgData name="Olivia Mathias (2204331)" userId="22b80f97-fa3a-4d48-819a-3b209c0f5c6c" providerId="ADAL" clId="{B6494B60-38F9-EE40-BEC7-C74CB3216588}" dt="2025-04-27T18:15:57.301" v="3467" actId="26606"/>
          <ac:spMkLst>
            <pc:docMk/>
            <pc:sldMk cId="0" sldId="256"/>
            <ac:spMk id="57" creationId="{94003B42-F17E-473C-9366-9369C047115C}"/>
          </ac:spMkLst>
        </pc:spChg>
        <pc:spChg chg="add del">
          <ac:chgData name="Olivia Mathias (2204331)" userId="22b80f97-fa3a-4d48-819a-3b209c0f5c6c" providerId="ADAL" clId="{B6494B60-38F9-EE40-BEC7-C74CB3216588}" dt="2025-04-27T18:15:57.301" v="3467" actId="26606"/>
          <ac:spMkLst>
            <pc:docMk/>
            <pc:sldMk cId="0" sldId="256"/>
            <ac:spMk id="59" creationId="{149DDF01-2EFB-49D0-864E-0CE29F33A69F}"/>
          </ac:spMkLst>
        </pc:spChg>
        <pc:spChg chg="add del">
          <ac:chgData name="Olivia Mathias (2204331)" userId="22b80f97-fa3a-4d48-819a-3b209c0f5c6c" providerId="ADAL" clId="{B6494B60-38F9-EE40-BEC7-C74CB3216588}" dt="2025-04-27T18:18:27.921" v="3543" actId="26606"/>
          <ac:spMkLst>
            <pc:docMk/>
            <pc:sldMk cId="0" sldId="256"/>
            <ac:spMk id="61" creationId="{43C48B49-6135-48B6-AC0F-97E5D8D1F03F}"/>
          </ac:spMkLst>
        </pc:spChg>
        <pc:spChg chg="add del">
          <ac:chgData name="Olivia Mathias (2204331)" userId="22b80f97-fa3a-4d48-819a-3b209c0f5c6c" providerId="ADAL" clId="{B6494B60-38F9-EE40-BEC7-C74CB3216588}" dt="2025-04-27T18:15:59.452" v="3470"/>
          <ac:spMkLst>
            <pc:docMk/>
            <pc:sldMk cId="0" sldId="256"/>
            <ac:spMk id="62" creationId="{AEFDCDD6-2444-445B-B2A6-41F0C73EF955}"/>
          </ac:spMkLst>
        </pc:spChg>
        <pc:spChg chg="add del">
          <ac:chgData name="Olivia Mathias (2204331)" userId="22b80f97-fa3a-4d48-819a-3b209c0f5c6c" providerId="ADAL" clId="{B6494B60-38F9-EE40-BEC7-C74CB3216588}" dt="2025-04-27T18:15:59.452" v="3470"/>
          <ac:spMkLst>
            <pc:docMk/>
            <pc:sldMk cId="0" sldId="256"/>
            <ac:spMk id="63" creationId="{AA927C3B-99B6-4CC8-9B17-E037F8499584}"/>
          </ac:spMkLst>
        </pc:spChg>
        <pc:spChg chg="add del">
          <ac:chgData name="Olivia Mathias (2204331)" userId="22b80f97-fa3a-4d48-819a-3b209c0f5c6c" providerId="ADAL" clId="{B6494B60-38F9-EE40-BEC7-C74CB3216588}" dt="2025-04-27T18:15:59.452" v="3470"/>
          <ac:spMkLst>
            <pc:docMk/>
            <pc:sldMk cId="0" sldId="256"/>
            <ac:spMk id="64" creationId="{2EF28772-B422-402E-B5DE-1B9D7D9C46FA}"/>
          </ac:spMkLst>
        </pc:spChg>
        <pc:spChg chg="add del">
          <ac:chgData name="Olivia Mathias (2204331)" userId="22b80f97-fa3a-4d48-819a-3b209c0f5c6c" providerId="ADAL" clId="{B6494B60-38F9-EE40-BEC7-C74CB3216588}" dt="2025-04-27T18:18:27.921" v="3543" actId="26606"/>
          <ac:spMkLst>
            <pc:docMk/>
            <pc:sldMk cId="0" sldId="256"/>
            <ac:spMk id="65" creationId="{9715DAF0-AE1B-46C9-8A6B-DB2AA05AB91D}"/>
          </ac:spMkLst>
        </pc:spChg>
        <pc:spChg chg="add del">
          <ac:chgData name="Olivia Mathias (2204331)" userId="22b80f97-fa3a-4d48-819a-3b209c0f5c6c" providerId="ADAL" clId="{B6494B60-38F9-EE40-BEC7-C74CB3216588}" dt="2025-04-27T18:18:27.921" v="3543" actId="26606"/>
          <ac:spMkLst>
            <pc:docMk/>
            <pc:sldMk cId="0" sldId="256"/>
            <ac:spMk id="66" creationId="{DC631C0B-6DA6-4E57-8231-CE32B3434A7E}"/>
          </ac:spMkLst>
        </pc:spChg>
        <pc:spChg chg="add del">
          <ac:chgData name="Olivia Mathias (2204331)" userId="22b80f97-fa3a-4d48-819a-3b209c0f5c6c" providerId="ADAL" clId="{B6494B60-38F9-EE40-BEC7-C74CB3216588}" dt="2025-04-27T18:18:27.921" v="3543" actId="26606"/>
          <ac:spMkLst>
            <pc:docMk/>
            <pc:sldMk cId="0" sldId="256"/>
            <ac:spMk id="67" creationId="{F256AC18-FB41-4977-8B0C-F5082335AB7D}"/>
          </ac:spMkLst>
        </pc:spChg>
        <pc:spChg chg="add del">
          <ac:chgData name="Olivia Mathias (2204331)" userId="22b80f97-fa3a-4d48-819a-3b209c0f5c6c" providerId="ADAL" clId="{B6494B60-38F9-EE40-BEC7-C74CB3216588}" dt="2025-04-27T18:18:27.921" v="3543" actId="26606"/>
          <ac:spMkLst>
            <pc:docMk/>
            <pc:sldMk cId="0" sldId="256"/>
            <ac:spMk id="68" creationId="{AFF4A713-7B75-4B21-90D7-5AB19547C728}"/>
          </ac:spMkLst>
        </pc:spChg>
        <pc:spChg chg="add del">
          <ac:chgData name="Olivia Mathias (2204331)" userId="22b80f97-fa3a-4d48-819a-3b209c0f5c6c" providerId="ADAL" clId="{B6494B60-38F9-EE40-BEC7-C74CB3216588}" dt="2025-04-27T18:22:26.166" v="3600" actId="26606"/>
          <ac:spMkLst>
            <pc:docMk/>
            <pc:sldMk cId="0" sldId="256"/>
            <ac:spMk id="69" creationId="{C7D023E4-8DE1-436E-9847-ED6A4B4B04FD}"/>
          </ac:spMkLst>
        </pc:spChg>
        <pc:spChg chg="add del">
          <ac:chgData name="Olivia Mathias (2204331)" userId="22b80f97-fa3a-4d48-819a-3b209c0f5c6c" providerId="ADAL" clId="{B6494B60-38F9-EE40-BEC7-C74CB3216588}" dt="2025-04-27T18:22:26.970" v="3601"/>
          <ac:spMkLst>
            <pc:docMk/>
            <pc:sldMk cId="0" sldId="256"/>
            <ac:spMk id="70" creationId="{C7D023E4-8DE1-436E-9847-ED6A4B4B04FD}"/>
          </ac:spMkLst>
        </pc:spChg>
        <pc:grpChg chg="add del">
          <ac:chgData name="Olivia Mathias (2204331)" userId="22b80f97-fa3a-4d48-819a-3b209c0f5c6c" providerId="ADAL" clId="{B6494B60-38F9-EE40-BEC7-C74CB3216588}" dt="2025-04-27T18:15:04.195" v="3442" actId="26606"/>
          <ac:grpSpMkLst>
            <pc:docMk/>
            <pc:sldMk cId="0" sldId="256"/>
            <ac:grpSpMk id="21" creationId="{8734DDD3-F723-4DD3-8ABE-EC0B2AC87D74}"/>
          </ac:grpSpMkLst>
        </pc:grpChg>
        <pc:grpChg chg="add del">
          <ac:chgData name="Olivia Mathias (2204331)" userId="22b80f97-fa3a-4d48-819a-3b209c0f5c6c" providerId="ADAL" clId="{B6494B60-38F9-EE40-BEC7-C74CB3216588}" dt="2025-04-27T18:17:41.287" v="3503" actId="26606"/>
          <ac:grpSpMkLst>
            <pc:docMk/>
            <pc:sldMk cId="0" sldId="256"/>
            <ac:grpSpMk id="46" creationId="{721D730E-1F97-4071-B143-B05E6D2599BC}"/>
          </ac:grpSpMkLst>
        </pc:grpChg>
        <pc:grpChg chg="add del">
          <ac:chgData name="Olivia Mathias (2204331)" userId="22b80f97-fa3a-4d48-819a-3b209c0f5c6c" providerId="ADAL" clId="{B6494B60-38F9-EE40-BEC7-C74CB3216588}" dt="2025-04-27T18:22:26.970" v="3601"/>
          <ac:grpSpMkLst>
            <pc:docMk/>
            <pc:sldMk cId="0" sldId="256"/>
            <ac:grpSpMk id="71" creationId="{1FEC590B-3306-47E9-BD67-97F3F76169A4}"/>
          </ac:grpSpMkLst>
        </pc:grpChg>
        <pc:grpChg chg="add del">
          <ac:chgData name="Olivia Mathias (2204331)" userId="22b80f97-fa3a-4d48-819a-3b209c0f5c6c" providerId="ADAL" clId="{B6494B60-38F9-EE40-BEC7-C74CB3216588}" dt="2025-04-27T18:22:26.970" v="3601"/>
          <ac:grpSpMkLst>
            <pc:docMk/>
            <pc:sldMk cId="0" sldId="256"/>
            <ac:grpSpMk id="74" creationId="{A47AAF5E-1692-48C9-98FB-6432BF0BC4F7}"/>
          </ac:grpSpMkLst>
        </pc:grpChg>
        <pc:grpChg chg="add del">
          <ac:chgData name="Olivia Mathias (2204331)" userId="22b80f97-fa3a-4d48-819a-3b209c0f5c6c" providerId="ADAL" clId="{B6494B60-38F9-EE40-BEC7-C74CB3216588}" dt="2025-04-27T18:22:26.166" v="3600" actId="26606"/>
          <ac:grpSpMkLst>
            <pc:docMk/>
            <pc:sldMk cId="0" sldId="256"/>
            <ac:grpSpMk id="82" creationId="{97264A61-6AE3-4DC0-A455-5EDC604E394D}"/>
          </ac:grpSpMkLst>
        </pc:grpChg>
        <pc:grpChg chg="add del">
          <ac:chgData name="Olivia Mathias (2204331)" userId="22b80f97-fa3a-4d48-819a-3b209c0f5c6c" providerId="ADAL" clId="{B6494B60-38F9-EE40-BEC7-C74CB3216588}" dt="2025-04-27T18:22:26.166" v="3600" actId="26606"/>
          <ac:grpSpMkLst>
            <pc:docMk/>
            <pc:sldMk cId="0" sldId="256"/>
            <ac:grpSpMk id="85" creationId="{D691EE10-D5F3-48FA-BE55-F24A0BE59EF6}"/>
          </ac:grpSpMkLst>
        </pc:grpChg>
        <pc:grpChg chg="add del">
          <ac:chgData name="Olivia Mathias (2204331)" userId="22b80f97-fa3a-4d48-819a-3b209c0f5c6c" providerId="ADAL" clId="{B6494B60-38F9-EE40-BEC7-C74CB3216588}" dt="2025-04-27T18:22:26.166" v="3600" actId="26606"/>
          <ac:grpSpMkLst>
            <pc:docMk/>
            <pc:sldMk cId="0" sldId="256"/>
            <ac:grpSpMk id="88" creationId="{43F5E015-E085-4624-B431-B42414448684}"/>
          </ac:grpSpMkLst>
        </pc:grpChg>
        <pc:picChg chg="add del mod">
          <ac:chgData name="Olivia Mathias (2204331)" userId="22b80f97-fa3a-4d48-819a-3b209c0f5c6c" providerId="ADAL" clId="{B6494B60-38F9-EE40-BEC7-C74CB3216588}" dt="2025-04-27T19:18:34.075" v="3848"/>
          <ac:picMkLst>
            <pc:docMk/>
            <pc:sldMk cId="0" sldId="256"/>
            <ac:picMk id="97" creationId="{13601F0F-0386-0E0E-CD4D-65CA6355EF57}"/>
          </ac:picMkLst>
        </pc:picChg>
        <pc:picChg chg="add del mod">
          <ac:chgData name="Olivia Mathias (2204331)" userId="22b80f97-fa3a-4d48-819a-3b209c0f5c6c" providerId="ADAL" clId="{B6494B60-38F9-EE40-BEC7-C74CB3216588}" dt="2025-04-27T19:19:13.812" v="3850"/>
          <ac:picMkLst>
            <pc:docMk/>
            <pc:sldMk cId="0" sldId="256"/>
            <ac:picMk id="101" creationId="{A8D652EA-9B13-C4D2-6974-3DC4F72DD5DD}"/>
          </ac:picMkLst>
        </pc:picChg>
        <pc:picChg chg="add del mod">
          <ac:chgData name="Olivia Mathias (2204331)" userId="22b80f97-fa3a-4d48-819a-3b209c0f5c6c" providerId="ADAL" clId="{B6494B60-38F9-EE40-BEC7-C74CB3216588}" dt="2025-04-27T19:19:51.467" v="3853"/>
          <ac:picMkLst>
            <pc:docMk/>
            <pc:sldMk cId="0" sldId="256"/>
            <ac:picMk id="105" creationId="{06BE3649-390C-7881-9AD1-A66F56DAF192}"/>
          </ac:picMkLst>
        </pc:picChg>
        <pc:picChg chg="add del mod">
          <ac:chgData name="Olivia Mathias (2204331)" userId="22b80f97-fa3a-4d48-819a-3b209c0f5c6c" providerId="ADAL" clId="{B6494B60-38F9-EE40-BEC7-C74CB3216588}" dt="2025-04-28T13:52:48.399" v="6657"/>
          <ac:picMkLst>
            <pc:docMk/>
            <pc:sldMk cId="0" sldId="256"/>
            <ac:picMk id="110" creationId="{ED0477AF-DF47-96B9-0D1A-2F18F9F4F8A4}"/>
          </ac:picMkLst>
        </pc:picChg>
        <pc:picChg chg="add mod">
          <ac:chgData name="Olivia Mathias (2204331)" userId="22b80f97-fa3a-4d48-819a-3b209c0f5c6c" providerId="ADAL" clId="{B6494B60-38F9-EE40-BEC7-C74CB3216588}" dt="2025-04-28T14:00:09.243" v="6978"/>
          <ac:picMkLst>
            <pc:docMk/>
            <pc:sldMk cId="0" sldId="256"/>
            <ac:picMk id="115" creationId="{DC1F9F27-D13A-FA52-2C6F-4EE3EA80BFE9}"/>
          </ac:picMkLst>
        </pc:picChg>
        <pc:cxnChg chg="add del">
          <ac:chgData name="Olivia Mathias (2204331)" userId="22b80f97-fa3a-4d48-819a-3b209c0f5c6c" providerId="ADAL" clId="{B6494B60-38F9-EE40-BEC7-C74CB3216588}" dt="2025-04-27T18:15:23.818" v="3456" actId="26606"/>
          <ac:cxnSpMkLst>
            <pc:docMk/>
            <pc:sldMk cId="0" sldId="256"/>
            <ac:cxnSpMk id="13" creationId="{ABC98C72-9EDD-4426-B45A-84E06A7CD22F}"/>
          </ac:cxnSpMkLst>
        </pc:cxnChg>
        <pc:cxnChg chg="add del">
          <ac:chgData name="Olivia Mathias (2204331)" userId="22b80f97-fa3a-4d48-819a-3b209c0f5c6c" providerId="ADAL" clId="{B6494B60-38F9-EE40-BEC7-C74CB3216588}" dt="2025-04-27T18:15:23.818" v="3456" actId="26606"/>
          <ac:cxnSpMkLst>
            <pc:docMk/>
            <pc:sldMk cId="0" sldId="256"/>
            <ac:cxnSpMk id="15" creationId="{44887186-EE44-4AD3-BEFE-3478B4537191}"/>
          </ac:cxnSpMkLst>
        </pc:cxnChg>
        <pc:cxnChg chg="add del">
          <ac:chgData name="Olivia Mathias (2204331)" userId="22b80f97-fa3a-4d48-819a-3b209c0f5c6c" providerId="ADAL" clId="{B6494B60-38F9-EE40-BEC7-C74CB3216588}" dt="2025-04-27T18:15:23.818" v="3456" actId="26606"/>
          <ac:cxnSpMkLst>
            <pc:docMk/>
            <pc:sldMk cId="0" sldId="256"/>
            <ac:cxnSpMk id="22" creationId="{58EECC4E-F1C0-4C09-A7FD-4D623DACCC4F}"/>
          </ac:cxnSpMkLst>
        </pc:cxnChg>
        <pc:cxnChg chg="add del">
          <ac:chgData name="Olivia Mathias (2204331)" userId="22b80f97-fa3a-4d48-819a-3b209c0f5c6c" providerId="ADAL" clId="{B6494B60-38F9-EE40-BEC7-C74CB3216588}" dt="2025-04-27T18:15:28.031" v="3460" actId="26606"/>
          <ac:cxnSpMkLst>
            <pc:docMk/>
            <pc:sldMk cId="0" sldId="256"/>
            <ac:cxnSpMk id="31" creationId="{994262BC-EE98-4BD6-82DB-4955E8DCC290}"/>
          </ac:cxnSpMkLst>
        </pc:cxnChg>
        <pc:cxnChg chg="add del">
          <ac:chgData name="Olivia Mathias (2204331)" userId="22b80f97-fa3a-4d48-819a-3b209c0f5c6c" providerId="ADAL" clId="{B6494B60-38F9-EE40-BEC7-C74CB3216588}" dt="2025-04-27T18:14:14.793" v="3433" actId="26606"/>
          <ac:cxnSpMkLst>
            <pc:docMk/>
            <pc:sldMk cId="0" sldId="256"/>
            <ac:cxnSpMk id="38" creationId="{F7C8EA93-3210-4C62-99E9-153C275E3A87}"/>
          </ac:cxnSpMkLst>
        </pc:cxnChg>
        <pc:cxnChg chg="add del">
          <ac:chgData name="Olivia Mathias (2204331)" userId="22b80f97-fa3a-4d48-819a-3b209c0f5c6c" providerId="ADAL" clId="{B6494B60-38F9-EE40-BEC7-C74CB3216588}" dt="2025-04-27T18:15:57.316" v="3468" actId="26606"/>
          <ac:cxnSpMkLst>
            <pc:docMk/>
            <pc:sldMk cId="0" sldId="256"/>
            <ac:cxnSpMk id="41" creationId="{ABC98C72-9EDD-4426-B45A-84E06A7CD22F}"/>
          </ac:cxnSpMkLst>
        </pc:cxnChg>
        <pc:cxnChg chg="add del">
          <ac:chgData name="Olivia Mathias (2204331)" userId="22b80f97-fa3a-4d48-819a-3b209c0f5c6c" providerId="ADAL" clId="{B6494B60-38F9-EE40-BEC7-C74CB3216588}" dt="2025-04-27T18:15:57.316" v="3468" actId="26606"/>
          <ac:cxnSpMkLst>
            <pc:docMk/>
            <pc:sldMk cId="0" sldId="256"/>
            <ac:cxnSpMk id="42" creationId="{44887186-EE44-4AD3-BEFE-3478B4537191}"/>
          </ac:cxnSpMkLst>
        </pc:cxnChg>
        <pc:cxnChg chg="add del">
          <ac:chgData name="Olivia Mathias (2204331)" userId="22b80f97-fa3a-4d48-819a-3b209c0f5c6c" providerId="ADAL" clId="{B6494B60-38F9-EE40-BEC7-C74CB3216588}" dt="2025-04-27T18:15:57.316" v="3468" actId="26606"/>
          <ac:cxnSpMkLst>
            <pc:docMk/>
            <pc:sldMk cId="0" sldId="256"/>
            <ac:cxnSpMk id="43" creationId="{58EECC4E-F1C0-4C09-A7FD-4D623DACCC4F}"/>
          </ac:cxnSpMkLst>
        </pc:cxnChg>
        <pc:cxnChg chg="add del">
          <ac:chgData name="Olivia Mathias (2204331)" userId="22b80f97-fa3a-4d48-819a-3b209c0f5c6c" providerId="ADAL" clId="{B6494B60-38F9-EE40-BEC7-C74CB3216588}" dt="2025-04-27T18:15:57.301" v="3467" actId="26606"/>
          <ac:cxnSpMkLst>
            <pc:docMk/>
            <pc:sldMk cId="0" sldId="256"/>
            <ac:cxnSpMk id="56" creationId="{2A1BDD5A-B952-463D-8BF6-F89EC6F21CAA}"/>
          </ac:cxnSpMkLst>
        </pc:cxnChg>
        <pc:cxnChg chg="add del">
          <ac:chgData name="Olivia Mathias (2204331)" userId="22b80f97-fa3a-4d48-819a-3b209c0f5c6c" providerId="ADAL" clId="{B6494B60-38F9-EE40-BEC7-C74CB3216588}" dt="2025-04-27T18:15:57.301" v="3467" actId="26606"/>
          <ac:cxnSpMkLst>
            <pc:docMk/>
            <pc:sldMk cId="0" sldId="256"/>
            <ac:cxnSpMk id="58" creationId="{A2C2EF86-4721-4AC5-AC3A-5343FE12BA8C}"/>
          </ac:cxnSpMkLst>
        </pc:cxnChg>
        <pc:cxnChg chg="add del">
          <ac:chgData name="Olivia Mathias (2204331)" userId="22b80f97-fa3a-4d48-819a-3b209c0f5c6c" providerId="ADAL" clId="{B6494B60-38F9-EE40-BEC7-C74CB3216588}" dt="2025-04-27T18:15:57.301" v="3467" actId="26606"/>
          <ac:cxnSpMkLst>
            <pc:docMk/>
            <pc:sldMk cId="0" sldId="256"/>
            <ac:cxnSpMk id="60" creationId="{F42A6C7C-49DA-4D7E-9647-1696C74DF81F}"/>
          </ac:cxnSpMkLst>
        </pc:cxnChg>
      </pc:sldChg>
      <pc:sldChg chg="addSp delSp modSp mod modTransition modAnim delDesignElem modNotesTx">
        <pc:chgData name="Olivia Mathias (2204331)" userId="22b80f97-fa3a-4d48-819a-3b209c0f5c6c" providerId="ADAL" clId="{B6494B60-38F9-EE40-BEC7-C74CB3216588}" dt="2025-04-28T14:37:29.083" v="7289" actId="20577"/>
        <pc:sldMkLst>
          <pc:docMk/>
          <pc:sldMk cId="0" sldId="257"/>
        </pc:sldMkLst>
        <pc:spChg chg="mod">
          <ac:chgData name="Olivia Mathias (2204331)" userId="22b80f97-fa3a-4d48-819a-3b209c0f5c6c" providerId="ADAL" clId="{B6494B60-38F9-EE40-BEC7-C74CB3216588}" dt="2025-04-27T18:18:41.304" v="3545" actId="26606"/>
          <ac:spMkLst>
            <pc:docMk/>
            <pc:sldMk cId="0" sldId="257"/>
            <ac:spMk id="2" creationId="{00000000-0000-0000-0000-000000000000}"/>
          </ac:spMkLst>
        </pc:spChg>
        <pc:spChg chg="mod">
          <ac:chgData name="Olivia Mathias (2204331)" userId="22b80f97-fa3a-4d48-819a-3b209c0f5c6c" providerId="ADAL" clId="{B6494B60-38F9-EE40-BEC7-C74CB3216588}" dt="2025-04-28T14:27:12.655" v="7197" actId="20577"/>
          <ac:spMkLst>
            <pc:docMk/>
            <pc:sldMk cId="0" sldId="257"/>
            <ac:spMk id="4" creationId="{BECA9D75-0316-6444-01B0-B0A03F4D352D}"/>
          </ac:spMkLst>
        </pc:spChg>
        <pc:spChg chg="add del">
          <ac:chgData name="Olivia Mathias (2204331)" userId="22b80f97-fa3a-4d48-819a-3b209c0f5c6c" providerId="ADAL" clId="{B6494B60-38F9-EE40-BEC7-C74CB3216588}" dt="2025-04-27T18:22:26.970" v="3601"/>
          <ac:spMkLst>
            <pc:docMk/>
            <pc:sldMk cId="0" sldId="257"/>
            <ac:spMk id="6" creationId="{9EBF13D5-64BB-423E-9E4C-F39114475A0C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7"/>
            <ac:spMk id="8" creationId="{1B15ED52-F352-441B-82BF-E0EA34836D08}"/>
          </ac:spMkLst>
        </pc:spChg>
        <pc:spChg chg="add del">
          <ac:chgData name="Olivia Mathias (2204331)" userId="22b80f97-fa3a-4d48-819a-3b209c0f5c6c" providerId="ADAL" clId="{B6494B60-38F9-EE40-BEC7-C74CB3216588}" dt="2025-04-27T18:17:27.610" v="3500" actId="26606"/>
          <ac:spMkLst>
            <pc:docMk/>
            <pc:sldMk cId="0" sldId="257"/>
            <ac:spMk id="9" creationId="{4BC99CB9-DDAD-44A2-8A1C-E3AF4E72DF5C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7"/>
            <ac:spMk id="10" creationId="{3B2E3793-BFE6-45A2-9B7B-E18844431C99}"/>
          </ac:spMkLst>
        </pc:spChg>
        <pc:spChg chg="add del">
          <ac:chgData name="Olivia Mathias (2204331)" userId="22b80f97-fa3a-4d48-819a-3b209c0f5c6c" providerId="ADAL" clId="{B6494B60-38F9-EE40-BEC7-C74CB3216588}" dt="2025-04-27T18:17:27.610" v="3500" actId="26606"/>
          <ac:spMkLst>
            <pc:docMk/>
            <pc:sldMk cId="0" sldId="257"/>
            <ac:spMk id="11" creationId="{64053CBF-3932-45FF-8285-EE5146085F3A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7"/>
            <ac:spMk id="12" creationId="{BC4C4868-CB8F-4AF9-9CDB-8108F2C19B67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7"/>
            <ac:spMk id="14" creationId="{375E0459-6403-40CD-989D-56A4407CA12E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7"/>
            <ac:spMk id="16" creationId="{53E5B1A8-3AC9-4BD1-9BBC-78CA94F2D1BA}"/>
          </ac:spMkLst>
        </pc:spChg>
        <pc:spChg chg="add del">
          <ac:chgData name="Olivia Mathias (2204331)" userId="22b80f97-fa3a-4d48-819a-3b209c0f5c6c" providerId="ADAL" clId="{B6494B60-38F9-EE40-BEC7-C74CB3216588}" dt="2025-04-27T18:15:03.450" v="3441" actId="26606"/>
          <ac:spMkLst>
            <pc:docMk/>
            <pc:sldMk cId="0" sldId="257"/>
            <ac:spMk id="18" creationId="{081EA652-8C6A-4E69-BEB9-170809474553}"/>
          </ac:spMkLst>
        </pc:spChg>
        <pc:spChg chg="add del">
          <ac:chgData name="Olivia Mathias (2204331)" userId="22b80f97-fa3a-4d48-819a-3b209c0f5c6c" providerId="ADAL" clId="{B6494B60-38F9-EE40-BEC7-C74CB3216588}" dt="2025-04-27T18:15:03.450" v="3441" actId="26606"/>
          <ac:spMkLst>
            <pc:docMk/>
            <pc:sldMk cId="0" sldId="257"/>
            <ac:spMk id="19" creationId="{5298780A-33B9-4EA2-8F67-DE68AD62841B}"/>
          </ac:spMkLst>
        </pc:spChg>
        <pc:spChg chg="add del">
          <ac:chgData name="Olivia Mathias (2204331)" userId="22b80f97-fa3a-4d48-819a-3b209c0f5c6c" providerId="ADAL" clId="{B6494B60-38F9-EE40-BEC7-C74CB3216588}" dt="2025-04-27T18:15:03.450" v="3441" actId="26606"/>
          <ac:spMkLst>
            <pc:docMk/>
            <pc:sldMk cId="0" sldId="257"/>
            <ac:spMk id="20" creationId="{7F488E8B-4E1E-4402-8935-D4E6C02615C7}"/>
          </ac:spMkLst>
        </pc:spChg>
        <pc:spChg chg="add del">
          <ac:chgData name="Olivia Mathias (2204331)" userId="22b80f97-fa3a-4d48-819a-3b209c0f5c6c" providerId="ADAL" clId="{B6494B60-38F9-EE40-BEC7-C74CB3216588}" dt="2025-04-27T18:14:13.925" v="3432" actId="26606"/>
          <ac:spMkLst>
            <pc:docMk/>
            <pc:sldMk cId="0" sldId="257"/>
            <ac:spMk id="21" creationId="{081EA652-8C6A-4E69-BEB9-170809474553}"/>
          </ac:spMkLst>
        </pc:spChg>
        <pc:spChg chg="add del">
          <ac:chgData name="Olivia Mathias (2204331)" userId="22b80f97-fa3a-4d48-819a-3b209c0f5c6c" providerId="ADAL" clId="{B6494B60-38F9-EE40-BEC7-C74CB3216588}" dt="2025-04-27T18:14:13.925" v="3432" actId="26606"/>
          <ac:spMkLst>
            <pc:docMk/>
            <pc:sldMk cId="0" sldId="257"/>
            <ac:spMk id="23" creationId="{5298780A-33B9-4EA2-8F67-DE68AD62841B}"/>
          </ac:spMkLst>
        </pc:spChg>
        <pc:spChg chg="add del">
          <ac:chgData name="Olivia Mathias (2204331)" userId="22b80f97-fa3a-4d48-819a-3b209c0f5c6c" providerId="ADAL" clId="{B6494B60-38F9-EE40-BEC7-C74CB3216588}" dt="2025-04-27T18:14:13.925" v="3432" actId="26606"/>
          <ac:spMkLst>
            <pc:docMk/>
            <pc:sldMk cId="0" sldId="257"/>
            <ac:spMk id="25" creationId="{7F488E8B-4E1E-4402-8935-D4E6C02615C7}"/>
          </ac:spMkLst>
        </pc:spChg>
        <pc:spChg chg="add del">
          <ac:chgData name="Olivia Mathias (2204331)" userId="22b80f97-fa3a-4d48-819a-3b209c0f5c6c" providerId="ADAL" clId="{B6494B60-38F9-EE40-BEC7-C74CB3216588}" dt="2025-04-27T18:17:40.758" v="3502" actId="26606"/>
          <ac:spMkLst>
            <pc:docMk/>
            <pc:sldMk cId="0" sldId="257"/>
            <ac:spMk id="30" creationId="{18873D23-2DCF-4B31-A009-95721C06E8E1}"/>
          </ac:spMkLst>
        </pc:spChg>
        <pc:spChg chg="add del">
          <ac:chgData name="Olivia Mathias (2204331)" userId="22b80f97-fa3a-4d48-819a-3b209c0f5c6c" providerId="ADAL" clId="{B6494B60-38F9-EE40-BEC7-C74CB3216588}" dt="2025-04-27T18:17:40.758" v="3502" actId="26606"/>
          <ac:spMkLst>
            <pc:docMk/>
            <pc:sldMk cId="0" sldId="257"/>
            <ac:spMk id="31" creationId="{C13EF075-D4EF-4929-ADBC-91B27DA19955}"/>
          </ac:spMkLst>
        </pc:spChg>
        <pc:grpChg chg="add del">
          <ac:chgData name="Olivia Mathias (2204331)" userId="22b80f97-fa3a-4d48-819a-3b209c0f5c6c" providerId="ADAL" clId="{B6494B60-38F9-EE40-BEC7-C74CB3216588}" dt="2025-04-27T18:22:26.970" v="3601"/>
          <ac:grpSpMkLst>
            <pc:docMk/>
            <pc:sldMk cId="0" sldId="257"/>
            <ac:grpSpMk id="7" creationId="{FEBC7BED-6AA7-4C43-BEE8-A3CB5F8C1E0E}"/>
          </ac:grpSpMkLst>
        </pc:grpChg>
        <pc:grpChg chg="add del">
          <ac:chgData name="Olivia Mathias (2204331)" userId="22b80f97-fa3a-4d48-819a-3b209c0f5c6c" providerId="ADAL" clId="{B6494B60-38F9-EE40-BEC7-C74CB3216588}" dt="2025-04-27T18:17:27.610" v="3500" actId="26606"/>
          <ac:grpSpMkLst>
            <pc:docMk/>
            <pc:sldMk cId="0" sldId="257"/>
            <ac:grpSpMk id="13" creationId="{2E751C04-BEA6-446B-A678-9C74819EBD4C}"/>
          </ac:grpSpMkLst>
        </pc:grpChg>
        <pc:grpChg chg="add del">
          <ac:chgData name="Olivia Mathias (2204331)" userId="22b80f97-fa3a-4d48-819a-3b209c0f5c6c" providerId="ADAL" clId="{B6494B60-38F9-EE40-BEC7-C74CB3216588}" dt="2025-04-27T18:22:26.970" v="3601"/>
          <ac:grpSpMkLst>
            <pc:docMk/>
            <pc:sldMk cId="0" sldId="257"/>
            <ac:grpSpMk id="15" creationId="{BA19DEE5-2EE5-445A-B461-7D2879B05209}"/>
          </ac:grpSpMkLst>
        </pc:grpChg>
        <pc:grpChg chg="add del">
          <ac:chgData name="Olivia Mathias (2204331)" userId="22b80f97-fa3a-4d48-819a-3b209c0f5c6c" providerId="ADAL" clId="{B6494B60-38F9-EE40-BEC7-C74CB3216588}" dt="2025-04-27T18:17:27.610" v="3500" actId="26606"/>
          <ac:grpSpMkLst>
            <pc:docMk/>
            <pc:sldMk cId="0" sldId="257"/>
            <ac:grpSpMk id="24" creationId="{B63ACBA3-DEFD-4C6D-BBA0-64468FA99C2D}"/>
          </ac:grpSpMkLst>
        </pc:grpChg>
        <pc:grpChg chg="add del">
          <ac:chgData name="Olivia Mathias (2204331)" userId="22b80f97-fa3a-4d48-819a-3b209c0f5c6c" providerId="ADAL" clId="{B6494B60-38F9-EE40-BEC7-C74CB3216588}" dt="2025-04-27T18:17:40.758" v="3502" actId="26606"/>
          <ac:grpSpMkLst>
            <pc:docMk/>
            <pc:sldMk cId="0" sldId="257"/>
            <ac:grpSpMk id="32" creationId="{DAA26DFA-AAB2-4973-9C17-16D587C7B198}"/>
          </ac:grpSpMkLst>
        </pc:grpChg>
        <pc:grpChg chg="add del">
          <ac:chgData name="Olivia Mathias (2204331)" userId="22b80f97-fa3a-4d48-819a-3b209c0f5c6c" providerId="ADAL" clId="{B6494B60-38F9-EE40-BEC7-C74CB3216588}" dt="2025-04-27T18:22:26.970" v="3601"/>
          <ac:grpSpMkLst>
            <pc:docMk/>
            <pc:sldMk cId="0" sldId="257"/>
            <ac:grpSpMk id="33" creationId="{43F5E015-E085-4624-B431-B42414448684}"/>
          </ac:grpSpMkLst>
        </pc:grpChg>
        <pc:picChg chg="add del mod">
          <ac:chgData name="Olivia Mathias (2204331)" userId="22b80f97-fa3a-4d48-819a-3b209c0f5c6c" providerId="ADAL" clId="{B6494B60-38F9-EE40-BEC7-C74CB3216588}" dt="2025-04-28T14:00:28.234" v="6980"/>
          <ac:picMkLst>
            <pc:docMk/>
            <pc:sldMk cId="0" sldId="257"/>
            <ac:picMk id="47" creationId="{E41251D8-D51F-CC28-9259-3965B7C2A817}"/>
          </ac:picMkLst>
        </pc:picChg>
        <pc:picChg chg="add mod">
          <ac:chgData name="Olivia Mathias (2204331)" userId="22b80f97-fa3a-4d48-819a-3b209c0f5c6c" providerId="ADAL" clId="{B6494B60-38F9-EE40-BEC7-C74CB3216588}" dt="2025-04-28T14:00:56.753" v="6981"/>
          <ac:picMkLst>
            <pc:docMk/>
            <pc:sldMk cId="0" sldId="257"/>
            <ac:picMk id="51" creationId="{ECE14D50-9263-92EA-9C1C-22C5AE0908CB}"/>
          </ac:picMkLst>
        </pc:picChg>
      </pc:sldChg>
      <pc:sldChg chg="addSp delSp modSp del mod delDesignElem">
        <pc:chgData name="Olivia Mathias (2204331)" userId="22b80f97-fa3a-4d48-819a-3b209c0f5c6c" providerId="ADAL" clId="{B6494B60-38F9-EE40-BEC7-C74CB3216588}" dt="2025-04-27T18:29:09.451" v="3651" actId="2696"/>
        <pc:sldMkLst>
          <pc:docMk/>
          <pc:sldMk cId="0" sldId="258"/>
        </pc:sldMkLst>
        <pc:spChg chg="mod">
          <ac:chgData name="Olivia Mathias (2204331)" userId="22b80f97-fa3a-4d48-819a-3b209c0f5c6c" providerId="ADAL" clId="{B6494B60-38F9-EE40-BEC7-C74CB3216588}" dt="2025-04-27T18:23:35.294" v="3611" actId="26606"/>
          <ac:spMkLst>
            <pc:docMk/>
            <pc:sldMk cId="0" sldId="258"/>
            <ac:spMk id="2" creationId="{00000000-0000-0000-0000-000000000000}"/>
          </ac:spMkLst>
        </pc:spChg>
        <pc:spChg chg="mod ord">
          <ac:chgData name="Olivia Mathias (2204331)" userId="22b80f97-fa3a-4d48-819a-3b209c0f5c6c" providerId="ADAL" clId="{B6494B60-38F9-EE40-BEC7-C74CB3216588}" dt="2025-04-27T18:23:35.294" v="3611" actId="26606"/>
          <ac:spMkLst>
            <pc:docMk/>
            <pc:sldMk cId="0" sldId="258"/>
            <ac:spMk id="5" creationId="{81E5C172-8ED2-A3F0-D208-EF2FDF3FA4D0}"/>
          </ac:spMkLst>
        </pc:spChg>
        <pc:spChg chg="del mod">
          <ac:chgData name="Olivia Mathias (2204331)" userId="22b80f97-fa3a-4d48-819a-3b209c0f5c6c" providerId="ADAL" clId="{B6494B60-38F9-EE40-BEC7-C74CB3216588}" dt="2025-04-27T18:28:01.890" v="3636" actId="478"/>
          <ac:spMkLst>
            <pc:docMk/>
            <pc:sldMk cId="0" sldId="258"/>
            <ac:spMk id="6" creationId="{0F458394-467F-DDD7-EE2D-51C19F7DF94C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8"/>
            <ac:spMk id="8" creationId="{1B15ED52-F352-441B-82BF-E0EA34836D08}"/>
          </ac:spMkLst>
        </pc:spChg>
        <pc:spChg chg="add del">
          <ac:chgData name="Olivia Mathias (2204331)" userId="22b80f97-fa3a-4d48-819a-3b209c0f5c6c" providerId="ADAL" clId="{B6494B60-38F9-EE40-BEC7-C74CB3216588}" dt="2025-04-27T18:23:35.294" v="3611" actId="26606"/>
          <ac:spMkLst>
            <pc:docMk/>
            <pc:sldMk cId="0" sldId="258"/>
            <ac:spMk id="9" creationId="{C7D023E4-8DE1-436E-9847-ED6A4B4B04FD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8"/>
            <ac:spMk id="10" creationId="{3B2E3793-BFE6-45A2-9B7B-E18844431C99}"/>
          </ac:spMkLst>
        </pc:spChg>
        <pc:spChg chg="add mod">
          <ac:chgData name="Olivia Mathias (2204331)" userId="22b80f97-fa3a-4d48-819a-3b209c0f5c6c" providerId="ADAL" clId="{B6494B60-38F9-EE40-BEC7-C74CB3216588}" dt="2025-04-27T18:14:09.050" v="3425" actId="767"/>
          <ac:spMkLst>
            <pc:docMk/>
            <pc:sldMk cId="0" sldId="258"/>
            <ac:spMk id="11" creationId="{420D69D8-31E1-114E-C791-425ED6A566BF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8"/>
            <ac:spMk id="12" creationId="{BC4C4868-CB8F-4AF9-9CDB-8108F2C19B67}"/>
          </ac:spMkLst>
        </pc:spChg>
        <pc:spChg chg="add mod">
          <ac:chgData name="Olivia Mathias (2204331)" userId="22b80f97-fa3a-4d48-819a-3b209c0f5c6c" providerId="ADAL" clId="{B6494B60-38F9-EE40-BEC7-C74CB3216588}" dt="2025-04-27T18:14:08.536" v="3424" actId="767"/>
          <ac:spMkLst>
            <pc:docMk/>
            <pc:sldMk cId="0" sldId="258"/>
            <ac:spMk id="13" creationId="{7662989E-01AF-272F-5D2D-774C0B6146FB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8"/>
            <ac:spMk id="14" creationId="{375E0459-6403-40CD-989D-56A4407CA12E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8"/>
            <ac:spMk id="16" creationId="{53E5B1A8-3AC9-4BD1-9BBC-78CA94F2D1BA}"/>
          </ac:spMkLst>
        </pc:spChg>
        <pc:spChg chg="add del">
          <ac:chgData name="Olivia Mathias (2204331)" userId="22b80f97-fa3a-4d48-819a-3b209c0f5c6c" providerId="ADAL" clId="{B6494B60-38F9-EE40-BEC7-C74CB3216588}" dt="2025-04-27T18:13:31.726" v="3415" actId="26606"/>
          <ac:spMkLst>
            <pc:docMk/>
            <pc:sldMk cId="0" sldId="258"/>
            <ac:spMk id="18" creationId="{B9D7E975-9161-4F2D-AC53-69E1912F6B5D}"/>
          </ac:spMkLst>
        </pc:spChg>
        <pc:spChg chg="add del">
          <ac:chgData name="Olivia Mathias (2204331)" userId="22b80f97-fa3a-4d48-819a-3b209c0f5c6c" providerId="ADAL" clId="{B6494B60-38F9-EE40-BEC7-C74CB3216588}" dt="2025-04-27T18:13:31.726" v="3415" actId="26606"/>
          <ac:spMkLst>
            <pc:docMk/>
            <pc:sldMk cId="0" sldId="258"/>
            <ac:spMk id="19" creationId="{827DC2C4-B485-428A-BF4A-472D2967F47F}"/>
          </ac:spMkLst>
        </pc:spChg>
        <pc:spChg chg="add del">
          <ac:chgData name="Olivia Mathias (2204331)" userId="22b80f97-fa3a-4d48-819a-3b209c0f5c6c" providerId="ADAL" clId="{B6494B60-38F9-EE40-BEC7-C74CB3216588}" dt="2025-04-27T18:13:31.726" v="3415" actId="26606"/>
          <ac:spMkLst>
            <pc:docMk/>
            <pc:sldMk cId="0" sldId="258"/>
            <ac:spMk id="20" creationId="{463E6235-1649-4B47-9862-4026FC473B6F}"/>
          </ac:spMkLst>
        </pc:spChg>
        <pc:spChg chg="add del">
          <ac:chgData name="Olivia Mathias (2204331)" userId="22b80f97-fa3a-4d48-819a-3b209c0f5c6c" providerId="ADAL" clId="{B6494B60-38F9-EE40-BEC7-C74CB3216588}" dt="2025-04-27T18:12:53.120" v="3406" actId="26606"/>
          <ac:spMkLst>
            <pc:docMk/>
            <pc:sldMk cId="0" sldId="258"/>
            <ac:spMk id="21" creationId="{BA79A7CF-01AF-4178-9369-94E0C90EB046}"/>
          </ac:spMkLst>
        </pc:spChg>
        <pc:spChg chg="add del">
          <ac:chgData name="Olivia Mathias (2204331)" userId="22b80f97-fa3a-4d48-819a-3b209c0f5c6c" providerId="ADAL" clId="{B6494B60-38F9-EE40-BEC7-C74CB3216588}" dt="2025-04-27T18:14:10.066" v="3427" actId="26606"/>
          <ac:spMkLst>
            <pc:docMk/>
            <pc:sldMk cId="0" sldId="258"/>
            <ac:spMk id="22" creationId="{BA79A7CF-01AF-4178-9369-94E0C90EB046}"/>
          </ac:spMkLst>
        </pc:spChg>
        <pc:spChg chg="add del">
          <ac:chgData name="Olivia Mathias (2204331)" userId="22b80f97-fa3a-4d48-819a-3b209c0f5c6c" providerId="ADAL" clId="{B6494B60-38F9-EE40-BEC7-C74CB3216588}" dt="2025-04-27T18:12:53.120" v="3406" actId="26606"/>
          <ac:spMkLst>
            <pc:docMk/>
            <pc:sldMk cId="0" sldId="258"/>
            <ac:spMk id="23" creationId="{99413ED5-9ED4-4772-BCE4-2BCAE6B12E35}"/>
          </ac:spMkLst>
        </pc:spChg>
        <pc:spChg chg="add del">
          <ac:chgData name="Olivia Mathias (2204331)" userId="22b80f97-fa3a-4d48-819a-3b209c0f5c6c" providerId="ADAL" clId="{B6494B60-38F9-EE40-BEC7-C74CB3216588}" dt="2025-04-27T18:14:10.066" v="3427" actId="26606"/>
          <ac:spMkLst>
            <pc:docMk/>
            <pc:sldMk cId="0" sldId="258"/>
            <ac:spMk id="24" creationId="{99413ED5-9ED4-4772-BCE4-2BCAE6B12E35}"/>
          </ac:spMkLst>
        </pc:spChg>
        <pc:spChg chg="add del">
          <ac:chgData name="Olivia Mathias (2204331)" userId="22b80f97-fa3a-4d48-819a-3b209c0f5c6c" providerId="ADAL" clId="{B6494B60-38F9-EE40-BEC7-C74CB3216588}" dt="2025-04-27T18:12:53.120" v="3406" actId="26606"/>
          <ac:spMkLst>
            <pc:docMk/>
            <pc:sldMk cId="0" sldId="258"/>
            <ac:spMk id="25" creationId="{04357C93-F0CB-4A1C-8F77-4E9063789819}"/>
          </ac:spMkLst>
        </pc:spChg>
        <pc:spChg chg="add del">
          <ac:chgData name="Olivia Mathias (2204331)" userId="22b80f97-fa3a-4d48-819a-3b209c0f5c6c" providerId="ADAL" clId="{B6494B60-38F9-EE40-BEC7-C74CB3216588}" dt="2025-04-27T18:14:10.066" v="3427" actId="26606"/>
          <ac:spMkLst>
            <pc:docMk/>
            <pc:sldMk cId="0" sldId="258"/>
            <ac:spMk id="26" creationId="{04357C93-F0CB-4A1C-8F77-4E9063789819}"/>
          </ac:spMkLst>
        </pc:spChg>
        <pc:spChg chg="add del">
          <ac:chgData name="Olivia Mathias (2204331)" userId="22b80f97-fa3a-4d48-819a-3b209c0f5c6c" providerId="ADAL" clId="{B6494B60-38F9-EE40-BEC7-C74CB3216588}" dt="2025-04-27T18:12:53.120" v="3406" actId="26606"/>
          <ac:spMkLst>
            <pc:docMk/>
            <pc:sldMk cId="0" sldId="258"/>
            <ac:spMk id="27" creationId="{90F533E9-6690-41A8-A372-4C6C622D028D}"/>
          </ac:spMkLst>
        </pc:spChg>
        <pc:spChg chg="add del">
          <ac:chgData name="Olivia Mathias (2204331)" userId="22b80f97-fa3a-4d48-819a-3b209c0f5c6c" providerId="ADAL" clId="{B6494B60-38F9-EE40-BEC7-C74CB3216588}" dt="2025-04-27T18:14:10.066" v="3427" actId="26606"/>
          <ac:spMkLst>
            <pc:docMk/>
            <pc:sldMk cId="0" sldId="258"/>
            <ac:spMk id="28" creationId="{90F533E9-6690-41A8-A372-4C6C622D028D}"/>
          </ac:spMkLst>
        </pc:spChg>
        <pc:spChg chg="add del">
          <ac:chgData name="Olivia Mathias (2204331)" userId="22b80f97-fa3a-4d48-819a-3b209c0f5c6c" providerId="ADAL" clId="{B6494B60-38F9-EE40-BEC7-C74CB3216588}" dt="2025-04-27T18:12:54.584" v="3409" actId="26606"/>
          <ac:spMkLst>
            <pc:docMk/>
            <pc:sldMk cId="0" sldId="258"/>
            <ac:spMk id="29" creationId="{E45B1D5C-0827-4AF0-8186-11FC5A8B8B92}"/>
          </ac:spMkLst>
        </pc:spChg>
        <pc:spChg chg="add del">
          <ac:chgData name="Olivia Mathias (2204331)" userId="22b80f97-fa3a-4d48-819a-3b209c0f5c6c" providerId="ADAL" clId="{B6494B60-38F9-EE40-BEC7-C74CB3216588}" dt="2025-04-27T18:12:54.584" v="3409" actId="26606"/>
          <ac:spMkLst>
            <pc:docMk/>
            <pc:sldMk cId="0" sldId="258"/>
            <ac:spMk id="30" creationId="{99413ED5-9ED4-4772-BCE4-2BCAE6B12E35}"/>
          </ac:spMkLst>
        </pc:spChg>
        <pc:spChg chg="add del">
          <ac:chgData name="Olivia Mathias (2204331)" userId="22b80f97-fa3a-4d48-819a-3b209c0f5c6c" providerId="ADAL" clId="{B6494B60-38F9-EE40-BEC7-C74CB3216588}" dt="2025-04-27T18:12:54.584" v="3409" actId="26606"/>
          <ac:spMkLst>
            <pc:docMk/>
            <pc:sldMk cId="0" sldId="258"/>
            <ac:spMk id="31" creationId="{04357C93-F0CB-4A1C-8F77-4E9063789819}"/>
          </ac:spMkLst>
        </pc:spChg>
        <pc:spChg chg="add del">
          <ac:chgData name="Olivia Mathias (2204331)" userId="22b80f97-fa3a-4d48-819a-3b209c0f5c6c" providerId="ADAL" clId="{B6494B60-38F9-EE40-BEC7-C74CB3216588}" dt="2025-04-27T18:12:54.584" v="3409" actId="26606"/>
          <ac:spMkLst>
            <pc:docMk/>
            <pc:sldMk cId="0" sldId="258"/>
            <ac:spMk id="32" creationId="{90F533E9-6690-41A8-A372-4C6C622D028D}"/>
          </ac:spMkLst>
        </pc:spChg>
        <pc:spChg chg="add del">
          <ac:chgData name="Olivia Mathias (2204331)" userId="22b80f97-fa3a-4d48-819a-3b209c0f5c6c" providerId="ADAL" clId="{B6494B60-38F9-EE40-BEC7-C74CB3216588}" dt="2025-04-27T18:23:35.294" v="3611" actId="26606"/>
          <ac:spMkLst>
            <pc:docMk/>
            <pc:sldMk cId="0" sldId="258"/>
            <ac:spMk id="33" creationId="{8B2B1708-8CE4-4A20-94F5-55118AE2CBD7}"/>
          </ac:spMkLst>
        </pc:spChg>
        <pc:spChg chg="add del">
          <ac:chgData name="Olivia Mathias (2204331)" userId="22b80f97-fa3a-4d48-819a-3b209c0f5c6c" providerId="ADAL" clId="{B6494B60-38F9-EE40-BEC7-C74CB3216588}" dt="2025-04-27T18:13:02.981" v="3412" actId="26606"/>
          <ac:spMkLst>
            <pc:docMk/>
            <pc:sldMk cId="0" sldId="258"/>
            <ac:spMk id="34" creationId="{B9D7E975-9161-4F2D-AC53-69E1912F6B5D}"/>
          </ac:spMkLst>
        </pc:spChg>
        <pc:spChg chg="add del">
          <ac:chgData name="Olivia Mathias (2204331)" userId="22b80f97-fa3a-4d48-819a-3b209c0f5c6c" providerId="ADAL" clId="{B6494B60-38F9-EE40-BEC7-C74CB3216588}" dt="2025-04-27T18:13:02.981" v="3412" actId="26606"/>
          <ac:spMkLst>
            <pc:docMk/>
            <pc:sldMk cId="0" sldId="258"/>
            <ac:spMk id="35" creationId="{827DC2C4-B485-428A-BF4A-472D2967F47F}"/>
          </ac:spMkLst>
        </pc:spChg>
        <pc:spChg chg="add del">
          <ac:chgData name="Olivia Mathias (2204331)" userId="22b80f97-fa3a-4d48-819a-3b209c0f5c6c" providerId="ADAL" clId="{B6494B60-38F9-EE40-BEC7-C74CB3216588}" dt="2025-04-27T18:13:02.981" v="3412" actId="26606"/>
          <ac:spMkLst>
            <pc:docMk/>
            <pc:sldMk cId="0" sldId="258"/>
            <ac:spMk id="36" creationId="{463E6235-1649-4B47-9862-4026FC473B6F}"/>
          </ac:spMkLst>
        </pc:spChg>
        <pc:spChg chg="add del">
          <ac:chgData name="Olivia Mathias (2204331)" userId="22b80f97-fa3a-4d48-819a-3b209c0f5c6c" providerId="ADAL" clId="{B6494B60-38F9-EE40-BEC7-C74CB3216588}" dt="2025-04-27T18:23:35.294" v="3611" actId="26606"/>
          <ac:spMkLst>
            <pc:docMk/>
            <pc:sldMk cId="0" sldId="258"/>
            <ac:spMk id="38" creationId="{C58F402F-FDB5-409B-8818-B6FCE06E577C}"/>
          </ac:spMkLst>
        </pc:spChg>
        <pc:spChg chg="add del mod">
          <ac:chgData name="Olivia Mathias (2204331)" userId="22b80f97-fa3a-4d48-819a-3b209c0f5c6c" providerId="ADAL" clId="{B6494B60-38F9-EE40-BEC7-C74CB3216588}" dt="2025-04-27T18:23:30.850" v="3610" actId="767"/>
          <ac:spMkLst>
            <pc:docMk/>
            <pc:sldMk cId="0" sldId="258"/>
            <ac:spMk id="47" creationId="{7E89CF0E-9EED-BA9A-BC52-43016E30FA36}"/>
          </ac:spMkLst>
        </pc:spChg>
        <pc:grpChg chg="add del">
          <ac:chgData name="Olivia Mathias (2204331)" userId="22b80f97-fa3a-4d48-819a-3b209c0f5c6c" providerId="ADAL" clId="{B6494B60-38F9-EE40-BEC7-C74CB3216588}" dt="2025-04-27T18:23:35.294" v="3611" actId="26606"/>
          <ac:grpSpMkLst>
            <pc:docMk/>
            <pc:sldMk cId="0" sldId="258"/>
            <ac:grpSpMk id="15" creationId="{5D095D3E-C464-41D5-87FA-07742698A722}"/>
          </ac:grpSpMkLst>
        </pc:grpChg>
        <pc:grpChg chg="add del">
          <ac:chgData name="Olivia Mathias (2204331)" userId="22b80f97-fa3a-4d48-819a-3b209c0f5c6c" providerId="ADAL" clId="{B6494B60-38F9-EE40-BEC7-C74CB3216588}" dt="2025-04-27T18:23:35.294" v="3611" actId="26606"/>
          <ac:grpSpMkLst>
            <pc:docMk/>
            <pc:sldMk cId="0" sldId="258"/>
            <ac:grpSpMk id="39" creationId="{E27AF472-EAE3-4572-AB69-B92BD10DBC6D}"/>
          </ac:grpSpMkLst>
        </pc:grpChg>
        <pc:picChg chg="add del mod">
          <ac:chgData name="Olivia Mathias (2204331)" userId="22b80f97-fa3a-4d48-819a-3b209c0f5c6c" providerId="ADAL" clId="{B6494B60-38F9-EE40-BEC7-C74CB3216588}" dt="2025-04-27T18:23:36.147" v="3612" actId="478"/>
          <ac:picMkLst>
            <pc:docMk/>
            <pc:sldMk cId="0" sldId="258"/>
            <ac:picMk id="4" creationId="{666CBDA6-3EE7-28E0-E2F9-DADA8FF2E7BF}"/>
          </ac:picMkLst>
        </pc:picChg>
        <pc:picChg chg="add mod">
          <ac:chgData name="Olivia Mathias (2204331)" userId="22b80f97-fa3a-4d48-819a-3b209c0f5c6c" providerId="ADAL" clId="{B6494B60-38F9-EE40-BEC7-C74CB3216588}" dt="2025-04-27T18:28:04.074" v="3637" actId="571"/>
          <ac:picMkLst>
            <pc:docMk/>
            <pc:sldMk cId="0" sldId="258"/>
            <ac:picMk id="48" creationId="{25483977-62AA-433A-9C99-15F05F061E4D}"/>
          </ac:picMkLst>
        </pc:picChg>
      </pc:sldChg>
      <pc:sldChg chg="addSp delSp modSp mod modTransition modAnim delDesignElem modNotesTx">
        <pc:chgData name="Olivia Mathias (2204331)" userId="22b80f97-fa3a-4d48-819a-3b209c0f5c6c" providerId="ADAL" clId="{B6494B60-38F9-EE40-BEC7-C74CB3216588}" dt="2025-04-28T14:37:42.683" v="7292" actId="20577"/>
        <pc:sldMkLst>
          <pc:docMk/>
          <pc:sldMk cId="0" sldId="259"/>
        </pc:sldMkLst>
        <pc:spChg chg="mod">
          <ac:chgData name="Olivia Mathias (2204331)" userId="22b80f97-fa3a-4d48-819a-3b209c0f5c6c" providerId="ADAL" clId="{B6494B60-38F9-EE40-BEC7-C74CB3216588}" dt="2025-04-27T18:18:53.656" v="3548" actId="26606"/>
          <ac:spMkLst>
            <pc:docMk/>
            <pc:sldMk cId="0" sldId="259"/>
            <ac:spMk id="2" creationId="{00000000-0000-0000-0000-000000000000}"/>
          </ac:spMkLst>
        </pc:spChg>
        <pc:spChg chg="del mod">
          <ac:chgData name="Olivia Mathias (2204331)" userId="22b80f97-fa3a-4d48-819a-3b209c0f5c6c" providerId="ADAL" clId="{B6494B60-38F9-EE40-BEC7-C74CB3216588}" dt="2025-04-27T17:18:15.129" v="2264" actId="478"/>
          <ac:spMkLst>
            <pc:docMk/>
            <pc:sldMk cId="0" sldId="259"/>
            <ac:spMk id="3" creationId="{00000000-0000-0000-0000-000000000000}"/>
          </ac:spMkLst>
        </pc:spChg>
        <pc:spChg chg="add mod">
          <ac:chgData name="Olivia Mathias (2204331)" userId="22b80f97-fa3a-4d48-819a-3b209c0f5c6c" providerId="ADAL" clId="{B6494B60-38F9-EE40-BEC7-C74CB3216588}" dt="2025-04-28T14:29:02.823" v="7198" actId="20577"/>
          <ac:spMkLst>
            <pc:docMk/>
            <pc:sldMk cId="0" sldId="259"/>
            <ac:spMk id="4" creationId="{8105AEA3-1276-7E40-E64F-CF9506A6BB2C}"/>
          </ac:spMkLst>
        </pc:spChg>
        <pc:spChg chg="add del mod">
          <ac:chgData name="Olivia Mathias (2204331)" userId="22b80f97-fa3a-4d48-819a-3b209c0f5c6c" providerId="ADAL" clId="{B6494B60-38F9-EE40-BEC7-C74CB3216588}" dt="2025-04-27T17:18:17.113" v="2265" actId="478"/>
          <ac:spMkLst>
            <pc:docMk/>
            <pc:sldMk cId="0" sldId="259"/>
            <ac:spMk id="6" creationId="{B2FBF4F1-5C19-6949-5108-806BBC229A41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9"/>
            <ac:spMk id="8" creationId="{1B15ED52-F352-441B-82BF-E0EA34836D08}"/>
          </ac:spMkLst>
        </pc:spChg>
        <pc:spChg chg="add del">
          <ac:chgData name="Olivia Mathias (2204331)" userId="22b80f97-fa3a-4d48-819a-3b209c0f5c6c" providerId="ADAL" clId="{B6494B60-38F9-EE40-BEC7-C74CB3216588}" dt="2025-04-27T18:18:53.514" v="3547" actId="26606"/>
          <ac:spMkLst>
            <pc:docMk/>
            <pc:sldMk cId="0" sldId="259"/>
            <ac:spMk id="9" creationId="{9EBF13D5-64BB-423E-9E4C-F39114475A0C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9"/>
            <ac:spMk id="10" creationId="{3B2E3793-BFE6-45A2-9B7B-E18844431C99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9"/>
            <ac:spMk id="12" creationId="{BC4C4868-CB8F-4AF9-9CDB-8108F2C19B67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9"/>
            <ac:spMk id="14" creationId="{375E0459-6403-40CD-989D-56A4407CA12E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59"/>
            <ac:spMk id="16" creationId="{53E5B1A8-3AC9-4BD1-9BBC-78CA94F2D1BA}"/>
          </ac:spMkLst>
        </pc:spChg>
        <pc:spChg chg="add del">
          <ac:chgData name="Olivia Mathias (2204331)" userId="22b80f97-fa3a-4d48-819a-3b209c0f5c6c" providerId="ADAL" clId="{B6494B60-38F9-EE40-BEC7-C74CB3216588}" dt="2025-04-27T18:15:02.846" v="3440" actId="26606"/>
          <ac:spMkLst>
            <pc:docMk/>
            <pc:sldMk cId="0" sldId="259"/>
            <ac:spMk id="18" creationId="{B6CDA21F-E7AF-4C75-8395-33F58D5B0E45}"/>
          </ac:spMkLst>
        </pc:spChg>
        <pc:spChg chg="add del">
          <ac:chgData name="Olivia Mathias (2204331)" userId="22b80f97-fa3a-4d48-819a-3b209c0f5c6c" providerId="ADAL" clId="{B6494B60-38F9-EE40-BEC7-C74CB3216588}" dt="2025-04-27T18:15:02.846" v="3440" actId="26606"/>
          <ac:spMkLst>
            <pc:docMk/>
            <pc:sldMk cId="0" sldId="259"/>
            <ac:spMk id="20" creationId="{D5B0017B-2ECA-49AF-B397-DC140825DF8D}"/>
          </ac:spMkLst>
        </pc:spChg>
        <pc:spChg chg="add del">
          <ac:chgData name="Olivia Mathias (2204331)" userId="22b80f97-fa3a-4d48-819a-3b209c0f5c6c" providerId="ADAL" clId="{B6494B60-38F9-EE40-BEC7-C74CB3216588}" dt="2025-04-27T18:14:13.161" v="3431" actId="26606"/>
          <ac:spMkLst>
            <pc:docMk/>
            <pc:sldMk cId="0" sldId="259"/>
            <ac:spMk id="21" creationId="{B6CDA21F-E7AF-4C75-8395-33F58D5B0E45}"/>
          </ac:spMkLst>
        </pc:spChg>
        <pc:spChg chg="add del">
          <ac:chgData name="Olivia Mathias (2204331)" userId="22b80f97-fa3a-4d48-819a-3b209c0f5c6c" providerId="ADAL" clId="{B6494B60-38F9-EE40-BEC7-C74CB3216588}" dt="2025-04-27T18:14:13.161" v="3431" actId="26606"/>
          <ac:spMkLst>
            <pc:docMk/>
            <pc:sldMk cId="0" sldId="259"/>
            <ac:spMk id="28" creationId="{D5B0017B-2ECA-49AF-B397-DC140825DF8D}"/>
          </ac:spMkLst>
        </pc:spChg>
        <pc:spChg chg="add del">
          <ac:chgData name="Olivia Mathias (2204331)" userId="22b80f97-fa3a-4d48-819a-3b209c0f5c6c" providerId="ADAL" clId="{B6494B60-38F9-EE40-BEC7-C74CB3216588}" dt="2025-04-27T18:22:26.970" v="3601"/>
          <ac:spMkLst>
            <pc:docMk/>
            <pc:sldMk cId="0" sldId="259"/>
            <ac:spMk id="36" creationId="{907E470A-25F4-47D0-8FEC-EE9FD606BB34}"/>
          </ac:spMkLst>
        </pc:spChg>
        <pc:spChg chg="add mod">
          <ac:chgData name="Olivia Mathias (2204331)" userId="22b80f97-fa3a-4d48-819a-3b209c0f5c6c" providerId="ADAL" clId="{B6494B60-38F9-EE40-BEC7-C74CB3216588}" dt="2025-04-28T14:29:36.323" v="7203" actId="14100"/>
          <ac:spMkLst>
            <pc:docMk/>
            <pc:sldMk cId="0" sldId="259"/>
            <ac:spMk id="72" creationId="{8D27DD36-EA75-C381-012D-EA1EF560EA58}"/>
          </ac:spMkLst>
        </pc:spChg>
        <pc:grpChg chg="add del">
          <ac:chgData name="Olivia Mathias (2204331)" userId="22b80f97-fa3a-4d48-819a-3b209c0f5c6c" providerId="ADAL" clId="{B6494B60-38F9-EE40-BEC7-C74CB3216588}" dt="2025-04-27T18:18:53.514" v="3547" actId="26606"/>
          <ac:grpSpMkLst>
            <pc:docMk/>
            <pc:sldMk cId="0" sldId="259"/>
            <ac:grpSpMk id="11" creationId="{FEBC7BED-6AA7-4C43-BEE8-A3CB5F8C1E0E}"/>
          </ac:grpSpMkLst>
        </pc:grpChg>
        <pc:grpChg chg="add del">
          <ac:chgData name="Olivia Mathias (2204331)" userId="22b80f97-fa3a-4d48-819a-3b209c0f5c6c" providerId="ADAL" clId="{B6494B60-38F9-EE40-BEC7-C74CB3216588}" dt="2025-04-27T18:18:53.514" v="3547" actId="26606"/>
          <ac:grpSpMkLst>
            <pc:docMk/>
            <pc:sldMk cId="0" sldId="259"/>
            <ac:grpSpMk id="15" creationId="{BA19DEE5-2EE5-445A-B461-7D2879B05209}"/>
          </ac:grpSpMkLst>
        </pc:grpChg>
        <pc:grpChg chg="add del">
          <ac:chgData name="Olivia Mathias (2204331)" userId="22b80f97-fa3a-4d48-819a-3b209c0f5c6c" providerId="ADAL" clId="{B6494B60-38F9-EE40-BEC7-C74CB3216588}" dt="2025-04-27T18:15:02.846" v="3440" actId="26606"/>
          <ac:grpSpMkLst>
            <pc:docMk/>
            <pc:sldMk cId="0" sldId="259"/>
            <ac:grpSpMk id="19" creationId="{AE1C45F0-260A-458C-96ED-C1F6D2151219}"/>
          </ac:grpSpMkLst>
        </pc:grpChg>
        <pc:grpChg chg="add del">
          <ac:chgData name="Olivia Mathias (2204331)" userId="22b80f97-fa3a-4d48-819a-3b209c0f5c6c" providerId="ADAL" clId="{B6494B60-38F9-EE40-BEC7-C74CB3216588}" dt="2025-04-27T18:14:13.161" v="3431" actId="26606"/>
          <ac:grpSpMkLst>
            <pc:docMk/>
            <pc:sldMk cId="0" sldId="259"/>
            <ac:grpSpMk id="23" creationId="{AE1C45F0-260A-458C-96ED-C1F6D2151219}"/>
          </ac:grpSpMkLst>
        </pc:grpChg>
        <pc:grpChg chg="add del">
          <ac:chgData name="Olivia Mathias (2204331)" userId="22b80f97-fa3a-4d48-819a-3b209c0f5c6c" providerId="ADAL" clId="{B6494B60-38F9-EE40-BEC7-C74CB3216588}" dt="2025-04-27T18:18:53.514" v="3547" actId="26606"/>
          <ac:grpSpMkLst>
            <pc:docMk/>
            <pc:sldMk cId="0" sldId="259"/>
            <ac:grpSpMk id="29" creationId="{43F5E015-E085-4624-B431-B42414448684}"/>
          </ac:grpSpMkLst>
        </pc:grpChg>
        <pc:grpChg chg="add del">
          <ac:chgData name="Olivia Mathias (2204331)" userId="22b80f97-fa3a-4d48-819a-3b209c0f5c6c" providerId="ADAL" clId="{B6494B60-38F9-EE40-BEC7-C74CB3216588}" dt="2025-04-27T18:22:26.970" v="3601"/>
          <ac:grpSpMkLst>
            <pc:docMk/>
            <pc:sldMk cId="0" sldId="259"/>
            <ac:grpSpMk id="37" creationId="{66220E63-99E1-482A-A0A6-B47EB4BF8797}"/>
          </ac:grpSpMkLst>
        </pc:grpChg>
        <pc:grpChg chg="add del">
          <ac:chgData name="Olivia Mathias (2204331)" userId="22b80f97-fa3a-4d48-819a-3b209c0f5c6c" providerId="ADAL" clId="{B6494B60-38F9-EE40-BEC7-C74CB3216588}" dt="2025-04-27T18:22:26.970" v="3601"/>
          <ac:grpSpMkLst>
            <pc:docMk/>
            <pc:sldMk cId="0" sldId="259"/>
            <ac:grpSpMk id="40" creationId="{8618EE54-271A-4FE8-B6B3-D0FCF55A7A01}"/>
          </ac:grpSpMkLst>
        </pc:grpChg>
        <pc:grpChg chg="add del">
          <ac:chgData name="Olivia Mathias (2204331)" userId="22b80f97-fa3a-4d48-819a-3b209c0f5c6c" providerId="ADAL" clId="{B6494B60-38F9-EE40-BEC7-C74CB3216588}" dt="2025-04-27T18:22:26.970" v="3601"/>
          <ac:grpSpMkLst>
            <pc:docMk/>
            <pc:sldMk cId="0" sldId="259"/>
            <ac:grpSpMk id="43" creationId="{43F5E015-E085-4624-B431-B42414448684}"/>
          </ac:grpSpMkLst>
        </pc:grpChg>
        <pc:picChg chg="add del mod">
          <ac:chgData name="Olivia Mathias (2204331)" userId="22b80f97-fa3a-4d48-819a-3b209c0f5c6c" providerId="ADAL" clId="{B6494B60-38F9-EE40-BEC7-C74CB3216588}" dt="2025-04-27T19:19:51.467" v="3853"/>
          <ac:picMkLst>
            <pc:docMk/>
            <pc:sldMk cId="0" sldId="259"/>
            <ac:picMk id="51" creationId="{80D4A035-E657-B45B-CB9F-BF913182D971}"/>
          </ac:picMkLst>
        </pc:picChg>
        <pc:picChg chg="add del mod">
          <ac:chgData name="Olivia Mathias (2204331)" userId="22b80f97-fa3a-4d48-819a-3b209c0f5c6c" providerId="ADAL" clId="{B6494B60-38F9-EE40-BEC7-C74CB3216588}" dt="2025-04-28T14:02:41.661" v="6983"/>
          <ac:picMkLst>
            <pc:docMk/>
            <pc:sldMk cId="0" sldId="259"/>
            <ac:picMk id="59" creationId="{CD35F040-5ED6-4F53-F82B-3A64911A07CE}"/>
          </ac:picMkLst>
        </pc:picChg>
        <pc:picChg chg="add mod">
          <ac:chgData name="Olivia Mathias (2204331)" userId="22b80f97-fa3a-4d48-819a-3b209c0f5c6c" providerId="ADAL" clId="{B6494B60-38F9-EE40-BEC7-C74CB3216588}" dt="2025-04-28T14:04:48.241" v="6992"/>
          <ac:picMkLst>
            <pc:docMk/>
            <pc:sldMk cId="0" sldId="259"/>
            <ac:picMk id="66" creationId="{4625B694-474A-360C-7886-D609411491F4}"/>
          </ac:picMkLst>
        </pc:picChg>
        <pc:cxnChg chg="add del">
          <ac:chgData name="Olivia Mathias (2204331)" userId="22b80f97-fa3a-4d48-819a-3b209c0f5c6c" providerId="ADAL" clId="{B6494B60-38F9-EE40-BEC7-C74CB3216588}" dt="2025-04-27T18:15:02.846" v="3440" actId="26606"/>
          <ac:cxnSpMkLst>
            <pc:docMk/>
            <pc:sldMk cId="0" sldId="259"/>
            <ac:cxnSpMk id="22" creationId="{6CF1BAF6-AD41-4082-B212-8A1F9A2E8779}"/>
          </ac:cxnSpMkLst>
        </pc:cxnChg>
        <pc:cxnChg chg="add del">
          <ac:chgData name="Olivia Mathias (2204331)" userId="22b80f97-fa3a-4d48-819a-3b209c0f5c6c" providerId="ADAL" clId="{B6494B60-38F9-EE40-BEC7-C74CB3216588}" dt="2025-04-27T18:14:13.161" v="3431" actId="26606"/>
          <ac:cxnSpMkLst>
            <pc:docMk/>
            <pc:sldMk cId="0" sldId="259"/>
            <ac:cxnSpMk id="30" creationId="{6CF1BAF6-AD41-4082-B212-8A1F9A2E8779}"/>
          </ac:cxnSpMkLst>
        </pc:cxnChg>
      </pc:sldChg>
      <pc:sldChg chg="addSp delSp modSp mod modTransition modAnim delDesignElem modNotesTx">
        <pc:chgData name="Olivia Mathias (2204331)" userId="22b80f97-fa3a-4d48-819a-3b209c0f5c6c" providerId="ADAL" clId="{B6494B60-38F9-EE40-BEC7-C74CB3216588}" dt="2025-04-28T14:37:47.879" v="7293" actId="20577"/>
        <pc:sldMkLst>
          <pc:docMk/>
          <pc:sldMk cId="0" sldId="260"/>
        </pc:sldMkLst>
        <pc:spChg chg="mod">
          <ac:chgData name="Olivia Mathias (2204331)" userId="22b80f97-fa3a-4d48-819a-3b209c0f5c6c" providerId="ADAL" clId="{B6494B60-38F9-EE40-BEC7-C74CB3216588}" dt="2025-04-27T18:54:49.639" v="3768" actId="1076"/>
          <ac:spMkLst>
            <pc:docMk/>
            <pc:sldMk cId="0" sldId="260"/>
            <ac:spMk id="2" creationId="{00000000-0000-0000-0000-000000000000}"/>
          </ac:spMkLst>
        </pc:spChg>
        <pc:spChg chg="del mod">
          <ac:chgData name="Olivia Mathias (2204331)" userId="22b80f97-fa3a-4d48-819a-3b209c0f5c6c" providerId="ADAL" clId="{B6494B60-38F9-EE40-BEC7-C74CB3216588}" dt="2025-04-27T17:49:23.114" v="3061" actId="478"/>
          <ac:spMkLst>
            <pc:docMk/>
            <pc:sldMk cId="0" sldId="260"/>
            <ac:spMk id="3" creationId="{00000000-0000-0000-0000-000000000000}"/>
          </ac:spMkLst>
        </pc:spChg>
        <pc:spChg chg="add mod">
          <ac:chgData name="Olivia Mathias (2204331)" userId="22b80f97-fa3a-4d48-819a-3b209c0f5c6c" providerId="ADAL" clId="{B6494B60-38F9-EE40-BEC7-C74CB3216588}" dt="2025-04-28T14:30:24.498" v="7207" actId="20577"/>
          <ac:spMkLst>
            <pc:docMk/>
            <pc:sldMk cId="0" sldId="260"/>
            <ac:spMk id="4" creationId="{BB45D6EB-D93E-E025-681C-4977168FC628}"/>
          </ac:spMkLst>
        </pc:spChg>
        <pc:spChg chg="add del mod">
          <ac:chgData name="Olivia Mathias (2204331)" userId="22b80f97-fa3a-4d48-819a-3b209c0f5c6c" providerId="ADAL" clId="{B6494B60-38F9-EE40-BEC7-C74CB3216588}" dt="2025-04-27T17:49:27.074" v="3063" actId="478"/>
          <ac:spMkLst>
            <pc:docMk/>
            <pc:sldMk cId="0" sldId="260"/>
            <ac:spMk id="6" creationId="{836C4FAE-7D95-6E27-4A89-7B97996EFCAC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60"/>
            <ac:spMk id="8" creationId="{1B15ED52-F352-441B-82BF-E0EA34836D08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60"/>
            <ac:spMk id="10" creationId="{3B2E3793-BFE6-45A2-9B7B-E18844431C99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60"/>
            <ac:spMk id="12" creationId="{BC4C4868-CB8F-4AF9-9CDB-8108F2C19B67}"/>
          </ac:spMkLst>
        </pc:spChg>
        <pc:spChg chg="add del">
          <ac:chgData name="Olivia Mathias (2204331)" userId="22b80f97-fa3a-4d48-819a-3b209c0f5c6c" providerId="ADAL" clId="{B6494B60-38F9-EE40-BEC7-C74CB3216588}" dt="2025-04-27T18:19:03.823" v="3550" actId="26606"/>
          <ac:spMkLst>
            <pc:docMk/>
            <pc:sldMk cId="0" sldId="260"/>
            <ac:spMk id="13" creationId="{C3420C89-0B09-4632-A4AF-3971D08BF7A8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60"/>
            <ac:spMk id="14" creationId="{375E0459-6403-40CD-989D-56A4407CA12E}"/>
          </ac:spMkLst>
        </pc:spChg>
        <pc:spChg chg="add del">
          <ac:chgData name="Olivia Mathias (2204331)" userId="22b80f97-fa3a-4d48-819a-3b209c0f5c6c" providerId="ADAL" clId="{B6494B60-38F9-EE40-BEC7-C74CB3216588}" dt="2025-04-27T18:19:03.823" v="3550" actId="26606"/>
          <ac:spMkLst>
            <pc:docMk/>
            <pc:sldMk cId="0" sldId="260"/>
            <ac:spMk id="15" creationId="{4E5CBA61-BF74-40B4-A3A8-366BBA626CCF}"/>
          </ac:spMkLst>
        </pc:spChg>
        <pc:spChg chg="add 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60"/>
            <ac:spMk id="16" creationId="{53E5B1A8-3AC9-4BD1-9BBC-78CA94F2D1BA}"/>
          </ac:spMkLst>
        </pc:spChg>
        <pc:spChg chg="add del">
          <ac:chgData name="Olivia Mathias (2204331)" userId="22b80f97-fa3a-4d48-819a-3b209c0f5c6c" providerId="ADAL" clId="{B6494B60-38F9-EE40-BEC7-C74CB3216588}" dt="2025-04-27T18:15:02.365" v="3439" actId="26606"/>
          <ac:spMkLst>
            <pc:docMk/>
            <pc:sldMk cId="0" sldId="260"/>
            <ac:spMk id="18" creationId="{058A14AF-9FB5-4CC7-BA35-E8E85D3EDF0E}"/>
          </ac:spMkLst>
        </pc:spChg>
        <pc:spChg chg="add del">
          <ac:chgData name="Olivia Mathias (2204331)" userId="22b80f97-fa3a-4d48-819a-3b209c0f5c6c" providerId="ADAL" clId="{B6494B60-38F9-EE40-BEC7-C74CB3216588}" dt="2025-04-27T18:15:02.365" v="3439" actId="26606"/>
          <ac:spMkLst>
            <pc:docMk/>
            <pc:sldMk cId="0" sldId="260"/>
            <ac:spMk id="19" creationId="{3A9A4357-BD1D-4622-A4FE-766E6AB8DE84}"/>
          </ac:spMkLst>
        </pc:spChg>
        <pc:spChg chg="add del">
          <ac:chgData name="Olivia Mathias (2204331)" userId="22b80f97-fa3a-4d48-819a-3b209c0f5c6c" providerId="ADAL" clId="{B6494B60-38F9-EE40-BEC7-C74CB3216588}" dt="2025-04-27T18:15:02.365" v="3439" actId="26606"/>
          <ac:spMkLst>
            <pc:docMk/>
            <pc:sldMk cId="0" sldId="260"/>
            <ac:spMk id="20" creationId="{E659831F-0D9A-4C63-9EBB-8435B85A440F}"/>
          </ac:spMkLst>
        </pc:spChg>
        <pc:spChg chg="add del">
          <ac:chgData name="Olivia Mathias (2204331)" userId="22b80f97-fa3a-4d48-819a-3b209c0f5c6c" providerId="ADAL" clId="{B6494B60-38F9-EE40-BEC7-C74CB3216588}" dt="2025-04-27T18:14:12.443" v="3430" actId="26606"/>
          <ac:spMkLst>
            <pc:docMk/>
            <pc:sldMk cId="0" sldId="260"/>
            <ac:spMk id="21" creationId="{058A14AF-9FB5-4CC7-BA35-E8E85D3EDF0E}"/>
          </ac:spMkLst>
        </pc:spChg>
        <pc:spChg chg="add del">
          <ac:chgData name="Olivia Mathias (2204331)" userId="22b80f97-fa3a-4d48-819a-3b209c0f5c6c" providerId="ADAL" clId="{B6494B60-38F9-EE40-BEC7-C74CB3216588}" dt="2025-04-27T18:15:02.365" v="3439" actId="26606"/>
          <ac:spMkLst>
            <pc:docMk/>
            <pc:sldMk cId="0" sldId="260"/>
            <ac:spMk id="22" creationId="{E6995CE5-F890-4ABA-82A2-26507CE8D2A3}"/>
          </ac:spMkLst>
        </pc:spChg>
        <pc:spChg chg="add del">
          <ac:chgData name="Olivia Mathias (2204331)" userId="22b80f97-fa3a-4d48-819a-3b209c0f5c6c" providerId="ADAL" clId="{B6494B60-38F9-EE40-BEC7-C74CB3216588}" dt="2025-04-27T18:14:12.443" v="3430" actId="26606"/>
          <ac:spMkLst>
            <pc:docMk/>
            <pc:sldMk cId="0" sldId="260"/>
            <ac:spMk id="23" creationId="{3A9A4357-BD1D-4622-A4FE-766E6AB8DE84}"/>
          </ac:spMkLst>
        </pc:spChg>
        <pc:spChg chg="add del">
          <ac:chgData name="Olivia Mathias (2204331)" userId="22b80f97-fa3a-4d48-819a-3b209c0f5c6c" providerId="ADAL" clId="{B6494B60-38F9-EE40-BEC7-C74CB3216588}" dt="2025-04-27T18:14:12.443" v="3430" actId="26606"/>
          <ac:spMkLst>
            <pc:docMk/>
            <pc:sldMk cId="0" sldId="260"/>
            <ac:spMk id="25" creationId="{E659831F-0D9A-4C63-9EBB-8435B85A440F}"/>
          </ac:spMkLst>
        </pc:spChg>
        <pc:spChg chg="add del">
          <ac:chgData name="Olivia Mathias (2204331)" userId="22b80f97-fa3a-4d48-819a-3b209c0f5c6c" providerId="ADAL" clId="{B6494B60-38F9-EE40-BEC7-C74CB3216588}" dt="2025-04-27T18:14:12.443" v="3430" actId="26606"/>
          <ac:spMkLst>
            <pc:docMk/>
            <pc:sldMk cId="0" sldId="260"/>
            <ac:spMk id="27" creationId="{E6995CE5-F890-4ABA-82A2-26507CE8D2A3}"/>
          </ac:spMkLst>
        </pc:spChg>
        <pc:spChg chg="add del">
          <ac:chgData name="Olivia Mathias (2204331)" userId="22b80f97-fa3a-4d48-819a-3b209c0f5c6c" providerId="ADAL" clId="{B6494B60-38F9-EE40-BEC7-C74CB3216588}" dt="2025-04-27T18:22:26.970" v="3601"/>
          <ac:spMkLst>
            <pc:docMk/>
            <pc:sldMk cId="0" sldId="260"/>
            <ac:spMk id="37" creationId="{C3420C89-0B09-4632-A4AF-3971D08BF7A8}"/>
          </ac:spMkLst>
        </pc:spChg>
        <pc:spChg chg="add del">
          <ac:chgData name="Olivia Mathias (2204331)" userId="22b80f97-fa3a-4d48-819a-3b209c0f5c6c" providerId="ADAL" clId="{B6494B60-38F9-EE40-BEC7-C74CB3216588}" dt="2025-04-27T18:22:26.970" v="3601"/>
          <ac:spMkLst>
            <pc:docMk/>
            <pc:sldMk cId="0" sldId="260"/>
            <ac:spMk id="38" creationId="{4E5CBA61-BF74-40B4-A3A8-366BBA626CCF}"/>
          </ac:spMkLst>
        </pc:spChg>
        <pc:grpChg chg="add del">
          <ac:chgData name="Olivia Mathias (2204331)" userId="22b80f97-fa3a-4d48-819a-3b209c0f5c6c" providerId="ADAL" clId="{B6494B60-38F9-EE40-BEC7-C74CB3216588}" dt="2025-04-27T18:19:03.823" v="3550" actId="26606"/>
          <ac:grpSpMkLst>
            <pc:docMk/>
            <pc:sldMk cId="0" sldId="260"/>
            <ac:grpSpMk id="17" creationId="{AC27E70C-5470-4262-B9CE-AE52C51CF4C1}"/>
          </ac:grpSpMkLst>
        </pc:grpChg>
        <pc:grpChg chg="add del">
          <ac:chgData name="Olivia Mathias (2204331)" userId="22b80f97-fa3a-4d48-819a-3b209c0f5c6c" providerId="ADAL" clId="{B6494B60-38F9-EE40-BEC7-C74CB3216588}" dt="2025-04-27T18:19:03.823" v="3550" actId="26606"/>
          <ac:grpSpMkLst>
            <pc:docMk/>
            <pc:sldMk cId="0" sldId="260"/>
            <ac:grpSpMk id="24" creationId="{E27AF472-EAE3-4572-AB69-B92BD10DBC6D}"/>
          </ac:grpSpMkLst>
        </pc:grpChg>
        <pc:grpChg chg="add del">
          <ac:chgData name="Olivia Mathias (2204331)" userId="22b80f97-fa3a-4d48-819a-3b209c0f5c6c" providerId="ADAL" clId="{B6494B60-38F9-EE40-BEC7-C74CB3216588}" dt="2025-04-27T18:22:26.970" v="3601"/>
          <ac:grpSpMkLst>
            <pc:docMk/>
            <pc:sldMk cId="0" sldId="260"/>
            <ac:grpSpMk id="39" creationId="{AC27E70C-5470-4262-B9CE-AE52C51CF4C1}"/>
          </ac:grpSpMkLst>
        </pc:grpChg>
        <pc:grpChg chg="add del">
          <ac:chgData name="Olivia Mathias (2204331)" userId="22b80f97-fa3a-4d48-819a-3b209c0f5c6c" providerId="ADAL" clId="{B6494B60-38F9-EE40-BEC7-C74CB3216588}" dt="2025-04-27T18:22:26.970" v="3601"/>
          <ac:grpSpMkLst>
            <pc:docMk/>
            <pc:sldMk cId="0" sldId="260"/>
            <ac:grpSpMk id="42" creationId="{E27AF472-EAE3-4572-AB69-B92BD10DBC6D}"/>
          </ac:grpSpMkLst>
        </pc:grpChg>
        <pc:graphicFrameChg chg="add del mod modGraphic">
          <ac:chgData name="Olivia Mathias (2204331)" userId="22b80f97-fa3a-4d48-819a-3b209c0f5c6c" providerId="ADAL" clId="{B6494B60-38F9-EE40-BEC7-C74CB3216588}" dt="2025-04-27T17:51:08.860" v="3097" actId="478"/>
          <ac:graphicFrameMkLst>
            <pc:docMk/>
            <pc:sldMk cId="0" sldId="260"/>
            <ac:graphicFrameMk id="7" creationId="{43A70FCA-EBDD-0D2C-AA8E-425CF8DE6752}"/>
          </ac:graphicFrameMkLst>
        </pc:graphicFrameChg>
        <pc:graphicFrameChg chg="add del">
          <ac:chgData name="Olivia Mathias (2204331)" userId="22b80f97-fa3a-4d48-819a-3b209c0f5c6c" providerId="ADAL" clId="{B6494B60-38F9-EE40-BEC7-C74CB3216588}" dt="2025-04-27T17:51:16.320" v="3099" actId="478"/>
          <ac:graphicFrameMkLst>
            <pc:docMk/>
            <pc:sldMk cId="0" sldId="260"/>
            <ac:graphicFrameMk id="9" creationId="{9B10BB2F-AB3D-C2A6-794B-55859ED699D2}"/>
          </ac:graphicFrameMkLst>
        </pc:graphicFrameChg>
        <pc:graphicFrameChg chg="add mod modGraphic">
          <ac:chgData name="Olivia Mathias (2204331)" userId="22b80f97-fa3a-4d48-819a-3b209c0f5c6c" providerId="ADAL" clId="{B6494B60-38F9-EE40-BEC7-C74CB3216588}" dt="2025-04-27T18:55:10.590" v="3772" actId="20577"/>
          <ac:graphicFrameMkLst>
            <pc:docMk/>
            <pc:sldMk cId="0" sldId="260"/>
            <ac:graphicFrameMk id="11" creationId="{5959EBF9-8087-6CA4-03DC-4E930AF5CAFB}"/>
          </ac:graphicFrameMkLst>
        </pc:graphicFrameChg>
        <pc:picChg chg="add del mod">
          <ac:chgData name="Olivia Mathias (2204331)" userId="22b80f97-fa3a-4d48-819a-3b209c0f5c6c" providerId="ADAL" clId="{B6494B60-38F9-EE40-BEC7-C74CB3216588}" dt="2025-04-27T19:19:51.467" v="3853"/>
          <ac:picMkLst>
            <pc:docMk/>
            <pc:sldMk cId="0" sldId="260"/>
            <ac:picMk id="50" creationId="{71293D93-A29C-C82A-1A04-6F0CB8D5F9E7}"/>
          </ac:picMkLst>
        </pc:picChg>
        <pc:picChg chg="add del mod">
          <ac:chgData name="Olivia Mathias (2204331)" userId="22b80f97-fa3a-4d48-819a-3b209c0f5c6c" providerId="ADAL" clId="{B6494B60-38F9-EE40-BEC7-C74CB3216588}" dt="2025-04-28T14:05:33.284" v="6994"/>
          <ac:picMkLst>
            <pc:docMk/>
            <pc:sldMk cId="0" sldId="260"/>
            <ac:picMk id="57" creationId="{87C7D1A8-21A7-0AC6-DCA1-DC93CAC774CA}"/>
          </ac:picMkLst>
        </pc:picChg>
        <pc:picChg chg="add del mod">
          <ac:chgData name="Olivia Mathias (2204331)" userId="22b80f97-fa3a-4d48-819a-3b209c0f5c6c" providerId="ADAL" clId="{B6494B60-38F9-EE40-BEC7-C74CB3216588}" dt="2025-04-28T14:25:27.071" v="7193"/>
          <ac:picMkLst>
            <pc:docMk/>
            <pc:sldMk cId="0" sldId="260"/>
            <ac:picMk id="61" creationId="{B0F07E26-03CF-6980-956A-E720ADC54303}"/>
          </ac:picMkLst>
        </pc:picChg>
        <pc:picChg chg="add mod">
          <ac:chgData name="Olivia Mathias (2204331)" userId="22b80f97-fa3a-4d48-819a-3b209c0f5c6c" providerId="ADAL" clId="{B6494B60-38F9-EE40-BEC7-C74CB3216588}" dt="2025-04-28T14:26:27.314" v="7194"/>
          <ac:picMkLst>
            <pc:docMk/>
            <pc:sldMk cId="0" sldId="260"/>
            <ac:picMk id="68" creationId="{87E2944F-01DC-11A2-0F76-1B8D97AA9D29}"/>
          </ac:picMkLst>
        </pc:picChg>
      </pc:sldChg>
      <pc:sldChg chg="addSp delSp modSp del mod delDesignElem modNotesTx">
        <pc:chgData name="Olivia Mathias (2204331)" userId="22b80f97-fa3a-4d48-819a-3b209c0f5c6c" providerId="ADAL" clId="{B6494B60-38F9-EE40-BEC7-C74CB3216588}" dt="2025-04-27T18:48:36.926" v="3745" actId="2696"/>
        <pc:sldMkLst>
          <pc:docMk/>
          <pc:sldMk cId="0" sldId="261"/>
        </pc:sldMkLst>
        <pc:spChg chg="mod">
          <ac:chgData name="Olivia Mathias (2204331)" userId="22b80f97-fa3a-4d48-819a-3b209c0f5c6c" providerId="ADAL" clId="{B6494B60-38F9-EE40-BEC7-C74CB3216588}" dt="2025-04-27T18:21:38.464" v="3588" actId="14100"/>
          <ac:spMkLst>
            <pc:docMk/>
            <pc:sldMk cId="0" sldId="261"/>
            <ac:spMk id="2" creationId="{00000000-0000-0000-0000-000000000000}"/>
          </ac:spMkLst>
        </pc:spChg>
        <pc:spChg chg="del mod">
          <ac:chgData name="Olivia Mathias (2204331)" userId="22b80f97-fa3a-4d48-819a-3b209c0f5c6c" providerId="ADAL" clId="{B6494B60-38F9-EE40-BEC7-C74CB3216588}" dt="2025-04-27T16:32:47.331" v="1230" actId="478"/>
          <ac:spMkLst>
            <pc:docMk/>
            <pc:sldMk cId="0" sldId="261"/>
            <ac:spMk id="3" creationId="{00000000-0000-0000-0000-000000000000}"/>
          </ac:spMkLst>
        </pc:spChg>
        <pc:spChg chg="add mod ord">
          <ac:chgData name="Olivia Mathias (2204331)" userId="22b80f97-fa3a-4d48-819a-3b209c0f5c6c" providerId="ADAL" clId="{B6494B60-38F9-EE40-BEC7-C74CB3216588}" dt="2025-04-27T18:21:32.205" v="3586" actId="1076"/>
          <ac:spMkLst>
            <pc:docMk/>
            <pc:sldMk cId="0" sldId="261"/>
            <ac:spMk id="4" creationId="{C3E7AAEA-A756-ECF7-B7AF-F9B7F8A30ABB}"/>
          </ac:spMkLst>
        </pc:spChg>
        <pc:spChg chg="add del mod">
          <ac:chgData name="Olivia Mathias (2204331)" userId="22b80f97-fa3a-4d48-819a-3b209c0f5c6c" providerId="ADAL" clId="{B6494B60-38F9-EE40-BEC7-C74CB3216588}" dt="2025-04-27T16:32:49.285" v="1231" actId="478"/>
          <ac:spMkLst>
            <pc:docMk/>
            <pc:sldMk cId="0" sldId="261"/>
            <ac:spMk id="6" creationId="{E6B9BDF0-FDB5-44B8-ED14-70AAF288EBD6}"/>
          </ac:spMkLst>
        </pc:spChg>
        <pc:spChg chg="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61"/>
            <ac:spMk id="8" creationId="{1B15ED52-F352-441B-82BF-E0EA34836D08}"/>
          </ac:spMkLst>
        </pc:spChg>
        <pc:spChg chg="add mod">
          <ac:chgData name="Olivia Mathias (2204331)" userId="22b80f97-fa3a-4d48-819a-3b209c0f5c6c" providerId="ADAL" clId="{B6494B60-38F9-EE40-BEC7-C74CB3216588}" dt="2025-04-27T18:46:38.980" v="3693" actId="1076"/>
          <ac:spMkLst>
            <pc:docMk/>
            <pc:sldMk cId="0" sldId="261"/>
            <ac:spMk id="9" creationId="{F0346E61-1459-23F1-776C-B8E97EB63AD3}"/>
          </ac:spMkLst>
        </pc:spChg>
        <pc:spChg chg="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61"/>
            <ac:spMk id="10" creationId="{3B2E3793-BFE6-45A2-9B7B-E18844431C99}"/>
          </ac:spMkLst>
        </pc:spChg>
        <pc:spChg chg="add del">
          <ac:chgData name="Olivia Mathias (2204331)" userId="22b80f97-fa3a-4d48-819a-3b209c0f5c6c" providerId="ADAL" clId="{B6494B60-38F9-EE40-BEC7-C74CB3216588}" dt="2025-04-27T18:22:26.970" v="3601"/>
          <ac:spMkLst>
            <pc:docMk/>
            <pc:sldMk cId="0" sldId="261"/>
            <ac:spMk id="11" creationId="{C7D023E4-8DE1-436E-9847-ED6A4B4B04FD}"/>
          </ac:spMkLst>
        </pc:spChg>
        <pc:spChg chg="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61"/>
            <ac:spMk id="12" creationId="{BC4C4868-CB8F-4AF9-9CDB-8108F2C19B67}"/>
          </ac:spMkLst>
        </pc:spChg>
        <pc:spChg chg="add del">
          <ac:chgData name="Olivia Mathias (2204331)" userId="22b80f97-fa3a-4d48-819a-3b209c0f5c6c" providerId="ADAL" clId="{B6494B60-38F9-EE40-BEC7-C74CB3216588}" dt="2025-04-27T18:22:26.970" v="3601"/>
          <ac:spMkLst>
            <pc:docMk/>
            <pc:sldMk cId="0" sldId="261"/>
            <ac:spMk id="13" creationId="{8B2B1708-8CE4-4A20-94F5-55118AE2CBD7}"/>
          </ac:spMkLst>
        </pc:spChg>
        <pc:spChg chg="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61"/>
            <ac:spMk id="14" creationId="{375E0459-6403-40CD-989D-56A4407CA12E}"/>
          </ac:spMkLst>
        </pc:spChg>
        <pc:spChg chg="add del mod">
          <ac:chgData name="Olivia Mathias (2204331)" userId="22b80f97-fa3a-4d48-819a-3b209c0f5c6c" providerId="ADAL" clId="{B6494B60-38F9-EE40-BEC7-C74CB3216588}" dt="2025-04-27T18:21:43.923" v="3591"/>
          <ac:spMkLst>
            <pc:docMk/>
            <pc:sldMk cId="0" sldId="261"/>
            <ac:spMk id="15" creationId="{1AF4A251-62A5-22A7-43F9-7BA14594436A}"/>
          </ac:spMkLst>
        </pc:spChg>
        <pc:spChg chg="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61"/>
            <ac:spMk id="16" creationId="{53E5B1A8-3AC9-4BD1-9BBC-78CA94F2D1BA}"/>
          </ac:spMkLst>
        </pc:spChg>
        <pc:spChg chg="add del">
          <ac:chgData name="Olivia Mathias (2204331)" userId="22b80f97-fa3a-4d48-819a-3b209c0f5c6c" providerId="ADAL" clId="{B6494B60-38F9-EE40-BEC7-C74CB3216588}" dt="2025-04-27T18:22:26.970" v="3601"/>
          <ac:spMkLst>
            <pc:docMk/>
            <pc:sldMk cId="0" sldId="261"/>
            <ac:spMk id="22" creationId="{C58F402F-FDB5-409B-8818-B6FCE06E577C}"/>
          </ac:spMkLst>
        </pc:spChg>
        <pc:grpChg chg="add del">
          <ac:chgData name="Olivia Mathias (2204331)" userId="22b80f97-fa3a-4d48-819a-3b209c0f5c6c" providerId="ADAL" clId="{B6494B60-38F9-EE40-BEC7-C74CB3216588}" dt="2025-04-27T18:22:26.970" v="3601"/>
          <ac:grpSpMkLst>
            <pc:docMk/>
            <pc:sldMk cId="0" sldId="261"/>
            <ac:grpSpMk id="18" creationId="{5D095D3E-C464-41D5-87FA-07742698A722}"/>
          </ac:grpSpMkLst>
        </pc:grpChg>
        <pc:grpChg chg="add del">
          <ac:chgData name="Olivia Mathias (2204331)" userId="22b80f97-fa3a-4d48-819a-3b209c0f5c6c" providerId="ADAL" clId="{B6494B60-38F9-EE40-BEC7-C74CB3216588}" dt="2025-04-27T18:22:26.970" v="3601"/>
          <ac:grpSpMkLst>
            <pc:docMk/>
            <pc:sldMk cId="0" sldId="261"/>
            <ac:grpSpMk id="24" creationId="{E27AF472-EAE3-4572-AB69-B92BD10DBC6D}"/>
          </ac:grpSpMkLst>
        </pc:grpChg>
        <pc:picChg chg="add del mod modCrop">
          <ac:chgData name="Olivia Mathias (2204331)" userId="22b80f97-fa3a-4d48-819a-3b209c0f5c6c" providerId="ADAL" clId="{B6494B60-38F9-EE40-BEC7-C74CB3216588}" dt="2025-04-27T18:20:57.756" v="3584" actId="478"/>
          <ac:picMkLst>
            <pc:docMk/>
            <pc:sldMk cId="0" sldId="261"/>
            <ac:picMk id="7" creationId="{8F8A4404-E5B9-0F39-98D1-1041BC1A0924}"/>
          </ac:picMkLst>
        </pc:picChg>
        <pc:picChg chg="add del mod">
          <ac:chgData name="Olivia Mathias (2204331)" userId="22b80f97-fa3a-4d48-819a-3b209c0f5c6c" providerId="ADAL" clId="{B6494B60-38F9-EE40-BEC7-C74CB3216588}" dt="2025-04-27T18:44:32.107" v="3660" actId="478"/>
          <ac:picMkLst>
            <pc:docMk/>
            <pc:sldMk cId="0" sldId="261"/>
            <ac:picMk id="17" creationId="{2E4942F5-BDF5-45CE-9F3D-923EFA2F79FD}"/>
          </ac:picMkLst>
        </pc:picChg>
      </pc:sldChg>
      <pc:sldChg chg="addSp delSp modSp del mod delDesignElem modNotesTx">
        <pc:chgData name="Olivia Mathias (2204331)" userId="22b80f97-fa3a-4d48-819a-3b209c0f5c6c" providerId="ADAL" clId="{B6494B60-38F9-EE40-BEC7-C74CB3216588}" dt="2025-04-27T19:00:22.105" v="3813" actId="2696"/>
        <pc:sldMkLst>
          <pc:docMk/>
          <pc:sldMk cId="0" sldId="262"/>
        </pc:sldMkLst>
        <pc:spChg chg="mod">
          <ac:chgData name="Olivia Mathias (2204331)" userId="22b80f97-fa3a-4d48-819a-3b209c0f5c6c" providerId="ADAL" clId="{B6494B60-38F9-EE40-BEC7-C74CB3216588}" dt="2025-04-27T16:04:45.502" v="382" actId="20577"/>
          <ac:spMkLst>
            <pc:docMk/>
            <pc:sldMk cId="0" sldId="262"/>
            <ac:spMk id="2" creationId="{00000000-0000-0000-0000-000000000000}"/>
          </ac:spMkLst>
        </pc:spChg>
        <pc:spChg chg="mod">
          <ac:chgData name="Olivia Mathias (2204331)" userId="22b80f97-fa3a-4d48-819a-3b209c0f5c6c" providerId="ADAL" clId="{B6494B60-38F9-EE40-BEC7-C74CB3216588}" dt="2025-04-27T18:18:06.717" v="3539" actId="27636"/>
          <ac:spMkLst>
            <pc:docMk/>
            <pc:sldMk cId="0" sldId="262"/>
            <ac:spMk id="3" creationId="{00000000-0000-0000-0000-000000000000}"/>
          </ac:spMkLst>
        </pc:spChg>
        <pc:spChg chg="add del mod">
          <ac:chgData name="Olivia Mathias (2204331)" userId="22b80f97-fa3a-4d48-819a-3b209c0f5c6c" providerId="ADAL" clId="{B6494B60-38F9-EE40-BEC7-C74CB3216588}" dt="2025-04-27T15:40:48.197" v="147"/>
          <ac:spMkLst>
            <pc:docMk/>
            <pc:sldMk cId="0" sldId="262"/>
            <ac:spMk id="4" creationId="{D0267D4A-BC24-A450-DA46-FDB9E2A71169}"/>
          </ac:spMkLst>
        </pc:spChg>
        <pc:spChg chg="add mod">
          <ac:chgData name="Olivia Mathias (2204331)" userId="22b80f97-fa3a-4d48-819a-3b209c0f5c6c" providerId="ADAL" clId="{B6494B60-38F9-EE40-BEC7-C74CB3216588}" dt="2025-04-27T18:08:33.684" v="3391" actId="1076"/>
          <ac:spMkLst>
            <pc:docMk/>
            <pc:sldMk cId="0" sldId="262"/>
            <ac:spMk id="5" creationId="{AD14F182-B6BC-4CA3-12E3-51019D2ACC7A}"/>
          </ac:spMkLst>
        </pc:spChg>
        <pc:spChg chg="add del">
          <ac:chgData name="Olivia Mathias (2204331)" userId="22b80f97-fa3a-4d48-819a-3b209c0f5c6c" providerId="ADAL" clId="{B6494B60-38F9-EE40-BEC7-C74CB3216588}" dt="2025-04-27T15:47:23.264" v="289" actId="478"/>
          <ac:spMkLst>
            <pc:docMk/>
            <pc:sldMk cId="0" sldId="262"/>
            <ac:spMk id="7" creationId="{124BEA46-9BA8-2234-51A1-F20F2C51A024}"/>
          </ac:spMkLst>
        </pc:spChg>
        <pc:spChg chg="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62"/>
            <ac:spMk id="8" creationId="{1B15ED52-F352-441B-82BF-E0EA34836D08}"/>
          </ac:spMkLst>
        </pc:spChg>
        <pc:spChg chg="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62"/>
            <ac:spMk id="10" creationId="{3B2E3793-BFE6-45A2-9B7B-E18844431C99}"/>
          </ac:spMkLst>
        </pc:spChg>
        <pc:spChg chg="add del mod">
          <ac:chgData name="Olivia Mathias (2204331)" userId="22b80f97-fa3a-4d48-819a-3b209c0f5c6c" providerId="ADAL" clId="{B6494B60-38F9-EE40-BEC7-C74CB3216588}" dt="2025-04-27T15:51:34.230" v="295"/>
          <ac:spMkLst>
            <pc:docMk/>
            <pc:sldMk cId="0" sldId="262"/>
            <ac:spMk id="11" creationId="{FD23BD49-9BC1-D3C8-154D-18A5D5C023B2}"/>
          </ac:spMkLst>
        </pc:spChg>
        <pc:spChg chg="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62"/>
            <ac:spMk id="12" creationId="{BC4C4868-CB8F-4AF9-9CDB-8108F2C19B67}"/>
          </ac:spMkLst>
        </pc:spChg>
        <pc:spChg chg="add del mod">
          <ac:chgData name="Olivia Mathias (2204331)" userId="22b80f97-fa3a-4d48-819a-3b209c0f5c6c" providerId="ADAL" clId="{B6494B60-38F9-EE40-BEC7-C74CB3216588}" dt="2025-04-27T15:52:07.447" v="320" actId="478"/>
          <ac:spMkLst>
            <pc:docMk/>
            <pc:sldMk cId="0" sldId="262"/>
            <ac:spMk id="13" creationId="{DF73485B-4174-FCF4-EDC5-3A7B92EDB648}"/>
          </ac:spMkLst>
        </pc:spChg>
        <pc:spChg chg="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62"/>
            <ac:spMk id="14" creationId="{375E0459-6403-40CD-989D-56A4407CA12E}"/>
          </ac:spMkLst>
        </pc:spChg>
        <pc:spChg chg="add mod">
          <ac:chgData name="Olivia Mathias (2204331)" userId="22b80f97-fa3a-4d48-819a-3b209c0f5c6c" providerId="ADAL" clId="{B6494B60-38F9-EE40-BEC7-C74CB3216588}" dt="2025-04-27T18:07:58.214" v="3387" actId="1076"/>
          <ac:spMkLst>
            <pc:docMk/>
            <pc:sldMk cId="0" sldId="262"/>
            <ac:spMk id="15" creationId="{F43399D9-202A-80D2-2CB6-C5C85B10F1D9}"/>
          </ac:spMkLst>
        </pc:spChg>
        <pc:spChg chg="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62"/>
            <ac:spMk id="16" creationId="{53E5B1A8-3AC9-4BD1-9BBC-78CA94F2D1BA}"/>
          </ac:spMkLst>
        </pc:spChg>
        <pc:picChg chg="add del mod">
          <ac:chgData name="Olivia Mathias (2204331)" userId="22b80f97-fa3a-4d48-819a-3b209c0f5c6c" providerId="ADAL" clId="{B6494B60-38F9-EE40-BEC7-C74CB3216588}" dt="2025-04-27T18:55:51.501" v="3776" actId="478"/>
          <ac:picMkLst>
            <pc:docMk/>
            <pc:sldMk cId="0" sldId="262"/>
            <ac:picMk id="9" creationId="{94CBBCD0-C8A5-1F7D-9164-CD3FAF412660}"/>
          </ac:picMkLst>
        </pc:picChg>
        <pc:picChg chg="add mod">
          <ac:chgData name="Olivia Mathias (2204331)" userId="22b80f97-fa3a-4d48-819a-3b209c0f5c6c" providerId="ADAL" clId="{B6494B60-38F9-EE40-BEC7-C74CB3216588}" dt="2025-04-27T18:56:22.347" v="3777"/>
          <ac:picMkLst>
            <pc:docMk/>
            <pc:sldMk cId="0" sldId="262"/>
            <ac:picMk id="17" creationId="{9FF98F0C-3276-A238-993A-FE3A035A33E1}"/>
          </ac:picMkLst>
        </pc:picChg>
      </pc:sldChg>
      <pc:sldChg chg="addSp delSp modSp mod modTransition modAnim delDesignElem">
        <pc:chgData name="Olivia Mathias (2204331)" userId="22b80f97-fa3a-4d48-819a-3b209c0f5c6c" providerId="ADAL" clId="{B6494B60-38F9-EE40-BEC7-C74CB3216588}" dt="2025-04-28T14:36:59.968" v="7287" actId="27636"/>
        <pc:sldMkLst>
          <pc:docMk/>
          <pc:sldMk cId="0" sldId="263"/>
        </pc:sldMkLst>
        <pc:spChg chg="mod">
          <ac:chgData name="Olivia Mathias (2204331)" userId="22b80f97-fa3a-4d48-819a-3b209c0f5c6c" providerId="ADAL" clId="{B6494B60-38F9-EE40-BEC7-C74CB3216588}" dt="2025-04-27T18:19:33.626" v="3553" actId="14100"/>
          <ac:spMkLst>
            <pc:docMk/>
            <pc:sldMk cId="0" sldId="263"/>
            <ac:spMk id="2" creationId="{00000000-0000-0000-0000-000000000000}"/>
          </ac:spMkLst>
        </pc:spChg>
        <pc:spChg chg="del mod">
          <ac:chgData name="Olivia Mathias (2204331)" userId="22b80f97-fa3a-4d48-819a-3b209c0f5c6c" providerId="ADAL" clId="{B6494B60-38F9-EE40-BEC7-C74CB3216588}" dt="2025-04-27T18:10:04.721" v="3393" actId="478"/>
          <ac:spMkLst>
            <pc:docMk/>
            <pc:sldMk cId="0" sldId="263"/>
            <ac:spMk id="3" creationId="{00000000-0000-0000-0000-000000000000}"/>
          </ac:spMkLst>
        </pc:spChg>
        <pc:spChg chg="mod">
          <ac:chgData name="Olivia Mathias (2204331)" userId="22b80f97-fa3a-4d48-819a-3b209c0f5c6c" providerId="ADAL" clId="{B6494B60-38F9-EE40-BEC7-C74CB3216588}" dt="2025-04-28T14:36:59.968" v="7287" actId="27636"/>
          <ac:spMkLst>
            <pc:docMk/>
            <pc:sldMk cId="0" sldId="263"/>
            <ac:spMk id="4" creationId="{4FD64F93-43A0-6278-BC56-C57609E8D4BB}"/>
          </ac:spMkLst>
        </pc:spChg>
        <pc:spChg chg="add del mod">
          <ac:chgData name="Olivia Mathias (2204331)" userId="22b80f97-fa3a-4d48-819a-3b209c0f5c6c" providerId="ADAL" clId="{B6494B60-38F9-EE40-BEC7-C74CB3216588}" dt="2025-04-27T18:10:11.805" v="3395" actId="478"/>
          <ac:spMkLst>
            <pc:docMk/>
            <pc:sldMk cId="0" sldId="263"/>
            <ac:spMk id="6" creationId="{76FB6E6C-8080-0144-92B4-0B3DC7EE3224}"/>
          </ac:spMkLst>
        </pc:spChg>
        <pc:spChg chg="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63"/>
            <ac:spMk id="8" creationId="{1B15ED52-F352-441B-82BF-E0EA34836D08}"/>
          </ac:spMkLst>
        </pc:spChg>
        <pc:spChg chg="add del">
          <ac:chgData name="Olivia Mathias (2204331)" userId="22b80f97-fa3a-4d48-819a-3b209c0f5c6c" providerId="ADAL" clId="{B6494B60-38F9-EE40-BEC7-C74CB3216588}" dt="2025-04-27T18:22:26.970" v="3601"/>
          <ac:spMkLst>
            <pc:docMk/>
            <pc:sldMk cId="0" sldId="263"/>
            <ac:spMk id="9" creationId="{44D65982-4F00-4330-8DAA-DE6A9E4D6D23}"/>
          </ac:spMkLst>
        </pc:spChg>
        <pc:spChg chg="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63"/>
            <ac:spMk id="10" creationId="{3B2E3793-BFE6-45A2-9B7B-E18844431C99}"/>
          </ac:spMkLst>
        </pc:spChg>
        <pc:spChg chg="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63"/>
            <ac:spMk id="12" creationId="{BC4C4868-CB8F-4AF9-9CDB-8108F2C19B67}"/>
          </ac:spMkLst>
        </pc:spChg>
        <pc:spChg chg="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63"/>
            <ac:spMk id="14" creationId="{375E0459-6403-40CD-989D-56A4407CA12E}"/>
          </ac:spMkLst>
        </pc:spChg>
        <pc:spChg chg="del">
          <ac:chgData name="Olivia Mathias (2204331)" userId="22b80f97-fa3a-4d48-819a-3b209c0f5c6c" providerId="ADAL" clId="{B6494B60-38F9-EE40-BEC7-C74CB3216588}" dt="2025-04-27T18:15:13.868" v="3451"/>
          <ac:spMkLst>
            <pc:docMk/>
            <pc:sldMk cId="0" sldId="263"/>
            <ac:spMk id="16" creationId="{53E5B1A8-3AC9-4BD1-9BBC-78CA94F2D1BA}"/>
          </ac:spMkLst>
        </pc:spChg>
        <pc:grpChg chg="add del">
          <ac:chgData name="Olivia Mathias (2204331)" userId="22b80f97-fa3a-4d48-819a-3b209c0f5c6c" providerId="ADAL" clId="{B6494B60-38F9-EE40-BEC7-C74CB3216588}" dt="2025-04-27T18:22:26.970" v="3601"/>
          <ac:grpSpMkLst>
            <pc:docMk/>
            <pc:sldMk cId="0" sldId="263"/>
            <ac:grpSpMk id="11" creationId="{CF6A64B7-08F8-451E-AB41-DD048EBB1FAE}"/>
          </ac:grpSpMkLst>
        </pc:grpChg>
        <pc:grpChg chg="add del">
          <ac:chgData name="Olivia Mathias (2204331)" userId="22b80f97-fa3a-4d48-819a-3b209c0f5c6c" providerId="ADAL" clId="{B6494B60-38F9-EE40-BEC7-C74CB3216588}" dt="2025-04-27T18:22:26.970" v="3601"/>
          <ac:grpSpMkLst>
            <pc:docMk/>
            <pc:sldMk cId="0" sldId="263"/>
            <ac:grpSpMk id="15" creationId="{2A4265DE-717D-44D8-8CC6-CDC0FB7E9C2E}"/>
          </ac:grpSpMkLst>
        </pc:grpChg>
        <pc:grpChg chg="add del">
          <ac:chgData name="Olivia Mathias (2204331)" userId="22b80f97-fa3a-4d48-819a-3b209c0f5c6c" providerId="ADAL" clId="{B6494B60-38F9-EE40-BEC7-C74CB3216588}" dt="2025-04-27T18:22:26.970" v="3601"/>
          <ac:grpSpMkLst>
            <pc:docMk/>
            <pc:sldMk cId="0" sldId="263"/>
            <ac:grpSpMk id="19" creationId="{43F5E015-E085-4624-B431-B42414448684}"/>
          </ac:grpSpMkLst>
        </pc:grpChg>
        <pc:picChg chg="add del mod">
          <ac:chgData name="Olivia Mathias (2204331)" userId="22b80f97-fa3a-4d48-819a-3b209c0f5c6c" providerId="ADAL" clId="{B6494B60-38F9-EE40-BEC7-C74CB3216588}" dt="2025-04-27T19:19:42.699" v="3852"/>
          <ac:picMkLst>
            <pc:docMk/>
            <pc:sldMk cId="0" sldId="263"/>
            <ac:picMk id="28" creationId="{A0936E09-CBD4-FB0D-6076-93C3C4FD6076}"/>
          </ac:picMkLst>
        </pc:picChg>
      </pc:sldChg>
      <pc:sldChg chg="addSp delSp modSp add mod modTransition setBg modAnim delDesignElem modNotesTx">
        <pc:chgData name="Olivia Mathias (2204331)" userId="22b80f97-fa3a-4d48-819a-3b209c0f5c6c" providerId="ADAL" clId="{B6494B60-38F9-EE40-BEC7-C74CB3216588}" dt="2025-04-28T14:37:37.442" v="7291" actId="20577"/>
        <pc:sldMkLst>
          <pc:docMk/>
          <pc:sldMk cId="1249683580" sldId="264"/>
        </pc:sldMkLst>
        <pc:spChg chg="mod">
          <ac:chgData name="Olivia Mathias (2204331)" userId="22b80f97-fa3a-4d48-819a-3b209c0f5c6c" providerId="ADAL" clId="{B6494B60-38F9-EE40-BEC7-C74CB3216588}" dt="2025-04-28T08:54:53.039" v="3898" actId="20577"/>
          <ac:spMkLst>
            <pc:docMk/>
            <pc:sldMk cId="1249683580" sldId="264"/>
            <ac:spMk id="2" creationId="{597CB451-57AC-A4A5-24A4-C5CAC7B703FA}"/>
          </ac:spMkLst>
        </pc:spChg>
        <pc:spChg chg="add mod">
          <ac:chgData name="Olivia Mathias (2204331)" userId="22b80f97-fa3a-4d48-819a-3b209c0f5c6c" providerId="ADAL" clId="{B6494B60-38F9-EE40-BEC7-C74CB3216588}" dt="2025-04-27T18:28:22.817" v="3641" actId="26606"/>
          <ac:spMkLst>
            <pc:docMk/>
            <pc:sldMk cId="1249683580" sldId="264"/>
            <ac:spMk id="3" creationId="{48E6B462-E18F-2506-342D-498637D8FED3}"/>
          </ac:spMkLst>
        </pc:spChg>
        <pc:spChg chg="mod ord">
          <ac:chgData name="Olivia Mathias (2204331)" userId="22b80f97-fa3a-4d48-819a-3b209c0f5c6c" providerId="ADAL" clId="{B6494B60-38F9-EE40-BEC7-C74CB3216588}" dt="2025-04-27T18:28:22.817" v="3641" actId="26606"/>
          <ac:spMkLst>
            <pc:docMk/>
            <pc:sldMk cId="1249683580" sldId="264"/>
            <ac:spMk id="4" creationId="{5C09E744-1AC6-0361-668E-3C7D0EA147F4}"/>
          </ac:spMkLst>
        </pc:spChg>
        <pc:spChg chg="del">
          <ac:chgData name="Olivia Mathias (2204331)" userId="22b80f97-fa3a-4d48-819a-3b209c0f5c6c" providerId="ADAL" clId="{B6494B60-38F9-EE40-BEC7-C74CB3216588}" dt="2025-04-27T18:26:16.721" v="3620"/>
          <ac:spMkLst>
            <pc:docMk/>
            <pc:sldMk cId="1249683580" sldId="264"/>
            <ac:spMk id="6" creationId="{6BF7FD55-E826-5BF3-DA28-16D196301F1D}"/>
          </ac:spMkLst>
        </pc:spChg>
        <pc:spChg chg="add del">
          <ac:chgData name="Olivia Mathias (2204331)" userId="22b80f97-fa3a-4d48-819a-3b209c0f5c6c" providerId="ADAL" clId="{B6494B60-38F9-EE40-BEC7-C74CB3216588}" dt="2025-04-27T18:26:32.762" v="3622" actId="26606"/>
          <ac:spMkLst>
            <pc:docMk/>
            <pc:sldMk cId="1249683580" sldId="264"/>
            <ac:spMk id="9" creationId="{907E470A-25F4-47D0-8FEC-EE9FD606BB34}"/>
          </ac:spMkLst>
        </pc:spChg>
        <pc:spChg chg="add mod">
          <ac:chgData name="Olivia Mathias (2204331)" userId="22b80f97-fa3a-4d48-819a-3b209c0f5c6c" providerId="ADAL" clId="{B6494B60-38F9-EE40-BEC7-C74CB3216588}" dt="2025-04-27T18:29:04.259" v="3650" actId="1076"/>
          <ac:spMkLst>
            <pc:docMk/>
            <pc:sldMk cId="1249683580" sldId="264"/>
            <ac:spMk id="14" creationId="{606EE289-B4B1-144C-3104-686851AC13AD}"/>
          </ac:spMkLst>
        </pc:spChg>
        <pc:spChg chg="add del">
          <ac:chgData name="Olivia Mathias (2204331)" userId="22b80f97-fa3a-4d48-819a-3b209c0f5c6c" providerId="ADAL" clId="{B6494B60-38F9-EE40-BEC7-C74CB3216588}" dt="2025-04-27T18:28:22.817" v="3641" actId="26606"/>
          <ac:spMkLst>
            <pc:docMk/>
            <pc:sldMk cId="1249683580" sldId="264"/>
            <ac:spMk id="28" creationId="{9EBF13D5-64BB-423E-9E4C-F39114475A0C}"/>
          </ac:spMkLst>
        </pc:spChg>
        <pc:spChg chg="add del">
          <ac:chgData name="Olivia Mathias (2204331)" userId="22b80f97-fa3a-4d48-819a-3b209c0f5c6c" providerId="ADAL" clId="{B6494B60-38F9-EE40-BEC7-C74CB3216588}" dt="2025-04-27T18:28:22.817" v="3641" actId="26606"/>
          <ac:spMkLst>
            <pc:docMk/>
            <pc:sldMk cId="1249683580" sldId="264"/>
            <ac:spMk id="48" creationId="{03AF1C04-3FEF-41BD-BB84-2F263765BEBC}"/>
          </ac:spMkLst>
        </pc:spChg>
        <pc:grpChg chg="del">
          <ac:chgData name="Olivia Mathias (2204331)" userId="22b80f97-fa3a-4d48-819a-3b209c0f5c6c" providerId="ADAL" clId="{B6494B60-38F9-EE40-BEC7-C74CB3216588}" dt="2025-04-27T18:26:16.721" v="3620"/>
          <ac:grpSpMkLst>
            <pc:docMk/>
            <pc:sldMk cId="1249683580" sldId="264"/>
            <ac:grpSpMk id="7" creationId="{9DD1D4F1-E837-A3FC-D590-1574D8164F32}"/>
          </ac:grpSpMkLst>
        </pc:grpChg>
        <pc:grpChg chg="add del">
          <ac:chgData name="Olivia Mathias (2204331)" userId="22b80f97-fa3a-4d48-819a-3b209c0f5c6c" providerId="ADAL" clId="{B6494B60-38F9-EE40-BEC7-C74CB3216588}" dt="2025-04-27T18:26:32.762" v="3622" actId="26606"/>
          <ac:grpSpMkLst>
            <pc:docMk/>
            <pc:sldMk cId="1249683580" sldId="264"/>
            <ac:grpSpMk id="8" creationId="{8618EE54-271A-4FE8-B6B3-D0FCF55A7A01}"/>
          </ac:grpSpMkLst>
        </pc:grpChg>
        <pc:grpChg chg="add del">
          <ac:chgData name="Olivia Mathias (2204331)" userId="22b80f97-fa3a-4d48-819a-3b209c0f5c6c" providerId="ADAL" clId="{B6494B60-38F9-EE40-BEC7-C74CB3216588}" dt="2025-04-27T18:26:32.762" v="3622" actId="26606"/>
          <ac:grpSpMkLst>
            <pc:docMk/>
            <pc:sldMk cId="1249683580" sldId="264"/>
            <ac:grpSpMk id="11" creationId="{66220E63-99E1-482A-A0A6-B47EB4BF8797}"/>
          </ac:grpSpMkLst>
        </pc:grpChg>
        <pc:grpChg chg="del">
          <ac:chgData name="Olivia Mathias (2204331)" userId="22b80f97-fa3a-4d48-819a-3b209c0f5c6c" providerId="ADAL" clId="{B6494B60-38F9-EE40-BEC7-C74CB3216588}" dt="2025-04-27T18:26:16.721" v="3620"/>
          <ac:grpSpMkLst>
            <pc:docMk/>
            <pc:sldMk cId="1249683580" sldId="264"/>
            <ac:grpSpMk id="15" creationId="{F4E628F3-6D87-A23C-67B7-054EE30A5017}"/>
          </ac:grpSpMkLst>
        </pc:grpChg>
        <pc:grpChg chg="add del">
          <ac:chgData name="Olivia Mathias (2204331)" userId="22b80f97-fa3a-4d48-819a-3b209c0f5c6c" providerId="ADAL" clId="{B6494B60-38F9-EE40-BEC7-C74CB3216588}" dt="2025-04-27T18:26:32.762" v="3622" actId="26606"/>
          <ac:grpSpMkLst>
            <pc:docMk/>
            <pc:sldMk cId="1249683580" sldId="264"/>
            <ac:grpSpMk id="19" creationId="{43F5E015-E085-4624-B431-B42414448684}"/>
          </ac:grpSpMkLst>
        </pc:grpChg>
        <pc:grpChg chg="add del">
          <ac:chgData name="Olivia Mathias (2204331)" userId="22b80f97-fa3a-4d48-819a-3b209c0f5c6c" providerId="ADAL" clId="{B6494B60-38F9-EE40-BEC7-C74CB3216588}" dt="2025-04-27T18:28:22.817" v="3641" actId="26606"/>
          <ac:grpSpMkLst>
            <pc:docMk/>
            <pc:sldMk cId="1249683580" sldId="264"/>
            <ac:grpSpMk id="29" creationId="{FEBC7BED-6AA7-4C43-BEE8-A3CB5F8C1E0E}"/>
          </ac:grpSpMkLst>
        </pc:grpChg>
        <pc:grpChg chg="add del">
          <ac:chgData name="Olivia Mathias (2204331)" userId="22b80f97-fa3a-4d48-819a-3b209c0f5c6c" providerId="ADAL" clId="{B6494B60-38F9-EE40-BEC7-C74CB3216588}" dt="2025-04-27T18:28:22.817" v="3641" actId="26606"/>
          <ac:grpSpMkLst>
            <pc:docMk/>
            <pc:sldMk cId="1249683580" sldId="264"/>
            <ac:grpSpMk id="32" creationId="{BA19DEE5-2EE5-445A-B461-7D2879B05209}"/>
          </ac:grpSpMkLst>
        </pc:grpChg>
        <pc:grpChg chg="del">
          <ac:chgData name="Olivia Mathias (2204331)" userId="22b80f97-fa3a-4d48-819a-3b209c0f5c6c" providerId="ADAL" clId="{B6494B60-38F9-EE40-BEC7-C74CB3216588}" dt="2025-04-27T18:26:16.721" v="3620"/>
          <ac:grpSpMkLst>
            <pc:docMk/>
            <pc:sldMk cId="1249683580" sldId="264"/>
            <ac:grpSpMk id="33" creationId="{536DACDE-ED37-46C4-D1C5-2F5AAC2E596D}"/>
          </ac:grpSpMkLst>
        </pc:grpChg>
        <pc:grpChg chg="add del">
          <ac:chgData name="Olivia Mathias (2204331)" userId="22b80f97-fa3a-4d48-819a-3b209c0f5c6c" providerId="ADAL" clId="{B6494B60-38F9-EE40-BEC7-C74CB3216588}" dt="2025-04-27T18:28:22.817" v="3641" actId="26606"/>
          <ac:grpSpMkLst>
            <pc:docMk/>
            <pc:sldMk cId="1249683580" sldId="264"/>
            <ac:grpSpMk id="36" creationId="{43F5E015-E085-4624-B431-B42414448684}"/>
          </ac:grpSpMkLst>
        </pc:grpChg>
        <pc:grpChg chg="add del">
          <ac:chgData name="Olivia Mathias (2204331)" userId="22b80f97-fa3a-4d48-819a-3b209c0f5c6c" providerId="ADAL" clId="{B6494B60-38F9-EE40-BEC7-C74CB3216588}" dt="2025-04-27T18:28:22.817" v="3641" actId="26606"/>
          <ac:grpSpMkLst>
            <pc:docMk/>
            <pc:sldMk cId="1249683580" sldId="264"/>
            <ac:grpSpMk id="50" creationId="{2DD5E267-EB6F-47DF-ABEF-2C1BED44DAC6}"/>
          </ac:grpSpMkLst>
        </pc:grpChg>
        <pc:grpChg chg="add del">
          <ac:chgData name="Olivia Mathias (2204331)" userId="22b80f97-fa3a-4d48-819a-3b209c0f5c6c" providerId="ADAL" clId="{B6494B60-38F9-EE40-BEC7-C74CB3216588}" dt="2025-04-27T18:28:22.817" v="3641" actId="26606"/>
          <ac:grpSpMkLst>
            <pc:docMk/>
            <pc:sldMk cId="1249683580" sldId="264"/>
            <ac:grpSpMk id="54" creationId="{66828D02-A05D-412B-9F20-B68E970B9FC2}"/>
          </ac:grpSpMkLst>
        </pc:grpChg>
        <pc:grpChg chg="add del">
          <ac:chgData name="Olivia Mathias (2204331)" userId="22b80f97-fa3a-4d48-819a-3b209c0f5c6c" providerId="ADAL" clId="{B6494B60-38F9-EE40-BEC7-C74CB3216588}" dt="2025-04-27T18:28:22.817" v="3641" actId="26606"/>
          <ac:grpSpMkLst>
            <pc:docMk/>
            <pc:sldMk cId="1249683580" sldId="264"/>
            <ac:grpSpMk id="58" creationId="{E27AF472-EAE3-4572-AB69-B92BD10DBC6D}"/>
          </ac:grpSpMkLst>
        </pc:grpChg>
        <pc:picChg chg="add mod ord">
          <ac:chgData name="Olivia Mathias (2204331)" userId="22b80f97-fa3a-4d48-819a-3b209c0f5c6c" providerId="ADAL" clId="{B6494B60-38F9-EE40-BEC7-C74CB3216588}" dt="2025-04-27T18:29:00.224" v="3649" actId="1076"/>
          <ac:picMkLst>
            <pc:docMk/>
            <pc:sldMk cId="1249683580" sldId="264"/>
            <ac:picMk id="5" creationId="{E8B470F6-81B6-2897-FD0C-0486CCAB41B6}"/>
          </ac:picMkLst>
        </pc:picChg>
        <pc:picChg chg="add del mod">
          <ac:chgData name="Olivia Mathias (2204331)" userId="22b80f97-fa3a-4d48-819a-3b209c0f5c6c" providerId="ADAL" clId="{B6494B60-38F9-EE40-BEC7-C74CB3216588}" dt="2025-04-27T19:19:51.467" v="3853"/>
          <ac:picMkLst>
            <pc:docMk/>
            <pc:sldMk cId="1249683580" sldId="264"/>
            <ac:picMk id="44" creationId="{C0170C78-1AB0-C0A6-416C-D670C90FD56A}"/>
          </ac:picMkLst>
        </pc:picChg>
        <pc:picChg chg="add del mod">
          <ac:chgData name="Olivia Mathias (2204331)" userId="22b80f97-fa3a-4d48-819a-3b209c0f5c6c" providerId="ADAL" clId="{B6494B60-38F9-EE40-BEC7-C74CB3216588}" dt="2025-04-28T14:02:59.928" v="6984"/>
          <ac:picMkLst>
            <pc:docMk/>
            <pc:sldMk cId="1249683580" sldId="264"/>
            <ac:picMk id="67" creationId="{7246B00B-8082-6942-8A90-EF435F9967A3}"/>
          </ac:picMkLst>
        </pc:picChg>
        <pc:picChg chg="add mod">
          <ac:chgData name="Olivia Mathias (2204331)" userId="22b80f97-fa3a-4d48-819a-3b209c0f5c6c" providerId="ADAL" clId="{B6494B60-38F9-EE40-BEC7-C74CB3216588}" dt="2025-04-28T14:04:14.057" v="6991"/>
          <ac:picMkLst>
            <pc:docMk/>
            <pc:sldMk cId="1249683580" sldId="264"/>
            <ac:picMk id="73" creationId="{A9DCFE66-3269-6E5F-9C37-E99193B3DDF9}"/>
          </ac:picMkLst>
        </pc:picChg>
      </pc:sldChg>
      <pc:sldChg chg="addSp delSp modSp add del mod ord setBg delDesignElem">
        <pc:chgData name="Olivia Mathias (2204331)" userId="22b80f97-fa3a-4d48-819a-3b209c0f5c6c" providerId="ADAL" clId="{B6494B60-38F9-EE40-BEC7-C74CB3216588}" dt="2025-04-27T18:26:02.025" v="3618" actId="2696"/>
        <pc:sldMkLst>
          <pc:docMk/>
          <pc:sldMk cId="2273878846" sldId="264"/>
        </pc:sldMkLst>
        <pc:spChg chg="mod">
          <ac:chgData name="Olivia Mathias (2204331)" userId="22b80f97-fa3a-4d48-819a-3b209c0f5c6c" providerId="ADAL" clId="{B6494B60-38F9-EE40-BEC7-C74CB3216588}" dt="2025-04-27T18:25:48.909" v="3617" actId="26606"/>
          <ac:spMkLst>
            <pc:docMk/>
            <pc:sldMk cId="2273878846" sldId="264"/>
            <ac:spMk id="2" creationId="{2541E77C-FC17-00E1-B620-18CCE91A42EE}"/>
          </ac:spMkLst>
        </pc:spChg>
        <pc:spChg chg="mod">
          <ac:chgData name="Olivia Mathias (2204331)" userId="22b80f97-fa3a-4d48-819a-3b209c0f5c6c" providerId="ADAL" clId="{B6494B60-38F9-EE40-BEC7-C74CB3216588}" dt="2025-04-27T18:25:48.909" v="3617" actId="26606"/>
          <ac:spMkLst>
            <pc:docMk/>
            <pc:sldMk cId="2273878846" sldId="264"/>
            <ac:spMk id="4" creationId="{256119C3-E72D-0BEC-1254-6CBF321B6369}"/>
          </ac:spMkLst>
        </pc:spChg>
        <pc:spChg chg="add">
          <ac:chgData name="Olivia Mathias (2204331)" userId="22b80f97-fa3a-4d48-819a-3b209c0f5c6c" providerId="ADAL" clId="{B6494B60-38F9-EE40-BEC7-C74CB3216588}" dt="2025-04-27T18:25:48.909" v="3617" actId="26606"/>
          <ac:spMkLst>
            <pc:docMk/>
            <pc:sldMk cId="2273878846" sldId="264"/>
            <ac:spMk id="9" creationId="{907E470A-25F4-47D0-8FEC-EE9FD606BB34}"/>
          </ac:spMkLst>
        </pc:spChg>
        <pc:spChg chg="del">
          <ac:chgData name="Olivia Mathias (2204331)" userId="22b80f97-fa3a-4d48-819a-3b209c0f5c6c" providerId="ADAL" clId="{B6494B60-38F9-EE40-BEC7-C74CB3216588}" dt="2025-04-27T18:25:15.216" v="3615"/>
          <ac:spMkLst>
            <pc:docMk/>
            <pc:sldMk cId="2273878846" sldId="264"/>
            <ac:spMk id="36" creationId="{FB14BBFE-3706-C51C-A454-5F6234C789DE}"/>
          </ac:spMkLst>
        </pc:spChg>
        <pc:grpChg chg="add">
          <ac:chgData name="Olivia Mathias (2204331)" userId="22b80f97-fa3a-4d48-819a-3b209c0f5c6c" providerId="ADAL" clId="{B6494B60-38F9-EE40-BEC7-C74CB3216588}" dt="2025-04-27T18:25:48.909" v="3617" actId="26606"/>
          <ac:grpSpMkLst>
            <pc:docMk/>
            <pc:sldMk cId="2273878846" sldId="264"/>
            <ac:grpSpMk id="11" creationId="{66220E63-99E1-482A-A0A6-B47EB4BF8797}"/>
          </ac:grpSpMkLst>
        </pc:grpChg>
        <pc:grpChg chg="add">
          <ac:chgData name="Olivia Mathias (2204331)" userId="22b80f97-fa3a-4d48-819a-3b209c0f5c6c" providerId="ADAL" clId="{B6494B60-38F9-EE40-BEC7-C74CB3216588}" dt="2025-04-27T18:25:48.909" v="3617" actId="26606"/>
          <ac:grpSpMkLst>
            <pc:docMk/>
            <pc:sldMk cId="2273878846" sldId="264"/>
            <ac:grpSpMk id="15" creationId="{8618EE54-271A-4FE8-B6B3-D0FCF55A7A01}"/>
          </ac:grpSpMkLst>
        </pc:grpChg>
        <pc:grpChg chg="add">
          <ac:chgData name="Olivia Mathias (2204331)" userId="22b80f97-fa3a-4d48-819a-3b209c0f5c6c" providerId="ADAL" clId="{B6494B60-38F9-EE40-BEC7-C74CB3216588}" dt="2025-04-27T18:25:48.909" v="3617" actId="26606"/>
          <ac:grpSpMkLst>
            <pc:docMk/>
            <pc:sldMk cId="2273878846" sldId="264"/>
            <ac:grpSpMk id="19" creationId="{43F5E015-E085-4624-B431-B42414448684}"/>
          </ac:grpSpMkLst>
        </pc:grpChg>
        <pc:grpChg chg="del">
          <ac:chgData name="Olivia Mathias (2204331)" userId="22b80f97-fa3a-4d48-819a-3b209c0f5c6c" providerId="ADAL" clId="{B6494B60-38F9-EE40-BEC7-C74CB3216588}" dt="2025-04-27T18:25:15.216" v="3615"/>
          <ac:grpSpMkLst>
            <pc:docMk/>
            <pc:sldMk cId="2273878846" sldId="264"/>
            <ac:grpSpMk id="37" creationId="{355E272A-761E-271C-C5B7-E666B230CC9A}"/>
          </ac:grpSpMkLst>
        </pc:grpChg>
        <pc:grpChg chg="del">
          <ac:chgData name="Olivia Mathias (2204331)" userId="22b80f97-fa3a-4d48-819a-3b209c0f5c6c" providerId="ADAL" clId="{B6494B60-38F9-EE40-BEC7-C74CB3216588}" dt="2025-04-27T18:25:15.216" v="3615"/>
          <ac:grpSpMkLst>
            <pc:docMk/>
            <pc:sldMk cId="2273878846" sldId="264"/>
            <ac:grpSpMk id="40" creationId="{4FC980B9-E49E-6122-F7F4-DA5B93FABBE4}"/>
          </ac:grpSpMkLst>
        </pc:grpChg>
        <pc:grpChg chg="del">
          <ac:chgData name="Olivia Mathias (2204331)" userId="22b80f97-fa3a-4d48-819a-3b209c0f5c6c" providerId="ADAL" clId="{B6494B60-38F9-EE40-BEC7-C74CB3216588}" dt="2025-04-27T18:25:15.216" v="3615"/>
          <ac:grpSpMkLst>
            <pc:docMk/>
            <pc:sldMk cId="2273878846" sldId="264"/>
            <ac:grpSpMk id="43" creationId="{1D36E461-C695-D3C0-FE47-F71B6972B428}"/>
          </ac:grpSpMkLst>
        </pc:grpChg>
      </pc:sldChg>
      <pc:sldChg chg="addSp delSp modSp add mod modTransition setBg modAnim delDesignElem modNotesTx">
        <pc:chgData name="Olivia Mathias (2204331)" userId="22b80f97-fa3a-4d48-819a-3b209c0f5c6c" providerId="ADAL" clId="{B6494B60-38F9-EE40-BEC7-C74CB3216588}" dt="2025-04-28T14:37:55.866" v="7298" actId="20577"/>
        <pc:sldMkLst>
          <pc:docMk/>
          <pc:sldMk cId="266465843" sldId="265"/>
        </pc:sldMkLst>
        <pc:spChg chg="mod">
          <ac:chgData name="Olivia Mathias (2204331)" userId="22b80f97-fa3a-4d48-819a-3b209c0f5c6c" providerId="ADAL" clId="{B6494B60-38F9-EE40-BEC7-C74CB3216588}" dt="2025-04-27T18:44:53.544" v="3684" actId="20577"/>
          <ac:spMkLst>
            <pc:docMk/>
            <pc:sldMk cId="266465843" sldId="265"/>
            <ac:spMk id="2" creationId="{9C84B3CB-B59C-04FE-4148-B7D5ECC077C7}"/>
          </ac:spMkLst>
        </pc:spChg>
        <pc:spChg chg="del mod">
          <ac:chgData name="Olivia Mathias (2204331)" userId="22b80f97-fa3a-4d48-819a-3b209c0f5c6c" providerId="ADAL" clId="{B6494B60-38F9-EE40-BEC7-C74CB3216588}" dt="2025-04-27T18:46:04.233" v="3686" actId="478"/>
          <ac:spMkLst>
            <pc:docMk/>
            <pc:sldMk cId="266465843" sldId="265"/>
            <ac:spMk id="3" creationId="{48B4CCF8-35D6-8AFD-D99E-4C18DBBB40E8}"/>
          </ac:spMkLst>
        </pc:spChg>
        <pc:spChg chg="ord">
          <ac:chgData name="Olivia Mathias (2204331)" userId="22b80f97-fa3a-4d48-819a-3b209c0f5c6c" providerId="ADAL" clId="{B6494B60-38F9-EE40-BEC7-C74CB3216588}" dt="2025-04-27T18:44:08.469" v="3654" actId="26606"/>
          <ac:spMkLst>
            <pc:docMk/>
            <pc:sldMk cId="266465843" sldId="265"/>
            <ac:spMk id="4" creationId="{69ED00FC-0DFA-8221-F99E-189DDF8EAAD8}"/>
          </ac:spMkLst>
        </pc:spChg>
        <pc:spChg chg="add mod">
          <ac:chgData name="Olivia Mathias (2204331)" userId="22b80f97-fa3a-4d48-819a-3b209c0f5c6c" providerId="ADAL" clId="{B6494B60-38F9-EE40-BEC7-C74CB3216588}" dt="2025-04-28T14:32:05.075" v="7223" actId="20577"/>
          <ac:spMkLst>
            <pc:docMk/>
            <pc:sldMk cId="266465843" sldId="265"/>
            <ac:spMk id="7" creationId="{7C0CBBEC-617A-F69D-1473-E90EAE613208}"/>
          </ac:spMkLst>
        </pc:spChg>
        <pc:spChg chg="add mod">
          <ac:chgData name="Olivia Mathias (2204331)" userId="22b80f97-fa3a-4d48-819a-3b209c0f5c6c" providerId="ADAL" clId="{B6494B60-38F9-EE40-BEC7-C74CB3216588}" dt="2025-04-27T18:48:33.274" v="3744" actId="1076"/>
          <ac:spMkLst>
            <pc:docMk/>
            <pc:sldMk cId="266465843" sldId="265"/>
            <ac:spMk id="8" creationId="{8A7E4BD7-BDDA-2549-745D-E01022F8E9F9}"/>
          </ac:spMkLst>
        </pc:spChg>
        <pc:spChg chg="del mod">
          <ac:chgData name="Olivia Mathias (2204331)" userId="22b80f97-fa3a-4d48-819a-3b209c0f5c6c" providerId="ADAL" clId="{B6494B60-38F9-EE40-BEC7-C74CB3216588}" dt="2025-04-27T18:46:06.639" v="3687" actId="478"/>
          <ac:spMkLst>
            <pc:docMk/>
            <pc:sldMk cId="266465843" sldId="265"/>
            <ac:spMk id="14" creationId="{421195E8-07C4-7A85-3F07-40BB3BBE9893}"/>
          </ac:spMkLst>
        </pc:spChg>
        <pc:spChg chg="add">
          <ac:chgData name="Olivia Mathias (2204331)" userId="22b80f97-fa3a-4d48-819a-3b209c0f5c6c" providerId="ADAL" clId="{B6494B60-38F9-EE40-BEC7-C74CB3216588}" dt="2025-04-27T18:44:08.469" v="3654" actId="26606"/>
          <ac:spMkLst>
            <pc:docMk/>
            <pc:sldMk cId="266465843" sldId="265"/>
            <ac:spMk id="19" creationId="{7D07B7BC-3270-4CF3-A7AA-0937908AD58A}"/>
          </ac:spMkLst>
        </pc:spChg>
        <pc:spChg chg="del">
          <ac:chgData name="Olivia Mathias (2204331)" userId="22b80f97-fa3a-4d48-819a-3b209c0f5c6c" providerId="ADAL" clId="{B6494B60-38F9-EE40-BEC7-C74CB3216588}" dt="2025-04-27T18:43:52.098" v="3653"/>
          <ac:spMkLst>
            <pc:docMk/>
            <pc:sldMk cId="266465843" sldId="265"/>
            <ac:spMk id="28" creationId="{C735556D-6E94-1C58-71A1-6844EEB3ED8A}"/>
          </ac:spMkLst>
        </pc:spChg>
        <pc:grpChg chg="add">
          <ac:chgData name="Olivia Mathias (2204331)" userId="22b80f97-fa3a-4d48-819a-3b209c0f5c6c" providerId="ADAL" clId="{B6494B60-38F9-EE40-BEC7-C74CB3216588}" dt="2025-04-27T18:44:08.469" v="3654" actId="26606"/>
          <ac:grpSpMkLst>
            <pc:docMk/>
            <pc:sldMk cId="266465843" sldId="265"/>
            <ac:grpSpMk id="21" creationId="{3248F5E6-4377-481A-9615-8B26AF96A076}"/>
          </ac:grpSpMkLst>
        </pc:grpChg>
        <pc:grpChg chg="add">
          <ac:chgData name="Olivia Mathias (2204331)" userId="22b80f97-fa3a-4d48-819a-3b209c0f5c6c" providerId="ADAL" clId="{B6494B60-38F9-EE40-BEC7-C74CB3216588}" dt="2025-04-27T18:44:08.469" v="3654" actId="26606"/>
          <ac:grpSpMkLst>
            <pc:docMk/>
            <pc:sldMk cId="266465843" sldId="265"/>
            <ac:grpSpMk id="25" creationId="{E27AF472-EAE3-4572-AB69-B92BD10DBC6D}"/>
          </ac:grpSpMkLst>
        </pc:grpChg>
        <pc:grpChg chg="del">
          <ac:chgData name="Olivia Mathias (2204331)" userId="22b80f97-fa3a-4d48-819a-3b209c0f5c6c" providerId="ADAL" clId="{B6494B60-38F9-EE40-BEC7-C74CB3216588}" dt="2025-04-27T18:43:52.098" v="3653"/>
          <ac:grpSpMkLst>
            <pc:docMk/>
            <pc:sldMk cId="266465843" sldId="265"/>
            <ac:grpSpMk id="29" creationId="{174A4D5E-5729-A599-EB2E-7CFD1C650467}"/>
          </ac:grpSpMkLst>
        </pc:grpChg>
        <pc:grpChg chg="del">
          <ac:chgData name="Olivia Mathias (2204331)" userId="22b80f97-fa3a-4d48-819a-3b209c0f5c6c" providerId="ADAL" clId="{B6494B60-38F9-EE40-BEC7-C74CB3216588}" dt="2025-04-27T18:43:52.098" v="3653"/>
          <ac:grpSpMkLst>
            <pc:docMk/>
            <pc:sldMk cId="266465843" sldId="265"/>
            <ac:grpSpMk id="32" creationId="{4BBD2252-F071-2E25-439C-202059BC62DB}"/>
          </ac:grpSpMkLst>
        </pc:grpChg>
        <pc:grpChg chg="del">
          <ac:chgData name="Olivia Mathias (2204331)" userId="22b80f97-fa3a-4d48-819a-3b209c0f5c6c" providerId="ADAL" clId="{B6494B60-38F9-EE40-BEC7-C74CB3216588}" dt="2025-04-27T18:43:52.098" v="3653"/>
          <ac:grpSpMkLst>
            <pc:docMk/>
            <pc:sldMk cId="266465843" sldId="265"/>
            <ac:grpSpMk id="36" creationId="{97980B27-6152-5D4D-79D2-E40464578143}"/>
          </ac:grpSpMkLst>
        </pc:grpChg>
        <pc:picChg chg="del mod ord">
          <ac:chgData name="Olivia Mathias (2204331)" userId="22b80f97-fa3a-4d48-819a-3b209c0f5c6c" providerId="ADAL" clId="{B6494B60-38F9-EE40-BEC7-C74CB3216588}" dt="2025-04-27T18:44:19.717" v="3655" actId="478"/>
          <ac:picMkLst>
            <pc:docMk/>
            <pc:sldMk cId="266465843" sldId="265"/>
            <ac:picMk id="5" creationId="{096EE463-38A1-64CB-7E8D-629633175A53}"/>
          </ac:picMkLst>
        </pc:picChg>
        <pc:picChg chg="add mod">
          <ac:chgData name="Olivia Mathias (2204331)" userId="22b80f97-fa3a-4d48-819a-3b209c0f5c6c" providerId="ADAL" clId="{B6494B60-38F9-EE40-BEC7-C74CB3216588}" dt="2025-04-27T18:44:29.175" v="3659" actId="1076"/>
          <ac:picMkLst>
            <pc:docMk/>
            <pc:sldMk cId="266465843" sldId="265"/>
            <ac:picMk id="6" creationId="{871FF931-938D-76A6-10C3-9E62995D9B39}"/>
          </ac:picMkLst>
        </pc:picChg>
        <pc:picChg chg="add del mod">
          <ac:chgData name="Olivia Mathias (2204331)" userId="22b80f97-fa3a-4d48-819a-3b209c0f5c6c" providerId="ADAL" clId="{B6494B60-38F9-EE40-BEC7-C74CB3216588}" dt="2025-04-27T19:19:51.467" v="3853"/>
          <ac:picMkLst>
            <pc:docMk/>
            <pc:sldMk cId="266465843" sldId="265"/>
            <ac:picMk id="10" creationId="{DFC49253-27C0-4893-FE5C-851B23F4F11C}"/>
          </ac:picMkLst>
        </pc:picChg>
        <pc:picChg chg="add del mod">
          <ac:chgData name="Olivia Mathias (2204331)" userId="22b80f97-fa3a-4d48-819a-3b209c0f5c6c" providerId="ADAL" clId="{B6494B60-38F9-EE40-BEC7-C74CB3216588}" dt="2025-04-28T14:09:51.095" v="7105"/>
          <ac:picMkLst>
            <pc:docMk/>
            <pc:sldMk cId="266465843" sldId="265"/>
            <ac:picMk id="20" creationId="{2664EE95-D059-8894-F982-42AE14802D95}"/>
          </ac:picMkLst>
        </pc:picChg>
        <pc:picChg chg="add mod">
          <ac:chgData name="Olivia Mathias (2204331)" userId="22b80f97-fa3a-4d48-819a-3b209c0f5c6c" providerId="ADAL" clId="{B6494B60-38F9-EE40-BEC7-C74CB3216588}" dt="2025-04-28T14:10:37.247" v="7106"/>
          <ac:picMkLst>
            <pc:docMk/>
            <pc:sldMk cId="266465843" sldId="265"/>
            <ac:picMk id="47" creationId="{9643962C-3C8E-70F3-5AFA-748FA2A996F2}"/>
          </ac:picMkLst>
        </pc:picChg>
      </pc:sldChg>
      <pc:sldChg chg="addSp delSp modSp add del mod setBg delDesignElem">
        <pc:chgData name="Olivia Mathias (2204331)" userId="22b80f97-fa3a-4d48-819a-3b209c0f5c6c" providerId="ADAL" clId="{B6494B60-38F9-EE40-BEC7-C74CB3216588}" dt="2025-04-27T18:51:26.064" v="3757" actId="2696"/>
        <pc:sldMkLst>
          <pc:docMk/>
          <pc:sldMk cId="2697186597" sldId="266"/>
        </pc:sldMkLst>
        <pc:spChg chg="mod">
          <ac:chgData name="Olivia Mathias (2204331)" userId="22b80f97-fa3a-4d48-819a-3b209c0f5c6c" providerId="ADAL" clId="{B6494B60-38F9-EE40-BEC7-C74CB3216588}" dt="2025-04-27T18:51:12.442" v="3756" actId="26606"/>
          <ac:spMkLst>
            <pc:docMk/>
            <pc:sldMk cId="2697186597" sldId="266"/>
            <ac:spMk id="2" creationId="{858C1E50-0DC7-E26A-98D6-B25345B07F68}"/>
          </ac:spMkLst>
        </pc:spChg>
        <pc:spChg chg="mod">
          <ac:chgData name="Olivia Mathias (2204331)" userId="22b80f97-fa3a-4d48-819a-3b209c0f5c6c" providerId="ADAL" clId="{B6494B60-38F9-EE40-BEC7-C74CB3216588}" dt="2025-04-27T18:51:12.442" v="3756" actId="26606"/>
          <ac:spMkLst>
            <pc:docMk/>
            <pc:sldMk cId="2697186597" sldId="266"/>
            <ac:spMk id="3" creationId="{2BAC8B77-4C14-DB53-7D75-DFF81CA4CA89}"/>
          </ac:spMkLst>
        </pc:spChg>
        <pc:spChg chg="mod ord">
          <ac:chgData name="Olivia Mathias (2204331)" userId="22b80f97-fa3a-4d48-819a-3b209c0f5c6c" providerId="ADAL" clId="{B6494B60-38F9-EE40-BEC7-C74CB3216588}" dt="2025-04-27T18:51:12.442" v="3756" actId="26606"/>
          <ac:spMkLst>
            <pc:docMk/>
            <pc:sldMk cId="2697186597" sldId="266"/>
            <ac:spMk id="14" creationId="{7C1163F6-CCE5-B893-C1E3-F81C3480BDA1}"/>
          </ac:spMkLst>
        </pc:spChg>
        <pc:spChg chg="add del">
          <ac:chgData name="Olivia Mathias (2204331)" userId="22b80f97-fa3a-4d48-819a-3b209c0f5c6c" providerId="ADAL" clId="{B6494B60-38F9-EE40-BEC7-C74CB3216588}" dt="2025-04-27T18:51:12.442" v="3756" actId="26606"/>
          <ac:spMkLst>
            <pc:docMk/>
            <pc:sldMk cId="2697186597" sldId="266"/>
            <ac:spMk id="19" creationId="{C7D023E4-8DE1-436E-9847-ED6A4B4B04FD}"/>
          </ac:spMkLst>
        </pc:spChg>
        <pc:spChg chg="add del">
          <ac:chgData name="Olivia Mathias (2204331)" userId="22b80f97-fa3a-4d48-819a-3b209c0f5c6c" providerId="ADAL" clId="{B6494B60-38F9-EE40-BEC7-C74CB3216588}" dt="2025-04-27T18:51:12.442" v="3756" actId="26606"/>
          <ac:spMkLst>
            <pc:docMk/>
            <pc:sldMk cId="2697186597" sldId="266"/>
            <ac:spMk id="25" creationId="{145B2F28-3A18-4BC2-8E92-9AF66F147CBA}"/>
          </ac:spMkLst>
        </pc:spChg>
        <pc:spChg chg="del">
          <ac:chgData name="Olivia Mathias (2204331)" userId="22b80f97-fa3a-4d48-819a-3b209c0f5c6c" providerId="ADAL" clId="{B6494B60-38F9-EE40-BEC7-C74CB3216588}" dt="2025-04-27T18:50:47.381" v="3753"/>
          <ac:spMkLst>
            <pc:docMk/>
            <pc:sldMk cId="2697186597" sldId="266"/>
            <ac:spMk id="28" creationId="{322605D7-5489-E37A-94BE-8445211EA55C}"/>
          </ac:spMkLst>
        </pc:spChg>
        <pc:grpChg chg="add del">
          <ac:chgData name="Olivia Mathias (2204331)" userId="22b80f97-fa3a-4d48-819a-3b209c0f5c6c" providerId="ADAL" clId="{B6494B60-38F9-EE40-BEC7-C74CB3216588}" dt="2025-04-27T18:51:12.442" v="3756" actId="26606"/>
          <ac:grpSpMkLst>
            <pc:docMk/>
            <pc:sldMk cId="2697186597" sldId="266"/>
            <ac:grpSpMk id="21" creationId="{81CC5389-CB4A-43B7-9A0E-5447CE0BC294}"/>
          </ac:grpSpMkLst>
        </pc:grpChg>
        <pc:grpChg chg="add del">
          <ac:chgData name="Olivia Mathias (2204331)" userId="22b80f97-fa3a-4d48-819a-3b209c0f5c6c" providerId="ADAL" clId="{B6494B60-38F9-EE40-BEC7-C74CB3216588}" dt="2025-04-27T18:51:12.442" v="3756" actId="26606"/>
          <ac:grpSpMkLst>
            <pc:docMk/>
            <pc:sldMk cId="2697186597" sldId="266"/>
            <ac:grpSpMk id="27" creationId="{FA65A26F-1F64-451C-BFA2-F92410951FA3}"/>
          </ac:grpSpMkLst>
        </pc:grpChg>
        <pc:grpChg chg="del">
          <ac:chgData name="Olivia Mathias (2204331)" userId="22b80f97-fa3a-4d48-819a-3b209c0f5c6c" providerId="ADAL" clId="{B6494B60-38F9-EE40-BEC7-C74CB3216588}" dt="2025-04-27T18:50:47.381" v="3753"/>
          <ac:grpSpMkLst>
            <pc:docMk/>
            <pc:sldMk cId="2697186597" sldId="266"/>
            <ac:grpSpMk id="29" creationId="{2F1D1176-B2F6-17EE-3D28-6517F77FA787}"/>
          </ac:grpSpMkLst>
        </pc:grpChg>
        <pc:grpChg chg="del">
          <ac:chgData name="Olivia Mathias (2204331)" userId="22b80f97-fa3a-4d48-819a-3b209c0f5c6c" providerId="ADAL" clId="{B6494B60-38F9-EE40-BEC7-C74CB3216588}" dt="2025-04-27T18:50:47.381" v="3753"/>
          <ac:grpSpMkLst>
            <pc:docMk/>
            <pc:sldMk cId="2697186597" sldId="266"/>
            <ac:grpSpMk id="32" creationId="{A5AFD706-8245-B87E-8E76-30D4395F54E1}"/>
          </ac:grpSpMkLst>
        </pc:grpChg>
        <pc:grpChg chg="del">
          <ac:chgData name="Olivia Mathias (2204331)" userId="22b80f97-fa3a-4d48-819a-3b209c0f5c6c" providerId="ADAL" clId="{B6494B60-38F9-EE40-BEC7-C74CB3216588}" dt="2025-04-27T18:50:47.381" v="3753"/>
          <ac:grpSpMkLst>
            <pc:docMk/>
            <pc:sldMk cId="2697186597" sldId="266"/>
            <ac:grpSpMk id="36" creationId="{9E8B4C78-B330-63CD-9732-A4F749258445}"/>
          </ac:grpSpMkLst>
        </pc:grpChg>
        <pc:picChg chg="del">
          <ac:chgData name="Olivia Mathias (2204331)" userId="22b80f97-fa3a-4d48-819a-3b209c0f5c6c" providerId="ADAL" clId="{B6494B60-38F9-EE40-BEC7-C74CB3216588}" dt="2025-04-27T18:50:49.740" v="3754" actId="478"/>
          <ac:picMkLst>
            <pc:docMk/>
            <pc:sldMk cId="2697186597" sldId="266"/>
            <ac:picMk id="5" creationId="{041B3705-7591-116C-7618-34B3026C6FF1}"/>
          </ac:picMkLst>
        </pc:picChg>
      </pc:sldChg>
      <pc:sldChg chg="addSp delSp modSp add mod modTransition setBg modAnim delDesignElem modNotesTx">
        <pc:chgData name="Olivia Mathias (2204331)" userId="22b80f97-fa3a-4d48-819a-3b209c0f5c6c" providerId="ADAL" clId="{B6494B60-38F9-EE40-BEC7-C74CB3216588}" dt="2025-04-28T14:38:02.088" v="7299" actId="20577"/>
        <pc:sldMkLst>
          <pc:docMk/>
          <pc:sldMk cId="2707671303" sldId="266"/>
        </pc:sldMkLst>
        <pc:spChg chg="del">
          <ac:chgData name="Olivia Mathias (2204331)" userId="22b80f97-fa3a-4d48-819a-3b209c0f5c6c" providerId="ADAL" clId="{B6494B60-38F9-EE40-BEC7-C74CB3216588}" dt="2025-04-27T18:57:23.489" v="3782" actId="478"/>
          <ac:spMkLst>
            <pc:docMk/>
            <pc:sldMk cId="2707671303" sldId="266"/>
            <ac:spMk id="2" creationId="{F002E253-225B-597B-1D5D-9557FB48CFE2}"/>
          </ac:spMkLst>
        </pc:spChg>
        <pc:spChg chg="add mod">
          <ac:chgData name="Olivia Mathias (2204331)" userId="22b80f97-fa3a-4d48-819a-3b209c0f5c6c" providerId="ADAL" clId="{B6494B60-38F9-EE40-BEC7-C74CB3216588}" dt="2025-04-28T08:54:32.456" v="3886" actId="14100"/>
          <ac:spMkLst>
            <pc:docMk/>
            <pc:sldMk cId="2707671303" sldId="266"/>
            <ac:spMk id="3" creationId="{DB121E32-95A5-B84C-F183-9F280BDE0E46}"/>
          </ac:spMkLst>
        </pc:spChg>
        <pc:spChg chg="mod ord">
          <ac:chgData name="Olivia Mathias (2204331)" userId="22b80f97-fa3a-4d48-819a-3b209c0f5c6c" providerId="ADAL" clId="{B6494B60-38F9-EE40-BEC7-C74CB3216588}" dt="2025-04-27T18:57:42.699" v="3787" actId="5793"/>
          <ac:spMkLst>
            <pc:docMk/>
            <pc:sldMk cId="2707671303" sldId="266"/>
            <ac:spMk id="4" creationId="{72F9E5F3-BD43-351C-66A2-70B481A71D7A}"/>
          </ac:spMkLst>
        </pc:spChg>
        <pc:spChg chg="add del mod">
          <ac:chgData name="Olivia Mathias (2204331)" userId="22b80f97-fa3a-4d48-819a-3b209c0f5c6c" providerId="ADAL" clId="{B6494B60-38F9-EE40-BEC7-C74CB3216588}" dt="2025-04-27T18:57:25.763" v="3783" actId="478"/>
          <ac:spMkLst>
            <pc:docMk/>
            <pc:sldMk cId="2707671303" sldId="266"/>
            <ac:spMk id="6" creationId="{9D7CD337-AD11-BF53-23D9-058125070EF8}"/>
          </ac:spMkLst>
        </pc:spChg>
        <pc:spChg chg="add del">
          <ac:chgData name="Olivia Mathias (2204331)" userId="22b80f97-fa3a-4d48-819a-3b209c0f5c6c" providerId="ADAL" clId="{B6494B60-38F9-EE40-BEC7-C74CB3216588}" dt="2025-04-27T18:57:48.406" v="3789" actId="22"/>
          <ac:spMkLst>
            <pc:docMk/>
            <pc:sldMk cId="2707671303" sldId="266"/>
            <ac:spMk id="8" creationId="{760AEE5E-96BB-6EBD-084C-0F25E0A6B8CA}"/>
          </ac:spMkLst>
        </pc:spChg>
        <pc:spChg chg="add del">
          <ac:chgData name="Olivia Mathias (2204331)" userId="22b80f97-fa3a-4d48-819a-3b209c0f5c6c" providerId="ADAL" clId="{B6494B60-38F9-EE40-BEC7-C74CB3216588}" dt="2025-04-27T18:57:30.696" v="3785" actId="26606"/>
          <ac:spMkLst>
            <pc:docMk/>
            <pc:sldMk cId="2707671303" sldId="266"/>
            <ac:spMk id="9" creationId="{907E470A-25F4-47D0-8FEC-EE9FD606BB34}"/>
          </ac:spMkLst>
        </pc:spChg>
        <pc:spChg chg="add del mod">
          <ac:chgData name="Olivia Mathias (2204331)" userId="22b80f97-fa3a-4d48-819a-3b209c0f5c6c" providerId="ADAL" clId="{B6494B60-38F9-EE40-BEC7-C74CB3216588}" dt="2025-04-27T18:57:53.771" v="3792"/>
          <ac:spMkLst>
            <pc:docMk/>
            <pc:sldMk cId="2707671303" sldId="266"/>
            <ac:spMk id="10" creationId="{95E064EC-F809-2376-79C3-075E2668B99F}"/>
          </ac:spMkLst>
        </pc:spChg>
        <pc:spChg chg="add mod">
          <ac:chgData name="Olivia Mathias (2204331)" userId="22b80f97-fa3a-4d48-819a-3b209c0f5c6c" providerId="ADAL" clId="{B6494B60-38F9-EE40-BEC7-C74CB3216588}" dt="2025-04-28T14:33:18.041" v="7235" actId="14100"/>
          <ac:spMkLst>
            <pc:docMk/>
            <pc:sldMk cId="2707671303" sldId="266"/>
            <ac:spMk id="18" creationId="{F1D6E293-D201-FE40-37AC-93C9263DCC42}"/>
          </ac:spMkLst>
        </pc:spChg>
        <pc:spChg chg="add mod">
          <ac:chgData name="Olivia Mathias (2204331)" userId="22b80f97-fa3a-4d48-819a-3b209c0f5c6c" providerId="ADAL" clId="{B6494B60-38F9-EE40-BEC7-C74CB3216588}" dt="2025-04-27T18:59:47.314" v="3807" actId="1076"/>
          <ac:spMkLst>
            <pc:docMk/>
            <pc:sldMk cId="2707671303" sldId="266"/>
            <ac:spMk id="30" creationId="{5FEA2841-FFED-2780-6658-5EDAA674E855}"/>
          </ac:spMkLst>
        </pc:spChg>
        <pc:spChg chg="add">
          <ac:chgData name="Olivia Mathias (2204331)" userId="22b80f97-fa3a-4d48-819a-3b209c0f5c6c" providerId="ADAL" clId="{B6494B60-38F9-EE40-BEC7-C74CB3216588}" dt="2025-04-27T18:57:30.696" v="3785" actId="26606"/>
          <ac:spMkLst>
            <pc:docMk/>
            <pc:sldMk cId="2707671303" sldId="266"/>
            <ac:spMk id="31" creationId="{907E470A-25F4-47D0-8FEC-EE9FD606BB34}"/>
          </ac:spMkLst>
        </pc:spChg>
        <pc:spChg chg="del">
          <ac:chgData name="Olivia Mathias (2204331)" userId="22b80f97-fa3a-4d48-819a-3b209c0f5c6c" providerId="ADAL" clId="{B6494B60-38F9-EE40-BEC7-C74CB3216588}" dt="2025-04-27T18:56:30.122" v="3779"/>
          <ac:spMkLst>
            <pc:docMk/>
            <pc:sldMk cId="2707671303" sldId="266"/>
            <ac:spMk id="36" creationId="{6D844677-E805-8FB6-3496-E10A134B5758}"/>
          </ac:spMkLst>
        </pc:spChg>
        <pc:grpChg chg="add del">
          <ac:chgData name="Olivia Mathias (2204331)" userId="22b80f97-fa3a-4d48-819a-3b209c0f5c6c" providerId="ADAL" clId="{B6494B60-38F9-EE40-BEC7-C74CB3216588}" dt="2025-04-27T18:57:30.696" v="3785" actId="26606"/>
          <ac:grpSpMkLst>
            <pc:docMk/>
            <pc:sldMk cId="2707671303" sldId="266"/>
            <ac:grpSpMk id="11" creationId="{66220E63-99E1-482A-A0A6-B47EB4BF8797}"/>
          </ac:grpSpMkLst>
        </pc:grpChg>
        <pc:grpChg chg="add del">
          <ac:chgData name="Olivia Mathias (2204331)" userId="22b80f97-fa3a-4d48-819a-3b209c0f5c6c" providerId="ADAL" clId="{B6494B60-38F9-EE40-BEC7-C74CB3216588}" dt="2025-04-27T18:57:30.696" v="3785" actId="26606"/>
          <ac:grpSpMkLst>
            <pc:docMk/>
            <pc:sldMk cId="2707671303" sldId="266"/>
            <ac:grpSpMk id="15" creationId="{8618EE54-271A-4FE8-B6B3-D0FCF55A7A01}"/>
          </ac:grpSpMkLst>
        </pc:grpChg>
        <pc:grpChg chg="add del">
          <ac:chgData name="Olivia Mathias (2204331)" userId="22b80f97-fa3a-4d48-819a-3b209c0f5c6c" providerId="ADAL" clId="{B6494B60-38F9-EE40-BEC7-C74CB3216588}" dt="2025-04-27T18:57:30.696" v="3785" actId="26606"/>
          <ac:grpSpMkLst>
            <pc:docMk/>
            <pc:sldMk cId="2707671303" sldId="266"/>
            <ac:grpSpMk id="19" creationId="{43F5E015-E085-4624-B431-B42414448684}"/>
          </ac:grpSpMkLst>
        </pc:grpChg>
        <pc:grpChg chg="add">
          <ac:chgData name="Olivia Mathias (2204331)" userId="22b80f97-fa3a-4d48-819a-3b209c0f5c6c" providerId="ADAL" clId="{B6494B60-38F9-EE40-BEC7-C74CB3216588}" dt="2025-04-27T18:57:30.696" v="3785" actId="26606"/>
          <ac:grpSpMkLst>
            <pc:docMk/>
            <pc:sldMk cId="2707671303" sldId="266"/>
            <ac:grpSpMk id="28" creationId="{8618EE54-271A-4FE8-B6B3-D0FCF55A7A01}"/>
          </ac:grpSpMkLst>
        </pc:grpChg>
        <pc:grpChg chg="add">
          <ac:chgData name="Olivia Mathias (2204331)" userId="22b80f97-fa3a-4d48-819a-3b209c0f5c6c" providerId="ADAL" clId="{B6494B60-38F9-EE40-BEC7-C74CB3216588}" dt="2025-04-27T18:57:30.696" v="3785" actId="26606"/>
          <ac:grpSpMkLst>
            <pc:docMk/>
            <pc:sldMk cId="2707671303" sldId="266"/>
            <ac:grpSpMk id="33" creationId="{66220E63-99E1-482A-A0A6-B47EB4BF8797}"/>
          </ac:grpSpMkLst>
        </pc:grpChg>
        <pc:grpChg chg="del">
          <ac:chgData name="Olivia Mathias (2204331)" userId="22b80f97-fa3a-4d48-819a-3b209c0f5c6c" providerId="ADAL" clId="{B6494B60-38F9-EE40-BEC7-C74CB3216588}" dt="2025-04-27T18:56:30.122" v="3779"/>
          <ac:grpSpMkLst>
            <pc:docMk/>
            <pc:sldMk cId="2707671303" sldId="266"/>
            <ac:grpSpMk id="37" creationId="{255447E1-9740-BC2B-D028-8FF6BFCE17EB}"/>
          </ac:grpSpMkLst>
        </pc:grpChg>
        <pc:grpChg chg="del">
          <ac:chgData name="Olivia Mathias (2204331)" userId="22b80f97-fa3a-4d48-819a-3b209c0f5c6c" providerId="ADAL" clId="{B6494B60-38F9-EE40-BEC7-C74CB3216588}" dt="2025-04-27T18:56:30.122" v="3779"/>
          <ac:grpSpMkLst>
            <pc:docMk/>
            <pc:sldMk cId="2707671303" sldId="266"/>
            <ac:grpSpMk id="40" creationId="{4867B71B-415D-62A3-B73A-F6EB7D1AB30F}"/>
          </ac:grpSpMkLst>
        </pc:grpChg>
        <pc:grpChg chg="add">
          <ac:chgData name="Olivia Mathias (2204331)" userId="22b80f97-fa3a-4d48-819a-3b209c0f5c6c" providerId="ADAL" clId="{B6494B60-38F9-EE40-BEC7-C74CB3216588}" dt="2025-04-27T18:57:30.696" v="3785" actId="26606"/>
          <ac:grpSpMkLst>
            <pc:docMk/>
            <pc:sldMk cId="2707671303" sldId="266"/>
            <ac:grpSpMk id="41" creationId="{43F5E015-E085-4624-B431-B42414448684}"/>
          </ac:grpSpMkLst>
        </pc:grpChg>
        <pc:grpChg chg="del">
          <ac:chgData name="Olivia Mathias (2204331)" userId="22b80f97-fa3a-4d48-819a-3b209c0f5c6c" providerId="ADAL" clId="{B6494B60-38F9-EE40-BEC7-C74CB3216588}" dt="2025-04-27T18:56:30.122" v="3779"/>
          <ac:grpSpMkLst>
            <pc:docMk/>
            <pc:sldMk cId="2707671303" sldId="266"/>
            <ac:grpSpMk id="43" creationId="{BA6698DC-163A-F6A2-4DE9-36B53AE7936E}"/>
          </ac:grpSpMkLst>
        </pc:grpChg>
        <pc:picChg chg="add mod">
          <ac:chgData name="Olivia Mathias (2204331)" userId="22b80f97-fa3a-4d48-819a-3b209c0f5c6c" providerId="ADAL" clId="{B6494B60-38F9-EE40-BEC7-C74CB3216588}" dt="2025-04-27T18:59:38.146" v="3806" actId="1076"/>
          <ac:picMkLst>
            <pc:docMk/>
            <pc:sldMk cId="2707671303" sldId="266"/>
            <ac:picMk id="27" creationId="{8413AED0-8FA9-7E42-B5D1-1671E47D4CD5}"/>
          </ac:picMkLst>
        </pc:picChg>
        <pc:picChg chg="add del mod">
          <ac:chgData name="Olivia Mathias (2204331)" userId="22b80f97-fa3a-4d48-819a-3b209c0f5c6c" providerId="ADAL" clId="{B6494B60-38F9-EE40-BEC7-C74CB3216588}" dt="2025-04-27T19:19:51.467" v="3853"/>
          <ac:picMkLst>
            <pc:docMk/>
            <pc:sldMk cId="2707671303" sldId="266"/>
            <ac:picMk id="51" creationId="{DAD67DD6-562A-4909-1846-A71F9D8CA7A7}"/>
          </ac:picMkLst>
        </pc:picChg>
        <pc:picChg chg="add del mod">
          <ac:chgData name="Olivia Mathias (2204331)" userId="22b80f97-fa3a-4d48-819a-3b209c0f5c6c" providerId="ADAL" clId="{B6494B60-38F9-EE40-BEC7-C74CB3216588}" dt="2025-04-28T14:11:10.510" v="7108"/>
          <ac:picMkLst>
            <pc:docMk/>
            <pc:sldMk cId="2707671303" sldId="266"/>
            <ac:picMk id="58" creationId="{701D6787-A871-EE3C-8B26-42A117F12485}"/>
          </ac:picMkLst>
        </pc:picChg>
        <pc:picChg chg="add del mod">
          <ac:chgData name="Olivia Mathias (2204331)" userId="22b80f97-fa3a-4d48-819a-3b209c0f5c6c" providerId="ADAL" clId="{B6494B60-38F9-EE40-BEC7-C74CB3216588}" dt="2025-04-28T14:11:24.878" v="7110"/>
          <ac:picMkLst>
            <pc:docMk/>
            <pc:sldMk cId="2707671303" sldId="266"/>
            <ac:picMk id="62" creationId="{8DF9986F-689F-52A1-B53E-8E2D88EC022C}"/>
          </ac:picMkLst>
        </pc:picChg>
        <pc:picChg chg="add del mod">
          <ac:chgData name="Olivia Mathias (2204331)" userId="22b80f97-fa3a-4d48-819a-3b209c0f5c6c" providerId="ADAL" clId="{B6494B60-38F9-EE40-BEC7-C74CB3216588}" dt="2025-04-28T14:11:53.664" v="7112"/>
          <ac:picMkLst>
            <pc:docMk/>
            <pc:sldMk cId="2707671303" sldId="266"/>
            <ac:picMk id="66" creationId="{6D5CED97-94C3-1088-A9C4-95B3EC4EFC1D}"/>
          </ac:picMkLst>
        </pc:picChg>
        <pc:picChg chg="add del mod">
          <ac:chgData name="Olivia Mathias (2204331)" userId="22b80f97-fa3a-4d48-819a-3b209c0f5c6c" providerId="ADAL" clId="{B6494B60-38F9-EE40-BEC7-C74CB3216588}" dt="2025-04-28T14:12:39.651" v="7114"/>
          <ac:picMkLst>
            <pc:docMk/>
            <pc:sldMk cId="2707671303" sldId="266"/>
            <ac:picMk id="70" creationId="{10DF5EFC-FFFE-BDF7-54B3-6C44CF766DA6}"/>
          </ac:picMkLst>
        </pc:picChg>
        <pc:picChg chg="add mod">
          <ac:chgData name="Olivia Mathias (2204331)" userId="22b80f97-fa3a-4d48-819a-3b209c0f5c6c" providerId="ADAL" clId="{B6494B60-38F9-EE40-BEC7-C74CB3216588}" dt="2025-04-28T14:14:10.969" v="7192"/>
          <ac:picMkLst>
            <pc:docMk/>
            <pc:sldMk cId="2707671303" sldId="266"/>
            <ac:picMk id="74" creationId="{4770FE8D-48E6-ECCF-C482-A86B2561516B}"/>
          </ac:picMkLst>
        </pc:picChg>
      </pc:sldChg>
      <pc:sldChg chg="delSp add del mod setBg delDesignElem">
        <pc:chgData name="Olivia Mathias (2204331)" userId="22b80f97-fa3a-4d48-819a-3b209c0f5c6c" providerId="ADAL" clId="{B6494B60-38F9-EE40-BEC7-C74CB3216588}" dt="2025-04-27T18:49:53.283" v="3749" actId="2696"/>
        <pc:sldMkLst>
          <pc:docMk/>
          <pc:sldMk cId="3375162517" sldId="266"/>
        </pc:sldMkLst>
        <pc:spChg chg="del">
          <ac:chgData name="Olivia Mathias (2204331)" userId="22b80f97-fa3a-4d48-819a-3b209c0f5c6c" providerId="ADAL" clId="{B6494B60-38F9-EE40-BEC7-C74CB3216588}" dt="2025-04-27T18:49:20.888" v="3747"/>
          <ac:spMkLst>
            <pc:docMk/>
            <pc:sldMk cId="3375162517" sldId="266"/>
            <ac:spMk id="28" creationId="{BF78AD5B-C599-AE08-2F68-50370E2B9B77}"/>
          </ac:spMkLst>
        </pc:spChg>
        <pc:grpChg chg="del">
          <ac:chgData name="Olivia Mathias (2204331)" userId="22b80f97-fa3a-4d48-819a-3b209c0f5c6c" providerId="ADAL" clId="{B6494B60-38F9-EE40-BEC7-C74CB3216588}" dt="2025-04-27T18:49:20.888" v="3747"/>
          <ac:grpSpMkLst>
            <pc:docMk/>
            <pc:sldMk cId="3375162517" sldId="266"/>
            <ac:grpSpMk id="29" creationId="{A83B4BF5-8073-34F0-6E94-A04F389EE4D6}"/>
          </ac:grpSpMkLst>
        </pc:grpChg>
        <pc:grpChg chg="del">
          <ac:chgData name="Olivia Mathias (2204331)" userId="22b80f97-fa3a-4d48-819a-3b209c0f5c6c" providerId="ADAL" clId="{B6494B60-38F9-EE40-BEC7-C74CB3216588}" dt="2025-04-27T18:49:20.888" v="3747"/>
          <ac:grpSpMkLst>
            <pc:docMk/>
            <pc:sldMk cId="3375162517" sldId="266"/>
            <ac:grpSpMk id="32" creationId="{A441B24F-F72F-0106-3839-858842BA2DC1}"/>
          </ac:grpSpMkLst>
        </pc:grpChg>
        <pc:grpChg chg="del">
          <ac:chgData name="Olivia Mathias (2204331)" userId="22b80f97-fa3a-4d48-819a-3b209c0f5c6c" providerId="ADAL" clId="{B6494B60-38F9-EE40-BEC7-C74CB3216588}" dt="2025-04-27T18:49:20.888" v="3747"/>
          <ac:grpSpMkLst>
            <pc:docMk/>
            <pc:sldMk cId="3375162517" sldId="266"/>
            <ac:grpSpMk id="36" creationId="{FDE23B20-84A3-988F-DF56-89E198C67E68}"/>
          </ac:grpSpMkLst>
        </pc:grpChg>
        <pc:picChg chg="del">
          <ac:chgData name="Olivia Mathias (2204331)" userId="22b80f97-fa3a-4d48-819a-3b209c0f5c6c" providerId="ADAL" clId="{B6494B60-38F9-EE40-BEC7-C74CB3216588}" dt="2025-04-27T18:49:26.728" v="3748" actId="478"/>
          <ac:picMkLst>
            <pc:docMk/>
            <pc:sldMk cId="3375162517" sldId="266"/>
            <ac:picMk id="5" creationId="{B8098257-37C2-5EC2-DC55-536445FAC4B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4D3485-BFDD-C94D-A400-D6A88C13D20A}" type="datetimeFigureOut">
              <a:rPr lang="en-US" smtClean="0"/>
              <a:t>4/27/25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7F25E6-56A0-8B48-8F57-A89029DB3C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8205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7F25E6-56A0-8B48-8F57-A89029DB3C0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2279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7F25E6-56A0-8B48-8F57-A89029DB3C0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4049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7F25E6-56A0-8B48-8F57-A89029DB3C0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270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7F25E6-56A0-8B48-8F57-A89029DB3C0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5163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7F25E6-56A0-8B48-8F57-A89029DB3C0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0041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7F25E6-56A0-8B48-8F57-A89029DB3C0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9317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7F25E6-56A0-8B48-8F57-A89029DB3C0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5783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D1A79-E8FF-A2DB-CF54-59DFA72B15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A6155B-D726-3F83-3546-50AB099B18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88229-7C0C-2E3F-CDF3-D03A20CD9A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3FA76B-414F-FD63-B41C-FBB4233D6E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DF4677-56C3-37DC-75FB-19E5B2D2C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047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B2B33-770F-B361-C651-E90FBAD22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8E23B-217C-5954-2047-8C311211A3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D2B6CA-4528-E74A-EE25-84C6AC8CF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4F1073-7234-F9FE-F4AE-6E815E428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B897DC-C3F6-23D8-1E94-8CB3F8B49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798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41D94-7657-B63B-4531-A357CE241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0DC3B4-E15B-40E2-43E7-6CA54EF385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06223C-B169-EA09-1BC1-906689E2A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569248-707C-2256-58E9-B34F4A609E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DFB30F-A5C0-9F3D-7A5D-D5B14420A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502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8520D-D33E-9AA5-7FF7-4D189FC9D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36F1B-E3A6-6D5E-B27D-2204B5B80C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F16E09-DBFE-5B17-62BF-1FF18F6F8B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F779A2-4B67-2EE0-D44C-5FC64E19E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8B2A96-35CA-50B7-E2F0-03A32A76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2FB156-8DCF-FEA0-1758-0B7F9923F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999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6844C-5F20-19BD-F3D3-3CCBD5E22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9B9E8F-1431-F960-DD32-5F278C1C7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F8D25F-4054-BAE5-CAB8-323E3B5A44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4183F1-57AC-3DB3-5788-C7E4734312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7FACAA-0E29-6B02-F8CC-167CF1A085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700033-39FA-09B7-3814-9B3951535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4EB1AA-D965-39B0-54B5-23F50E27E1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FF99CC-EC88-93D1-5BF1-9F7C838A0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367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6378E-8F17-AB66-EDC0-517214654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77DFCA-ACAC-CEDA-AD3D-7D5D63AC2C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6EC595-6B5E-9CE9-60A9-9705A1D99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1A537F-CB2D-1CB8-44F7-D77CAFEFD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659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142988-16D7-B42F-BD65-B0F056DE11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FC4B3E-091E-5EFC-4929-D7296109E9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E73196-11D9-49FC-5CB5-A79C0511D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954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69E6F-D8DC-0C3C-CA93-1A2291CBA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35AB54-6BF7-8F93-AE34-2354E6C68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21E27C-A604-7DC1-FEA4-0B1E3FE7C7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56D841-45E5-5836-BA1F-97CBDF714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6C5C0A-B9BB-6653-FACA-145EE929F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A00120-32AF-EC89-5416-D9D352FC5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704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E1153-CE7F-AD64-CF88-E99D86B21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11FF8A-7F1B-8C9A-CA5C-60A8DE8DDE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4B6BB6-218F-1222-BBF9-A6C6890477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8A9E83-463B-83AA-C92F-8A687BD60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0A85AA-D942-5986-F260-2B2110CF8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2CBB6-F4C1-367C-8FDD-8B120B6C7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396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4D0EB-D8BD-8E9C-47A2-61BC3A59D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3D6586-DEB7-5325-6A9D-9B58DC07FD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9007D7-0684-D8DB-E283-37167A9472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F092DD-8F72-03D9-8CFC-859E443D0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B9CFF-EF7E-252B-85A2-D9E29C4CD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439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735803-2D77-F1F9-D4C6-8DCDB8F5E2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C077FD-1B03-7454-1EE5-E0074D19BD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CAA044-C8C9-30C1-51D2-BE91EEA143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221239-1029-909E-1C96-16873B7325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2A994F-993B-A1F2-B984-EB35C67A6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861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3A3D0-55D3-FCD5-71D3-39D43919F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214956-3356-8E5F-5E3B-E61116799D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CB4A3D-4E99-FB92-E8F0-D7893CD427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B24B60-8F8B-A961-1766-E5B3B454B8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E31284-BAF4-C2A7-610E-7774B12E18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103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image" Target="../media/image1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2" Type="http://schemas.microsoft.com/office/2007/relationships/media" Target="../media/media2.m4a"/><Relationship Id="rId1" Type="http://schemas.openxmlformats.org/officeDocument/2006/relationships/tags" Target="../tags/tag2.xml"/><Relationship Id="rId6" Type="http://schemas.openxmlformats.org/officeDocument/2006/relationships/image" Target="../media/image1.pn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7" Type="http://schemas.openxmlformats.org/officeDocument/2006/relationships/image" Target="../media/image1.png"/><Relationship Id="rId2" Type="http://schemas.microsoft.com/office/2007/relationships/media" Target="../media/media3.m4a"/><Relationship Id="rId1" Type="http://schemas.openxmlformats.org/officeDocument/2006/relationships/tags" Target="../tags/tag3.xml"/><Relationship Id="rId6" Type="http://schemas.openxmlformats.org/officeDocument/2006/relationships/image" Target="../media/image2.pn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4.xml"/><Relationship Id="rId6" Type="http://schemas.openxmlformats.org/officeDocument/2006/relationships/image" Target="../media/image1.pn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2" Type="http://schemas.microsoft.com/office/2007/relationships/media" Target="../media/media5.m4a"/><Relationship Id="rId1" Type="http://schemas.openxmlformats.org/officeDocument/2006/relationships/tags" Target="../tags/tag5.xml"/><Relationship Id="rId6" Type="http://schemas.openxmlformats.org/officeDocument/2006/relationships/image" Target="../media/image1.png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7" Type="http://schemas.openxmlformats.org/officeDocument/2006/relationships/image" Target="../media/image1.png"/><Relationship Id="rId2" Type="http://schemas.microsoft.com/office/2007/relationships/media" Target="../media/media6.m4a"/><Relationship Id="rId1" Type="http://schemas.openxmlformats.org/officeDocument/2006/relationships/tags" Target="../tags/tag6.xml"/><Relationship Id="rId6" Type="http://schemas.openxmlformats.org/officeDocument/2006/relationships/image" Target="../media/image3.jpeg"/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7.m4a"/><Relationship Id="rId7" Type="http://schemas.openxmlformats.org/officeDocument/2006/relationships/image" Target="../media/image1.png"/><Relationship Id="rId2" Type="http://schemas.microsoft.com/office/2007/relationships/media" Target="../media/media7.m4a"/><Relationship Id="rId1" Type="http://schemas.openxmlformats.org/officeDocument/2006/relationships/tags" Target="../tags/tag7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7.xml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styn.llyw.cymru/adnoddau-gwella/cynllunio-cydlynus-i-ddatblygu-medrau-llythrennedd-rhifedd-a-chymhwysedd-digidol-disgyblion/" TargetMode="External"/><Relationship Id="rId13" Type="http://schemas.openxmlformats.org/officeDocument/2006/relationships/hyperlink" Target="https://oxfordshire.org/insights/early-years-the-origin-of-the-attainment-gap/closing-the-gap/" TargetMode="External"/><Relationship Id="rId3" Type="http://schemas.openxmlformats.org/officeDocument/2006/relationships/hyperlink" Target="https://www.ncj.nl/wp-content/uploads/media-import/docs/6a45c1a4-82ad-4f69-957e-1c76966678e2.pdf" TargetMode="External"/><Relationship Id="rId7" Type="http://schemas.openxmlformats.org/officeDocument/2006/relationships/hyperlink" Target="https://www.govinfo.gov/content/pkg/ERIC-ED467082/pdf/ERIC-ED467082.pdf" TargetMode="External"/><Relationship Id="rId12" Type="http://schemas.openxmlformats.org/officeDocument/2006/relationships/hyperlink" Target="https://www.scirp.org/journal/paperinformation?paperid=127247" TargetMode="External"/><Relationship Id="rId2" Type="http://schemas.openxmlformats.org/officeDocument/2006/relationships/hyperlink" Target="https://www.bera.ac.uk/publication/ethical-guidelines-for-educational-research-fifth-edition-2024-onlin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ducationendowmentfoundation.org.uk/education-evidence/teaching-learning-toolkit/parental-engagement" TargetMode="External"/><Relationship Id="rId11" Type="http://schemas.openxmlformats.org/officeDocument/2006/relationships/hyperlink" Target="https://mylocalschool.gov.wales/School/6685500?lang=cy" TargetMode="External"/><Relationship Id="rId5" Type="http://schemas.openxmlformats.org/officeDocument/2006/relationships/hyperlink" Target="https://www.classcharts.com/account/login" TargetMode="External"/><Relationship Id="rId10" Type="http://schemas.openxmlformats.org/officeDocument/2006/relationships/hyperlink" Target="https://www.llyw.cymru/sites/default/files/pdf-versions/2023/8/4/1693466835/atodiad-3-datblygu-trefniadau-ar-gyfer-ymgysylltu-theuluoedd-mewn-ysgolion-bro.pdf" TargetMode="External"/><Relationship Id="rId4" Type="http://schemas.openxmlformats.org/officeDocument/2006/relationships/hyperlink" Target="https://classchart.co.uk/" TargetMode="External"/><Relationship Id="rId9" Type="http://schemas.openxmlformats.org/officeDocument/2006/relationships/hyperlink" Target="https://www.simplypsychology.org/bronfenbrenner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1714" cy="6858000"/>
            <a:chOff x="651279" y="598259"/>
            <a:chExt cx="10889442" cy="5680742"/>
          </a:xfrm>
        </p:grpSpPr>
        <p:sp>
          <p:nvSpPr>
            <p:cNvPr id="72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4" name="Group 73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75" name="Freeform: Shape 14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6" name="Freeform: Shape 15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7" name="Freeform: Shape 16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8" name="Freeform: Shape 17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9" name="Freeform: Shape 18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0" name="Freeform: Shape 19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1" name="Freeform: Shape 20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2281" y="666351"/>
            <a:ext cx="7918803" cy="3044335"/>
          </a:xfrm>
        </p:spPr>
        <p:txBody>
          <a:bodyPr anchor="b">
            <a:normAutofit/>
          </a:bodyPr>
          <a:lstStyle/>
          <a:p>
            <a:r>
              <a:rPr lang="en-GB" sz="4200" dirty="0" err="1">
                <a:solidFill>
                  <a:schemeClr val="bg1"/>
                </a:solidFill>
              </a:rPr>
              <a:t>Deall</a:t>
            </a:r>
            <a:r>
              <a:rPr lang="en-GB" sz="4200" dirty="0">
                <a:solidFill>
                  <a:schemeClr val="bg1"/>
                </a:solidFill>
              </a:rPr>
              <a:t> </a:t>
            </a:r>
            <a:r>
              <a:rPr lang="en-GB" sz="4200" dirty="0" err="1">
                <a:solidFill>
                  <a:schemeClr val="bg1"/>
                </a:solidFill>
              </a:rPr>
              <a:t>Rôl</a:t>
            </a:r>
            <a:r>
              <a:rPr lang="en-GB" sz="4200" dirty="0">
                <a:solidFill>
                  <a:schemeClr val="bg1"/>
                </a:solidFill>
              </a:rPr>
              <a:t> ac </a:t>
            </a:r>
            <a:r>
              <a:rPr lang="en-GB" sz="4200" dirty="0" err="1">
                <a:solidFill>
                  <a:schemeClr val="bg1"/>
                </a:solidFill>
              </a:rPr>
              <a:t>Effaith</a:t>
            </a:r>
            <a:r>
              <a:rPr lang="en-GB" sz="4200" dirty="0">
                <a:solidFill>
                  <a:schemeClr val="bg1"/>
                </a:solidFill>
              </a:rPr>
              <a:t> </a:t>
            </a:r>
            <a:r>
              <a:rPr lang="en-GB" sz="4200" dirty="0" err="1">
                <a:solidFill>
                  <a:schemeClr val="bg1"/>
                </a:solidFill>
              </a:rPr>
              <a:t>Ymgysylltiad</a:t>
            </a:r>
            <a:r>
              <a:rPr lang="en-GB" sz="4200" dirty="0">
                <a:solidFill>
                  <a:schemeClr val="bg1"/>
                </a:solidFill>
              </a:rPr>
              <a:t> Ysgol-</a:t>
            </a:r>
            <a:r>
              <a:rPr lang="en-GB" sz="4200" dirty="0" err="1">
                <a:solidFill>
                  <a:schemeClr val="bg1"/>
                </a:solidFill>
              </a:rPr>
              <a:t>Teulu</a:t>
            </a:r>
            <a:r>
              <a:rPr lang="en-GB" sz="4200" dirty="0">
                <a:solidFill>
                  <a:schemeClr val="bg1"/>
                </a:solidFill>
              </a:rPr>
              <a:t>: </a:t>
            </a:r>
            <a:r>
              <a:rPr lang="en-GB" sz="4200" dirty="0" err="1">
                <a:solidFill>
                  <a:schemeClr val="bg1"/>
                </a:solidFill>
              </a:rPr>
              <a:t>Ffocws</a:t>
            </a:r>
            <a:r>
              <a:rPr lang="en-GB" sz="4200" dirty="0">
                <a:solidFill>
                  <a:schemeClr val="bg1"/>
                </a:solidFill>
              </a:rPr>
              <a:t> </a:t>
            </a:r>
            <a:r>
              <a:rPr lang="en-GB" sz="4200" dirty="0" err="1">
                <a:solidFill>
                  <a:schemeClr val="bg1"/>
                </a:solidFill>
              </a:rPr>
              <a:t>ar</a:t>
            </a:r>
            <a:r>
              <a:rPr lang="en-GB" sz="4200" dirty="0">
                <a:solidFill>
                  <a:schemeClr val="bg1"/>
                </a:solidFill>
              </a:rPr>
              <a:t> </a:t>
            </a:r>
            <a:r>
              <a:rPr lang="en-GB" sz="4200" dirty="0" err="1">
                <a:solidFill>
                  <a:schemeClr val="bg1"/>
                </a:solidFill>
              </a:rPr>
              <a:t>ClassCharts</a:t>
            </a:r>
            <a:r>
              <a:rPr lang="en-GB" sz="4200" dirty="0">
                <a:solidFill>
                  <a:schemeClr val="bg1"/>
                </a:solidFill>
              </a:rPr>
              <a:t> a </a:t>
            </a:r>
            <a:r>
              <a:rPr lang="en-GB" sz="4200" dirty="0" err="1">
                <a:solidFill>
                  <a:schemeClr val="bg1"/>
                </a:solidFill>
              </a:rPr>
              <a:t>Chyfathrebu</a:t>
            </a:r>
            <a:r>
              <a:rPr lang="en-GB" sz="4200" dirty="0">
                <a:solidFill>
                  <a:schemeClr val="bg1"/>
                </a:solidFill>
              </a:rPr>
              <a:t> </a:t>
            </a:r>
            <a:r>
              <a:rPr lang="en-GB" sz="4200" dirty="0" err="1">
                <a:solidFill>
                  <a:schemeClr val="bg1"/>
                </a:solidFill>
              </a:rPr>
              <a:t>â</a:t>
            </a:r>
            <a:r>
              <a:rPr lang="en-GB" sz="4200" dirty="0">
                <a:solidFill>
                  <a:schemeClr val="bg1"/>
                </a:solidFill>
              </a:rPr>
              <a:t> </a:t>
            </a:r>
            <a:r>
              <a:rPr lang="en-GB" sz="4200" dirty="0" err="1">
                <a:solidFill>
                  <a:schemeClr val="bg1"/>
                </a:solidFill>
              </a:rPr>
              <a:t>Rhieni</a:t>
            </a:r>
            <a:endParaRPr lang="en-GB" sz="42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2281" y="3866064"/>
            <a:ext cx="7918803" cy="2234485"/>
          </a:xfrm>
        </p:spPr>
        <p:txBody>
          <a:bodyPr anchor="t">
            <a:normAutofit/>
          </a:bodyPr>
          <a:lstStyle/>
          <a:p>
            <a:pPr>
              <a:spcAft>
                <a:spcPts val="600"/>
              </a:spcAft>
            </a:pPr>
            <a:r>
              <a:rPr lang="en-GB">
                <a:solidFill>
                  <a:schemeClr val="bg1"/>
                </a:solidFill>
              </a:rPr>
              <a:t>ECAD6016</a:t>
            </a:r>
          </a:p>
          <a:p>
            <a:pPr>
              <a:spcAft>
                <a:spcPts val="600"/>
              </a:spcAft>
            </a:pPr>
            <a:r>
              <a:rPr lang="en-GB">
                <a:solidFill>
                  <a:schemeClr val="bg1"/>
                </a:solidFill>
              </a:rPr>
              <a:t>Olivia Mathias 2204331</a:t>
            </a:r>
          </a:p>
        </p:txBody>
      </p:sp>
      <p:pic>
        <p:nvPicPr>
          <p:cNvPr id="115" name="Audio 114">
            <a:extLst>
              <a:ext uri="{FF2B5EF4-FFF2-40B4-BE49-F238E27FC236}">
                <a16:creationId xmlns:a16="http://schemas.microsoft.com/office/drawing/2014/main" id="{DC1F9F27-D13A-FA52-2C6F-4EE3EA80BFE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637"/>
    </mc:Choice>
    <mc:Fallback>
      <p:transition spd="slow" advTm="136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Slide Background Fill">
            <a:extLst>
              <a:ext uri="{FF2B5EF4-FFF2-40B4-BE49-F238E27FC236}">
                <a16:creationId xmlns:a16="http://schemas.microsoft.com/office/drawing/2014/main" id="{9EBF13D5-64BB-423E-9E4C-F3911447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EBC7BED-6AA7-4C43-BEE8-A3CB5F8C1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36" y="0"/>
            <a:ext cx="9141711" cy="6858000"/>
            <a:chOff x="-2848" y="0"/>
            <a:chExt cx="12188949" cy="6858000"/>
          </a:xfrm>
        </p:grpSpPr>
        <p:sp>
          <p:nvSpPr>
            <p:cNvPr id="27" name="Color Cover">
              <a:extLst>
                <a:ext uri="{FF2B5EF4-FFF2-40B4-BE49-F238E27FC236}">
                  <a16:creationId xmlns:a16="http://schemas.microsoft.com/office/drawing/2014/main" id="{1C89947A-0D9D-4559-A1F6-5F6CD1970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Color Cover">
              <a:extLst>
                <a:ext uri="{FF2B5EF4-FFF2-40B4-BE49-F238E27FC236}">
                  <a16:creationId xmlns:a16="http://schemas.microsoft.com/office/drawing/2014/main" id="{E0255540-1F77-4262-B834-1ED14250F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A19DEE5-2EE5-445A-B461-7D2879B05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8459" y="598259"/>
            <a:ext cx="8167081" cy="5680742"/>
            <a:chOff x="651279" y="598259"/>
            <a:chExt cx="10889442" cy="5680742"/>
          </a:xfrm>
        </p:grpSpPr>
        <p:sp>
          <p:nvSpPr>
            <p:cNvPr id="29" name="Color">
              <a:extLst>
                <a:ext uri="{FF2B5EF4-FFF2-40B4-BE49-F238E27FC236}">
                  <a16:creationId xmlns:a16="http://schemas.microsoft.com/office/drawing/2014/main" id="{FCA5807F-F210-4970-A34F-3573405B4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E9A8BB80-30A6-41EC-BE13-1B088DC3E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34" name="Freeform: Shape 1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2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2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2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2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238" y="908263"/>
            <a:ext cx="7619238" cy="22749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Amcanion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CA9D75-0316-6444-01B0-B0A03F4D352D}"/>
              </a:ext>
            </a:extLst>
          </p:cNvPr>
          <p:cNvSpPr txBox="1"/>
          <p:nvPr/>
        </p:nvSpPr>
        <p:spPr>
          <a:xfrm>
            <a:off x="761238" y="3452971"/>
            <a:ext cx="7619238" cy="25968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chemeClr val="bg1"/>
                </a:solidFill>
              </a:rPr>
              <a:t>Archwilio’n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feirniadol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strategaeth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ymgysylltu’r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ysgol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â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rhieni</a:t>
            </a:r>
            <a:r>
              <a:rPr lang="en-US" sz="1600" dirty="0">
                <a:solidFill>
                  <a:schemeClr val="bg1"/>
                </a:solidFill>
              </a:rPr>
              <a:t>/</a:t>
            </a:r>
            <a:r>
              <a:rPr lang="en-US" sz="1600" dirty="0" err="1">
                <a:solidFill>
                  <a:schemeClr val="bg1"/>
                </a:solidFill>
              </a:rPr>
              <a:t>gwarcheidwaid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disgyblion</a:t>
            </a:r>
            <a:r>
              <a:rPr lang="en-US" sz="1600" dirty="0">
                <a:solidFill>
                  <a:schemeClr val="bg1"/>
                </a:solidFill>
              </a:rPr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chemeClr val="bg1"/>
                </a:solidFill>
              </a:rPr>
              <a:t>Myfyrio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ar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ei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effaith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ar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ddysgwyr</a:t>
            </a:r>
            <a:r>
              <a:rPr lang="en-US" sz="1600" dirty="0">
                <a:solidFill>
                  <a:schemeClr val="bg1"/>
                </a:solidFill>
              </a:rPr>
              <a:t>, </a:t>
            </a:r>
            <a:r>
              <a:rPr lang="en-US" sz="1600" dirty="0" err="1">
                <a:solidFill>
                  <a:schemeClr val="bg1"/>
                </a:solidFill>
              </a:rPr>
              <a:t>cyfranogiad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teuluoedd</a:t>
            </a:r>
            <a:r>
              <a:rPr lang="en-US" sz="1600" dirty="0">
                <a:solidFill>
                  <a:schemeClr val="bg1"/>
                </a:solidFill>
              </a:rPr>
              <a:t> a </a:t>
            </a:r>
            <a:r>
              <a:rPr lang="en-US" sz="1600" dirty="0" err="1">
                <a:solidFill>
                  <a:schemeClr val="bg1"/>
                </a:solidFill>
              </a:rPr>
              <a:t>pherthnasoedd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cymunedol</a:t>
            </a:r>
            <a:r>
              <a:rPr lang="en-US" sz="1600" dirty="0">
                <a:solidFill>
                  <a:schemeClr val="bg1"/>
                </a:solidFill>
              </a:rPr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chemeClr val="bg1"/>
                </a:solidFill>
              </a:rPr>
              <a:t>Ystyried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datblygiadau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yn</a:t>
            </a:r>
            <a:r>
              <a:rPr lang="en-US" sz="1600" dirty="0">
                <a:solidFill>
                  <a:schemeClr val="bg1"/>
                </a:solidFill>
              </a:rPr>
              <a:t> y </a:t>
            </a:r>
            <a:r>
              <a:rPr lang="en-US" sz="1600" dirty="0" err="1">
                <a:solidFill>
                  <a:schemeClr val="bg1"/>
                </a:solidFill>
              </a:rPr>
              <a:t>dyfodol</a:t>
            </a:r>
            <a:r>
              <a:rPr lang="en-US" sz="1600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51" name="Audio 50">
            <a:extLst>
              <a:ext uri="{FF2B5EF4-FFF2-40B4-BE49-F238E27FC236}">
                <a16:creationId xmlns:a16="http://schemas.microsoft.com/office/drawing/2014/main" id="{ECE14D50-9263-92EA-9C1C-22C5AE0908C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255"/>
    </mc:Choice>
    <mc:Fallback>
      <p:transition spd="slow" advTm="192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1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D0D747-1197-E72A-348C-D8842BD474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Slide Background Fill">
            <a:extLst>
              <a:ext uri="{FF2B5EF4-FFF2-40B4-BE49-F238E27FC236}">
                <a16:creationId xmlns:a16="http://schemas.microsoft.com/office/drawing/2014/main" id="{9EBF13D5-64BB-423E-9E4C-F3911447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FEBC7BED-6AA7-4C43-BEE8-A3CB5F8C1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36" y="0"/>
            <a:ext cx="9141711" cy="6858000"/>
            <a:chOff x="-2848" y="0"/>
            <a:chExt cx="12188949" cy="6858000"/>
          </a:xfrm>
        </p:grpSpPr>
        <p:sp>
          <p:nvSpPr>
            <p:cNvPr id="30" name="Color Cover">
              <a:extLst>
                <a:ext uri="{FF2B5EF4-FFF2-40B4-BE49-F238E27FC236}">
                  <a16:creationId xmlns:a16="http://schemas.microsoft.com/office/drawing/2014/main" id="{1C89947A-0D9D-4559-A1F6-5F6CD1970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Color Cover">
              <a:extLst>
                <a:ext uri="{FF2B5EF4-FFF2-40B4-BE49-F238E27FC236}">
                  <a16:creationId xmlns:a16="http://schemas.microsoft.com/office/drawing/2014/main" id="{E0255540-1F77-4262-B834-1ED14250F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BA19DEE5-2EE5-445A-B461-7D2879B05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8459" y="598259"/>
            <a:ext cx="8167081" cy="5680742"/>
            <a:chOff x="651279" y="598259"/>
            <a:chExt cx="10889442" cy="5680742"/>
          </a:xfrm>
        </p:grpSpPr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FCA5807F-F210-4970-A34F-3573405B4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Color">
              <a:extLst>
                <a:ext uri="{FF2B5EF4-FFF2-40B4-BE49-F238E27FC236}">
                  <a16:creationId xmlns:a16="http://schemas.microsoft.com/office/drawing/2014/main" id="{E9A8BB80-30A6-41EC-BE13-1B088DC3E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37" name="Freeform: Shape 1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2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2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2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2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2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2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97CB451-57AC-A4A5-24A4-C5CAC7B70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238" y="908263"/>
            <a:ext cx="7619238" cy="1033763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GB" sz="4400" dirty="0" err="1">
                <a:solidFill>
                  <a:srgbClr val="FFFFFF"/>
                </a:solidFill>
              </a:rPr>
              <a:t>Adolygiad</a:t>
            </a:r>
            <a:r>
              <a:rPr lang="en-GB" sz="4400" dirty="0">
                <a:solidFill>
                  <a:srgbClr val="FFFFFF"/>
                </a:solidFill>
              </a:rPr>
              <a:t> </a:t>
            </a:r>
            <a:r>
              <a:rPr lang="en-GB" sz="4400" dirty="0" err="1">
                <a:solidFill>
                  <a:srgbClr val="FFFFFF"/>
                </a:solidFill>
              </a:rPr>
              <a:t>llenyddiaeth</a:t>
            </a:r>
            <a:endParaRPr lang="en-US" sz="42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09E744-1AC6-0361-668E-3C7D0EA147F4}"/>
              </a:ext>
            </a:extLst>
          </p:cNvPr>
          <p:cNvSpPr txBox="1"/>
          <p:nvPr/>
        </p:nvSpPr>
        <p:spPr>
          <a:xfrm>
            <a:off x="761238" y="3452971"/>
            <a:ext cx="7619238" cy="25968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E6B462-E18F-2506-342D-498637D8FED3}"/>
              </a:ext>
            </a:extLst>
          </p:cNvPr>
          <p:cNvSpPr txBox="1"/>
          <p:nvPr/>
        </p:nvSpPr>
        <p:spPr>
          <a:xfrm>
            <a:off x="858832" y="1997178"/>
            <a:ext cx="735245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Mae </a:t>
            </a:r>
            <a:r>
              <a:rPr lang="en-US" sz="1600" dirty="0" err="1">
                <a:solidFill>
                  <a:schemeClr val="bg1"/>
                </a:solidFill>
              </a:rPr>
              <a:t>teulu</a:t>
            </a:r>
            <a:r>
              <a:rPr lang="en-US" sz="1600" dirty="0">
                <a:solidFill>
                  <a:schemeClr val="bg1"/>
                </a:solidFill>
              </a:rPr>
              <a:t>, </a:t>
            </a:r>
            <a:r>
              <a:rPr lang="en-US" sz="1600" dirty="0" err="1">
                <a:solidFill>
                  <a:schemeClr val="bg1"/>
                </a:solidFill>
              </a:rPr>
              <a:t>ysgol</a:t>
            </a:r>
            <a:r>
              <a:rPr lang="en-US" sz="1600" dirty="0">
                <a:solidFill>
                  <a:schemeClr val="bg1"/>
                </a:solidFill>
              </a:rPr>
              <a:t> a </a:t>
            </a:r>
            <a:r>
              <a:rPr lang="en-US" sz="1600" dirty="0" err="1">
                <a:solidFill>
                  <a:schemeClr val="bg1"/>
                </a:solidFill>
              </a:rPr>
              <a:t>chymuned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yn</a:t>
            </a:r>
            <a:r>
              <a:rPr lang="en-US" sz="1600" dirty="0">
                <a:solidFill>
                  <a:schemeClr val="bg1"/>
                </a:solidFill>
              </a:rPr>
              <a:t> y microsystem </a:t>
            </a:r>
            <a:r>
              <a:rPr lang="en-US" sz="1600" dirty="0" err="1">
                <a:solidFill>
                  <a:schemeClr val="bg1"/>
                </a:solidFill>
              </a:rPr>
              <a:t>sef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amgylchedd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uniongyrchol</a:t>
            </a:r>
            <a:r>
              <a:rPr lang="en-US" sz="1600" dirty="0">
                <a:solidFill>
                  <a:schemeClr val="bg1"/>
                </a:solidFill>
              </a:rPr>
              <a:t> y </a:t>
            </a:r>
            <a:r>
              <a:rPr lang="en-US" sz="1600" dirty="0" err="1">
                <a:solidFill>
                  <a:schemeClr val="bg1"/>
                </a:solidFill>
              </a:rPr>
              <a:t>plentyn</a:t>
            </a:r>
            <a:r>
              <a:rPr lang="en-US" sz="1600" dirty="0">
                <a:solidFill>
                  <a:schemeClr val="bg1"/>
                </a:solidFill>
              </a:rPr>
              <a:t>. </a:t>
            </a:r>
            <a:r>
              <a:rPr lang="en-US" sz="1600" dirty="0" err="1">
                <a:solidFill>
                  <a:schemeClr val="bg1"/>
                </a:solidFill>
              </a:rPr>
              <a:t>Dyma'r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grŵp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sy'n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bennaf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gyfrifol</a:t>
            </a:r>
            <a:r>
              <a:rPr lang="en-US" sz="1600" dirty="0">
                <a:solidFill>
                  <a:schemeClr val="bg1"/>
                </a:solidFill>
              </a:rPr>
              <a:t> am </a:t>
            </a:r>
            <a:r>
              <a:rPr lang="en-US" sz="1600" dirty="0" err="1">
                <a:solidFill>
                  <a:schemeClr val="bg1"/>
                </a:solidFill>
              </a:rPr>
              <a:t>ddatblygiad</a:t>
            </a:r>
            <a:r>
              <a:rPr lang="en-US" sz="1600" dirty="0">
                <a:solidFill>
                  <a:schemeClr val="bg1"/>
                </a:solidFill>
              </a:rPr>
              <a:t> y </a:t>
            </a:r>
            <a:r>
              <a:rPr lang="en-US" sz="1600" dirty="0" err="1">
                <a:solidFill>
                  <a:schemeClr val="bg1"/>
                </a:solidFill>
              </a:rPr>
              <a:t>plentyn</a:t>
            </a:r>
            <a:r>
              <a:rPr lang="en-US" sz="1600" dirty="0">
                <a:solidFill>
                  <a:schemeClr val="bg1"/>
                </a:solidFill>
              </a:rPr>
              <a:t> a gall </a:t>
            </a:r>
            <a:r>
              <a:rPr lang="en-US" sz="1600" dirty="0" err="1">
                <a:solidFill>
                  <a:schemeClr val="bg1"/>
                </a:solidFill>
              </a:rPr>
              <a:t>cynnwys</a:t>
            </a:r>
            <a:r>
              <a:rPr lang="en-US" sz="1600" dirty="0">
                <a:solidFill>
                  <a:schemeClr val="bg1"/>
                </a:solidFill>
              </a:rPr>
              <a:t> a </a:t>
            </a:r>
            <a:r>
              <a:rPr lang="en-US" sz="1600" dirty="0" err="1">
                <a:solidFill>
                  <a:schemeClr val="bg1"/>
                </a:solidFill>
              </a:rPr>
              <a:t>strwythur</a:t>
            </a:r>
            <a:r>
              <a:rPr lang="en-US" sz="1600" dirty="0">
                <a:solidFill>
                  <a:schemeClr val="bg1"/>
                </a:solidFill>
              </a:rPr>
              <a:t> y microsystem </a:t>
            </a:r>
            <a:r>
              <a:rPr lang="en-US" sz="1600" dirty="0" err="1">
                <a:solidFill>
                  <a:schemeClr val="bg1"/>
                </a:solidFill>
              </a:rPr>
              <a:t>effeithio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ar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hyn</a:t>
            </a:r>
            <a:r>
              <a:rPr lang="en-US" sz="1600" dirty="0">
                <a:solidFill>
                  <a:schemeClr val="bg1"/>
                </a:solidFill>
              </a:rPr>
              <a:t> (Bronfenbrenner, 1994).</a:t>
            </a:r>
          </a:p>
          <a:p>
            <a:endParaRPr lang="en-US" sz="1600" dirty="0">
              <a:solidFill>
                <a:schemeClr val="bg1"/>
              </a:solidFill>
            </a:endParaRPr>
          </a:p>
          <a:p>
            <a:r>
              <a:rPr lang="en-US" sz="1600" dirty="0">
                <a:solidFill>
                  <a:schemeClr val="bg1"/>
                </a:solidFill>
              </a:rPr>
              <a:t>Mae model Epstein (Epstein et al., 2002) </a:t>
            </a:r>
            <a:r>
              <a:rPr lang="en-US" sz="1600" dirty="0" err="1">
                <a:solidFill>
                  <a:schemeClr val="bg1"/>
                </a:solidFill>
              </a:rPr>
              <a:t>yn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esbonio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sut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mae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chwe</a:t>
            </a:r>
            <a:r>
              <a:rPr lang="en-US" sz="1600" dirty="0">
                <a:solidFill>
                  <a:schemeClr val="bg1"/>
                </a:solidFill>
              </a:rPr>
              <a:t> math o </a:t>
            </a:r>
            <a:r>
              <a:rPr lang="en-US" sz="1600" dirty="0" err="1">
                <a:solidFill>
                  <a:schemeClr val="bg1"/>
                </a:solidFill>
              </a:rPr>
              <a:t>gyfranogiad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rhieni</a:t>
            </a:r>
            <a:r>
              <a:rPr lang="en-US" sz="1600" dirty="0">
                <a:solidFill>
                  <a:schemeClr val="bg1"/>
                </a:solidFill>
              </a:rPr>
              <a:t> y </a:t>
            </a:r>
            <a:r>
              <a:rPr lang="en-US" sz="1600" dirty="0" err="1">
                <a:solidFill>
                  <a:schemeClr val="bg1"/>
                </a:solidFill>
              </a:rPr>
              <a:t>dylid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eu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hintegreiddio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i'w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gilydd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ar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gyfer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cefnogi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myfyrwyr</a:t>
            </a:r>
            <a:r>
              <a:rPr lang="en-US" sz="1600" dirty="0">
                <a:solidFill>
                  <a:schemeClr val="bg1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chemeClr val="bg1"/>
                </a:solidFill>
              </a:rPr>
              <a:t>Rhianta</a:t>
            </a: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chemeClr val="bg1"/>
                </a:solidFill>
              </a:rPr>
              <a:t>Cyfathrebu</a:t>
            </a: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chemeClr val="bg1"/>
                </a:solidFill>
              </a:rPr>
              <a:t>Gwirfoddoli</a:t>
            </a: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chemeClr val="bg1"/>
                </a:solidFill>
              </a:rPr>
              <a:t>Dysgu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gartref</a:t>
            </a: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chemeClr val="bg1"/>
                </a:solidFill>
              </a:rPr>
              <a:t>Gwneud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penderfyniadau</a:t>
            </a: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chemeClr val="bg1"/>
                </a:solidFill>
              </a:rPr>
              <a:t>Cydweithio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â'r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gymuned</a:t>
            </a:r>
            <a:endParaRPr lang="en-US" sz="1600" dirty="0">
              <a:solidFill>
                <a:schemeClr val="bg1"/>
              </a:solidFill>
            </a:endParaRPr>
          </a:p>
          <a:p>
            <a:endParaRPr lang="en-US" sz="1600" dirty="0">
              <a:solidFill>
                <a:schemeClr val="bg1"/>
              </a:solidFill>
            </a:endParaRPr>
          </a:p>
          <a:p>
            <a:r>
              <a:rPr lang="en-US" sz="1600" dirty="0">
                <a:solidFill>
                  <a:schemeClr val="bg1"/>
                </a:solidFill>
              </a:rPr>
              <a:t>Mae </a:t>
            </a:r>
            <a:r>
              <a:rPr lang="en-US" sz="1600" dirty="0" err="1">
                <a:solidFill>
                  <a:schemeClr val="bg1"/>
                </a:solidFill>
              </a:rPr>
              <a:t>ClassCharts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yn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cysylltu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â</a:t>
            </a:r>
            <a:r>
              <a:rPr lang="en-US" sz="1600" dirty="0">
                <a:solidFill>
                  <a:schemeClr val="bg1"/>
                </a:solidFill>
              </a:rPr>
              <a:t> model Epstein </a:t>
            </a:r>
            <a:r>
              <a:rPr lang="en-US" sz="1600" dirty="0" err="1">
                <a:solidFill>
                  <a:schemeClr val="bg1"/>
                </a:solidFill>
              </a:rPr>
              <a:t>oherwydd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ei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fod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yn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caniatáu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i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rieni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olrhain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cynnydd</a:t>
            </a:r>
            <a:r>
              <a:rPr lang="en-US" sz="1600" dirty="0">
                <a:solidFill>
                  <a:schemeClr val="bg1"/>
                </a:solidFill>
              </a:rPr>
              <a:t>, </a:t>
            </a:r>
            <a:r>
              <a:rPr lang="en-US" sz="1600" dirty="0" err="1">
                <a:solidFill>
                  <a:schemeClr val="bg1"/>
                </a:solidFill>
              </a:rPr>
              <a:t>presenoldeb</a:t>
            </a:r>
            <a:r>
              <a:rPr lang="en-US" sz="1600" dirty="0">
                <a:solidFill>
                  <a:schemeClr val="bg1"/>
                </a:solidFill>
              </a:rPr>
              <a:t>, </a:t>
            </a:r>
            <a:r>
              <a:rPr lang="en-US" sz="1600" dirty="0" err="1">
                <a:solidFill>
                  <a:schemeClr val="bg1"/>
                </a:solidFill>
              </a:rPr>
              <a:t>ymddygiad</a:t>
            </a:r>
            <a:r>
              <a:rPr lang="en-US" sz="1600" dirty="0">
                <a:solidFill>
                  <a:schemeClr val="bg1"/>
                </a:solidFill>
              </a:rPr>
              <a:t> a </a:t>
            </a:r>
            <a:r>
              <a:rPr lang="en-US" sz="1600" dirty="0" err="1">
                <a:solidFill>
                  <a:schemeClr val="bg1"/>
                </a:solidFill>
              </a:rPr>
              <a:t>chyflawniadau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cyffredinol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eu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plentyn</a:t>
            </a:r>
            <a:r>
              <a:rPr lang="en-US" sz="1600" dirty="0">
                <a:solidFill>
                  <a:schemeClr val="bg1"/>
                </a:solidFill>
              </a:rPr>
              <a:t> (</a:t>
            </a:r>
            <a:r>
              <a:rPr lang="en-US" sz="1600" dirty="0" err="1">
                <a:solidFill>
                  <a:schemeClr val="bg1"/>
                </a:solidFill>
              </a:rPr>
              <a:t>ClassChart</a:t>
            </a:r>
            <a:r>
              <a:rPr lang="en-US" sz="1600" dirty="0">
                <a:solidFill>
                  <a:schemeClr val="bg1"/>
                </a:solidFill>
              </a:rPr>
              <a:t>, 2024).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B470F6-81B6-2897-FD0C-0486CCAB41B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99775" y="3573267"/>
            <a:ext cx="1440372" cy="147990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06EE289-B4B1-144C-3104-686851AC13AD}"/>
              </a:ext>
            </a:extLst>
          </p:cNvPr>
          <p:cNvSpPr txBox="1"/>
          <p:nvPr/>
        </p:nvSpPr>
        <p:spPr>
          <a:xfrm>
            <a:off x="7240147" y="4827323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(Guy-Evans, 2024)</a:t>
            </a:r>
          </a:p>
        </p:txBody>
      </p:sp>
      <p:pic>
        <p:nvPicPr>
          <p:cNvPr id="73" name="Audio 72">
            <a:extLst>
              <a:ext uri="{FF2B5EF4-FFF2-40B4-BE49-F238E27FC236}">
                <a16:creationId xmlns:a16="http://schemas.microsoft.com/office/drawing/2014/main" id="{A9DCFE66-3269-6E5F-9C37-E99193B3DDF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49683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518"/>
    </mc:Choice>
    <mc:Fallback>
      <p:transition spd="slow" advTm="575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36" y="0"/>
            <a:ext cx="9141711" cy="6858000"/>
            <a:chOff x="-2848" y="0"/>
            <a:chExt cx="12188949" cy="6858000"/>
          </a:xfrm>
        </p:grpSpPr>
        <p:sp>
          <p:nvSpPr>
            <p:cNvPr id="38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9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8459" y="598259"/>
            <a:ext cx="8167081" cy="5680742"/>
            <a:chOff x="651279" y="598259"/>
            <a:chExt cx="10889442" cy="5680742"/>
          </a:xfrm>
        </p:grpSpPr>
        <p:sp>
          <p:nvSpPr>
            <p:cNvPr id="41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44" name="Freeform: Shape 1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2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2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2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2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9" name="Freeform: Shape 2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0" name="Freeform: Shape 2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238" y="891712"/>
            <a:ext cx="3982212" cy="51607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Cyd-destun yr Ysgol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05AEA3-1276-7E40-E64F-CF9506A6BB2C}"/>
              </a:ext>
            </a:extLst>
          </p:cNvPr>
          <p:cNvSpPr txBox="1"/>
          <p:nvPr/>
        </p:nvSpPr>
        <p:spPr>
          <a:xfrm>
            <a:off x="4809226" y="891713"/>
            <a:ext cx="3438662" cy="51607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</p:txBody>
      </p:sp>
      <p:pic>
        <p:nvPicPr>
          <p:cNvPr id="66" name="Audio 65">
            <a:extLst>
              <a:ext uri="{FF2B5EF4-FFF2-40B4-BE49-F238E27FC236}">
                <a16:creationId xmlns:a16="http://schemas.microsoft.com/office/drawing/2014/main" id="{4625B694-474A-360C-7886-D609411491F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  <p:sp>
        <p:nvSpPr>
          <p:cNvPr id="72" name="TextBox 71">
            <a:extLst>
              <a:ext uri="{FF2B5EF4-FFF2-40B4-BE49-F238E27FC236}">
                <a16:creationId xmlns:a16="http://schemas.microsoft.com/office/drawing/2014/main" id="{8D27DD36-EA75-C381-012D-EA1EF560EA58}"/>
              </a:ext>
            </a:extLst>
          </p:cNvPr>
          <p:cNvSpPr txBox="1"/>
          <p:nvPr/>
        </p:nvSpPr>
        <p:spPr>
          <a:xfrm>
            <a:off x="4334775" y="1163095"/>
            <a:ext cx="4316693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Ysgol </a:t>
            </a:r>
            <a:r>
              <a:rPr lang="en-US" dirty="0" err="1">
                <a:solidFill>
                  <a:schemeClr val="bg1"/>
                </a:solidFill>
              </a:rPr>
              <a:t>gymysg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gynhwysol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ganol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dref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Ne Cymru. Mae </a:t>
            </a:r>
            <a:r>
              <a:rPr lang="en-US" dirty="0" err="1">
                <a:solidFill>
                  <a:schemeClr val="bg1"/>
                </a:solidFill>
              </a:rPr>
              <a:t>yna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amrywiaeth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gymdeithasol</a:t>
            </a:r>
            <a:r>
              <a:rPr lang="en-US" dirty="0">
                <a:solidFill>
                  <a:schemeClr val="bg1"/>
                </a:solidFill>
              </a:rPr>
              <a:t> o </a:t>
            </a:r>
            <a:r>
              <a:rPr lang="en-US" dirty="0" err="1">
                <a:solidFill>
                  <a:schemeClr val="bg1"/>
                </a:solidFill>
              </a:rPr>
              <a:t>amgylch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ysgol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 err="1">
                <a:solidFill>
                  <a:schemeClr val="bg1"/>
                </a:solidFill>
              </a:rPr>
              <a:t>Nifer</a:t>
            </a:r>
            <a:r>
              <a:rPr lang="en-US" dirty="0">
                <a:solidFill>
                  <a:schemeClr val="bg1"/>
                </a:solidFill>
              </a:rPr>
              <a:t> o </a:t>
            </a:r>
            <a:r>
              <a:rPr lang="en-US" dirty="0" err="1">
                <a:solidFill>
                  <a:schemeClr val="bg1"/>
                </a:solidFill>
              </a:rPr>
              <a:t>ddisgyblion</a:t>
            </a:r>
            <a:r>
              <a:rPr lang="en-US" dirty="0">
                <a:solidFill>
                  <a:schemeClr val="bg1"/>
                </a:solidFill>
              </a:rPr>
              <a:t> 886. Dim </a:t>
            </a:r>
            <a:r>
              <a:rPr lang="en-US" dirty="0" err="1">
                <a:solidFill>
                  <a:schemeClr val="bg1"/>
                </a:solidFill>
              </a:rPr>
              <a:t>ond</a:t>
            </a:r>
            <a:r>
              <a:rPr lang="en-US" dirty="0">
                <a:solidFill>
                  <a:schemeClr val="bg1"/>
                </a:solidFill>
              </a:rPr>
              <a:t> 7% </a:t>
            </a:r>
            <a:r>
              <a:rPr lang="en-US" dirty="0" err="1">
                <a:solidFill>
                  <a:schemeClr val="bg1"/>
                </a:solidFill>
              </a:rPr>
              <a:t>o’r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disgyblion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sydd</a:t>
            </a:r>
            <a:r>
              <a:rPr lang="en-US" dirty="0">
                <a:solidFill>
                  <a:schemeClr val="bg1"/>
                </a:solidFill>
              </a:rPr>
              <a:t> y </a:t>
            </a:r>
            <a:r>
              <a:rPr lang="en-US" dirty="0" err="1">
                <a:solidFill>
                  <a:schemeClr val="bg1"/>
                </a:solidFill>
              </a:rPr>
              <a:t>dod</a:t>
            </a:r>
            <a:r>
              <a:rPr lang="en-US" dirty="0">
                <a:solidFill>
                  <a:schemeClr val="bg1"/>
                </a:solidFill>
              </a:rPr>
              <a:t> o </a:t>
            </a:r>
            <a:r>
              <a:rPr lang="en-US" dirty="0" err="1">
                <a:solidFill>
                  <a:schemeClr val="bg1"/>
                </a:solidFill>
              </a:rPr>
              <a:t>gartrefi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Cymraeg</a:t>
            </a:r>
            <a:r>
              <a:rPr lang="en-US" dirty="0">
                <a:solidFill>
                  <a:schemeClr val="bg1"/>
                </a:solidFill>
              </a:rPr>
              <a:t>. Mae 9.88% o </a:t>
            </a:r>
            <a:r>
              <a:rPr lang="en-US" dirty="0" err="1">
                <a:solidFill>
                  <a:schemeClr val="bg1"/>
                </a:solidFill>
              </a:rPr>
              <a:t>ddisgyblion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derbyn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prydau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ysgol</a:t>
            </a:r>
            <a:r>
              <a:rPr lang="en-US" dirty="0">
                <a:solidFill>
                  <a:schemeClr val="bg1"/>
                </a:solidFill>
              </a:rPr>
              <a:t> am </a:t>
            </a:r>
            <a:r>
              <a:rPr lang="en-US" dirty="0" err="1">
                <a:solidFill>
                  <a:schemeClr val="bg1"/>
                </a:solidFill>
              </a:rPr>
              <a:t>ddim</a:t>
            </a:r>
            <a:r>
              <a:rPr lang="en-US" dirty="0">
                <a:solidFill>
                  <a:schemeClr val="bg1"/>
                </a:solidFill>
              </a:rPr>
              <a:t> (</a:t>
            </a:r>
            <a:r>
              <a:rPr lang="en-US" dirty="0" err="1">
                <a:solidFill>
                  <a:schemeClr val="bg1"/>
                </a:solidFill>
              </a:rPr>
              <a:t>Llywodraeth</a:t>
            </a:r>
            <a:r>
              <a:rPr lang="en-US" dirty="0">
                <a:solidFill>
                  <a:schemeClr val="bg1"/>
                </a:solidFill>
              </a:rPr>
              <a:t> Cymru, 2022).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Mae 13% o </a:t>
            </a:r>
            <a:r>
              <a:rPr lang="en-US" dirty="0" err="1">
                <a:solidFill>
                  <a:schemeClr val="bg1"/>
                </a:solidFill>
              </a:rPr>
              <a:t>ddisgyblion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ar</a:t>
            </a:r>
            <a:r>
              <a:rPr lang="en-US" dirty="0">
                <a:solidFill>
                  <a:schemeClr val="bg1"/>
                </a:solidFill>
              </a:rPr>
              <a:t> y </a:t>
            </a:r>
            <a:r>
              <a:rPr lang="en-US" dirty="0" err="1">
                <a:solidFill>
                  <a:schemeClr val="bg1"/>
                </a:solidFill>
              </a:rPr>
              <a:t>gofrestr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Anghenion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Dysgu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Ychwanegol</a:t>
            </a:r>
            <a:r>
              <a:rPr lang="en-US" dirty="0">
                <a:solidFill>
                  <a:schemeClr val="bg1"/>
                </a:solidFill>
              </a:rPr>
              <a:t> (ADY) (</a:t>
            </a:r>
            <a:r>
              <a:rPr lang="en-US" dirty="0" err="1">
                <a:solidFill>
                  <a:schemeClr val="bg1"/>
                </a:solidFill>
              </a:rPr>
              <a:t>Estyn</a:t>
            </a:r>
            <a:r>
              <a:rPr lang="en-US" dirty="0">
                <a:solidFill>
                  <a:schemeClr val="bg1"/>
                </a:solidFill>
              </a:rPr>
              <a:t>, 2024).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I </a:t>
            </a:r>
            <a:r>
              <a:rPr lang="en-US" dirty="0" err="1">
                <a:solidFill>
                  <a:schemeClr val="bg1"/>
                </a:solidFill>
              </a:rPr>
              <a:t>ymgysylltu</a:t>
            </a:r>
            <a:r>
              <a:rPr lang="en-US" dirty="0">
                <a:solidFill>
                  <a:schemeClr val="bg1"/>
                </a:solidFill>
              </a:rPr>
              <a:t>, </a:t>
            </a:r>
            <a:r>
              <a:rPr lang="en-US" dirty="0" err="1">
                <a:solidFill>
                  <a:schemeClr val="bg1"/>
                </a:solidFill>
              </a:rPr>
              <a:t>fonitro</a:t>
            </a:r>
            <a:r>
              <a:rPr lang="en-US" dirty="0">
                <a:solidFill>
                  <a:schemeClr val="bg1"/>
                </a:solidFill>
              </a:rPr>
              <a:t> ac </a:t>
            </a:r>
            <a:r>
              <a:rPr lang="en-US" dirty="0" err="1">
                <a:solidFill>
                  <a:schemeClr val="bg1"/>
                </a:solidFill>
              </a:rPr>
              <a:t>anfon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negeseuon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rieni</a:t>
            </a:r>
            <a:r>
              <a:rPr lang="en-US" dirty="0">
                <a:solidFill>
                  <a:schemeClr val="bg1"/>
                </a:solidFill>
              </a:rPr>
              <a:t>, </a:t>
            </a:r>
            <a:r>
              <a:rPr lang="en-US" dirty="0" err="1">
                <a:solidFill>
                  <a:schemeClr val="bg1"/>
                </a:solidFill>
              </a:rPr>
              <a:t>mae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ysgol</a:t>
            </a:r>
            <a:r>
              <a:rPr lang="en-US" dirty="0">
                <a:solidFill>
                  <a:schemeClr val="bg1"/>
                </a:solidFill>
              </a:rPr>
              <a:t> A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defnyddio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ClassCharts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trwy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gydol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ysgol</a:t>
            </a:r>
            <a:r>
              <a:rPr lang="en-US" dirty="0">
                <a:solidFill>
                  <a:schemeClr val="bg1"/>
                </a:solidFill>
              </a:rPr>
              <a:t>. 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551"/>
    </mc:Choice>
    <mc:Fallback>
      <p:transition spd="slow" advTm="235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9141714" cy="3490956"/>
            <a:chOff x="651279" y="598259"/>
            <a:chExt cx="10889442" cy="5680742"/>
          </a:xfrm>
        </p:grpSpPr>
        <p:sp>
          <p:nvSpPr>
            <p:cNvPr id="40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43" name="Freeform: Shape 24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25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26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27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28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29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9" name="Freeform: Shape 30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159" y="1611670"/>
            <a:ext cx="7004812" cy="1381251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2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Dadansoddiad</a:t>
            </a:r>
            <a:r>
              <a:rPr lang="en-US" sz="4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2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Beirniadol</a:t>
            </a:r>
            <a:r>
              <a:rPr lang="en-US" sz="4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2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o'r</a:t>
            </a:r>
            <a:r>
              <a:rPr lang="en-US" sz="4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Broses </a:t>
            </a:r>
            <a:r>
              <a:rPr lang="en-US" sz="42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Ymgysylltu</a:t>
            </a:r>
            <a:endParaRPr lang="en-US" sz="42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45D6EB-D93E-E025-681C-4977168FC628}"/>
              </a:ext>
            </a:extLst>
          </p:cNvPr>
          <p:cNvSpPr txBox="1"/>
          <p:nvPr/>
        </p:nvSpPr>
        <p:spPr>
          <a:xfrm>
            <a:off x="577014" y="5879714"/>
            <a:ext cx="8173213" cy="6553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Er bod </a:t>
            </a:r>
            <a:r>
              <a:rPr lang="en-US" sz="1600" dirty="0" err="1"/>
              <a:t>cyfranogiad</a:t>
            </a:r>
            <a:r>
              <a:rPr lang="en-US" sz="1600" dirty="0"/>
              <a:t> </a:t>
            </a:r>
            <a:r>
              <a:rPr lang="en-US" sz="1600" dirty="0" err="1"/>
              <a:t>rheini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o </a:t>
            </a:r>
            <a:r>
              <a:rPr lang="en-US" sz="1600" dirty="0" err="1"/>
              <a:t>fudd</a:t>
            </a:r>
            <a:r>
              <a:rPr lang="en-US" sz="1600" dirty="0"/>
              <a:t> </a:t>
            </a:r>
            <a:r>
              <a:rPr lang="en-US" sz="1600" dirty="0" err="1"/>
              <a:t>i</a:t>
            </a:r>
            <a:r>
              <a:rPr lang="en-US" sz="1600" dirty="0"/>
              <a:t> </a:t>
            </a:r>
            <a:r>
              <a:rPr lang="en-US" sz="1600" dirty="0" err="1"/>
              <a:t>ddisgyblion</a:t>
            </a:r>
            <a:r>
              <a:rPr lang="en-US" sz="1600" dirty="0"/>
              <a:t>, </a:t>
            </a:r>
            <a:r>
              <a:rPr lang="en-US" sz="1600" dirty="0" err="1"/>
              <a:t>mae</a:t>
            </a:r>
            <a:r>
              <a:rPr lang="en-US" sz="1600" dirty="0"/>
              <a:t> </a:t>
            </a:r>
            <a:r>
              <a:rPr lang="en-US" sz="1600" dirty="0" err="1"/>
              <a:t>ymgysylltiad</a:t>
            </a:r>
            <a:r>
              <a:rPr lang="en-US" sz="1600" dirty="0"/>
              <a:t> </a:t>
            </a:r>
            <a:r>
              <a:rPr lang="en-US" sz="1600" dirty="0" err="1"/>
              <a:t>rheini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cael</a:t>
            </a:r>
            <a:r>
              <a:rPr lang="en-US" sz="1600" dirty="0"/>
              <a:t> </a:t>
            </a:r>
            <a:r>
              <a:rPr lang="en-US" sz="1600" dirty="0" err="1"/>
              <a:t>yr</a:t>
            </a:r>
            <a:r>
              <a:rPr lang="en-US" sz="1600" dirty="0"/>
              <a:t> </a:t>
            </a:r>
            <a:r>
              <a:rPr lang="en-US" sz="1600" dirty="0" err="1"/>
              <a:t>effaith</a:t>
            </a:r>
            <a:r>
              <a:rPr lang="en-US" sz="1600" dirty="0"/>
              <a:t> </a:t>
            </a:r>
            <a:r>
              <a:rPr lang="en-US" sz="1600" dirty="0" err="1"/>
              <a:t>mwyaf</a:t>
            </a:r>
            <a:r>
              <a:rPr lang="en-US" sz="1600" dirty="0"/>
              <a:t> </a:t>
            </a:r>
            <a:r>
              <a:rPr lang="en-US" sz="1600" dirty="0" err="1"/>
              <a:t>ar</a:t>
            </a:r>
            <a:r>
              <a:rPr lang="en-US" sz="1600" dirty="0"/>
              <a:t> </a:t>
            </a:r>
            <a:r>
              <a:rPr lang="en-US" sz="1600" dirty="0" err="1"/>
              <a:t>gyflawniadau</a:t>
            </a:r>
            <a:r>
              <a:rPr lang="en-US" sz="1600" dirty="0"/>
              <a:t> a </a:t>
            </a:r>
            <a:r>
              <a:rPr lang="en-US" sz="1600" dirty="0" err="1"/>
              <a:t>chanlyniadau</a:t>
            </a:r>
            <a:r>
              <a:rPr lang="en-US" sz="1600" dirty="0"/>
              <a:t> </a:t>
            </a:r>
            <a:r>
              <a:rPr lang="en-US" sz="1600" dirty="0" err="1"/>
              <a:t>academaidd</a:t>
            </a:r>
            <a:r>
              <a:rPr lang="en-US" sz="1600" dirty="0"/>
              <a:t> </a:t>
            </a:r>
            <a:r>
              <a:rPr lang="en-US" sz="1600" dirty="0" err="1"/>
              <a:t>disgyblion</a:t>
            </a:r>
            <a:r>
              <a:rPr lang="en-US" sz="1600" dirty="0"/>
              <a:t> (</a:t>
            </a:r>
            <a:r>
              <a:rPr lang="en-US" sz="1600" dirty="0" err="1"/>
              <a:t>Llywodraeth</a:t>
            </a:r>
            <a:r>
              <a:rPr lang="en-US" sz="1600" dirty="0"/>
              <a:t> Cymru, 2023).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5959EBF9-8087-6CA4-03DC-4E930AF5CA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9011925"/>
              </p:ext>
            </p:extLst>
          </p:nvPr>
        </p:nvGraphicFramePr>
        <p:xfrm>
          <a:off x="761250" y="3637883"/>
          <a:ext cx="7621499" cy="21157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23450">
                  <a:extLst>
                    <a:ext uri="{9D8B030D-6E8A-4147-A177-3AD203B41FA5}">
                      <a16:colId xmlns:a16="http://schemas.microsoft.com/office/drawing/2014/main" val="2597488243"/>
                    </a:ext>
                  </a:extLst>
                </a:gridCol>
                <a:gridCol w="3798049">
                  <a:extLst>
                    <a:ext uri="{9D8B030D-6E8A-4147-A177-3AD203B41FA5}">
                      <a16:colId xmlns:a16="http://schemas.microsoft.com/office/drawing/2014/main" val="3060170598"/>
                    </a:ext>
                  </a:extLst>
                </a:gridCol>
              </a:tblGrid>
              <a:tr h="167172"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chemeClr val="tx1"/>
                          </a:solidFill>
                        </a:rPr>
                        <a:t>Manteision</a:t>
                      </a:r>
                    </a:p>
                  </a:txBody>
                  <a:tcPr marL="82504" marR="82504" marT="41252" marB="4125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Anfanteision</a:t>
                      </a:r>
                      <a:endParaRPr lang="en-US" sz="1600" dirty="0">
                        <a:solidFill>
                          <a:schemeClr val="tx1"/>
                        </a:solidFill>
                      </a:endParaRPr>
                    </a:p>
                  </a:txBody>
                  <a:tcPr marL="82504" marR="82504" marT="41252" marB="4125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07240249"/>
                  </a:ext>
                </a:extLst>
              </a:tr>
              <a:tr h="164891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Gwell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cyfathrebu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â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rheini</a:t>
                      </a:r>
                      <a:endParaRPr lang="en-US" sz="160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60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Gallu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 monitor </a:t>
                      </a: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ymddygiad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effeithlon</a:t>
                      </a:r>
                      <a:endParaRPr lang="en-US" sz="160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60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Hawdd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ddefnyddio</a:t>
                      </a:r>
                      <a:endParaRPr lang="en-US" sz="160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60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Cydlyniad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 staff </a:t>
                      </a: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yr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ysgol</a:t>
                      </a:r>
                      <a:endParaRPr lang="en-US" sz="1600" dirty="0">
                        <a:solidFill>
                          <a:schemeClr val="tx1"/>
                        </a:solidFill>
                      </a:endParaRPr>
                    </a:p>
                  </a:txBody>
                  <a:tcPr marL="82504" marR="82504" marT="41252" marB="4125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Angen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dibyn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dechnoleg</a:t>
                      </a:r>
                      <a:endParaRPr lang="en-US" sz="160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60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Anhawster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mewn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cyfathrebu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personol</a:t>
                      </a:r>
                      <a:endParaRPr lang="en-US" sz="160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60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Dehongliad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chemeClr val="tx1"/>
                          </a:solidFill>
                        </a:rPr>
                        <a:t>anghywir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 marL="82504" marR="82504" marT="41252" marB="4125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71920381"/>
                  </a:ext>
                </a:extLst>
              </a:tr>
            </a:tbl>
          </a:graphicData>
        </a:graphic>
      </p:graphicFrame>
      <p:pic>
        <p:nvPicPr>
          <p:cNvPr id="68" name="Audio 67">
            <a:extLst>
              <a:ext uri="{FF2B5EF4-FFF2-40B4-BE49-F238E27FC236}">
                <a16:creationId xmlns:a16="http://schemas.microsoft.com/office/drawing/2014/main" id="{87E2944F-01DC-11A2-0F76-1B8D97AA9D2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158"/>
    </mc:Choice>
    <mc:Fallback>
      <p:transition spd="slow" advTm="341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0A6B7E2-EF98-A622-92EC-B0D9E32659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248F5E6-4377-481A-9615-8B26AF96A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1714" cy="6858000"/>
            <a:chOff x="651279" y="598259"/>
            <a:chExt cx="10889442" cy="5680742"/>
          </a:xfrm>
        </p:grpSpPr>
        <p:sp>
          <p:nvSpPr>
            <p:cNvPr id="22" name="Color">
              <a:extLst>
                <a:ext uri="{FF2B5EF4-FFF2-40B4-BE49-F238E27FC236}">
                  <a16:creationId xmlns:a16="http://schemas.microsoft.com/office/drawing/2014/main" id="{D8552057-9E04-4499-916A-649BB6B51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Color">
              <a:extLst>
                <a:ext uri="{FF2B5EF4-FFF2-40B4-BE49-F238E27FC236}">
                  <a16:creationId xmlns:a16="http://schemas.microsoft.com/office/drawing/2014/main" id="{D1194A2F-4E63-4228-A833-4D86528EA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27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28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31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C84B3CB-B59C-04FE-4148-B7D5ECC07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788" y="576072"/>
            <a:ext cx="7783113" cy="15465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/>
            <a:r>
              <a:rPr lang="en-US" sz="42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Effaith</a:t>
            </a:r>
            <a:r>
              <a:rPr lang="en-US" sz="4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ac </a:t>
            </a:r>
            <a:r>
              <a:rPr lang="en-US" sz="42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goblygiadau</a:t>
            </a:r>
            <a:r>
              <a:rPr lang="en-US" sz="4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ED00FC-0DFA-8221-F99E-189DDF8EAAD8}"/>
              </a:ext>
            </a:extLst>
          </p:cNvPr>
          <p:cNvSpPr txBox="1"/>
          <p:nvPr/>
        </p:nvSpPr>
        <p:spPr>
          <a:xfrm>
            <a:off x="761238" y="3452971"/>
            <a:ext cx="7619238" cy="25968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71FF931-938D-76A6-10C3-9E62995D9B3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9836"/>
          <a:stretch/>
        </p:blipFill>
        <p:spPr>
          <a:xfrm>
            <a:off x="459761" y="2309412"/>
            <a:ext cx="3682240" cy="31042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C0CBBEC-617A-F69D-1473-E90EAE613208}"/>
              </a:ext>
            </a:extLst>
          </p:cNvPr>
          <p:cNvSpPr txBox="1"/>
          <p:nvPr/>
        </p:nvSpPr>
        <p:spPr>
          <a:xfrm>
            <a:off x="4410708" y="1527798"/>
            <a:ext cx="4387535" cy="49090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 err="1">
                <a:solidFill>
                  <a:schemeClr val="bg1"/>
                </a:solidFill>
              </a:rPr>
              <a:t>Ar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gyfartaledd</a:t>
            </a:r>
            <a:r>
              <a:rPr lang="en-US" dirty="0">
                <a:solidFill>
                  <a:schemeClr val="bg1"/>
                </a:solidFill>
              </a:rPr>
              <a:t>, </a:t>
            </a:r>
            <a:r>
              <a:rPr lang="en-US" dirty="0" err="1">
                <a:solidFill>
                  <a:schemeClr val="bg1"/>
                </a:solidFill>
              </a:rPr>
              <a:t>roedd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ymddygiad</a:t>
            </a:r>
            <a:r>
              <a:rPr lang="en-US" dirty="0">
                <a:solidFill>
                  <a:schemeClr val="bg1"/>
                </a:solidFill>
              </a:rPr>
              <a:t> ac </a:t>
            </a:r>
            <a:r>
              <a:rPr lang="en-US" dirty="0" err="1">
                <a:solidFill>
                  <a:schemeClr val="bg1"/>
                </a:solidFill>
              </a:rPr>
              <a:t>ymgysylltiad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wedi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gwella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pPr>
              <a:spcAft>
                <a:spcPts val="600"/>
              </a:spcAft>
            </a:pPr>
            <a:endParaRPr lang="en-US" dirty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en-US" dirty="0" err="1">
                <a:solidFill>
                  <a:schemeClr val="bg1"/>
                </a:solidFill>
              </a:rPr>
              <a:t>Darganfuwyd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ysgol</a:t>
            </a:r>
            <a:r>
              <a:rPr lang="en-US" dirty="0">
                <a:solidFill>
                  <a:schemeClr val="bg1"/>
                </a:solidFill>
              </a:rPr>
              <a:t> A y </a:t>
            </a:r>
            <a:r>
              <a:rPr lang="en-US" dirty="0" err="1">
                <a:solidFill>
                  <a:schemeClr val="bg1"/>
                </a:solidFill>
              </a:rPr>
              <a:t>pwysigrwydd</a:t>
            </a:r>
            <a:r>
              <a:rPr lang="en-US" dirty="0">
                <a:solidFill>
                  <a:schemeClr val="bg1"/>
                </a:solidFill>
              </a:rPr>
              <a:t> o </a:t>
            </a:r>
            <a:r>
              <a:rPr lang="en-US" dirty="0" err="1">
                <a:solidFill>
                  <a:schemeClr val="bg1"/>
                </a:solidFill>
              </a:rPr>
              <a:t>ymgysylltu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gyda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phob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rhiant</a:t>
            </a:r>
            <a:r>
              <a:rPr lang="en-US" dirty="0">
                <a:solidFill>
                  <a:schemeClr val="bg1"/>
                </a:solidFill>
              </a:rPr>
              <a:t> er </a:t>
            </a:r>
            <a:r>
              <a:rPr lang="en-US" dirty="0" err="1">
                <a:solidFill>
                  <a:schemeClr val="bg1"/>
                </a:solidFill>
              </a:rPr>
              <a:t>mwyn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osgoi’r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bwlch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cyrhaeddiad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gynyddu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rhwng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disgyblion</a:t>
            </a:r>
            <a:r>
              <a:rPr lang="en-US" dirty="0">
                <a:solidFill>
                  <a:schemeClr val="bg1"/>
                </a:solidFill>
              </a:rPr>
              <a:t>. </a:t>
            </a:r>
          </a:p>
          <a:p>
            <a:pPr>
              <a:spcAft>
                <a:spcPts val="600"/>
              </a:spcAft>
            </a:pPr>
            <a:endParaRPr lang="en-US" dirty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en-US" dirty="0" err="1">
                <a:solidFill>
                  <a:schemeClr val="bg1"/>
                </a:solidFill>
              </a:rPr>
              <a:t>Cafodd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disgyblion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gyda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chyrhaeddiad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blaenorol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isel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eu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heffeithio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fwyaf</a:t>
            </a:r>
            <a:r>
              <a:rPr lang="en-US" dirty="0">
                <a:solidFill>
                  <a:schemeClr val="bg1"/>
                </a:solidFill>
              </a:rPr>
              <a:t>. Gall </a:t>
            </a:r>
            <a:r>
              <a:rPr lang="en-US" dirty="0" err="1">
                <a:solidFill>
                  <a:schemeClr val="bg1"/>
                </a:solidFill>
              </a:rPr>
              <a:t>dulliau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effeithiol</a:t>
            </a:r>
            <a:r>
              <a:rPr lang="en-US" dirty="0">
                <a:solidFill>
                  <a:schemeClr val="bg1"/>
                </a:solidFill>
              </a:rPr>
              <a:t> o </a:t>
            </a:r>
            <a:r>
              <a:rPr lang="en-US" dirty="0" err="1">
                <a:solidFill>
                  <a:schemeClr val="bg1"/>
                </a:solidFill>
              </a:rPr>
              <a:t>gefnogi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ymgysylltiad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rhieni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hefyd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helpu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disgyblion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â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chyfraddau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cyrhaeddiad</a:t>
            </a:r>
            <a:r>
              <a:rPr lang="en-US" dirty="0">
                <a:solidFill>
                  <a:schemeClr val="bg1"/>
                </a:solidFill>
              </a:rPr>
              <a:t> is </a:t>
            </a:r>
            <a:r>
              <a:rPr lang="en-US" dirty="0" err="1">
                <a:solidFill>
                  <a:schemeClr val="bg1"/>
                </a:solidFill>
              </a:rPr>
              <a:t>gyda'u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hunanreoleiddio</a:t>
            </a:r>
            <a:r>
              <a:rPr lang="en-US" dirty="0">
                <a:solidFill>
                  <a:schemeClr val="bg1"/>
                </a:solidFill>
              </a:rPr>
              <a:t> neu </a:t>
            </a:r>
            <a:r>
              <a:rPr lang="en-US" dirty="0" err="1">
                <a:solidFill>
                  <a:schemeClr val="bg1"/>
                </a:solidFill>
              </a:rPr>
              <a:t>hyd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oed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sgiliau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penodol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fel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darllen</a:t>
            </a:r>
            <a:r>
              <a:rPr lang="en-US" dirty="0">
                <a:solidFill>
                  <a:schemeClr val="bg1"/>
                </a:solidFill>
              </a:rPr>
              <a:t> (EEF, 2021).</a:t>
            </a:r>
          </a:p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7E4BD7-BDDA-2549-745D-E01022F8E9F9}"/>
              </a:ext>
            </a:extLst>
          </p:cNvPr>
          <p:cNvSpPr txBox="1"/>
          <p:nvPr/>
        </p:nvSpPr>
        <p:spPr>
          <a:xfrm>
            <a:off x="531982" y="5446567"/>
            <a:ext cx="364947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(Oxfordshire Community Foundation, 2019) </a:t>
            </a:r>
          </a:p>
        </p:txBody>
      </p:sp>
      <p:pic>
        <p:nvPicPr>
          <p:cNvPr id="47" name="Audio 46">
            <a:extLst>
              <a:ext uri="{FF2B5EF4-FFF2-40B4-BE49-F238E27FC236}">
                <a16:creationId xmlns:a16="http://schemas.microsoft.com/office/drawing/2014/main" id="{9643962C-3C8E-70F3-5AFA-748FA2A996F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646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561"/>
    </mc:Choice>
    <mc:Fallback>
      <p:transition spd="slow" advTm="395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4078E7-8795-3DFD-6F12-9E8ADED82C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36" y="0"/>
            <a:ext cx="9141711" cy="6858000"/>
            <a:chOff x="-2848" y="0"/>
            <a:chExt cx="12188949" cy="6858000"/>
          </a:xfrm>
        </p:grpSpPr>
        <p:sp>
          <p:nvSpPr>
            <p:cNvPr id="34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8459" y="598259"/>
            <a:ext cx="8167081" cy="5680742"/>
            <a:chOff x="651279" y="598259"/>
            <a:chExt cx="10889442" cy="5680742"/>
          </a:xfrm>
        </p:grpSpPr>
        <p:sp>
          <p:nvSpPr>
            <p:cNvPr id="38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9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42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DB121E32-95A5-B84C-F183-9F280BDE0E46}"/>
              </a:ext>
            </a:extLst>
          </p:cNvPr>
          <p:cNvSpPr txBox="1">
            <a:spLocks/>
          </p:cNvSpPr>
          <p:nvPr/>
        </p:nvSpPr>
        <p:spPr>
          <a:xfrm>
            <a:off x="761238" y="891713"/>
            <a:ext cx="3982212" cy="3614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400">
              <a:spcAft>
                <a:spcPts val="600"/>
              </a:spcAft>
            </a:pPr>
            <a:r>
              <a:rPr lang="en-US" sz="42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Argymhellion</a:t>
            </a:r>
            <a:endParaRPr lang="en-US" sz="42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F9E5F3-BD43-351C-66A2-70B481A71D7A}"/>
              </a:ext>
            </a:extLst>
          </p:cNvPr>
          <p:cNvSpPr txBox="1"/>
          <p:nvPr/>
        </p:nvSpPr>
        <p:spPr>
          <a:xfrm>
            <a:off x="4809226" y="891713"/>
            <a:ext cx="3438662" cy="51607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1D6E293-D201-FE40-37AC-93C9263DCC42}"/>
              </a:ext>
            </a:extLst>
          </p:cNvPr>
          <p:cNvSpPr txBox="1"/>
          <p:nvPr/>
        </p:nvSpPr>
        <p:spPr>
          <a:xfrm>
            <a:off x="4037696" y="1326065"/>
            <a:ext cx="4396122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bg1"/>
                </a:solidFill>
              </a:rPr>
              <a:t>Hyfforddiant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rheini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ar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sut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weithio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ClassCharts</a:t>
            </a:r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bg1"/>
                </a:solidFill>
              </a:rPr>
              <a:t>Sicrhau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cysondeb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y </a:t>
            </a:r>
            <a:r>
              <a:rPr lang="en-US" dirty="0" err="1">
                <a:solidFill>
                  <a:schemeClr val="bg1"/>
                </a:solidFill>
              </a:rPr>
              <a:t>defnydd</a:t>
            </a:r>
            <a:r>
              <a:rPr lang="en-US" dirty="0">
                <a:solidFill>
                  <a:schemeClr val="bg1"/>
                </a:solidFill>
              </a:rPr>
              <a:t> o </a:t>
            </a:r>
            <a:r>
              <a:rPr lang="en-US" dirty="0" err="1">
                <a:solidFill>
                  <a:schemeClr val="bg1"/>
                </a:solidFill>
              </a:rPr>
              <a:t>ClassCharts</a:t>
            </a:r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bg1"/>
                </a:solidFill>
              </a:rPr>
              <a:t>Annog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rhieni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roi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adborth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GB" sz="1800" dirty="0" err="1">
                <a:solidFill>
                  <a:schemeClr val="bg1"/>
                </a:solidFill>
              </a:rPr>
              <a:t>Mae’r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aseiniad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yma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wedi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fy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nysgu</a:t>
            </a:r>
            <a:r>
              <a:rPr lang="en-GB" dirty="0" err="1">
                <a:solidFill>
                  <a:schemeClr val="bg1"/>
                </a:solidFill>
              </a:rPr>
              <a:t>’r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pwysigrwydd</a:t>
            </a:r>
            <a:r>
              <a:rPr lang="en-GB" sz="1800" dirty="0">
                <a:solidFill>
                  <a:schemeClr val="bg1"/>
                </a:solidFill>
              </a:rPr>
              <a:t> o </a:t>
            </a:r>
            <a:r>
              <a:rPr lang="en-GB" sz="1800" dirty="0" err="1">
                <a:solidFill>
                  <a:schemeClr val="bg1"/>
                </a:solidFill>
              </a:rPr>
              <a:t>ymgysylltiad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rhwng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ysgolion</a:t>
            </a:r>
            <a:r>
              <a:rPr lang="en-GB" sz="1800" dirty="0">
                <a:solidFill>
                  <a:schemeClr val="bg1"/>
                </a:solidFill>
              </a:rPr>
              <a:t> a </a:t>
            </a:r>
            <a:r>
              <a:rPr lang="en-GB" sz="1800" dirty="0" err="1">
                <a:solidFill>
                  <a:schemeClr val="bg1"/>
                </a:solidFill>
              </a:rPr>
              <a:t>rheini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oherwydd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mae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cefnogaeth</a:t>
            </a:r>
            <a:r>
              <a:rPr lang="en-GB" sz="1800" dirty="0">
                <a:solidFill>
                  <a:schemeClr val="bg1"/>
                </a:solidFill>
              </a:rPr>
              <a:t>, </a:t>
            </a:r>
            <a:r>
              <a:rPr lang="en-GB" sz="1800" dirty="0" err="1">
                <a:solidFill>
                  <a:schemeClr val="bg1"/>
                </a:solidFill>
              </a:rPr>
              <a:t>cyfrangoiad</a:t>
            </a:r>
            <a:r>
              <a:rPr lang="en-GB" sz="1800" dirty="0">
                <a:solidFill>
                  <a:schemeClr val="bg1"/>
                </a:solidFill>
              </a:rPr>
              <a:t>, </a:t>
            </a:r>
            <a:r>
              <a:rPr lang="en-GB" sz="1800" dirty="0" err="1">
                <a:solidFill>
                  <a:schemeClr val="bg1"/>
                </a:solidFill>
              </a:rPr>
              <a:t>anogaeth</a:t>
            </a:r>
            <a:r>
              <a:rPr lang="en-GB" sz="1800" dirty="0">
                <a:solidFill>
                  <a:schemeClr val="bg1"/>
                </a:solidFill>
              </a:rPr>
              <a:t> ac </a:t>
            </a:r>
            <a:r>
              <a:rPr lang="en-GB" sz="1800" dirty="0" err="1">
                <a:solidFill>
                  <a:schemeClr val="bg1"/>
                </a:solidFill>
              </a:rPr>
              <a:t>atgyfnerthu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cadarnhaol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rhieni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yn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cael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cysylltiadau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i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gymhwysedd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dysgu</a:t>
            </a:r>
            <a:r>
              <a:rPr lang="en-GB" sz="1800" dirty="0">
                <a:solidFill>
                  <a:schemeClr val="bg1"/>
                </a:solidFill>
              </a:rPr>
              <a:t> plant a </a:t>
            </a:r>
            <a:r>
              <a:rPr lang="en-GB" sz="1800" dirty="0" err="1">
                <a:solidFill>
                  <a:schemeClr val="bg1"/>
                </a:solidFill>
              </a:rPr>
              <a:t>pherthnasoedd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cymdeithasol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iach</a:t>
            </a:r>
            <a:r>
              <a:rPr lang="en-GB" sz="1800" dirty="0">
                <a:solidFill>
                  <a:schemeClr val="bg1"/>
                </a:solidFill>
              </a:rPr>
              <a:t> (</a:t>
            </a:r>
            <a:r>
              <a:rPr lang="en-GB" sz="1800" dirty="0" err="1">
                <a:solidFill>
                  <a:schemeClr val="bg1"/>
                </a:solidFill>
              </a:rPr>
              <a:t>Oranga</a:t>
            </a:r>
            <a:r>
              <a:rPr lang="en-GB" sz="1800" dirty="0">
                <a:solidFill>
                  <a:schemeClr val="bg1"/>
                </a:solidFill>
              </a:rPr>
              <a:t>, Audrey a </a:t>
            </a:r>
            <a:r>
              <a:rPr lang="en-GB" sz="1800" dirty="0" err="1">
                <a:solidFill>
                  <a:schemeClr val="bg1"/>
                </a:solidFill>
              </a:rPr>
              <a:t>Nyakundi</a:t>
            </a:r>
            <a:r>
              <a:rPr lang="en-GB" sz="1800" dirty="0">
                <a:solidFill>
                  <a:schemeClr val="bg1"/>
                </a:solidFill>
              </a:rPr>
              <a:t>, 2023).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8413AED0-8FA9-7E42-B5D1-1671E47D4C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9101" y="4547620"/>
            <a:ext cx="3007953" cy="88905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5FEA2841-FFED-2780-6658-5EDAA674E855}"/>
              </a:ext>
            </a:extLst>
          </p:cNvPr>
          <p:cNvSpPr txBox="1"/>
          <p:nvPr/>
        </p:nvSpPr>
        <p:spPr>
          <a:xfrm>
            <a:off x="1329737" y="5386835"/>
            <a:ext cx="2053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</a:t>
            </a:r>
            <a:r>
              <a:rPr lang="en-US" dirty="0" err="1">
                <a:solidFill>
                  <a:schemeClr val="bg1"/>
                </a:solidFill>
              </a:rPr>
              <a:t>ClassCharts</a:t>
            </a:r>
            <a:r>
              <a:rPr lang="en-US" dirty="0">
                <a:solidFill>
                  <a:schemeClr val="bg1"/>
                </a:solidFill>
              </a:rPr>
              <a:t>, </a:t>
            </a:r>
            <a:r>
              <a:rPr lang="en-US" dirty="0" err="1">
                <a:solidFill>
                  <a:schemeClr val="bg1"/>
                </a:solidFill>
              </a:rPr>
              <a:t>d.d.</a:t>
            </a:r>
            <a:r>
              <a:rPr lang="en-US" dirty="0">
                <a:solidFill>
                  <a:schemeClr val="bg1"/>
                </a:solidFill>
              </a:rPr>
              <a:t>)</a:t>
            </a:r>
          </a:p>
        </p:txBody>
      </p:sp>
      <p:pic>
        <p:nvPicPr>
          <p:cNvPr id="74" name="Audio 73">
            <a:extLst>
              <a:ext uri="{FF2B5EF4-FFF2-40B4-BE49-F238E27FC236}">
                <a16:creationId xmlns:a16="http://schemas.microsoft.com/office/drawing/2014/main" id="{4770FE8D-48E6-ECCF-C482-A86B2561516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07671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855"/>
    </mc:Choice>
    <mc:Fallback>
      <p:transition spd="slow" advTm="428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F6A64B7-08F8-451E-AB41-DD048EBB1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36" y="0"/>
            <a:ext cx="9141711" cy="6858000"/>
            <a:chOff x="-2848" y="0"/>
            <a:chExt cx="12188949" cy="6858000"/>
          </a:xfrm>
        </p:grpSpPr>
        <p:sp>
          <p:nvSpPr>
            <p:cNvPr id="7" name="Color Cover">
              <a:extLst>
                <a:ext uri="{FF2B5EF4-FFF2-40B4-BE49-F238E27FC236}">
                  <a16:creationId xmlns:a16="http://schemas.microsoft.com/office/drawing/2014/main" id="{3F014940-3C31-41DA-9462-608F0FE2F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64D15CF9-244C-462A-B208-009F99D2AB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A4265DE-717D-44D8-8CC6-CDC0FB7E9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8459" y="598259"/>
            <a:ext cx="8167081" cy="5680742"/>
            <a:chOff x="651279" y="598259"/>
            <a:chExt cx="10889442" cy="5680742"/>
          </a:xfrm>
        </p:grpSpPr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07E6A074-4CF6-45A8-9C2F-4CB55B1AC6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B8308CE3-E1EB-4E6A-AF73-FAA7DCDBA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309" y="762934"/>
            <a:ext cx="7619238" cy="7985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/>
            <a:r>
              <a:rPr lang="en-US" sz="42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Cyfeiriadau</a:t>
            </a:r>
            <a:endParaRPr lang="en-US" sz="42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D64F93-43A0-6278-BC56-C57609E8D4BB}"/>
              </a:ext>
            </a:extLst>
          </p:cNvPr>
          <p:cNvSpPr txBox="1"/>
          <p:nvPr/>
        </p:nvSpPr>
        <p:spPr>
          <a:xfrm>
            <a:off x="765309" y="1942026"/>
            <a:ext cx="7619238" cy="4073644"/>
          </a:xfrm>
          <a:prstGeom prst="rect">
            <a:avLst/>
          </a:prstGeom>
        </p:spPr>
        <p:txBody>
          <a:bodyPr vert="horz" lIns="90000" tIns="45720" rIns="91440" bIns="45720" rtlCol="0" anchor="t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solidFill>
                  <a:schemeClr val="bg1"/>
                </a:solidFill>
              </a:rPr>
              <a:t>BERA. (2024). Ethical guidelines for educational research, fifth edition. </a:t>
            </a:r>
            <a:r>
              <a:rPr lang="en-US" sz="1200" dirty="0">
                <a:solidFill>
                  <a:schemeClr val="bg1"/>
                </a:solidFill>
                <a:hlinkClick r:id="rId2"/>
              </a:rPr>
              <a:t>https://www.bera.ac.uk/publication/ethical-guidelines-for-educational-research-fifth-edition-2024-online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solidFill>
                  <a:schemeClr val="bg1"/>
                </a:solidFill>
              </a:rPr>
              <a:t>Bronfenbrenner, U. (1994). Ecological Models of Human Development. </a:t>
            </a:r>
            <a:r>
              <a:rPr lang="en-US" sz="1200" dirty="0">
                <a:solidFill>
                  <a:schemeClr val="bg1"/>
                </a:solidFill>
                <a:hlinkClick r:id="rId3"/>
              </a:rPr>
              <a:t>https://www.ncj.nl/wp-content/uploads/media-import/docs/6a45c1a4-82ad-4f69-957e-1c76966678e2.pdf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solidFill>
                  <a:schemeClr val="bg1"/>
                </a:solidFill>
              </a:rPr>
              <a:t>Class Charts. (2024). Class Charts: Features and Advantages for Educators and Families. </a:t>
            </a:r>
            <a:r>
              <a:rPr lang="en-US" sz="1200" dirty="0">
                <a:solidFill>
                  <a:schemeClr val="bg1"/>
                </a:solidFill>
                <a:hlinkClick r:id="rId4"/>
              </a:rPr>
              <a:t>https://classchart.co.uk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solidFill>
                  <a:schemeClr val="bg1"/>
                </a:solidFill>
              </a:rPr>
              <a:t>Class Charts. (</a:t>
            </a:r>
            <a:r>
              <a:rPr lang="en-US" sz="1200" dirty="0" err="1">
                <a:solidFill>
                  <a:schemeClr val="bg1"/>
                </a:solidFill>
              </a:rPr>
              <a:t>d.d.</a:t>
            </a:r>
            <a:r>
              <a:rPr lang="en-US" sz="1200" dirty="0">
                <a:solidFill>
                  <a:schemeClr val="bg1"/>
                </a:solidFill>
              </a:rPr>
              <a:t>). Log in. </a:t>
            </a:r>
            <a:r>
              <a:rPr lang="en-US" sz="1200" dirty="0">
                <a:solidFill>
                  <a:schemeClr val="bg1"/>
                </a:solidFill>
                <a:hlinkClick r:id="rId5"/>
              </a:rPr>
              <a:t>https://www.classcharts.com/account/login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solidFill>
                  <a:schemeClr val="bg1"/>
                </a:solidFill>
              </a:rPr>
              <a:t>Education Endowment Foundation. (2021). Parental engagement. </a:t>
            </a:r>
            <a:r>
              <a:rPr lang="en-US" sz="1200" dirty="0">
                <a:solidFill>
                  <a:schemeClr val="bg1"/>
                </a:solidFill>
                <a:hlinkClick r:id="rId6"/>
              </a:rPr>
              <a:t>https://educationendowmentfoundation.org.uk/education-evidence/teaching-learning-toolkit/parental-engagement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solidFill>
                  <a:schemeClr val="bg1"/>
                </a:solidFill>
              </a:rPr>
              <a:t>Epstein, J., Sanders, M., Simon, B., Salinas, K., Clark, </a:t>
            </a:r>
            <a:r>
              <a:rPr lang="en-US" sz="1200" dirty="0" err="1">
                <a:solidFill>
                  <a:schemeClr val="bg1"/>
                </a:solidFill>
              </a:rPr>
              <a:t>Jansorn</a:t>
            </a:r>
            <a:r>
              <a:rPr lang="en-US" sz="1200" dirty="0">
                <a:solidFill>
                  <a:schemeClr val="bg1"/>
                </a:solidFill>
              </a:rPr>
              <a:t>, N., Rodriguez and Van. (2002). School, family and community partnerships. </a:t>
            </a:r>
            <a:r>
              <a:rPr lang="en-US" sz="1200" dirty="0">
                <a:solidFill>
                  <a:schemeClr val="bg1"/>
                </a:solidFill>
                <a:hlinkClick r:id="rId7"/>
              </a:rPr>
              <a:t>https://www.govinfo.gov/content/pkg/ERIC-ED467082/pdf/ERIC-ED467082.pdf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 err="1">
                <a:solidFill>
                  <a:schemeClr val="bg1"/>
                </a:solidFill>
              </a:rPr>
              <a:t>Estyn</a:t>
            </a:r>
            <a:r>
              <a:rPr lang="en-US" sz="1200" dirty="0">
                <a:solidFill>
                  <a:schemeClr val="bg1"/>
                </a:solidFill>
              </a:rPr>
              <a:t>. (2024). </a:t>
            </a:r>
            <a:r>
              <a:rPr lang="en-US" sz="1200" dirty="0" err="1">
                <a:solidFill>
                  <a:schemeClr val="bg1"/>
                </a:solidFill>
              </a:rPr>
              <a:t>Cynllunio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cydlynys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i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ddatblygu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medrau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llythrennedd</a:t>
            </a:r>
            <a:r>
              <a:rPr lang="en-US" sz="1200" dirty="0">
                <a:solidFill>
                  <a:schemeClr val="bg1"/>
                </a:solidFill>
              </a:rPr>
              <a:t>, </a:t>
            </a:r>
            <a:r>
              <a:rPr lang="en-US" sz="1200" dirty="0" err="1">
                <a:solidFill>
                  <a:schemeClr val="bg1"/>
                </a:solidFill>
              </a:rPr>
              <a:t>rhifedd</a:t>
            </a:r>
            <a:r>
              <a:rPr lang="en-US" sz="1200" dirty="0">
                <a:solidFill>
                  <a:schemeClr val="bg1"/>
                </a:solidFill>
              </a:rPr>
              <a:t> a </a:t>
            </a:r>
            <a:r>
              <a:rPr lang="en-US" sz="1200" dirty="0" err="1">
                <a:solidFill>
                  <a:schemeClr val="bg1"/>
                </a:solidFill>
              </a:rPr>
              <a:t>chymwysedd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digidol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disgyblion</a:t>
            </a:r>
            <a:r>
              <a:rPr lang="en-US" sz="1200" dirty="0">
                <a:solidFill>
                  <a:schemeClr val="bg1"/>
                </a:solidFill>
              </a:rPr>
              <a:t>. </a:t>
            </a:r>
            <a:r>
              <a:rPr lang="en-US" sz="1200" dirty="0">
                <a:solidFill>
                  <a:schemeClr val="bg1"/>
                </a:solidFill>
                <a:hlinkClick r:id="rId8"/>
              </a:rPr>
              <a:t>https://www.estyn.llyw.cymru/adnoddau-gwella/cynllunio-cydlynus-i-ddatblygu-medrau-llythrennedd-rhifedd-a-chymhwysedd-digidol-disgyblion/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solidFill>
                  <a:schemeClr val="bg1"/>
                </a:solidFill>
              </a:rPr>
              <a:t>Guy-Evans, O. (2024). Bronfenbrenner’s Ecological Systems Theory. </a:t>
            </a:r>
            <a:r>
              <a:rPr lang="en-US" sz="1200" dirty="0">
                <a:solidFill>
                  <a:schemeClr val="bg1"/>
                </a:solidFill>
                <a:hlinkClick r:id="rId9"/>
              </a:rPr>
              <a:t>https://www.simplypsychology.org/bronfenbrenner.html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 err="1">
                <a:solidFill>
                  <a:schemeClr val="bg1"/>
                </a:solidFill>
              </a:rPr>
              <a:t>Llywodraeth</a:t>
            </a:r>
            <a:r>
              <a:rPr lang="en-US" sz="1200" dirty="0">
                <a:solidFill>
                  <a:schemeClr val="bg1"/>
                </a:solidFill>
              </a:rPr>
              <a:t> Cymru. (2023). </a:t>
            </a:r>
            <a:r>
              <a:rPr lang="en-US" sz="1200" dirty="0" err="1">
                <a:solidFill>
                  <a:schemeClr val="bg1"/>
                </a:solidFill>
              </a:rPr>
              <a:t>Atodiad</a:t>
            </a:r>
            <a:r>
              <a:rPr lang="en-US" sz="1200" dirty="0">
                <a:solidFill>
                  <a:schemeClr val="bg1"/>
                </a:solidFill>
              </a:rPr>
              <a:t> 3: </a:t>
            </a:r>
            <a:r>
              <a:rPr lang="en-US" sz="1200" dirty="0" err="1">
                <a:solidFill>
                  <a:schemeClr val="bg1"/>
                </a:solidFill>
              </a:rPr>
              <a:t>Datblygu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trefniadau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ar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gyfer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ymgysylltu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â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theuluoedd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mewn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Ysgolion</a:t>
            </a:r>
            <a:r>
              <a:rPr lang="en-US" sz="1200" dirty="0">
                <a:solidFill>
                  <a:schemeClr val="bg1"/>
                </a:solidFill>
              </a:rPr>
              <a:t> Bro. </a:t>
            </a:r>
            <a:r>
              <a:rPr lang="en-US" sz="1200" dirty="0">
                <a:solidFill>
                  <a:schemeClr val="bg1"/>
                </a:solidFill>
                <a:hlinkClick r:id="rId10"/>
              </a:rPr>
              <a:t>https://www.llyw.cymru/sites/default/files/pdf-versions/2023/8/4/1693466835/atodiad-3-datblygu-trefniadau-ar-gyfer-ymgysylltu-theuluoedd-mewn-ysgolion-bro.pdf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 err="1">
                <a:solidFill>
                  <a:schemeClr val="bg1"/>
                </a:solidFill>
              </a:rPr>
              <a:t>Llywodraeth</a:t>
            </a:r>
            <a:r>
              <a:rPr lang="en-US" sz="1200" dirty="0">
                <a:solidFill>
                  <a:schemeClr val="bg1"/>
                </a:solidFill>
              </a:rPr>
              <a:t> Cymru. (2022). Ysgol </a:t>
            </a:r>
            <a:r>
              <a:rPr lang="en-US" sz="1200" dirty="0" err="1">
                <a:solidFill>
                  <a:schemeClr val="bg1"/>
                </a:solidFill>
              </a:rPr>
              <a:t>Caer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Elen</a:t>
            </a:r>
            <a:r>
              <a:rPr lang="en-US" sz="1200" dirty="0">
                <a:solidFill>
                  <a:schemeClr val="bg1"/>
                </a:solidFill>
              </a:rPr>
              <a:t>. </a:t>
            </a:r>
            <a:r>
              <a:rPr lang="en-US" sz="1200" dirty="0">
                <a:solidFill>
                  <a:schemeClr val="bg1"/>
                </a:solidFill>
                <a:hlinkClick r:id="rId11"/>
              </a:rPr>
              <a:t>https://mylocalschool.gov.wales/School/6685500?lang=cy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 err="1">
                <a:solidFill>
                  <a:schemeClr val="bg1"/>
                </a:solidFill>
              </a:rPr>
              <a:t>Oranga</a:t>
            </a:r>
            <a:r>
              <a:rPr lang="en-US" sz="1200" dirty="0">
                <a:solidFill>
                  <a:schemeClr val="bg1"/>
                </a:solidFill>
              </a:rPr>
              <a:t>, J., Audrey, M. a </a:t>
            </a:r>
            <a:r>
              <a:rPr lang="en-US" sz="1200" dirty="0" err="1">
                <a:solidFill>
                  <a:schemeClr val="bg1"/>
                </a:solidFill>
              </a:rPr>
              <a:t>Nyakundi</a:t>
            </a:r>
            <a:r>
              <a:rPr lang="en-US" sz="1200" dirty="0">
                <a:solidFill>
                  <a:schemeClr val="bg1"/>
                </a:solidFill>
              </a:rPr>
              <a:t>, E. (2023). Importance and types of parental involvement in education. </a:t>
            </a:r>
            <a:r>
              <a:rPr lang="en-US" sz="1200" dirty="0">
                <a:solidFill>
                  <a:schemeClr val="bg1"/>
                </a:solidFill>
                <a:hlinkClick r:id="rId12"/>
              </a:rPr>
              <a:t>https://www.scirp.org/journal/paperinformation?paperid=127247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solidFill>
                  <a:schemeClr val="bg1"/>
                </a:solidFill>
              </a:rPr>
              <a:t>Oxfordshire Community Foundation. (2019). Closing the gap? </a:t>
            </a:r>
            <a:r>
              <a:rPr lang="en-US" sz="1200" dirty="0">
                <a:solidFill>
                  <a:schemeClr val="bg1"/>
                </a:solidFill>
                <a:hlinkClick r:id="rId13"/>
              </a:rPr>
              <a:t>https://oxfordshire.org/insights/early-years-the-origin-of-the-attainment-gap/closing-the-gap/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7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7368</TotalTime>
  <Words>852</Words>
  <Application>Microsoft Macintosh PowerPoint</Application>
  <PresentationFormat>On-screen Show (4:3)</PresentationFormat>
  <Paragraphs>80</Paragraphs>
  <Slides>8</Slides>
  <Notes>7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Deall Rôl ac Effaith Ymgysylltiad Ysgol-Teulu: Ffocws ar ClassCharts a Chyfathrebu â Rhieni</vt:lpstr>
      <vt:lpstr>Amcanion</vt:lpstr>
      <vt:lpstr>Adolygiad llenyddiaeth</vt:lpstr>
      <vt:lpstr>Cyd-destun yr Ysgol</vt:lpstr>
      <vt:lpstr>Dadansoddiad Beirniadol o'r Broses Ymgysylltu</vt:lpstr>
      <vt:lpstr>Effaith ac goblygiadau </vt:lpstr>
      <vt:lpstr>PowerPoint Presentation</vt:lpstr>
      <vt:lpstr>Cyfeiriadau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Olivia Mathias (2204331)</cp:lastModifiedBy>
  <cp:revision>2</cp:revision>
  <dcterms:created xsi:type="dcterms:W3CDTF">2013-01-27T09:14:16Z</dcterms:created>
  <dcterms:modified xsi:type="dcterms:W3CDTF">2025-04-28T14:38:09Z</dcterms:modified>
  <cp:category/>
</cp:coreProperties>
</file>