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62"/>
  </p:notesMasterIdLst>
  <p:handoutMasterIdLst>
    <p:handoutMasterId r:id="rId63"/>
  </p:handoutMasterIdLst>
  <p:sldIdLst>
    <p:sldId id="256" r:id="rId5"/>
    <p:sldId id="258" r:id="rId6"/>
    <p:sldId id="257" r:id="rId7"/>
    <p:sldId id="291" r:id="rId8"/>
    <p:sldId id="292" r:id="rId9"/>
    <p:sldId id="293" r:id="rId10"/>
    <p:sldId id="259" r:id="rId11"/>
    <p:sldId id="338" r:id="rId12"/>
    <p:sldId id="339" r:id="rId13"/>
    <p:sldId id="340" r:id="rId14"/>
    <p:sldId id="341" r:id="rId15"/>
    <p:sldId id="268" r:id="rId16"/>
    <p:sldId id="343" r:id="rId17"/>
    <p:sldId id="344" r:id="rId18"/>
    <p:sldId id="345" r:id="rId19"/>
    <p:sldId id="346" r:id="rId20"/>
    <p:sldId id="349" r:id="rId21"/>
    <p:sldId id="348" r:id="rId22"/>
    <p:sldId id="326" r:id="rId23"/>
    <p:sldId id="350" r:id="rId24"/>
    <p:sldId id="351" r:id="rId25"/>
    <p:sldId id="352" r:id="rId26"/>
    <p:sldId id="289" r:id="rId27"/>
    <p:sldId id="262" r:id="rId28"/>
    <p:sldId id="353" r:id="rId29"/>
    <p:sldId id="276" r:id="rId30"/>
    <p:sldId id="354" r:id="rId31"/>
    <p:sldId id="263" r:id="rId32"/>
    <p:sldId id="277" r:id="rId33"/>
    <p:sldId id="278" r:id="rId34"/>
    <p:sldId id="310" r:id="rId35"/>
    <p:sldId id="279" r:id="rId36"/>
    <p:sldId id="355" r:id="rId37"/>
    <p:sldId id="309" r:id="rId38"/>
    <p:sldId id="281" r:id="rId39"/>
    <p:sldId id="282" r:id="rId40"/>
    <p:sldId id="264" r:id="rId41"/>
    <p:sldId id="283" r:id="rId42"/>
    <p:sldId id="265" r:id="rId43"/>
    <p:sldId id="270" r:id="rId44"/>
    <p:sldId id="284" r:id="rId45"/>
    <p:sldId id="300" r:id="rId46"/>
    <p:sldId id="294" r:id="rId47"/>
    <p:sldId id="304" r:id="rId48"/>
    <p:sldId id="299" r:id="rId49"/>
    <p:sldId id="295" r:id="rId50"/>
    <p:sldId id="303" r:id="rId51"/>
    <p:sldId id="301" r:id="rId52"/>
    <p:sldId id="296" r:id="rId53"/>
    <p:sldId id="305" r:id="rId54"/>
    <p:sldId id="302" r:id="rId55"/>
    <p:sldId id="297" r:id="rId56"/>
    <p:sldId id="312" r:id="rId57"/>
    <p:sldId id="313" r:id="rId58"/>
    <p:sldId id="314" r:id="rId59"/>
    <p:sldId id="266" r:id="rId60"/>
    <p:sldId id="285" r:id="rId61"/>
  </p:sldIdLst>
  <p:sldSz cx="12192000" cy="6858000"/>
  <p:notesSz cx="6858000" cy="9144000"/>
  <p:defaultTextStyle>
    <a:defPPr rtl="0">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85BABAC8-5B59-4D5B-B661-5DB62C7C760C}">
          <p14:sldIdLst>
            <p14:sldId id="256"/>
            <p14:sldId id="258"/>
            <p14:sldId id="257"/>
            <p14:sldId id="291"/>
            <p14:sldId id="292"/>
            <p14:sldId id="293"/>
            <p14:sldId id="259"/>
            <p14:sldId id="338"/>
            <p14:sldId id="339"/>
            <p14:sldId id="340"/>
            <p14:sldId id="341"/>
            <p14:sldId id="268"/>
            <p14:sldId id="343"/>
            <p14:sldId id="344"/>
            <p14:sldId id="345"/>
            <p14:sldId id="346"/>
            <p14:sldId id="349"/>
            <p14:sldId id="348"/>
            <p14:sldId id="326"/>
            <p14:sldId id="350"/>
            <p14:sldId id="351"/>
            <p14:sldId id="352"/>
            <p14:sldId id="289"/>
            <p14:sldId id="262"/>
            <p14:sldId id="353"/>
            <p14:sldId id="276"/>
            <p14:sldId id="354"/>
            <p14:sldId id="263"/>
            <p14:sldId id="277"/>
            <p14:sldId id="278"/>
            <p14:sldId id="310"/>
            <p14:sldId id="279"/>
            <p14:sldId id="355"/>
            <p14:sldId id="309"/>
            <p14:sldId id="281"/>
            <p14:sldId id="282"/>
            <p14:sldId id="264"/>
            <p14:sldId id="283"/>
            <p14:sldId id="265"/>
            <p14:sldId id="270"/>
            <p14:sldId id="284"/>
            <p14:sldId id="300"/>
            <p14:sldId id="294"/>
            <p14:sldId id="304"/>
            <p14:sldId id="299"/>
            <p14:sldId id="295"/>
            <p14:sldId id="303"/>
            <p14:sldId id="301"/>
            <p14:sldId id="296"/>
            <p14:sldId id="305"/>
            <p14:sldId id="302"/>
            <p14:sldId id="297"/>
            <p14:sldId id="312"/>
            <p14:sldId id="313"/>
            <p14:sldId id="314"/>
            <p14:sldId id="266"/>
            <p14:sldId id="285"/>
          </p14:sldIdLst>
        </p14:section>
      </p14:section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3" name="Author" initials="A" lastIdx="0" clrIdx="2"/>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93A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A52846F-595A-66D5-2998-1A27AD3CE153}" v="10776" dt="2026-01-20T14:12:52.174"/>
    <p1510:client id="{8022CA94-43FB-DE0C-C49A-E94C876A7267}" v="459" dt="2026-01-20T11:21:28.663"/>
    <p1510:client id="{93AA4A2B-D2E4-C879-8E1C-75D2A703325B}" v="333" dt="2026-01-22T10:25:02.434"/>
    <p1510:client id="{B55EF7D9-3B02-3AEF-9360-592BBD153786}" v="147" dt="2026-01-22T09:42:32.678"/>
    <p1510:client id="{C036C090-2A78-282C-E586-E9622BF8E784}" v="2492" dt="2026-01-20T12:24:47.978"/>
    <p1510:client id="{E36AA726-F270-8313-B68D-F74918BB6AB4}" v="3062" dt="2026-01-20T21:43:51.81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handoutMaster" Target="handoutMasters/handoutMaster1.xml"/><Relationship Id="rId68"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viewProps" Target="viewProp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commentAuthors" Target="commentAuthors.xml"/><Relationship Id="rId69"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notesMaster" Target="notesMasters/notesMaster1.xml"/><Relationship Id="rId70" Type="http://schemas.microsoft.com/office/2018/10/relationships/authors" Target="author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B82CC1C-2EFA-41CD-8EE1-D64C4317C93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a:p>
        </p:txBody>
      </p:sp>
      <p:sp>
        <p:nvSpPr>
          <p:cNvPr id="3" name="Date Placeholder 2">
            <a:extLst>
              <a:ext uri="{FF2B5EF4-FFF2-40B4-BE49-F238E27FC236}">
                <a16:creationId xmlns:a16="http://schemas.microsoft.com/office/drawing/2014/main" id="{29F3A9A9-5F67-4774-9AE0-18456713EA3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BA956093-EDCF-4DD8-9AE7-E9C61FFE6CA3}" type="datetime1">
              <a:rPr lang="en-GB" smtClean="0"/>
              <a:t>22/01/2026</a:t>
            </a:fld>
            <a:endParaRPr lang="en-GB"/>
          </a:p>
        </p:txBody>
      </p:sp>
      <p:sp>
        <p:nvSpPr>
          <p:cNvPr id="4" name="Footer Placeholder 3">
            <a:extLst>
              <a:ext uri="{FF2B5EF4-FFF2-40B4-BE49-F238E27FC236}">
                <a16:creationId xmlns:a16="http://schemas.microsoft.com/office/drawing/2014/main" id="{A822A631-0269-4E45-A3DF-4FA7D06E9024}"/>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a:p>
        </p:txBody>
      </p:sp>
      <p:sp>
        <p:nvSpPr>
          <p:cNvPr id="5" name="Slide Number Placeholder 4">
            <a:extLst>
              <a:ext uri="{FF2B5EF4-FFF2-40B4-BE49-F238E27FC236}">
                <a16:creationId xmlns:a16="http://schemas.microsoft.com/office/drawing/2014/main" id="{4069B2A7-A232-444D-B3CD-C3D1E5A8E24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20F9F022-6C35-409F-B2A6-FFC7C9918F09}" type="slidenum">
              <a:rPr lang="en-GB" smtClean="0"/>
              <a:t>‹#›</a:t>
            </a:fld>
            <a:endParaRPr lang="en-GB"/>
          </a:p>
        </p:txBody>
      </p:sp>
    </p:spTree>
    <p:extLst>
      <p:ext uri="{BB962C8B-B14F-4D97-AF65-F5344CB8AC3E}">
        <p14:creationId xmlns:p14="http://schemas.microsoft.com/office/powerpoint/2010/main" val="239049976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noProof="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408B472-568D-400E-87C6-085D0E89D1DB}" type="datetime1">
              <a:rPr lang="en-GB" noProof="0" smtClean="0"/>
              <a:pPr/>
              <a:t>22/01/2026</a:t>
            </a:fld>
            <a:endParaRPr lang="en-GB" noProof="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noProof="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F97DC217-DF71-1A49-B3EA-559F1F43B0FF}" type="slidenum">
              <a:rPr lang="en-GB" noProof="0" smtClean="0"/>
              <a:t>‹#›</a:t>
            </a:fld>
            <a:endParaRPr lang="en-GB" noProof="0"/>
          </a:p>
        </p:txBody>
      </p:sp>
    </p:spTree>
    <p:extLst>
      <p:ext uri="{BB962C8B-B14F-4D97-AF65-F5344CB8AC3E}">
        <p14:creationId xmlns:p14="http://schemas.microsoft.com/office/powerpoint/2010/main" val="28464252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noProof="0"/>
          </a:p>
        </p:txBody>
      </p:sp>
      <p:sp>
        <p:nvSpPr>
          <p:cNvPr id="4" name="Slide Number Placeholder 3"/>
          <p:cNvSpPr>
            <a:spLocks noGrp="1"/>
          </p:cNvSpPr>
          <p:nvPr>
            <p:ph type="sldNum" sz="quarter" idx="5"/>
          </p:nvPr>
        </p:nvSpPr>
        <p:spPr/>
        <p:txBody>
          <a:bodyPr rtlCol="0"/>
          <a:lstStyle/>
          <a:p>
            <a:pPr rtl="0"/>
            <a:fld id="{F97DC217-DF71-1A49-B3EA-559F1F43B0FF}" type="slidenum">
              <a:rPr lang="en-GB" smtClean="0"/>
              <a:t>1</a:t>
            </a:fld>
            <a:endParaRPr lang="en-GB"/>
          </a:p>
        </p:txBody>
      </p:sp>
    </p:spTree>
    <p:extLst>
      <p:ext uri="{BB962C8B-B14F-4D97-AF65-F5344CB8AC3E}">
        <p14:creationId xmlns:p14="http://schemas.microsoft.com/office/powerpoint/2010/main" val="11696502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4248F2-5264-4601-AA0B-6C092F77F2DD}"/>
              </a:ext>
            </a:extLst>
          </p:cNvPr>
          <p:cNvSpPr>
            <a:spLocks noGrp="1"/>
          </p:cNvSpPr>
          <p:nvPr>
            <p:ph type="ctrTitle"/>
          </p:nvPr>
        </p:nvSpPr>
        <p:spPr>
          <a:xfrm>
            <a:off x="1167493" y="1122363"/>
            <a:ext cx="7096933" cy="2387600"/>
          </a:xfrm>
        </p:spPr>
        <p:txBody>
          <a:bodyPr rtlCol="0" anchor="b">
            <a:noAutofit/>
          </a:bodyPr>
          <a:lstStyle>
            <a:lvl1pPr algn="l">
              <a:defRPr sz="6000" b="1">
                <a:latin typeface="+mj-lt"/>
              </a:defRPr>
            </a:lvl1pPr>
          </a:lstStyle>
          <a:p>
            <a:pPr rtl="0"/>
            <a:r>
              <a:rPr lang="en-GB" noProof="0"/>
              <a:t>Click to edit Master title style</a:t>
            </a:r>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p:nvPr>
        </p:nvSpPr>
        <p:spPr>
          <a:xfrm>
            <a:off x="1167493" y="3602038"/>
            <a:ext cx="9500507" cy="806675"/>
          </a:xfrm>
        </p:spPr>
        <p:txBody>
          <a:bodyPr rtlCol="0">
            <a:noAutofit/>
          </a:bodyPr>
          <a:lstStyle>
            <a:lvl1pPr marL="0" indent="0" algn="l">
              <a:buNone/>
              <a:defRPr sz="3200">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GB" noProof="0"/>
              <a:t>Click to edit Master subtitle style</a:t>
            </a:r>
          </a:p>
        </p:txBody>
      </p:sp>
      <p:sp>
        <p:nvSpPr>
          <p:cNvPr id="4" name="Rectangle 3">
            <a:extLst>
              <a:ext uri="{FF2B5EF4-FFF2-40B4-BE49-F238E27FC236}">
                <a16:creationId xmlns:a16="http://schemas.microsoft.com/office/drawing/2014/main" id="{9AC79249-FDC0-364D-A734-AE1DE1605D28}"/>
              </a:ext>
            </a:extLst>
          </p:cNvPr>
          <p:cNvSpPr/>
          <p:nvPr userDrawn="1"/>
        </p:nvSpPr>
        <p:spPr>
          <a:xfrm>
            <a:off x="0" y="4572000"/>
            <a:ext cx="12192000" cy="2286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5" name="Oval 4">
            <a:extLst>
              <a:ext uri="{FF2B5EF4-FFF2-40B4-BE49-F238E27FC236}">
                <a16:creationId xmlns:a16="http://schemas.microsoft.com/office/drawing/2014/main" id="{902465C8-266D-104C-9C49-323DF4A8277E}"/>
              </a:ext>
            </a:extLst>
          </p:cNvPr>
          <p:cNvSpPr/>
          <p:nvPr userDrawn="1"/>
        </p:nvSpPr>
        <p:spPr>
          <a:xfrm>
            <a:off x="583746" y="4960030"/>
            <a:ext cx="1551214" cy="1551214"/>
          </a:xfrm>
          <a:prstGeom prst="ellipse">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1" name="Freeform 10">
            <a:extLst>
              <a:ext uri="{FF2B5EF4-FFF2-40B4-BE49-F238E27FC236}">
                <a16:creationId xmlns:a16="http://schemas.microsoft.com/office/drawing/2014/main" id="{37979A1C-BF60-B345-A664-2E4F7A3461EB}"/>
              </a:ext>
            </a:extLst>
          </p:cNvPr>
          <p:cNvSpPr/>
          <p:nvPr userDrawn="1"/>
        </p:nvSpPr>
        <p:spPr>
          <a:xfrm>
            <a:off x="1" y="4571999"/>
            <a:ext cx="1118508" cy="1118508"/>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9" name="Freeform 8">
            <a:extLst>
              <a:ext uri="{FF2B5EF4-FFF2-40B4-BE49-F238E27FC236}">
                <a16:creationId xmlns:a16="http://schemas.microsoft.com/office/drawing/2014/main" id="{58080B3E-915C-2D4C-8608-596E1BFD6387}"/>
              </a:ext>
            </a:extLst>
          </p:cNvPr>
          <p:cNvSpPr/>
          <p:nvPr userDrawn="1"/>
        </p:nvSpPr>
        <p:spPr>
          <a:xfrm>
            <a:off x="1" y="5739492"/>
            <a:ext cx="1118508" cy="1118508"/>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grpSp>
        <p:nvGrpSpPr>
          <p:cNvPr id="6" name="Group 5">
            <a:extLst>
              <a:ext uri="{FF2B5EF4-FFF2-40B4-BE49-F238E27FC236}">
                <a16:creationId xmlns:a16="http://schemas.microsoft.com/office/drawing/2014/main" id="{F15FBB50-09C8-B64E-AE57-67C5E70810CB}"/>
              </a:ext>
            </a:extLst>
          </p:cNvPr>
          <p:cNvGrpSpPr/>
          <p:nvPr userDrawn="1"/>
        </p:nvGrpSpPr>
        <p:grpSpPr>
          <a:xfrm>
            <a:off x="8264427" y="-3419"/>
            <a:ext cx="3927573" cy="3165022"/>
            <a:chOff x="9857014" y="13834"/>
            <a:chExt cx="2334986" cy="1881641"/>
          </a:xfrm>
        </p:grpSpPr>
        <p:sp>
          <p:nvSpPr>
            <p:cNvPr id="15" name="Freeform 14">
              <a:extLst>
                <a:ext uri="{FF2B5EF4-FFF2-40B4-BE49-F238E27FC236}">
                  <a16:creationId xmlns:a16="http://schemas.microsoft.com/office/drawing/2014/main" id="{EFBF1E52-11FA-DC48-B7AD-75734232FFE8}"/>
                </a:ext>
              </a:extLst>
            </p:cNvPr>
            <p:cNvSpPr/>
            <p:nvPr userDrawn="1"/>
          </p:nvSpPr>
          <p:spPr>
            <a:xfrm rot="5400000" flipH="1" flipV="1">
              <a:off x="10667433"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6" name="Freeform 15">
              <a:extLst>
                <a:ext uri="{FF2B5EF4-FFF2-40B4-BE49-F238E27FC236}">
                  <a16:creationId xmlns:a16="http://schemas.microsoft.com/office/drawing/2014/main" id="{4850B620-49F5-3748-84AF-682555D52792}"/>
                </a:ext>
              </a:extLst>
            </p:cNvPr>
            <p:cNvSpPr/>
            <p:nvPr userDrawn="1"/>
          </p:nvSpPr>
          <p:spPr>
            <a:xfrm rot="16200000" flipV="1">
              <a:off x="9499940"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grpSp>
      <p:sp>
        <p:nvSpPr>
          <p:cNvPr id="22" name="Freeform 21">
            <a:extLst>
              <a:ext uri="{FF2B5EF4-FFF2-40B4-BE49-F238E27FC236}">
                <a16:creationId xmlns:a16="http://schemas.microsoft.com/office/drawing/2014/main" id="{BC68F289-2744-2F48-893A-3F17911625C8}"/>
              </a:ext>
            </a:extLst>
          </p:cNvPr>
          <p:cNvSpPr/>
          <p:nvPr userDrawn="1"/>
        </p:nvSpPr>
        <p:spPr>
          <a:xfrm>
            <a:off x="0" y="-1"/>
            <a:ext cx="1167493" cy="1167493"/>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28" name="Freeform 27">
            <a:extLst>
              <a:ext uri="{FF2B5EF4-FFF2-40B4-BE49-F238E27FC236}">
                <a16:creationId xmlns:a16="http://schemas.microsoft.com/office/drawing/2014/main" id="{9E240E8A-950E-7946-826C-415CB5DACA43}"/>
              </a:ext>
            </a:extLst>
          </p:cNvPr>
          <p:cNvSpPr/>
          <p:nvPr userDrawn="1"/>
        </p:nvSpPr>
        <p:spPr>
          <a:xfrm>
            <a:off x="11024507" y="4580708"/>
            <a:ext cx="1167493" cy="2277292"/>
          </a:xfrm>
          <a:custGeom>
            <a:avLst/>
            <a:gdLst>
              <a:gd name="connsiteX0" fmla="*/ 1167473 w 1167493"/>
              <a:gd name="connsiteY0" fmla="*/ 0 h 2272167"/>
              <a:gd name="connsiteX1" fmla="*/ 1167493 w 1167493"/>
              <a:gd name="connsiteY1" fmla="*/ 0 h 2272167"/>
              <a:gd name="connsiteX2" fmla="*/ 1167493 w 1167493"/>
              <a:gd name="connsiteY2" fmla="*/ 492960 h 2272167"/>
              <a:gd name="connsiteX3" fmla="*/ 1167493 w 1167493"/>
              <a:gd name="connsiteY3" fmla="*/ 720385 h 2272167"/>
              <a:gd name="connsiteX4" fmla="*/ 1167493 w 1167493"/>
              <a:gd name="connsiteY4" fmla="*/ 2272167 h 2272167"/>
              <a:gd name="connsiteX5" fmla="*/ 0 w 1167493"/>
              <a:gd name="connsiteY5" fmla="*/ 2272167 h 2272167"/>
              <a:gd name="connsiteX6" fmla="*/ 0 w 1167493"/>
              <a:gd name="connsiteY6" fmla="*/ 1898074 h 2272167"/>
              <a:gd name="connsiteX7" fmla="*/ 0 w 1167493"/>
              <a:gd name="connsiteY7" fmla="*/ 1271597 h 2272167"/>
              <a:gd name="connsiteX8" fmla="*/ 0 w 1167493"/>
              <a:gd name="connsiteY8" fmla="*/ 1177688 h 2272167"/>
              <a:gd name="connsiteX9" fmla="*/ 1048124 w 1167493"/>
              <a:gd name="connsiteY9" fmla="*/ 6080 h 2272167"/>
              <a:gd name="connsiteX10" fmla="*/ 1167473 w 1167493"/>
              <a:gd name="connsiteY10" fmla="*/ 0 h 2272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67493" h="2272167">
                <a:moveTo>
                  <a:pt x="1167473" y="0"/>
                </a:moveTo>
                <a:lnTo>
                  <a:pt x="1167493" y="0"/>
                </a:lnTo>
                <a:lnTo>
                  <a:pt x="1167493" y="492960"/>
                </a:lnTo>
                <a:lnTo>
                  <a:pt x="1167493" y="720385"/>
                </a:lnTo>
                <a:lnTo>
                  <a:pt x="1167493" y="2272167"/>
                </a:lnTo>
                <a:lnTo>
                  <a:pt x="0" y="2272167"/>
                </a:lnTo>
                <a:lnTo>
                  <a:pt x="0" y="1898074"/>
                </a:lnTo>
                <a:lnTo>
                  <a:pt x="0" y="1271597"/>
                </a:lnTo>
                <a:lnTo>
                  <a:pt x="0" y="1177688"/>
                </a:lnTo>
                <a:cubicBezTo>
                  <a:pt x="0" y="567919"/>
                  <a:pt x="459408" y="66389"/>
                  <a:pt x="1048124" y="6080"/>
                </a:cubicBezTo>
                <a:lnTo>
                  <a:pt x="1167473"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Tree>
    <p:extLst>
      <p:ext uri="{BB962C8B-B14F-4D97-AF65-F5344CB8AC3E}">
        <p14:creationId xmlns:p14="http://schemas.microsoft.com/office/powerpoint/2010/main" val="29164985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167492" y="381000"/>
            <a:ext cx="9779183" cy="1325563"/>
          </a:xfrm>
        </p:spPr>
        <p:txBody>
          <a:bodyPr rtlCol="0" anchor="b">
            <a:noAutofit/>
          </a:bodyPr>
          <a:lstStyle>
            <a:lvl1pPr>
              <a:defRPr sz="4800" b="1">
                <a:latin typeface="+mj-lt"/>
              </a:defRPr>
            </a:lvl1pPr>
          </a:lstStyle>
          <a:p>
            <a:pPr rtl="0"/>
            <a:r>
              <a:rPr lang="en-GB" noProof="0"/>
              <a:t>Click to edit Master title style</a:t>
            </a:r>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1167493" y="2017467"/>
            <a:ext cx="9779182" cy="3366815"/>
          </a:xfrm>
        </p:spPr>
        <p:txBody>
          <a:bodyPr rtlCol="0">
            <a:noAutofit/>
          </a:bodyPr>
          <a:lstStyle>
            <a:lvl1pPr marL="0" indent="0">
              <a:buNone/>
              <a:defRPr>
                <a:latin typeface="+mn-lt"/>
              </a:defRPr>
            </a:lvl1pPr>
            <a:lvl2pPr marL="457200" indent="0">
              <a:buNone/>
              <a:defRPr>
                <a:latin typeface="+mn-lt"/>
              </a:defRPr>
            </a:lvl2pPr>
            <a:lvl3pPr marL="914400" indent="0">
              <a:buNone/>
              <a:defRPr>
                <a:latin typeface="+mn-lt"/>
              </a:defRPr>
            </a:lvl3pPr>
            <a:lvl4pPr marL="1371600" indent="0">
              <a:buNone/>
              <a:defRPr>
                <a:latin typeface="+mn-lt"/>
              </a:defRPr>
            </a:lvl4pPr>
            <a:lvl5pPr marL="1828800" indent="0">
              <a:buNone/>
              <a:defRPr>
                <a:latin typeface="+mn-lt"/>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Freeform 3">
            <a:extLst>
              <a:ext uri="{FF2B5EF4-FFF2-40B4-BE49-F238E27FC236}">
                <a16:creationId xmlns:a16="http://schemas.microsoft.com/office/drawing/2014/main" id="{6A7F6A3F-E1DD-A246-9A6D-5F9B18BA2588}"/>
              </a:ext>
            </a:extLst>
          </p:cNvPr>
          <p:cNvSpPr/>
          <p:nvPr userDrawn="1"/>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5" name="Freeform 4">
            <a:extLst>
              <a:ext uri="{FF2B5EF4-FFF2-40B4-BE49-F238E27FC236}">
                <a16:creationId xmlns:a16="http://schemas.microsoft.com/office/drawing/2014/main" id="{055FD0FC-C8FF-6741-A364-A29CDC6F9495}"/>
              </a:ext>
            </a:extLst>
          </p:cNvPr>
          <p:cNvSpPr/>
          <p:nvPr userDrawn="1"/>
        </p:nvSpPr>
        <p:spPr>
          <a:xfrm flipH="1">
            <a:off x="8580896"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latin typeface="+mn-lt"/>
            </a:endParaRPr>
          </a:p>
        </p:txBody>
      </p:sp>
      <p:sp>
        <p:nvSpPr>
          <p:cNvPr id="6" name="Freeform 5">
            <a:extLst>
              <a:ext uri="{FF2B5EF4-FFF2-40B4-BE49-F238E27FC236}">
                <a16:creationId xmlns:a16="http://schemas.microsoft.com/office/drawing/2014/main" id="{D11C9832-A021-954E-A34F-2988D1189AE9}"/>
              </a:ext>
            </a:extLst>
          </p:cNvPr>
          <p:cNvSpPr/>
          <p:nvPr userDrawn="1"/>
        </p:nvSpPr>
        <p:spPr>
          <a:xfrm>
            <a:off x="1" y="0"/>
            <a:ext cx="933856" cy="933856"/>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grpSp>
        <p:nvGrpSpPr>
          <p:cNvPr id="9" name="Group 8">
            <a:extLst>
              <a:ext uri="{FF2B5EF4-FFF2-40B4-BE49-F238E27FC236}">
                <a16:creationId xmlns:a16="http://schemas.microsoft.com/office/drawing/2014/main" id="{9861BC34-DFBF-2D4F-B463-FCFBC08391FF}"/>
              </a:ext>
            </a:extLst>
          </p:cNvPr>
          <p:cNvGrpSpPr/>
          <p:nvPr userDrawn="1"/>
        </p:nvGrpSpPr>
        <p:grpSpPr>
          <a:xfrm>
            <a:off x="8082092" y="5590903"/>
            <a:ext cx="1572380" cy="1267097"/>
            <a:chOff x="7413403" y="4976359"/>
            <a:chExt cx="2334986" cy="1881641"/>
          </a:xfrm>
        </p:grpSpPr>
        <p:sp>
          <p:nvSpPr>
            <p:cNvPr id="7" name="Freeform 6">
              <a:extLst>
                <a:ext uri="{FF2B5EF4-FFF2-40B4-BE49-F238E27FC236}">
                  <a16:creationId xmlns:a16="http://schemas.microsoft.com/office/drawing/2014/main" id="{55C37C19-F268-4A43-A0D4-3B1B38D48952}"/>
                </a:ext>
              </a:extLst>
            </p:cNvPr>
            <p:cNvSpPr/>
            <p:nvPr userDrawn="1"/>
          </p:nvSpPr>
          <p:spPr>
            <a:xfrm rot="5400000" flipH="1" flipV="1">
              <a:off x="8223822"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latin typeface="+mn-lt"/>
              </a:endParaRPr>
            </a:p>
          </p:txBody>
        </p:sp>
        <p:sp>
          <p:nvSpPr>
            <p:cNvPr id="8" name="Freeform 7">
              <a:extLst>
                <a:ext uri="{FF2B5EF4-FFF2-40B4-BE49-F238E27FC236}">
                  <a16:creationId xmlns:a16="http://schemas.microsoft.com/office/drawing/2014/main" id="{E4F760E5-9D5D-E44F-AEBF-20CA8DE87D11}"/>
                </a:ext>
              </a:extLst>
            </p:cNvPr>
            <p:cNvSpPr/>
            <p:nvPr userDrawn="1"/>
          </p:nvSpPr>
          <p:spPr>
            <a:xfrm rot="16200000" flipV="1">
              <a:off x="7056329"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latin typeface="+mn-lt"/>
              </a:endParaRPr>
            </a:p>
          </p:txBody>
        </p:sp>
      </p:gr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2743200" cy="365125"/>
          </a:xfrm>
          <a:prstGeom prst="rect">
            <a:avLst/>
          </a:prstGeom>
        </p:spPr>
        <p:txBody>
          <a:bodyPr vert="horz" lIns="91440" tIns="45720" rIns="91440" bIns="45720" rtlCol="0" anchor="ctr">
            <a:noAutofit/>
          </a:bodyPr>
          <a:lstStyle>
            <a:lvl1pPr algn="l">
              <a:defRPr sz="1200">
                <a:solidFill>
                  <a:schemeClr val="accent3"/>
                </a:solidFill>
                <a:latin typeface="+mn-lt"/>
              </a:defRPr>
            </a:lvl1pPr>
          </a:lstStyle>
          <a:p>
            <a:pPr rtl="0"/>
            <a:fld id="{EA09586C-5A81-443E-A8F0-7DBA8A56A402}" type="datetime1">
              <a:rPr lang="en-GB" noProof="0" smtClean="0"/>
              <a:t>22/01/2026</a:t>
            </a:fld>
            <a:endParaRPr lang="en-GB" noProof="0"/>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pPr rtl="0"/>
            <a:r>
              <a:rPr lang="en-GB" noProof="0"/>
              <a:t>PRESENTATION TITLE</a:t>
            </a:r>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2"/>
                </a:solidFill>
                <a:latin typeface="+mn-lt"/>
              </a:defRPr>
            </a:lvl1pPr>
          </a:lstStyle>
          <a:p>
            <a:pPr rtl="0"/>
            <a:fld id="{294A09A9-5501-47C1-A89A-A340965A2BE2}" type="slidenum">
              <a:rPr lang="en-GB" noProof="0" smtClean="0"/>
              <a:pPr rtl="0"/>
              <a:t>‹#›</a:t>
            </a:fld>
            <a:endParaRPr lang="en-GB" noProof="0"/>
          </a:p>
        </p:txBody>
      </p:sp>
    </p:spTree>
    <p:extLst>
      <p:ext uri="{BB962C8B-B14F-4D97-AF65-F5344CB8AC3E}">
        <p14:creationId xmlns:p14="http://schemas.microsoft.com/office/powerpoint/2010/main" val="27822712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bg>
      <p:bgPr>
        <a:solidFill>
          <a:schemeClr val="accent2"/>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2A62587F-7496-384A-AF40-18FC8CF0709D}"/>
              </a:ext>
            </a:extLst>
          </p:cNvPr>
          <p:cNvSpPr/>
          <p:nvPr userDrawn="1"/>
        </p:nvSpPr>
        <p:spPr>
          <a:xfrm>
            <a:off x="0" y="2286002"/>
            <a:ext cx="12208822" cy="4572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2" name="Freeform 11">
            <a:extLst>
              <a:ext uri="{FF2B5EF4-FFF2-40B4-BE49-F238E27FC236}">
                <a16:creationId xmlns:a16="http://schemas.microsoft.com/office/drawing/2014/main" id="{84DB028B-A475-224B-B675-A15A56CAD0BF}"/>
              </a:ext>
            </a:extLst>
          </p:cNvPr>
          <p:cNvSpPr/>
          <p:nvPr userDrawn="1"/>
        </p:nvSpPr>
        <p:spPr>
          <a:xfrm flipH="1">
            <a:off x="8597718"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4" name="Freeform 13">
            <a:extLst>
              <a:ext uri="{FF2B5EF4-FFF2-40B4-BE49-F238E27FC236}">
                <a16:creationId xmlns:a16="http://schemas.microsoft.com/office/drawing/2014/main" id="{61C34955-105B-4D4D-B51D-754C5D38A85D}"/>
              </a:ext>
            </a:extLst>
          </p:cNvPr>
          <p:cNvSpPr/>
          <p:nvPr userDrawn="1"/>
        </p:nvSpPr>
        <p:spPr>
          <a:xfrm>
            <a:off x="1" y="0"/>
            <a:ext cx="933856" cy="933856"/>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5" name="Freeform 14">
            <a:extLst>
              <a:ext uri="{FF2B5EF4-FFF2-40B4-BE49-F238E27FC236}">
                <a16:creationId xmlns:a16="http://schemas.microsoft.com/office/drawing/2014/main" id="{2734DEB1-EC02-2E42-9292-4ADD115060A5}"/>
              </a:ext>
            </a:extLst>
          </p:cNvPr>
          <p:cNvSpPr/>
          <p:nvPr userDrawn="1"/>
        </p:nvSpPr>
        <p:spPr>
          <a:xfrm rot="5400000" flipH="1" flipV="1">
            <a:off x="10344100" y="438098"/>
            <a:ext cx="2285999" cy="1409801"/>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3" name="Title 1">
            <a:extLst>
              <a:ext uri="{FF2B5EF4-FFF2-40B4-BE49-F238E27FC236}">
                <a16:creationId xmlns:a16="http://schemas.microsoft.com/office/drawing/2014/main" id="{5E932F0D-7FC3-634B-932C-3625C16C8DE2}"/>
              </a:ext>
            </a:extLst>
          </p:cNvPr>
          <p:cNvSpPr>
            <a:spLocks noGrp="1"/>
          </p:cNvSpPr>
          <p:nvPr>
            <p:ph type="title"/>
          </p:nvPr>
        </p:nvSpPr>
        <p:spPr>
          <a:xfrm>
            <a:off x="1167492" y="381000"/>
            <a:ext cx="9779183" cy="1325563"/>
          </a:xfrm>
        </p:spPr>
        <p:txBody>
          <a:bodyPr rtlCol="0" anchor="b">
            <a:noAutofit/>
          </a:bodyPr>
          <a:lstStyle>
            <a:lvl1pPr>
              <a:defRPr sz="4800" b="1">
                <a:latin typeface="+mj-lt"/>
              </a:defRPr>
            </a:lvl1pPr>
          </a:lstStyle>
          <a:p>
            <a:pPr rtl="0"/>
            <a:r>
              <a:rPr lang="en-GB" noProof="0"/>
              <a:t>Click to edit Master title style</a:t>
            </a:r>
          </a:p>
        </p:txBody>
      </p:sp>
      <p:sp>
        <p:nvSpPr>
          <p:cNvPr id="3" name="Text Placeholder 2">
            <a:extLst>
              <a:ext uri="{FF2B5EF4-FFF2-40B4-BE49-F238E27FC236}">
                <a16:creationId xmlns:a16="http://schemas.microsoft.com/office/drawing/2014/main" id="{2E65DE34-CDB7-41F7-A95A-592B99558C69}"/>
              </a:ext>
            </a:extLst>
          </p:cNvPr>
          <p:cNvSpPr>
            <a:spLocks noGrp="1"/>
          </p:cNvSpPr>
          <p:nvPr>
            <p:ph type="body" idx="1"/>
          </p:nvPr>
        </p:nvSpPr>
        <p:spPr>
          <a:xfrm>
            <a:off x="1167492" y="2653167"/>
            <a:ext cx="9779183" cy="3436483"/>
          </a:xfrm>
        </p:spPr>
        <p:txBody>
          <a:bodyPr rtlCol="0">
            <a:noAutofit/>
          </a:bodyPr>
          <a:lstStyle>
            <a:lvl1pPr marL="0" indent="0">
              <a:lnSpc>
                <a:spcPct val="150000"/>
              </a:lnSpc>
              <a:buNone/>
              <a:defRPr sz="2400">
                <a:solidFill>
                  <a:schemeClr val="bg1"/>
                </a:solidFill>
                <a:latin typeface="+mn-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Click to edit Master text styles</a:t>
            </a:r>
          </a:p>
        </p:txBody>
      </p:sp>
      <p:sp>
        <p:nvSpPr>
          <p:cNvPr id="4" name="Date Placeholder 3">
            <a:extLst>
              <a:ext uri="{FF2B5EF4-FFF2-40B4-BE49-F238E27FC236}">
                <a16:creationId xmlns:a16="http://schemas.microsoft.com/office/drawing/2014/main" id="{8E95D4F5-F69B-42F6-8A9D-330F696E144B}"/>
              </a:ext>
            </a:extLst>
          </p:cNvPr>
          <p:cNvSpPr>
            <a:spLocks noGrp="1"/>
          </p:cNvSpPr>
          <p:nvPr>
            <p:ph type="dt" sz="half" idx="10"/>
          </p:nvPr>
        </p:nvSpPr>
        <p:spPr/>
        <p:txBody>
          <a:bodyPr rtlCol="0">
            <a:noAutofit/>
          </a:bodyPr>
          <a:lstStyle>
            <a:lvl1pPr>
              <a:defRPr>
                <a:solidFill>
                  <a:schemeClr val="accent2"/>
                </a:solidFill>
                <a:latin typeface="+mn-lt"/>
              </a:defRPr>
            </a:lvl1pPr>
          </a:lstStyle>
          <a:p>
            <a:pPr rtl="0"/>
            <a:fld id="{640C98F9-CB0E-4FA9-9591-FB0CE9CF7143}" type="datetime1">
              <a:rPr lang="en-GB" noProof="0" smtClean="0"/>
              <a:t>22/01/2026</a:t>
            </a:fld>
            <a:endParaRPr lang="en-GB" noProof="0"/>
          </a:p>
        </p:txBody>
      </p:sp>
      <p:sp>
        <p:nvSpPr>
          <p:cNvPr id="5" name="Footer Placeholder 4">
            <a:extLst>
              <a:ext uri="{FF2B5EF4-FFF2-40B4-BE49-F238E27FC236}">
                <a16:creationId xmlns:a16="http://schemas.microsoft.com/office/drawing/2014/main" id="{FA79A23A-2238-4904-8692-9F2DAE8B8FC9}"/>
              </a:ext>
            </a:extLst>
          </p:cNvPr>
          <p:cNvSpPr>
            <a:spLocks noGrp="1"/>
          </p:cNvSpPr>
          <p:nvPr>
            <p:ph type="ftr" sz="quarter" idx="11"/>
          </p:nvPr>
        </p:nvSpPr>
        <p:spPr/>
        <p:txBody>
          <a:bodyPr rtlCol="0">
            <a:noAutofit/>
          </a:bodyPr>
          <a:lstStyle>
            <a:lvl1pPr>
              <a:defRPr>
                <a:solidFill>
                  <a:schemeClr val="accent2"/>
                </a:solidFill>
                <a:latin typeface="+mn-lt"/>
              </a:defRPr>
            </a:lvl1pPr>
          </a:lstStyle>
          <a:p>
            <a:pPr rtl="0"/>
            <a:r>
              <a:rPr lang="en-GB" noProof="0"/>
              <a:t>PRESENTATION TITLE</a:t>
            </a:r>
          </a:p>
        </p:txBody>
      </p:sp>
      <p:sp>
        <p:nvSpPr>
          <p:cNvPr id="6" name="Slide Number Placeholder 5">
            <a:extLst>
              <a:ext uri="{FF2B5EF4-FFF2-40B4-BE49-F238E27FC236}">
                <a16:creationId xmlns:a16="http://schemas.microsoft.com/office/drawing/2014/main" id="{DB69FC35-DDC8-45FB-8ACB-21C15F57C1F1}"/>
              </a:ext>
            </a:extLst>
          </p:cNvPr>
          <p:cNvSpPr>
            <a:spLocks noGrp="1"/>
          </p:cNvSpPr>
          <p:nvPr>
            <p:ph type="sldNum" sz="quarter" idx="12"/>
          </p:nvPr>
        </p:nvSpPr>
        <p:spPr>
          <a:xfrm>
            <a:off x="10206318" y="6356350"/>
            <a:ext cx="1604682" cy="365125"/>
          </a:xfrm>
        </p:spPr>
        <p:txBody>
          <a:bodyPr rtlCol="0">
            <a:noAutofit/>
          </a:bodyPr>
          <a:lstStyle>
            <a:lvl1pPr>
              <a:defRPr>
                <a:solidFill>
                  <a:schemeClr val="accent3"/>
                </a:solidFill>
                <a:latin typeface="+mn-lt"/>
              </a:defRPr>
            </a:lvl1pPr>
          </a:lstStyle>
          <a:p>
            <a:pPr rtl="0"/>
            <a:fld id="{294A09A9-5501-47C1-A89A-A340965A2BE2}" type="slidenum">
              <a:rPr lang="en-GB" noProof="0" smtClean="0"/>
              <a:pPr rtl="0"/>
              <a:t>‹#›</a:t>
            </a:fld>
            <a:endParaRPr lang="en-GB" noProof="0"/>
          </a:p>
        </p:txBody>
      </p:sp>
    </p:spTree>
    <p:extLst>
      <p:ext uri="{BB962C8B-B14F-4D97-AF65-F5344CB8AC3E}">
        <p14:creationId xmlns:p14="http://schemas.microsoft.com/office/powerpoint/2010/main" val="28026350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Section title">
    <p:spTree>
      <p:nvGrpSpPr>
        <p:cNvPr id="1" name=""/>
        <p:cNvGrpSpPr/>
        <p:nvPr/>
      </p:nvGrpSpPr>
      <p:grpSpPr>
        <a:xfrm>
          <a:off x="0" y="0"/>
          <a:ext cx="0" cy="0"/>
          <a:chOff x="0" y="0"/>
          <a:chExt cx="0" cy="0"/>
        </a:xfrm>
      </p:grpSpPr>
      <p:sp>
        <p:nvSpPr>
          <p:cNvPr id="23" name="Freeform 22">
            <a:extLst>
              <a:ext uri="{FF2B5EF4-FFF2-40B4-BE49-F238E27FC236}">
                <a16:creationId xmlns:a16="http://schemas.microsoft.com/office/drawing/2014/main" id="{067EACEC-C2DD-EA42-8504-176673AD1F20}"/>
              </a:ext>
            </a:extLst>
          </p:cNvPr>
          <p:cNvSpPr/>
          <p:nvPr userDrawn="1"/>
        </p:nvSpPr>
        <p:spPr>
          <a:xfrm>
            <a:off x="0" y="0"/>
            <a:ext cx="8025490" cy="6858000"/>
          </a:xfrm>
          <a:custGeom>
            <a:avLst/>
            <a:gdLst>
              <a:gd name="connsiteX0" fmla="*/ 0 w 8025490"/>
              <a:gd name="connsiteY0" fmla="*/ 0 h 6858000"/>
              <a:gd name="connsiteX1" fmla="*/ 4596490 w 8025490"/>
              <a:gd name="connsiteY1" fmla="*/ 0 h 6858000"/>
              <a:gd name="connsiteX2" fmla="*/ 8025490 w 8025490"/>
              <a:gd name="connsiteY2" fmla="*/ 3429000 h 6858000"/>
              <a:gd name="connsiteX3" fmla="*/ 4596490 w 8025490"/>
              <a:gd name="connsiteY3" fmla="*/ 6858000 h 6858000"/>
              <a:gd name="connsiteX4" fmla="*/ 0 w 8025490"/>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25490" h="6858000">
                <a:moveTo>
                  <a:pt x="0" y="0"/>
                </a:moveTo>
                <a:lnTo>
                  <a:pt x="4596490" y="0"/>
                </a:lnTo>
                <a:cubicBezTo>
                  <a:pt x="6490274" y="0"/>
                  <a:pt x="8025490" y="1535216"/>
                  <a:pt x="8025490" y="3429000"/>
                </a:cubicBezTo>
                <a:cubicBezTo>
                  <a:pt x="8025490" y="5322784"/>
                  <a:pt x="6490274" y="6858000"/>
                  <a:pt x="4596490" y="6858000"/>
                </a:cubicBezTo>
                <a:lnTo>
                  <a:pt x="0" y="68580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2" name="Title 1">
            <a:extLst>
              <a:ext uri="{FF2B5EF4-FFF2-40B4-BE49-F238E27FC236}">
                <a16:creationId xmlns:a16="http://schemas.microsoft.com/office/drawing/2014/main" id="{494248F2-5264-4601-AA0B-6C092F77F2DD}"/>
              </a:ext>
            </a:extLst>
          </p:cNvPr>
          <p:cNvSpPr>
            <a:spLocks noGrp="1"/>
          </p:cNvSpPr>
          <p:nvPr>
            <p:ph type="ctrTitle"/>
          </p:nvPr>
        </p:nvSpPr>
        <p:spPr>
          <a:xfrm>
            <a:off x="1167494" y="1059400"/>
            <a:ext cx="6245912" cy="2387600"/>
          </a:xfrm>
        </p:spPr>
        <p:txBody>
          <a:bodyPr rtlCol="0" anchor="b">
            <a:noAutofit/>
          </a:bodyPr>
          <a:lstStyle>
            <a:lvl1pPr algn="l">
              <a:defRPr sz="6000" b="1">
                <a:solidFill>
                  <a:schemeClr val="bg1"/>
                </a:solidFill>
                <a:latin typeface="+mj-lt"/>
              </a:defRPr>
            </a:lvl1pPr>
          </a:lstStyle>
          <a:p>
            <a:pPr rtl="0"/>
            <a:r>
              <a:rPr lang="en-GB" noProof="0"/>
              <a:t>Click to edit Master title style</a:t>
            </a:r>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p:nvPr>
        </p:nvSpPr>
        <p:spPr>
          <a:xfrm>
            <a:off x="1167494" y="3539075"/>
            <a:ext cx="6245912" cy="1406101"/>
          </a:xfrm>
        </p:spPr>
        <p:txBody>
          <a:bodyPr rtlCol="0">
            <a:noAutofit/>
          </a:bodyPr>
          <a:lstStyle>
            <a:lvl1pPr marL="0" indent="0" algn="l">
              <a:buNone/>
              <a:defRPr sz="3200">
                <a:solidFill>
                  <a:schemeClr val="bg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GB" noProof="0"/>
              <a:t>Click to edit Master subtitle style</a:t>
            </a:r>
          </a:p>
        </p:txBody>
      </p:sp>
      <p:grpSp>
        <p:nvGrpSpPr>
          <p:cNvPr id="6" name="Group 5">
            <a:extLst>
              <a:ext uri="{FF2B5EF4-FFF2-40B4-BE49-F238E27FC236}">
                <a16:creationId xmlns:a16="http://schemas.microsoft.com/office/drawing/2014/main" id="{89843C7E-5704-7A46-8974-F3BFA42E7310}"/>
              </a:ext>
            </a:extLst>
          </p:cNvPr>
          <p:cNvGrpSpPr/>
          <p:nvPr userDrawn="1"/>
        </p:nvGrpSpPr>
        <p:grpSpPr>
          <a:xfrm rot="16200000">
            <a:off x="8286528" y="2207195"/>
            <a:ext cx="3032351" cy="2443610"/>
            <a:chOff x="9857014" y="13834"/>
            <a:chExt cx="2334986" cy="1881641"/>
          </a:xfrm>
        </p:grpSpPr>
        <p:sp>
          <p:nvSpPr>
            <p:cNvPr id="15" name="Freeform 14">
              <a:extLst>
                <a:ext uri="{FF2B5EF4-FFF2-40B4-BE49-F238E27FC236}">
                  <a16:creationId xmlns:a16="http://schemas.microsoft.com/office/drawing/2014/main" id="{EFBF1E52-11FA-DC48-B7AD-75734232FFE8}"/>
                </a:ext>
              </a:extLst>
            </p:cNvPr>
            <p:cNvSpPr/>
            <p:nvPr userDrawn="1"/>
          </p:nvSpPr>
          <p:spPr>
            <a:xfrm rot="5400000" flipH="1" flipV="1">
              <a:off x="10667433"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6" name="Freeform 15">
              <a:extLst>
                <a:ext uri="{FF2B5EF4-FFF2-40B4-BE49-F238E27FC236}">
                  <a16:creationId xmlns:a16="http://schemas.microsoft.com/office/drawing/2014/main" id="{4850B620-49F5-3748-84AF-682555D52792}"/>
                </a:ext>
              </a:extLst>
            </p:cNvPr>
            <p:cNvSpPr/>
            <p:nvPr userDrawn="1"/>
          </p:nvSpPr>
          <p:spPr>
            <a:xfrm rot="16200000" flipV="1">
              <a:off x="9499940"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grpSp>
      <p:sp>
        <p:nvSpPr>
          <p:cNvPr id="17" name="Freeform 16">
            <a:extLst>
              <a:ext uri="{FF2B5EF4-FFF2-40B4-BE49-F238E27FC236}">
                <a16:creationId xmlns:a16="http://schemas.microsoft.com/office/drawing/2014/main" id="{0B179973-08D2-EF40-B516-35E75E906394}"/>
              </a:ext>
            </a:extLst>
          </p:cNvPr>
          <p:cNvSpPr/>
          <p:nvPr userDrawn="1"/>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8" name="Freeform 17">
            <a:extLst>
              <a:ext uri="{FF2B5EF4-FFF2-40B4-BE49-F238E27FC236}">
                <a16:creationId xmlns:a16="http://schemas.microsoft.com/office/drawing/2014/main" id="{6C811FF3-E48A-194D-8022-65F8C3A17449}"/>
              </a:ext>
            </a:extLst>
          </p:cNvPr>
          <p:cNvSpPr/>
          <p:nvPr userDrawn="1"/>
        </p:nvSpPr>
        <p:spPr>
          <a:xfrm flipH="1">
            <a:off x="8580896"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Tree>
    <p:extLst>
      <p:ext uri="{BB962C8B-B14F-4D97-AF65-F5344CB8AC3E}">
        <p14:creationId xmlns:p14="http://schemas.microsoft.com/office/powerpoint/2010/main" val="9865294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Graph">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167492" y="381000"/>
            <a:ext cx="9779183" cy="1325563"/>
          </a:xfrm>
        </p:spPr>
        <p:txBody>
          <a:bodyPr rtlCol="0" anchor="b">
            <a:noAutofit/>
          </a:bodyPr>
          <a:lstStyle>
            <a:lvl1pPr>
              <a:defRPr sz="4800" b="1">
                <a:latin typeface="+mj-lt"/>
              </a:defRPr>
            </a:lvl1pPr>
          </a:lstStyle>
          <a:p>
            <a:pPr rtl="0"/>
            <a:r>
              <a:rPr lang="en-GB" noProof="0"/>
              <a:t>Click to edit Master title style</a:t>
            </a:r>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1167493" y="2087561"/>
            <a:ext cx="9779182" cy="3366815"/>
          </a:xfrm>
        </p:spPr>
        <p:txBody>
          <a:bodyPr rtlCol="0">
            <a:noAutofit/>
          </a:bodyPr>
          <a:lstStyle>
            <a:lvl1pPr marL="0" indent="0">
              <a:buNone/>
              <a:defRPr>
                <a:latin typeface="+mn-lt"/>
              </a:defRPr>
            </a:lvl1pPr>
            <a:lvl2pPr marL="457200" indent="0">
              <a:buNone/>
              <a:defRPr>
                <a:latin typeface="+mn-lt"/>
              </a:defRPr>
            </a:lvl2pPr>
            <a:lvl3pPr marL="914400" indent="0">
              <a:buNone/>
              <a:defRPr>
                <a:latin typeface="+mn-lt"/>
              </a:defRPr>
            </a:lvl3pPr>
            <a:lvl4pPr marL="1371600" indent="0">
              <a:buNone/>
              <a:defRPr>
                <a:latin typeface="+mn-lt"/>
              </a:defRPr>
            </a:lvl4pPr>
            <a:lvl5pPr marL="1828800" indent="0">
              <a:buNone/>
              <a:defRPr>
                <a:latin typeface="+mn-lt"/>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Freeform 3">
            <a:extLst>
              <a:ext uri="{FF2B5EF4-FFF2-40B4-BE49-F238E27FC236}">
                <a16:creationId xmlns:a16="http://schemas.microsoft.com/office/drawing/2014/main" id="{6A7F6A3F-E1DD-A246-9A6D-5F9B18BA2588}"/>
              </a:ext>
            </a:extLst>
          </p:cNvPr>
          <p:cNvSpPr/>
          <p:nvPr userDrawn="1"/>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5" name="Freeform 4">
            <a:extLst>
              <a:ext uri="{FF2B5EF4-FFF2-40B4-BE49-F238E27FC236}">
                <a16:creationId xmlns:a16="http://schemas.microsoft.com/office/drawing/2014/main" id="{055FD0FC-C8FF-6741-A364-A29CDC6F9495}"/>
              </a:ext>
            </a:extLst>
          </p:cNvPr>
          <p:cNvSpPr/>
          <p:nvPr userDrawn="1"/>
        </p:nvSpPr>
        <p:spPr>
          <a:xfrm rot="5400000" flipH="1">
            <a:off x="1"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1701018" cy="365125"/>
          </a:xfrm>
          <a:prstGeom prst="rect">
            <a:avLst/>
          </a:prstGeom>
        </p:spPr>
        <p:txBody>
          <a:bodyPr vert="horz" lIns="91440" tIns="45720" rIns="91440" bIns="45720" rtlCol="0" anchor="ctr">
            <a:noAutofit/>
          </a:bodyPr>
          <a:lstStyle>
            <a:lvl1pPr algn="l">
              <a:defRPr sz="1200">
                <a:solidFill>
                  <a:schemeClr val="accent2"/>
                </a:solidFill>
                <a:latin typeface="+mn-lt"/>
              </a:defRPr>
            </a:lvl1pPr>
          </a:lstStyle>
          <a:p>
            <a:pPr rtl="0"/>
            <a:fld id="{DEF7267A-46F7-4D2F-B4E6-AE992D5484B8}" type="datetime1">
              <a:rPr lang="en-GB" noProof="0" smtClean="0"/>
              <a:t>22/01/2026</a:t>
            </a:fld>
            <a:endParaRPr lang="en-GB" noProof="0"/>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pPr rtl="0"/>
            <a:r>
              <a:rPr lang="en-GB" noProof="0"/>
              <a:t>PRESENTATION TITLE</a:t>
            </a:r>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3"/>
                </a:solidFill>
                <a:latin typeface="+mn-lt"/>
              </a:defRPr>
            </a:lvl1pPr>
          </a:lstStyle>
          <a:p>
            <a:pPr rtl="0"/>
            <a:fld id="{294A09A9-5501-47C1-A89A-A340965A2BE2}" type="slidenum">
              <a:rPr lang="en-GB" noProof="0" smtClean="0"/>
              <a:pPr rtl="0"/>
              <a:t>‹#›</a:t>
            </a:fld>
            <a:endParaRPr lang="en-GB" noProof="0"/>
          </a:p>
        </p:txBody>
      </p:sp>
    </p:spTree>
    <p:extLst>
      <p:ext uri="{BB962C8B-B14F-4D97-AF65-F5344CB8AC3E}">
        <p14:creationId xmlns:p14="http://schemas.microsoft.com/office/powerpoint/2010/main" val="3697818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Chart 2">
    <p:bg>
      <p:bgPr>
        <a:solidFill>
          <a:schemeClr val="accent2"/>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ABA2A58C-57B7-834C-8F5C-3299322411B1}"/>
              </a:ext>
            </a:extLst>
          </p:cNvPr>
          <p:cNvGrpSpPr/>
          <p:nvPr userDrawn="1"/>
        </p:nvGrpSpPr>
        <p:grpSpPr>
          <a:xfrm rot="16200000">
            <a:off x="10772262" y="152641"/>
            <a:ext cx="1572380" cy="1267097"/>
            <a:chOff x="7413403" y="4976359"/>
            <a:chExt cx="2334986" cy="1881641"/>
          </a:xfrm>
        </p:grpSpPr>
        <p:sp>
          <p:nvSpPr>
            <p:cNvPr id="13" name="Freeform 12">
              <a:extLst>
                <a:ext uri="{FF2B5EF4-FFF2-40B4-BE49-F238E27FC236}">
                  <a16:creationId xmlns:a16="http://schemas.microsoft.com/office/drawing/2014/main" id="{801D8067-144A-FE48-AF1E-529B662DCAD3}"/>
                </a:ext>
              </a:extLst>
            </p:cNvPr>
            <p:cNvSpPr/>
            <p:nvPr userDrawn="1"/>
          </p:nvSpPr>
          <p:spPr>
            <a:xfrm rot="5400000" flipH="1" flipV="1">
              <a:off x="8223822"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4" name="Freeform 13">
              <a:extLst>
                <a:ext uri="{FF2B5EF4-FFF2-40B4-BE49-F238E27FC236}">
                  <a16:creationId xmlns:a16="http://schemas.microsoft.com/office/drawing/2014/main" id="{2ECA7D87-C78C-C140-AA28-C0FB20209045}"/>
                </a:ext>
              </a:extLst>
            </p:cNvPr>
            <p:cNvSpPr/>
            <p:nvPr userDrawn="1"/>
          </p:nvSpPr>
          <p:spPr>
            <a:xfrm rot="16200000" flipV="1">
              <a:off x="7056329"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grpSp>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167492" y="381000"/>
            <a:ext cx="9779183" cy="1325563"/>
          </a:xfrm>
        </p:spPr>
        <p:txBody>
          <a:bodyPr rtlCol="0" anchor="b">
            <a:noAutofit/>
          </a:bodyPr>
          <a:lstStyle>
            <a:lvl1pPr>
              <a:defRPr sz="4800" b="1">
                <a:latin typeface="+mj-lt"/>
              </a:defRPr>
            </a:lvl1pPr>
          </a:lstStyle>
          <a:p>
            <a:pPr rtl="0"/>
            <a:r>
              <a:rPr lang="en-GB" noProof="0"/>
              <a:t>Click to edit Master title style</a:t>
            </a:r>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1167493" y="2087563"/>
            <a:ext cx="9779182" cy="3366813"/>
          </a:xfrm>
        </p:spPr>
        <p:txBody>
          <a:bodyPr rtlCol="0">
            <a:noAutofit/>
          </a:bodyPr>
          <a:lstStyle>
            <a:lvl1pPr marL="0" indent="0">
              <a:buNone/>
              <a:defRPr>
                <a:latin typeface="+mn-lt"/>
              </a:defRPr>
            </a:lvl1pPr>
            <a:lvl2pPr marL="457200" indent="0">
              <a:buNone/>
              <a:defRPr>
                <a:latin typeface="+mn-lt"/>
              </a:defRPr>
            </a:lvl2pPr>
            <a:lvl3pPr marL="914400" indent="0">
              <a:buNone/>
              <a:defRPr>
                <a:latin typeface="+mn-lt"/>
              </a:defRPr>
            </a:lvl3pPr>
            <a:lvl4pPr marL="1371600" indent="0">
              <a:buNone/>
              <a:defRPr>
                <a:latin typeface="+mn-lt"/>
              </a:defRPr>
            </a:lvl4pPr>
            <a:lvl5pPr marL="1828800" indent="0">
              <a:buNone/>
              <a:defRPr>
                <a:latin typeface="+mn-lt"/>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1701018" cy="365125"/>
          </a:xfrm>
          <a:prstGeom prst="rect">
            <a:avLst/>
          </a:prstGeom>
        </p:spPr>
        <p:txBody>
          <a:bodyPr vert="horz" lIns="91440" tIns="45720" rIns="91440" bIns="45720" rtlCol="0" anchor="ctr">
            <a:noAutofit/>
          </a:bodyPr>
          <a:lstStyle>
            <a:lvl1pPr algn="l">
              <a:defRPr sz="1200">
                <a:solidFill>
                  <a:schemeClr val="accent3"/>
                </a:solidFill>
                <a:latin typeface="+mn-lt"/>
              </a:defRPr>
            </a:lvl1pPr>
          </a:lstStyle>
          <a:p>
            <a:pPr rtl="0"/>
            <a:fld id="{D016F812-AB39-4F48-B1E8-95605A3EF510}" type="datetime1">
              <a:rPr lang="en-GB" noProof="0" smtClean="0"/>
              <a:t>22/01/2026</a:t>
            </a:fld>
            <a:endParaRPr lang="en-GB" noProof="0"/>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pPr rtl="0"/>
            <a:r>
              <a:rPr lang="en-GB" noProof="0"/>
              <a:t>PRESENTATION TITLE</a:t>
            </a:r>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3"/>
                </a:solidFill>
                <a:latin typeface="+mn-lt"/>
              </a:defRPr>
            </a:lvl1pPr>
          </a:lstStyle>
          <a:p>
            <a:pPr rtl="0"/>
            <a:fld id="{294A09A9-5501-47C1-A89A-A340965A2BE2}" type="slidenum">
              <a:rPr lang="en-GB" noProof="0" smtClean="0"/>
              <a:pPr rtl="0"/>
              <a:t>‹#›</a:t>
            </a:fld>
            <a:endParaRPr lang="en-GB" noProof="0"/>
          </a:p>
        </p:txBody>
      </p:sp>
    </p:spTree>
    <p:extLst>
      <p:ext uri="{BB962C8B-B14F-4D97-AF65-F5344CB8AC3E}">
        <p14:creationId xmlns:p14="http://schemas.microsoft.com/office/powerpoint/2010/main" val="31909451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Quote">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B5ED18-7A07-47F1-8056-CD86B076AFE2}"/>
              </a:ext>
            </a:extLst>
          </p:cNvPr>
          <p:cNvSpPr>
            <a:spLocks noGrp="1"/>
          </p:cNvSpPr>
          <p:nvPr>
            <p:ph type="title"/>
          </p:nvPr>
        </p:nvSpPr>
        <p:spPr>
          <a:xfrm>
            <a:off x="1798721" y="1684338"/>
            <a:ext cx="8594558" cy="2810460"/>
          </a:xfrm>
        </p:spPr>
        <p:txBody>
          <a:bodyPr rtlCol="0">
            <a:noAutofit/>
          </a:bodyPr>
          <a:lstStyle>
            <a:lvl1pPr algn="ctr">
              <a:lnSpc>
                <a:spcPct val="100000"/>
              </a:lnSpc>
              <a:defRPr sz="4600">
                <a:solidFill>
                  <a:schemeClr val="bg1"/>
                </a:solidFill>
                <a:latin typeface="+mj-lt"/>
              </a:defRPr>
            </a:lvl1pPr>
          </a:lstStyle>
          <a:p>
            <a:pPr rtl="0"/>
            <a:r>
              <a:rPr lang="en-GB" noProof="0"/>
              <a:t>Click to edit Master title style</a:t>
            </a:r>
          </a:p>
        </p:txBody>
      </p:sp>
      <p:sp>
        <p:nvSpPr>
          <p:cNvPr id="8" name="Text Placeholder 7">
            <a:extLst>
              <a:ext uri="{FF2B5EF4-FFF2-40B4-BE49-F238E27FC236}">
                <a16:creationId xmlns:a16="http://schemas.microsoft.com/office/drawing/2014/main" id="{4C91C146-F9A8-9A4C-9508-8590923B8D9A}"/>
              </a:ext>
            </a:extLst>
          </p:cNvPr>
          <p:cNvSpPr>
            <a:spLocks noGrp="1"/>
          </p:cNvSpPr>
          <p:nvPr>
            <p:ph type="body" sz="quarter" idx="13" hasCustomPrompt="1"/>
          </p:nvPr>
        </p:nvSpPr>
        <p:spPr>
          <a:xfrm>
            <a:off x="381000" y="519405"/>
            <a:ext cx="1364297" cy="1094521"/>
          </a:xfrm>
        </p:spPr>
        <p:txBody>
          <a:bodyPr rtlCol="0">
            <a:noAutofit/>
          </a:bodyPr>
          <a:lstStyle>
            <a:lvl1pPr marL="0" indent="0" algn="ctr">
              <a:buNone/>
              <a:defRPr sz="23900" b="1">
                <a:solidFill>
                  <a:schemeClr val="accent1">
                    <a:lumMod val="75000"/>
                  </a:schemeClr>
                </a:solidFill>
                <a:latin typeface="Tenorite" pitchFamily="2" charset="0"/>
              </a:defRPr>
            </a:lvl1pPr>
            <a:lvl2pPr marL="457200" indent="0">
              <a:buNone/>
              <a:defRPr b="1">
                <a:solidFill>
                  <a:schemeClr val="bg1"/>
                </a:solidFill>
                <a:latin typeface="Tenorite" pitchFamily="2" charset="0"/>
              </a:defRPr>
            </a:lvl2pPr>
            <a:lvl3pPr marL="914400" indent="0">
              <a:buNone/>
              <a:defRPr b="1">
                <a:solidFill>
                  <a:schemeClr val="bg1"/>
                </a:solidFill>
                <a:latin typeface="Tenorite" pitchFamily="2" charset="0"/>
              </a:defRPr>
            </a:lvl3pPr>
            <a:lvl4pPr marL="1371600" indent="0">
              <a:buNone/>
              <a:defRPr b="1">
                <a:solidFill>
                  <a:schemeClr val="bg1"/>
                </a:solidFill>
                <a:latin typeface="Tenorite" pitchFamily="2" charset="0"/>
              </a:defRPr>
            </a:lvl4pPr>
            <a:lvl5pPr marL="1828800" indent="0">
              <a:buNone/>
              <a:defRPr b="1">
                <a:solidFill>
                  <a:schemeClr val="bg1"/>
                </a:solidFill>
                <a:latin typeface="Tenorite" pitchFamily="2" charset="0"/>
              </a:defRPr>
            </a:lvl5pPr>
          </a:lstStyle>
          <a:p>
            <a:pPr lvl="0" rtl="0"/>
            <a:r>
              <a:rPr lang="en-GB" noProof="0"/>
              <a:t>“</a:t>
            </a:r>
          </a:p>
        </p:txBody>
      </p:sp>
      <p:sp>
        <p:nvSpPr>
          <p:cNvPr id="10" name="Text Placeholder 9">
            <a:extLst>
              <a:ext uri="{FF2B5EF4-FFF2-40B4-BE49-F238E27FC236}">
                <a16:creationId xmlns:a16="http://schemas.microsoft.com/office/drawing/2014/main" id="{322D6C2B-78AC-DD47-9289-067C968B06C1}"/>
              </a:ext>
            </a:extLst>
          </p:cNvPr>
          <p:cNvSpPr>
            <a:spLocks noGrp="1"/>
          </p:cNvSpPr>
          <p:nvPr>
            <p:ph type="body" sz="quarter" idx="14"/>
          </p:nvPr>
        </p:nvSpPr>
        <p:spPr>
          <a:xfrm>
            <a:off x="6881813" y="4494213"/>
            <a:ext cx="3511550" cy="679450"/>
          </a:xfrm>
        </p:spPr>
        <p:txBody>
          <a:bodyPr rtlCol="0">
            <a:noAutofit/>
          </a:bodyPr>
          <a:lstStyle>
            <a:lvl1pPr marL="0" indent="0" algn="r">
              <a:buNone/>
              <a:defRPr sz="2000">
                <a:solidFill>
                  <a:schemeClr val="bg1"/>
                </a:solidFill>
                <a:latin typeface="+mn-lt"/>
              </a:defRPr>
            </a:lvl1pPr>
            <a:lvl2pPr marL="457200" indent="0" algn="r">
              <a:buNone/>
              <a:defRPr sz="1800">
                <a:solidFill>
                  <a:schemeClr val="bg1"/>
                </a:solidFill>
                <a:latin typeface="Tenorite" pitchFamily="2" charset="0"/>
              </a:defRPr>
            </a:lvl2pPr>
            <a:lvl3pPr marL="914400" indent="0" algn="r">
              <a:buNone/>
              <a:defRPr sz="1600">
                <a:solidFill>
                  <a:schemeClr val="bg1"/>
                </a:solidFill>
                <a:latin typeface="Tenorite" pitchFamily="2" charset="0"/>
              </a:defRPr>
            </a:lvl3pPr>
            <a:lvl4pPr marL="1371600" indent="0" algn="r">
              <a:buNone/>
              <a:defRPr sz="1400">
                <a:solidFill>
                  <a:schemeClr val="bg1"/>
                </a:solidFill>
                <a:latin typeface="Tenorite" pitchFamily="2" charset="0"/>
              </a:defRPr>
            </a:lvl4pPr>
            <a:lvl5pPr marL="1828800" indent="0" algn="r">
              <a:buNone/>
              <a:defRPr sz="1400">
                <a:solidFill>
                  <a:schemeClr val="bg1"/>
                </a:solidFill>
                <a:latin typeface="Tenorite" pitchFamily="2" charset="0"/>
              </a:defRPr>
            </a:lvl5pPr>
          </a:lstStyle>
          <a:p>
            <a:pPr lvl="0" rtl="0"/>
            <a:r>
              <a:rPr lang="en-GB" noProof="0"/>
              <a:t>Click to edit Master text styles</a:t>
            </a:r>
          </a:p>
        </p:txBody>
      </p:sp>
      <p:sp>
        <p:nvSpPr>
          <p:cNvPr id="9" name="Text Placeholder 7">
            <a:extLst>
              <a:ext uri="{FF2B5EF4-FFF2-40B4-BE49-F238E27FC236}">
                <a16:creationId xmlns:a16="http://schemas.microsoft.com/office/drawing/2014/main" id="{612193CD-03AD-D74D-A5CD-747A9B53F49A}"/>
              </a:ext>
            </a:extLst>
          </p:cNvPr>
          <p:cNvSpPr>
            <a:spLocks noGrp="1"/>
          </p:cNvSpPr>
          <p:nvPr>
            <p:ph type="body" sz="quarter" idx="15" hasCustomPrompt="1"/>
          </p:nvPr>
        </p:nvSpPr>
        <p:spPr>
          <a:xfrm>
            <a:off x="10609104" y="3399692"/>
            <a:ext cx="1364297" cy="1094521"/>
          </a:xfrm>
        </p:spPr>
        <p:txBody>
          <a:bodyPr rtlCol="0">
            <a:noAutofit/>
          </a:bodyPr>
          <a:lstStyle>
            <a:lvl1pPr marL="0" indent="0" algn="ctr">
              <a:buNone/>
              <a:defRPr sz="23900" b="1">
                <a:solidFill>
                  <a:schemeClr val="accent1">
                    <a:lumMod val="75000"/>
                  </a:schemeClr>
                </a:solidFill>
                <a:latin typeface="Tenorite" pitchFamily="2" charset="0"/>
              </a:defRPr>
            </a:lvl1pPr>
            <a:lvl2pPr marL="457200" indent="0">
              <a:buNone/>
              <a:defRPr b="1">
                <a:solidFill>
                  <a:schemeClr val="bg1"/>
                </a:solidFill>
                <a:latin typeface="Tenorite" pitchFamily="2" charset="0"/>
              </a:defRPr>
            </a:lvl2pPr>
            <a:lvl3pPr marL="914400" indent="0">
              <a:buNone/>
              <a:defRPr b="1">
                <a:solidFill>
                  <a:schemeClr val="bg1"/>
                </a:solidFill>
                <a:latin typeface="Tenorite" pitchFamily="2" charset="0"/>
              </a:defRPr>
            </a:lvl3pPr>
            <a:lvl4pPr marL="1371600" indent="0">
              <a:buNone/>
              <a:defRPr b="1">
                <a:solidFill>
                  <a:schemeClr val="bg1"/>
                </a:solidFill>
                <a:latin typeface="Tenorite" pitchFamily="2" charset="0"/>
              </a:defRPr>
            </a:lvl4pPr>
            <a:lvl5pPr marL="1828800" indent="0">
              <a:buNone/>
              <a:defRPr b="1">
                <a:solidFill>
                  <a:schemeClr val="bg1"/>
                </a:solidFill>
                <a:latin typeface="Tenorite" pitchFamily="2" charset="0"/>
              </a:defRPr>
            </a:lvl5pPr>
          </a:lstStyle>
          <a:p>
            <a:pPr lvl="0" rtl="0"/>
            <a:r>
              <a:rPr lang="en-GB" noProof="0"/>
              <a:t>”</a:t>
            </a:r>
          </a:p>
        </p:txBody>
      </p:sp>
      <p:sp>
        <p:nvSpPr>
          <p:cNvPr id="3" name="Date Placeholder 2">
            <a:extLst>
              <a:ext uri="{FF2B5EF4-FFF2-40B4-BE49-F238E27FC236}">
                <a16:creationId xmlns:a16="http://schemas.microsoft.com/office/drawing/2014/main" id="{A0C71211-4520-46A1-9487-4AE49C3239EF}"/>
              </a:ext>
            </a:extLst>
          </p:cNvPr>
          <p:cNvSpPr>
            <a:spLocks noGrp="1"/>
          </p:cNvSpPr>
          <p:nvPr>
            <p:ph type="dt" sz="half" idx="10"/>
          </p:nvPr>
        </p:nvSpPr>
        <p:spPr/>
        <p:txBody>
          <a:bodyPr rtlCol="0">
            <a:noAutofit/>
          </a:bodyPr>
          <a:lstStyle>
            <a:lvl1pPr>
              <a:defRPr>
                <a:solidFill>
                  <a:schemeClr val="accent2"/>
                </a:solidFill>
                <a:latin typeface="+mn-lt"/>
              </a:defRPr>
            </a:lvl1pPr>
          </a:lstStyle>
          <a:p>
            <a:pPr rtl="0"/>
            <a:fld id="{82570B71-EA3C-4900-991E-6BBB6BBDE064}" type="datetime1">
              <a:rPr lang="en-GB" noProof="0" smtClean="0"/>
              <a:t>22/01/2026</a:t>
            </a:fld>
            <a:endParaRPr lang="en-GB" noProof="0"/>
          </a:p>
        </p:txBody>
      </p:sp>
      <p:sp>
        <p:nvSpPr>
          <p:cNvPr id="4" name="Footer Placeholder 3">
            <a:extLst>
              <a:ext uri="{FF2B5EF4-FFF2-40B4-BE49-F238E27FC236}">
                <a16:creationId xmlns:a16="http://schemas.microsoft.com/office/drawing/2014/main" id="{96356206-85FD-45F5-A1F7-128DB34C860F}"/>
              </a:ext>
            </a:extLst>
          </p:cNvPr>
          <p:cNvSpPr>
            <a:spLocks noGrp="1"/>
          </p:cNvSpPr>
          <p:nvPr>
            <p:ph type="ftr" sz="quarter" idx="11"/>
          </p:nvPr>
        </p:nvSpPr>
        <p:spPr/>
        <p:txBody>
          <a:bodyPr rtlCol="0">
            <a:noAutofit/>
          </a:bodyPr>
          <a:lstStyle>
            <a:lvl1pPr>
              <a:defRPr>
                <a:solidFill>
                  <a:schemeClr val="accent2"/>
                </a:solidFill>
                <a:latin typeface="+mn-lt"/>
              </a:defRPr>
            </a:lvl1pPr>
          </a:lstStyle>
          <a:p>
            <a:pPr rtl="0"/>
            <a:r>
              <a:rPr lang="en-GB" noProof="0"/>
              <a:t>PRESENTATION TITLE</a:t>
            </a:r>
          </a:p>
        </p:txBody>
      </p:sp>
      <p:sp>
        <p:nvSpPr>
          <p:cNvPr id="5" name="Slide Number Placeholder 4">
            <a:extLst>
              <a:ext uri="{FF2B5EF4-FFF2-40B4-BE49-F238E27FC236}">
                <a16:creationId xmlns:a16="http://schemas.microsoft.com/office/drawing/2014/main" id="{0203763F-C8CD-4BCB-9A0A-B10F000BC1DB}"/>
              </a:ext>
            </a:extLst>
          </p:cNvPr>
          <p:cNvSpPr>
            <a:spLocks noGrp="1"/>
          </p:cNvSpPr>
          <p:nvPr>
            <p:ph type="sldNum" sz="quarter" idx="12"/>
          </p:nvPr>
        </p:nvSpPr>
        <p:spPr/>
        <p:txBody>
          <a:bodyPr rtlCol="0">
            <a:noAutofit/>
          </a:bodyPr>
          <a:lstStyle>
            <a:lvl1pPr>
              <a:defRPr>
                <a:solidFill>
                  <a:schemeClr val="accent2"/>
                </a:solidFill>
                <a:latin typeface="+mn-lt"/>
              </a:defRPr>
            </a:lvl1pPr>
          </a:lstStyle>
          <a:p>
            <a:pPr rtl="0"/>
            <a:fld id="{294A09A9-5501-47C1-A89A-A340965A2BE2}" type="slidenum">
              <a:rPr lang="en-GB" noProof="0" smtClean="0"/>
              <a:pPr rtl="0"/>
              <a:t>‹#›</a:t>
            </a:fld>
            <a:endParaRPr lang="en-GB" noProof="0"/>
          </a:p>
        </p:txBody>
      </p:sp>
    </p:spTree>
    <p:extLst>
      <p:ext uri="{BB962C8B-B14F-4D97-AF65-F5344CB8AC3E}">
        <p14:creationId xmlns:p14="http://schemas.microsoft.com/office/powerpoint/2010/main" val="14769475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am">
    <p:spTree>
      <p:nvGrpSpPr>
        <p:cNvPr id="1" name=""/>
        <p:cNvGrpSpPr/>
        <p:nvPr/>
      </p:nvGrpSpPr>
      <p:grpSpPr>
        <a:xfrm>
          <a:off x="0" y="0"/>
          <a:ext cx="0" cy="0"/>
          <a:chOff x="0" y="0"/>
          <a:chExt cx="0" cy="0"/>
        </a:xfrm>
      </p:grpSpPr>
      <p:sp>
        <p:nvSpPr>
          <p:cNvPr id="30" name="Rectangle 29">
            <a:extLst>
              <a:ext uri="{FF2B5EF4-FFF2-40B4-BE49-F238E27FC236}">
                <a16:creationId xmlns:a16="http://schemas.microsoft.com/office/drawing/2014/main" id="{28C225EC-F6EF-1144-834A-F0B91974AA41}"/>
              </a:ext>
            </a:extLst>
          </p:cNvPr>
          <p:cNvSpPr/>
          <p:nvPr userDrawn="1"/>
        </p:nvSpPr>
        <p:spPr>
          <a:xfrm>
            <a:off x="0" y="-1664"/>
            <a:ext cx="9857012" cy="685966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31" name="Title 1">
            <a:extLst>
              <a:ext uri="{FF2B5EF4-FFF2-40B4-BE49-F238E27FC236}">
                <a16:creationId xmlns:a16="http://schemas.microsoft.com/office/drawing/2014/main" id="{1E40CEAF-B1BB-174E-A798-3BA60D9C0458}"/>
              </a:ext>
            </a:extLst>
          </p:cNvPr>
          <p:cNvSpPr>
            <a:spLocks noGrp="1"/>
          </p:cNvSpPr>
          <p:nvPr>
            <p:ph type="title"/>
          </p:nvPr>
        </p:nvSpPr>
        <p:spPr>
          <a:xfrm>
            <a:off x="750430" y="381000"/>
            <a:ext cx="8401624" cy="1325563"/>
          </a:xfrm>
        </p:spPr>
        <p:txBody>
          <a:bodyPr lIns="0" rtlCol="0" anchor="b">
            <a:noAutofit/>
          </a:bodyPr>
          <a:lstStyle>
            <a:lvl1pPr>
              <a:defRPr sz="4800" b="1">
                <a:latin typeface="+mj-lt"/>
              </a:defRPr>
            </a:lvl1pPr>
          </a:lstStyle>
          <a:p>
            <a:pPr rtl="0"/>
            <a:r>
              <a:rPr lang="en-GB" noProof="0"/>
              <a:t>Click to edit Master title style</a:t>
            </a:r>
          </a:p>
        </p:txBody>
      </p:sp>
      <p:sp>
        <p:nvSpPr>
          <p:cNvPr id="6" name="Picture Placeholder 23">
            <a:extLst>
              <a:ext uri="{FF2B5EF4-FFF2-40B4-BE49-F238E27FC236}">
                <a16:creationId xmlns:a16="http://schemas.microsoft.com/office/drawing/2014/main" id="{5E48B363-63E8-4F17-842B-53AD935A6529}"/>
              </a:ext>
            </a:extLst>
          </p:cNvPr>
          <p:cNvSpPr>
            <a:spLocks noGrp="1"/>
          </p:cNvSpPr>
          <p:nvPr>
            <p:ph type="pic" sz="quarter" idx="13"/>
          </p:nvPr>
        </p:nvSpPr>
        <p:spPr>
          <a:xfrm>
            <a:off x="750429" y="2227758"/>
            <a:ext cx="1200374" cy="1201242"/>
          </a:xfrm>
        </p:spPr>
        <p:txBody>
          <a:bodyPr rtlCol="0">
            <a:noAutofit/>
          </a:bodyPr>
          <a:lstStyle>
            <a:lvl1pPr marL="0" indent="0">
              <a:buNone/>
              <a:defRPr sz="1400">
                <a:solidFill>
                  <a:schemeClr val="tx1"/>
                </a:solidFill>
                <a:latin typeface="+mn-lt"/>
              </a:defRPr>
            </a:lvl1pPr>
          </a:lstStyle>
          <a:p>
            <a:pPr rtl="0"/>
            <a:endParaRPr lang="en-GB" noProof="0"/>
          </a:p>
        </p:txBody>
      </p:sp>
      <p:sp>
        <p:nvSpPr>
          <p:cNvPr id="10" name="Text Placeholder 28">
            <a:extLst>
              <a:ext uri="{FF2B5EF4-FFF2-40B4-BE49-F238E27FC236}">
                <a16:creationId xmlns:a16="http://schemas.microsoft.com/office/drawing/2014/main" id="{CC3A7E03-4F06-4380-90A1-845651EEA3C0}"/>
              </a:ext>
            </a:extLst>
          </p:cNvPr>
          <p:cNvSpPr>
            <a:spLocks noGrp="1"/>
          </p:cNvSpPr>
          <p:nvPr>
            <p:ph type="body" sz="quarter" idx="17" hasCustomPrompt="1"/>
          </p:nvPr>
        </p:nvSpPr>
        <p:spPr>
          <a:xfrm>
            <a:off x="2123351" y="2426400"/>
            <a:ext cx="2281237" cy="347662"/>
          </a:xfrm>
        </p:spPr>
        <p:txBody>
          <a:bodyPr lIns="0" tIns="0" rIns="0" bIns="0" rtlCol="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rtl="0"/>
            <a:r>
              <a:rPr lang="en-GB" noProof="0"/>
              <a:t>Name</a:t>
            </a:r>
          </a:p>
        </p:txBody>
      </p:sp>
      <p:sp>
        <p:nvSpPr>
          <p:cNvPr id="11" name="Text Placeholder 28">
            <a:extLst>
              <a:ext uri="{FF2B5EF4-FFF2-40B4-BE49-F238E27FC236}">
                <a16:creationId xmlns:a16="http://schemas.microsoft.com/office/drawing/2014/main" id="{31AF5791-727B-438A-A7EF-5D132167C89B}"/>
              </a:ext>
            </a:extLst>
          </p:cNvPr>
          <p:cNvSpPr>
            <a:spLocks noGrp="1"/>
          </p:cNvSpPr>
          <p:nvPr>
            <p:ph type="body" sz="quarter" idx="18" hasCustomPrompt="1"/>
          </p:nvPr>
        </p:nvSpPr>
        <p:spPr>
          <a:xfrm>
            <a:off x="2123350" y="2811646"/>
            <a:ext cx="2281237" cy="347662"/>
          </a:xfrm>
        </p:spPr>
        <p:txBody>
          <a:bodyPr lIns="0" tIns="0" rIns="0" bIns="0" rtlCol="0">
            <a:noAutofit/>
          </a:bodyPr>
          <a:lstStyle>
            <a:lvl1pPr marL="0" indent="0" algn="l">
              <a:lnSpc>
                <a:spcPct val="100000"/>
              </a:lnSpc>
              <a:spcBef>
                <a:spcPts val="0"/>
              </a:spcBef>
              <a:buNone/>
              <a:defRPr sz="1400" b="0" spc="20" baseline="0">
                <a:solidFill>
                  <a:schemeClr val="tx1"/>
                </a:solidFill>
                <a:latin typeface="+mn-lt"/>
              </a:defRPr>
            </a:lvl1pPr>
          </a:lstStyle>
          <a:p>
            <a:pPr lvl="0" rtl="0"/>
            <a:r>
              <a:rPr lang="en-GB" noProof="0"/>
              <a:t>Title</a:t>
            </a:r>
          </a:p>
        </p:txBody>
      </p:sp>
      <p:sp>
        <p:nvSpPr>
          <p:cNvPr id="7" name="Picture Placeholder 23">
            <a:extLst>
              <a:ext uri="{FF2B5EF4-FFF2-40B4-BE49-F238E27FC236}">
                <a16:creationId xmlns:a16="http://schemas.microsoft.com/office/drawing/2014/main" id="{9ABA5222-6FD6-405B-8AC8-18022C36590F}"/>
              </a:ext>
            </a:extLst>
          </p:cNvPr>
          <p:cNvSpPr>
            <a:spLocks noGrp="1"/>
          </p:cNvSpPr>
          <p:nvPr>
            <p:ph type="pic" sz="quarter" idx="14"/>
          </p:nvPr>
        </p:nvSpPr>
        <p:spPr>
          <a:xfrm>
            <a:off x="5495813" y="2227758"/>
            <a:ext cx="1200374" cy="1201242"/>
          </a:xfrm>
        </p:spPr>
        <p:txBody>
          <a:bodyPr rtlCol="0">
            <a:noAutofit/>
          </a:bodyPr>
          <a:lstStyle>
            <a:lvl1pPr marL="0" indent="0">
              <a:buNone/>
              <a:defRPr sz="1400">
                <a:solidFill>
                  <a:schemeClr val="tx1"/>
                </a:solidFill>
                <a:latin typeface="+mn-lt"/>
              </a:defRPr>
            </a:lvl1pPr>
          </a:lstStyle>
          <a:p>
            <a:pPr rtl="0"/>
            <a:endParaRPr lang="en-GB" noProof="0"/>
          </a:p>
        </p:txBody>
      </p:sp>
      <p:sp>
        <p:nvSpPr>
          <p:cNvPr id="12" name="Text Placeholder 28">
            <a:extLst>
              <a:ext uri="{FF2B5EF4-FFF2-40B4-BE49-F238E27FC236}">
                <a16:creationId xmlns:a16="http://schemas.microsoft.com/office/drawing/2014/main" id="{A1A33FCF-D2EB-478E-8679-428657895F76}"/>
              </a:ext>
            </a:extLst>
          </p:cNvPr>
          <p:cNvSpPr>
            <a:spLocks noGrp="1"/>
          </p:cNvSpPr>
          <p:nvPr>
            <p:ph type="body" sz="quarter" idx="19" hasCustomPrompt="1"/>
          </p:nvPr>
        </p:nvSpPr>
        <p:spPr>
          <a:xfrm>
            <a:off x="6870817" y="2422565"/>
            <a:ext cx="2281237" cy="347662"/>
          </a:xfrm>
        </p:spPr>
        <p:txBody>
          <a:bodyPr lIns="0" tIns="0" rIns="0" bIns="0" rtlCol="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rtl="0"/>
            <a:r>
              <a:rPr lang="en-GB" noProof="0"/>
              <a:t>Name</a:t>
            </a:r>
          </a:p>
        </p:txBody>
      </p:sp>
      <p:sp>
        <p:nvSpPr>
          <p:cNvPr id="13" name="Text Placeholder 28">
            <a:extLst>
              <a:ext uri="{FF2B5EF4-FFF2-40B4-BE49-F238E27FC236}">
                <a16:creationId xmlns:a16="http://schemas.microsoft.com/office/drawing/2014/main" id="{55274EF8-F641-41B2-89C1-FD94AFA48684}"/>
              </a:ext>
            </a:extLst>
          </p:cNvPr>
          <p:cNvSpPr>
            <a:spLocks noGrp="1"/>
          </p:cNvSpPr>
          <p:nvPr>
            <p:ph type="body" sz="quarter" idx="20" hasCustomPrompt="1"/>
          </p:nvPr>
        </p:nvSpPr>
        <p:spPr>
          <a:xfrm>
            <a:off x="6870816" y="2807811"/>
            <a:ext cx="2281237" cy="347662"/>
          </a:xfrm>
        </p:spPr>
        <p:txBody>
          <a:bodyPr lIns="0" tIns="0" rIns="0" bIns="0" rtlCol="0">
            <a:noAutofit/>
          </a:bodyPr>
          <a:lstStyle>
            <a:lvl1pPr marL="0" indent="0" algn="l">
              <a:lnSpc>
                <a:spcPct val="100000"/>
              </a:lnSpc>
              <a:spcBef>
                <a:spcPts val="0"/>
              </a:spcBef>
              <a:buNone/>
              <a:defRPr sz="1400" b="0" spc="20" baseline="0">
                <a:solidFill>
                  <a:schemeClr val="tx1"/>
                </a:solidFill>
                <a:latin typeface="+mn-lt"/>
              </a:defRPr>
            </a:lvl1pPr>
          </a:lstStyle>
          <a:p>
            <a:pPr lvl="0" rtl="0"/>
            <a:r>
              <a:rPr lang="en-GB" noProof="0"/>
              <a:t>Title</a:t>
            </a:r>
          </a:p>
        </p:txBody>
      </p:sp>
      <p:sp>
        <p:nvSpPr>
          <p:cNvPr id="8" name="Picture Placeholder 23">
            <a:extLst>
              <a:ext uri="{FF2B5EF4-FFF2-40B4-BE49-F238E27FC236}">
                <a16:creationId xmlns:a16="http://schemas.microsoft.com/office/drawing/2014/main" id="{124DE785-775F-4AE4-94B3-FA728188EBA5}"/>
              </a:ext>
            </a:extLst>
          </p:cNvPr>
          <p:cNvSpPr>
            <a:spLocks noGrp="1"/>
          </p:cNvSpPr>
          <p:nvPr>
            <p:ph type="pic" sz="quarter" idx="15"/>
          </p:nvPr>
        </p:nvSpPr>
        <p:spPr>
          <a:xfrm>
            <a:off x="750429" y="4254273"/>
            <a:ext cx="1200374" cy="1201242"/>
          </a:xfrm>
        </p:spPr>
        <p:txBody>
          <a:bodyPr rtlCol="0">
            <a:noAutofit/>
          </a:bodyPr>
          <a:lstStyle>
            <a:lvl1pPr marL="0" indent="0">
              <a:buNone/>
              <a:defRPr sz="1400">
                <a:solidFill>
                  <a:schemeClr val="tx1"/>
                </a:solidFill>
                <a:latin typeface="+mn-lt"/>
              </a:defRPr>
            </a:lvl1pPr>
          </a:lstStyle>
          <a:p>
            <a:pPr rtl="0"/>
            <a:endParaRPr lang="en-GB" noProof="0"/>
          </a:p>
        </p:txBody>
      </p:sp>
      <p:sp>
        <p:nvSpPr>
          <p:cNvPr id="14" name="Text Placeholder 28">
            <a:extLst>
              <a:ext uri="{FF2B5EF4-FFF2-40B4-BE49-F238E27FC236}">
                <a16:creationId xmlns:a16="http://schemas.microsoft.com/office/drawing/2014/main" id="{5A429D4E-B795-4E55-852E-9E161F9EBD36}"/>
              </a:ext>
            </a:extLst>
          </p:cNvPr>
          <p:cNvSpPr>
            <a:spLocks noGrp="1"/>
          </p:cNvSpPr>
          <p:nvPr>
            <p:ph type="body" sz="quarter" idx="21" hasCustomPrompt="1"/>
          </p:nvPr>
        </p:nvSpPr>
        <p:spPr>
          <a:xfrm>
            <a:off x="2123351" y="4498793"/>
            <a:ext cx="2281237" cy="347662"/>
          </a:xfrm>
        </p:spPr>
        <p:txBody>
          <a:bodyPr lIns="0" tIns="0" rIns="0" bIns="0" rtlCol="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rtl="0"/>
            <a:r>
              <a:rPr lang="en-GB" noProof="0"/>
              <a:t>Name</a:t>
            </a:r>
          </a:p>
        </p:txBody>
      </p:sp>
      <p:sp>
        <p:nvSpPr>
          <p:cNvPr id="15" name="Text Placeholder 28">
            <a:extLst>
              <a:ext uri="{FF2B5EF4-FFF2-40B4-BE49-F238E27FC236}">
                <a16:creationId xmlns:a16="http://schemas.microsoft.com/office/drawing/2014/main" id="{41D297CB-52EE-4DE4-AEAC-CD4AAF2BF17B}"/>
              </a:ext>
            </a:extLst>
          </p:cNvPr>
          <p:cNvSpPr>
            <a:spLocks noGrp="1"/>
          </p:cNvSpPr>
          <p:nvPr>
            <p:ph type="body" sz="quarter" idx="22" hasCustomPrompt="1"/>
          </p:nvPr>
        </p:nvSpPr>
        <p:spPr>
          <a:xfrm>
            <a:off x="2123350" y="4884039"/>
            <a:ext cx="2281237" cy="347662"/>
          </a:xfrm>
        </p:spPr>
        <p:txBody>
          <a:bodyPr lIns="0" tIns="0" rIns="0" bIns="0" rtlCol="0">
            <a:noAutofit/>
          </a:bodyPr>
          <a:lstStyle>
            <a:lvl1pPr marL="0" indent="0" algn="l">
              <a:lnSpc>
                <a:spcPct val="100000"/>
              </a:lnSpc>
              <a:spcBef>
                <a:spcPts val="0"/>
              </a:spcBef>
              <a:buNone/>
              <a:defRPr sz="1400" b="0" spc="20" baseline="0">
                <a:solidFill>
                  <a:schemeClr val="tx1"/>
                </a:solidFill>
                <a:latin typeface="+mn-lt"/>
              </a:defRPr>
            </a:lvl1pPr>
          </a:lstStyle>
          <a:p>
            <a:pPr lvl="0" rtl="0"/>
            <a:r>
              <a:rPr lang="en-GB" noProof="0"/>
              <a:t>Title</a:t>
            </a:r>
          </a:p>
        </p:txBody>
      </p:sp>
      <p:sp>
        <p:nvSpPr>
          <p:cNvPr id="9" name="Picture Placeholder 23">
            <a:extLst>
              <a:ext uri="{FF2B5EF4-FFF2-40B4-BE49-F238E27FC236}">
                <a16:creationId xmlns:a16="http://schemas.microsoft.com/office/drawing/2014/main" id="{F5694B35-7776-4DB9-9EB7-3AF076EC357D}"/>
              </a:ext>
            </a:extLst>
          </p:cNvPr>
          <p:cNvSpPr>
            <a:spLocks noGrp="1"/>
          </p:cNvSpPr>
          <p:nvPr>
            <p:ph type="pic" sz="quarter" idx="16"/>
          </p:nvPr>
        </p:nvSpPr>
        <p:spPr>
          <a:xfrm>
            <a:off x="5495813" y="4254273"/>
            <a:ext cx="1200374" cy="1201242"/>
          </a:xfrm>
        </p:spPr>
        <p:txBody>
          <a:bodyPr rtlCol="0">
            <a:noAutofit/>
          </a:bodyPr>
          <a:lstStyle>
            <a:lvl1pPr marL="0" indent="0">
              <a:buNone/>
              <a:defRPr sz="1400">
                <a:solidFill>
                  <a:schemeClr val="tx1"/>
                </a:solidFill>
                <a:latin typeface="+mn-lt"/>
              </a:defRPr>
            </a:lvl1pPr>
          </a:lstStyle>
          <a:p>
            <a:pPr rtl="0"/>
            <a:endParaRPr lang="en-GB" noProof="0"/>
          </a:p>
        </p:txBody>
      </p:sp>
      <p:sp>
        <p:nvSpPr>
          <p:cNvPr id="16" name="Text Placeholder 28">
            <a:extLst>
              <a:ext uri="{FF2B5EF4-FFF2-40B4-BE49-F238E27FC236}">
                <a16:creationId xmlns:a16="http://schemas.microsoft.com/office/drawing/2014/main" id="{AD7B736B-3A10-499F-8F23-4437982C8231}"/>
              </a:ext>
            </a:extLst>
          </p:cNvPr>
          <p:cNvSpPr>
            <a:spLocks noGrp="1"/>
          </p:cNvSpPr>
          <p:nvPr>
            <p:ph type="body" sz="quarter" idx="23" hasCustomPrompt="1"/>
          </p:nvPr>
        </p:nvSpPr>
        <p:spPr>
          <a:xfrm>
            <a:off x="6870817" y="4498793"/>
            <a:ext cx="2281237" cy="347662"/>
          </a:xfrm>
        </p:spPr>
        <p:txBody>
          <a:bodyPr lIns="0" tIns="0" rIns="0" bIns="0" rtlCol="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rtl="0"/>
            <a:r>
              <a:rPr lang="en-GB" noProof="0"/>
              <a:t>Name</a:t>
            </a:r>
          </a:p>
        </p:txBody>
      </p:sp>
      <p:sp>
        <p:nvSpPr>
          <p:cNvPr id="17" name="Text Placeholder 28">
            <a:extLst>
              <a:ext uri="{FF2B5EF4-FFF2-40B4-BE49-F238E27FC236}">
                <a16:creationId xmlns:a16="http://schemas.microsoft.com/office/drawing/2014/main" id="{07165540-290D-4A38-87DE-F52B05BD6A1A}"/>
              </a:ext>
            </a:extLst>
          </p:cNvPr>
          <p:cNvSpPr>
            <a:spLocks noGrp="1"/>
          </p:cNvSpPr>
          <p:nvPr>
            <p:ph type="body" sz="quarter" idx="24" hasCustomPrompt="1"/>
          </p:nvPr>
        </p:nvSpPr>
        <p:spPr>
          <a:xfrm>
            <a:off x="6870816" y="4884039"/>
            <a:ext cx="2281237" cy="347662"/>
          </a:xfrm>
        </p:spPr>
        <p:txBody>
          <a:bodyPr lIns="0" tIns="0" rIns="0" bIns="0" rtlCol="0">
            <a:noAutofit/>
          </a:bodyPr>
          <a:lstStyle>
            <a:lvl1pPr marL="0" indent="0" algn="l">
              <a:lnSpc>
                <a:spcPct val="100000"/>
              </a:lnSpc>
              <a:spcBef>
                <a:spcPts val="0"/>
              </a:spcBef>
              <a:buNone/>
              <a:defRPr sz="1400" b="0" spc="20" baseline="0">
                <a:solidFill>
                  <a:schemeClr val="tx1"/>
                </a:solidFill>
                <a:latin typeface="+mn-lt"/>
              </a:defRPr>
            </a:lvl1pPr>
          </a:lstStyle>
          <a:p>
            <a:pPr lvl="0" rtl="0"/>
            <a:r>
              <a:rPr lang="en-GB" noProof="0"/>
              <a:t>Title</a:t>
            </a:r>
          </a:p>
        </p:txBody>
      </p:sp>
      <p:sp>
        <p:nvSpPr>
          <p:cNvPr id="3" name="Date Placeholder 2">
            <a:extLst>
              <a:ext uri="{FF2B5EF4-FFF2-40B4-BE49-F238E27FC236}">
                <a16:creationId xmlns:a16="http://schemas.microsoft.com/office/drawing/2014/main" id="{A0C71211-4520-46A1-9487-4AE49C3239EF}"/>
              </a:ext>
            </a:extLst>
          </p:cNvPr>
          <p:cNvSpPr>
            <a:spLocks noGrp="1"/>
          </p:cNvSpPr>
          <p:nvPr>
            <p:ph type="dt" sz="half" idx="10"/>
          </p:nvPr>
        </p:nvSpPr>
        <p:spPr>
          <a:xfrm>
            <a:off x="381000" y="6356350"/>
            <a:ext cx="1569803" cy="365125"/>
          </a:xfrm>
        </p:spPr>
        <p:txBody>
          <a:bodyPr rtlCol="0">
            <a:noAutofit/>
          </a:bodyPr>
          <a:lstStyle>
            <a:lvl1pPr>
              <a:defRPr>
                <a:solidFill>
                  <a:schemeClr val="accent3"/>
                </a:solidFill>
                <a:latin typeface="+mn-lt"/>
              </a:defRPr>
            </a:lvl1pPr>
          </a:lstStyle>
          <a:p>
            <a:pPr rtl="0"/>
            <a:fld id="{DADE8980-1565-4B47-9723-42A8A150F178}" type="datetime1">
              <a:rPr lang="en-GB" noProof="0" smtClean="0"/>
              <a:t>22/01/2026</a:t>
            </a:fld>
            <a:endParaRPr lang="en-GB" noProof="0"/>
          </a:p>
        </p:txBody>
      </p:sp>
      <p:sp>
        <p:nvSpPr>
          <p:cNvPr id="4" name="Footer Placeholder 3">
            <a:extLst>
              <a:ext uri="{FF2B5EF4-FFF2-40B4-BE49-F238E27FC236}">
                <a16:creationId xmlns:a16="http://schemas.microsoft.com/office/drawing/2014/main" id="{96356206-85FD-45F5-A1F7-128DB34C860F}"/>
              </a:ext>
            </a:extLst>
          </p:cNvPr>
          <p:cNvSpPr>
            <a:spLocks noGrp="1"/>
          </p:cNvSpPr>
          <p:nvPr>
            <p:ph type="ftr" sz="quarter" idx="11"/>
          </p:nvPr>
        </p:nvSpPr>
        <p:spPr>
          <a:xfrm>
            <a:off x="2871106" y="6356350"/>
            <a:ext cx="4114800" cy="365125"/>
          </a:xfrm>
        </p:spPr>
        <p:txBody>
          <a:bodyPr rtlCol="0">
            <a:noAutofit/>
          </a:bodyPr>
          <a:lstStyle>
            <a:lvl1pPr>
              <a:defRPr>
                <a:solidFill>
                  <a:schemeClr val="accent3"/>
                </a:solidFill>
                <a:latin typeface="+mn-lt"/>
              </a:defRPr>
            </a:lvl1pPr>
          </a:lstStyle>
          <a:p>
            <a:pPr rtl="0"/>
            <a:r>
              <a:rPr lang="en-GB" noProof="0"/>
              <a:t>PRESENTATION TITLE</a:t>
            </a:r>
          </a:p>
        </p:txBody>
      </p:sp>
      <p:sp>
        <p:nvSpPr>
          <p:cNvPr id="5" name="Slide Number Placeholder 4">
            <a:extLst>
              <a:ext uri="{FF2B5EF4-FFF2-40B4-BE49-F238E27FC236}">
                <a16:creationId xmlns:a16="http://schemas.microsoft.com/office/drawing/2014/main" id="{0203763F-C8CD-4BCB-9A0A-B10F000BC1DB}"/>
              </a:ext>
            </a:extLst>
          </p:cNvPr>
          <p:cNvSpPr>
            <a:spLocks noGrp="1"/>
          </p:cNvSpPr>
          <p:nvPr>
            <p:ph type="sldNum" sz="quarter" idx="12"/>
          </p:nvPr>
        </p:nvSpPr>
        <p:spPr>
          <a:xfrm>
            <a:off x="8332334" y="6356350"/>
            <a:ext cx="1167495" cy="365125"/>
          </a:xfrm>
        </p:spPr>
        <p:txBody>
          <a:bodyPr rtlCol="0">
            <a:noAutofit/>
          </a:bodyPr>
          <a:lstStyle>
            <a:lvl1pPr>
              <a:defRPr>
                <a:solidFill>
                  <a:schemeClr val="accent3"/>
                </a:solidFill>
                <a:latin typeface="+mn-lt"/>
              </a:defRPr>
            </a:lvl1pPr>
          </a:lstStyle>
          <a:p>
            <a:pPr rtl="0"/>
            <a:fld id="{294A09A9-5501-47C1-A89A-A340965A2BE2}" type="slidenum">
              <a:rPr lang="en-GB" noProof="0" smtClean="0"/>
              <a:pPr rtl="0"/>
              <a:t>‹#›</a:t>
            </a:fld>
            <a:endParaRPr lang="en-GB" noProof="0"/>
          </a:p>
        </p:txBody>
      </p:sp>
      <p:sp>
        <p:nvSpPr>
          <p:cNvPr id="19" name="Freeform 18">
            <a:extLst>
              <a:ext uri="{FF2B5EF4-FFF2-40B4-BE49-F238E27FC236}">
                <a16:creationId xmlns:a16="http://schemas.microsoft.com/office/drawing/2014/main" id="{AAB3BC7E-B34F-EF47-B125-1574C5484E22}"/>
              </a:ext>
            </a:extLst>
          </p:cNvPr>
          <p:cNvSpPr/>
          <p:nvPr userDrawn="1"/>
        </p:nvSpPr>
        <p:spPr>
          <a:xfrm rot="16200000" flipV="1">
            <a:off x="9499940" y="355410"/>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21" name="Freeform 20">
            <a:extLst>
              <a:ext uri="{FF2B5EF4-FFF2-40B4-BE49-F238E27FC236}">
                <a16:creationId xmlns:a16="http://schemas.microsoft.com/office/drawing/2014/main" id="{7CBC82D0-4F72-C649-8B7F-D4B087957B6C}"/>
              </a:ext>
            </a:extLst>
          </p:cNvPr>
          <p:cNvSpPr/>
          <p:nvPr userDrawn="1"/>
        </p:nvSpPr>
        <p:spPr>
          <a:xfrm flipH="1">
            <a:off x="10866436" y="1879977"/>
            <a:ext cx="1325563" cy="1325563"/>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25" name="Freeform 24">
            <a:extLst>
              <a:ext uri="{FF2B5EF4-FFF2-40B4-BE49-F238E27FC236}">
                <a16:creationId xmlns:a16="http://schemas.microsoft.com/office/drawing/2014/main" id="{9383F23A-D872-2A4C-B386-A9D269BE694D}"/>
              </a:ext>
            </a:extLst>
          </p:cNvPr>
          <p:cNvSpPr/>
          <p:nvPr userDrawn="1"/>
        </p:nvSpPr>
        <p:spPr>
          <a:xfrm>
            <a:off x="11024507" y="-1664"/>
            <a:ext cx="1167494" cy="1881641"/>
          </a:xfrm>
          <a:custGeom>
            <a:avLst/>
            <a:gdLst>
              <a:gd name="connsiteX0" fmla="*/ 1167473 w 1167494"/>
              <a:gd name="connsiteY0" fmla="*/ 0 h 1881641"/>
              <a:gd name="connsiteX1" fmla="*/ 1167493 w 1167494"/>
              <a:gd name="connsiteY1" fmla="*/ 0 h 1881641"/>
              <a:gd name="connsiteX2" fmla="*/ 1167493 w 1167494"/>
              <a:gd name="connsiteY2" fmla="*/ 714148 h 1881641"/>
              <a:gd name="connsiteX3" fmla="*/ 1166666 w 1167494"/>
              <a:gd name="connsiteY3" fmla="*/ 730534 h 1881641"/>
              <a:gd name="connsiteX4" fmla="*/ 1167494 w 1167494"/>
              <a:gd name="connsiteY4" fmla="*/ 730534 h 1881641"/>
              <a:gd name="connsiteX5" fmla="*/ 1167494 w 1167494"/>
              <a:gd name="connsiteY5" fmla="*/ 1378059 h 1881641"/>
              <a:gd name="connsiteX6" fmla="*/ 1167493 w 1167494"/>
              <a:gd name="connsiteY6" fmla="*/ 1378059 h 1881641"/>
              <a:gd name="connsiteX7" fmla="*/ 1167493 w 1167494"/>
              <a:gd name="connsiteY7" fmla="*/ 1881641 h 1881641"/>
              <a:gd name="connsiteX8" fmla="*/ 0 w 1167494"/>
              <a:gd name="connsiteY8" fmla="*/ 1881641 h 1881641"/>
              <a:gd name="connsiteX9" fmla="*/ 0 w 1167494"/>
              <a:gd name="connsiteY9" fmla="*/ 1234116 h 1881641"/>
              <a:gd name="connsiteX10" fmla="*/ 0 w 1167494"/>
              <a:gd name="connsiteY10" fmla="*/ 1167492 h 1881641"/>
              <a:gd name="connsiteX11" fmla="*/ 1048124 w 1167494"/>
              <a:gd name="connsiteY11" fmla="*/ 6027 h 1881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67494" h="1881641">
                <a:moveTo>
                  <a:pt x="1167473" y="0"/>
                </a:moveTo>
                <a:lnTo>
                  <a:pt x="1167493" y="0"/>
                </a:lnTo>
                <a:lnTo>
                  <a:pt x="1167493" y="714148"/>
                </a:lnTo>
                <a:lnTo>
                  <a:pt x="1166666" y="730534"/>
                </a:lnTo>
                <a:lnTo>
                  <a:pt x="1167494" y="730534"/>
                </a:lnTo>
                <a:lnTo>
                  <a:pt x="1167494" y="1378059"/>
                </a:lnTo>
                <a:lnTo>
                  <a:pt x="1167493" y="1378059"/>
                </a:lnTo>
                <a:lnTo>
                  <a:pt x="1167493" y="1881641"/>
                </a:lnTo>
                <a:lnTo>
                  <a:pt x="0" y="1881641"/>
                </a:lnTo>
                <a:lnTo>
                  <a:pt x="0" y="1234116"/>
                </a:lnTo>
                <a:lnTo>
                  <a:pt x="0" y="1167492"/>
                </a:lnTo>
                <a:cubicBezTo>
                  <a:pt x="0" y="563002"/>
                  <a:pt x="459408" y="65814"/>
                  <a:pt x="1048124" y="6027"/>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26" name="Oval 25">
            <a:extLst>
              <a:ext uri="{FF2B5EF4-FFF2-40B4-BE49-F238E27FC236}">
                <a16:creationId xmlns:a16="http://schemas.microsoft.com/office/drawing/2014/main" id="{9221FFDB-AAE2-5943-97A1-82D66AE05DB4}"/>
              </a:ext>
            </a:extLst>
          </p:cNvPr>
          <p:cNvSpPr/>
          <p:nvPr userDrawn="1"/>
        </p:nvSpPr>
        <p:spPr>
          <a:xfrm>
            <a:off x="10334091" y="2737752"/>
            <a:ext cx="1380830" cy="1380830"/>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rtl="0"/>
            <a:endParaRPr lang="en-GB" noProof="0"/>
          </a:p>
        </p:txBody>
      </p:sp>
      <p:sp>
        <p:nvSpPr>
          <p:cNvPr id="27" name="Freeform 26">
            <a:extLst>
              <a:ext uri="{FF2B5EF4-FFF2-40B4-BE49-F238E27FC236}">
                <a16:creationId xmlns:a16="http://schemas.microsoft.com/office/drawing/2014/main" id="{2E58EEF7-63CA-A845-BAC4-9D3BE05918B5}"/>
              </a:ext>
            </a:extLst>
          </p:cNvPr>
          <p:cNvSpPr/>
          <p:nvPr userDrawn="1"/>
        </p:nvSpPr>
        <p:spPr>
          <a:xfrm rot="16200000" flipH="1">
            <a:off x="10667432" y="5333432"/>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28" name="Freeform 27">
            <a:extLst>
              <a:ext uri="{FF2B5EF4-FFF2-40B4-BE49-F238E27FC236}">
                <a16:creationId xmlns:a16="http://schemas.microsoft.com/office/drawing/2014/main" id="{757A4624-D8ED-2E4B-AF8C-00DFA6A72D5F}"/>
              </a:ext>
            </a:extLst>
          </p:cNvPr>
          <p:cNvSpPr/>
          <p:nvPr userDrawn="1"/>
        </p:nvSpPr>
        <p:spPr>
          <a:xfrm flipV="1">
            <a:off x="9857012" y="3651505"/>
            <a:ext cx="1325563" cy="1325563"/>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29" name="Freeform 28">
            <a:extLst>
              <a:ext uri="{FF2B5EF4-FFF2-40B4-BE49-F238E27FC236}">
                <a16:creationId xmlns:a16="http://schemas.microsoft.com/office/drawing/2014/main" id="{DF312EF8-91BE-5946-BE31-8CFE107A2FEA}"/>
              </a:ext>
            </a:extLst>
          </p:cNvPr>
          <p:cNvSpPr/>
          <p:nvPr userDrawn="1"/>
        </p:nvSpPr>
        <p:spPr>
          <a:xfrm flipH="1" flipV="1">
            <a:off x="9857013" y="4976359"/>
            <a:ext cx="1167494" cy="1881641"/>
          </a:xfrm>
          <a:custGeom>
            <a:avLst/>
            <a:gdLst>
              <a:gd name="connsiteX0" fmla="*/ 1167473 w 1167494"/>
              <a:gd name="connsiteY0" fmla="*/ 0 h 1881641"/>
              <a:gd name="connsiteX1" fmla="*/ 1167493 w 1167494"/>
              <a:gd name="connsiteY1" fmla="*/ 0 h 1881641"/>
              <a:gd name="connsiteX2" fmla="*/ 1167493 w 1167494"/>
              <a:gd name="connsiteY2" fmla="*/ 714148 h 1881641"/>
              <a:gd name="connsiteX3" fmla="*/ 1166666 w 1167494"/>
              <a:gd name="connsiteY3" fmla="*/ 730534 h 1881641"/>
              <a:gd name="connsiteX4" fmla="*/ 1167494 w 1167494"/>
              <a:gd name="connsiteY4" fmla="*/ 730534 h 1881641"/>
              <a:gd name="connsiteX5" fmla="*/ 1167494 w 1167494"/>
              <a:gd name="connsiteY5" fmla="*/ 1378059 h 1881641"/>
              <a:gd name="connsiteX6" fmla="*/ 1167493 w 1167494"/>
              <a:gd name="connsiteY6" fmla="*/ 1378059 h 1881641"/>
              <a:gd name="connsiteX7" fmla="*/ 1167493 w 1167494"/>
              <a:gd name="connsiteY7" fmla="*/ 1881641 h 1881641"/>
              <a:gd name="connsiteX8" fmla="*/ 0 w 1167494"/>
              <a:gd name="connsiteY8" fmla="*/ 1881641 h 1881641"/>
              <a:gd name="connsiteX9" fmla="*/ 0 w 1167494"/>
              <a:gd name="connsiteY9" fmla="*/ 1234116 h 1881641"/>
              <a:gd name="connsiteX10" fmla="*/ 0 w 1167494"/>
              <a:gd name="connsiteY10" fmla="*/ 1167492 h 1881641"/>
              <a:gd name="connsiteX11" fmla="*/ 1048124 w 1167494"/>
              <a:gd name="connsiteY11" fmla="*/ 6027 h 1881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67494" h="1881641">
                <a:moveTo>
                  <a:pt x="1167473" y="0"/>
                </a:moveTo>
                <a:lnTo>
                  <a:pt x="1167493" y="0"/>
                </a:lnTo>
                <a:lnTo>
                  <a:pt x="1167493" y="714148"/>
                </a:lnTo>
                <a:lnTo>
                  <a:pt x="1166666" y="730534"/>
                </a:lnTo>
                <a:lnTo>
                  <a:pt x="1167494" y="730534"/>
                </a:lnTo>
                <a:lnTo>
                  <a:pt x="1167494" y="1378059"/>
                </a:lnTo>
                <a:lnTo>
                  <a:pt x="1167493" y="1378059"/>
                </a:lnTo>
                <a:lnTo>
                  <a:pt x="1167493" y="1881641"/>
                </a:lnTo>
                <a:lnTo>
                  <a:pt x="0" y="1881641"/>
                </a:lnTo>
                <a:lnTo>
                  <a:pt x="0" y="1234116"/>
                </a:lnTo>
                <a:lnTo>
                  <a:pt x="0" y="1167492"/>
                </a:lnTo>
                <a:cubicBezTo>
                  <a:pt x="0" y="563002"/>
                  <a:pt x="459408" y="65814"/>
                  <a:pt x="1048124" y="6027"/>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Tree>
    <p:extLst>
      <p:ext uri="{BB962C8B-B14F-4D97-AF65-F5344CB8AC3E}">
        <p14:creationId xmlns:p14="http://schemas.microsoft.com/office/powerpoint/2010/main" val="31544191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ole team">
    <p:bg>
      <p:bgPr>
        <a:solidFill>
          <a:schemeClr val="accent2"/>
        </a:solidFill>
        <a:effectLst/>
      </p:bgPr>
    </p:bg>
    <p:spTree>
      <p:nvGrpSpPr>
        <p:cNvPr id="1" name=""/>
        <p:cNvGrpSpPr/>
        <p:nvPr/>
      </p:nvGrpSpPr>
      <p:grpSpPr>
        <a:xfrm>
          <a:off x="0" y="0"/>
          <a:ext cx="0" cy="0"/>
          <a:chOff x="0" y="0"/>
          <a:chExt cx="0" cy="0"/>
        </a:xfrm>
      </p:grpSpPr>
      <p:sp>
        <p:nvSpPr>
          <p:cNvPr id="54" name="Title 1">
            <a:extLst>
              <a:ext uri="{FF2B5EF4-FFF2-40B4-BE49-F238E27FC236}">
                <a16:creationId xmlns:a16="http://schemas.microsoft.com/office/drawing/2014/main" id="{6825B690-1AD7-4243-AC42-D2CF19B7B02C}"/>
              </a:ext>
            </a:extLst>
          </p:cNvPr>
          <p:cNvSpPr>
            <a:spLocks noGrp="1"/>
          </p:cNvSpPr>
          <p:nvPr>
            <p:ph type="title"/>
          </p:nvPr>
        </p:nvSpPr>
        <p:spPr>
          <a:xfrm>
            <a:off x="750430" y="381000"/>
            <a:ext cx="10678142" cy="1325563"/>
          </a:xfrm>
        </p:spPr>
        <p:txBody>
          <a:bodyPr lIns="0" rtlCol="0" anchor="b">
            <a:noAutofit/>
          </a:bodyPr>
          <a:lstStyle>
            <a:lvl1pPr>
              <a:defRPr sz="4800" b="1">
                <a:latin typeface="+mj-lt"/>
              </a:defRPr>
            </a:lvl1pPr>
          </a:lstStyle>
          <a:p>
            <a:pPr rtl="0"/>
            <a:r>
              <a:rPr lang="en-GB" noProof="0"/>
              <a:t>Click to edit Master title style</a:t>
            </a:r>
          </a:p>
        </p:txBody>
      </p:sp>
      <p:sp>
        <p:nvSpPr>
          <p:cNvPr id="6" name="Picture Placeholder 23">
            <a:extLst>
              <a:ext uri="{FF2B5EF4-FFF2-40B4-BE49-F238E27FC236}">
                <a16:creationId xmlns:a16="http://schemas.microsoft.com/office/drawing/2014/main" id="{5E48B363-63E8-4F17-842B-53AD935A6529}"/>
              </a:ext>
            </a:extLst>
          </p:cNvPr>
          <p:cNvSpPr>
            <a:spLocks noGrp="1"/>
          </p:cNvSpPr>
          <p:nvPr>
            <p:ph type="pic" sz="quarter" idx="13"/>
          </p:nvPr>
        </p:nvSpPr>
        <p:spPr>
          <a:xfrm>
            <a:off x="750429" y="2068734"/>
            <a:ext cx="904987" cy="905641"/>
          </a:xfrm>
        </p:spPr>
        <p:txBody>
          <a:bodyPr rtlCol="0">
            <a:noAutofit/>
          </a:bodyPr>
          <a:lstStyle>
            <a:lvl1pPr marL="0" indent="0">
              <a:buNone/>
              <a:defRPr sz="1400">
                <a:solidFill>
                  <a:schemeClr val="tx1"/>
                </a:solidFill>
              </a:defRPr>
            </a:lvl1pPr>
          </a:lstStyle>
          <a:p>
            <a:pPr rtl="0"/>
            <a:endParaRPr lang="en-GB" noProof="0"/>
          </a:p>
        </p:txBody>
      </p:sp>
      <p:sp>
        <p:nvSpPr>
          <p:cNvPr id="31" name="Text Placeholder 28">
            <a:extLst>
              <a:ext uri="{FF2B5EF4-FFF2-40B4-BE49-F238E27FC236}">
                <a16:creationId xmlns:a16="http://schemas.microsoft.com/office/drawing/2014/main" id="{1825005B-0520-EC49-9A5C-554CB700387B}"/>
              </a:ext>
            </a:extLst>
          </p:cNvPr>
          <p:cNvSpPr>
            <a:spLocks noGrp="1"/>
          </p:cNvSpPr>
          <p:nvPr>
            <p:ph type="body" sz="quarter" idx="17" hasCustomPrompt="1"/>
          </p:nvPr>
        </p:nvSpPr>
        <p:spPr>
          <a:xfrm>
            <a:off x="750430" y="2994545"/>
            <a:ext cx="2281237" cy="347662"/>
          </a:xfrm>
        </p:spPr>
        <p:txBody>
          <a:bodyPr lIns="0" tIns="0" rIns="0" bIns="0" rtlCol="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rtl="0"/>
            <a:r>
              <a:rPr lang="en-GB" noProof="0"/>
              <a:t>Name</a:t>
            </a:r>
          </a:p>
        </p:txBody>
      </p:sp>
      <p:sp>
        <p:nvSpPr>
          <p:cNvPr id="32" name="Text Placeholder 28">
            <a:extLst>
              <a:ext uri="{FF2B5EF4-FFF2-40B4-BE49-F238E27FC236}">
                <a16:creationId xmlns:a16="http://schemas.microsoft.com/office/drawing/2014/main" id="{B6697B92-AF89-2C46-BC1E-6CB47E8EA421}"/>
              </a:ext>
            </a:extLst>
          </p:cNvPr>
          <p:cNvSpPr>
            <a:spLocks noGrp="1"/>
          </p:cNvSpPr>
          <p:nvPr>
            <p:ph type="body" sz="quarter" idx="18" hasCustomPrompt="1"/>
          </p:nvPr>
        </p:nvSpPr>
        <p:spPr>
          <a:xfrm>
            <a:off x="750429" y="3379791"/>
            <a:ext cx="2281237" cy="347662"/>
          </a:xfrm>
        </p:spPr>
        <p:txBody>
          <a:bodyPr lIns="0" tIns="0" rIns="0" bIns="0" rtlCol="0">
            <a:noAutofit/>
          </a:bodyPr>
          <a:lstStyle>
            <a:lvl1pPr marL="0" indent="0" algn="l">
              <a:lnSpc>
                <a:spcPct val="100000"/>
              </a:lnSpc>
              <a:spcBef>
                <a:spcPts val="0"/>
              </a:spcBef>
              <a:buNone/>
              <a:defRPr sz="1400" b="0" spc="20" baseline="0">
                <a:solidFill>
                  <a:schemeClr val="tx1"/>
                </a:solidFill>
                <a:latin typeface="+mn-lt"/>
              </a:defRPr>
            </a:lvl1pPr>
          </a:lstStyle>
          <a:p>
            <a:pPr lvl="0" rtl="0"/>
            <a:r>
              <a:rPr lang="en-GB" noProof="0"/>
              <a:t>Title</a:t>
            </a:r>
          </a:p>
        </p:txBody>
      </p:sp>
      <p:sp>
        <p:nvSpPr>
          <p:cNvPr id="33" name="Picture Placeholder 23">
            <a:extLst>
              <a:ext uri="{FF2B5EF4-FFF2-40B4-BE49-F238E27FC236}">
                <a16:creationId xmlns:a16="http://schemas.microsoft.com/office/drawing/2014/main" id="{FA9FEBB0-45F1-DF45-89C4-B343F8B20BA0}"/>
              </a:ext>
            </a:extLst>
          </p:cNvPr>
          <p:cNvSpPr>
            <a:spLocks noGrp="1"/>
          </p:cNvSpPr>
          <p:nvPr>
            <p:ph type="pic" sz="quarter" idx="28"/>
          </p:nvPr>
        </p:nvSpPr>
        <p:spPr>
          <a:xfrm>
            <a:off x="3549397" y="2068734"/>
            <a:ext cx="904987" cy="905641"/>
          </a:xfrm>
        </p:spPr>
        <p:txBody>
          <a:bodyPr rtlCol="0">
            <a:noAutofit/>
          </a:bodyPr>
          <a:lstStyle>
            <a:lvl1pPr marL="0" indent="0">
              <a:buNone/>
              <a:defRPr sz="1400">
                <a:solidFill>
                  <a:schemeClr val="tx1"/>
                </a:solidFill>
              </a:defRPr>
            </a:lvl1pPr>
          </a:lstStyle>
          <a:p>
            <a:pPr rtl="0"/>
            <a:endParaRPr lang="en-GB" noProof="0"/>
          </a:p>
        </p:txBody>
      </p:sp>
      <p:sp>
        <p:nvSpPr>
          <p:cNvPr id="34" name="Text Placeholder 28">
            <a:extLst>
              <a:ext uri="{FF2B5EF4-FFF2-40B4-BE49-F238E27FC236}">
                <a16:creationId xmlns:a16="http://schemas.microsoft.com/office/drawing/2014/main" id="{EF331731-A7FC-C245-A9C1-0B1A2E994DB6}"/>
              </a:ext>
            </a:extLst>
          </p:cNvPr>
          <p:cNvSpPr>
            <a:spLocks noGrp="1"/>
          </p:cNvSpPr>
          <p:nvPr>
            <p:ph type="body" sz="quarter" idx="29" hasCustomPrompt="1"/>
          </p:nvPr>
        </p:nvSpPr>
        <p:spPr>
          <a:xfrm>
            <a:off x="3549398" y="2994545"/>
            <a:ext cx="2281237" cy="347662"/>
          </a:xfrm>
        </p:spPr>
        <p:txBody>
          <a:bodyPr lIns="0" tIns="0" rIns="0" bIns="0" rtlCol="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rtl="0"/>
            <a:r>
              <a:rPr lang="en-GB" noProof="0"/>
              <a:t>Name</a:t>
            </a:r>
          </a:p>
        </p:txBody>
      </p:sp>
      <p:sp>
        <p:nvSpPr>
          <p:cNvPr id="35" name="Text Placeholder 28">
            <a:extLst>
              <a:ext uri="{FF2B5EF4-FFF2-40B4-BE49-F238E27FC236}">
                <a16:creationId xmlns:a16="http://schemas.microsoft.com/office/drawing/2014/main" id="{313B974E-E762-EE48-B2DF-C8F10DF73444}"/>
              </a:ext>
            </a:extLst>
          </p:cNvPr>
          <p:cNvSpPr>
            <a:spLocks noGrp="1"/>
          </p:cNvSpPr>
          <p:nvPr>
            <p:ph type="body" sz="quarter" idx="30" hasCustomPrompt="1"/>
          </p:nvPr>
        </p:nvSpPr>
        <p:spPr>
          <a:xfrm>
            <a:off x="3549397" y="3379791"/>
            <a:ext cx="2281237" cy="347662"/>
          </a:xfrm>
        </p:spPr>
        <p:txBody>
          <a:bodyPr lIns="0" tIns="0" rIns="0" bIns="0" rtlCol="0">
            <a:noAutofit/>
          </a:bodyPr>
          <a:lstStyle>
            <a:lvl1pPr marL="0" indent="0" algn="l">
              <a:lnSpc>
                <a:spcPct val="100000"/>
              </a:lnSpc>
              <a:spcBef>
                <a:spcPts val="0"/>
              </a:spcBef>
              <a:buNone/>
              <a:defRPr sz="1400" b="0" spc="20" baseline="0">
                <a:solidFill>
                  <a:schemeClr val="tx1"/>
                </a:solidFill>
                <a:latin typeface="+mn-lt"/>
              </a:defRPr>
            </a:lvl1pPr>
          </a:lstStyle>
          <a:p>
            <a:pPr lvl="0" rtl="0"/>
            <a:r>
              <a:rPr lang="en-GB" noProof="0"/>
              <a:t>Title</a:t>
            </a:r>
          </a:p>
        </p:txBody>
      </p:sp>
      <p:sp>
        <p:nvSpPr>
          <p:cNvPr id="36" name="Picture Placeholder 23">
            <a:extLst>
              <a:ext uri="{FF2B5EF4-FFF2-40B4-BE49-F238E27FC236}">
                <a16:creationId xmlns:a16="http://schemas.microsoft.com/office/drawing/2014/main" id="{8BA62E8C-79E6-D245-B706-FFB1E051B2D6}"/>
              </a:ext>
            </a:extLst>
          </p:cNvPr>
          <p:cNvSpPr>
            <a:spLocks noGrp="1"/>
          </p:cNvSpPr>
          <p:nvPr>
            <p:ph type="pic" sz="quarter" idx="31"/>
          </p:nvPr>
        </p:nvSpPr>
        <p:spPr>
          <a:xfrm>
            <a:off x="6348367" y="2068734"/>
            <a:ext cx="904987" cy="905641"/>
          </a:xfrm>
        </p:spPr>
        <p:txBody>
          <a:bodyPr rtlCol="0">
            <a:noAutofit/>
          </a:bodyPr>
          <a:lstStyle>
            <a:lvl1pPr marL="0" indent="0">
              <a:buNone/>
              <a:defRPr sz="1400">
                <a:solidFill>
                  <a:schemeClr val="tx1"/>
                </a:solidFill>
              </a:defRPr>
            </a:lvl1pPr>
          </a:lstStyle>
          <a:p>
            <a:pPr rtl="0"/>
            <a:endParaRPr lang="en-GB" noProof="0"/>
          </a:p>
        </p:txBody>
      </p:sp>
      <p:sp>
        <p:nvSpPr>
          <p:cNvPr id="37" name="Text Placeholder 28">
            <a:extLst>
              <a:ext uri="{FF2B5EF4-FFF2-40B4-BE49-F238E27FC236}">
                <a16:creationId xmlns:a16="http://schemas.microsoft.com/office/drawing/2014/main" id="{4199EE50-5386-0446-8ADA-23C1B0D6EA4F}"/>
              </a:ext>
            </a:extLst>
          </p:cNvPr>
          <p:cNvSpPr>
            <a:spLocks noGrp="1"/>
          </p:cNvSpPr>
          <p:nvPr>
            <p:ph type="body" sz="quarter" idx="32" hasCustomPrompt="1"/>
          </p:nvPr>
        </p:nvSpPr>
        <p:spPr>
          <a:xfrm>
            <a:off x="6348368" y="2994545"/>
            <a:ext cx="2281237" cy="347662"/>
          </a:xfrm>
        </p:spPr>
        <p:txBody>
          <a:bodyPr lIns="0" tIns="0" rIns="0" bIns="0" rtlCol="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rtl="0"/>
            <a:r>
              <a:rPr lang="en-GB" noProof="0"/>
              <a:t>Name</a:t>
            </a:r>
          </a:p>
        </p:txBody>
      </p:sp>
      <p:sp>
        <p:nvSpPr>
          <p:cNvPr id="38" name="Text Placeholder 28">
            <a:extLst>
              <a:ext uri="{FF2B5EF4-FFF2-40B4-BE49-F238E27FC236}">
                <a16:creationId xmlns:a16="http://schemas.microsoft.com/office/drawing/2014/main" id="{478AB5CA-B5A5-934D-BF51-1485953A703D}"/>
              </a:ext>
            </a:extLst>
          </p:cNvPr>
          <p:cNvSpPr>
            <a:spLocks noGrp="1"/>
          </p:cNvSpPr>
          <p:nvPr>
            <p:ph type="body" sz="quarter" idx="33" hasCustomPrompt="1"/>
          </p:nvPr>
        </p:nvSpPr>
        <p:spPr>
          <a:xfrm>
            <a:off x="6348367" y="3379791"/>
            <a:ext cx="2281237" cy="347662"/>
          </a:xfrm>
        </p:spPr>
        <p:txBody>
          <a:bodyPr lIns="0" tIns="0" rIns="0" bIns="0" rtlCol="0">
            <a:noAutofit/>
          </a:bodyPr>
          <a:lstStyle>
            <a:lvl1pPr marL="0" indent="0" algn="l">
              <a:lnSpc>
                <a:spcPct val="100000"/>
              </a:lnSpc>
              <a:spcBef>
                <a:spcPts val="0"/>
              </a:spcBef>
              <a:buNone/>
              <a:defRPr sz="1400" b="0" spc="20" baseline="0">
                <a:solidFill>
                  <a:schemeClr val="tx1"/>
                </a:solidFill>
                <a:latin typeface="+mn-lt"/>
              </a:defRPr>
            </a:lvl1pPr>
          </a:lstStyle>
          <a:p>
            <a:pPr lvl="0" rtl="0"/>
            <a:r>
              <a:rPr lang="en-GB" noProof="0"/>
              <a:t>Title</a:t>
            </a:r>
          </a:p>
        </p:txBody>
      </p:sp>
      <p:sp>
        <p:nvSpPr>
          <p:cNvPr id="39" name="Picture Placeholder 23">
            <a:extLst>
              <a:ext uri="{FF2B5EF4-FFF2-40B4-BE49-F238E27FC236}">
                <a16:creationId xmlns:a16="http://schemas.microsoft.com/office/drawing/2014/main" id="{3D78BE06-1FC7-3C43-BD15-F4137B564B58}"/>
              </a:ext>
            </a:extLst>
          </p:cNvPr>
          <p:cNvSpPr>
            <a:spLocks noGrp="1"/>
          </p:cNvSpPr>
          <p:nvPr>
            <p:ph type="pic" sz="quarter" idx="34"/>
          </p:nvPr>
        </p:nvSpPr>
        <p:spPr>
          <a:xfrm>
            <a:off x="9147335" y="2068734"/>
            <a:ext cx="904987" cy="905641"/>
          </a:xfrm>
        </p:spPr>
        <p:txBody>
          <a:bodyPr rtlCol="0">
            <a:noAutofit/>
          </a:bodyPr>
          <a:lstStyle>
            <a:lvl1pPr marL="0" indent="0">
              <a:buNone/>
              <a:defRPr sz="1400">
                <a:solidFill>
                  <a:schemeClr val="tx1"/>
                </a:solidFill>
              </a:defRPr>
            </a:lvl1pPr>
          </a:lstStyle>
          <a:p>
            <a:pPr rtl="0"/>
            <a:endParaRPr lang="en-GB" noProof="0"/>
          </a:p>
        </p:txBody>
      </p:sp>
      <p:sp>
        <p:nvSpPr>
          <p:cNvPr id="40" name="Text Placeholder 28">
            <a:extLst>
              <a:ext uri="{FF2B5EF4-FFF2-40B4-BE49-F238E27FC236}">
                <a16:creationId xmlns:a16="http://schemas.microsoft.com/office/drawing/2014/main" id="{14F01FCC-4797-0343-8739-20331C751C18}"/>
              </a:ext>
            </a:extLst>
          </p:cNvPr>
          <p:cNvSpPr>
            <a:spLocks noGrp="1"/>
          </p:cNvSpPr>
          <p:nvPr>
            <p:ph type="body" sz="quarter" idx="35" hasCustomPrompt="1"/>
          </p:nvPr>
        </p:nvSpPr>
        <p:spPr>
          <a:xfrm>
            <a:off x="9147336" y="2994545"/>
            <a:ext cx="2281237" cy="347662"/>
          </a:xfrm>
        </p:spPr>
        <p:txBody>
          <a:bodyPr lIns="0" tIns="0" rIns="0" bIns="0" rtlCol="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rtl="0"/>
            <a:r>
              <a:rPr lang="en-GB" noProof="0"/>
              <a:t>Name</a:t>
            </a:r>
          </a:p>
        </p:txBody>
      </p:sp>
      <p:sp>
        <p:nvSpPr>
          <p:cNvPr id="41" name="Text Placeholder 28">
            <a:extLst>
              <a:ext uri="{FF2B5EF4-FFF2-40B4-BE49-F238E27FC236}">
                <a16:creationId xmlns:a16="http://schemas.microsoft.com/office/drawing/2014/main" id="{33FBE6CA-EC7A-1A4B-ADA3-6B78F2DE09C2}"/>
              </a:ext>
            </a:extLst>
          </p:cNvPr>
          <p:cNvSpPr>
            <a:spLocks noGrp="1"/>
          </p:cNvSpPr>
          <p:nvPr>
            <p:ph type="body" sz="quarter" idx="36" hasCustomPrompt="1"/>
          </p:nvPr>
        </p:nvSpPr>
        <p:spPr>
          <a:xfrm>
            <a:off x="9147335" y="3379791"/>
            <a:ext cx="2281237" cy="347662"/>
          </a:xfrm>
        </p:spPr>
        <p:txBody>
          <a:bodyPr lIns="0" tIns="0" rIns="0" bIns="0" rtlCol="0">
            <a:noAutofit/>
          </a:bodyPr>
          <a:lstStyle>
            <a:lvl1pPr marL="0" indent="0" algn="l">
              <a:lnSpc>
                <a:spcPct val="100000"/>
              </a:lnSpc>
              <a:spcBef>
                <a:spcPts val="0"/>
              </a:spcBef>
              <a:buNone/>
              <a:defRPr sz="1400" b="0" spc="20" baseline="0">
                <a:solidFill>
                  <a:schemeClr val="tx1"/>
                </a:solidFill>
                <a:latin typeface="+mn-lt"/>
              </a:defRPr>
            </a:lvl1pPr>
          </a:lstStyle>
          <a:p>
            <a:pPr lvl="0" rtl="0"/>
            <a:r>
              <a:rPr lang="en-GB" noProof="0"/>
              <a:t>Title</a:t>
            </a:r>
          </a:p>
        </p:txBody>
      </p:sp>
      <p:sp>
        <p:nvSpPr>
          <p:cNvPr id="42" name="Picture Placeholder 23">
            <a:extLst>
              <a:ext uri="{FF2B5EF4-FFF2-40B4-BE49-F238E27FC236}">
                <a16:creationId xmlns:a16="http://schemas.microsoft.com/office/drawing/2014/main" id="{6DD7CCE4-AD48-B64F-909E-F88961FBDFC5}"/>
              </a:ext>
            </a:extLst>
          </p:cNvPr>
          <p:cNvSpPr>
            <a:spLocks noGrp="1"/>
          </p:cNvSpPr>
          <p:nvPr>
            <p:ph type="pic" sz="quarter" idx="37"/>
          </p:nvPr>
        </p:nvSpPr>
        <p:spPr>
          <a:xfrm>
            <a:off x="750429" y="4118551"/>
            <a:ext cx="904987" cy="905641"/>
          </a:xfrm>
        </p:spPr>
        <p:txBody>
          <a:bodyPr rtlCol="0">
            <a:noAutofit/>
          </a:bodyPr>
          <a:lstStyle>
            <a:lvl1pPr marL="0" indent="0">
              <a:buNone/>
              <a:defRPr sz="1400">
                <a:solidFill>
                  <a:schemeClr val="tx1"/>
                </a:solidFill>
              </a:defRPr>
            </a:lvl1pPr>
          </a:lstStyle>
          <a:p>
            <a:pPr rtl="0"/>
            <a:endParaRPr lang="en-GB" noProof="0"/>
          </a:p>
        </p:txBody>
      </p:sp>
      <p:sp>
        <p:nvSpPr>
          <p:cNvPr id="43" name="Text Placeholder 28">
            <a:extLst>
              <a:ext uri="{FF2B5EF4-FFF2-40B4-BE49-F238E27FC236}">
                <a16:creationId xmlns:a16="http://schemas.microsoft.com/office/drawing/2014/main" id="{C076E7E2-3D95-EA47-BF86-444615F1F141}"/>
              </a:ext>
            </a:extLst>
          </p:cNvPr>
          <p:cNvSpPr>
            <a:spLocks noGrp="1"/>
          </p:cNvSpPr>
          <p:nvPr>
            <p:ph type="body" sz="quarter" idx="38" hasCustomPrompt="1"/>
          </p:nvPr>
        </p:nvSpPr>
        <p:spPr>
          <a:xfrm>
            <a:off x="750430" y="5044362"/>
            <a:ext cx="2281237" cy="347662"/>
          </a:xfrm>
        </p:spPr>
        <p:txBody>
          <a:bodyPr lIns="0" tIns="0" rIns="0" bIns="0" rtlCol="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rtl="0"/>
            <a:r>
              <a:rPr lang="en-GB" noProof="0"/>
              <a:t>Name</a:t>
            </a:r>
          </a:p>
        </p:txBody>
      </p:sp>
      <p:sp>
        <p:nvSpPr>
          <p:cNvPr id="44" name="Text Placeholder 28">
            <a:extLst>
              <a:ext uri="{FF2B5EF4-FFF2-40B4-BE49-F238E27FC236}">
                <a16:creationId xmlns:a16="http://schemas.microsoft.com/office/drawing/2014/main" id="{612499D2-373C-3940-97A5-FCA8B245BE45}"/>
              </a:ext>
            </a:extLst>
          </p:cNvPr>
          <p:cNvSpPr>
            <a:spLocks noGrp="1"/>
          </p:cNvSpPr>
          <p:nvPr>
            <p:ph type="body" sz="quarter" idx="39" hasCustomPrompt="1"/>
          </p:nvPr>
        </p:nvSpPr>
        <p:spPr>
          <a:xfrm>
            <a:off x="750429" y="5429608"/>
            <a:ext cx="2281237" cy="347662"/>
          </a:xfrm>
        </p:spPr>
        <p:txBody>
          <a:bodyPr lIns="0" tIns="0" rIns="0" bIns="0" rtlCol="0">
            <a:noAutofit/>
          </a:bodyPr>
          <a:lstStyle>
            <a:lvl1pPr marL="0" indent="0" algn="l">
              <a:lnSpc>
                <a:spcPct val="100000"/>
              </a:lnSpc>
              <a:spcBef>
                <a:spcPts val="0"/>
              </a:spcBef>
              <a:buNone/>
              <a:defRPr sz="1400" b="0" spc="20" baseline="0">
                <a:solidFill>
                  <a:schemeClr val="tx1"/>
                </a:solidFill>
                <a:latin typeface="+mn-lt"/>
              </a:defRPr>
            </a:lvl1pPr>
          </a:lstStyle>
          <a:p>
            <a:pPr lvl="0" rtl="0"/>
            <a:r>
              <a:rPr lang="en-GB" noProof="0"/>
              <a:t>Title</a:t>
            </a:r>
          </a:p>
        </p:txBody>
      </p:sp>
      <p:sp>
        <p:nvSpPr>
          <p:cNvPr id="45" name="Picture Placeholder 23">
            <a:extLst>
              <a:ext uri="{FF2B5EF4-FFF2-40B4-BE49-F238E27FC236}">
                <a16:creationId xmlns:a16="http://schemas.microsoft.com/office/drawing/2014/main" id="{24B34D6D-4F7E-3942-B8D7-9970BDE53C10}"/>
              </a:ext>
            </a:extLst>
          </p:cNvPr>
          <p:cNvSpPr>
            <a:spLocks noGrp="1"/>
          </p:cNvSpPr>
          <p:nvPr>
            <p:ph type="pic" sz="quarter" idx="40"/>
          </p:nvPr>
        </p:nvSpPr>
        <p:spPr>
          <a:xfrm>
            <a:off x="3549397" y="4118551"/>
            <a:ext cx="904987" cy="905641"/>
          </a:xfrm>
        </p:spPr>
        <p:txBody>
          <a:bodyPr rtlCol="0">
            <a:noAutofit/>
          </a:bodyPr>
          <a:lstStyle>
            <a:lvl1pPr marL="0" indent="0">
              <a:buNone/>
              <a:defRPr sz="1400">
                <a:solidFill>
                  <a:schemeClr val="tx1"/>
                </a:solidFill>
              </a:defRPr>
            </a:lvl1pPr>
          </a:lstStyle>
          <a:p>
            <a:pPr rtl="0"/>
            <a:endParaRPr lang="en-GB" noProof="0"/>
          </a:p>
        </p:txBody>
      </p:sp>
      <p:sp>
        <p:nvSpPr>
          <p:cNvPr id="46" name="Text Placeholder 28">
            <a:extLst>
              <a:ext uri="{FF2B5EF4-FFF2-40B4-BE49-F238E27FC236}">
                <a16:creationId xmlns:a16="http://schemas.microsoft.com/office/drawing/2014/main" id="{D34EDB1D-7E85-D242-B6AE-F6D6907D325A}"/>
              </a:ext>
            </a:extLst>
          </p:cNvPr>
          <p:cNvSpPr>
            <a:spLocks noGrp="1"/>
          </p:cNvSpPr>
          <p:nvPr>
            <p:ph type="body" sz="quarter" idx="41" hasCustomPrompt="1"/>
          </p:nvPr>
        </p:nvSpPr>
        <p:spPr>
          <a:xfrm>
            <a:off x="3549398" y="5044362"/>
            <a:ext cx="2281237" cy="347662"/>
          </a:xfrm>
        </p:spPr>
        <p:txBody>
          <a:bodyPr lIns="0" tIns="0" rIns="0" bIns="0" rtlCol="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rtl="0"/>
            <a:r>
              <a:rPr lang="en-GB" noProof="0"/>
              <a:t>Name</a:t>
            </a:r>
          </a:p>
        </p:txBody>
      </p:sp>
      <p:sp>
        <p:nvSpPr>
          <p:cNvPr id="47" name="Text Placeholder 28">
            <a:extLst>
              <a:ext uri="{FF2B5EF4-FFF2-40B4-BE49-F238E27FC236}">
                <a16:creationId xmlns:a16="http://schemas.microsoft.com/office/drawing/2014/main" id="{3E3BFFF0-114B-6D42-B5E0-8020AC2E26BF}"/>
              </a:ext>
            </a:extLst>
          </p:cNvPr>
          <p:cNvSpPr>
            <a:spLocks noGrp="1"/>
          </p:cNvSpPr>
          <p:nvPr>
            <p:ph type="body" sz="quarter" idx="42" hasCustomPrompt="1"/>
          </p:nvPr>
        </p:nvSpPr>
        <p:spPr>
          <a:xfrm>
            <a:off x="3549397" y="5429608"/>
            <a:ext cx="2281237" cy="347662"/>
          </a:xfrm>
        </p:spPr>
        <p:txBody>
          <a:bodyPr lIns="0" tIns="0" rIns="0" bIns="0" rtlCol="0">
            <a:noAutofit/>
          </a:bodyPr>
          <a:lstStyle>
            <a:lvl1pPr marL="0" indent="0" algn="l">
              <a:lnSpc>
                <a:spcPct val="100000"/>
              </a:lnSpc>
              <a:spcBef>
                <a:spcPts val="0"/>
              </a:spcBef>
              <a:buNone/>
              <a:defRPr sz="1400" b="0" spc="20" baseline="0">
                <a:solidFill>
                  <a:schemeClr val="tx1"/>
                </a:solidFill>
                <a:latin typeface="+mn-lt"/>
              </a:defRPr>
            </a:lvl1pPr>
          </a:lstStyle>
          <a:p>
            <a:pPr lvl="0" rtl="0"/>
            <a:r>
              <a:rPr lang="en-GB" noProof="0"/>
              <a:t>Title</a:t>
            </a:r>
          </a:p>
        </p:txBody>
      </p:sp>
      <p:sp>
        <p:nvSpPr>
          <p:cNvPr id="48" name="Picture Placeholder 23">
            <a:extLst>
              <a:ext uri="{FF2B5EF4-FFF2-40B4-BE49-F238E27FC236}">
                <a16:creationId xmlns:a16="http://schemas.microsoft.com/office/drawing/2014/main" id="{EB4488EE-E854-724E-95AE-B9943EE249EA}"/>
              </a:ext>
            </a:extLst>
          </p:cNvPr>
          <p:cNvSpPr>
            <a:spLocks noGrp="1"/>
          </p:cNvSpPr>
          <p:nvPr>
            <p:ph type="pic" sz="quarter" idx="43"/>
          </p:nvPr>
        </p:nvSpPr>
        <p:spPr>
          <a:xfrm>
            <a:off x="6348367" y="4118551"/>
            <a:ext cx="904987" cy="905641"/>
          </a:xfrm>
        </p:spPr>
        <p:txBody>
          <a:bodyPr rtlCol="0">
            <a:noAutofit/>
          </a:bodyPr>
          <a:lstStyle>
            <a:lvl1pPr marL="0" indent="0">
              <a:buNone/>
              <a:defRPr sz="1400">
                <a:solidFill>
                  <a:schemeClr val="tx1"/>
                </a:solidFill>
              </a:defRPr>
            </a:lvl1pPr>
          </a:lstStyle>
          <a:p>
            <a:pPr rtl="0"/>
            <a:endParaRPr lang="en-GB" noProof="0"/>
          </a:p>
        </p:txBody>
      </p:sp>
      <p:sp>
        <p:nvSpPr>
          <p:cNvPr id="49" name="Text Placeholder 28">
            <a:extLst>
              <a:ext uri="{FF2B5EF4-FFF2-40B4-BE49-F238E27FC236}">
                <a16:creationId xmlns:a16="http://schemas.microsoft.com/office/drawing/2014/main" id="{C5551B4D-583E-D644-9069-EC096CE76F50}"/>
              </a:ext>
            </a:extLst>
          </p:cNvPr>
          <p:cNvSpPr>
            <a:spLocks noGrp="1"/>
          </p:cNvSpPr>
          <p:nvPr>
            <p:ph type="body" sz="quarter" idx="44" hasCustomPrompt="1"/>
          </p:nvPr>
        </p:nvSpPr>
        <p:spPr>
          <a:xfrm>
            <a:off x="6348368" y="5044362"/>
            <a:ext cx="2281237" cy="347662"/>
          </a:xfrm>
        </p:spPr>
        <p:txBody>
          <a:bodyPr lIns="0" tIns="0" rIns="0" bIns="0" rtlCol="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rtl="0"/>
            <a:r>
              <a:rPr lang="en-GB" noProof="0"/>
              <a:t>Name</a:t>
            </a:r>
          </a:p>
        </p:txBody>
      </p:sp>
      <p:sp>
        <p:nvSpPr>
          <p:cNvPr id="50" name="Text Placeholder 28">
            <a:extLst>
              <a:ext uri="{FF2B5EF4-FFF2-40B4-BE49-F238E27FC236}">
                <a16:creationId xmlns:a16="http://schemas.microsoft.com/office/drawing/2014/main" id="{E30C4783-1643-2243-BB4F-E99E04D9216B}"/>
              </a:ext>
            </a:extLst>
          </p:cNvPr>
          <p:cNvSpPr>
            <a:spLocks noGrp="1"/>
          </p:cNvSpPr>
          <p:nvPr>
            <p:ph type="body" sz="quarter" idx="45" hasCustomPrompt="1"/>
          </p:nvPr>
        </p:nvSpPr>
        <p:spPr>
          <a:xfrm>
            <a:off x="6348367" y="5429608"/>
            <a:ext cx="2281237" cy="347662"/>
          </a:xfrm>
        </p:spPr>
        <p:txBody>
          <a:bodyPr lIns="0" tIns="0" rIns="0" bIns="0" rtlCol="0">
            <a:noAutofit/>
          </a:bodyPr>
          <a:lstStyle>
            <a:lvl1pPr marL="0" indent="0" algn="l">
              <a:lnSpc>
                <a:spcPct val="100000"/>
              </a:lnSpc>
              <a:spcBef>
                <a:spcPts val="0"/>
              </a:spcBef>
              <a:buNone/>
              <a:defRPr sz="1400" b="0" spc="20" baseline="0">
                <a:solidFill>
                  <a:schemeClr val="tx1"/>
                </a:solidFill>
                <a:latin typeface="+mn-lt"/>
              </a:defRPr>
            </a:lvl1pPr>
          </a:lstStyle>
          <a:p>
            <a:pPr lvl="0" rtl="0"/>
            <a:r>
              <a:rPr lang="en-GB" noProof="0"/>
              <a:t>Title</a:t>
            </a:r>
          </a:p>
        </p:txBody>
      </p:sp>
      <p:sp>
        <p:nvSpPr>
          <p:cNvPr id="51" name="Picture Placeholder 23">
            <a:extLst>
              <a:ext uri="{FF2B5EF4-FFF2-40B4-BE49-F238E27FC236}">
                <a16:creationId xmlns:a16="http://schemas.microsoft.com/office/drawing/2014/main" id="{7BBADCE0-02E8-3249-8CBA-17D3783DFE70}"/>
              </a:ext>
            </a:extLst>
          </p:cNvPr>
          <p:cNvSpPr>
            <a:spLocks noGrp="1"/>
          </p:cNvSpPr>
          <p:nvPr>
            <p:ph type="pic" sz="quarter" idx="46"/>
          </p:nvPr>
        </p:nvSpPr>
        <p:spPr>
          <a:xfrm>
            <a:off x="9147335" y="4118551"/>
            <a:ext cx="904987" cy="905641"/>
          </a:xfrm>
        </p:spPr>
        <p:txBody>
          <a:bodyPr rtlCol="0">
            <a:noAutofit/>
          </a:bodyPr>
          <a:lstStyle>
            <a:lvl1pPr marL="0" indent="0">
              <a:buNone/>
              <a:defRPr sz="1400">
                <a:solidFill>
                  <a:schemeClr val="tx1"/>
                </a:solidFill>
              </a:defRPr>
            </a:lvl1pPr>
          </a:lstStyle>
          <a:p>
            <a:pPr rtl="0"/>
            <a:endParaRPr lang="en-GB" noProof="0"/>
          </a:p>
        </p:txBody>
      </p:sp>
      <p:sp>
        <p:nvSpPr>
          <p:cNvPr id="52" name="Text Placeholder 28">
            <a:extLst>
              <a:ext uri="{FF2B5EF4-FFF2-40B4-BE49-F238E27FC236}">
                <a16:creationId xmlns:a16="http://schemas.microsoft.com/office/drawing/2014/main" id="{8D294C40-97E4-FF4F-8A02-10FC7D0EE8B0}"/>
              </a:ext>
            </a:extLst>
          </p:cNvPr>
          <p:cNvSpPr>
            <a:spLocks noGrp="1"/>
          </p:cNvSpPr>
          <p:nvPr>
            <p:ph type="body" sz="quarter" idx="47" hasCustomPrompt="1"/>
          </p:nvPr>
        </p:nvSpPr>
        <p:spPr>
          <a:xfrm>
            <a:off x="9147336" y="5044362"/>
            <a:ext cx="2281237" cy="347662"/>
          </a:xfrm>
        </p:spPr>
        <p:txBody>
          <a:bodyPr lIns="0" tIns="0" rIns="0" bIns="0" rtlCol="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rtl="0"/>
            <a:r>
              <a:rPr lang="en-GB" noProof="0"/>
              <a:t>Name</a:t>
            </a:r>
          </a:p>
        </p:txBody>
      </p:sp>
      <p:sp>
        <p:nvSpPr>
          <p:cNvPr id="53" name="Text Placeholder 28">
            <a:extLst>
              <a:ext uri="{FF2B5EF4-FFF2-40B4-BE49-F238E27FC236}">
                <a16:creationId xmlns:a16="http://schemas.microsoft.com/office/drawing/2014/main" id="{8B38241F-01B5-574C-A827-67C6352C463C}"/>
              </a:ext>
            </a:extLst>
          </p:cNvPr>
          <p:cNvSpPr>
            <a:spLocks noGrp="1"/>
          </p:cNvSpPr>
          <p:nvPr>
            <p:ph type="body" sz="quarter" idx="48" hasCustomPrompt="1"/>
          </p:nvPr>
        </p:nvSpPr>
        <p:spPr>
          <a:xfrm>
            <a:off x="9147335" y="5429608"/>
            <a:ext cx="2281237" cy="347662"/>
          </a:xfrm>
        </p:spPr>
        <p:txBody>
          <a:bodyPr lIns="0" tIns="0" rIns="0" bIns="0" rtlCol="0">
            <a:noAutofit/>
          </a:bodyPr>
          <a:lstStyle>
            <a:lvl1pPr marL="0" indent="0" algn="l">
              <a:lnSpc>
                <a:spcPct val="100000"/>
              </a:lnSpc>
              <a:spcBef>
                <a:spcPts val="0"/>
              </a:spcBef>
              <a:buNone/>
              <a:defRPr sz="1400" b="0" spc="20" baseline="0">
                <a:solidFill>
                  <a:schemeClr val="tx1"/>
                </a:solidFill>
                <a:latin typeface="+mn-lt"/>
              </a:defRPr>
            </a:lvl1pPr>
          </a:lstStyle>
          <a:p>
            <a:pPr lvl="0" rtl="0"/>
            <a:r>
              <a:rPr lang="en-GB" noProof="0"/>
              <a:t>Title</a:t>
            </a:r>
          </a:p>
        </p:txBody>
      </p:sp>
      <p:sp>
        <p:nvSpPr>
          <p:cNvPr id="18" name="Date Placeholder 17">
            <a:extLst>
              <a:ext uri="{FF2B5EF4-FFF2-40B4-BE49-F238E27FC236}">
                <a16:creationId xmlns:a16="http://schemas.microsoft.com/office/drawing/2014/main" id="{30445668-2DC5-E84C-8B16-922BC95F13F2}"/>
              </a:ext>
            </a:extLst>
          </p:cNvPr>
          <p:cNvSpPr>
            <a:spLocks noGrp="1"/>
          </p:cNvSpPr>
          <p:nvPr>
            <p:ph type="dt" sz="half" idx="25"/>
          </p:nvPr>
        </p:nvSpPr>
        <p:spPr/>
        <p:txBody>
          <a:bodyPr rtlCol="0">
            <a:noAutofit/>
          </a:bodyPr>
          <a:lstStyle>
            <a:lvl1pPr>
              <a:defRPr>
                <a:solidFill>
                  <a:schemeClr val="accent3"/>
                </a:solidFill>
                <a:latin typeface="+mn-lt"/>
              </a:defRPr>
            </a:lvl1pPr>
          </a:lstStyle>
          <a:p>
            <a:pPr rtl="0"/>
            <a:fld id="{975CEC1F-EF25-4059-ABBA-8FEB7C2BFD5C}" type="datetime1">
              <a:rPr lang="en-GB" noProof="0" smtClean="0"/>
              <a:t>22/01/2026</a:t>
            </a:fld>
            <a:endParaRPr lang="en-GB" noProof="0"/>
          </a:p>
        </p:txBody>
      </p:sp>
      <p:sp>
        <p:nvSpPr>
          <p:cNvPr id="22" name="Footer Placeholder 21">
            <a:extLst>
              <a:ext uri="{FF2B5EF4-FFF2-40B4-BE49-F238E27FC236}">
                <a16:creationId xmlns:a16="http://schemas.microsoft.com/office/drawing/2014/main" id="{D9227732-A878-814C-8621-64ED1B2CCF9F}"/>
              </a:ext>
            </a:extLst>
          </p:cNvPr>
          <p:cNvSpPr>
            <a:spLocks noGrp="1"/>
          </p:cNvSpPr>
          <p:nvPr>
            <p:ph type="ftr" sz="quarter" idx="26"/>
          </p:nvPr>
        </p:nvSpPr>
        <p:spPr/>
        <p:txBody>
          <a:bodyPr rtlCol="0">
            <a:noAutofit/>
          </a:bodyPr>
          <a:lstStyle>
            <a:lvl1pPr>
              <a:defRPr>
                <a:solidFill>
                  <a:schemeClr val="accent3"/>
                </a:solidFill>
                <a:latin typeface="+mn-lt"/>
              </a:defRPr>
            </a:lvl1pPr>
          </a:lstStyle>
          <a:p>
            <a:pPr rtl="0"/>
            <a:r>
              <a:rPr lang="en-GB" noProof="0"/>
              <a:t>PRESENTATION TITLE</a:t>
            </a:r>
          </a:p>
        </p:txBody>
      </p:sp>
      <p:sp>
        <p:nvSpPr>
          <p:cNvPr id="23" name="Slide Number Placeholder 22">
            <a:extLst>
              <a:ext uri="{FF2B5EF4-FFF2-40B4-BE49-F238E27FC236}">
                <a16:creationId xmlns:a16="http://schemas.microsoft.com/office/drawing/2014/main" id="{CE9F02AC-6DFB-0C47-BC8E-4B0594007F33}"/>
              </a:ext>
            </a:extLst>
          </p:cNvPr>
          <p:cNvSpPr>
            <a:spLocks noGrp="1"/>
          </p:cNvSpPr>
          <p:nvPr>
            <p:ph type="sldNum" sz="quarter" idx="27"/>
          </p:nvPr>
        </p:nvSpPr>
        <p:spPr/>
        <p:txBody>
          <a:bodyPr rtlCol="0">
            <a:noAutofit/>
          </a:bodyPr>
          <a:lstStyle>
            <a:lvl1pPr>
              <a:defRPr>
                <a:solidFill>
                  <a:schemeClr val="accent3"/>
                </a:solidFill>
                <a:latin typeface="+mn-lt"/>
              </a:defRPr>
            </a:lvl1pPr>
          </a:lstStyle>
          <a:p>
            <a:pPr rtl="0"/>
            <a:fld id="{294A09A9-5501-47C1-A89A-A340965A2BE2}" type="slidenum">
              <a:rPr lang="en-GB" noProof="0" smtClean="0"/>
              <a:pPr rtl="0"/>
              <a:t>‹#›</a:t>
            </a:fld>
            <a:endParaRPr lang="en-GB" noProof="0"/>
          </a:p>
        </p:txBody>
      </p:sp>
    </p:spTree>
    <p:extLst>
      <p:ext uri="{BB962C8B-B14F-4D97-AF65-F5344CB8AC3E}">
        <p14:creationId xmlns:p14="http://schemas.microsoft.com/office/powerpoint/2010/main" val="20057219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Timeline">
    <p:bg>
      <p:bgPr>
        <a:solidFill>
          <a:schemeClr val="accent1"/>
        </a:solidFill>
        <a:effectLst/>
      </p:bgPr>
    </p:bg>
    <p:spTree>
      <p:nvGrpSpPr>
        <p:cNvPr id="1" name=""/>
        <p:cNvGrpSpPr/>
        <p:nvPr/>
      </p:nvGrpSpPr>
      <p:grpSpPr>
        <a:xfrm>
          <a:off x="0" y="0"/>
          <a:ext cx="0" cy="0"/>
          <a:chOff x="0" y="0"/>
          <a:chExt cx="0" cy="0"/>
        </a:xfrm>
      </p:grpSpPr>
      <p:sp>
        <p:nvSpPr>
          <p:cNvPr id="4" name="Freeform 3">
            <a:extLst>
              <a:ext uri="{FF2B5EF4-FFF2-40B4-BE49-F238E27FC236}">
                <a16:creationId xmlns:a16="http://schemas.microsoft.com/office/drawing/2014/main" id="{6A7F6A3F-E1DD-A246-9A6D-5F9B18BA2588}"/>
              </a:ext>
            </a:extLst>
          </p:cNvPr>
          <p:cNvSpPr/>
          <p:nvPr userDrawn="1"/>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5" name="Freeform 4">
            <a:extLst>
              <a:ext uri="{FF2B5EF4-FFF2-40B4-BE49-F238E27FC236}">
                <a16:creationId xmlns:a16="http://schemas.microsoft.com/office/drawing/2014/main" id="{055FD0FC-C8FF-6741-A364-A29CDC6F9495}"/>
              </a:ext>
            </a:extLst>
          </p:cNvPr>
          <p:cNvSpPr/>
          <p:nvPr userDrawn="1"/>
        </p:nvSpPr>
        <p:spPr>
          <a:xfrm rot="5400000" flipH="1">
            <a:off x="1"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167492" y="381000"/>
            <a:ext cx="9779183" cy="1325563"/>
          </a:xfrm>
        </p:spPr>
        <p:txBody>
          <a:bodyPr rtlCol="0" anchor="b">
            <a:noAutofit/>
          </a:bodyPr>
          <a:lstStyle>
            <a:lvl1pPr>
              <a:defRPr sz="4800" b="1">
                <a:solidFill>
                  <a:schemeClr val="bg1"/>
                </a:solidFill>
                <a:latin typeface="+mj-lt"/>
              </a:defRPr>
            </a:lvl1pPr>
          </a:lstStyle>
          <a:p>
            <a:pPr rtl="0"/>
            <a:r>
              <a:rPr lang="en-GB" noProof="0"/>
              <a:t>Click to edit Master title style</a:t>
            </a:r>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1167493" y="2087561"/>
            <a:ext cx="9779182" cy="3366815"/>
          </a:xfrm>
        </p:spPr>
        <p:txBody>
          <a:bodyPr rtlCol="0">
            <a:noAutofit/>
          </a:bodyPr>
          <a:lstStyle>
            <a:lvl1pPr marL="0" indent="0">
              <a:buNone/>
              <a:defRPr>
                <a:solidFill>
                  <a:schemeClr val="bg1"/>
                </a:solidFill>
                <a:latin typeface="+mn-lt"/>
              </a:defRPr>
            </a:lvl1pPr>
            <a:lvl2pPr marL="457200" indent="0">
              <a:buNone/>
              <a:defRPr>
                <a:solidFill>
                  <a:schemeClr val="bg1"/>
                </a:solidFill>
                <a:latin typeface="+mn-lt"/>
              </a:defRPr>
            </a:lvl2pPr>
            <a:lvl3pPr marL="914400" indent="0">
              <a:buNone/>
              <a:defRPr>
                <a:solidFill>
                  <a:schemeClr val="bg1"/>
                </a:solidFill>
                <a:latin typeface="+mn-lt"/>
              </a:defRPr>
            </a:lvl3pPr>
            <a:lvl4pPr marL="1371600" indent="0">
              <a:buNone/>
              <a:defRPr>
                <a:solidFill>
                  <a:schemeClr val="bg1"/>
                </a:solidFill>
                <a:latin typeface="+mn-lt"/>
              </a:defRPr>
            </a:lvl4pPr>
            <a:lvl5pPr marL="1828800" indent="0">
              <a:buNone/>
              <a:defRPr>
                <a:solidFill>
                  <a:schemeClr val="bg1"/>
                </a:solidFill>
                <a:latin typeface="+mn-lt"/>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1701018" cy="365125"/>
          </a:xfrm>
          <a:prstGeom prst="rect">
            <a:avLst/>
          </a:prstGeom>
        </p:spPr>
        <p:txBody>
          <a:bodyPr vert="horz" lIns="91440" tIns="45720" rIns="91440" bIns="45720" rtlCol="0" anchor="ctr">
            <a:noAutofit/>
          </a:bodyPr>
          <a:lstStyle>
            <a:lvl1pPr algn="l">
              <a:defRPr sz="1200">
                <a:solidFill>
                  <a:schemeClr val="accent3"/>
                </a:solidFill>
                <a:latin typeface="+mn-lt"/>
              </a:defRPr>
            </a:lvl1pPr>
          </a:lstStyle>
          <a:p>
            <a:pPr rtl="0"/>
            <a:fld id="{726E9C68-1964-4A8A-9427-98F10662CAE8}" type="datetime1">
              <a:rPr lang="en-GB" noProof="0" smtClean="0"/>
              <a:t>22/01/2026</a:t>
            </a:fld>
            <a:endParaRPr lang="en-GB" noProof="0"/>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2"/>
                </a:solidFill>
                <a:latin typeface="+mn-lt"/>
              </a:defRPr>
            </a:lvl1pPr>
          </a:lstStyle>
          <a:p>
            <a:pPr rtl="0"/>
            <a:r>
              <a:rPr lang="en-GB" noProof="0"/>
              <a:t>PRESENTATION TITLE</a:t>
            </a:r>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2"/>
                </a:solidFill>
                <a:latin typeface="+mn-lt"/>
              </a:defRPr>
            </a:lvl1pPr>
          </a:lstStyle>
          <a:p>
            <a:pPr rtl="0"/>
            <a:fld id="{294A09A9-5501-47C1-A89A-A340965A2BE2}" type="slidenum">
              <a:rPr lang="en-GB" noProof="0" smtClean="0"/>
              <a:pPr rtl="0"/>
              <a:t>‹#›</a:t>
            </a:fld>
            <a:endParaRPr lang="en-GB" noProof="0"/>
          </a:p>
        </p:txBody>
      </p:sp>
    </p:spTree>
    <p:extLst>
      <p:ext uri="{BB962C8B-B14F-4D97-AF65-F5344CB8AC3E}">
        <p14:creationId xmlns:p14="http://schemas.microsoft.com/office/powerpoint/2010/main" val="5692755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2 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167492" y="381000"/>
            <a:ext cx="9779183" cy="1325563"/>
          </a:xfrm>
        </p:spPr>
        <p:txBody>
          <a:bodyPr rtlCol="0" anchor="b">
            <a:noAutofit/>
          </a:bodyPr>
          <a:lstStyle>
            <a:lvl1pPr>
              <a:defRPr sz="4800" b="1">
                <a:latin typeface="+mj-lt"/>
              </a:defRPr>
            </a:lvl1pPr>
          </a:lstStyle>
          <a:p>
            <a:pPr rtl="0"/>
            <a:r>
              <a:rPr lang="en-GB" noProof="0"/>
              <a:t>Click to edit Master title style</a:t>
            </a:r>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1167493" y="2528203"/>
            <a:ext cx="4663440" cy="2828613"/>
          </a:xfrm>
        </p:spPr>
        <p:txBody>
          <a:bodyPr rtlCol="0">
            <a:noAutofit/>
          </a:bodyPr>
          <a:lstStyle>
            <a:lvl1pPr marL="0" indent="0">
              <a:buNone/>
              <a:defRPr sz="2000">
                <a:latin typeface="+mn-lt"/>
              </a:defRPr>
            </a:lvl1pPr>
            <a:lvl2pPr marL="457200" indent="0">
              <a:buNone/>
              <a:defRPr sz="1800">
                <a:latin typeface="+mn-lt"/>
              </a:defRPr>
            </a:lvl2pPr>
            <a:lvl3pPr marL="914400" indent="0">
              <a:buNone/>
              <a:defRPr sz="1600">
                <a:latin typeface="+mn-lt"/>
              </a:defRPr>
            </a:lvl3pPr>
            <a:lvl4pPr marL="1371600" indent="0">
              <a:buNone/>
              <a:defRPr sz="1400">
                <a:latin typeface="+mn-lt"/>
              </a:defRPr>
            </a:lvl4pPr>
            <a:lvl5pPr marL="1828800" indent="0">
              <a:buNone/>
              <a:defRPr sz="1400">
                <a:latin typeface="+mn-lt"/>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Freeform 3">
            <a:extLst>
              <a:ext uri="{FF2B5EF4-FFF2-40B4-BE49-F238E27FC236}">
                <a16:creationId xmlns:a16="http://schemas.microsoft.com/office/drawing/2014/main" id="{6A7F6A3F-E1DD-A246-9A6D-5F9B18BA2588}"/>
              </a:ext>
            </a:extLst>
          </p:cNvPr>
          <p:cNvSpPr/>
          <p:nvPr userDrawn="1"/>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5" name="Freeform 4">
            <a:extLst>
              <a:ext uri="{FF2B5EF4-FFF2-40B4-BE49-F238E27FC236}">
                <a16:creationId xmlns:a16="http://schemas.microsoft.com/office/drawing/2014/main" id="{055FD0FC-C8FF-6741-A364-A29CDC6F9495}"/>
              </a:ext>
            </a:extLst>
          </p:cNvPr>
          <p:cNvSpPr/>
          <p:nvPr userDrawn="1"/>
        </p:nvSpPr>
        <p:spPr>
          <a:xfrm flipH="1">
            <a:off x="8580896"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6" name="Freeform 5">
            <a:extLst>
              <a:ext uri="{FF2B5EF4-FFF2-40B4-BE49-F238E27FC236}">
                <a16:creationId xmlns:a16="http://schemas.microsoft.com/office/drawing/2014/main" id="{D11C9832-A021-954E-A34F-2988D1189AE9}"/>
              </a:ext>
            </a:extLst>
          </p:cNvPr>
          <p:cNvSpPr/>
          <p:nvPr userDrawn="1"/>
        </p:nvSpPr>
        <p:spPr>
          <a:xfrm>
            <a:off x="1" y="0"/>
            <a:ext cx="933856" cy="933856"/>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grpSp>
        <p:nvGrpSpPr>
          <p:cNvPr id="9" name="Group 8">
            <a:extLst>
              <a:ext uri="{FF2B5EF4-FFF2-40B4-BE49-F238E27FC236}">
                <a16:creationId xmlns:a16="http://schemas.microsoft.com/office/drawing/2014/main" id="{9861BC34-DFBF-2D4F-B463-FCFBC08391FF}"/>
              </a:ext>
            </a:extLst>
          </p:cNvPr>
          <p:cNvGrpSpPr/>
          <p:nvPr userDrawn="1"/>
        </p:nvGrpSpPr>
        <p:grpSpPr>
          <a:xfrm>
            <a:off x="8082092" y="5590903"/>
            <a:ext cx="1572380" cy="1267097"/>
            <a:chOff x="7413403" y="4976359"/>
            <a:chExt cx="2334986" cy="1881641"/>
          </a:xfrm>
        </p:grpSpPr>
        <p:sp>
          <p:nvSpPr>
            <p:cNvPr id="7" name="Freeform 6">
              <a:extLst>
                <a:ext uri="{FF2B5EF4-FFF2-40B4-BE49-F238E27FC236}">
                  <a16:creationId xmlns:a16="http://schemas.microsoft.com/office/drawing/2014/main" id="{55C37C19-F268-4A43-A0D4-3B1B38D48952}"/>
                </a:ext>
              </a:extLst>
            </p:cNvPr>
            <p:cNvSpPr/>
            <p:nvPr userDrawn="1"/>
          </p:nvSpPr>
          <p:spPr>
            <a:xfrm rot="5400000" flipH="1" flipV="1">
              <a:off x="8223822"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latin typeface="+mn-lt"/>
              </a:endParaRPr>
            </a:p>
          </p:txBody>
        </p:sp>
        <p:sp>
          <p:nvSpPr>
            <p:cNvPr id="8" name="Freeform 7">
              <a:extLst>
                <a:ext uri="{FF2B5EF4-FFF2-40B4-BE49-F238E27FC236}">
                  <a16:creationId xmlns:a16="http://schemas.microsoft.com/office/drawing/2014/main" id="{E4F760E5-9D5D-E44F-AEBF-20CA8DE87D11}"/>
                </a:ext>
              </a:extLst>
            </p:cNvPr>
            <p:cNvSpPr/>
            <p:nvPr userDrawn="1"/>
          </p:nvSpPr>
          <p:spPr>
            <a:xfrm rot="16200000" flipV="1">
              <a:off x="7056329"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latin typeface="+mn-lt"/>
              </a:endParaRPr>
            </a:p>
          </p:txBody>
        </p:sp>
      </p:gr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2743200" cy="365125"/>
          </a:xfrm>
          <a:prstGeom prst="rect">
            <a:avLst/>
          </a:prstGeom>
        </p:spPr>
        <p:txBody>
          <a:bodyPr vert="horz" lIns="91440" tIns="45720" rIns="91440" bIns="45720" rtlCol="0" anchor="ctr">
            <a:noAutofit/>
          </a:bodyPr>
          <a:lstStyle>
            <a:lvl1pPr algn="l">
              <a:defRPr sz="1200">
                <a:solidFill>
                  <a:schemeClr val="accent3"/>
                </a:solidFill>
                <a:latin typeface="+mn-lt"/>
              </a:defRPr>
            </a:lvl1pPr>
          </a:lstStyle>
          <a:p>
            <a:pPr rtl="0"/>
            <a:fld id="{046A679D-7D96-4BF4-98D0-1033E9142F9A}" type="datetime1">
              <a:rPr lang="en-GB" noProof="0" smtClean="0"/>
              <a:t>22/01/2026</a:t>
            </a:fld>
            <a:endParaRPr lang="en-GB" noProof="0"/>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pPr rtl="0"/>
            <a:r>
              <a:rPr lang="en-GB" noProof="0"/>
              <a:t>PRESENTATION TITLE</a:t>
            </a:r>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2"/>
                </a:solidFill>
                <a:latin typeface="+mn-lt"/>
              </a:defRPr>
            </a:lvl1pPr>
          </a:lstStyle>
          <a:p>
            <a:pPr rtl="0"/>
            <a:fld id="{294A09A9-5501-47C1-A89A-A340965A2BE2}" type="slidenum">
              <a:rPr lang="en-GB" noProof="0" smtClean="0"/>
              <a:pPr rtl="0"/>
              <a:t>‹#›</a:t>
            </a:fld>
            <a:endParaRPr lang="en-GB" noProof="0"/>
          </a:p>
        </p:txBody>
      </p:sp>
      <p:sp>
        <p:nvSpPr>
          <p:cNvPr id="13" name="Content Placeholder 2">
            <a:extLst>
              <a:ext uri="{FF2B5EF4-FFF2-40B4-BE49-F238E27FC236}">
                <a16:creationId xmlns:a16="http://schemas.microsoft.com/office/drawing/2014/main" id="{94CA559C-3355-DE44-ACF9-BDB6083C4225}"/>
              </a:ext>
            </a:extLst>
          </p:cNvPr>
          <p:cNvSpPr>
            <a:spLocks noGrp="1"/>
          </p:cNvSpPr>
          <p:nvPr>
            <p:ph idx="10"/>
          </p:nvPr>
        </p:nvSpPr>
        <p:spPr>
          <a:xfrm>
            <a:off x="6283235" y="2528203"/>
            <a:ext cx="4663440" cy="2828613"/>
          </a:xfrm>
        </p:spPr>
        <p:txBody>
          <a:bodyPr rtlCol="0">
            <a:noAutofit/>
          </a:bodyPr>
          <a:lstStyle>
            <a:lvl1pPr marL="0" indent="0">
              <a:buNone/>
              <a:defRPr sz="2000">
                <a:latin typeface="+mn-lt"/>
              </a:defRPr>
            </a:lvl1pPr>
            <a:lvl2pPr marL="457200" indent="0">
              <a:buNone/>
              <a:defRPr sz="1800">
                <a:latin typeface="+mn-lt"/>
              </a:defRPr>
            </a:lvl2pPr>
            <a:lvl3pPr marL="914400" indent="0">
              <a:buNone/>
              <a:defRPr sz="1600">
                <a:latin typeface="+mn-lt"/>
              </a:defRPr>
            </a:lvl3pPr>
            <a:lvl4pPr marL="1371600" indent="0">
              <a:buNone/>
              <a:defRPr sz="1400">
                <a:latin typeface="+mn-lt"/>
              </a:defRPr>
            </a:lvl4pPr>
            <a:lvl5pPr marL="1828800" indent="0">
              <a:buNone/>
              <a:defRPr sz="1400">
                <a:latin typeface="+mn-lt"/>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14" name="Content Placeholder 2">
            <a:extLst>
              <a:ext uri="{FF2B5EF4-FFF2-40B4-BE49-F238E27FC236}">
                <a16:creationId xmlns:a16="http://schemas.microsoft.com/office/drawing/2014/main" id="{0B33DABA-7BF5-1147-BA5E-63B92F220E51}"/>
              </a:ext>
            </a:extLst>
          </p:cNvPr>
          <p:cNvSpPr>
            <a:spLocks noGrp="1"/>
          </p:cNvSpPr>
          <p:nvPr>
            <p:ph idx="11"/>
          </p:nvPr>
        </p:nvSpPr>
        <p:spPr>
          <a:xfrm>
            <a:off x="1167493" y="2005689"/>
            <a:ext cx="4663440" cy="522514"/>
          </a:xfrm>
        </p:spPr>
        <p:txBody>
          <a:bodyPr rtlCol="0">
            <a:noAutofit/>
          </a:bodyPr>
          <a:lstStyle>
            <a:lvl1pPr marL="0" indent="0">
              <a:buNone/>
              <a:defRPr sz="2400" b="1">
                <a:latin typeface="+mj-lt"/>
              </a:defRPr>
            </a:lvl1pPr>
            <a:lvl2pPr marL="457200" indent="0">
              <a:buNone/>
              <a:defRPr sz="2000" b="1">
                <a:latin typeface="+mj-lt"/>
              </a:defRPr>
            </a:lvl2pPr>
            <a:lvl3pPr marL="914400" indent="0">
              <a:buNone/>
              <a:defRPr sz="1800" b="1">
                <a:latin typeface="+mj-lt"/>
              </a:defRPr>
            </a:lvl3pPr>
            <a:lvl4pPr marL="1371600" indent="0">
              <a:buNone/>
              <a:defRPr sz="1600" b="1">
                <a:latin typeface="+mj-lt"/>
              </a:defRPr>
            </a:lvl4pPr>
            <a:lvl5pPr marL="1828800" indent="0">
              <a:buNone/>
              <a:defRPr sz="1600" b="1">
                <a:latin typeface="+mj-lt"/>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15" name="Content Placeholder 2">
            <a:extLst>
              <a:ext uri="{FF2B5EF4-FFF2-40B4-BE49-F238E27FC236}">
                <a16:creationId xmlns:a16="http://schemas.microsoft.com/office/drawing/2014/main" id="{1B05BEE9-8BC0-EC44-B913-DB6426DF2EA7}"/>
              </a:ext>
            </a:extLst>
          </p:cNvPr>
          <p:cNvSpPr>
            <a:spLocks noGrp="1"/>
          </p:cNvSpPr>
          <p:nvPr>
            <p:ph idx="12"/>
          </p:nvPr>
        </p:nvSpPr>
        <p:spPr>
          <a:xfrm>
            <a:off x="6283235" y="2005689"/>
            <a:ext cx="4663440" cy="522514"/>
          </a:xfrm>
        </p:spPr>
        <p:txBody>
          <a:bodyPr rtlCol="0">
            <a:noAutofit/>
          </a:bodyPr>
          <a:lstStyle>
            <a:lvl1pPr marL="0" indent="0">
              <a:buNone/>
              <a:defRPr sz="2400" b="1">
                <a:latin typeface="+mj-lt"/>
              </a:defRPr>
            </a:lvl1pPr>
            <a:lvl2pPr marL="457200" indent="0">
              <a:buNone/>
              <a:defRPr sz="2000" b="1">
                <a:latin typeface="+mj-lt"/>
              </a:defRPr>
            </a:lvl2pPr>
            <a:lvl3pPr marL="914400" indent="0">
              <a:buNone/>
              <a:defRPr sz="1800" b="1">
                <a:latin typeface="+mj-lt"/>
              </a:defRPr>
            </a:lvl3pPr>
            <a:lvl4pPr marL="1371600" indent="0">
              <a:buNone/>
              <a:defRPr sz="1600" b="1">
                <a:latin typeface="+mj-lt"/>
              </a:defRPr>
            </a:lvl4pPr>
            <a:lvl5pPr marL="1828800" indent="0">
              <a:buNone/>
              <a:defRPr sz="1600" b="1">
                <a:latin typeface="+mj-lt"/>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Tree>
    <p:extLst>
      <p:ext uri="{BB962C8B-B14F-4D97-AF65-F5344CB8AC3E}">
        <p14:creationId xmlns:p14="http://schemas.microsoft.com/office/powerpoint/2010/main" val="21319127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3 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167492" y="381000"/>
            <a:ext cx="9779183" cy="1325563"/>
          </a:xfrm>
        </p:spPr>
        <p:txBody>
          <a:bodyPr rtlCol="0" anchor="b">
            <a:noAutofit/>
          </a:bodyPr>
          <a:lstStyle>
            <a:lvl1pPr>
              <a:defRPr sz="4800" b="1">
                <a:latin typeface="+mj-lt"/>
              </a:defRPr>
            </a:lvl1pPr>
          </a:lstStyle>
          <a:p>
            <a:pPr rtl="0"/>
            <a:r>
              <a:rPr lang="en-GB" noProof="0"/>
              <a:t>Click to edit Master title style</a:t>
            </a:r>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1167491" y="2526318"/>
            <a:ext cx="3218688" cy="2828613"/>
          </a:xfrm>
        </p:spPr>
        <p:txBody>
          <a:bodyPr rtlCol="0">
            <a:noAutofit/>
          </a:bodyPr>
          <a:lstStyle>
            <a:lvl1pPr marL="0" indent="0">
              <a:buNone/>
              <a:defRPr sz="2000">
                <a:latin typeface="+mn-lt"/>
              </a:defRPr>
            </a:lvl1pPr>
            <a:lvl2pPr marL="457200" indent="0">
              <a:buNone/>
              <a:defRPr sz="1800">
                <a:latin typeface="+mn-lt"/>
              </a:defRPr>
            </a:lvl2pPr>
            <a:lvl3pPr marL="914400" indent="0">
              <a:buNone/>
              <a:defRPr sz="1600">
                <a:latin typeface="+mn-lt"/>
              </a:defRPr>
            </a:lvl3pPr>
            <a:lvl4pPr marL="1371600" indent="0">
              <a:buNone/>
              <a:defRPr sz="1400">
                <a:latin typeface="+mn-lt"/>
              </a:defRPr>
            </a:lvl4pPr>
            <a:lvl5pPr marL="1828800" indent="0">
              <a:buNone/>
              <a:defRPr sz="1400">
                <a:latin typeface="+mn-lt"/>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Freeform 3">
            <a:extLst>
              <a:ext uri="{FF2B5EF4-FFF2-40B4-BE49-F238E27FC236}">
                <a16:creationId xmlns:a16="http://schemas.microsoft.com/office/drawing/2014/main" id="{6A7F6A3F-E1DD-A246-9A6D-5F9B18BA2588}"/>
              </a:ext>
            </a:extLst>
          </p:cNvPr>
          <p:cNvSpPr/>
          <p:nvPr userDrawn="1"/>
        </p:nvSpPr>
        <p:spPr>
          <a:xfrm rot="5400000">
            <a:off x="8580896" y="0"/>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5" name="Freeform 4">
            <a:extLst>
              <a:ext uri="{FF2B5EF4-FFF2-40B4-BE49-F238E27FC236}">
                <a16:creationId xmlns:a16="http://schemas.microsoft.com/office/drawing/2014/main" id="{055FD0FC-C8FF-6741-A364-A29CDC6F9495}"/>
              </a:ext>
            </a:extLst>
          </p:cNvPr>
          <p:cNvSpPr/>
          <p:nvPr userDrawn="1"/>
        </p:nvSpPr>
        <p:spPr>
          <a:xfrm>
            <a:off x="-2364"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latin typeface="+mn-lt"/>
            </a:endParaRPr>
          </a:p>
        </p:txBody>
      </p:sp>
      <p:sp>
        <p:nvSpPr>
          <p:cNvPr id="6" name="Freeform 5">
            <a:extLst>
              <a:ext uri="{FF2B5EF4-FFF2-40B4-BE49-F238E27FC236}">
                <a16:creationId xmlns:a16="http://schemas.microsoft.com/office/drawing/2014/main" id="{D11C9832-A021-954E-A34F-2988D1189AE9}"/>
              </a:ext>
            </a:extLst>
          </p:cNvPr>
          <p:cNvSpPr/>
          <p:nvPr userDrawn="1"/>
        </p:nvSpPr>
        <p:spPr>
          <a:xfrm rot="5400000" flipH="1">
            <a:off x="11258144" y="5924144"/>
            <a:ext cx="933856" cy="933856"/>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latin typeface="+mn-lt"/>
            </a:endParaRPr>
          </a:p>
        </p:txBody>
      </p:sp>
      <p:grpSp>
        <p:nvGrpSpPr>
          <p:cNvPr id="9" name="Group 8">
            <a:extLst>
              <a:ext uri="{FF2B5EF4-FFF2-40B4-BE49-F238E27FC236}">
                <a16:creationId xmlns:a16="http://schemas.microsoft.com/office/drawing/2014/main" id="{9861BC34-DFBF-2D4F-B463-FCFBC08391FF}"/>
              </a:ext>
            </a:extLst>
          </p:cNvPr>
          <p:cNvGrpSpPr/>
          <p:nvPr userDrawn="1"/>
        </p:nvGrpSpPr>
        <p:grpSpPr>
          <a:xfrm>
            <a:off x="2587417" y="5590903"/>
            <a:ext cx="1572380" cy="1267097"/>
            <a:chOff x="7413403" y="4976359"/>
            <a:chExt cx="2334986" cy="1881641"/>
          </a:xfrm>
        </p:grpSpPr>
        <p:sp>
          <p:nvSpPr>
            <p:cNvPr id="7" name="Freeform 6">
              <a:extLst>
                <a:ext uri="{FF2B5EF4-FFF2-40B4-BE49-F238E27FC236}">
                  <a16:creationId xmlns:a16="http://schemas.microsoft.com/office/drawing/2014/main" id="{55C37C19-F268-4A43-A0D4-3B1B38D48952}"/>
                </a:ext>
              </a:extLst>
            </p:cNvPr>
            <p:cNvSpPr/>
            <p:nvPr userDrawn="1"/>
          </p:nvSpPr>
          <p:spPr>
            <a:xfrm rot="5400000" flipH="1" flipV="1">
              <a:off x="8223822"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latin typeface="+mn-lt"/>
              </a:endParaRPr>
            </a:p>
          </p:txBody>
        </p:sp>
        <p:sp>
          <p:nvSpPr>
            <p:cNvPr id="8" name="Freeform 7">
              <a:extLst>
                <a:ext uri="{FF2B5EF4-FFF2-40B4-BE49-F238E27FC236}">
                  <a16:creationId xmlns:a16="http://schemas.microsoft.com/office/drawing/2014/main" id="{E4F760E5-9D5D-E44F-AEBF-20CA8DE87D11}"/>
                </a:ext>
              </a:extLst>
            </p:cNvPr>
            <p:cNvSpPr/>
            <p:nvPr userDrawn="1"/>
          </p:nvSpPr>
          <p:spPr>
            <a:xfrm rot="16200000" flipV="1">
              <a:off x="7056329"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latin typeface="+mn-lt"/>
              </a:endParaRPr>
            </a:p>
          </p:txBody>
        </p:sp>
      </p:gr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1767114" cy="365125"/>
          </a:xfrm>
          <a:prstGeom prst="rect">
            <a:avLst/>
          </a:prstGeom>
        </p:spPr>
        <p:txBody>
          <a:bodyPr vert="horz" lIns="91440" tIns="45720" rIns="91440" bIns="45720" rtlCol="0" anchor="ctr">
            <a:noAutofit/>
          </a:bodyPr>
          <a:lstStyle>
            <a:lvl1pPr algn="l">
              <a:defRPr sz="1200">
                <a:solidFill>
                  <a:schemeClr val="accent2"/>
                </a:solidFill>
                <a:latin typeface="+mn-lt"/>
              </a:defRPr>
            </a:lvl1pPr>
          </a:lstStyle>
          <a:p>
            <a:pPr rtl="0"/>
            <a:fld id="{496CE679-96C2-428D-9AAE-1AD24CC6A009}" type="datetime1">
              <a:rPr lang="en-GB" noProof="0" smtClean="0"/>
              <a:t>22/01/2026</a:t>
            </a:fld>
            <a:endParaRPr lang="en-GB" noProof="0"/>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pPr rtl="0"/>
            <a:r>
              <a:rPr lang="en-GB" noProof="0"/>
              <a:t>PRESENTATION TITLE</a:t>
            </a:r>
          </a:p>
        </p:txBody>
      </p:sp>
      <p:sp>
        <p:nvSpPr>
          <p:cNvPr id="13" name="Content Placeholder 2">
            <a:extLst>
              <a:ext uri="{FF2B5EF4-FFF2-40B4-BE49-F238E27FC236}">
                <a16:creationId xmlns:a16="http://schemas.microsoft.com/office/drawing/2014/main" id="{94CA559C-3355-DE44-ACF9-BDB6083C4225}"/>
              </a:ext>
            </a:extLst>
          </p:cNvPr>
          <p:cNvSpPr>
            <a:spLocks noGrp="1"/>
          </p:cNvSpPr>
          <p:nvPr>
            <p:ph idx="10"/>
          </p:nvPr>
        </p:nvSpPr>
        <p:spPr>
          <a:xfrm>
            <a:off x="4683787" y="2526318"/>
            <a:ext cx="3173279" cy="2828613"/>
          </a:xfrm>
        </p:spPr>
        <p:txBody>
          <a:bodyPr rtlCol="0">
            <a:noAutofit/>
          </a:bodyPr>
          <a:lstStyle>
            <a:lvl1pPr marL="0" indent="0">
              <a:buNone/>
              <a:defRPr sz="2000">
                <a:latin typeface="+mn-lt"/>
              </a:defRPr>
            </a:lvl1pPr>
            <a:lvl2pPr marL="457200" indent="0">
              <a:buNone/>
              <a:defRPr sz="1800">
                <a:latin typeface="+mn-lt"/>
              </a:defRPr>
            </a:lvl2pPr>
            <a:lvl3pPr marL="914400" indent="0">
              <a:buNone/>
              <a:defRPr sz="1600">
                <a:latin typeface="+mn-lt"/>
              </a:defRPr>
            </a:lvl3pPr>
            <a:lvl4pPr marL="1371600" indent="0">
              <a:buNone/>
              <a:defRPr sz="1400">
                <a:latin typeface="+mn-lt"/>
              </a:defRPr>
            </a:lvl4pPr>
            <a:lvl5pPr marL="1828800" indent="0">
              <a:buNone/>
              <a:defRPr sz="1400">
                <a:latin typeface="+mn-lt"/>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14" name="Content Placeholder 2">
            <a:extLst>
              <a:ext uri="{FF2B5EF4-FFF2-40B4-BE49-F238E27FC236}">
                <a16:creationId xmlns:a16="http://schemas.microsoft.com/office/drawing/2014/main" id="{0B33DABA-7BF5-1147-BA5E-63B92F220E51}"/>
              </a:ext>
            </a:extLst>
          </p:cNvPr>
          <p:cNvSpPr>
            <a:spLocks noGrp="1"/>
          </p:cNvSpPr>
          <p:nvPr>
            <p:ph idx="11"/>
          </p:nvPr>
        </p:nvSpPr>
        <p:spPr>
          <a:xfrm>
            <a:off x="1167493" y="2003804"/>
            <a:ext cx="3173278" cy="522514"/>
          </a:xfrm>
        </p:spPr>
        <p:txBody>
          <a:bodyPr rtlCol="0">
            <a:noAutofit/>
          </a:bodyPr>
          <a:lstStyle>
            <a:lvl1pPr marL="0" indent="0">
              <a:buNone/>
              <a:defRPr sz="2400" b="1">
                <a:latin typeface="+mj-lt"/>
              </a:defRPr>
            </a:lvl1pPr>
            <a:lvl2pPr marL="457200" indent="0">
              <a:buNone/>
              <a:defRPr sz="2000" b="1">
                <a:latin typeface="+mj-lt"/>
              </a:defRPr>
            </a:lvl2pPr>
            <a:lvl3pPr marL="914400" indent="0">
              <a:buNone/>
              <a:defRPr sz="1800" b="1">
                <a:latin typeface="+mj-lt"/>
              </a:defRPr>
            </a:lvl3pPr>
            <a:lvl4pPr marL="1371600" indent="0">
              <a:buNone/>
              <a:defRPr sz="1600" b="1">
                <a:latin typeface="+mj-lt"/>
              </a:defRPr>
            </a:lvl4pPr>
            <a:lvl5pPr marL="1828800" indent="0">
              <a:buNone/>
              <a:defRPr sz="1600" b="1">
                <a:latin typeface="+mj-lt"/>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15" name="Content Placeholder 2">
            <a:extLst>
              <a:ext uri="{FF2B5EF4-FFF2-40B4-BE49-F238E27FC236}">
                <a16:creationId xmlns:a16="http://schemas.microsoft.com/office/drawing/2014/main" id="{1B05BEE9-8BC0-EC44-B913-DB6426DF2EA7}"/>
              </a:ext>
            </a:extLst>
          </p:cNvPr>
          <p:cNvSpPr>
            <a:spLocks noGrp="1"/>
          </p:cNvSpPr>
          <p:nvPr>
            <p:ph idx="12"/>
          </p:nvPr>
        </p:nvSpPr>
        <p:spPr>
          <a:xfrm>
            <a:off x="4683788" y="2003804"/>
            <a:ext cx="3173278" cy="522514"/>
          </a:xfrm>
        </p:spPr>
        <p:txBody>
          <a:bodyPr rtlCol="0">
            <a:noAutofit/>
          </a:bodyPr>
          <a:lstStyle>
            <a:lvl1pPr marL="0" indent="0">
              <a:buNone/>
              <a:defRPr sz="2400" b="1">
                <a:latin typeface="+mj-lt"/>
              </a:defRPr>
            </a:lvl1pPr>
            <a:lvl2pPr marL="457200" indent="0">
              <a:buNone/>
              <a:defRPr sz="2000" b="1">
                <a:latin typeface="+mj-lt"/>
              </a:defRPr>
            </a:lvl2pPr>
            <a:lvl3pPr marL="914400" indent="0">
              <a:buNone/>
              <a:defRPr sz="1800" b="1">
                <a:latin typeface="+mj-lt"/>
              </a:defRPr>
            </a:lvl3pPr>
            <a:lvl4pPr marL="1371600" indent="0">
              <a:buNone/>
              <a:defRPr sz="1600" b="1">
                <a:latin typeface="+mj-lt"/>
              </a:defRPr>
            </a:lvl4pPr>
            <a:lvl5pPr marL="1828800" indent="0">
              <a:buNone/>
              <a:defRPr sz="1600" b="1">
                <a:latin typeface="+mj-lt"/>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16" name="Content Placeholder 2">
            <a:extLst>
              <a:ext uri="{FF2B5EF4-FFF2-40B4-BE49-F238E27FC236}">
                <a16:creationId xmlns:a16="http://schemas.microsoft.com/office/drawing/2014/main" id="{43D62993-A055-DF4F-9286-4FFE3A5C7FD7}"/>
              </a:ext>
            </a:extLst>
          </p:cNvPr>
          <p:cNvSpPr>
            <a:spLocks noGrp="1"/>
          </p:cNvSpPr>
          <p:nvPr>
            <p:ph idx="13"/>
          </p:nvPr>
        </p:nvSpPr>
        <p:spPr>
          <a:xfrm>
            <a:off x="8200082" y="2526318"/>
            <a:ext cx="3173279" cy="2828613"/>
          </a:xfrm>
        </p:spPr>
        <p:txBody>
          <a:bodyPr rtlCol="0">
            <a:noAutofit/>
          </a:bodyPr>
          <a:lstStyle>
            <a:lvl1pPr marL="0" indent="0">
              <a:buNone/>
              <a:defRPr sz="2000">
                <a:latin typeface="+mn-lt"/>
              </a:defRPr>
            </a:lvl1pPr>
            <a:lvl2pPr marL="457200" indent="0">
              <a:buNone/>
              <a:defRPr sz="1800">
                <a:latin typeface="+mn-lt"/>
              </a:defRPr>
            </a:lvl2pPr>
            <a:lvl3pPr marL="914400" indent="0">
              <a:buNone/>
              <a:defRPr sz="1600">
                <a:latin typeface="+mn-lt"/>
              </a:defRPr>
            </a:lvl3pPr>
            <a:lvl4pPr marL="1371600" indent="0">
              <a:buNone/>
              <a:defRPr sz="1400">
                <a:latin typeface="+mn-lt"/>
              </a:defRPr>
            </a:lvl4pPr>
            <a:lvl5pPr marL="1828800" indent="0">
              <a:buNone/>
              <a:defRPr sz="1400">
                <a:latin typeface="+mn-lt"/>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17" name="Content Placeholder 2">
            <a:extLst>
              <a:ext uri="{FF2B5EF4-FFF2-40B4-BE49-F238E27FC236}">
                <a16:creationId xmlns:a16="http://schemas.microsoft.com/office/drawing/2014/main" id="{A896DA2E-4448-254C-86D1-9E16E63CC6A0}"/>
              </a:ext>
            </a:extLst>
          </p:cNvPr>
          <p:cNvSpPr>
            <a:spLocks noGrp="1"/>
          </p:cNvSpPr>
          <p:nvPr>
            <p:ph idx="14"/>
          </p:nvPr>
        </p:nvSpPr>
        <p:spPr>
          <a:xfrm>
            <a:off x="8200083" y="2003804"/>
            <a:ext cx="3173278" cy="522514"/>
          </a:xfrm>
        </p:spPr>
        <p:txBody>
          <a:bodyPr rtlCol="0">
            <a:noAutofit/>
          </a:bodyPr>
          <a:lstStyle>
            <a:lvl1pPr marL="0" indent="0">
              <a:buNone/>
              <a:defRPr sz="2400" b="1">
                <a:latin typeface="+mj-lt"/>
              </a:defRPr>
            </a:lvl1pPr>
            <a:lvl2pPr marL="457200" indent="0">
              <a:buNone/>
              <a:defRPr sz="2000" b="1">
                <a:latin typeface="+mj-lt"/>
              </a:defRPr>
            </a:lvl2pPr>
            <a:lvl3pPr marL="914400" indent="0">
              <a:buNone/>
              <a:defRPr sz="1800" b="1">
                <a:latin typeface="+mj-lt"/>
              </a:defRPr>
            </a:lvl3pPr>
            <a:lvl4pPr marL="1371600" indent="0">
              <a:buNone/>
              <a:defRPr sz="1600" b="1">
                <a:latin typeface="+mj-lt"/>
              </a:defRPr>
            </a:lvl4pPr>
            <a:lvl5pPr marL="1828800" indent="0">
              <a:buNone/>
              <a:defRPr sz="1600" b="1">
                <a:latin typeface="+mj-lt"/>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2"/>
                </a:solidFill>
                <a:latin typeface="+mn-lt"/>
              </a:defRPr>
            </a:lvl1pPr>
          </a:lstStyle>
          <a:p>
            <a:pPr rtl="0"/>
            <a:fld id="{294A09A9-5501-47C1-A89A-A340965A2BE2}" type="slidenum">
              <a:rPr lang="en-GB" noProof="0" smtClean="0"/>
              <a:pPr rtl="0"/>
              <a:t>‹#›</a:t>
            </a:fld>
            <a:endParaRPr lang="en-GB" noProof="0"/>
          </a:p>
        </p:txBody>
      </p:sp>
    </p:spTree>
    <p:extLst>
      <p:ext uri="{BB962C8B-B14F-4D97-AF65-F5344CB8AC3E}">
        <p14:creationId xmlns:p14="http://schemas.microsoft.com/office/powerpoint/2010/main" val="27569764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End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4248F2-5264-4601-AA0B-6C092F77F2DD}"/>
              </a:ext>
            </a:extLst>
          </p:cNvPr>
          <p:cNvSpPr>
            <a:spLocks noGrp="1"/>
          </p:cNvSpPr>
          <p:nvPr>
            <p:ph type="ctrTitle"/>
          </p:nvPr>
        </p:nvSpPr>
        <p:spPr>
          <a:xfrm>
            <a:off x="1167494" y="1122363"/>
            <a:ext cx="6220278" cy="2387600"/>
          </a:xfrm>
        </p:spPr>
        <p:txBody>
          <a:bodyPr rtlCol="0" anchor="b">
            <a:noAutofit/>
          </a:bodyPr>
          <a:lstStyle>
            <a:lvl1pPr algn="l">
              <a:defRPr sz="6000" b="1">
                <a:latin typeface="+mj-lt"/>
              </a:defRPr>
            </a:lvl1pPr>
          </a:lstStyle>
          <a:p>
            <a:pPr rtl="0"/>
            <a:r>
              <a:rPr lang="en-GB" noProof="0"/>
              <a:t>Click to edit Master title style</a:t>
            </a:r>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p:nvPr>
        </p:nvSpPr>
        <p:spPr>
          <a:xfrm>
            <a:off x="1167493" y="3602038"/>
            <a:ext cx="6220277" cy="2247219"/>
          </a:xfrm>
        </p:spPr>
        <p:txBody>
          <a:bodyPr rtlCol="0">
            <a:noAutofit/>
          </a:bodyPr>
          <a:lstStyle>
            <a:lvl1pPr marL="0" indent="0" algn="l">
              <a:buNone/>
              <a:defRPr sz="2800">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GB" noProof="0"/>
              <a:t>Click to edit Master subtitle style</a:t>
            </a:r>
          </a:p>
        </p:txBody>
      </p:sp>
      <p:sp>
        <p:nvSpPr>
          <p:cNvPr id="4" name="Rectangle 3">
            <a:extLst>
              <a:ext uri="{FF2B5EF4-FFF2-40B4-BE49-F238E27FC236}">
                <a16:creationId xmlns:a16="http://schemas.microsoft.com/office/drawing/2014/main" id="{9AC79249-FDC0-364D-A734-AE1DE1605D28}"/>
              </a:ext>
            </a:extLst>
          </p:cNvPr>
          <p:cNvSpPr/>
          <p:nvPr userDrawn="1"/>
        </p:nvSpPr>
        <p:spPr>
          <a:xfrm>
            <a:off x="8264426" y="0"/>
            <a:ext cx="392757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nvGrpSpPr>
          <p:cNvPr id="6" name="Group 5">
            <a:extLst>
              <a:ext uri="{FF2B5EF4-FFF2-40B4-BE49-F238E27FC236}">
                <a16:creationId xmlns:a16="http://schemas.microsoft.com/office/drawing/2014/main" id="{F15FBB50-09C8-B64E-AE57-67C5E70810CB}"/>
              </a:ext>
            </a:extLst>
          </p:cNvPr>
          <p:cNvGrpSpPr/>
          <p:nvPr userDrawn="1"/>
        </p:nvGrpSpPr>
        <p:grpSpPr>
          <a:xfrm>
            <a:off x="8264427" y="3685939"/>
            <a:ext cx="3927573" cy="3178856"/>
            <a:chOff x="9857014" y="13834"/>
            <a:chExt cx="2334986" cy="1881641"/>
          </a:xfrm>
        </p:grpSpPr>
        <p:sp>
          <p:nvSpPr>
            <p:cNvPr id="15" name="Freeform 14">
              <a:extLst>
                <a:ext uri="{FF2B5EF4-FFF2-40B4-BE49-F238E27FC236}">
                  <a16:creationId xmlns:a16="http://schemas.microsoft.com/office/drawing/2014/main" id="{EFBF1E52-11FA-DC48-B7AD-75734232FFE8}"/>
                </a:ext>
              </a:extLst>
            </p:cNvPr>
            <p:cNvSpPr/>
            <p:nvPr userDrawn="1"/>
          </p:nvSpPr>
          <p:spPr>
            <a:xfrm rot="5400000" flipH="1" flipV="1">
              <a:off x="10667433"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6" name="Freeform 15">
              <a:extLst>
                <a:ext uri="{FF2B5EF4-FFF2-40B4-BE49-F238E27FC236}">
                  <a16:creationId xmlns:a16="http://schemas.microsoft.com/office/drawing/2014/main" id="{4850B620-49F5-3748-84AF-682555D52792}"/>
                </a:ext>
              </a:extLst>
            </p:cNvPr>
            <p:cNvSpPr/>
            <p:nvPr userDrawn="1"/>
          </p:nvSpPr>
          <p:spPr>
            <a:xfrm rot="16200000" flipV="1">
              <a:off x="9499940"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grpSp>
      <p:sp>
        <p:nvSpPr>
          <p:cNvPr id="22" name="Freeform 21">
            <a:extLst>
              <a:ext uri="{FF2B5EF4-FFF2-40B4-BE49-F238E27FC236}">
                <a16:creationId xmlns:a16="http://schemas.microsoft.com/office/drawing/2014/main" id="{BC68F289-2744-2F48-893A-3F17911625C8}"/>
              </a:ext>
            </a:extLst>
          </p:cNvPr>
          <p:cNvSpPr/>
          <p:nvPr userDrawn="1"/>
        </p:nvSpPr>
        <p:spPr>
          <a:xfrm>
            <a:off x="0" y="-1"/>
            <a:ext cx="1167493" cy="1167493"/>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7" name="Freeform 16">
            <a:extLst>
              <a:ext uri="{FF2B5EF4-FFF2-40B4-BE49-F238E27FC236}">
                <a16:creationId xmlns:a16="http://schemas.microsoft.com/office/drawing/2014/main" id="{39563C76-BC00-DE47-88F5-C24D3CE3325A}"/>
              </a:ext>
            </a:extLst>
          </p:cNvPr>
          <p:cNvSpPr/>
          <p:nvPr userDrawn="1"/>
        </p:nvSpPr>
        <p:spPr>
          <a:xfrm>
            <a:off x="10228214" y="-1"/>
            <a:ext cx="1963787" cy="3178856"/>
          </a:xfrm>
          <a:custGeom>
            <a:avLst/>
            <a:gdLst>
              <a:gd name="connsiteX0" fmla="*/ 0 w 1963787"/>
              <a:gd name="connsiteY0" fmla="*/ 0 h 3178856"/>
              <a:gd name="connsiteX1" fmla="*/ 1963787 w 1963787"/>
              <a:gd name="connsiteY1" fmla="*/ 0 h 3178856"/>
              <a:gd name="connsiteX2" fmla="*/ 1963787 w 1963787"/>
              <a:gd name="connsiteY2" fmla="*/ 1967129 h 3178856"/>
              <a:gd name="connsiteX3" fmla="*/ 1963787 w 1963787"/>
              <a:gd name="connsiteY3" fmla="*/ 2349671 h 3178856"/>
              <a:gd name="connsiteX4" fmla="*/ 1963787 w 1963787"/>
              <a:gd name="connsiteY4" fmla="*/ 3178856 h 3178856"/>
              <a:gd name="connsiteX5" fmla="*/ 1963753 w 1963787"/>
              <a:gd name="connsiteY5" fmla="*/ 3178856 h 3178856"/>
              <a:gd name="connsiteX6" fmla="*/ 1763002 w 1963787"/>
              <a:gd name="connsiteY6" fmla="*/ 3168629 h 3178856"/>
              <a:gd name="connsiteX7" fmla="*/ 0 w 1963787"/>
              <a:gd name="connsiteY7" fmla="*/ 1197921 h 3178856"/>
              <a:gd name="connsiteX8" fmla="*/ 0 w 1963787"/>
              <a:gd name="connsiteY8" fmla="*/ 1039961 h 3178856"/>
              <a:gd name="connsiteX9" fmla="*/ 0 w 1963787"/>
              <a:gd name="connsiteY9" fmla="*/ 0 h 3178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963787" h="3178856">
                <a:moveTo>
                  <a:pt x="0" y="0"/>
                </a:moveTo>
                <a:lnTo>
                  <a:pt x="1963787" y="0"/>
                </a:lnTo>
                <a:lnTo>
                  <a:pt x="1963787" y="1967129"/>
                </a:lnTo>
                <a:lnTo>
                  <a:pt x="1963787" y="2349671"/>
                </a:lnTo>
                <a:lnTo>
                  <a:pt x="1963787" y="3178856"/>
                </a:lnTo>
                <a:lnTo>
                  <a:pt x="1963753" y="3178856"/>
                </a:lnTo>
                <a:lnTo>
                  <a:pt x="1763002" y="3168629"/>
                </a:lnTo>
                <a:cubicBezTo>
                  <a:pt x="772749" y="3067186"/>
                  <a:pt x="0" y="2223585"/>
                  <a:pt x="0" y="1197921"/>
                </a:cubicBezTo>
                <a:lnTo>
                  <a:pt x="0" y="1039961"/>
                </a:lnTo>
                <a:lnTo>
                  <a:pt x="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Tree>
    <p:extLst>
      <p:ext uri="{BB962C8B-B14F-4D97-AF65-F5344CB8AC3E}">
        <p14:creationId xmlns:p14="http://schemas.microsoft.com/office/powerpoint/2010/main" val="25447069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198F9AA-2C87-421D-97C1-B4248DFDC2C2}"/>
              </a:ext>
            </a:extLst>
          </p:cNvPr>
          <p:cNvSpPr>
            <a:spLocks noGrp="1"/>
          </p:cNvSpPr>
          <p:nvPr>
            <p:ph type="title"/>
          </p:nvPr>
        </p:nvSpPr>
        <p:spPr>
          <a:xfrm>
            <a:off x="381000" y="381000"/>
            <a:ext cx="11430000" cy="1325563"/>
          </a:xfrm>
          <a:prstGeom prst="rect">
            <a:avLst/>
          </a:prstGeom>
        </p:spPr>
        <p:txBody>
          <a:bodyPr vert="horz" lIns="91440" tIns="45720" rIns="91440" bIns="45720" rtlCol="0" anchor="ctr">
            <a:noAutofit/>
          </a:bodyPr>
          <a:lstStyle/>
          <a:p>
            <a:pPr rtl="0"/>
            <a:r>
              <a:rPr lang="en-GB" noProof="0"/>
              <a:t>Click to edit Master title style</a:t>
            </a:r>
          </a:p>
        </p:txBody>
      </p:sp>
      <p:sp>
        <p:nvSpPr>
          <p:cNvPr id="3" name="Text Placeholder 2">
            <a:extLst>
              <a:ext uri="{FF2B5EF4-FFF2-40B4-BE49-F238E27FC236}">
                <a16:creationId xmlns:a16="http://schemas.microsoft.com/office/drawing/2014/main" id="{AE98FC63-C8D2-4CE6-A3F1-EE8ED24590C4}"/>
              </a:ext>
            </a:extLst>
          </p:cNvPr>
          <p:cNvSpPr>
            <a:spLocks noGrp="1"/>
          </p:cNvSpPr>
          <p:nvPr>
            <p:ph type="body" idx="1"/>
          </p:nvPr>
        </p:nvSpPr>
        <p:spPr>
          <a:xfrm>
            <a:off x="381000" y="1825625"/>
            <a:ext cx="11430000" cy="4351338"/>
          </a:xfrm>
          <a:prstGeom prst="rect">
            <a:avLst/>
          </a:prstGeom>
        </p:spPr>
        <p:txBody>
          <a:bodyPr vert="horz" lIns="91440" tIns="45720" rIns="91440" bIns="45720" rtlCol="0">
            <a:noAutofit/>
          </a:body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Date Placeholder 3">
            <a:extLst>
              <a:ext uri="{FF2B5EF4-FFF2-40B4-BE49-F238E27FC236}">
                <a16:creationId xmlns:a16="http://schemas.microsoft.com/office/drawing/2014/main" id="{EED77A09-15C2-4E47-948E-AACAFCA47D40}"/>
              </a:ext>
            </a:extLst>
          </p:cNvPr>
          <p:cNvSpPr>
            <a:spLocks noGrp="1"/>
          </p:cNvSpPr>
          <p:nvPr>
            <p:ph type="dt" sz="half" idx="2"/>
          </p:nvPr>
        </p:nvSpPr>
        <p:spPr>
          <a:xfrm>
            <a:off x="381000" y="6356350"/>
            <a:ext cx="2743200" cy="365125"/>
          </a:xfrm>
          <a:prstGeom prst="rect">
            <a:avLst/>
          </a:prstGeom>
        </p:spPr>
        <p:txBody>
          <a:bodyPr vert="horz" lIns="91440" tIns="45720" rIns="91440" bIns="45720" rtlCol="0" anchor="ctr">
            <a:noAutofit/>
          </a:bodyPr>
          <a:lstStyle>
            <a:lvl1pPr algn="l">
              <a:defRPr sz="1200">
                <a:solidFill>
                  <a:schemeClr val="tx2"/>
                </a:solidFill>
                <a:latin typeface="+mn-lt"/>
              </a:defRPr>
            </a:lvl1pPr>
          </a:lstStyle>
          <a:p>
            <a:pPr rtl="0"/>
            <a:fld id="{0FAF51C5-1188-4161-A3AE-51B85A4E9234}" type="datetime1">
              <a:rPr lang="en-GB" noProof="0" smtClean="0"/>
              <a:t>22/01/2026</a:t>
            </a:fld>
            <a:endParaRPr lang="en-GB" noProof="0"/>
          </a:p>
        </p:txBody>
      </p:sp>
      <p:sp>
        <p:nvSpPr>
          <p:cNvPr id="5" name="Footer Placeholder 4">
            <a:extLst>
              <a:ext uri="{FF2B5EF4-FFF2-40B4-BE49-F238E27FC236}">
                <a16:creationId xmlns:a16="http://schemas.microsoft.com/office/drawing/2014/main" id="{60567522-C3B6-46EB-A361-BEC2510B00C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tx2"/>
                </a:solidFill>
                <a:latin typeface="+mn-lt"/>
              </a:defRPr>
            </a:lvl1pPr>
          </a:lstStyle>
          <a:p>
            <a:pPr rtl="0"/>
            <a:r>
              <a:rPr lang="en-GB" noProof="0"/>
              <a:t>PRESENTATION TITLE</a:t>
            </a:r>
          </a:p>
        </p:txBody>
      </p:sp>
      <p:sp>
        <p:nvSpPr>
          <p:cNvPr id="6" name="Slide Number Placeholder 5">
            <a:extLst>
              <a:ext uri="{FF2B5EF4-FFF2-40B4-BE49-F238E27FC236}">
                <a16:creationId xmlns:a16="http://schemas.microsoft.com/office/drawing/2014/main" id="{CDC57CF0-034F-450D-937C-718D5AF1A059}"/>
              </a:ext>
            </a:extLst>
          </p:cNvPr>
          <p:cNvSpPr>
            <a:spLocks noGrp="1"/>
          </p:cNvSpPr>
          <p:nvPr>
            <p:ph type="sldNum" sz="quarter" idx="4"/>
          </p:nvPr>
        </p:nvSpPr>
        <p:spPr>
          <a:xfrm>
            <a:off x="9067800" y="6356350"/>
            <a:ext cx="2743200" cy="365125"/>
          </a:xfrm>
          <a:prstGeom prst="rect">
            <a:avLst/>
          </a:prstGeom>
        </p:spPr>
        <p:txBody>
          <a:bodyPr vert="horz" lIns="91440" tIns="45720" rIns="91440" bIns="45720" rtlCol="0" anchor="ctr">
            <a:noAutofit/>
          </a:bodyPr>
          <a:lstStyle>
            <a:lvl1pPr algn="r">
              <a:defRPr sz="1200">
                <a:solidFill>
                  <a:schemeClr val="tx2"/>
                </a:solidFill>
                <a:latin typeface="+mn-lt"/>
              </a:defRPr>
            </a:lvl1pPr>
          </a:lstStyle>
          <a:p>
            <a:pPr rtl="0"/>
            <a:fld id="{294A09A9-5501-47C1-A89A-A340965A2BE2}" type="slidenum">
              <a:rPr lang="en-GB" noProof="0" smtClean="0"/>
              <a:pPr rtl="0"/>
              <a:t>‹#›</a:t>
            </a:fld>
            <a:endParaRPr lang="en-GB" noProof="0"/>
          </a:p>
        </p:txBody>
      </p:sp>
    </p:spTree>
    <p:extLst>
      <p:ext uri="{BB962C8B-B14F-4D97-AF65-F5344CB8AC3E}">
        <p14:creationId xmlns:p14="http://schemas.microsoft.com/office/powerpoint/2010/main" val="17883539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9" r:id="rId4"/>
    <p:sldLayoutId id="2147483660" r:id="rId5"/>
    <p:sldLayoutId id="2147483661" r:id="rId6"/>
    <p:sldLayoutId id="2147483654" r:id="rId7"/>
    <p:sldLayoutId id="2147483658" r:id="rId8"/>
    <p:sldLayoutId id="2147483662" r:id="rId9"/>
    <p:sldLayoutId id="2147483663" r:id="rId10"/>
    <p:sldLayoutId id="2147483664" r:id="rId11"/>
    <p:sldLayoutId id="2147483665" r:id="rId12"/>
    <p:sldLayoutId id="2147483666" r:id="rId13"/>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A4A3A4"/>
          </p15:clr>
        </p15:guide>
        <p15:guide id="2" pos="3840" userDrawn="1">
          <p15:clr>
            <a:srgbClr val="A4A3A4"/>
          </p15:clr>
        </p15:guide>
        <p15:guide id="3" pos="240" userDrawn="1">
          <p15:clr>
            <a:srgbClr val="547EBF"/>
          </p15:clr>
        </p15:guide>
        <p15:guide id="4" orient="horz" pos="240" userDrawn="1">
          <p15:clr>
            <a:srgbClr val="547EBF"/>
          </p15:clr>
        </p15:guide>
        <p15:guide id="5" pos="7440" userDrawn="1">
          <p15:clr>
            <a:srgbClr val="547EBF"/>
          </p15:clr>
        </p15:guide>
        <p15:guide id="6" orient="horz" pos="4080" userDrawn="1">
          <p15:clr>
            <a:srgbClr val="547EBF"/>
          </p15:clr>
        </p15:guide>
        <p15:guide id="7" pos="3960" userDrawn="1">
          <p15:clr>
            <a:srgbClr val="547EBF"/>
          </p15:clr>
        </p15:guide>
        <p15:guide id="8" pos="3720" userDrawn="1">
          <p15:clr>
            <a:srgbClr val="547EBF"/>
          </p15:clr>
        </p15:guide>
        <p15:guide id="9" pos="2112" userDrawn="1">
          <p15:clr>
            <a:srgbClr val="547EBF"/>
          </p15:clr>
        </p15:guide>
        <p15:guide id="10" pos="1848" userDrawn="1">
          <p15:clr>
            <a:srgbClr val="547EBF"/>
          </p15:clr>
        </p15:guide>
        <p15:guide id="11" pos="5568" userDrawn="1">
          <p15:clr>
            <a:srgbClr val="547EBF"/>
          </p15:clr>
        </p15:guide>
        <p15:guide id="12" pos="5832" userDrawn="1">
          <p15:clr>
            <a:srgbClr val="547EBF"/>
          </p15:clr>
        </p15:guide>
        <p15:guide id="13" pos="4968" userDrawn="1">
          <p15:clr>
            <a:srgbClr val="9FCC3B"/>
          </p15:clr>
        </p15:guide>
        <p15:guide id="14" pos="5208" userDrawn="1">
          <p15:clr>
            <a:srgbClr val="9FCC3B"/>
          </p15:clr>
        </p15:guide>
        <p15:guide id="15" pos="2712" userDrawn="1">
          <p15:clr>
            <a:srgbClr val="9FCC3B"/>
          </p15:clr>
        </p15:guide>
        <p15:guide id="16" pos="2472" userDrawn="1">
          <p15:clr>
            <a:srgbClr val="9FCC3B"/>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1.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1.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1.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1.xml"/></Relationships>
</file>

<file path=ppt/slides/_rels/slide2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11.xml"/></Relationships>
</file>

<file path=ppt/slides/_rels/slide2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1.xml"/></Relationships>
</file>

<file path=ppt/slides/_rels/slide2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1.xml"/></Relationships>
</file>

<file path=ppt/slides/_rels/slide3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1.xml"/></Relationships>
</file>

<file path=ppt/slides/_rels/slide3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11.xml"/></Relationships>
</file>

<file path=ppt/slides/_rels/slide3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1.xml"/></Relationships>
</file>

<file path=ppt/slides/_rels/slide3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1.xml"/></Relationships>
</file>

<file path=ppt/slides/_rels/slide3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1.xml"/></Relationships>
</file>

<file path=ppt/slides/_rels/slide3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1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2.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5.xml"/></Relationships>
</file>

<file path=ppt/slides/_rels/slide48.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5.xml"/></Relationships>
</file>

<file path=ppt/slides/_rels/slide5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1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5.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5.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5.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F3D98-3C30-4CFC-8643-C81E829C8C25}"/>
              </a:ext>
            </a:extLst>
          </p:cNvPr>
          <p:cNvSpPr>
            <a:spLocks noGrp="1"/>
          </p:cNvSpPr>
          <p:nvPr>
            <p:ph type="ctrTitle"/>
          </p:nvPr>
        </p:nvSpPr>
        <p:spPr>
          <a:xfrm>
            <a:off x="1167493" y="1122363"/>
            <a:ext cx="7096933" cy="2387600"/>
          </a:xfrm>
        </p:spPr>
        <p:txBody>
          <a:bodyPr rtlCol="0"/>
          <a:lstStyle/>
          <a:p>
            <a:r>
              <a:rPr lang="en-GB"/>
              <a:t>ACCA7032 – Enterprise Network Security</a:t>
            </a:r>
          </a:p>
        </p:txBody>
      </p:sp>
      <p:sp>
        <p:nvSpPr>
          <p:cNvPr id="3" name="Subtitle 2">
            <a:extLst>
              <a:ext uri="{FF2B5EF4-FFF2-40B4-BE49-F238E27FC236}">
                <a16:creationId xmlns:a16="http://schemas.microsoft.com/office/drawing/2014/main" id="{A068D447-28D3-4F5F-B2DC-FD67E9015868}"/>
              </a:ext>
            </a:extLst>
          </p:cNvPr>
          <p:cNvSpPr>
            <a:spLocks noGrp="1"/>
          </p:cNvSpPr>
          <p:nvPr>
            <p:ph type="subTitle" idx="1"/>
          </p:nvPr>
        </p:nvSpPr>
        <p:spPr>
          <a:xfrm>
            <a:off x="1167493" y="3602038"/>
            <a:ext cx="9500507" cy="806675"/>
          </a:xfrm>
        </p:spPr>
        <p:txBody>
          <a:bodyPr vert="horz" lIns="91440" tIns="45720" rIns="91440" bIns="45720" rtlCol="0" anchor="t">
            <a:noAutofit/>
          </a:bodyPr>
          <a:lstStyle/>
          <a:p>
            <a:r>
              <a:rPr lang="en-GB"/>
              <a:t>Donna Kennett (606962)</a:t>
            </a:r>
          </a:p>
        </p:txBody>
      </p:sp>
    </p:spTree>
    <p:extLst>
      <p:ext uri="{BB962C8B-B14F-4D97-AF65-F5344CB8AC3E}">
        <p14:creationId xmlns:p14="http://schemas.microsoft.com/office/powerpoint/2010/main" val="22593088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DE59E2-1A8F-AC4A-C7EE-5BFD7DA15F67}"/>
              </a:ext>
            </a:extLst>
          </p:cNvPr>
          <p:cNvSpPr>
            <a:spLocks noGrp="1"/>
          </p:cNvSpPr>
          <p:nvPr>
            <p:ph type="ctrTitle"/>
          </p:nvPr>
        </p:nvSpPr>
        <p:spPr>
          <a:xfrm>
            <a:off x="999596" y="2234688"/>
            <a:ext cx="6245912" cy="2387600"/>
          </a:xfrm>
        </p:spPr>
        <p:txBody>
          <a:bodyPr/>
          <a:lstStyle/>
          <a:p>
            <a:r>
              <a:rPr lang="en-GB"/>
              <a:t>Securing an Enterprise Network with Check Point</a:t>
            </a:r>
          </a:p>
        </p:txBody>
      </p:sp>
      <p:sp>
        <p:nvSpPr>
          <p:cNvPr id="5" name="Slide Number Placeholder 4">
            <a:extLst>
              <a:ext uri="{FF2B5EF4-FFF2-40B4-BE49-F238E27FC236}">
                <a16:creationId xmlns:a16="http://schemas.microsoft.com/office/drawing/2014/main" id="{92824745-6A2A-8DA8-7A79-81CF11494E80}"/>
              </a:ext>
            </a:extLst>
          </p:cNvPr>
          <p:cNvSpPr>
            <a:spLocks noGrp="1"/>
          </p:cNvSpPr>
          <p:nvPr>
            <p:ph type="sldNum" sz="quarter" idx="4294967295"/>
          </p:nvPr>
        </p:nvSpPr>
        <p:spPr>
          <a:xfrm>
            <a:off x="10534650" y="6356350"/>
            <a:ext cx="1657350" cy="365125"/>
          </a:xfrm>
        </p:spPr>
        <p:txBody>
          <a:bodyPr/>
          <a:lstStyle/>
          <a:p>
            <a:pPr rtl="0"/>
            <a:fld id="{294A09A9-5501-47C1-A89A-A340965A2BE2}" type="slidenum">
              <a:rPr lang="en-GB" noProof="0" smtClean="0"/>
              <a:pPr rtl="0"/>
              <a:t>2</a:t>
            </a:fld>
            <a:endParaRPr lang="en-GB" noProof="0"/>
          </a:p>
        </p:txBody>
      </p:sp>
    </p:spTree>
    <p:extLst>
      <p:ext uri="{BB962C8B-B14F-4D97-AF65-F5344CB8AC3E}">
        <p14:creationId xmlns:p14="http://schemas.microsoft.com/office/powerpoint/2010/main" val="33514692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C3114F-423E-BBBB-5A76-25D6E8BC38E9}"/>
              </a:ext>
            </a:extLst>
          </p:cNvPr>
          <p:cNvSpPr>
            <a:spLocks noGrp="1"/>
          </p:cNvSpPr>
          <p:nvPr>
            <p:ph type="title"/>
          </p:nvPr>
        </p:nvSpPr>
        <p:spPr/>
        <p:txBody>
          <a:bodyPr anchor="b">
            <a:normAutofit/>
          </a:bodyPr>
          <a:lstStyle/>
          <a:p>
            <a:r>
              <a:rPr lang="en-GB"/>
              <a:t>Executive Summary</a:t>
            </a:r>
          </a:p>
        </p:txBody>
      </p:sp>
      <p:sp>
        <p:nvSpPr>
          <p:cNvPr id="98" name="Content Placeholder 97">
            <a:extLst>
              <a:ext uri="{FF2B5EF4-FFF2-40B4-BE49-F238E27FC236}">
                <a16:creationId xmlns:a16="http://schemas.microsoft.com/office/drawing/2014/main" id="{9D494E3B-463C-1D0E-6548-7DD1B1036C3A}"/>
              </a:ext>
            </a:extLst>
          </p:cNvPr>
          <p:cNvSpPr>
            <a:spLocks noGrp="1"/>
          </p:cNvSpPr>
          <p:nvPr>
            <p:ph idx="1"/>
          </p:nvPr>
        </p:nvSpPr>
        <p:spPr/>
        <p:txBody>
          <a:bodyPr vert="horz" lIns="91440" tIns="45720" rIns="91440" bIns="45720" rtlCol="0" anchor="t">
            <a:noAutofit/>
          </a:bodyPr>
          <a:lstStyle/>
          <a:p>
            <a:pPr marL="457200" indent="-457200">
              <a:buChar char="•"/>
            </a:pPr>
            <a:r>
              <a:rPr lang="en-GB" sz="2000"/>
              <a:t>Successfully secured a multi-zone enterprise network.</a:t>
            </a:r>
          </a:p>
          <a:p>
            <a:pPr marL="457200" indent="-457200">
              <a:buChar char="•"/>
            </a:pPr>
            <a:r>
              <a:rPr lang="en-GB" sz="2000"/>
              <a:t>Demonstrated layered security using Check Point best practices.</a:t>
            </a:r>
          </a:p>
          <a:p>
            <a:pPr marL="457200" indent="-457200">
              <a:buChar char="•"/>
            </a:pPr>
            <a:r>
              <a:rPr lang="en-GB" sz="2000"/>
              <a:t>Gained hand-on experience with routing, VPN and firewall policy design.</a:t>
            </a:r>
          </a:p>
          <a:p>
            <a:pPr marL="457200" indent="-457200">
              <a:buChar char="•"/>
            </a:pPr>
            <a:r>
              <a:rPr lang="en-GB" sz="2000"/>
              <a:t>Ready for live demonstration and Q&amp;A.</a:t>
            </a:r>
          </a:p>
          <a:p>
            <a:endParaRPr lang="en-GB" sz="2000"/>
          </a:p>
        </p:txBody>
      </p:sp>
      <p:sp>
        <p:nvSpPr>
          <p:cNvPr id="4" name="Footer Placeholder 3">
            <a:extLst>
              <a:ext uri="{FF2B5EF4-FFF2-40B4-BE49-F238E27FC236}">
                <a16:creationId xmlns:a16="http://schemas.microsoft.com/office/drawing/2014/main" id="{9F331FC7-E352-247F-41B1-677660DEEC2C}"/>
              </a:ext>
            </a:extLst>
          </p:cNvPr>
          <p:cNvSpPr>
            <a:spLocks noGrp="1"/>
          </p:cNvSpPr>
          <p:nvPr>
            <p:ph type="ftr" sz="quarter" idx="3"/>
          </p:nvPr>
        </p:nvSpPr>
        <p:spPr/>
        <p:txBody>
          <a:bodyPr anchor="ctr">
            <a:normAutofit/>
          </a:bodyPr>
          <a:lstStyle/>
          <a:p>
            <a:pPr>
              <a:spcAft>
                <a:spcPts val="600"/>
              </a:spcAft>
            </a:pPr>
            <a:r>
              <a:rPr lang="en-GB"/>
              <a:t>Enterprise Network Security</a:t>
            </a:r>
            <a:endParaRPr lang="en-GB" noProof="0"/>
          </a:p>
        </p:txBody>
      </p:sp>
      <p:sp>
        <p:nvSpPr>
          <p:cNvPr id="5" name="Slide Number Placeholder 4">
            <a:extLst>
              <a:ext uri="{FF2B5EF4-FFF2-40B4-BE49-F238E27FC236}">
                <a16:creationId xmlns:a16="http://schemas.microsoft.com/office/drawing/2014/main" id="{2098DC38-E211-0C96-5C11-A686F6EB57F0}"/>
              </a:ext>
            </a:extLst>
          </p:cNvPr>
          <p:cNvSpPr>
            <a:spLocks noGrp="1"/>
          </p:cNvSpPr>
          <p:nvPr>
            <p:ph type="sldNum" sz="quarter" idx="4"/>
          </p:nvPr>
        </p:nvSpPr>
        <p:spPr/>
        <p:txBody>
          <a:bodyPr anchor="ctr">
            <a:normAutofit/>
          </a:bodyPr>
          <a:lstStyle/>
          <a:p>
            <a:pPr rtl="0">
              <a:spcAft>
                <a:spcPts val="600"/>
              </a:spcAft>
            </a:pPr>
            <a:fld id="{294A09A9-5501-47C1-A89A-A340965A2BE2}" type="slidenum">
              <a:rPr lang="en-GB" noProof="0" smtClean="0"/>
              <a:pPr rtl="0">
                <a:spcAft>
                  <a:spcPts val="600"/>
                </a:spcAft>
              </a:pPr>
              <a:t>3</a:t>
            </a:fld>
            <a:endParaRPr lang="en-GB" noProof="0"/>
          </a:p>
        </p:txBody>
      </p:sp>
    </p:spTree>
    <p:extLst>
      <p:ext uri="{BB962C8B-B14F-4D97-AF65-F5344CB8AC3E}">
        <p14:creationId xmlns:p14="http://schemas.microsoft.com/office/powerpoint/2010/main" val="4932966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86DDC-8705-2830-C85C-38B0C2A3438B}"/>
              </a:ext>
            </a:extLst>
          </p:cNvPr>
          <p:cNvSpPr>
            <a:spLocks noGrp="1"/>
          </p:cNvSpPr>
          <p:nvPr>
            <p:ph type="title"/>
          </p:nvPr>
        </p:nvSpPr>
        <p:spPr/>
        <p:txBody>
          <a:bodyPr/>
          <a:lstStyle/>
          <a:p>
            <a:r>
              <a:rPr lang="en-GB"/>
              <a:t>Project Goals</a:t>
            </a:r>
          </a:p>
        </p:txBody>
      </p:sp>
      <p:sp>
        <p:nvSpPr>
          <p:cNvPr id="3" name="Content Placeholder 2">
            <a:extLst>
              <a:ext uri="{FF2B5EF4-FFF2-40B4-BE49-F238E27FC236}">
                <a16:creationId xmlns:a16="http://schemas.microsoft.com/office/drawing/2014/main" id="{0E1BBAED-F229-21FA-F1AD-EA1744DF5DFC}"/>
              </a:ext>
            </a:extLst>
          </p:cNvPr>
          <p:cNvSpPr>
            <a:spLocks noGrp="1"/>
          </p:cNvSpPr>
          <p:nvPr>
            <p:ph idx="1"/>
          </p:nvPr>
        </p:nvSpPr>
        <p:spPr/>
        <p:txBody>
          <a:bodyPr vert="horz" lIns="91440" tIns="45720" rIns="91440" bIns="45720" rtlCol="0" anchor="t">
            <a:noAutofit/>
          </a:bodyPr>
          <a:lstStyle/>
          <a:p>
            <a:pPr marL="457200" indent="-457200">
              <a:buChar char="•"/>
            </a:pPr>
            <a:r>
              <a:rPr lang="en-GB" sz="2000"/>
              <a:t>Secure a Virtual Enterprise Network.</a:t>
            </a:r>
          </a:p>
          <a:p>
            <a:pPr marL="457200" indent="-457200">
              <a:buChar char="•"/>
            </a:pPr>
            <a:r>
              <a:rPr lang="en-GB" sz="2000"/>
              <a:t>Deploy a Check Point Management Server (A-SMS) for centralised policy control.</a:t>
            </a:r>
          </a:p>
          <a:p>
            <a:pPr marL="457200" indent="-457200">
              <a:buChar char="•"/>
            </a:pPr>
            <a:r>
              <a:rPr lang="en-GB" sz="2000"/>
              <a:t>Enforce firewall rules to restrict unauthorised traffic.</a:t>
            </a:r>
          </a:p>
          <a:p>
            <a:pPr marL="457200" indent="-457200">
              <a:buChar char="•"/>
            </a:pPr>
            <a:r>
              <a:rPr lang="en-GB" sz="2000"/>
              <a:t>Route traffic through A-GW for inspection and logging.</a:t>
            </a:r>
          </a:p>
          <a:p>
            <a:pPr marL="457200" indent="-457200">
              <a:buChar char="•"/>
            </a:pPr>
            <a:r>
              <a:rPr lang="en-GB" sz="2000"/>
              <a:t>Implement advanced security features.</a:t>
            </a:r>
          </a:p>
        </p:txBody>
      </p:sp>
      <p:sp>
        <p:nvSpPr>
          <p:cNvPr id="4" name="Footer Placeholder 3">
            <a:extLst>
              <a:ext uri="{FF2B5EF4-FFF2-40B4-BE49-F238E27FC236}">
                <a16:creationId xmlns:a16="http://schemas.microsoft.com/office/drawing/2014/main" id="{C0CB8E02-E3C0-F20C-7ADC-4612B90FBE6D}"/>
              </a:ext>
            </a:extLst>
          </p:cNvPr>
          <p:cNvSpPr>
            <a:spLocks noGrp="1"/>
          </p:cNvSpPr>
          <p:nvPr>
            <p:ph type="ftr" sz="quarter" idx="3"/>
          </p:nvPr>
        </p:nvSpPr>
        <p:spPr/>
        <p:txBody>
          <a:bodyPr/>
          <a:lstStyle/>
          <a:p>
            <a:pPr rtl="0"/>
            <a:r>
              <a:rPr lang="en-GB" noProof="0"/>
              <a:t>PRESENTATION TITLE</a:t>
            </a:r>
          </a:p>
        </p:txBody>
      </p:sp>
      <p:sp>
        <p:nvSpPr>
          <p:cNvPr id="5" name="Slide Number Placeholder 4">
            <a:extLst>
              <a:ext uri="{FF2B5EF4-FFF2-40B4-BE49-F238E27FC236}">
                <a16:creationId xmlns:a16="http://schemas.microsoft.com/office/drawing/2014/main" id="{E398B3CC-73E2-91F6-610A-10153939CC66}"/>
              </a:ext>
            </a:extLst>
          </p:cNvPr>
          <p:cNvSpPr>
            <a:spLocks noGrp="1"/>
          </p:cNvSpPr>
          <p:nvPr>
            <p:ph type="sldNum" sz="quarter" idx="4"/>
          </p:nvPr>
        </p:nvSpPr>
        <p:spPr/>
        <p:txBody>
          <a:bodyPr/>
          <a:lstStyle/>
          <a:p>
            <a:pPr rtl="0"/>
            <a:fld id="{294A09A9-5501-47C1-A89A-A340965A2BE2}" type="slidenum">
              <a:rPr lang="en-GB" noProof="0" smtClean="0"/>
              <a:pPr rtl="0"/>
              <a:t>4</a:t>
            </a:fld>
            <a:endParaRPr lang="en-GB" noProof="0"/>
          </a:p>
        </p:txBody>
      </p:sp>
    </p:spTree>
    <p:extLst>
      <p:ext uri="{BB962C8B-B14F-4D97-AF65-F5344CB8AC3E}">
        <p14:creationId xmlns:p14="http://schemas.microsoft.com/office/powerpoint/2010/main" val="21930029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AD3262-B2BA-E472-77FD-EB79974CC0BC}"/>
              </a:ext>
            </a:extLst>
          </p:cNvPr>
          <p:cNvSpPr>
            <a:spLocks noGrp="1"/>
          </p:cNvSpPr>
          <p:nvPr>
            <p:ph type="title"/>
          </p:nvPr>
        </p:nvSpPr>
        <p:spPr/>
        <p:txBody>
          <a:bodyPr/>
          <a:lstStyle/>
          <a:p>
            <a:r>
              <a:rPr lang="en-GB"/>
              <a:t>Tools &amp; Technologies</a:t>
            </a:r>
          </a:p>
        </p:txBody>
      </p:sp>
      <p:sp>
        <p:nvSpPr>
          <p:cNvPr id="4" name="Footer Placeholder 3">
            <a:extLst>
              <a:ext uri="{FF2B5EF4-FFF2-40B4-BE49-F238E27FC236}">
                <a16:creationId xmlns:a16="http://schemas.microsoft.com/office/drawing/2014/main" id="{F91A131D-AF08-A50B-F438-52BAA6204C1B}"/>
              </a:ext>
            </a:extLst>
          </p:cNvPr>
          <p:cNvSpPr>
            <a:spLocks noGrp="1"/>
          </p:cNvSpPr>
          <p:nvPr>
            <p:ph type="ftr" sz="quarter" idx="3"/>
          </p:nvPr>
        </p:nvSpPr>
        <p:spPr/>
        <p:txBody>
          <a:bodyPr/>
          <a:lstStyle/>
          <a:p>
            <a:pPr rtl="0"/>
            <a:r>
              <a:rPr lang="en-GB" noProof="0"/>
              <a:t>PRESENTATION TITLE</a:t>
            </a:r>
          </a:p>
        </p:txBody>
      </p:sp>
      <p:sp>
        <p:nvSpPr>
          <p:cNvPr id="5" name="Slide Number Placeholder 4">
            <a:extLst>
              <a:ext uri="{FF2B5EF4-FFF2-40B4-BE49-F238E27FC236}">
                <a16:creationId xmlns:a16="http://schemas.microsoft.com/office/drawing/2014/main" id="{DA186E80-B84E-0A1C-C3D1-77E6AFF3DBD4}"/>
              </a:ext>
            </a:extLst>
          </p:cNvPr>
          <p:cNvSpPr>
            <a:spLocks noGrp="1"/>
          </p:cNvSpPr>
          <p:nvPr>
            <p:ph type="sldNum" sz="quarter" idx="4"/>
          </p:nvPr>
        </p:nvSpPr>
        <p:spPr/>
        <p:txBody>
          <a:bodyPr/>
          <a:lstStyle/>
          <a:p>
            <a:pPr rtl="0"/>
            <a:fld id="{294A09A9-5501-47C1-A89A-A340965A2BE2}" type="slidenum">
              <a:rPr lang="en-GB" noProof="0" smtClean="0"/>
              <a:pPr rtl="0"/>
              <a:t>5</a:t>
            </a:fld>
            <a:endParaRPr lang="en-GB" noProof="0"/>
          </a:p>
        </p:txBody>
      </p:sp>
      <p:graphicFrame>
        <p:nvGraphicFramePr>
          <p:cNvPr id="9" name="Content Placeholder 8">
            <a:extLst>
              <a:ext uri="{FF2B5EF4-FFF2-40B4-BE49-F238E27FC236}">
                <a16:creationId xmlns:a16="http://schemas.microsoft.com/office/drawing/2014/main" id="{E08ACA99-2853-B883-BD5B-6D987F4F7CF5}"/>
              </a:ext>
            </a:extLst>
          </p:cNvPr>
          <p:cNvGraphicFramePr>
            <a:graphicFrameLocks noGrp="1"/>
          </p:cNvGraphicFramePr>
          <p:nvPr>
            <p:ph idx="1"/>
            <p:extLst>
              <p:ext uri="{D42A27DB-BD31-4B8C-83A1-F6EECF244321}">
                <p14:modId xmlns:p14="http://schemas.microsoft.com/office/powerpoint/2010/main" val="1123464375"/>
              </p:ext>
            </p:extLst>
          </p:nvPr>
        </p:nvGraphicFramePr>
        <p:xfrm>
          <a:off x="1166813" y="2017713"/>
          <a:ext cx="9780582" cy="3571240"/>
        </p:xfrm>
        <a:graphic>
          <a:graphicData uri="http://schemas.openxmlformats.org/drawingml/2006/table">
            <a:tbl>
              <a:tblPr firstRow="1" bandRow="1">
                <a:tableStyleId>{5C22544A-7EE6-4342-B048-85BDC9FD1C3A}</a:tableStyleId>
              </a:tblPr>
              <a:tblGrid>
                <a:gridCol w="2435901">
                  <a:extLst>
                    <a:ext uri="{9D8B030D-6E8A-4147-A177-3AD203B41FA5}">
                      <a16:colId xmlns:a16="http://schemas.microsoft.com/office/drawing/2014/main" val="591493112"/>
                    </a:ext>
                  </a:extLst>
                </a:gridCol>
                <a:gridCol w="3466475">
                  <a:extLst>
                    <a:ext uri="{9D8B030D-6E8A-4147-A177-3AD203B41FA5}">
                      <a16:colId xmlns:a16="http://schemas.microsoft.com/office/drawing/2014/main" val="1828067793"/>
                    </a:ext>
                  </a:extLst>
                </a:gridCol>
                <a:gridCol w="3878206">
                  <a:extLst>
                    <a:ext uri="{9D8B030D-6E8A-4147-A177-3AD203B41FA5}">
                      <a16:colId xmlns:a16="http://schemas.microsoft.com/office/drawing/2014/main" val="3616387424"/>
                    </a:ext>
                  </a:extLst>
                </a:gridCol>
              </a:tblGrid>
              <a:tr h="370840">
                <a:tc>
                  <a:txBody>
                    <a:bodyPr/>
                    <a:lstStyle/>
                    <a:p>
                      <a:r>
                        <a:rPr lang="en-GB"/>
                        <a:t>Tool/Technology</a:t>
                      </a:r>
                    </a:p>
                  </a:txBody>
                  <a:tcPr/>
                </a:tc>
                <a:tc>
                  <a:txBody>
                    <a:bodyPr/>
                    <a:lstStyle/>
                    <a:p>
                      <a:r>
                        <a:rPr lang="en-GB"/>
                        <a:t>Purpose</a:t>
                      </a:r>
                    </a:p>
                  </a:txBody>
                  <a:tcPr/>
                </a:tc>
                <a:tc>
                  <a:txBody>
                    <a:bodyPr/>
                    <a:lstStyle/>
                    <a:p>
                      <a:pPr lvl="0">
                        <a:buNone/>
                      </a:pPr>
                      <a:r>
                        <a:rPr lang="en-GB"/>
                        <a:t>Used For</a:t>
                      </a:r>
                    </a:p>
                  </a:txBody>
                  <a:tcPr/>
                </a:tc>
                <a:extLst>
                  <a:ext uri="{0D108BD9-81ED-4DB2-BD59-A6C34878D82A}">
                    <a16:rowId xmlns:a16="http://schemas.microsoft.com/office/drawing/2014/main" val="224866161"/>
                  </a:ext>
                </a:extLst>
              </a:tr>
              <a:tr h="370840">
                <a:tc>
                  <a:txBody>
                    <a:bodyPr/>
                    <a:lstStyle/>
                    <a:p>
                      <a:r>
                        <a:rPr lang="en-GB"/>
                        <a:t>Check Point GAIA OS</a:t>
                      </a:r>
                    </a:p>
                  </a:txBody>
                  <a:tcPr/>
                </a:tc>
                <a:tc>
                  <a:txBody>
                    <a:bodyPr/>
                    <a:lstStyle/>
                    <a:p>
                      <a:r>
                        <a:rPr lang="en-GB"/>
                        <a:t>Firewall &amp; SMS configuration</a:t>
                      </a:r>
                      <a:endParaRPr lang="en-GB" err="1"/>
                    </a:p>
                  </a:txBody>
                  <a:tcPr/>
                </a:tc>
                <a:tc>
                  <a:txBody>
                    <a:bodyPr/>
                    <a:lstStyle/>
                    <a:p>
                      <a:pPr lvl="0">
                        <a:buNone/>
                      </a:pPr>
                      <a:r>
                        <a:rPr lang="en-GB"/>
                        <a:t>Setting up A-GW &amp; A-SMS appliances</a:t>
                      </a:r>
                    </a:p>
                  </a:txBody>
                  <a:tcPr/>
                </a:tc>
                <a:extLst>
                  <a:ext uri="{0D108BD9-81ED-4DB2-BD59-A6C34878D82A}">
                    <a16:rowId xmlns:a16="http://schemas.microsoft.com/office/drawing/2014/main" val="628177185"/>
                  </a:ext>
                </a:extLst>
              </a:tr>
              <a:tr h="370840">
                <a:tc>
                  <a:txBody>
                    <a:bodyPr/>
                    <a:lstStyle/>
                    <a:p>
                      <a:r>
                        <a:rPr lang="en-GB"/>
                        <a:t>SmartConsole</a:t>
                      </a:r>
                    </a:p>
                  </a:txBody>
                  <a:tcPr/>
                </a:tc>
                <a:tc>
                  <a:txBody>
                    <a:bodyPr/>
                    <a:lstStyle/>
                    <a:p>
                      <a:r>
                        <a:rPr lang="en-GB"/>
                        <a:t>Centralised policy management</a:t>
                      </a:r>
                    </a:p>
                  </a:txBody>
                  <a:tcPr/>
                </a:tc>
                <a:tc>
                  <a:txBody>
                    <a:bodyPr/>
                    <a:lstStyle/>
                    <a:p>
                      <a:pPr lvl="0">
                        <a:buNone/>
                      </a:pPr>
                      <a:r>
                        <a:rPr lang="en-GB"/>
                        <a:t>Designing, deploying and monitoring firewall rules</a:t>
                      </a:r>
                    </a:p>
                  </a:txBody>
                  <a:tcPr/>
                </a:tc>
                <a:extLst>
                  <a:ext uri="{0D108BD9-81ED-4DB2-BD59-A6C34878D82A}">
                    <a16:rowId xmlns:a16="http://schemas.microsoft.com/office/drawing/2014/main" val="568854630"/>
                  </a:ext>
                </a:extLst>
              </a:tr>
              <a:tr h="370840">
                <a:tc>
                  <a:txBody>
                    <a:bodyPr/>
                    <a:lstStyle/>
                    <a:p>
                      <a:r>
                        <a:rPr lang="en-GB"/>
                        <a:t>Windows RRAS</a:t>
                      </a:r>
                    </a:p>
                  </a:txBody>
                  <a:tcPr/>
                </a:tc>
                <a:tc>
                  <a:txBody>
                    <a:bodyPr/>
                    <a:lstStyle/>
                    <a:p>
                      <a:r>
                        <a:rPr lang="en-GB"/>
                        <a:t>VPN setup &amp; routing</a:t>
                      </a:r>
                    </a:p>
                  </a:txBody>
                  <a:tcPr/>
                </a:tc>
                <a:tc>
                  <a:txBody>
                    <a:bodyPr/>
                    <a:lstStyle/>
                    <a:p>
                      <a:pPr lvl="0">
                        <a:buNone/>
                      </a:pPr>
                      <a:r>
                        <a:rPr lang="en-GB"/>
                        <a:t>Created demand-dial interfaces between L-CD &amp; S-DC </a:t>
                      </a:r>
                    </a:p>
                  </a:txBody>
                  <a:tcPr/>
                </a:tc>
                <a:extLst>
                  <a:ext uri="{0D108BD9-81ED-4DB2-BD59-A6C34878D82A}">
                    <a16:rowId xmlns:a16="http://schemas.microsoft.com/office/drawing/2014/main" val="1173683513"/>
                  </a:ext>
                </a:extLst>
              </a:tr>
              <a:tr h="370840">
                <a:tc>
                  <a:txBody>
                    <a:bodyPr/>
                    <a:lstStyle/>
                    <a:p>
                      <a:r>
                        <a:rPr lang="en-GB"/>
                        <a:t>VirtualBox</a:t>
                      </a:r>
                    </a:p>
                  </a:txBody>
                  <a:tcPr/>
                </a:tc>
                <a:tc>
                  <a:txBody>
                    <a:bodyPr/>
                    <a:lstStyle/>
                    <a:p>
                      <a:r>
                        <a:rPr lang="en-GB"/>
                        <a:t>Network simulation</a:t>
                      </a:r>
                    </a:p>
                  </a:txBody>
                  <a:tcPr/>
                </a:tc>
                <a:tc>
                  <a:txBody>
                    <a:bodyPr/>
                    <a:lstStyle/>
                    <a:p>
                      <a:pPr lvl="0">
                        <a:buNone/>
                      </a:pPr>
                      <a:r>
                        <a:rPr lang="en-GB"/>
                        <a:t>Hosting &amp; connecting virtual machines across subnets</a:t>
                      </a:r>
                    </a:p>
                  </a:txBody>
                  <a:tcPr/>
                </a:tc>
                <a:extLst>
                  <a:ext uri="{0D108BD9-81ED-4DB2-BD59-A6C34878D82A}">
                    <a16:rowId xmlns:a16="http://schemas.microsoft.com/office/drawing/2014/main" val="854241538"/>
                  </a:ext>
                </a:extLst>
              </a:tr>
              <a:tr h="370840">
                <a:tc>
                  <a:txBody>
                    <a:bodyPr/>
                    <a:lstStyle/>
                    <a:p>
                      <a:r>
                        <a:rPr lang="en-GB"/>
                        <a:t>Command-line tools</a:t>
                      </a:r>
                    </a:p>
                  </a:txBody>
                  <a:tcPr/>
                </a:tc>
                <a:tc>
                  <a:txBody>
                    <a:bodyPr/>
                    <a:lstStyle/>
                    <a:p>
                      <a:r>
                        <a:rPr lang="en-GB"/>
                        <a:t>Diagnostics &amp; routing</a:t>
                      </a:r>
                    </a:p>
                  </a:txBody>
                  <a:tcPr/>
                </a:tc>
                <a:tc>
                  <a:txBody>
                    <a:bodyPr/>
                    <a:lstStyle/>
                    <a:p>
                      <a:pPr lvl="0">
                        <a:buNone/>
                      </a:pPr>
                      <a:r>
                        <a:rPr lang="en-GB"/>
                        <a:t>Manging static routes, testing connectivity  &amp; troubleshooting.</a:t>
                      </a:r>
                    </a:p>
                  </a:txBody>
                  <a:tcPr/>
                </a:tc>
                <a:extLst>
                  <a:ext uri="{0D108BD9-81ED-4DB2-BD59-A6C34878D82A}">
                    <a16:rowId xmlns:a16="http://schemas.microsoft.com/office/drawing/2014/main" val="2829332569"/>
                  </a:ext>
                </a:extLst>
              </a:tr>
            </a:tbl>
          </a:graphicData>
        </a:graphic>
      </p:graphicFrame>
    </p:spTree>
    <p:extLst>
      <p:ext uri="{BB962C8B-B14F-4D97-AF65-F5344CB8AC3E}">
        <p14:creationId xmlns:p14="http://schemas.microsoft.com/office/powerpoint/2010/main" val="23974749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E027B-EAEA-DB30-3A7D-6D0C9C02DC7A}"/>
              </a:ext>
            </a:extLst>
          </p:cNvPr>
          <p:cNvSpPr>
            <a:spLocks noGrp="1"/>
          </p:cNvSpPr>
          <p:nvPr>
            <p:ph type="title"/>
          </p:nvPr>
        </p:nvSpPr>
        <p:spPr/>
        <p:txBody>
          <a:bodyPr/>
          <a:lstStyle/>
          <a:p>
            <a:r>
              <a:rPr lang="en-GB"/>
              <a:t>Outcomes</a:t>
            </a:r>
          </a:p>
        </p:txBody>
      </p:sp>
      <p:sp>
        <p:nvSpPr>
          <p:cNvPr id="3" name="Content Placeholder 2">
            <a:extLst>
              <a:ext uri="{FF2B5EF4-FFF2-40B4-BE49-F238E27FC236}">
                <a16:creationId xmlns:a16="http://schemas.microsoft.com/office/drawing/2014/main" id="{4682CCAB-DCE7-2D56-EEE0-C4062089B7C2}"/>
              </a:ext>
            </a:extLst>
          </p:cNvPr>
          <p:cNvSpPr>
            <a:spLocks noGrp="1"/>
          </p:cNvSpPr>
          <p:nvPr>
            <p:ph idx="1"/>
          </p:nvPr>
        </p:nvSpPr>
        <p:spPr/>
        <p:txBody>
          <a:bodyPr vert="horz" lIns="91440" tIns="45720" rIns="91440" bIns="45720" rtlCol="0" anchor="t">
            <a:noAutofit/>
          </a:bodyPr>
          <a:lstStyle/>
          <a:p>
            <a:pPr marL="457200" indent="-457200">
              <a:buChar char="•"/>
            </a:pPr>
            <a:r>
              <a:rPr lang="en-GB" sz="2000"/>
              <a:t>Centralised firewall with documented rule base and NAT logic.</a:t>
            </a:r>
          </a:p>
          <a:p>
            <a:pPr marL="457200" indent="-457200">
              <a:buChar char="•"/>
            </a:pPr>
            <a:r>
              <a:rPr lang="en-GB" sz="2000"/>
              <a:t>Verified network connectivity between ClientS1 and A-GUI.</a:t>
            </a:r>
          </a:p>
          <a:p>
            <a:pPr marL="457200" indent="-457200">
              <a:buChar char="•"/>
            </a:pPr>
            <a:r>
              <a:rPr lang="en-GB" sz="2000"/>
              <a:t>Logged and filtered traffic in Smart Console.</a:t>
            </a:r>
          </a:p>
          <a:p>
            <a:pPr marL="457200" indent="-457200">
              <a:buChar char="•"/>
            </a:pPr>
            <a:r>
              <a:rPr lang="en-GB" sz="2000"/>
              <a:t>Implemented indentity-based access control and content filtering.</a:t>
            </a:r>
          </a:p>
          <a:p>
            <a:pPr marL="457200" indent="-457200">
              <a:buChar char="•"/>
            </a:pPr>
            <a:r>
              <a:rPr lang="en-GB" sz="2000"/>
              <a:t>Resolved routing through static route adjustments.</a:t>
            </a:r>
          </a:p>
        </p:txBody>
      </p:sp>
      <p:sp>
        <p:nvSpPr>
          <p:cNvPr id="4" name="Footer Placeholder 3">
            <a:extLst>
              <a:ext uri="{FF2B5EF4-FFF2-40B4-BE49-F238E27FC236}">
                <a16:creationId xmlns:a16="http://schemas.microsoft.com/office/drawing/2014/main" id="{FCAFBCC4-8B96-1A0B-7CC6-52B28D45BBD7}"/>
              </a:ext>
            </a:extLst>
          </p:cNvPr>
          <p:cNvSpPr>
            <a:spLocks noGrp="1"/>
          </p:cNvSpPr>
          <p:nvPr>
            <p:ph type="ftr" sz="quarter" idx="3"/>
          </p:nvPr>
        </p:nvSpPr>
        <p:spPr/>
        <p:txBody>
          <a:bodyPr/>
          <a:lstStyle/>
          <a:p>
            <a:pPr rtl="0"/>
            <a:r>
              <a:rPr lang="en-GB" noProof="0"/>
              <a:t>PRESENTATION TITLE</a:t>
            </a:r>
          </a:p>
        </p:txBody>
      </p:sp>
      <p:sp>
        <p:nvSpPr>
          <p:cNvPr id="5" name="Slide Number Placeholder 4">
            <a:extLst>
              <a:ext uri="{FF2B5EF4-FFF2-40B4-BE49-F238E27FC236}">
                <a16:creationId xmlns:a16="http://schemas.microsoft.com/office/drawing/2014/main" id="{692A1FC5-C5C8-B17C-DCC7-11940553DBC0}"/>
              </a:ext>
            </a:extLst>
          </p:cNvPr>
          <p:cNvSpPr>
            <a:spLocks noGrp="1"/>
          </p:cNvSpPr>
          <p:nvPr>
            <p:ph type="sldNum" sz="quarter" idx="4"/>
          </p:nvPr>
        </p:nvSpPr>
        <p:spPr/>
        <p:txBody>
          <a:bodyPr/>
          <a:lstStyle/>
          <a:p>
            <a:pPr rtl="0"/>
            <a:fld id="{294A09A9-5501-47C1-A89A-A340965A2BE2}" type="slidenum">
              <a:rPr lang="en-GB" noProof="0" smtClean="0"/>
              <a:pPr rtl="0"/>
              <a:t>6</a:t>
            </a:fld>
            <a:endParaRPr lang="en-GB" noProof="0"/>
          </a:p>
        </p:txBody>
      </p:sp>
    </p:spTree>
    <p:extLst>
      <p:ext uri="{BB962C8B-B14F-4D97-AF65-F5344CB8AC3E}">
        <p14:creationId xmlns:p14="http://schemas.microsoft.com/office/powerpoint/2010/main" val="19237040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016D9C-B5EB-C780-5053-2B5DCB31E5D9}"/>
              </a:ext>
            </a:extLst>
          </p:cNvPr>
          <p:cNvSpPr>
            <a:spLocks noGrp="1"/>
          </p:cNvSpPr>
          <p:nvPr>
            <p:ph type="ctrTitle"/>
          </p:nvPr>
        </p:nvSpPr>
        <p:spPr/>
        <p:txBody>
          <a:bodyPr/>
          <a:lstStyle/>
          <a:p>
            <a:r>
              <a:rPr lang="en-GB"/>
              <a:t>Part 1 - Network Creation and Design</a:t>
            </a:r>
          </a:p>
        </p:txBody>
      </p:sp>
      <p:sp>
        <p:nvSpPr>
          <p:cNvPr id="4" name="Footer Placeholder 3">
            <a:extLst>
              <a:ext uri="{FF2B5EF4-FFF2-40B4-BE49-F238E27FC236}">
                <a16:creationId xmlns:a16="http://schemas.microsoft.com/office/drawing/2014/main" id="{D659065E-2AC9-0F2A-5656-D07D33C3D086}"/>
              </a:ext>
            </a:extLst>
          </p:cNvPr>
          <p:cNvSpPr>
            <a:spLocks noGrp="1"/>
          </p:cNvSpPr>
          <p:nvPr>
            <p:ph type="ftr" sz="quarter" idx="4294967295"/>
          </p:nvPr>
        </p:nvSpPr>
        <p:spPr>
          <a:xfrm>
            <a:off x="0" y="6356350"/>
            <a:ext cx="4114800" cy="365125"/>
          </a:xfrm>
        </p:spPr>
        <p:txBody>
          <a:bodyPr/>
          <a:lstStyle/>
          <a:p>
            <a:pPr rtl="0"/>
            <a:r>
              <a:rPr lang="en-GB" noProof="0"/>
              <a:t>PRESENTATION TITLE</a:t>
            </a:r>
          </a:p>
        </p:txBody>
      </p:sp>
      <p:sp>
        <p:nvSpPr>
          <p:cNvPr id="5" name="Slide Number Placeholder 4">
            <a:extLst>
              <a:ext uri="{FF2B5EF4-FFF2-40B4-BE49-F238E27FC236}">
                <a16:creationId xmlns:a16="http://schemas.microsoft.com/office/drawing/2014/main" id="{2ABD69A1-10C8-6965-D92D-20B28B4E1A94}"/>
              </a:ext>
            </a:extLst>
          </p:cNvPr>
          <p:cNvSpPr>
            <a:spLocks noGrp="1"/>
          </p:cNvSpPr>
          <p:nvPr>
            <p:ph type="sldNum" sz="quarter" idx="4294967295"/>
          </p:nvPr>
        </p:nvSpPr>
        <p:spPr>
          <a:xfrm>
            <a:off x="10534650" y="6356350"/>
            <a:ext cx="1657350" cy="365125"/>
          </a:xfrm>
        </p:spPr>
        <p:txBody>
          <a:bodyPr/>
          <a:lstStyle/>
          <a:p>
            <a:pPr rtl="0"/>
            <a:fld id="{294A09A9-5501-47C1-A89A-A340965A2BE2}" type="slidenum">
              <a:rPr lang="en-GB" noProof="0" smtClean="0"/>
              <a:pPr rtl="0"/>
              <a:t>7</a:t>
            </a:fld>
            <a:endParaRPr lang="en-GB" noProof="0"/>
          </a:p>
        </p:txBody>
      </p:sp>
    </p:spTree>
    <p:extLst>
      <p:ext uri="{BB962C8B-B14F-4D97-AF65-F5344CB8AC3E}">
        <p14:creationId xmlns:p14="http://schemas.microsoft.com/office/powerpoint/2010/main" val="17685679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420C13-5CE4-4F80-AD32-9412A2B6B500}"/>
              </a:ext>
            </a:extLst>
          </p:cNvPr>
          <p:cNvSpPr>
            <a:spLocks noGrp="1"/>
          </p:cNvSpPr>
          <p:nvPr>
            <p:ph type="title"/>
          </p:nvPr>
        </p:nvSpPr>
        <p:spPr/>
        <p:txBody>
          <a:bodyPr/>
          <a:lstStyle/>
          <a:p>
            <a:r>
              <a:rPr lang="en-GB"/>
              <a:t>Network Requirement (Overview)</a:t>
            </a:r>
          </a:p>
        </p:txBody>
      </p:sp>
      <p:sp>
        <p:nvSpPr>
          <p:cNvPr id="3" name="Subtitle 2">
            <a:extLst>
              <a:ext uri="{FF2B5EF4-FFF2-40B4-BE49-F238E27FC236}">
                <a16:creationId xmlns:a16="http://schemas.microsoft.com/office/drawing/2014/main" id="{0EAF1BDF-162F-E4CB-08E7-D05F6A2A9C05}"/>
              </a:ext>
            </a:extLst>
          </p:cNvPr>
          <p:cNvSpPr>
            <a:spLocks noGrp="1"/>
          </p:cNvSpPr>
          <p:nvPr>
            <p:ph idx="1"/>
          </p:nvPr>
        </p:nvSpPr>
        <p:spPr/>
        <p:txBody>
          <a:bodyPr vert="horz" lIns="91440" tIns="45720" rIns="91440" bIns="45720" rtlCol="0" anchor="t">
            <a:noAutofit/>
          </a:bodyPr>
          <a:lstStyle/>
          <a:p>
            <a:pPr marL="342900" indent="-342900">
              <a:buChar char="•"/>
            </a:pPr>
            <a:r>
              <a:rPr lang="en-GB"/>
              <a:t>Provide secure connectivity for users and servers</a:t>
            </a:r>
            <a:endParaRPr lang="en-US"/>
          </a:p>
          <a:p>
            <a:pPr marL="457200" indent="-457200">
              <a:buChar char="•"/>
            </a:pPr>
            <a:r>
              <a:rPr lang="en-GB"/>
              <a:t>Centralised authentication and management</a:t>
            </a:r>
          </a:p>
          <a:p>
            <a:pPr marL="457200" indent="-457200">
              <a:buChar char="•"/>
            </a:pPr>
            <a:r>
              <a:rPr lang="en-GB"/>
              <a:t>Enforce security policies using Check Point.</a:t>
            </a:r>
          </a:p>
          <a:p>
            <a:endParaRPr lang="en-GB"/>
          </a:p>
          <a:p>
            <a:endParaRPr lang="en-GB"/>
          </a:p>
        </p:txBody>
      </p:sp>
      <p:sp>
        <p:nvSpPr>
          <p:cNvPr id="4" name="Content Placeholder 3">
            <a:extLst>
              <a:ext uri="{FF2B5EF4-FFF2-40B4-BE49-F238E27FC236}">
                <a16:creationId xmlns:a16="http://schemas.microsoft.com/office/drawing/2014/main" id="{B0DCCD02-6D7C-78DE-FDF2-BD826FD387BA}"/>
              </a:ext>
            </a:extLst>
          </p:cNvPr>
          <p:cNvSpPr>
            <a:spLocks noGrp="1"/>
          </p:cNvSpPr>
          <p:nvPr>
            <p:ph idx="10"/>
          </p:nvPr>
        </p:nvSpPr>
        <p:spPr/>
        <p:txBody>
          <a:bodyPr vert="horz" lIns="91440" tIns="45720" rIns="91440" bIns="45720" rtlCol="0" anchor="t">
            <a:noAutofit/>
          </a:bodyPr>
          <a:lstStyle/>
          <a:p>
            <a:pPr marL="342900" indent="-342900">
              <a:buChar char="•"/>
            </a:pPr>
            <a:r>
              <a:rPr lang="en-GB"/>
              <a:t>3 LAN Subnets</a:t>
            </a:r>
          </a:p>
          <a:p>
            <a:pPr marL="342900" indent="-342900">
              <a:buChar char="•"/>
            </a:pPr>
            <a:r>
              <a:rPr lang="en-GB"/>
              <a:t>Root Domain Controller</a:t>
            </a:r>
          </a:p>
          <a:p>
            <a:pPr marL="342900" indent="-342900">
              <a:buChar char="•"/>
            </a:pPr>
            <a:r>
              <a:rPr lang="en-GB"/>
              <a:t>Child Domain Controller</a:t>
            </a:r>
          </a:p>
          <a:p>
            <a:pPr marL="342900" indent="-342900">
              <a:buChar char="•"/>
            </a:pPr>
            <a:r>
              <a:rPr lang="en-GB"/>
              <a:t>Check Point Security Gateway</a:t>
            </a:r>
          </a:p>
          <a:p>
            <a:pPr marL="342900" indent="-342900">
              <a:buChar char="•"/>
            </a:pPr>
            <a:r>
              <a:rPr lang="en-GB"/>
              <a:t>Check Point Security Management Server (SMS)</a:t>
            </a:r>
          </a:p>
          <a:p>
            <a:pPr marL="342900" indent="-342900">
              <a:buChar char="•"/>
            </a:pPr>
            <a:r>
              <a:rPr lang="en-GB" err="1"/>
              <a:t>SmartConsole</a:t>
            </a:r>
            <a:r>
              <a:rPr lang="en-GB"/>
              <a:t> admin workstation</a:t>
            </a:r>
          </a:p>
        </p:txBody>
      </p:sp>
      <p:sp>
        <p:nvSpPr>
          <p:cNvPr id="5" name="Content Placeholder 4">
            <a:extLst>
              <a:ext uri="{FF2B5EF4-FFF2-40B4-BE49-F238E27FC236}">
                <a16:creationId xmlns:a16="http://schemas.microsoft.com/office/drawing/2014/main" id="{F9540AB2-E803-472A-5672-9387C28D5F4A}"/>
              </a:ext>
            </a:extLst>
          </p:cNvPr>
          <p:cNvSpPr>
            <a:spLocks noGrp="1"/>
          </p:cNvSpPr>
          <p:nvPr>
            <p:ph idx="11"/>
          </p:nvPr>
        </p:nvSpPr>
        <p:spPr/>
        <p:txBody>
          <a:bodyPr vert="horz" lIns="91440" tIns="45720" rIns="91440" bIns="45720" rtlCol="0" anchor="t">
            <a:noAutofit/>
          </a:bodyPr>
          <a:lstStyle/>
          <a:p>
            <a:r>
              <a:rPr lang="en-GB"/>
              <a:t>Purpose of the Network</a:t>
            </a:r>
          </a:p>
        </p:txBody>
      </p:sp>
      <p:sp>
        <p:nvSpPr>
          <p:cNvPr id="6" name="Content Placeholder 5">
            <a:extLst>
              <a:ext uri="{FF2B5EF4-FFF2-40B4-BE49-F238E27FC236}">
                <a16:creationId xmlns:a16="http://schemas.microsoft.com/office/drawing/2014/main" id="{476EDD49-D238-A9EA-33A1-FF26F1F8F4ED}"/>
              </a:ext>
            </a:extLst>
          </p:cNvPr>
          <p:cNvSpPr>
            <a:spLocks noGrp="1"/>
          </p:cNvSpPr>
          <p:nvPr>
            <p:ph idx="12"/>
          </p:nvPr>
        </p:nvSpPr>
        <p:spPr/>
        <p:txBody>
          <a:bodyPr vert="horz" lIns="91440" tIns="45720" rIns="91440" bIns="45720" rtlCol="0" anchor="t">
            <a:noAutofit/>
          </a:bodyPr>
          <a:lstStyle/>
          <a:p>
            <a:r>
              <a:rPr lang="en-GB"/>
              <a:t>Key Components</a:t>
            </a:r>
          </a:p>
        </p:txBody>
      </p:sp>
    </p:spTree>
    <p:extLst>
      <p:ext uri="{BB962C8B-B14F-4D97-AF65-F5344CB8AC3E}">
        <p14:creationId xmlns:p14="http://schemas.microsoft.com/office/powerpoint/2010/main" val="15599321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C0ABC5-CA8C-CA3F-995C-614A09E8882C}"/>
              </a:ext>
            </a:extLst>
          </p:cNvPr>
          <p:cNvSpPr>
            <a:spLocks noGrp="1"/>
          </p:cNvSpPr>
          <p:nvPr>
            <p:ph type="title"/>
          </p:nvPr>
        </p:nvSpPr>
        <p:spPr/>
        <p:txBody>
          <a:bodyPr/>
          <a:lstStyle/>
          <a:p>
            <a:r>
              <a:rPr lang="en-GB"/>
              <a:t>LAN Subnets</a:t>
            </a:r>
          </a:p>
        </p:txBody>
      </p:sp>
      <p:sp>
        <p:nvSpPr>
          <p:cNvPr id="3" name="Content Placeholder 2">
            <a:extLst>
              <a:ext uri="{FF2B5EF4-FFF2-40B4-BE49-F238E27FC236}">
                <a16:creationId xmlns:a16="http://schemas.microsoft.com/office/drawing/2014/main" id="{9CFC4700-9FFD-F8D9-F763-F738C713DDE8}"/>
              </a:ext>
            </a:extLst>
          </p:cNvPr>
          <p:cNvSpPr>
            <a:spLocks noGrp="1"/>
          </p:cNvSpPr>
          <p:nvPr>
            <p:ph idx="1"/>
          </p:nvPr>
        </p:nvSpPr>
        <p:spPr/>
        <p:txBody>
          <a:bodyPr vert="horz" lIns="91440" tIns="45720" rIns="91440" bIns="45720" rtlCol="0" anchor="t">
            <a:noAutofit/>
          </a:bodyPr>
          <a:lstStyle/>
          <a:p>
            <a:pPr marL="342900" indent="-342900">
              <a:buChar char="•"/>
            </a:pPr>
            <a:r>
              <a:rPr lang="en-GB"/>
              <a:t>ClientS1</a:t>
            </a:r>
          </a:p>
          <a:p>
            <a:pPr marL="342900" indent="-342900">
              <a:buChar char="•"/>
            </a:pPr>
            <a:r>
              <a:rPr lang="en-GB"/>
              <a:t>S-DC Domain Controller</a:t>
            </a:r>
          </a:p>
          <a:p>
            <a:pPr marL="342900" indent="-342900">
              <a:buChar char="•"/>
            </a:pPr>
            <a:r>
              <a:rPr lang="en-GB"/>
              <a:t>DHCP Server</a:t>
            </a:r>
          </a:p>
          <a:p>
            <a:pPr marL="342900" indent="-342900">
              <a:buChar char="•"/>
            </a:pPr>
            <a:r>
              <a:rPr lang="en-GB"/>
              <a:t>DNS Server</a:t>
            </a:r>
          </a:p>
          <a:p>
            <a:pPr marL="342900" indent="-342900">
              <a:buChar char="•"/>
            </a:pPr>
            <a:r>
              <a:rPr lang="en-GB"/>
              <a:t>NTP Server</a:t>
            </a:r>
          </a:p>
          <a:p>
            <a:pPr marL="342900" indent="-342900">
              <a:buChar char="•"/>
            </a:pPr>
            <a:r>
              <a:rPr lang="en-GB"/>
              <a:t>Internet Access via Check Point Gateway</a:t>
            </a:r>
          </a:p>
        </p:txBody>
      </p:sp>
      <p:sp>
        <p:nvSpPr>
          <p:cNvPr id="4" name="Footer Placeholder 3">
            <a:extLst>
              <a:ext uri="{FF2B5EF4-FFF2-40B4-BE49-F238E27FC236}">
                <a16:creationId xmlns:a16="http://schemas.microsoft.com/office/drawing/2014/main" id="{00E969F6-F667-DB0E-58DF-4D4CFBEAF4CE}"/>
              </a:ext>
            </a:extLst>
          </p:cNvPr>
          <p:cNvSpPr>
            <a:spLocks noGrp="1"/>
          </p:cNvSpPr>
          <p:nvPr>
            <p:ph type="ftr" sz="quarter" idx="3"/>
          </p:nvPr>
        </p:nvSpPr>
        <p:spPr/>
        <p:txBody>
          <a:bodyPr/>
          <a:lstStyle/>
          <a:p>
            <a:pPr rtl="0"/>
            <a:r>
              <a:rPr lang="en-GB" noProof="0"/>
              <a:t>PRESENTATION TITLE</a:t>
            </a:r>
          </a:p>
        </p:txBody>
      </p:sp>
      <p:sp>
        <p:nvSpPr>
          <p:cNvPr id="6" name="Content Placeholder 5">
            <a:extLst>
              <a:ext uri="{FF2B5EF4-FFF2-40B4-BE49-F238E27FC236}">
                <a16:creationId xmlns:a16="http://schemas.microsoft.com/office/drawing/2014/main" id="{E3705617-13B5-086A-FA58-AF0D4E113ECA}"/>
              </a:ext>
            </a:extLst>
          </p:cNvPr>
          <p:cNvSpPr>
            <a:spLocks noGrp="1"/>
          </p:cNvSpPr>
          <p:nvPr>
            <p:ph idx="10"/>
          </p:nvPr>
        </p:nvSpPr>
        <p:spPr/>
        <p:txBody>
          <a:bodyPr vert="horz" lIns="91440" tIns="45720" rIns="91440" bIns="45720" rtlCol="0" anchor="t">
            <a:noAutofit/>
          </a:bodyPr>
          <a:lstStyle/>
          <a:p>
            <a:pPr marL="342900" indent="-342900">
              <a:buChar char="•"/>
            </a:pPr>
            <a:r>
              <a:rPr lang="en-GB"/>
              <a:t>ClientL1</a:t>
            </a:r>
            <a:endParaRPr lang="en-US"/>
          </a:p>
          <a:p>
            <a:pPr marL="342900" indent="-342900">
              <a:buChar char="•"/>
            </a:pPr>
            <a:r>
              <a:rPr lang="en-GB"/>
              <a:t>C-DC Child Domain Controller</a:t>
            </a:r>
          </a:p>
          <a:p>
            <a:pPr marL="342900" indent="-342900">
              <a:buChar char="•"/>
            </a:pPr>
            <a:r>
              <a:rPr lang="en-GB"/>
              <a:t>VPN Client</a:t>
            </a:r>
          </a:p>
        </p:txBody>
      </p:sp>
      <p:sp>
        <p:nvSpPr>
          <p:cNvPr id="7" name="Content Placeholder 6">
            <a:extLst>
              <a:ext uri="{FF2B5EF4-FFF2-40B4-BE49-F238E27FC236}">
                <a16:creationId xmlns:a16="http://schemas.microsoft.com/office/drawing/2014/main" id="{7EFA7949-6383-340E-2F79-2E978CF9ECC7}"/>
              </a:ext>
            </a:extLst>
          </p:cNvPr>
          <p:cNvSpPr>
            <a:spLocks noGrp="1"/>
          </p:cNvSpPr>
          <p:nvPr>
            <p:ph idx="11"/>
          </p:nvPr>
        </p:nvSpPr>
        <p:spPr/>
        <p:txBody>
          <a:bodyPr vert="horz" lIns="91440" tIns="45720" rIns="91440" bIns="45720" rtlCol="0" anchor="t">
            <a:noAutofit/>
          </a:bodyPr>
          <a:lstStyle/>
          <a:p>
            <a:r>
              <a:rPr lang="en-GB"/>
              <a:t>Swansea Network</a:t>
            </a:r>
          </a:p>
        </p:txBody>
      </p:sp>
      <p:sp>
        <p:nvSpPr>
          <p:cNvPr id="8" name="Content Placeholder 7">
            <a:extLst>
              <a:ext uri="{FF2B5EF4-FFF2-40B4-BE49-F238E27FC236}">
                <a16:creationId xmlns:a16="http://schemas.microsoft.com/office/drawing/2014/main" id="{BC5FF5AD-3968-2B3F-4194-B290A5CF752B}"/>
              </a:ext>
            </a:extLst>
          </p:cNvPr>
          <p:cNvSpPr>
            <a:spLocks noGrp="1"/>
          </p:cNvSpPr>
          <p:nvPr>
            <p:ph idx="12"/>
          </p:nvPr>
        </p:nvSpPr>
        <p:spPr/>
        <p:txBody>
          <a:bodyPr vert="horz" lIns="91440" tIns="45720" rIns="91440" bIns="45720" rtlCol="0" anchor="t">
            <a:noAutofit/>
          </a:bodyPr>
          <a:lstStyle/>
          <a:p>
            <a:r>
              <a:rPr lang="en-GB"/>
              <a:t>London Network </a:t>
            </a:r>
          </a:p>
        </p:txBody>
      </p:sp>
      <p:sp>
        <p:nvSpPr>
          <p:cNvPr id="9" name="Content Placeholder 8">
            <a:extLst>
              <a:ext uri="{FF2B5EF4-FFF2-40B4-BE49-F238E27FC236}">
                <a16:creationId xmlns:a16="http://schemas.microsoft.com/office/drawing/2014/main" id="{0D7BBFEA-9EB0-C8A7-A06D-2F5E0FDCA3D9}"/>
              </a:ext>
            </a:extLst>
          </p:cNvPr>
          <p:cNvSpPr>
            <a:spLocks noGrp="1"/>
          </p:cNvSpPr>
          <p:nvPr>
            <p:ph idx="13"/>
          </p:nvPr>
        </p:nvSpPr>
        <p:spPr/>
        <p:txBody>
          <a:bodyPr vert="horz" lIns="91440" tIns="45720" rIns="91440" bIns="45720" rtlCol="0" anchor="t">
            <a:noAutofit/>
          </a:bodyPr>
          <a:lstStyle/>
          <a:p>
            <a:pPr marL="342900" indent="-342900">
              <a:buChar char="•"/>
            </a:pPr>
            <a:r>
              <a:rPr lang="en-GB"/>
              <a:t>Check Point Security Gateway (A-GW)</a:t>
            </a:r>
          </a:p>
          <a:p>
            <a:pPr marL="342900" indent="-342900">
              <a:buChar char="•"/>
            </a:pPr>
            <a:r>
              <a:rPr lang="en-GB"/>
              <a:t>Check Point SMS (A-SMS)</a:t>
            </a:r>
          </a:p>
          <a:p>
            <a:pPr marL="342900" indent="-342900">
              <a:buChar char="•"/>
            </a:pPr>
            <a:r>
              <a:rPr lang="en-GB" err="1"/>
              <a:t>SmartConsole</a:t>
            </a:r>
            <a:r>
              <a:rPr lang="en-GB"/>
              <a:t> (A-GUI)</a:t>
            </a:r>
          </a:p>
          <a:p>
            <a:pPr marL="342900" indent="-342900">
              <a:buChar char="•"/>
            </a:pPr>
            <a:endParaRPr lang="en-GB"/>
          </a:p>
        </p:txBody>
      </p:sp>
      <p:sp>
        <p:nvSpPr>
          <p:cNvPr id="10" name="Content Placeholder 9">
            <a:extLst>
              <a:ext uri="{FF2B5EF4-FFF2-40B4-BE49-F238E27FC236}">
                <a16:creationId xmlns:a16="http://schemas.microsoft.com/office/drawing/2014/main" id="{8A92A8A9-27FE-299A-AEDE-29B4758A17D2}"/>
              </a:ext>
            </a:extLst>
          </p:cNvPr>
          <p:cNvSpPr>
            <a:spLocks noGrp="1"/>
          </p:cNvSpPr>
          <p:nvPr>
            <p:ph idx="14"/>
          </p:nvPr>
        </p:nvSpPr>
        <p:spPr/>
        <p:txBody>
          <a:bodyPr vert="horz" lIns="91440" tIns="45720" rIns="91440" bIns="45720" rtlCol="0" anchor="t">
            <a:noAutofit/>
          </a:bodyPr>
          <a:lstStyle/>
          <a:p>
            <a:r>
              <a:rPr lang="en-GB"/>
              <a:t>Management Network</a:t>
            </a:r>
          </a:p>
        </p:txBody>
      </p:sp>
      <p:sp>
        <p:nvSpPr>
          <p:cNvPr id="5" name="Slide Number Placeholder 4">
            <a:extLst>
              <a:ext uri="{FF2B5EF4-FFF2-40B4-BE49-F238E27FC236}">
                <a16:creationId xmlns:a16="http://schemas.microsoft.com/office/drawing/2014/main" id="{D15669EA-A8C3-F1C9-EEC2-E5A1B2CC4300}"/>
              </a:ext>
            </a:extLst>
          </p:cNvPr>
          <p:cNvSpPr>
            <a:spLocks noGrp="1"/>
          </p:cNvSpPr>
          <p:nvPr>
            <p:ph type="sldNum" sz="quarter" idx="4"/>
          </p:nvPr>
        </p:nvSpPr>
        <p:spPr/>
        <p:txBody>
          <a:bodyPr/>
          <a:lstStyle/>
          <a:p>
            <a:pPr rtl="0"/>
            <a:fld id="{294A09A9-5501-47C1-A89A-A340965A2BE2}" type="slidenum">
              <a:rPr lang="en-GB" noProof="0" smtClean="0"/>
              <a:pPr rtl="0"/>
              <a:t>9</a:t>
            </a:fld>
            <a:endParaRPr lang="en-GB" noProof="0"/>
          </a:p>
        </p:txBody>
      </p:sp>
    </p:spTree>
    <p:extLst>
      <p:ext uri="{BB962C8B-B14F-4D97-AF65-F5344CB8AC3E}">
        <p14:creationId xmlns:p14="http://schemas.microsoft.com/office/powerpoint/2010/main" val="18190666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C920F6-3140-E905-32A7-9BB3D3B1E78A}"/>
              </a:ext>
            </a:extLst>
          </p:cNvPr>
          <p:cNvSpPr>
            <a:spLocks noGrp="1"/>
          </p:cNvSpPr>
          <p:nvPr>
            <p:ph type="title"/>
          </p:nvPr>
        </p:nvSpPr>
        <p:spPr/>
        <p:txBody>
          <a:bodyPr/>
          <a:lstStyle/>
          <a:p>
            <a:r>
              <a:rPr lang="en-GB"/>
              <a:t>Security &amp; Connectivity</a:t>
            </a:r>
            <a:br>
              <a:rPr lang="en-GB"/>
            </a:br>
            <a:r>
              <a:rPr lang="en-GB"/>
              <a:t>Requirements</a:t>
            </a:r>
          </a:p>
        </p:txBody>
      </p:sp>
      <p:sp>
        <p:nvSpPr>
          <p:cNvPr id="3" name="Content Placeholder 2">
            <a:extLst>
              <a:ext uri="{FF2B5EF4-FFF2-40B4-BE49-F238E27FC236}">
                <a16:creationId xmlns:a16="http://schemas.microsoft.com/office/drawing/2014/main" id="{855BC5F8-7FB2-3446-9AAA-86177E579B38}"/>
              </a:ext>
            </a:extLst>
          </p:cNvPr>
          <p:cNvSpPr>
            <a:spLocks noGrp="1"/>
          </p:cNvSpPr>
          <p:nvPr>
            <p:ph idx="1"/>
          </p:nvPr>
        </p:nvSpPr>
        <p:spPr/>
        <p:txBody>
          <a:bodyPr vert="horz" lIns="91440" tIns="45720" rIns="91440" bIns="45720" rtlCol="0" anchor="t">
            <a:noAutofit/>
          </a:bodyPr>
          <a:lstStyle/>
          <a:p>
            <a:pPr marL="457200" indent="-457200">
              <a:buChar char="•"/>
            </a:pPr>
            <a:r>
              <a:rPr lang="en-GB" sz="2000"/>
              <a:t>All inter-LAN traffic must pass through the Check Point Gateway</a:t>
            </a:r>
          </a:p>
          <a:p>
            <a:pPr marL="457200" indent="-457200">
              <a:buChar char="•"/>
            </a:pPr>
            <a:r>
              <a:rPr lang="en-GB" sz="2000"/>
              <a:t>Domain controllers provide DNS and authentication for LANs.</a:t>
            </a:r>
          </a:p>
          <a:p>
            <a:pPr marL="457200" indent="-457200">
              <a:buChar char="•"/>
            </a:pPr>
            <a:r>
              <a:rPr lang="en-GB" sz="2000"/>
              <a:t>SMS must maintain secure communication with the gateway.</a:t>
            </a:r>
          </a:p>
          <a:p>
            <a:pPr marL="457200" indent="-457200">
              <a:buChar char="•"/>
            </a:pPr>
            <a:r>
              <a:rPr lang="en-GB" sz="2000"/>
              <a:t>Admins manage policies via </a:t>
            </a:r>
            <a:r>
              <a:rPr lang="en-GB" sz="2000" err="1"/>
              <a:t>SmartConsole</a:t>
            </a:r>
            <a:r>
              <a:rPr lang="en-GB" sz="2000"/>
              <a:t>.</a:t>
            </a:r>
          </a:p>
        </p:txBody>
      </p:sp>
      <p:sp>
        <p:nvSpPr>
          <p:cNvPr id="4" name="Footer Placeholder 3">
            <a:extLst>
              <a:ext uri="{FF2B5EF4-FFF2-40B4-BE49-F238E27FC236}">
                <a16:creationId xmlns:a16="http://schemas.microsoft.com/office/drawing/2014/main" id="{01AB2843-B7A9-EFAC-D3C7-BFF8627FA806}"/>
              </a:ext>
            </a:extLst>
          </p:cNvPr>
          <p:cNvSpPr>
            <a:spLocks noGrp="1"/>
          </p:cNvSpPr>
          <p:nvPr>
            <p:ph type="ftr" sz="quarter" idx="3"/>
          </p:nvPr>
        </p:nvSpPr>
        <p:spPr/>
        <p:txBody>
          <a:bodyPr/>
          <a:lstStyle/>
          <a:p>
            <a:pPr rtl="0"/>
            <a:r>
              <a:rPr lang="en-GB" noProof="0"/>
              <a:t>PRESENTATION TITLE</a:t>
            </a:r>
          </a:p>
        </p:txBody>
      </p:sp>
      <p:sp>
        <p:nvSpPr>
          <p:cNvPr id="10" name="Slide Number Placeholder 9">
            <a:extLst>
              <a:ext uri="{FF2B5EF4-FFF2-40B4-BE49-F238E27FC236}">
                <a16:creationId xmlns:a16="http://schemas.microsoft.com/office/drawing/2014/main" id="{ED9B4FA1-CC57-DE66-CB05-C3ACFFE0905F}"/>
              </a:ext>
            </a:extLst>
          </p:cNvPr>
          <p:cNvSpPr>
            <a:spLocks noGrp="1"/>
          </p:cNvSpPr>
          <p:nvPr>
            <p:ph type="sldNum" sz="quarter" idx="4"/>
          </p:nvPr>
        </p:nvSpPr>
        <p:spPr/>
        <p:txBody>
          <a:bodyPr/>
          <a:lstStyle/>
          <a:p>
            <a:pPr rtl="0"/>
            <a:fld id="{294A09A9-5501-47C1-A89A-A340965A2BE2}" type="slidenum">
              <a:rPr lang="en-GB" noProof="0" smtClean="0"/>
              <a:pPr rtl="0"/>
              <a:t>10</a:t>
            </a:fld>
            <a:endParaRPr lang="en-GB" noProof="0"/>
          </a:p>
        </p:txBody>
      </p:sp>
    </p:spTree>
    <p:extLst>
      <p:ext uri="{BB962C8B-B14F-4D97-AF65-F5344CB8AC3E}">
        <p14:creationId xmlns:p14="http://schemas.microsoft.com/office/powerpoint/2010/main" val="35042312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B7FB98E4-47EF-5138-4C27-615A7CB9B507}"/>
              </a:ext>
            </a:extLst>
          </p:cNvPr>
          <p:cNvSpPr>
            <a:spLocks noGrp="1"/>
          </p:cNvSpPr>
          <p:nvPr>
            <p:ph type="title"/>
          </p:nvPr>
        </p:nvSpPr>
        <p:spPr>
          <a:xfrm>
            <a:off x="1167492" y="381000"/>
            <a:ext cx="9779183" cy="1325563"/>
          </a:xfrm>
        </p:spPr>
        <p:txBody>
          <a:bodyPr/>
          <a:lstStyle/>
          <a:p>
            <a:r>
              <a:rPr lang="en-US"/>
              <a:t>Non-Functional Requirements</a:t>
            </a:r>
          </a:p>
        </p:txBody>
      </p:sp>
      <p:sp>
        <p:nvSpPr>
          <p:cNvPr id="12" name="Content Placeholder 2">
            <a:extLst>
              <a:ext uri="{FF2B5EF4-FFF2-40B4-BE49-F238E27FC236}">
                <a16:creationId xmlns:a16="http://schemas.microsoft.com/office/drawing/2014/main" id="{3E19EF23-8771-AEFB-82B0-8F71BC71372A}"/>
              </a:ext>
            </a:extLst>
          </p:cNvPr>
          <p:cNvSpPr>
            <a:spLocks noGrp="1"/>
          </p:cNvSpPr>
          <p:nvPr>
            <p:ph idx="1"/>
          </p:nvPr>
        </p:nvSpPr>
        <p:spPr>
          <a:xfrm>
            <a:off x="1167493" y="2017467"/>
            <a:ext cx="9779182" cy="3366815"/>
          </a:xfrm>
        </p:spPr>
        <p:txBody>
          <a:bodyPr vert="horz" lIns="91440" tIns="45720" rIns="91440" bIns="45720" rtlCol="0" anchor="t">
            <a:noAutofit/>
          </a:bodyPr>
          <a:lstStyle/>
          <a:p>
            <a:pPr marL="457200" indent="-457200">
              <a:buChar char="•"/>
            </a:pPr>
            <a:r>
              <a:rPr lang="en-US"/>
              <a:t>Scalable IP addressing</a:t>
            </a:r>
          </a:p>
          <a:p>
            <a:pPr marL="457200" indent="-457200">
              <a:buChar char="•"/>
            </a:pPr>
            <a:r>
              <a:rPr lang="en-US"/>
              <a:t>Centralised logging and monitoring</a:t>
            </a:r>
          </a:p>
          <a:p>
            <a:pPr marL="457200" indent="-457200">
              <a:buChar char="•"/>
            </a:pPr>
            <a:r>
              <a:rPr lang="en-US"/>
              <a:t>Reliable connectivity between SMS and gateway</a:t>
            </a:r>
          </a:p>
          <a:p>
            <a:pPr marL="457200" indent="-457200">
              <a:buChar char="•"/>
            </a:pPr>
            <a:r>
              <a:rPr lang="en-US"/>
              <a:t>Clear separation of user, server and management traffic.</a:t>
            </a:r>
          </a:p>
        </p:txBody>
      </p:sp>
      <p:sp>
        <p:nvSpPr>
          <p:cNvPr id="4" name="Footer Placeholder 3">
            <a:extLst>
              <a:ext uri="{FF2B5EF4-FFF2-40B4-BE49-F238E27FC236}">
                <a16:creationId xmlns:a16="http://schemas.microsoft.com/office/drawing/2014/main" id="{004A1DD2-3BB6-09FD-F4CD-41544C0ABB55}"/>
              </a:ext>
            </a:extLst>
          </p:cNvPr>
          <p:cNvSpPr>
            <a:spLocks noGrp="1"/>
          </p:cNvSpPr>
          <p:nvPr>
            <p:ph type="ftr" sz="quarter" idx="3"/>
          </p:nvPr>
        </p:nvSpPr>
        <p:spPr>
          <a:xfrm>
            <a:off x="4038600" y="6356350"/>
            <a:ext cx="4114800" cy="365125"/>
          </a:xfrm>
        </p:spPr>
        <p:txBody>
          <a:bodyPr anchor="ctr">
            <a:normAutofit/>
          </a:bodyPr>
          <a:lstStyle/>
          <a:p>
            <a:pPr rtl="0">
              <a:spcAft>
                <a:spcPts val="600"/>
              </a:spcAft>
            </a:pPr>
            <a:r>
              <a:rPr lang="en-GB" noProof="0"/>
              <a:t>PRESENTATION TITLE</a:t>
            </a:r>
          </a:p>
        </p:txBody>
      </p:sp>
      <p:sp>
        <p:nvSpPr>
          <p:cNvPr id="5" name="Slide Number Placeholder 4">
            <a:extLst>
              <a:ext uri="{FF2B5EF4-FFF2-40B4-BE49-F238E27FC236}">
                <a16:creationId xmlns:a16="http://schemas.microsoft.com/office/drawing/2014/main" id="{96234A94-DED0-DCA4-6E9E-8755E7EBD2BE}"/>
              </a:ext>
            </a:extLst>
          </p:cNvPr>
          <p:cNvSpPr>
            <a:spLocks noGrp="1"/>
          </p:cNvSpPr>
          <p:nvPr>
            <p:ph type="sldNum" sz="quarter" idx="4"/>
          </p:nvPr>
        </p:nvSpPr>
        <p:spPr>
          <a:xfrm>
            <a:off x="10153276" y="6356350"/>
            <a:ext cx="1657723" cy="365125"/>
          </a:xfrm>
        </p:spPr>
        <p:txBody>
          <a:bodyPr anchor="ctr">
            <a:normAutofit/>
          </a:bodyPr>
          <a:lstStyle/>
          <a:p>
            <a:pPr rtl="0">
              <a:spcAft>
                <a:spcPts val="600"/>
              </a:spcAft>
            </a:pPr>
            <a:fld id="{294A09A9-5501-47C1-A89A-A340965A2BE2}" type="slidenum">
              <a:rPr lang="en-GB" noProof="0" smtClean="0"/>
              <a:pPr rtl="0">
                <a:spcAft>
                  <a:spcPts val="600"/>
                </a:spcAft>
              </a:pPr>
              <a:t>11</a:t>
            </a:fld>
            <a:endParaRPr lang="en-GB" noProof="0"/>
          </a:p>
        </p:txBody>
      </p:sp>
    </p:spTree>
    <p:extLst>
      <p:ext uri="{BB962C8B-B14F-4D97-AF65-F5344CB8AC3E}">
        <p14:creationId xmlns:p14="http://schemas.microsoft.com/office/powerpoint/2010/main" val="40756983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563AD9-1061-E63B-5ADA-14626FF65C10}"/>
              </a:ext>
            </a:extLst>
          </p:cNvPr>
          <p:cNvSpPr>
            <a:spLocks noGrp="1"/>
          </p:cNvSpPr>
          <p:nvPr>
            <p:ph type="title"/>
          </p:nvPr>
        </p:nvSpPr>
        <p:spPr/>
        <p:txBody>
          <a:bodyPr/>
          <a:lstStyle/>
          <a:p>
            <a:r>
              <a:rPr lang="en-GB"/>
              <a:t>Network Architecture - Topology</a:t>
            </a:r>
          </a:p>
        </p:txBody>
      </p:sp>
      <p:pic>
        <p:nvPicPr>
          <p:cNvPr id="4" name="Content Placeholder 3" descr="A diagram of a cloud computing network&#10;&#10;AI-generated content may be incorrect.">
            <a:extLst>
              <a:ext uri="{FF2B5EF4-FFF2-40B4-BE49-F238E27FC236}">
                <a16:creationId xmlns:a16="http://schemas.microsoft.com/office/drawing/2014/main" id="{D9858141-A914-1FA6-5E63-05AE039C0032}"/>
              </a:ext>
            </a:extLst>
          </p:cNvPr>
          <p:cNvPicPr>
            <a:picLocks noGrp="1" noChangeAspect="1"/>
          </p:cNvPicPr>
          <p:nvPr>
            <p:ph idx="1"/>
          </p:nvPr>
        </p:nvPicPr>
        <p:blipFill>
          <a:blip r:embed="rId2"/>
          <a:stretch>
            <a:fillRect/>
          </a:stretch>
        </p:blipFill>
        <p:spPr>
          <a:xfrm>
            <a:off x="2227201" y="1713488"/>
            <a:ext cx="7079753" cy="4040520"/>
          </a:xfrm>
          <a:prstGeom prst="rect">
            <a:avLst/>
          </a:prstGeom>
        </p:spPr>
      </p:pic>
      <p:sp>
        <p:nvSpPr>
          <p:cNvPr id="3" name="TextBox 2">
            <a:extLst>
              <a:ext uri="{FF2B5EF4-FFF2-40B4-BE49-F238E27FC236}">
                <a16:creationId xmlns:a16="http://schemas.microsoft.com/office/drawing/2014/main" id="{96A547EE-8AA8-F3F5-6584-F83E2DCD8F86}"/>
              </a:ext>
            </a:extLst>
          </p:cNvPr>
          <p:cNvSpPr txBox="1"/>
          <p:nvPr/>
        </p:nvSpPr>
        <p:spPr>
          <a:xfrm>
            <a:off x="2252870" y="5759175"/>
            <a:ext cx="7686259"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a:latin typeface="Segoe UI"/>
                <a:cs typeface="Segoe UI"/>
              </a:rPr>
              <a:t>This topology diagram illustrates a multi‑zone enterprise network design where all traffic is routed through a Check Point Security Gateway.</a:t>
            </a:r>
            <a:endParaRPr lang="en-US"/>
          </a:p>
          <a:p>
            <a:endParaRPr lang="en-GB"/>
          </a:p>
        </p:txBody>
      </p:sp>
    </p:spTree>
    <p:extLst>
      <p:ext uri="{BB962C8B-B14F-4D97-AF65-F5344CB8AC3E}">
        <p14:creationId xmlns:p14="http://schemas.microsoft.com/office/powerpoint/2010/main" val="17837648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30093F-E421-FDBC-6266-1A3EB6868BB5}"/>
              </a:ext>
            </a:extLst>
          </p:cNvPr>
          <p:cNvSpPr>
            <a:spLocks noGrp="1"/>
          </p:cNvSpPr>
          <p:nvPr>
            <p:ph type="title"/>
          </p:nvPr>
        </p:nvSpPr>
        <p:spPr/>
        <p:txBody>
          <a:bodyPr/>
          <a:lstStyle/>
          <a:p>
            <a:r>
              <a:rPr lang="en-GB"/>
              <a:t>Appliance Setup Overview</a:t>
            </a:r>
          </a:p>
        </p:txBody>
      </p:sp>
      <p:sp>
        <p:nvSpPr>
          <p:cNvPr id="3" name="Text Placeholder 2">
            <a:extLst>
              <a:ext uri="{FF2B5EF4-FFF2-40B4-BE49-F238E27FC236}">
                <a16:creationId xmlns:a16="http://schemas.microsoft.com/office/drawing/2014/main" id="{0E7B7FB2-09C1-0CB1-1934-C389E364B58D}"/>
              </a:ext>
            </a:extLst>
          </p:cNvPr>
          <p:cNvSpPr>
            <a:spLocks noGrp="1"/>
          </p:cNvSpPr>
          <p:nvPr>
            <p:ph idx="1"/>
          </p:nvPr>
        </p:nvSpPr>
        <p:spPr/>
        <p:txBody>
          <a:bodyPr vert="horz" lIns="91440" tIns="45720" rIns="91440" bIns="45720" rtlCol="0" anchor="t">
            <a:noAutofit/>
          </a:bodyPr>
          <a:lstStyle/>
          <a:p>
            <a:pPr marL="457200" indent="-457200">
              <a:buChar char="•"/>
            </a:pPr>
            <a:r>
              <a:rPr lang="en-GB">
                <a:ea typeface="+mn-lt"/>
                <a:cs typeface="+mn-lt"/>
              </a:rPr>
              <a:t>The Check Point Security Gateway and Security Management Server (SMS) were deployed.</a:t>
            </a:r>
          </a:p>
          <a:p>
            <a:pPr marL="457200" indent="-457200">
              <a:buChar char="•"/>
            </a:pPr>
            <a:r>
              <a:rPr lang="en-GB">
                <a:ea typeface="+mn-lt"/>
                <a:cs typeface="+mn-lt"/>
              </a:rPr>
              <a:t>Initial configuration was completed using the Gaia </a:t>
            </a:r>
            <a:r>
              <a:rPr lang="en-GB" err="1">
                <a:ea typeface="+mn-lt"/>
                <a:cs typeface="+mn-lt"/>
              </a:rPr>
              <a:t>WebUI</a:t>
            </a:r>
            <a:r>
              <a:rPr lang="en-GB">
                <a:ea typeface="+mn-lt"/>
                <a:cs typeface="+mn-lt"/>
              </a:rPr>
              <a:t>.</a:t>
            </a:r>
            <a:endParaRPr lang="en-GB" err="1"/>
          </a:p>
          <a:p>
            <a:pPr marL="457200" indent="-457200">
              <a:buChar char="•"/>
            </a:pPr>
            <a:r>
              <a:rPr lang="en-GB">
                <a:ea typeface="+mn-lt"/>
                <a:cs typeface="+mn-lt"/>
              </a:rPr>
              <a:t>Basic networking, admin access, and security settings were applied.</a:t>
            </a:r>
            <a:endParaRPr lang="en-GB"/>
          </a:p>
          <a:p>
            <a:pPr marL="457200" indent="-457200">
              <a:buChar char="•"/>
            </a:pPr>
            <a:r>
              <a:rPr lang="en-GB">
                <a:ea typeface="+mn-lt"/>
                <a:cs typeface="+mn-lt"/>
              </a:rPr>
              <a:t>The appliances were prepared for policy installation.</a:t>
            </a:r>
            <a:endParaRPr lang="en-GB"/>
          </a:p>
          <a:p>
            <a:pPr marL="457200" indent="-457200">
              <a:buChar char="•"/>
            </a:pPr>
            <a:endParaRPr lang="en-GB"/>
          </a:p>
        </p:txBody>
      </p:sp>
      <p:sp>
        <p:nvSpPr>
          <p:cNvPr id="4" name="Footer Placeholder 3">
            <a:extLst>
              <a:ext uri="{FF2B5EF4-FFF2-40B4-BE49-F238E27FC236}">
                <a16:creationId xmlns:a16="http://schemas.microsoft.com/office/drawing/2014/main" id="{B7A4ADFD-EBA1-921B-AC16-803A1C286BDC}"/>
              </a:ext>
            </a:extLst>
          </p:cNvPr>
          <p:cNvSpPr>
            <a:spLocks noGrp="1"/>
          </p:cNvSpPr>
          <p:nvPr>
            <p:ph type="ftr" sz="quarter" idx="3"/>
          </p:nvPr>
        </p:nvSpPr>
        <p:spPr/>
        <p:txBody>
          <a:bodyPr/>
          <a:lstStyle/>
          <a:p>
            <a:pPr rtl="0"/>
            <a:r>
              <a:rPr lang="en-GB" noProof="0"/>
              <a:t>PRESENTATION TITLE</a:t>
            </a:r>
          </a:p>
        </p:txBody>
      </p:sp>
      <p:sp>
        <p:nvSpPr>
          <p:cNvPr id="5" name="Slide Number Placeholder 4">
            <a:extLst>
              <a:ext uri="{FF2B5EF4-FFF2-40B4-BE49-F238E27FC236}">
                <a16:creationId xmlns:a16="http://schemas.microsoft.com/office/drawing/2014/main" id="{1301C0AC-1449-66E2-9CEA-503ECDBA57E2}"/>
              </a:ext>
            </a:extLst>
          </p:cNvPr>
          <p:cNvSpPr>
            <a:spLocks noGrp="1"/>
          </p:cNvSpPr>
          <p:nvPr>
            <p:ph type="sldNum" sz="quarter" idx="4"/>
          </p:nvPr>
        </p:nvSpPr>
        <p:spPr/>
        <p:txBody>
          <a:bodyPr/>
          <a:lstStyle/>
          <a:p>
            <a:pPr rtl="0"/>
            <a:fld id="{294A09A9-5501-47C1-A89A-A340965A2BE2}" type="slidenum">
              <a:rPr lang="en-GB" noProof="0" smtClean="0"/>
              <a:pPr rtl="0"/>
              <a:t>13</a:t>
            </a:fld>
            <a:endParaRPr lang="en-GB" noProof="0"/>
          </a:p>
        </p:txBody>
      </p:sp>
    </p:spTree>
    <p:extLst>
      <p:ext uri="{BB962C8B-B14F-4D97-AF65-F5344CB8AC3E}">
        <p14:creationId xmlns:p14="http://schemas.microsoft.com/office/powerpoint/2010/main" val="42700839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DCE2AA-5401-66C4-5A39-05D815FAFB75}"/>
              </a:ext>
            </a:extLst>
          </p:cNvPr>
          <p:cNvSpPr>
            <a:spLocks noGrp="1"/>
          </p:cNvSpPr>
          <p:nvPr>
            <p:ph type="title"/>
          </p:nvPr>
        </p:nvSpPr>
        <p:spPr/>
        <p:txBody>
          <a:bodyPr/>
          <a:lstStyle/>
          <a:p>
            <a:r>
              <a:rPr lang="en-GB"/>
              <a:t>Initial Gateway Setup</a:t>
            </a:r>
          </a:p>
        </p:txBody>
      </p:sp>
      <p:pic>
        <p:nvPicPr>
          <p:cNvPr id="9" name="Content Placeholder 8" descr="A computer screen shot of a computer&#10;&#10;AI-generated content may be incorrect.">
            <a:extLst>
              <a:ext uri="{FF2B5EF4-FFF2-40B4-BE49-F238E27FC236}">
                <a16:creationId xmlns:a16="http://schemas.microsoft.com/office/drawing/2014/main" id="{F26FDDD1-2C77-7553-A420-B0C7B13DDDC1}"/>
              </a:ext>
            </a:extLst>
          </p:cNvPr>
          <p:cNvPicPr>
            <a:picLocks noGrp="1" noChangeAspect="1"/>
          </p:cNvPicPr>
          <p:nvPr>
            <p:ph idx="1"/>
          </p:nvPr>
        </p:nvPicPr>
        <p:blipFill>
          <a:blip r:embed="rId2"/>
          <a:stretch>
            <a:fillRect/>
          </a:stretch>
        </p:blipFill>
        <p:spPr>
          <a:xfrm>
            <a:off x="707418" y="2259470"/>
            <a:ext cx="5181024" cy="2848494"/>
          </a:xfrm>
          <a:prstGeom prst="rect">
            <a:avLst/>
          </a:prstGeom>
        </p:spPr>
      </p:pic>
      <p:sp>
        <p:nvSpPr>
          <p:cNvPr id="4" name="Footer Placeholder 3">
            <a:extLst>
              <a:ext uri="{FF2B5EF4-FFF2-40B4-BE49-F238E27FC236}">
                <a16:creationId xmlns:a16="http://schemas.microsoft.com/office/drawing/2014/main" id="{C09B3C83-8ED3-357F-D950-F6ED1A06077C}"/>
              </a:ext>
            </a:extLst>
          </p:cNvPr>
          <p:cNvSpPr>
            <a:spLocks noGrp="1"/>
          </p:cNvSpPr>
          <p:nvPr>
            <p:ph type="ftr" sz="quarter" idx="3"/>
          </p:nvPr>
        </p:nvSpPr>
        <p:spPr/>
        <p:txBody>
          <a:bodyPr/>
          <a:lstStyle/>
          <a:p>
            <a:pPr rtl="0"/>
            <a:r>
              <a:rPr lang="en-GB" noProof="0"/>
              <a:t>PRESENTATION TITLE</a:t>
            </a:r>
          </a:p>
        </p:txBody>
      </p:sp>
      <p:sp>
        <p:nvSpPr>
          <p:cNvPr id="5" name="Slide Number Placeholder 4">
            <a:extLst>
              <a:ext uri="{FF2B5EF4-FFF2-40B4-BE49-F238E27FC236}">
                <a16:creationId xmlns:a16="http://schemas.microsoft.com/office/drawing/2014/main" id="{0D430CD7-F2C1-E0C0-A867-919D2A306430}"/>
              </a:ext>
            </a:extLst>
          </p:cNvPr>
          <p:cNvSpPr>
            <a:spLocks noGrp="1"/>
          </p:cNvSpPr>
          <p:nvPr>
            <p:ph type="sldNum" sz="quarter" idx="4"/>
          </p:nvPr>
        </p:nvSpPr>
        <p:spPr/>
        <p:txBody>
          <a:bodyPr/>
          <a:lstStyle/>
          <a:p>
            <a:pPr rtl="0"/>
            <a:fld id="{294A09A9-5501-47C1-A89A-A340965A2BE2}" type="slidenum">
              <a:rPr lang="en-GB" noProof="0" smtClean="0"/>
              <a:pPr rtl="0"/>
              <a:t>14</a:t>
            </a:fld>
            <a:endParaRPr lang="en-GB" noProof="0"/>
          </a:p>
        </p:txBody>
      </p:sp>
      <p:sp>
        <p:nvSpPr>
          <p:cNvPr id="6" name="Content Placeholder 5">
            <a:extLst>
              <a:ext uri="{FF2B5EF4-FFF2-40B4-BE49-F238E27FC236}">
                <a16:creationId xmlns:a16="http://schemas.microsoft.com/office/drawing/2014/main" id="{31DC8798-F06F-73F0-3510-AF22A8D12118}"/>
              </a:ext>
            </a:extLst>
          </p:cNvPr>
          <p:cNvSpPr>
            <a:spLocks noGrp="1"/>
          </p:cNvSpPr>
          <p:nvPr>
            <p:ph idx="10"/>
          </p:nvPr>
        </p:nvSpPr>
        <p:spPr/>
        <p:txBody>
          <a:bodyPr vert="horz" lIns="91440" tIns="45720" rIns="91440" bIns="45720" rtlCol="0" anchor="t">
            <a:noAutofit/>
          </a:bodyPr>
          <a:lstStyle/>
          <a:p>
            <a:pPr marL="285750" indent="-285750">
              <a:buFont typeface="Arial"/>
              <a:buChar char="•"/>
            </a:pPr>
            <a:r>
              <a:rPr lang="en-GB">
                <a:ea typeface="+mn-lt"/>
                <a:cs typeface="+mn-lt"/>
              </a:rPr>
              <a:t>The hostname and domain were configured.</a:t>
            </a:r>
            <a:endParaRPr lang="en-US"/>
          </a:p>
          <a:p>
            <a:pPr marL="285750" indent="-285750">
              <a:buFont typeface="Arial"/>
              <a:buChar char="•"/>
            </a:pPr>
            <a:r>
              <a:rPr lang="en-GB">
                <a:ea typeface="+mn-lt"/>
                <a:cs typeface="+mn-lt"/>
              </a:rPr>
              <a:t>The management IP address was assigned.</a:t>
            </a:r>
            <a:endParaRPr lang="en-GB"/>
          </a:p>
          <a:p>
            <a:pPr marL="285750" indent="-285750">
              <a:buFont typeface="Arial"/>
              <a:buChar char="•"/>
            </a:pPr>
            <a:r>
              <a:rPr lang="en-GB">
                <a:ea typeface="+mn-lt"/>
                <a:cs typeface="+mn-lt"/>
              </a:rPr>
              <a:t>The default gateway was set.</a:t>
            </a:r>
            <a:endParaRPr lang="en-GB"/>
          </a:p>
          <a:p>
            <a:pPr marL="285750" indent="-285750">
              <a:buFont typeface="Arial"/>
              <a:buChar char="•"/>
            </a:pPr>
            <a:r>
              <a:rPr lang="en-GB" err="1">
                <a:ea typeface="+mn-lt"/>
                <a:cs typeface="+mn-lt"/>
              </a:rPr>
              <a:t>WebUI</a:t>
            </a:r>
            <a:r>
              <a:rPr lang="en-GB">
                <a:ea typeface="+mn-lt"/>
                <a:cs typeface="+mn-lt"/>
              </a:rPr>
              <a:t> and SSH access were enabled.</a:t>
            </a:r>
            <a:endParaRPr lang="en-GB"/>
          </a:p>
          <a:p>
            <a:pPr marL="285750" indent="-285750">
              <a:buFont typeface="Arial"/>
              <a:buChar char="•"/>
            </a:pPr>
            <a:r>
              <a:rPr lang="en-GB">
                <a:ea typeface="+mn-lt"/>
                <a:cs typeface="+mn-lt"/>
              </a:rPr>
              <a:t>Administrator credentials were created.</a:t>
            </a:r>
            <a:endParaRPr lang="en-GB"/>
          </a:p>
          <a:p>
            <a:endParaRPr lang="en-GB"/>
          </a:p>
        </p:txBody>
      </p:sp>
      <p:sp>
        <p:nvSpPr>
          <p:cNvPr id="8" name="Content Placeholder 7">
            <a:extLst>
              <a:ext uri="{FF2B5EF4-FFF2-40B4-BE49-F238E27FC236}">
                <a16:creationId xmlns:a16="http://schemas.microsoft.com/office/drawing/2014/main" id="{97120701-E406-F270-F15F-08E772E46040}"/>
              </a:ext>
            </a:extLst>
          </p:cNvPr>
          <p:cNvSpPr>
            <a:spLocks noGrp="1"/>
          </p:cNvSpPr>
          <p:nvPr>
            <p:ph idx="12"/>
          </p:nvPr>
        </p:nvSpPr>
        <p:spPr/>
        <p:txBody>
          <a:bodyPr vert="horz" lIns="91440" tIns="45720" rIns="91440" bIns="45720" rtlCol="0" anchor="t">
            <a:noAutofit/>
          </a:bodyPr>
          <a:lstStyle/>
          <a:p>
            <a:r>
              <a:rPr lang="en-GB"/>
              <a:t>Using the Gaia First-Time Wizard:</a:t>
            </a:r>
          </a:p>
        </p:txBody>
      </p:sp>
      <p:sp>
        <p:nvSpPr>
          <p:cNvPr id="3" name="TextBox 2">
            <a:extLst>
              <a:ext uri="{FF2B5EF4-FFF2-40B4-BE49-F238E27FC236}">
                <a16:creationId xmlns:a16="http://schemas.microsoft.com/office/drawing/2014/main" id="{16969C85-9802-10D2-EBCE-462B5B16FDA5}"/>
              </a:ext>
            </a:extLst>
          </p:cNvPr>
          <p:cNvSpPr txBox="1"/>
          <p:nvPr/>
        </p:nvSpPr>
        <p:spPr>
          <a:xfrm>
            <a:off x="712304" y="5312442"/>
            <a:ext cx="5102086" cy="104644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a:latin typeface="Segoe UI"/>
                <a:cs typeface="Segoe UI"/>
              </a:rPr>
              <a:t>This screenshot shows the initial configuration of the Check Point Security Gateway using the Gaia First‑Time Wizard, including hostname assignment, interface configuration, management IP setup and enabling secure administrative access.</a:t>
            </a:r>
            <a:endParaRPr lang="en-US"/>
          </a:p>
          <a:p>
            <a:pPr algn="l"/>
            <a:endParaRPr lang="en-GB"/>
          </a:p>
        </p:txBody>
      </p:sp>
    </p:spTree>
    <p:extLst>
      <p:ext uri="{BB962C8B-B14F-4D97-AF65-F5344CB8AC3E}">
        <p14:creationId xmlns:p14="http://schemas.microsoft.com/office/powerpoint/2010/main" val="31620841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5228C8-AA3B-4CF6-80E8-BC44368EBC63}"/>
              </a:ext>
            </a:extLst>
          </p:cNvPr>
          <p:cNvSpPr>
            <a:spLocks noGrp="1"/>
          </p:cNvSpPr>
          <p:nvPr>
            <p:ph type="title"/>
          </p:nvPr>
        </p:nvSpPr>
        <p:spPr/>
        <p:txBody>
          <a:bodyPr/>
          <a:lstStyle/>
          <a:p>
            <a:r>
              <a:rPr lang="en-GB"/>
              <a:t>Security Management Server Setup</a:t>
            </a:r>
          </a:p>
        </p:txBody>
      </p:sp>
      <p:pic>
        <p:nvPicPr>
          <p:cNvPr id="9" name="Content Placeholder 8" descr="A screenshot of a computer&#10;&#10;AI-generated content may be incorrect.">
            <a:extLst>
              <a:ext uri="{FF2B5EF4-FFF2-40B4-BE49-F238E27FC236}">
                <a16:creationId xmlns:a16="http://schemas.microsoft.com/office/drawing/2014/main" id="{874D504F-CC1E-256B-5E76-0226474DBA41}"/>
              </a:ext>
            </a:extLst>
          </p:cNvPr>
          <p:cNvPicPr>
            <a:picLocks noGrp="1" noChangeAspect="1"/>
          </p:cNvPicPr>
          <p:nvPr>
            <p:ph idx="1"/>
          </p:nvPr>
        </p:nvPicPr>
        <p:blipFill>
          <a:blip r:embed="rId2"/>
          <a:stretch>
            <a:fillRect/>
          </a:stretch>
        </p:blipFill>
        <p:spPr>
          <a:xfrm>
            <a:off x="1254111" y="1713851"/>
            <a:ext cx="4840623" cy="3882203"/>
          </a:xfrm>
          <a:prstGeom prst="rect">
            <a:avLst/>
          </a:prstGeom>
        </p:spPr>
      </p:pic>
      <p:sp>
        <p:nvSpPr>
          <p:cNvPr id="4" name="Footer Placeholder 3">
            <a:extLst>
              <a:ext uri="{FF2B5EF4-FFF2-40B4-BE49-F238E27FC236}">
                <a16:creationId xmlns:a16="http://schemas.microsoft.com/office/drawing/2014/main" id="{BB1C81AC-DDB0-F15B-748E-31EF063BB283}"/>
              </a:ext>
            </a:extLst>
          </p:cNvPr>
          <p:cNvSpPr>
            <a:spLocks noGrp="1"/>
          </p:cNvSpPr>
          <p:nvPr>
            <p:ph type="ftr" sz="quarter" idx="3"/>
          </p:nvPr>
        </p:nvSpPr>
        <p:spPr/>
        <p:txBody>
          <a:bodyPr/>
          <a:lstStyle/>
          <a:p>
            <a:pPr rtl="0"/>
            <a:r>
              <a:rPr lang="en-GB" noProof="0"/>
              <a:t>PRESENTATION TITLE</a:t>
            </a:r>
          </a:p>
        </p:txBody>
      </p:sp>
      <p:sp>
        <p:nvSpPr>
          <p:cNvPr id="5" name="Slide Number Placeholder 4">
            <a:extLst>
              <a:ext uri="{FF2B5EF4-FFF2-40B4-BE49-F238E27FC236}">
                <a16:creationId xmlns:a16="http://schemas.microsoft.com/office/drawing/2014/main" id="{7BC02451-C546-A045-32DE-29F79EB0DF4A}"/>
              </a:ext>
            </a:extLst>
          </p:cNvPr>
          <p:cNvSpPr>
            <a:spLocks noGrp="1"/>
          </p:cNvSpPr>
          <p:nvPr>
            <p:ph type="sldNum" sz="quarter" idx="4"/>
          </p:nvPr>
        </p:nvSpPr>
        <p:spPr/>
        <p:txBody>
          <a:bodyPr/>
          <a:lstStyle/>
          <a:p>
            <a:pPr rtl="0"/>
            <a:fld id="{294A09A9-5501-47C1-A89A-A340965A2BE2}" type="slidenum">
              <a:rPr lang="en-GB" noProof="0" smtClean="0"/>
              <a:pPr rtl="0"/>
              <a:t>15</a:t>
            </a:fld>
            <a:endParaRPr lang="en-GB" noProof="0"/>
          </a:p>
        </p:txBody>
      </p:sp>
      <p:sp>
        <p:nvSpPr>
          <p:cNvPr id="6" name="Content Placeholder 5">
            <a:extLst>
              <a:ext uri="{FF2B5EF4-FFF2-40B4-BE49-F238E27FC236}">
                <a16:creationId xmlns:a16="http://schemas.microsoft.com/office/drawing/2014/main" id="{A55C2C26-68CE-771F-8C82-E8F579B0C998}"/>
              </a:ext>
            </a:extLst>
          </p:cNvPr>
          <p:cNvSpPr>
            <a:spLocks noGrp="1"/>
          </p:cNvSpPr>
          <p:nvPr>
            <p:ph idx="10"/>
          </p:nvPr>
        </p:nvSpPr>
        <p:spPr>
          <a:xfrm>
            <a:off x="6283235" y="2599641"/>
            <a:ext cx="4663440" cy="2828613"/>
          </a:xfrm>
        </p:spPr>
        <p:txBody>
          <a:bodyPr vert="horz" lIns="91440" tIns="45720" rIns="91440" bIns="45720" rtlCol="0" anchor="t">
            <a:noAutofit/>
          </a:bodyPr>
          <a:lstStyle/>
          <a:p>
            <a:pPr marL="342900" indent="-342900">
              <a:buChar char="•"/>
            </a:pPr>
            <a:r>
              <a:rPr lang="en-GB">
                <a:ea typeface="+mn-lt"/>
                <a:cs typeface="+mn-lt"/>
              </a:rPr>
              <a:t>The management IP and hostname were configured</a:t>
            </a:r>
            <a:endParaRPr lang="en-GB"/>
          </a:p>
          <a:p>
            <a:pPr marL="285750" indent="-285750">
              <a:buFont typeface="Arial"/>
              <a:buChar char="•"/>
            </a:pPr>
            <a:r>
              <a:rPr lang="en-GB">
                <a:ea typeface="+mn-lt"/>
                <a:cs typeface="+mn-lt"/>
              </a:rPr>
              <a:t>The initial admin account was created</a:t>
            </a:r>
            <a:endParaRPr lang="en-GB"/>
          </a:p>
          <a:p>
            <a:pPr marL="285750" indent="-285750">
              <a:buFont typeface="Arial"/>
              <a:buChar char="•"/>
            </a:pPr>
            <a:r>
              <a:rPr lang="en-GB">
                <a:ea typeface="+mn-lt"/>
                <a:cs typeface="+mn-lt"/>
              </a:rPr>
              <a:t>SIC (Secure Internal Communication) was enabled</a:t>
            </a:r>
            <a:endParaRPr lang="en-GB"/>
          </a:p>
          <a:p>
            <a:pPr marL="285750" indent="-285750">
              <a:buFont typeface="Arial"/>
              <a:buChar char="•"/>
            </a:pPr>
            <a:r>
              <a:rPr lang="en-GB">
                <a:ea typeface="+mn-lt"/>
                <a:cs typeface="+mn-lt"/>
              </a:rPr>
              <a:t>Connectivity between the SMS and gateway was confirmed</a:t>
            </a:r>
            <a:endParaRPr lang="en-GB"/>
          </a:p>
          <a:p>
            <a:endParaRPr lang="en-GB"/>
          </a:p>
        </p:txBody>
      </p:sp>
      <p:sp>
        <p:nvSpPr>
          <p:cNvPr id="8" name="Content Placeholder 7">
            <a:extLst>
              <a:ext uri="{FF2B5EF4-FFF2-40B4-BE49-F238E27FC236}">
                <a16:creationId xmlns:a16="http://schemas.microsoft.com/office/drawing/2014/main" id="{595B7F61-1C5C-E063-BC48-EC88C098998B}"/>
              </a:ext>
            </a:extLst>
          </p:cNvPr>
          <p:cNvSpPr>
            <a:spLocks noGrp="1"/>
          </p:cNvSpPr>
          <p:nvPr>
            <p:ph idx="12"/>
          </p:nvPr>
        </p:nvSpPr>
        <p:spPr/>
        <p:txBody>
          <a:bodyPr vert="horz" lIns="91440" tIns="45720" rIns="91440" bIns="45720" rtlCol="0" anchor="t">
            <a:noAutofit/>
          </a:bodyPr>
          <a:lstStyle/>
          <a:p>
            <a:r>
              <a:rPr lang="en-GB"/>
              <a:t>Using the First-Time Wizard:</a:t>
            </a:r>
          </a:p>
        </p:txBody>
      </p:sp>
      <p:sp>
        <p:nvSpPr>
          <p:cNvPr id="7" name="TextBox 6">
            <a:extLst>
              <a:ext uri="{FF2B5EF4-FFF2-40B4-BE49-F238E27FC236}">
                <a16:creationId xmlns:a16="http://schemas.microsoft.com/office/drawing/2014/main" id="{39A7FE51-6FCB-63FC-DF46-B6DF557BA5EF}"/>
              </a:ext>
            </a:extLst>
          </p:cNvPr>
          <p:cNvSpPr txBox="1"/>
          <p:nvPr/>
        </p:nvSpPr>
        <p:spPr>
          <a:xfrm>
            <a:off x="795130" y="5714999"/>
            <a:ext cx="5648739" cy="8771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a:latin typeface="Segoe UI"/>
                <a:cs typeface="Segoe UI"/>
              </a:rPr>
              <a:t>The screenshot demonstrates the initial setup of the Check Point Security Management Server (SMS), where the management IP, administrator account and Secure Internal Communication (SIC) were configured to enable centralized policy control.</a:t>
            </a:r>
            <a:endParaRPr lang="en-US"/>
          </a:p>
          <a:p>
            <a:pPr algn="l"/>
            <a:endParaRPr lang="en-GB"/>
          </a:p>
        </p:txBody>
      </p:sp>
    </p:spTree>
    <p:extLst>
      <p:ext uri="{BB962C8B-B14F-4D97-AF65-F5344CB8AC3E}">
        <p14:creationId xmlns:p14="http://schemas.microsoft.com/office/powerpoint/2010/main" val="41923792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7B8BBC-3925-23CC-5467-450CCB9F787F}"/>
              </a:ext>
            </a:extLst>
          </p:cNvPr>
          <p:cNvSpPr>
            <a:spLocks noGrp="1"/>
          </p:cNvSpPr>
          <p:nvPr>
            <p:ph type="title"/>
          </p:nvPr>
        </p:nvSpPr>
        <p:spPr/>
        <p:txBody>
          <a:bodyPr/>
          <a:lstStyle/>
          <a:p>
            <a:r>
              <a:rPr lang="en-GB"/>
              <a:t>Establishing SIC Trust</a:t>
            </a:r>
          </a:p>
        </p:txBody>
      </p:sp>
      <p:sp>
        <p:nvSpPr>
          <p:cNvPr id="4" name="Footer Placeholder 3">
            <a:extLst>
              <a:ext uri="{FF2B5EF4-FFF2-40B4-BE49-F238E27FC236}">
                <a16:creationId xmlns:a16="http://schemas.microsoft.com/office/drawing/2014/main" id="{D9E93D85-A11C-D453-5923-447E57786FAF}"/>
              </a:ext>
            </a:extLst>
          </p:cNvPr>
          <p:cNvSpPr>
            <a:spLocks noGrp="1"/>
          </p:cNvSpPr>
          <p:nvPr>
            <p:ph type="ftr" sz="quarter" idx="3"/>
          </p:nvPr>
        </p:nvSpPr>
        <p:spPr/>
        <p:txBody>
          <a:bodyPr/>
          <a:lstStyle/>
          <a:p>
            <a:pPr rtl="0"/>
            <a:r>
              <a:rPr lang="en-GB" noProof="0"/>
              <a:t>PRESENTATION TITLE</a:t>
            </a:r>
          </a:p>
        </p:txBody>
      </p:sp>
      <p:sp>
        <p:nvSpPr>
          <p:cNvPr id="5" name="Slide Number Placeholder 4">
            <a:extLst>
              <a:ext uri="{FF2B5EF4-FFF2-40B4-BE49-F238E27FC236}">
                <a16:creationId xmlns:a16="http://schemas.microsoft.com/office/drawing/2014/main" id="{858E8A63-D41A-317E-9A6D-763EFD8BA707}"/>
              </a:ext>
            </a:extLst>
          </p:cNvPr>
          <p:cNvSpPr>
            <a:spLocks noGrp="1"/>
          </p:cNvSpPr>
          <p:nvPr>
            <p:ph type="sldNum" sz="quarter" idx="4"/>
          </p:nvPr>
        </p:nvSpPr>
        <p:spPr/>
        <p:txBody>
          <a:bodyPr/>
          <a:lstStyle/>
          <a:p>
            <a:pPr rtl="0"/>
            <a:fld id="{294A09A9-5501-47C1-A89A-A340965A2BE2}" type="slidenum">
              <a:rPr lang="en-GB" noProof="0" smtClean="0"/>
              <a:pPr rtl="0"/>
              <a:t>16</a:t>
            </a:fld>
            <a:endParaRPr lang="en-GB" noProof="0"/>
          </a:p>
        </p:txBody>
      </p:sp>
      <p:sp>
        <p:nvSpPr>
          <p:cNvPr id="6" name="Content Placeholder 5">
            <a:extLst>
              <a:ext uri="{FF2B5EF4-FFF2-40B4-BE49-F238E27FC236}">
                <a16:creationId xmlns:a16="http://schemas.microsoft.com/office/drawing/2014/main" id="{2CD377BE-B039-69C8-8744-3E27C5D1B64B}"/>
              </a:ext>
            </a:extLst>
          </p:cNvPr>
          <p:cNvSpPr>
            <a:spLocks noGrp="1"/>
          </p:cNvSpPr>
          <p:nvPr>
            <p:ph idx="10"/>
          </p:nvPr>
        </p:nvSpPr>
        <p:spPr/>
        <p:txBody>
          <a:bodyPr vert="horz" lIns="91440" tIns="45720" rIns="91440" bIns="45720" rtlCol="0" anchor="t">
            <a:noAutofit/>
          </a:bodyPr>
          <a:lstStyle/>
          <a:p>
            <a:pPr marL="285750" indent="-285750">
              <a:buFont typeface="Arial"/>
              <a:buChar char="•"/>
            </a:pPr>
            <a:r>
              <a:rPr lang="en-GB">
                <a:ea typeface="+mn-lt"/>
                <a:cs typeface="+mn-lt"/>
              </a:rPr>
              <a:t>A SIC activation key was generated on the gateway</a:t>
            </a:r>
            <a:endParaRPr lang="en-US"/>
          </a:p>
          <a:p>
            <a:pPr marL="285750" indent="-285750">
              <a:buFont typeface="Arial"/>
              <a:buChar char="•"/>
            </a:pPr>
            <a:r>
              <a:rPr lang="en-GB">
                <a:ea typeface="+mn-lt"/>
                <a:cs typeface="+mn-lt"/>
              </a:rPr>
              <a:t>The SMS connected to the gateway through </a:t>
            </a:r>
            <a:r>
              <a:rPr lang="en-GB" err="1">
                <a:ea typeface="+mn-lt"/>
                <a:cs typeface="+mn-lt"/>
              </a:rPr>
              <a:t>SmartConsole</a:t>
            </a:r>
            <a:endParaRPr lang="en-GB" err="1"/>
          </a:p>
          <a:p>
            <a:pPr marL="285750" indent="-285750">
              <a:buFont typeface="Arial"/>
              <a:buChar char="•"/>
            </a:pPr>
            <a:r>
              <a:rPr lang="en-GB">
                <a:ea typeface="+mn-lt"/>
                <a:cs typeface="+mn-lt"/>
              </a:rPr>
              <a:t>SIC status showed “Trust Established”</a:t>
            </a:r>
            <a:endParaRPr lang="en-GB"/>
          </a:p>
          <a:p>
            <a:pPr marL="285750" indent="-285750">
              <a:buFont typeface="Arial"/>
              <a:buChar char="•"/>
            </a:pPr>
            <a:r>
              <a:rPr lang="en-GB">
                <a:ea typeface="+mn-lt"/>
                <a:cs typeface="+mn-lt"/>
              </a:rPr>
              <a:t>The gateway became ready for policy installation</a:t>
            </a:r>
            <a:endParaRPr lang="en-GB"/>
          </a:p>
          <a:p>
            <a:endParaRPr lang="en-GB"/>
          </a:p>
        </p:txBody>
      </p:sp>
      <p:pic>
        <p:nvPicPr>
          <p:cNvPr id="12" name="Content Placeholder 11" descr="A screenshot of a computer&#10;&#10;AI-generated content may be incorrect.">
            <a:extLst>
              <a:ext uri="{FF2B5EF4-FFF2-40B4-BE49-F238E27FC236}">
                <a16:creationId xmlns:a16="http://schemas.microsoft.com/office/drawing/2014/main" id="{D3D18F4D-D0A2-B025-F5D0-DB9EAEB6A689}"/>
              </a:ext>
            </a:extLst>
          </p:cNvPr>
          <p:cNvPicPr>
            <a:picLocks noGrp="1" noChangeAspect="1"/>
          </p:cNvPicPr>
          <p:nvPr>
            <p:ph idx="1"/>
          </p:nvPr>
        </p:nvPicPr>
        <p:blipFill>
          <a:blip r:embed="rId2"/>
          <a:stretch>
            <a:fillRect/>
          </a:stretch>
        </p:blipFill>
        <p:spPr>
          <a:xfrm>
            <a:off x="905555" y="2200239"/>
            <a:ext cx="5139689" cy="2877321"/>
          </a:xfrm>
          <a:prstGeom prst="rect">
            <a:avLst/>
          </a:prstGeom>
        </p:spPr>
      </p:pic>
      <p:sp>
        <p:nvSpPr>
          <p:cNvPr id="3" name="TextBox 2">
            <a:extLst>
              <a:ext uri="{FF2B5EF4-FFF2-40B4-BE49-F238E27FC236}">
                <a16:creationId xmlns:a16="http://schemas.microsoft.com/office/drawing/2014/main" id="{CA3CCF87-A1C9-EE0F-FCA9-506C4D241615}"/>
              </a:ext>
            </a:extLst>
          </p:cNvPr>
          <p:cNvSpPr txBox="1"/>
          <p:nvPr/>
        </p:nvSpPr>
        <p:spPr>
          <a:xfrm>
            <a:off x="778565" y="5284303"/>
            <a:ext cx="5449956" cy="8771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a:latin typeface="Segoe UI"/>
                <a:cs typeface="Segoe UI"/>
              </a:rPr>
              <a:t>This screenshot confirms the successful establishment of Secure Internal Communication (SIC) between the Security Gateway and the Management Server, allowing the gateway to securely receive security policies.</a:t>
            </a:r>
            <a:endParaRPr lang="en-US"/>
          </a:p>
          <a:p>
            <a:pPr algn="l"/>
            <a:endParaRPr lang="en-GB"/>
          </a:p>
        </p:txBody>
      </p:sp>
    </p:spTree>
    <p:extLst>
      <p:ext uri="{BB962C8B-B14F-4D97-AF65-F5344CB8AC3E}">
        <p14:creationId xmlns:p14="http://schemas.microsoft.com/office/powerpoint/2010/main" val="32158108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976556-02F0-4756-418B-48496143B09D}"/>
              </a:ext>
            </a:extLst>
          </p:cNvPr>
          <p:cNvSpPr>
            <a:spLocks noGrp="1"/>
          </p:cNvSpPr>
          <p:nvPr>
            <p:ph type="title"/>
          </p:nvPr>
        </p:nvSpPr>
        <p:spPr/>
        <p:txBody>
          <a:bodyPr/>
          <a:lstStyle/>
          <a:p>
            <a:r>
              <a:rPr lang="en-GB" err="1"/>
              <a:t>SmartConsole</a:t>
            </a:r>
            <a:r>
              <a:rPr lang="en-GB"/>
              <a:t> View</a:t>
            </a:r>
          </a:p>
        </p:txBody>
      </p:sp>
      <p:sp>
        <p:nvSpPr>
          <p:cNvPr id="4" name="Footer Placeholder 3">
            <a:extLst>
              <a:ext uri="{FF2B5EF4-FFF2-40B4-BE49-F238E27FC236}">
                <a16:creationId xmlns:a16="http://schemas.microsoft.com/office/drawing/2014/main" id="{70A1A3F1-FFC2-26DC-C7FD-F4F379737B25}"/>
              </a:ext>
            </a:extLst>
          </p:cNvPr>
          <p:cNvSpPr>
            <a:spLocks noGrp="1"/>
          </p:cNvSpPr>
          <p:nvPr>
            <p:ph type="ftr" sz="quarter" idx="3"/>
          </p:nvPr>
        </p:nvSpPr>
        <p:spPr/>
        <p:txBody>
          <a:bodyPr/>
          <a:lstStyle/>
          <a:p>
            <a:pPr rtl="0"/>
            <a:r>
              <a:rPr lang="en-GB" noProof="0"/>
              <a:t>PRESENTATION TITLE</a:t>
            </a:r>
          </a:p>
        </p:txBody>
      </p:sp>
      <p:sp>
        <p:nvSpPr>
          <p:cNvPr id="5" name="Slide Number Placeholder 4">
            <a:extLst>
              <a:ext uri="{FF2B5EF4-FFF2-40B4-BE49-F238E27FC236}">
                <a16:creationId xmlns:a16="http://schemas.microsoft.com/office/drawing/2014/main" id="{D34C88F4-5AC1-6244-D38C-1E8C28ECB840}"/>
              </a:ext>
            </a:extLst>
          </p:cNvPr>
          <p:cNvSpPr>
            <a:spLocks noGrp="1"/>
          </p:cNvSpPr>
          <p:nvPr>
            <p:ph type="sldNum" sz="quarter" idx="4"/>
          </p:nvPr>
        </p:nvSpPr>
        <p:spPr/>
        <p:txBody>
          <a:bodyPr/>
          <a:lstStyle/>
          <a:p>
            <a:pPr rtl="0"/>
            <a:fld id="{294A09A9-5501-47C1-A89A-A340965A2BE2}" type="slidenum">
              <a:rPr lang="en-GB" noProof="0" smtClean="0"/>
              <a:pPr rtl="0"/>
              <a:t>17</a:t>
            </a:fld>
            <a:endParaRPr lang="en-GB" noProof="0"/>
          </a:p>
        </p:txBody>
      </p:sp>
      <p:pic>
        <p:nvPicPr>
          <p:cNvPr id="9" name="Picture 8" descr="A screenshot of a computer&#10;&#10;AI-generated content may be incorrect.">
            <a:extLst>
              <a:ext uri="{FF2B5EF4-FFF2-40B4-BE49-F238E27FC236}">
                <a16:creationId xmlns:a16="http://schemas.microsoft.com/office/drawing/2014/main" id="{C42193CE-A6E4-C383-1682-71336C5C2F46}"/>
              </a:ext>
            </a:extLst>
          </p:cNvPr>
          <p:cNvPicPr>
            <a:picLocks noChangeAspect="1"/>
          </p:cNvPicPr>
          <p:nvPr/>
        </p:nvPicPr>
        <p:blipFill>
          <a:blip r:embed="rId2"/>
          <a:stretch>
            <a:fillRect/>
          </a:stretch>
        </p:blipFill>
        <p:spPr>
          <a:xfrm>
            <a:off x="2086428" y="1708018"/>
            <a:ext cx="6767286" cy="3738296"/>
          </a:xfrm>
          <a:prstGeom prst="rect">
            <a:avLst/>
          </a:prstGeom>
        </p:spPr>
      </p:pic>
      <p:sp>
        <p:nvSpPr>
          <p:cNvPr id="3" name="TextBox 2">
            <a:extLst>
              <a:ext uri="{FF2B5EF4-FFF2-40B4-BE49-F238E27FC236}">
                <a16:creationId xmlns:a16="http://schemas.microsoft.com/office/drawing/2014/main" id="{045113C6-4891-CD8A-B91B-99DB5D16B836}"/>
              </a:ext>
            </a:extLst>
          </p:cNvPr>
          <p:cNvSpPr txBox="1"/>
          <p:nvPr/>
        </p:nvSpPr>
        <p:spPr>
          <a:xfrm>
            <a:off x="2050455" y="5714999"/>
            <a:ext cx="5798733"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a:latin typeface="Segoe UI"/>
                <a:cs typeface="Segoe UI"/>
              </a:rPr>
              <a:t>The </a:t>
            </a:r>
            <a:r>
              <a:rPr lang="en-GB" sz="1100" err="1">
                <a:latin typeface="Segoe UI"/>
                <a:cs typeface="Segoe UI"/>
              </a:rPr>
              <a:t>SmartConsole</a:t>
            </a:r>
            <a:r>
              <a:rPr lang="en-GB" sz="1100">
                <a:latin typeface="Segoe UI"/>
                <a:cs typeface="Segoe UI"/>
              </a:rPr>
              <a:t> interface provides centralized visibility and management of security policies, objects, logging and threat prevention across the enterprise network.</a:t>
            </a:r>
            <a:endParaRPr lang="en-US"/>
          </a:p>
          <a:p>
            <a:pPr algn="l"/>
            <a:endParaRPr lang="en-GB"/>
          </a:p>
        </p:txBody>
      </p:sp>
    </p:spTree>
    <p:extLst>
      <p:ext uri="{BB962C8B-B14F-4D97-AF65-F5344CB8AC3E}">
        <p14:creationId xmlns:p14="http://schemas.microsoft.com/office/powerpoint/2010/main" val="4235461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4F333F-BD88-49DF-93EF-6B529235A200}"/>
              </a:ext>
            </a:extLst>
          </p:cNvPr>
          <p:cNvSpPr>
            <a:spLocks noGrp="1"/>
          </p:cNvSpPr>
          <p:nvPr>
            <p:ph type="title"/>
          </p:nvPr>
        </p:nvSpPr>
        <p:spPr/>
        <p:txBody>
          <a:bodyPr/>
          <a:lstStyle/>
          <a:p>
            <a:r>
              <a:rPr lang="en-GB"/>
              <a:t>Initial Verification &amp; Testing</a:t>
            </a:r>
          </a:p>
        </p:txBody>
      </p:sp>
      <p:pic>
        <p:nvPicPr>
          <p:cNvPr id="9" name="Content Placeholder 8" descr="A screenshot of a computer&#10;&#10;AI-generated content may be incorrect.">
            <a:extLst>
              <a:ext uri="{FF2B5EF4-FFF2-40B4-BE49-F238E27FC236}">
                <a16:creationId xmlns:a16="http://schemas.microsoft.com/office/drawing/2014/main" id="{46A01AA9-869F-4E4C-6488-7174D73AAE5F}"/>
              </a:ext>
            </a:extLst>
          </p:cNvPr>
          <p:cNvPicPr>
            <a:picLocks noGrp="1" noChangeAspect="1"/>
          </p:cNvPicPr>
          <p:nvPr>
            <p:ph idx="1"/>
          </p:nvPr>
        </p:nvPicPr>
        <p:blipFill>
          <a:blip r:embed="rId2"/>
          <a:srcRect t="150" r="18519" b="16986"/>
          <a:stretch>
            <a:fillRect/>
          </a:stretch>
        </p:blipFill>
        <p:spPr>
          <a:xfrm>
            <a:off x="1605313" y="1497360"/>
            <a:ext cx="3799841" cy="1692580"/>
          </a:xfrm>
          <a:prstGeom prst="rect">
            <a:avLst/>
          </a:prstGeom>
        </p:spPr>
      </p:pic>
      <p:sp>
        <p:nvSpPr>
          <p:cNvPr id="4" name="Footer Placeholder 3">
            <a:extLst>
              <a:ext uri="{FF2B5EF4-FFF2-40B4-BE49-F238E27FC236}">
                <a16:creationId xmlns:a16="http://schemas.microsoft.com/office/drawing/2014/main" id="{658A9673-6DDB-1F9D-DBB0-9D6BA4DAD3DF}"/>
              </a:ext>
            </a:extLst>
          </p:cNvPr>
          <p:cNvSpPr>
            <a:spLocks noGrp="1"/>
          </p:cNvSpPr>
          <p:nvPr>
            <p:ph type="ftr" sz="quarter" idx="3"/>
          </p:nvPr>
        </p:nvSpPr>
        <p:spPr/>
        <p:txBody>
          <a:bodyPr/>
          <a:lstStyle/>
          <a:p>
            <a:pPr rtl="0"/>
            <a:r>
              <a:rPr lang="en-GB" noProof="0"/>
              <a:t>PRESENTATION TITLE</a:t>
            </a:r>
          </a:p>
        </p:txBody>
      </p:sp>
      <p:sp>
        <p:nvSpPr>
          <p:cNvPr id="5" name="Slide Number Placeholder 4">
            <a:extLst>
              <a:ext uri="{FF2B5EF4-FFF2-40B4-BE49-F238E27FC236}">
                <a16:creationId xmlns:a16="http://schemas.microsoft.com/office/drawing/2014/main" id="{6D058554-05ED-2D77-58D3-B1AFB90F70EB}"/>
              </a:ext>
            </a:extLst>
          </p:cNvPr>
          <p:cNvSpPr>
            <a:spLocks noGrp="1"/>
          </p:cNvSpPr>
          <p:nvPr>
            <p:ph type="sldNum" sz="quarter" idx="4"/>
          </p:nvPr>
        </p:nvSpPr>
        <p:spPr/>
        <p:txBody>
          <a:bodyPr/>
          <a:lstStyle/>
          <a:p>
            <a:pPr rtl="0"/>
            <a:fld id="{294A09A9-5501-47C1-A89A-A340965A2BE2}" type="slidenum">
              <a:rPr lang="en-GB" noProof="0" smtClean="0"/>
              <a:pPr rtl="0"/>
              <a:t>18</a:t>
            </a:fld>
            <a:endParaRPr lang="en-GB" noProof="0"/>
          </a:p>
        </p:txBody>
      </p:sp>
      <p:sp>
        <p:nvSpPr>
          <p:cNvPr id="6" name="Content Placeholder 5">
            <a:extLst>
              <a:ext uri="{FF2B5EF4-FFF2-40B4-BE49-F238E27FC236}">
                <a16:creationId xmlns:a16="http://schemas.microsoft.com/office/drawing/2014/main" id="{7F1EADC7-EC70-F1DF-0D85-B0596536BEE8}"/>
              </a:ext>
            </a:extLst>
          </p:cNvPr>
          <p:cNvSpPr>
            <a:spLocks noGrp="1"/>
          </p:cNvSpPr>
          <p:nvPr>
            <p:ph idx="10"/>
          </p:nvPr>
        </p:nvSpPr>
        <p:spPr>
          <a:xfrm>
            <a:off x="6283235" y="2016234"/>
            <a:ext cx="4663440" cy="2828613"/>
          </a:xfrm>
        </p:spPr>
        <p:txBody>
          <a:bodyPr vert="horz" lIns="91440" tIns="45720" rIns="91440" bIns="45720" rtlCol="0" anchor="t">
            <a:noAutofit/>
          </a:bodyPr>
          <a:lstStyle/>
          <a:p>
            <a:pPr marL="285750" indent="-285750">
              <a:buFont typeface="Arial"/>
              <a:buChar char="•"/>
            </a:pPr>
            <a:r>
              <a:rPr lang="en-GB">
                <a:ea typeface="+mn-lt"/>
                <a:cs typeface="+mn-lt"/>
              </a:rPr>
              <a:t>Ping tests were performed between the SMS and gateway</a:t>
            </a:r>
            <a:endParaRPr lang="en-US"/>
          </a:p>
          <a:p>
            <a:pPr marL="285750" indent="-285750">
              <a:buFont typeface="Arial"/>
              <a:buChar char="•"/>
            </a:pPr>
            <a:r>
              <a:rPr lang="en-GB" err="1">
                <a:ea typeface="+mn-lt"/>
                <a:cs typeface="+mn-lt"/>
              </a:rPr>
              <a:t>WebUI</a:t>
            </a:r>
            <a:r>
              <a:rPr lang="en-GB">
                <a:ea typeface="+mn-lt"/>
                <a:cs typeface="+mn-lt"/>
              </a:rPr>
              <a:t> and </a:t>
            </a:r>
            <a:r>
              <a:rPr lang="en-GB" err="1">
                <a:ea typeface="+mn-lt"/>
                <a:cs typeface="+mn-lt"/>
              </a:rPr>
              <a:t>SmartConsole</a:t>
            </a:r>
            <a:r>
              <a:rPr lang="en-GB">
                <a:ea typeface="+mn-lt"/>
                <a:cs typeface="+mn-lt"/>
              </a:rPr>
              <a:t> access were confirmed</a:t>
            </a:r>
            <a:endParaRPr lang="en-GB"/>
          </a:p>
          <a:p>
            <a:pPr marL="285750" indent="-285750">
              <a:buFont typeface="Arial"/>
              <a:buChar char="•"/>
            </a:pPr>
            <a:r>
              <a:rPr lang="en-GB">
                <a:ea typeface="+mn-lt"/>
                <a:cs typeface="+mn-lt"/>
              </a:rPr>
              <a:t>Routing and interface connectivity were checked</a:t>
            </a:r>
            <a:endParaRPr lang="en-GB"/>
          </a:p>
          <a:p>
            <a:pPr marL="285750" indent="-285750">
              <a:buFont typeface="Arial"/>
              <a:buChar char="•"/>
            </a:pPr>
            <a:r>
              <a:rPr lang="en-GB">
                <a:ea typeface="+mn-lt"/>
                <a:cs typeface="+mn-lt"/>
              </a:rPr>
              <a:t>The initial security policy was installed</a:t>
            </a:r>
            <a:endParaRPr lang="en-GB"/>
          </a:p>
          <a:p>
            <a:endParaRPr lang="en-GB"/>
          </a:p>
        </p:txBody>
      </p:sp>
      <p:pic>
        <p:nvPicPr>
          <p:cNvPr id="10" name="Picture 9" descr="A computer screen with white text&#10;&#10;AI-generated content may be incorrect.">
            <a:extLst>
              <a:ext uri="{FF2B5EF4-FFF2-40B4-BE49-F238E27FC236}">
                <a16:creationId xmlns:a16="http://schemas.microsoft.com/office/drawing/2014/main" id="{DB6F6D1D-9BFE-7DC9-A644-C233635D09A5}"/>
              </a:ext>
            </a:extLst>
          </p:cNvPr>
          <p:cNvPicPr>
            <a:picLocks noChangeAspect="1"/>
          </p:cNvPicPr>
          <p:nvPr/>
        </p:nvPicPr>
        <p:blipFill>
          <a:blip r:embed="rId3"/>
          <a:stretch>
            <a:fillRect/>
          </a:stretch>
        </p:blipFill>
        <p:spPr>
          <a:xfrm>
            <a:off x="1606835" y="3428240"/>
            <a:ext cx="3805041" cy="2065359"/>
          </a:xfrm>
          <a:prstGeom prst="rect">
            <a:avLst/>
          </a:prstGeom>
        </p:spPr>
      </p:pic>
      <p:sp>
        <p:nvSpPr>
          <p:cNvPr id="3" name="TextBox 2">
            <a:extLst>
              <a:ext uri="{FF2B5EF4-FFF2-40B4-BE49-F238E27FC236}">
                <a16:creationId xmlns:a16="http://schemas.microsoft.com/office/drawing/2014/main" id="{A24BAA7B-FAE5-7ADF-CEC2-BFC6C40B23D9}"/>
              </a:ext>
            </a:extLst>
          </p:cNvPr>
          <p:cNvSpPr txBox="1"/>
          <p:nvPr/>
        </p:nvSpPr>
        <p:spPr>
          <a:xfrm>
            <a:off x="1442535" y="5679146"/>
            <a:ext cx="4124739" cy="104644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a:latin typeface="Segoe UI"/>
                <a:cs typeface="Segoe UI"/>
              </a:rPr>
              <a:t>Initial connectivity tests were performed to verify communication between the Management Server and Security Gateway, confirming correct routing, interface configuration and policy installation.</a:t>
            </a:r>
            <a:endParaRPr lang="en-US"/>
          </a:p>
          <a:p>
            <a:pPr algn="l"/>
            <a:endParaRPr lang="en-GB"/>
          </a:p>
        </p:txBody>
      </p:sp>
    </p:spTree>
    <p:extLst>
      <p:ext uri="{BB962C8B-B14F-4D97-AF65-F5344CB8AC3E}">
        <p14:creationId xmlns:p14="http://schemas.microsoft.com/office/powerpoint/2010/main" val="39370399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ED3519-4DFC-3C06-7B27-BE913A247081}"/>
              </a:ext>
            </a:extLst>
          </p:cNvPr>
          <p:cNvSpPr>
            <a:spLocks noGrp="1"/>
          </p:cNvSpPr>
          <p:nvPr>
            <p:ph type="title"/>
          </p:nvPr>
        </p:nvSpPr>
        <p:spPr/>
        <p:txBody>
          <a:bodyPr/>
          <a:lstStyle/>
          <a:p>
            <a:r>
              <a:rPr lang="en-GB"/>
              <a:t>Checking connectivity Management Network</a:t>
            </a:r>
          </a:p>
        </p:txBody>
      </p:sp>
      <p:sp>
        <p:nvSpPr>
          <p:cNvPr id="4" name="Footer Placeholder 3">
            <a:extLst>
              <a:ext uri="{FF2B5EF4-FFF2-40B4-BE49-F238E27FC236}">
                <a16:creationId xmlns:a16="http://schemas.microsoft.com/office/drawing/2014/main" id="{D2FCCDF7-7393-7377-812A-2BBE7D973D79}"/>
              </a:ext>
            </a:extLst>
          </p:cNvPr>
          <p:cNvSpPr>
            <a:spLocks noGrp="1"/>
          </p:cNvSpPr>
          <p:nvPr>
            <p:ph type="ftr" sz="quarter" idx="3"/>
          </p:nvPr>
        </p:nvSpPr>
        <p:spPr/>
        <p:txBody>
          <a:bodyPr/>
          <a:lstStyle/>
          <a:p>
            <a:pPr rtl="0"/>
            <a:r>
              <a:rPr lang="en-GB" noProof="0"/>
              <a:t>PRESENTATION TITLE</a:t>
            </a:r>
          </a:p>
        </p:txBody>
      </p:sp>
      <p:sp>
        <p:nvSpPr>
          <p:cNvPr id="5" name="Slide Number Placeholder 4">
            <a:extLst>
              <a:ext uri="{FF2B5EF4-FFF2-40B4-BE49-F238E27FC236}">
                <a16:creationId xmlns:a16="http://schemas.microsoft.com/office/drawing/2014/main" id="{580963BD-76B0-20B7-B8AD-013E5C222A7D}"/>
              </a:ext>
            </a:extLst>
          </p:cNvPr>
          <p:cNvSpPr>
            <a:spLocks noGrp="1"/>
          </p:cNvSpPr>
          <p:nvPr>
            <p:ph type="sldNum" sz="quarter" idx="4"/>
          </p:nvPr>
        </p:nvSpPr>
        <p:spPr/>
        <p:txBody>
          <a:bodyPr/>
          <a:lstStyle/>
          <a:p>
            <a:pPr rtl="0"/>
            <a:fld id="{294A09A9-5501-47C1-A89A-A340965A2BE2}" type="slidenum">
              <a:rPr lang="en-GB" noProof="0" smtClean="0"/>
              <a:pPr rtl="0"/>
              <a:t>19</a:t>
            </a:fld>
            <a:endParaRPr lang="en-GB" noProof="0"/>
          </a:p>
        </p:txBody>
      </p:sp>
      <p:pic>
        <p:nvPicPr>
          <p:cNvPr id="9" name="Content Placeholder 8" descr="A computer screen shot of a black screen&#10;&#10;AI-generated content may be incorrect.">
            <a:extLst>
              <a:ext uri="{FF2B5EF4-FFF2-40B4-BE49-F238E27FC236}">
                <a16:creationId xmlns:a16="http://schemas.microsoft.com/office/drawing/2014/main" id="{695394D2-B47A-25FF-B86B-0ADC3F4959C2}"/>
              </a:ext>
            </a:extLst>
          </p:cNvPr>
          <p:cNvPicPr>
            <a:picLocks noGrp="1" noChangeAspect="1"/>
          </p:cNvPicPr>
          <p:nvPr>
            <p:ph idx="4294967295"/>
          </p:nvPr>
        </p:nvPicPr>
        <p:blipFill>
          <a:blip r:embed="rId2"/>
          <a:stretch>
            <a:fillRect/>
          </a:stretch>
        </p:blipFill>
        <p:spPr>
          <a:xfrm>
            <a:off x="3423285" y="1716366"/>
            <a:ext cx="4743546" cy="3651829"/>
          </a:xfrm>
          <a:prstGeom prst="rect">
            <a:avLst/>
          </a:prstGeom>
        </p:spPr>
      </p:pic>
      <p:sp>
        <p:nvSpPr>
          <p:cNvPr id="3" name="TextBox 2">
            <a:extLst>
              <a:ext uri="{FF2B5EF4-FFF2-40B4-BE49-F238E27FC236}">
                <a16:creationId xmlns:a16="http://schemas.microsoft.com/office/drawing/2014/main" id="{DAF4BD7C-29E6-E3F6-06DC-9764597C94A3}"/>
              </a:ext>
            </a:extLst>
          </p:cNvPr>
          <p:cNvSpPr txBox="1"/>
          <p:nvPr/>
        </p:nvSpPr>
        <p:spPr>
          <a:xfrm>
            <a:off x="3395869" y="5483087"/>
            <a:ext cx="4770782" cy="8771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a:latin typeface="Segoe UI"/>
                <a:cs typeface="Segoe UI"/>
              </a:rPr>
              <a:t>This command‑line output highlights a connectivity issue caused by the absence of a static route, preventing proper communication within the management network.</a:t>
            </a:r>
            <a:endParaRPr lang="en-US"/>
          </a:p>
          <a:p>
            <a:pPr algn="l"/>
            <a:endParaRPr lang="en-GB"/>
          </a:p>
        </p:txBody>
      </p:sp>
    </p:spTree>
    <p:extLst>
      <p:ext uri="{BB962C8B-B14F-4D97-AF65-F5344CB8AC3E}">
        <p14:creationId xmlns:p14="http://schemas.microsoft.com/office/powerpoint/2010/main" val="1504170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88DC56-3D79-25EE-C201-48A0C45FA3A7}"/>
              </a:ext>
            </a:extLst>
          </p:cNvPr>
          <p:cNvSpPr>
            <a:spLocks noGrp="1"/>
          </p:cNvSpPr>
          <p:nvPr>
            <p:ph type="title"/>
          </p:nvPr>
        </p:nvSpPr>
        <p:spPr/>
        <p:txBody>
          <a:bodyPr/>
          <a:lstStyle/>
          <a:p>
            <a:r>
              <a:rPr lang="en-GB"/>
              <a:t>Network Objects &amp; Topology Configuration</a:t>
            </a:r>
          </a:p>
        </p:txBody>
      </p:sp>
      <p:pic>
        <p:nvPicPr>
          <p:cNvPr id="9" name="Content Placeholder 8" descr="A screenshot of a computer&#10;&#10;AI-generated content may be incorrect.">
            <a:extLst>
              <a:ext uri="{FF2B5EF4-FFF2-40B4-BE49-F238E27FC236}">
                <a16:creationId xmlns:a16="http://schemas.microsoft.com/office/drawing/2014/main" id="{B0800974-C500-8C62-A0A5-C402C98C1ECC}"/>
              </a:ext>
            </a:extLst>
          </p:cNvPr>
          <p:cNvPicPr>
            <a:picLocks noGrp="1" noChangeAspect="1"/>
          </p:cNvPicPr>
          <p:nvPr>
            <p:ph idx="1"/>
          </p:nvPr>
        </p:nvPicPr>
        <p:blipFill>
          <a:blip r:embed="rId2"/>
          <a:stretch>
            <a:fillRect/>
          </a:stretch>
        </p:blipFill>
        <p:spPr>
          <a:xfrm>
            <a:off x="3834631" y="2014155"/>
            <a:ext cx="2252431" cy="3638237"/>
          </a:xfrm>
          <a:prstGeom prst="rect">
            <a:avLst/>
          </a:prstGeom>
        </p:spPr>
      </p:pic>
      <p:sp>
        <p:nvSpPr>
          <p:cNvPr id="4" name="Footer Placeholder 3">
            <a:extLst>
              <a:ext uri="{FF2B5EF4-FFF2-40B4-BE49-F238E27FC236}">
                <a16:creationId xmlns:a16="http://schemas.microsoft.com/office/drawing/2014/main" id="{506B9C96-E95F-28BF-8B76-0D23793A1DFF}"/>
              </a:ext>
            </a:extLst>
          </p:cNvPr>
          <p:cNvSpPr>
            <a:spLocks noGrp="1"/>
          </p:cNvSpPr>
          <p:nvPr>
            <p:ph type="ftr" sz="quarter" idx="3"/>
          </p:nvPr>
        </p:nvSpPr>
        <p:spPr/>
        <p:txBody>
          <a:bodyPr/>
          <a:lstStyle/>
          <a:p>
            <a:pPr rtl="0"/>
            <a:r>
              <a:rPr lang="en-GB" noProof="0"/>
              <a:t>PRESENTATION TITLE</a:t>
            </a:r>
          </a:p>
        </p:txBody>
      </p:sp>
      <p:sp>
        <p:nvSpPr>
          <p:cNvPr id="5" name="Slide Number Placeholder 4">
            <a:extLst>
              <a:ext uri="{FF2B5EF4-FFF2-40B4-BE49-F238E27FC236}">
                <a16:creationId xmlns:a16="http://schemas.microsoft.com/office/drawing/2014/main" id="{24A4D291-4456-567C-6AF6-C56F6854B315}"/>
              </a:ext>
            </a:extLst>
          </p:cNvPr>
          <p:cNvSpPr>
            <a:spLocks noGrp="1"/>
          </p:cNvSpPr>
          <p:nvPr>
            <p:ph type="sldNum" sz="quarter" idx="4"/>
          </p:nvPr>
        </p:nvSpPr>
        <p:spPr/>
        <p:txBody>
          <a:bodyPr/>
          <a:lstStyle/>
          <a:p>
            <a:pPr rtl="0"/>
            <a:fld id="{294A09A9-5501-47C1-A89A-A340965A2BE2}" type="slidenum">
              <a:rPr lang="en-GB" noProof="0" smtClean="0"/>
              <a:pPr rtl="0"/>
              <a:t>20</a:t>
            </a:fld>
            <a:endParaRPr lang="en-GB" noProof="0"/>
          </a:p>
        </p:txBody>
      </p:sp>
      <p:sp>
        <p:nvSpPr>
          <p:cNvPr id="6" name="Content Placeholder 5">
            <a:extLst>
              <a:ext uri="{FF2B5EF4-FFF2-40B4-BE49-F238E27FC236}">
                <a16:creationId xmlns:a16="http://schemas.microsoft.com/office/drawing/2014/main" id="{AA8297AC-4116-41A9-8EBF-EC3B48793CD8}"/>
              </a:ext>
            </a:extLst>
          </p:cNvPr>
          <p:cNvSpPr>
            <a:spLocks noGrp="1"/>
          </p:cNvSpPr>
          <p:nvPr>
            <p:ph idx="10"/>
          </p:nvPr>
        </p:nvSpPr>
        <p:spPr>
          <a:xfrm>
            <a:off x="6283235" y="2016234"/>
            <a:ext cx="4663440" cy="2828613"/>
          </a:xfrm>
        </p:spPr>
        <p:txBody>
          <a:bodyPr vert="horz" lIns="91440" tIns="45720" rIns="91440" bIns="45720" rtlCol="0" anchor="t">
            <a:noAutofit/>
          </a:bodyPr>
          <a:lstStyle/>
          <a:p>
            <a:pPr marL="285750" indent="-285750">
              <a:buFont typeface="Arial"/>
              <a:buChar char="•"/>
            </a:pPr>
            <a:r>
              <a:rPr lang="en-GB">
                <a:ea typeface="+mn-lt"/>
                <a:cs typeface="+mn-lt"/>
              </a:rPr>
              <a:t>Network objects were created for the three LAN subnets</a:t>
            </a:r>
            <a:endParaRPr lang="en-US"/>
          </a:p>
          <a:p>
            <a:pPr marL="285750" indent="-285750">
              <a:buFont typeface="Arial"/>
              <a:buChar char="•"/>
            </a:pPr>
            <a:r>
              <a:rPr lang="en-GB">
                <a:ea typeface="+mn-lt"/>
                <a:cs typeface="+mn-lt"/>
              </a:rPr>
              <a:t>The gateway topology was defined</a:t>
            </a:r>
            <a:endParaRPr lang="en-GB"/>
          </a:p>
          <a:p>
            <a:pPr marL="285750" indent="-285750">
              <a:buFont typeface="Arial"/>
              <a:buChar char="•"/>
            </a:pPr>
            <a:r>
              <a:rPr lang="en-GB">
                <a:ea typeface="+mn-lt"/>
                <a:cs typeface="+mn-lt"/>
              </a:rPr>
              <a:t>Anti‑spoofing settings were configured</a:t>
            </a:r>
            <a:endParaRPr lang="en-GB"/>
          </a:p>
          <a:p>
            <a:pPr marL="285750" indent="-285750">
              <a:buFont typeface="Arial"/>
              <a:buChar char="•"/>
            </a:pPr>
            <a:r>
              <a:rPr lang="en-GB">
                <a:ea typeface="+mn-lt"/>
                <a:cs typeface="+mn-lt"/>
              </a:rPr>
              <a:t>Internal and external interfaces were verified</a:t>
            </a:r>
            <a:endParaRPr lang="en-GB"/>
          </a:p>
          <a:p>
            <a:endParaRPr lang="en-GB"/>
          </a:p>
        </p:txBody>
      </p:sp>
      <p:pic>
        <p:nvPicPr>
          <p:cNvPr id="10" name="Picture 9" descr="A screenshot of a computer&#10;&#10;AI-generated content may be incorrect.">
            <a:extLst>
              <a:ext uri="{FF2B5EF4-FFF2-40B4-BE49-F238E27FC236}">
                <a16:creationId xmlns:a16="http://schemas.microsoft.com/office/drawing/2014/main" id="{51528647-334C-D1FF-0376-CE069A34B8A7}"/>
              </a:ext>
            </a:extLst>
          </p:cNvPr>
          <p:cNvPicPr>
            <a:picLocks noChangeAspect="1"/>
          </p:cNvPicPr>
          <p:nvPr/>
        </p:nvPicPr>
        <p:blipFill>
          <a:blip r:embed="rId3"/>
          <a:stretch>
            <a:fillRect/>
          </a:stretch>
        </p:blipFill>
        <p:spPr>
          <a:xfrm>
            <a:off x="1332894" y="2013857"/>
            <a:ext cx="2257160" cy="3748956"/>
          </a:xfrm>
          <a:prstGeom prst="rect">
            <a:avLst/>
          </a:prstGeom>
        </p:spPr>
      </p:pic>
      <p:sp>
        <p:nvSpPr>
          <p:cNvPr id="3" name="TextBox 2">
            <a:extLst>
              <a:ext uri="{FF2B5EF4-FFF2-40B4-BE49-F238E27FC236}">
                <a16:creationId xmlns:a16="http://schemas.microsoft.com/office/drawing/2014/main" id="{55549FB8-8D50-D82B-CFC4-FBD351D0889E}"/>
              </a:ext>
            </a:extLst>
          </p:cNvPr>
          <p:cNvSpPr txBox="1"/>
          <p:nvPr/>
        </p:nvSpPr>
        <p:spPr>
          <a:xfrm>
            <a:off x="1168642" y="5845025"/>
            <a:ext cx="4945964" cy="8771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a:latin typeface="Segoe UI"/>
                <a:cs typeface="Segoe UI"/>
              </a:rPr>
              <a:t>Network objects and gateway topology settings were configured to accurately represent internal subnets and interfaces, enabling correct policy enforcement and anti‑spoofing protection.</a:t>
            </a:r>
            <a:endParaRPr lang="en-US"/>
          </a:p>
          <a:p>
            <a:pPr algn="l"/>
            <a:endParaRPr lang="en-GB"/>
          </a:p>
        </p:txBody>
      </p:sp>
    </p:spTree>
    <p:extLst>
      <p:ext uri="{BB962C8B-B14F-4D97-AF65-F5344CB8AC3E}">
        <p14:creationId xmlns:p14="http://schemas.microsoft.com/office/powerpoint/2010/main" val="6367393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EBDE8E-50C8-B577-29E5-5D60C456DE32}"/>
              </a:ext>
            </a:extLst>
          </p:cNvPr>
          <p:cNvSpPr>
            <a:spLocks noGrp="1"/>
          </p:cNvSpPr>
          <p:nvPr>
            <p:ph type="title"/>
          </p:nvPr>
        </p:nvSpPr>
        <p:spPr/>
        <p:txBody>
          <a:bodyPr/>
          <a:lstStyle/>
          <a:p>
            <a:r>
              <a:rPr lang="en-GB"/>
              <a:t>Initial Access Control Policy</a:t>
            </a:r>
          </a:p>
        </p:txBody>
      </p:sp>
      <p:pic>
        <p:nvPicPr>
          <p:cNvPr id="9" name="Content Placeholder 8" descr="A screenshot of a computer&#10;&#10;AI-generated content may be incorrect.">
            <a:extLst>
              <a:ext uri="{FF2B5EF4-FFF2-40B4-BE49-F238E27FC236}">
                <a16:creationId xmlns:a16="http://schemas.microsoft.com/office/drawing/2014/main" id="{2E7F28E6-F6F4-AD09-222A-D10BEB11C7CD}"/>
              </a:ext>
            </a:extLst>
          </p:cNvPr>
          <p:cNvPicPr>
            <a:picLocks noGrp="1" noChangeAspect="1"/>
          </p:cNvPicPr>
          <p:nvPr>
            <p:ph idx="1"/>
          </p:nvPr>
        </p:nvPicPr>
        <p:blipFill>
          <a:blip r:embed="rId2"/>
          <a:stretch>
            <a:fillRect/>
          </a:stretch>
        </p:blipFill>
        <p:spPr>
          <a:xfrm>
            <a:off x="1167493" y="2117763"/>
            <a:ext cx="4663440" cy="2626535"/>
          </a:xfrm>
          <a:prstGeom prst="rect">
            <a:avLst/>
          </a:prstGeom>
        </p:spPr>
      </p:pic>
      <p:sp>
        <p:nvSpPr>
          <p:cNvPr id="4" name="Footer Placeholder 3">
            <a:extLst>
              <a:ext uri="{FF2B5EF4-FFF2-40B4-BE49-F238E27FC236}">
                <a16:creationId xmlns:a16="http://schemas.microsoft.com/office/drawing/2014/main" id="{FAE1DA60-6241-E0EE-5518-B27D23C16359}"/>
              </a:ext>
            </a:extLst>
          </p:cNvPr>
          <p:cNvSpPr>
            <a:spLocks noGrp="1"/>
          </p:cNvSpPr>
          <p:nvPr>
            <p:ph type="ftr" sz="quarter" idx="3"/>
          </p:nvPr>
        </p:nvSpPr>
        <p:spPr/>
        <p:txBody>
          <a:bodyPr/>
          <a:lstStyle/>
          <a:p>
            <a:pPr rtl="0"/>
            <a:r>
              <a:rPr lang="en-GB" noProof="0"/>
              <a:t>PRESENTATION TITLE</a:t>
            </a:r>
          </a:p>
        </p:txBody>
      </p:sp>
      <p:sp>
        <p:nvSpPr>
          <p:cNvPr id="5" name="Slide Number Placeholder 4">
            <a:extLst>
              <a:ext uri="{FF2B5EF4-FFF2-40B4-BE49-F238E27FC236}">
                <a16:creationId xmlns:a16="http://schemas.microsoft.com/office/drawing/2014/main" id="{CA43FDCF-B2D3-9D25-A428-009021567F69}"/>
              </a:ext>
            </a:extLst>
          </p:cNvPr>
          <p:cNvSpPr>
            <a:spLocks noGrp="1"/>
          </p:cNvSpPr>
          <p:nvPr>
            <p:ph type="sldNum" sz="quarter" idx="4"/>
          </p:nvPr>
        </p:nvSpPr>
        <p:spPr/>
        <p:txBody>
          <a:bodyPr/>
          <a:lstStyle/>
          <a:p>
            <a:pPr rtl="0"/>
            <a:fld id="{294A09A9-5501-47C1-A89A-A340965A2BE2}" type="slidenum">
              <a:rPr lang="en-GB" noProof="0" smtClean="0"/>
              <a:pPr rtl="0"/>
              <a:t>21</a:t>
            </a:fld>
            <a:endParaRPr lang="en-GB" noProof="0"/>
          </a:p>
        </p:txBody>
      </p:sp>
      <p:sp>
        <p:nvSpPr>
          <p:cNvPr id="6" name="Content Placeholder 5">
            <a:extLst>
              <a:ext uri="{FF2B5EF4-FFF2-40B4-BE49-F238E27FC236}">
                <a16:creationId xmlns:a16="http://schemas.microsoft.com/office/drawing/2014/main" id="{E39342BE-1D63-C2FE-EA3F-BD8B09261E1F}"/>
              </a:ext>
            </a:extLst>
          </p:cNvPr>
          <p:cNvSpPr>
            <a:spLocks noGrp="1"/>
          </p:cNvSpPr>
          <p:nvPr>
            <p:ph idx="10"/>
          </p:nvPr>
        </p:nvSpPr>
        <p:spPr/>
        <p:txBody>
          <a:bodyPr vert="horz" lIns="91440" tIns="45720" rIns="91440" bIns="45720" rtlCol="0" anchor="t">
            <a:noAutofit/>
          </a:bodyPr>
          <a:lstStyle/>
          <a:p>
            <a:pPr marL="285750" indent="-285750">
              <a:buFont typeface="Arial"/>
              <a:buChar char="•"/>
            </a:pPr>
            <a:r>
              <a:rPr lang="en-GB">
                <a:ea typeface="+mn-lt"/>
                <a:cs typeface="+mn-lt"/>
              </a:rPr>
              <a:t>Access rules were created for inter‑LAN communication</a:t>
            </a:r>
            <a:endParaRPr lang="en-US"/>
          </a:p>
          <a:p>
            <a:pPr marL="285750" indent="-285750">
              <a:buFont typeface="Arial"/>
              <a:buChar char="•"/>
            </a:pPr>
            <a:r>
              <a:rPr lang="en-GB">
                <a:ea typeface="+mn-lt"/>
                <a:cs typeface="+mn-lt"/>
              </a:rPr>
              <a:t>Internet access rules were added for the user LAN</a:t>
            </a:r>
            <a:endParaRPr lang="en-GB"/>
          </a:p>
          <a:p>
            <a:pPr marL="285750" indent="-285750">
              <a:buFont typeface="Arial"/>
              <a:buChar char="•"/>
            </a:pPr>
            <a:r>
              <a:rPr lang="en-GB">
                <a:ea typeface="+mn-lt"/>
                <a:cs typeface="+mn-lt"/>
              </a:rPr>
              <a:t>A cleanup rule was applied</a:t>
            </a:r>
            <a:endParaRPr lang="en-GB"/>
          </a:p>
          <a:p>
            <a:pPr marL="285750" indent="-285750">
              <a:buFont typeface="Arial"/>
              <a:buChar char="•"/>
            </a:pPr>
            <a:r>
              <a:rPr lang="en-GB">
                <a:ea typeface="+mn-lt"/>
                <a:cs typeface="+mn-lt"/>
              </a:rPr>
              <a:t>The policy was installed successfully on the gateway</a:t>
            </a:r>
            <a:endParaRPr lang="en-GB"/>
          </a:p>
          <a:p>
            <a:endParaRPr lang="en-GB"/>
          </a:p>
        </p:txBody>
      </p:sp>
      <p:sp>
        <p:nvSpPr>
          <p:cNvPr id="3" name="TextBox 2">
            <a:extLst>
              <a:ext uri="{FF2B5EF4-FFF2-40B4-BE49-F238E27FC236}">
                <a16:creationId xmlns:a16="http://schemas.microsoft.com/office/drawing/2014/main" id="{19979D54-7CD8-22AD-1A94-976924DC7440}"/>
              </a:ext>
            </a:extLst>
          </p:cNvPr>
          <p:cNvSpPr txBox="1"/>
          <p:nvPr/>
        </p:nvSpPr>
        <p:spPr>
          <a:xfrm>
            <a:off x="910860" y="4886739"/>
            <a:ext cx="5348976" cy="8771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a:latin typeface="Segoe UI"/>
                <a:cs typeface="Segoe UI"/>
              </a:rPr>
              <a:t>This access control policy defines permitted inter‑LAN and internet traffic, applies a cleanup rule for unmatched traffic, and represents the foundation of network security enforcement.</a:t>
            </a:r>
            <a:endParaRPr lang="en-US"/>
          </a:p>
          <a:p>
            <a:pPr algn="l"/>
            <a:endParaRPr lang="en-GB"/>
          </a:p>
        </p:txBody>
      </p:sp>
    </p:spTree>
    <p:extLst>
      <p:ext uri="{BB962C8B-B14F-4D97-AF65-F5344CB8AC3E}">
        <p14:creationId xmlns:p14="http://schemas.microsoft.com/office/powerpoint/2010/main" val="23019069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E4687B-FC99-489C-3FAC-528091D7E290}"/>
              </a:ext>
            </a:extLst>
          </p:cNvPr>
          <p:cNvSpPr>
            <a:spLocks noGrp="1"/>
          </p:cNvSpPr>
          <p:nvPr>
            <p:ph type="title"/>
          </p:nvPr>
        </p:nvSpPr>
        <p:spPr/>
        <p:txBody>
          <a:bodyPr/>
          <a:lstStyle/>
          <a:p>
            <a:r>
              <a:rPr lang="en-GB"/>
              <a:t>NAT Configuration</a:t>
            </a:r>
          </a:p>
        </p:txBody>
      </p:sp>
      <p:pic>
        <p:nvPicPr>
          <p:cNvPr id="9" name="Content Placeholder 8" descr="A screenshot of a computer&#10;&#10;AI-generated content may be incorrect.">
            <a:extLst>
              <a:ext uri="{FF2B5EF4-FFF2-40B4-BE49-F238E27FC236}">
                <a16:creationId xmlns:a16="http://schemas.microsoft.com/office/drawing/2014/main" id="{3E06DDAA-5B33-CF88-4AAD-2017704F0521}"/>
              </a:ext>
            </a:extLst>
          </p:cNvPr>
          <p:cNvPicPr>
            <a:picLocks noGrp="1" noChangeAspect="1"/>
          </p:cNvPicPr>
          <p:nvPr>
            <p:ph idx="1"/>
          </p:nvPr>
        </p:nvPicPr>
        <p:blipFill>
          <a:blip r:embed="rId2"/>
          <a:stretch>
            <a:fillRect/>
          </a:stretch>
        </p:blipFill>
        <p:spPr>
          <a:xfrm>
            <a:off x="1119868" y="1963982"/>
            <a:ext cx="4925377" cy="1932993"/>
          </a:xfrm>
          <a:prstGeom prst="rect">
            <a:avLst/>
          </a:prstGeom>
        </p:spPr>
      </p:pic>
      <p:sp>
        <p:nvSpPr>
          <p:cNvPr id="4" name="Footer Placeholder 3">
            <a:extLst>
              <a:ext uri="{FF2B5EF4-FFF2-40B4-BE49-F238E27FC236}">
                <a16:creationId xmlns:a16="http://schemas.microsoft.com/office/drawing/2014/main" id="{66C0536D-6CA5-D054-50D1-94B11A231E82}"/>
              </a:ext>
            </a:extLst>
          </p:cNvPr>
          <p:cNvSpPr>
            <a:spLocks noGrp="1"/>
          </p:cNvSpPr>
          <p:nvPr>
            <p:ph type="ftr" sz="quarter" idx="3"/>
          </p:nvPr>
        </p:nvSpPr>
        <p:spPr/>
        <p:txBody>
          <a:bodyPr/>
          <a:lstStyle/>
          <a:p>
            <a:pPr rtl="0"/>
            <a:r>
              <a:rPr lang="en-GB" noProof="0"/>
              <a:t>PRESENTATION TITLE</a:t>
            </a:r>
          </a:p>
        </p:txBody>
      </p:sp>
      <p:sp>
        <p:nvSpPr>
          <p:cNvPr id="5" name="Slide Number Placeholder 4">
            <a:extLst>
              <a:ext uri="{FF2B5EF4-FFF2-40B4-BE49-F238E27FC236}">
                <a16:creationId xmlns:a16="http://schemas.microsoft.com/office/drawing/2014/main" id="{0A218657-0955-B28D-53AE-CBC73C0E59DC}"/>
              </a:ext>
            </a:extLst>
          </p:cNvPr>
          <p:cNvSpPr>
            <a:spLocks noGrp="1"/>
          </p:cNvSpPr>
          <p:nvPr>
            <p:ph type="sldNum" sz="quarter" idx="4"/>
          </p:nvPr>
        </p:nvSpPr>
        <p:spPr/>
        <p:txBody>
          <a:bodyPr/>
          <a:lstStyle/>
          <a:p>
            <a:pPr rtl="0"/>
            <a:fld id="{294A09A9-5501-47C1-A89A-A340965A2BE2}" type="slidenum">
              <a:rPr lang="en-GB" noProof="0" smtClean="0"/>
              <a:pPr rtl="0"/>
              <a:t>22</a:t>
            </a:fld>
            <a:endParaRPr lang="en-GB" noProof="0"/>
          </a:p>
        </p:txBody>
      </p:sp>
      <p:sp>
        <p:nvSpPr>
          <p:cNvPr id="6" name="Content Placeholder 5">
            <a:extLst>
              <a:ext uri="{FF2B5EF4-FFF2-40B4-BE49-F238E27FC236}">
                <a16:creationId xmlns:a16="http://schemas.microsoft.com/office/drawing/2014/main" id="{E3E184DD-98F1-CD4C-2B18-0DB705CB5FDE}"/>
              </a:ext>
            </a:extLst>
          </p:cNvPr>
          <p:cNvSpPr>
            <a:spLocks noGrp="1"/>
          </p:cNvSpPr>
          <p:nvPr>
            <p:ph idx="10"/>
          </p:nvPr>
        </p:nvSpPr>
        <p:spPr>
          <a:xfrm>
            <a:off x="6330860" y="1968609"/>
            <a:ext cx="4663440" cy="2828613"/>
          </a:xfrm>
        </p:spPr>
        <p:txBody>
          <a:bodyPr vert="horz" lIns="91440" tIns="45720" rIns="91440" bIns="45720" rtlCol="0" anchor="t">
            <a:noAutofit/>
          </a:bodyPr>
          <a:lstStyle/>
          <a:p>
            <a:pPr marL="285750" indent="-285750">
              <a:buFont typeface="Arial"/>
              <a:buChar char="•"/>
            </a:pPr>
            <a:r>
              <a:rPr lang="en-GB">
                <a:ea typeface="+mn-lt"/>
                <a:cs typeface="+mn-lt"/>
              </a:rPr>
              <a:t>Hide NAT was configured for outbound traffic</a:t>
            </a:r>
            <a:endParaRPr lang="en-US"/>
          </a:p>
          <a:p>
            <a:pPr marL="285750" indent="-285750">
              <a:buFont typeface="Arial"/>
              <a:buChar char="•"/>
            </a:pPr>
            <a:r>
              <a:rPr lang="en-GB">
                <a:ea typeface="+mn-lt"/>
                <a:cs typeface="+mn-lt"/>
              </a:rPr>
              <a:t>Static NAT was not applicable.</a:t>
            </a:r>
            <a:endParaRPr lang="en-GB"/>
          </a:p>
          <a:p>
            <a:pPr marL="285750" indent="-285750">
              <a:buFont typeface="Arial"/>
              <a:buChar char="•"/>
            </a:pPr>
            <a:r>
              <a:rPr lang="en-GB">
                <a:ea typeface="+mn-lt"/>
                <a:cs typeface="+mn-lt"/>
              </a:rPr>
              <a:t>NAT rules were verified in </a:t>
            </a:r>
            <a:r>
              <a:rPr lang="en-GB" err="1">
                <a:ea typeface="+mn-lt"/>
                <a:cs typeface="+mn-lt"/>
              </a:rPr>
              <a:t>SmartConsole</a:t>
            </a:r>
            <a:endParaRPr lang="en-GB" err="1"/>
          </a:p>
          <a:p>
            <a:pPr marL="285750" indent="-285750">
              <a:buFont typeface="Arial"/>
              <a:buChar char="•"/>
            </a:pPr>
            <a:r>
              <a:rPr lang="en-GB">
                <a:ea typeface="+mn-lt"/>
                <a:cs typeface="+mn-lt"/>
              </a:rPr>
              <a:t>Connectivity was tested after NAT was applied</a:t>
            </a:r>
            <a:endParaRPr lang="en-GB"/>
          </a:p>
          <a:p>
            <a:endParaRPr lang="en-GB"/>
          </a:p>
        </p:txBody>
      </p:sp>
      <p:sp>
        <p:nvSpPr>
          <p:cNvPr id="3" name="TextBox 2">
            <a:extLst>
              <a:ext uri="{FF2B5EF4-FFF2-40B4-BE49-F238E27FC236}">
                <a16:creationId xmlns:a16="http://schemas.microsoft.com/office/drawing/2014/main" id="{957FED18-7446-D891-0CB1-936C60262F70}"/>
              </a:ext>
            </a:extLst>
          </p:cNvPr>
          <p:cNvSpPr txBox="1"/>
          <p:nvPr/>
        </p:nvSpPr>
        <p:spPr>
          <a:xfrm>
            <a:off x="1121441" y="4070050"/>
            <a:ext cx="5002695" cy="8771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a:latin typeface="Segoe UI"/>
                <a:cs typeface="Segoe UI"/>
              </a:rPr>
              <a:t>Hide NAT was configured to allow internal hosts to access external networks while preserving private IP addressing, with rules verified through </a:t>
            </a:r>
            <a:r>
              <a:rPr lang="en-GB" sz="1100" err="1">
                <a:latin typeface="Segoe UI"/>
                <a:cs typeface="Segoe UI"/>
              </a:rPr>
              <a:t>SmartConsole</a:t>
            </a:r>
            <a:r>
              <a:rPr lang="en-GB" sz="1100">
                <a:latin typeface="Segoe UI"/>
                <a:cs typeface="Segoe UI"/>
              </a:rPr>
              <a:t>.</a:t>
            </a:r>
            <a:endParaRPr lang="en-US"/>
          </a:p>
          <a:p>
            <a:pPr algn="l"/>
            <a:endParaRPr lang="en-GB"/>
          </a:p>
        </p:txBody>
      </p:sp>
    </p:spTree>
    <p:extLst>
      <p:ext uri="{BB962C8B-B14F-4D97-AF65-F5344CB8AC3E}">
        <p14:creationId xmlns:p14="http://schemas.microsoft.com/office/powerpoint/2010/main" val="160998753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F4E411-59DC-EEF9-55EC-7536FD251517}"/>
              </a:ext>
            </a:extLst>
          </p:cNvPr>
          <p:cNvSpPr>
            <a:spLocks noGrp="1"/>
          </p:cNvSpPr>
          <p:nvPr>
            <p:ph type="title"/>
          </p:nvPr>
        </p:nvSpPr>
        <p:spPr/>
        <p:txBody>
          <a:bodyPr/>
          <a:lstStyle/>
          <a:p>
            <a:r>
              <a:rPr lang="en-GB"/>
              <a:t>Network Connectivity Validation</a:t>
            </a:r>
          </a:p>
        </p:txBody>
      </p:sp>
      <p:pic>
        <p:nvPicPr>
          <p:cNvPr id="6" name="Content Placeholder 5" descr="A screenshot of a computer&#10;&#10;AI-generated content may be incorrect.">
            <a:extLst>
              <a:ext uri="{FF2B5EF4-FFF2-40B4-BE49-F238E27FC236}">
                <a16:creationId xmlns:a16="http://schemas.microsoft.com/office/drawing/2014/main" id="{A2553D0E-209F-B7A6-6231-E3CE7F55F52B}"/>
              </a:ext>
            </a:extLst>
          </p:cNvPr>
          <p:cNvPicPr>
            <a:picLocks noGrp="1" noChangeAspect="1"/>
          </p:cNvPicPr>
          <p:nvPr>
            <p:ph idx="1"/>
          </p:nvPr>
        </p:nvPicPr>
        <p:blipFill>
          <a:blip r:embed="rId2"/>
          <a:stretch>
            <a:fillRect/>
          </a:stretch>
        </p:blipFill>
        <p:spPr>
          <a:xfrm>
            <a:off x="2808180" y="1716577"/>
            <a:ext cx="4700407" cy="3506590"/>
          </a:xfrm>
          <a:prstGeom prst="rect">
            <a:avLst/>
          </a:prstGeom>
        </p:spPr>
      </p:pic>
      <p:sp>
        <p:nvSpPr>
          <p:cNvPr id="4" name="Footer Placeholder 3">
            <a:extLst>
              <a:ext uri="{FF2B5EF4-FFF2-40B4-BE49-F238E27FC236}">
                <a16:creationId xmlns:a16="http://schemas.microsoft.com/office/drawing/2014/main" id="{049E5EDD-851F-6BDD-AE0B-47BDA559090A}"/>
              </a:ext>
            </a:extLst>
          </p:cNvPr>
          <p:cNvSpPr>
            <a:spLocks noGrp="1"/>
          </p:cNvSpPr>
          <p:nvPr>
            <p:ph type="ftr" sz="quarter" idx="3"/>
          </p:nvPr>
        </p:nvSpPr>
        <p:spPr/>
        <p:txBody>
          <a:bodyPr/>
          <a:lstStyle/>
          <a:p>
            <a:pPr rtl="0"/>
            <a:r>
              <a:rPr lang="en-GB" noProof="0"/>
              <a:t>PRESENTATION TITLE</a:t>
            </a:r>
          </a:p>
        </p:txBody>
      </p:sp>
      <p:sp>
        <p:nvSpPr>
          <p:cNvPr id="5" name="Slide Number Placeholder 4">
            <a:extLst>
              <a:ext uri="{FF2B5EF4-FFF2-40B4-BE49-F238E27FC236}">
                <a16:creationId xmlns:a16="http://schemas.microsoft.com/office/drawing/2014/main" id="{D5DB1887-630B-47C0-DDA4-1CB881443A56}"/>
              </a:ext>
            </a:extLst>
          </p:cNvPr>
          <p:cNvSpPr>
            <a:spLocks noGrp="1"/>
          </p:cNvSpPr>
          <p:nvPr>
            <p:ph type="sldNum" sz="quarter" idx="4"/>
          </p:nvPr>
        </p:nvSpPr>
        <p:spPr/>
        <p:txBody>
          <a:bodyPr/>
          <a:lstStyle/>
          <a:p>
            <a:pPr rtl="0"/>
            <a:fld id="{294A09A9-5501-47C1-A89A-A340965A2BE2}" type="slidenum">
              <a:rPr lang="en-GB" noProof="0" smtClean="0"/>
              <a:pPr rtl="0"/>
              <a:t>23</a:t>
            </a:fld>
            <a:endParaRPr lang="en-GB" noProof="0"/>
          </a:p>
        </p:txBody>
      </p:sp>
      <p:sp>
        <p:nvSpPr>
          <p:cNvPr id="3" name="TextBox 2">
            <a:extLst>
              <a:ext uri="{FF2B5EF4-FFF2-40B4-BE49-F238E27FC236}">
                <a16:creationId xmlns:a16="http://schemas.microsoft.com/office/drawing/2014/main" id="{8B6A0450-AEC0-5723-679B-F4CE9BBF3BEA}"/>
              </a:ext>
            </a:extLst>
          </p:cNvPr>
          <p:cNvSpPr txBox="1"/>
          <p:nvPr/>
        </p:nvSpPr>
        <p:spPr>
          <a:xfrm>
            <a:off x="2484782" y="5383695"/>
            <a:ext cx="5549347"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a:latin typeface="Segoe UI"/>
                <a:cs typeface="Segoe UI"/>
              </a:rPr>
              <a:t>Connectivity validation confirms successful communication between internal systems following policy and NAT configuration, demonstrating correct firewall behaviour.</a:t>
            </a:r>
            <a:endParaRPr lang="en-US"/>
          </a:p>
          <a:p>
            <a:pPr algn="l"/>
            <a:endParaRPr lang="en-GB"/>
          </a:p>
        </p:txBody>
      </p:sp>
    </p:spTree>
    <p:extLst>
      <p:ext uri="{BB962C8B-B14F-4D97-AF65-F5344CB8AC3E}">
        <p14:creationId xmlns:p14="http://schemas.microsoft.com/office/powerpoint/2010/main" val="407110715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8CA9DB-D169-E927-85A9-9D14E27900F6}"/>
              </a:ext>
            </a:extLst>
          </p:cNvPr>
          <p:cNvSpPr>
            <a:spLocks noGrp="1"/>
          </p:cNvSpPr>
          <p:nvPr>
            <p:ph type="ctrTitle"/>
          </p:nvPr>
        </p:nvSpPr>
        <p:spPr>
          <a:xfrm>
            <a:off x="901399" y="3170019"/>
            <a:ext cx="6245912" cy="2387600"/>
          </a:xfrm>
        </p:spPr>
        <p:txBody>
          <a:bodyPr/>
          <a:lstStyle/>
          <a:p>
            <a:r>
              <a:rPr lang="en-GB"/>
              <a:t>Post-Configuration Security Improvements</a:t>
            </a:r>
            <a:br>
              <a:rPr lang="en-GB"/>
            </a:br>
            <a:r>
              <a:rPr lang="en-GB"/>
              <a:t> </a:t>
            </a:r>
          </a:p>
        </p:txBody>
      </p:sp>
    </p:spTree>
    <p:extLst>
      <p:ext uri="{BB962C8B-B14F-4D97-AF65-F5344CB8AC3E}">
        <p14:creationId xmlns:p14="http://schemas.microsoft.com/office/powerpoint/2010/main" val="321365537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4D3289-86A5-206D-A3F6-0A6E2160F376}"/>
              </a:ext>
            </a:extLst>
          </p:cNvPr>
          <p:cNvSpPr>
            <a:spLocks noGrp="1"/>
          </p:cNvSpPr>
          <p:nvPr>
            <p:ph type="title"/>
          </p:nvPr>
        </p:nvSpPr>
        <p:spPr/>
        <p:txBody>
          <a:bodyPr/>
          <a:lstStyle/>
          <a:p>
            <a:r>
              <a:rPr lang="en-GB"/>
              <a:t>GPO Vulnerability Remediation</a:t>
            </a:r>
          </a:p>
        </p:txBody>
      </p:sp>
      <p:sp>
        <p:nvSpPr>
          <p:cNvPr id="4" name="Content Placeholder 3">
            <a:extLst>
              <a:ext uri="{FF2B5EF4-FFF2-40B4-BE49-F238E27FC236}">
                <a16:creationId xmlns:a16="http://schemas.microsoft.com/office/drawing/2014/main" id="{9AAAF73C-BA31-5B0B-785E-70B6A6351B07}"/>
              </a:ext>
            </a:extLst>
          </p:cNvPr>
          <p:cNvSpPr>
            <a:spLocks noGrp="1"/>
          </p:cNvSpPr>
          <p:nvPr>
            <p:ph idx="10"/>
          </p:nvPr>
        </p:nvSpPr>
        <p:spPr>
          <a:xfrm>
            <a:off x="6283235" y="2016234"/>
            <a:ext cx="4663440" cy="2828613"/>
          </a:xfrm>
        </p:spPr>
        <p:txBody>
          <a:bodyPr vert="horz" lIns="91440" tIns="45720" rIns="91440" bIns="45720" rtlCol="0" anchor="t">
            <a:noAutofit/>
          </a:bodyPr>
          <a:lstStyle/>
          <a:p>
            <a:pPr marL="285750" indent="-285750">
              <a:buFont typeface="Arial"/>
              <a:buChar char="•"/>
            </a:pPr>
            <a:r>
              <a:rPr lang="en-GB">
                <a:ea typeface="+mn-lt"/>
                <a:cs typeface="+mn-lt"/>
              </a:rPr>
              <a:t>Vulnerable Group Policy settings were identified on the S‑DC</a:t>
            </a:r>
            <a:endParaRPr lang="en-US"/>
          </a:p>
          <a:p>
            <a:pPr marL="285750" indent="-285750">
              <a:buFont typeface="Arial"/>
              <a:buChar char="•"/>
            </a:pPr>
            <a:r>
              <a:rPr lang="en-GB">
                <a:ea typeface="+mn-lt"/>
                <a:cs typeface="+mn-lt"/>
              </a:rPr>
              <a:t>A policy allowed the </a:t>
            </a:r>
            <a:r>
              <a:rPr lang="en-GB" i="1" err="1">
                <a:ea typeface="+mn-lt"/>
                <a:cs typeface="+mn-lt"/>
              </a:rPr>
              <a:t>testuser</a:t>
            </a:r>
            <a:r>
              <a:rPr lang="en-GB">
                <a:ea typeface="+mn-lt"/>
                <a:cs typeface="+mn-lt"/>
              </a:rPr>
              <a:t> account to automatically log in</a:t>
            </a:r>
            <a:endParaRPr lang="en-GB"/>
          </a:p>
          <a:p>
            <a:pPr marL="285750" indent="-285750">
              <a:buFont typeface="Arial"/>
              <a:buChar char="•"/>
            </a:pPr>
            <a:r>
              <a:rPr lang="en-GB">
                <a:ea typeface="+mn-lt"/>
                <a:cs typeface="+mn-lt"/>
              </a:rPr>
              <a:t>Another policy had disabled Windows Firewall across the domain</a:t>
            </a:r>
            <a:endParaRPr lang="en-GB"/>
          </a:p>
          <a:p>
            <a:pPr marL="285750" indent="-285750">
              <a:buFont typeface="Arial"/>
              <a:buChar char="•"/>
            </a:pPr>
            <a:r>
              <a:rPr lang="en-GB">
                <a:ea typeface="+mn-lt"/>
                <a:cs typeface="+mn-lt"/>
              </a:rPr>
              <a:t>Both insecure policies were removed to restore proper security</a:t>
            </a:r>
            <a:endParaRPr lang="en-GB"/>
          </a:p>
          <a:p>
            <a:pPr marL="285750" indent="-285750">
              <a:buFont typeface="Arial"/>
              <a:buChar char="•"/>
            </a:pPr>
            <a:r>
              <a:rPr lang="en-GB">
                <a:ea typeface="+mn-lt"/>
                <a:cs typeface="+mn-lt"/>
              </a:rPr>
              <a:t>Domain security posture was improved and validated</a:t>
            </a:r>
            <a:endParaRPr lang="en-GB"/>
          </a:p>
          <a:p>
            <a:endParaRPr lang="en-GB"/>
          </a:p>
        </p:txBody>
      </p:sp>
      <p:pic>
        <p:nvPicPr>
          <p:cNvPr id="8" name="Picture 7" descr="A screenshot of a computer&#10;&#10;AI-generated content may be incorrect.">
            <a:extLst>
              <a:ext uri="{FF2B5EF4-FFF2-40B4-BE49-F238E27FC236}">
                <a16:creationId xmlns:a16="http://schemas.microsoft.com/office/drawing/2014/main" id="{3D1423C4-E4BC-FA53-41EA-BD27F4C4F66E}"/>
              </a:ext>
            </a:extLst>
          </p:cNvPr>
          <p:cNvPicPr>
            <a:picLocks noChangeAspect="1"/>
          </p:cNvPicPr>
          <p:nvPr/>
        </p:nvPicPr>
        <p:blipFill>
          <a:blip r:embed="rId2"/>
          <a:srcRect t="-798" r="-1154" b="22371"/>
          <a:stretch>
            <a:fillRect/>
          </a:stretch>
        </p:blipFill>
        <p:spPr>
          <a:xfrm>
            <a:off x="1675673" y="1708603"/>
            <a:ext cx="3590681" cy="1695025"/>
          </a:xfrm>
          <a:prstGeom prst="rect">
            <a:avLst/>
          </a:prstGeom>
        </p:spPr>
      </p:pic>
      <p:pic>
        <p:nvPicPr>
          <p:cNvPr id="10" name="Content Placeholder 3" descr="A screenshot of a computer screen&#10;&#10;AI-generated content may be incorrect.">
            <a:extLst>
              <a:ext uri="{FF2B5EF4-FFF2-40B4-BE49-F238E27FC236}">
                <a16:creationId xmlns:a16="http://schemas.microsoft.com/office/drawing/2014/main" id="{AB726A19-1493-7E46-7BB1-D912C197AF6C}"/>
              </a:ext>
            </a:extLst>
          </p:cNvPr>
          <p:cNvPicPr>
            <a:picLocks noChangeAspect="1"/>
          </p:cNvPicPr>
          <p:nvPr/>
        </p:nvPicPr>
        <p:blipFill>
          <a:blip r:embed="rId3"/>
          <a:stretch>
            <a:fillRect/>
          </a:stretch>
        </p:blipFill>
        <p:spPr>
          <a:xfrm>
            <a:off x="2017392" y="3427275"/>
            <a:ext cx="2894895" cy="2366689"/>
          </a:xfrm>
          <a:prstGeom prst="rect">
            <a:avLst/>
          </a:prstGeom>
        </p:spPr>
      </p:pic>
      <p:sp>
        <p:nvSpPr>
          <p:cNvPr id="3" name="TextBox 2">
            <a:extLst>
              <a:ext uri="{FF2B5EF4-FFF2-40B4-BE49-F238E27FC236}">
                <a16:creationId xmlns:a16="http://schemas.microsoft.com/office/drawing/2014/main" id="{6C0D1391-675D-FEE0-2418-664E4BD39FA0}"/>
              </a:ext>
            </a:extLst>
          </p:cNvPr>
          <p:cNvSpPr txBox="1"/>
          <p:nvPr/>
        </p:nvSpPr>
        <p:spPr>
          <a:xfrm>
            <a:off x="1457739" y="6013173"/>
            <a:ext cx="4605130" cy="8771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a:latin typeface="Segoe UI"/>
                <a:cs typeface="Segoe UI"/>
              </a:rPr>
              <a:t>The screenshots show the identification and remediation of insecure Group Policy settings, including the removal of automatic logon and restoration of Windows Firewall protections.</a:t>
            </a:r>
            <a:endParaRPr lang="en-US"/>
          </a:p>
          <a:p>
            <a:pPr algn="l"/>
            <a:endParaRPr lang="en-GB"/>
          </a:p>
        </p:txBody>
      </p:sp>
    </p:spTree>
    <p:extLst>
      <p:ext uri="{BB962C8B-B14F-4D97-AF65-F5344CB8AC3E}">
        <p14:creationId xmlns:p14="http://schemas.microsoft.com/office/powerpoint/2010/main" val="22199728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3DA10E-27DB-090B-8FD6-FF05530D849C}"/>
              </a:ext>
            </a:extLst>
          </p:cNvPr>
          <p:cNvSpPr>
            <a:spLocks noGrp="1"/>
          </p:cNvSpPr>
          <p:nvPr>
            <p:ph type="title"/>
          </p:nvPr>
        </p:nvSpPr>
        <p:spPr/>
        <p:txBody>
          <a:bodyPr/>
          <a:lstStyle/>
          <a:p>
            <a:r>
              <a:rPr lang="en-GB"/>
              <a:t>Access Control Policy Design</a:t>
            </a:r>
          </a:p>
        </p:txBody>
      </p:sp>
      <p:sp>
        <p:nvSpPr>
          <p:cNvPr id="3" name="Content Placeholder 2">
            <a:extLst>
              <a:ext uri="{FF2B5EF4-FFF2-40B4-BE49-F238E27FC236}">
                <a16:creationId xmlns:a16="http://schemas.microsoft.com/office/drawing/2014/main" id="{35D630C1-ABB9-0E3D-71AF-55AB567B5652}"/>
              </a:ext>
            </a:extLst>
          </p:cNvPr>
          <p:cNvSpPr>
            <a:spLocks noGrp="1"/>
          </p:cNvSpPr>
          <p:nvPr>
            <p:ph idx="1"/>
          </p:nvPr>
        </p:nvSpPr>
        <p:spPr/>
        <p:txBody>
          <a:bodyPr vert="horz" lIns="91440" tIns="45720" rIns="91440" bIns="45720" rtlCol="0" anchor="t">
            <a:noAutofit/>
          </a:bodyPr>
          <a:lstStyle/>
          <a:p>
            <a:pPr marL="285750" indent="-285750">
              <a:buFont typeface="Arial"/>
              <a:buChar char="•"/>
            </a:pPr>
            <a:endParaRPr lang="en-GB" sz="2400"/>
          </a:p>
          <a:p>
            <a:endParaRPr lang="en-GB" sz="2400"/>
          </a:p>
        </p:txBody>
      </p:sp>
      <p:sp>
        <p:nvSpPr>
          <p:cNvPr id="4" name="Footer Placeholder 3">
            <a:extLst>
              <a:ext uri="{FF2B5EF4-FFF2-40B4-BE49-F238E27FC236}">
                <a16:creationId xmlns:a16="http://schemas.microsoft.com/office/drawing/2014/main" id="{4ADE3D77-FE7C-60E3-3E3E-20E8ABECA487}"/>
              </a:ext>
            </a:extLst>
          </p:cNvPr>
          <p:cNvSpPr>
            <a:spLocks noGrp="1"/>
          </p:cNvSpPr>
          <p:nvPr>
            <p:ph type="ftr" sz="quarter" idx="3"/>
          </p:nvPr>
        </p:nvSpPr>
        <p:spPr/>
        <p:txBody>
          <a:bodyPr/>
          <a:lstStyle/>
          <a:p>
            <a:pPr rtl="0"/>
            <a:r>
              <a:rPr lang="en-GB" noProof="0"/>
              <a:t>PRESENTATION TITLE</a:t>
            </a:r>
          </a:p>
        </p:txBody>
      </p:sp>
      <p:sp>
        <p:nvSpPr>
          <p:cNvPr id="5" name="Slide Number Placeholder 4">
            <a:extLst>
              <a:ext uri="{FF2B5EF4-FFF2-40B4-BE49-F238E27FC236}">
                <a16:creationId xmlns:a16="http://schemas.microsoft.com/office/drawing/2014/main" id="{143EB812-ADC2-4F7A-A215-E80461D5D0FC}"/>
              </a:ext>
            </a:extLst>
          </p:cNvPr>
          <p:cNvSpPr>
            <a:spLocks noGrp="1"/>
          </p:cNvSpPr>
          <p:nvPr>
            <p:ph type="sldNum" sz="quarter" idx="4"/>
          </p:nvPr>
        </p:nvSpPr>
        <p:spPr/>
        <p:txBody>
          <a:bodyPr/>
          <a:lstStyle/>
          <a:p>
            <a:pPr rtl="0"/>
            <a:fld id="{294A09A9-5501-47C1-A89A-A340965A2BE2}" type="slidenum">
              <a:rPr lang="en-GB" noProof="0" smtClean="0"/>
              <a:pPr rtl="0"/>
              <a:t>26</a:t>
            </a:fld>
            <a:endParaRPr lang="en-GB" noProof="0"/>
          </a:p>
        </p:txBody>
      </p:sp>
      <p:pic>
        <p:nvPicPr>
          <p:cNvPr id="7" name="Content Placeholder 6" descr="A screenshot of a computer&#10;&#10;AI-generated content may be incorrect.">
            <a:extLst>
              <a:ext uri="{FF2B5EF4-FFF2-40B4-BE49-F238E27FC236}">
                <a16:creationId xmlns:a16="http://schemas.microsoft.com/office/drawing/2014/main" id="{920F70FF-4FD0-6D53-9913-DA7581F32356}"/>
              </a:ext>
            </a:extLst>
          </p:cNvPr>
          <p:cNvPicPr>
            <a:picLocks noGrp="1" noChangeAspect="1"/>
          </p:cNvPicPr>
          <p:nvPr>
            <p:ph idx="10"/>
          </p:nvPr>
        </p:nvPicPr>
        <p:blipFill>
          <a:blip r:embed="rId2"/>
          <a:stretch>
            <a:fillRect/>
          </a:stretch>
        </p:blipFill>
        <p:spPr>
          <a:xfrm>
            <a:off x="5711735" y="2150550"/>
            <a:ext cx="5270658" cy="2750481"/>
          </a:xfrm>
          <a:prstGeom prst="rect">
            <a:avLst/>
          </a:prstGeom>
        </p:spPr>
      </p:pic>
      <p:sp>
        <p:nvSpPr>
          <p:cNvPr id="9" name="TextBox 8">
            <a:extLst>
              <a:ext uri="{FF2B5EF4-FFF2-40B4-BE49-F238E27FC236}">
                <a16:creationId xmlns:a16="http://schemas.microsoft.com/office/drawing/2014/main" id="{EF082A78-E642-8CFC-5186-A27B4A64F268}"/>
              </a:ext>
            </a:extLst>
          </p:cNvPr>
          <p:cNvSpPr txBox="1"/>
          <p:nvPr/>
        </p:nvSpPr>
        <p:spPr>
          <a:xfrm>
            <a:off x="1166813" y="2143125"/>
            <a:ext cx="4476750" cy="286232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28600" indent="-228600">
              <a:buFont typeface=""/>
              <a:buChar char="•"/>
            </a:pPr>
            <a:r>
              <a:rPr lang="en-US" sz="2000"/>
              <a:t>Layered policy was built using inline layers.</a:t>
            </a:r>
          </a:p>
          <a:p>
            <a:pPr marL="228600" indent="-228600">
              <a:buFont typeface=""/>
              <a:buChar char="•"/>
            </a:pPr>
            <a:r>
              <a:rPr lang="en-US" sz="2000"/>
              <a:t>Logical objects were used to simplify services and zones.</a:t>
            </a:r>
          </a:p>
          <a:p>
            <a:pPr marL="228600" indent="-228600">
              <a:buFont typeface=""/>
              <a:buChar char="•"/>
            </a:pPr>
            <a:r>
              <a:rPr lang="en-US" sz="2000"/>
              <a:t>FQDN objects enabled dynamic domain‑based access.</a:t>
            </a:r>
          </a:p>
          <a:p>
            <a:pPr marL="228600" indent="-228600">
              <a:buFont typeface=""/>
              <a:buChar char="•"/>
            </a:pPr>
            <a:r>
              <a:rPr lang="en-US" sz="2000"/>
              <a:t>Rules were ordered from specific → general.</a:t>
            </a:r>
          </a:p>
          <a:p>
            <a:pPr algn="ctr"/>
            <a:endParaRPr lang="en-GB" sz="2000"/>
          </a:p>
        </p:txBody>
      </p:sp>
      <p:sp>
        <p:nvSpPr>
          <p:cNvPr id="10" name="TextBox 9">
            <a:extLst>
              <a:ext uri="{FF2B5EF4-FFF2-40B4-BE49-F238E27FC236}">
                <a16:creationId xmlns:a16="http://schemas.microsoft.com/office/drawing/2014/main" id="{7EE0A350-FEC0-2CE9-BE65-54C493A02DD4}"/>
              </a:ext>
            </a:extLst>
          </p:cNvPr>
          <p:cNvSpPr txBox="1"/>
          <p:nvPr/>
        </p:nvSpPr>
        <p:spPr>
          <a:xfrm>
            <a:off x="5764695" y="5085522"/>
            <a:ext cx="5433391" cy="8771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a:latin typeface="Segoe UI"/>
                <a:cs typeface="Segoe UI"/>
              </a:rPr>
              <a:t>This screenshot illustrates a layered access control policy design using logical objects, inline layers and FQDN objects to improve readability, scalability and security enforcement.</a:t>
            </a:r>
            <a:endParaRPr lang="en-US"/>
          </a:p>
          <a:p>
            <a:pPr algn="l"/>
            <a:endParaRPr lang="en-GB"/>
          </a:p>
        </p:txBody>
      </p:sp>
    </p:spTree>
    <p:extLst>
      <p:ext uri="{BB962C8B-B14F-4D97-AF65-F5344CB8AC3E}">
        <p14:creationId xmlns:p14="http://schemas.microsoft.com/office/powerpoint/2010/main" val="270730857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C37717-4550-67EC-FF6C-EE561B4C19C8}"/>
              </a:ext>
            </a:extLst>
          </p:cNvPr>
          <p:cNvSpPr>
            <a:spLocks noGrp="1"/>
          </p:cNvSpPr>
          <p:nvPr>
            <p:ph type="title"/>
          </p:nvPr>
        </p:nvSpPr>
        <p:spPr/>
        <p:txBody>
          <a:bodyPr/>
          <a:lstStyle/>
          <a:p>
            <a:endParaRPr lang="en-GB"/>
          </a:p>
        </p:txBody>
      </p:sp>
      <p:pic>
        <p:nvPicPr>
          <p:cNvPr id="9" name="Content Placeholder 8" descr="A screenshot of a computer&#10;&#10;AI-generated content may be incorrect.">
            <a:extLst>
              <a:ext uri="{FF2B5EF4-FFF2-40B4-BE49-F238E27FC236}">
                <a16:creationId xmlns:a16="http://schemas.microsoft.com/office/drawing/2014/main" id="{9717884C-B802-E31D-9BDC-CAB18202CD84}"/>
              </a:ext>
            </a:extLst>
          </p:cNvPr>
          <p:cNvPicPr>
            <a:picLocks noGrp="1" noChangeAspect="1"/>
          </p:cNvPicPr>
          <p:nvPr>
            <p:ph idx="1"/>
          </p:nvPr>
        </p:nvPicPr>
        <p:blipFill>
          <a:blip r:embed="rId2"/>
          <a:stretch>
            <a:fillRect/>
          </a:stretch>
        </p:blipFill>
        <p:spPr>
          <a:xfrm>
            <a:off x="6310993" y="2585492"/>
            <a:ext cx="4663440" cy="2428285"/>
          </a:xfrm>
          <a:prstGeom prst="rect">
            <a:avLst/>
          </a:prstGeom>
        </p:spPr>
      </p:pic>
      <p:sp>
        <p:nvSpPr>
          <p:cNvPr id="4" name="Footer Placeholder 3">
            <a:extLst>
              <a:ext uri="{FF2B5EF4-FFF2-40B4-BE49-F238E27FC236}">
                <a16:creationId xmlns:a16="http://schemas.microsoft.com/office/drawing/2014/main" id="{B2AF19BB-57C6-191F-0294-7C814D7AFC4F}"/>
              </a:ext>
            </a:extLst>
          </p:cNvPr>
          <p:cNvSpPr>
            <a:spLocks noGrp="1"/>
          </p:cNvSpPr>
          <p:nvPr>
            <p:ph type="ftr" sz="quarter" idx="3"/>
          </p:nvPr>
        </p:nvSpPr>
        <p:spPr/>
        <p:txBody>
          <a:bodyPr/>
          <a:lstStyle/>
          <a:p>
            <a:pPr rtl="0"/>
            <a:r>
              <a:rPr lang="en-GB" noProof="0"/>
              <a:t>PRESENTATION TITLE</a:t>
            </a:r>
          </a:p>
        </p:txBody>
      </p:sp>
      <p:sp>
        <p:nvSpPr>
          <p:cNvPr id="5" name="Slide Number Placeholder 4">
            <a:extLst>
              <a:ext uri="{FF2B5EF4-FFF2-40B4-BE49-F238E27FC236}">
                <a16:creationId xmlns:a16="http://schemas.microsoft.com/office/drawing/2014/main" id="{0CA93B78-F299-F3FB-9F86-656B960F851E}"/>
              </a:ext>
            </a:extLst>
          </p:cNvPr>
          <p:cNvSpPr>
            <a:spLocks noGrp="1"/>
          </p:cNvSpPr>
          <p:nvPr>
            <p:ph type="sldNum" sz="quarter" idx="4"/>
          </p:nvPr>
        </p:nvSpPr>
        <p:spPr/>
        <p:txBody>
          <a:bodyPr/>
          <a:lstStyle/>
          <a:p>
            <a:pPr rtl="0"/>
            <a:fld id="{294A09A9-5501-47C1-A89A-A340965A2BE2}" type="slidenum">
              <a:rPr lang="en-GB" noProof="0" smtClean="0"/>
              <a:pPr rtl="0"/>
              <a:t>27</a:t>
            </a:fld>
            <a:endParaRPr lang="en-GB" noProof="0"/>
          </a:p>
        </p:txBody>
      </p:sp>
      <p:pic>
        <p:nvPicPr>
          <p:cNvPr id="10" name="Content Placeholder 9" descr="A screenshot of a computer&#10;&#10;AI-generated content may be incorrect.">
            <a:extLst>
              <a:ext uri="{FF2B5EF4-FFF2-40B4-BE49-F238E27FC236}">
                <a16:creationId xmlns:a16="http://schemas.microsoft.com/office/drawing/2014/main" id="{0E07ECEE-36F9-5552-6331-039DE0FD1D51}"/>
              </a:ext>
            </a:extLst>
          </p:cNvPr>
          <p:cNvPicPr>
            <a:picLocks noGrp="1" noChangeAspect="1"/>
          </p:cNvPicPr>
          <p:nvPr>
            <p:ph idx="10"/>
          </p:nvPr>
        </p:nvPicPr>
        <p:blipFill>
          <a:blip r:embed="rId3"/>
          <a:stretch>
            <a:fillRect/>
          </a:stretch>
        </p:blipFill>
        <p:spPr>
          <a:xfrm>
            <a:off x="1211172" y="2629527"/>
            <a:ext cx="4663440" cy="2459276"/>
          </a:xfrm>
          <a:prstGeom prst="rect">
            <a:avLst/>
          </a:prstGeom>
        </p:spPr>
      </p:pic>
      <p:sp>
        <p:nvSpPr>
          <p:cNvPr id="7" name="Content Placeholder 6">
            <a:extLst>
              <a:ext uri="{FF2B5EF4-FFF2-40B4-BE49-F238E27FC236}">
                <a16:creationId xmlns:a16="http://schemas.microsoft.com/office/drawing/2014/main" id="{5AB67235-FFC0-DF2D-10B8-0FA43D34DE08}"/>
              </a:ext>
            </a:extLst>
          </p:cNvPr>
          <p:cNvSpPr>
            <a:spLocks noGrp="1"/>
          </p:cNvSpPr>
          <p:nvPr>
            <p:ph idx="11"/>
          </p:nvPr>
        </p:nvSpPr>
        <p:spPr/>
        <p:txBody>
          <a:bodyPr vert="horz" lIns="91440" tIns="45720" rIns="91440" bIns="45720" rtlCol="0" anchor="t">
            <a:noAutofit/>
          </a:bodyPr>
          <a:lstStyle/>
          <a:p>
            <a:r>
              <a:rPr lang="en-GB"/>
              <a:t>Policy </a:t>
            </a:r>
            <a:r>
              <a:rPr lang="en-GB" err="1"/>
              <a:t>Rulebase</a:t>
            </a:r>
            <a:r>
              <a:rPr lang="en-GB"/>
              <a:t> (Main View)</a:t>
            </a:r>
          </a:p>
        </p:txBody>
      </p:sp>
      <p:sp>
        <p:nvSpPr>
          <p:cNvPr id="8" name="Content Placeholder 7">
            <a:extLst>
              <a:ext uri="{FF2B5EF4-FFF2-40B4-BE49-F238E27FC236}">
                <a16:creationId xmlns:a16="http://schemas.microsoft.com/office/drawing/2014/main" id="{5F8E9D27-8E67-F286-1E16-53838E126C02}"/>
              </a:ext>
            </a:extLst>
          </p:cNvPr>
          <p:cNvSpPr>
            <a:spLocks noGrp="1"/>
          </p:cNvSpPr>
          <p:nvPr>
            <p:ph idx="12"/>
          </p:nvPr>
        </p:nvSpPr>
        <p:spPr/>
        <p:txBody>
          <a:bodyPr vert="horz" lIns="91440" tIns="45720" rIns="91440" bIns="45720" rtlCol="0" anchor="t">
            <a:noAutofit/>
          </a:bodyPr>
          <a:lstStyle/>
          <a:p>
            <a:r>
              <a:rPr lang="en-GB"/>
              <a:t>Inline Layer Expanded View</a:t>
            </a:r>
          </a:p>
        </p:txBody>
      </p:sp>
      <p:sp>
        <p:nvSpPr>
          <p:cNvPr id="3" name="TextBox 2">
            <a:extLst>
              <a:ext uri="{FF2B5EF4-FFF2-40B4-BE49-F238E27FC236}">
                <a16:creationId xmlns:a16="http://schemas.microsoft.com/office/drawing/2014/main" id="{AAB83DD1-09DC-46D3-CA57-BC1233E516F0}"/>
              </a:ext>
            </a:extLst>
          </p:cNvPr>
          <p:cNvSpPr txBox="1"/>
          <p:nvPr/>
        </p:nvSpPr>
        <p:spPr>
          <a:xfrm>
            <a:off x="3130826" y="5449956"/>
            <a:ext cx="4721086"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a:latin typeface="Segoe UI"/>
                <a:cs typeface="Segoe UI"/>
              </a:rPr>
              <a:t>The main </a:t>
            </a:r>
            <a:r>
              <a:rPr lang="en-GB" sz="1100" err="1">
                <a:latin typeface="Segoe UI"/>
                <a:cs typeface="Segoe UI"/>
              </a:rPr>
              <a:t>rulebase</a:t>
            </a:r>
            <a:r>
              <a:rPr lang="en-GB" sz="1100">
                <a:latin typeface="Segoe UI"/>
                <a:cs typeface="Segoe UI"/>
              </a:rPr>
              <a:t> and expanded inline layer views demonstrate how policy logic is structured and evaluated within Check Point </a:t>
            </a:r>
            <a:r>
              <a:rPr lang="en-GB" sz="1100" err="1">
                <a:latin typeface="Segoe UI"/>
                <a:cs typeface="Segoe UI"/>
              </a:rPr>
              <a:t>SmartConsole</a:t>
            </a:r>
            <a:r>
              <a:rPr lang="en-GB" sz="1100">
                <a:latin typeface="Segoe UI"/>
                <a:cs typeface="Segoe UI"/>
              </a:rPr>
              <a:t>.</a:t>
            </a:r>
            <a:endParaRPr lang="en-US"/>
          </a:p>
          <a:p>
            <a:pPr algn="l"/>
            <a:endParaRPr lang="en-GB"/>
          </a:p>
        </p:txBody>
      </p:sp>
    </p:spTree>
    <p:extLst>
      <p:ext uri="{BB962C8B-B14F-4D97-AF65-F5344CB8AC3E}">
        <p14:creationId xmlns:p14="http://schemas.microsoft.com/office/powerpoint/2010/main" val="411270637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461C76-B47C-2A53-0E7C-191747731BA6}"/>
              </a:ext>
            </a:extLst>
          </p:cNvPr>
          <p:cNvSpPr>
            <a:spLocks noGrp="1"/>
          </p:cNvSpPr>
          <p:nvPr>
            <p:ph type="ctrTitle"/>
          </p:nvPr>
        </p:nvSpPr>
        <p:spPr/>
        <p:txBody>
          <a:bodyPr/>
          <a:lstStyle/>
          <a:p>
            <a:r>
              <a:rPr lang="en-GB"/>
              <a:t>Advanced Security Features</a:t>
            </a:r>
          </a:p>
        </p:txBody>
      </p:sp>
    </p:spTree>
    <p:extLst>
      <p:ext uri="{BB962C8B-B14F-4D97-AF65-F5344CB8AC3E}">
        <p14:creationId xmlns:p14="http://schemas.microsoft.com/office/powerpoint/2010/main" val="234933792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3AE272-BD36-1FF3-C00D-02B4447CCB01}"/>
              </a:ext>
            </a:extLst>
          </p:cNvPr>
          <p:cNvSpPr>
            <a:spLocks noGrp="1"/>
          </p:cNvSpPr>
          <p:nvPr>
            <p:ph type="title"/>
          </p:nvPr>
        </p:nvSpPr>
        <p:spPr/>
        <p:txBody>
          <a:bodyPr/>
          <a:lstStyle/>
          <a:p>
            <a:r>
              <a:rPr lang="en-GB"/>
              <a:t>Identity-Based Access Control</a:t>
            </a:r>
          </a:p>
        </p:txBody>
      </p:sp>
      <p:sp>
        <p:nvSpPr>
          <p:cNvPr id="3" name="Subtitle 2">
            <a:extLst>
              <a:ext uri="{FF2B5EF4-FFF2-40B4-BE49-F238E27FC236}">
                <a16:creationId xmlns:a16="http://schemas.microsoft.com/office/drawing/2014/main" id="{CA4FDC8C-64D2-FB2D-AF49-3ACA58245034}"/>
              </a:ext>
            </a:extLst>
          </p:cNvPr>
          <p:cNvSpPr>
            <a:spLocks noGrp="1"/>
          </p:cNvSpPr>
          <p:nvPr>
            <p:ph idx="1"/>
          </p:nvPr>
        </p:nvSpPr>
        <p:spPr>
          <a:xfrm>
            <a:off x="1167493" y="1778109"/>
            <a:ext cx="5437346" cy="4316894"/>
          </a:xfrm>
        </p:spPr>
        <p:txBody>
          <a:bodyPr vert="horz" lIns="91440" tIns="45720" rIns="91440" bIns="45720" rtlCol="0" anchor="t">
            <a:noAutofit/>
          </a:bodyPr>
          <a:lstStyle/>
          <a:p>
            <a:pPr marL="342900" indent="-342900">
              <a:buChar char="•"/>
            </a:pPr>
            <a:r>
              <a:rPr lang="en-GB" sz="1800"/>
              <a:t>Identity Awareness was integrated with Active Directory.</a:t>
            </a:r>
          </a:p>
          <a:p>
            <a:pPr marL="342900" indent="-342900">
              <a:buChar char="•"/>
            </a:pPr>
            <a:r>
              <a:rPr lang="en-GB" sz="1800"/>
              <a:t>DNS resolution with the Domain Controller (</a:t>
            </a:r>
            <a:r>
              <a:rPr lang="en-GB" sz="1800" err="1"/>
              <a:t>swansa.acca</a:t>
            </a:r>
            <a:r>
              <a:rPr lang="en-GB" sz="1800"/>
              <a:t>) was verified.</a:t>
            </a:r>
          </a:p>
          <a:p>
            <a:pPr marL="342900" indent="-342900">
              <a:buChar char="•"/>
            </a:pPr>
            <a:r>
              <a:rPr lang="en-GB" sz="1800"/>
              <a:t>The LDAP Server object was created using the Check Point bind DN: </a:t>
            </a:r>
          </a:p>
          <a:p>
            <a:r>
              <a:rPr lang="en-GB" sz="1800"/>
              <a:t>    (CN=</a:t>
            </a:r>
            <a:r>
              <a:rPr lang="en-GB" sz="1800" err="1"/>
              <a:t>checkpoint,CN</a:t>
            </a:r>
            <a:r>
              <a:rPr lang="en-GB" sz="1800"/>
              <a:t>=</a:t>
            </a:r>
            <a:r>
              <a:rPr lang="en-GB" sz="1800" err="1"/>
              <a:t>Users,DC</a:t>
            </a:r>
            <a:r>
              <a:rPr lang="en-GB" sz="1800"/>
              <a:t>=</a:t>
            </a:r>
            <a:r>
              <a:rPr lang="en-GB" sz="1800" err="1"/>
              <a:t>swansea,DC</a:t>
            </a:r>
            <a:r>
              <a:rPr lang="en-GB" sz="1800"/>
              <a:t>=acca).</a:t>
            </a:r>
          </a:p>
          <a:p>
            <a:pPr marL="457200" indent="-457200">
              <a:buChar char="•"/>
            </a:pPr>
            <a:r>
              <a:rPr lang="en-GB" sz="1800"/>
              <a:t>Identity Awareness was linked to the new LDAP Account Unit.</a:t>
            </a:r>
          </a:p>
          <a:p>
            <a:pPr marL="457200" indent="-457200">
              <a:buChar char="•"/>
            </a:pPr>
            <a:r>
              <a:rPr lang="en-GB" sz="1800"/>
              <a:t>Access Roles were created based on LDAP groups for user-based policy enforcement.</a:t>
            </a:r>
          </a:p>
          <a:p>
            <a:endParaRPr lang="en-GB"/>
          </a:p>
        </p:txBody>
      </p:sp>
      <p:pic>
        <p:nvPicPr>
          <p:cNvPr id="11" name="Content Placeholder 10" descr="A screenshot of a computer&#10;&#10;AI-generated content may be incorrect.">
            <a:extLst>
              <a:ext uri="{FF2B5EF4-FFF2-40B4-BE49-F238E27FC236}">
                <a16:creationId xmlns:a16="http://schemas.microsoft.com/office/drawing/2014/main" id="{0C44BBFA-5606-C0DF-BD61-EF81AED593AC}"/>
              </a:ext>
            </a:extLst>
          </p:cNvPr>
          <p:cNvPicPr>
            <a:picLocks noGrp="1" noChangeAspect="1"/>
          </p:cNvPicPr>
          <p:nvPr>
            <p:ph idx="11"/>
          </p:nvPr>
        </p:nvPicPr>
        <p:blipFill>
          <a:blip r:embed="rId2"/>
          <a:stretch>
            <a:fillRect/>
          </a:stretch>
        </p:blipFill>
        <p:spPr>
          <a:xfrm>
            <a:off x="7182705" y="1678348"/>
            <a:ext cx="2844501" cy="3262582"/>
          </a:xfrm>
          <a:prstGeom prst="rect">
            <a:avLst/>
          </a:prstGeom>
        </p:spPr>
      </p:pic>
      <p:sp>
        <p:nvSpPr>
          <p:cNvPr id="4" name="TextBox 3">
            <a:extLst>
              <a:ext uri="{FF2B5EF4-FFF2-40B4-BE49-F238E27FC236}">
                <a16:creationId xmlns:a16="http://schemas.microsoft.com/office/drawing/2014/main" id="{4C2E4EC8-A6A2-CF62-119F-2B88C67C587F}"/>
              </a:ext>
            </a:extLst>
          </p:cNvPr>
          <p:cNvSpPr txBox="1"/>
          <p:nvPr/>
        </p:nvSpPr>
        <p:spPr>
          <a:xfrm>
            <a:off x="6704375" y="5070091"/>
            <a:ext cx="3793434" cy="8771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a:latin typeface="Segoe UI"/>
                <a:cs typeface="Segoe UI"/>
              </a:rPr>
              <a:t>Identity Awareness was integrated with Active Directory, enabling user‑based policy enforcement through LDAP integration and access roles mapped to domain groups.</a:t>
            </a:r>
            <a:endParaRPr lang="en-US"/>
          </a:p>
          <a:p>
            <a:pPr algn="l"/>
            <a:endParaRPr lang="en-GB"/>
          </a:p>
        </p:txBody>
      </p:sp>
    </p:spTree>
    <p:extLst>
      <p:ext uri="{BB962C8B-B14F-4D97-AF65-F5344CB8AC3E}">
        <p14:creationId xmlns:p14="http://schemas.microsoft.com/office/powerpoint/2010/main" val="227230443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CA8885-3A3E-B1CA-4C89-407FEB1E026E}"/>
              </a:ext>
            </a:extLst>
          </p:cNvPr>
          <p:cNvSpPr>
            <a:spLocks noGrp="1"/>
          </p:cNvSpPr>
          <p:nvPr>
            <p:ph type="title"/>
          </p:nvPr>
        </p:nvSpPr>
        <p:spPr/>
        <p:txBody>
          <a:bodyPr/>
          <a:lstStyle/>
          <a:p>
            <a:r>
              <a:rPr lang="en-GB"/>
              <a:t>Application Control &amp; URL Filtering</a:t>
            </a:r>
          </a:p>
        </p:txBody>
      </p:sp>
      <p:sp>
        <p:nvSpPr>
          <p:cNvPr id="3" name="Content Placeholder 2">
            <a:extLst>
              <a:ext uri="{FF2B5EF4-FFF2-40B4-BE49-F238E27FC236}">
                <a16:creationId xmlns:a16="http://schemas.microsoft.com/office/drawing/2014/main" id="{FA8D6239-DCA2-FACC-8441-97DAA647AA21}"/>
              </a:ext>
            </a:extLst>
          </p:cNvPr>
          <p:cNvSpPr>
            <a:spLocks noGrp="1"/>
          </p:cNvSpPr>
          <p:nvPr>
            <p:ph idx="1"/>
          </p:nvPr>
        </p:nvSpPr>
        <p:spPr>
          <a:xfrm>
            <a:off x="1167493" y="1999687"/>
            <a:ext cx="4663440" cy="3864456"/>
          </a:xfrm>
        </p:spPr>
        <p:txBody>
          <a:bodyPr vert="horz" lIns="91440" tIns="45720" rIns="91440" bIns="45720" rtlCol="0" anchor="t">
            <a:noAutofit/>
          </a:bodyPr>
          <a:lstStyle/>
          <a:p>
            <a:pPr marL="342900" indent="-342900">
              <a:buChar char="•"/>
            </a:pPr>
            <a:r>
              <a:rPr lang="en-GB"/>
              <a:t>Enabled on the gateway to enforce user-based access restrictions. </a:t>
            </a:r>
            <a:endParaRPr lang="en-US"/>
          </a:p>
          <a:p>
            <a:pPr marL="342900" indent="-342900">
              <a:buChar char="•"/>
            </a:pPr>
            <a:r>
              <a:rPr lang="en-GB"/>
              <a:t>Specific rules created to allow or block access to applications and membership based on category, risk level and Active Directory membership.</a:t>
            </a:r>
          </a:p>
          <a:p>
            <a:pPr marL="342900" indent="-342900">
              <a:buChar char="•"/>
            </a:pPr>
            <a:r>
              <a:rPr lang="en-GB"/>
              <a:t>Identity Awareness was used to enhance visibility and control.</a:t>
            </a:r>
          </a:p>
          <a:p>
            <a:endParaRPr lang="en-GB"/>
          </a:p>
        </p:txBody>
      </p:sp>
      <p:sp>
        <p:nvSpPr>
          <p:cNvPr id="4" name="Footer Placeholder 3">
            <a:extLst>
              <a:ext uri="{FF2B5EF4-FFF2-40B4-BE49-F238E27FC236}">
                <a16:creationId xmlns:a16="http://schemas.microsoft.com/office/drawing/2014/main" id="{E033E7A8-DD40-E2D7-290C-06467D122AD1}"/>
              </a:ext>
            </a:extLst>
          </p:cNvPr>
          <p:cNvSpPr>
            <a:spLocks noGrp="1"/>
          </p:cNvSpPr>
          <p:nvPr>
            <p:ph type="ftr" sz="quarter" idx="3"/>
          </p:nvPr>
        </p:nvSpPr>
        <p:spPr/>
        <p:txBody>
          <a:bodyPr/>
          <a:lstStyle/>
          <a:p>
            <a:pPr rtl="0"/>
            <a:r>
              <a:rPr lang="en-GB" noProof="0"/>
              <a:t>PRESENTATION TITLE</a:t>
            </a:r>
          </a:p>
        </p:txBody>
      </p:sp>
      <p:sp>
        <p:nvSpPr>
          <p:cNvPr id="5" name="Slide Number Placeholder 4">
            <a:extLst>
              <a:ext uri="{FF2B5EF4-FFF2-40B4-BE49-F238E27FC236}">
                <a16:creationId xmlns:a16="http://schemas.microsoft.com/office/drawing/2014/main" id="{06AA5003-5961-2361-E267-78EE70A2BDC6}"/>
              </a:ext>
            </a:extLst>
          </p:cNvPr>
          <p:cNvSpPr>
            <a:spLocks noGrp="1"/>
          </p:cNvSpPr>
          <p:nvPr>
            <p:ph type="sldNum" sz="quarter" idx="4"/>
          </p:nvPr>
        </p:nvSpPr>
        <p:spPr/>
        <p:txBody>
          <a:bodyPr/>
          <a:lstStyle/>
          <a:p>
            <a:pPr rtl="0"/>
            <a:fld id="{294A09A9-5501-47C1-A89A-A340965A2BE2}" type="slidenum">
              <a:rPr lang="en-GB" noProof="0" smtClean="0"/>
              <a:pPr rtl="0"/>
              <a:t>30</a:t>
            </a:fld>
            <a:endParaRPr lang="en-GB" noProof="0"/>
          </a:p>
        </p:txBody>
      </p:sp>
      <p:pic>
        <p:nvPicPr>
          <p:cNvPr id="10" name="Content Placeholder 9" descr="A screenshot of a computer&#10;&#10;AI-generated content may be incorrect.">
            <a:extLst>
              <a:ext uri="{FF2B5EF4-FFF2-40B4-BE49-F238E27FC236}">
                <a16:creationId xmlns:a16="http://schemas.microsoft.com/office/drawing/2014/main" id="{0BC3F8DC-452B-AE68-246D-3C3626E59B58}"/>
              </a:ext>
            </a:extLst>
          </p:cNvPr>
          <p:cNvPicPr>
            <a:picLocks noGrp="1" noChangeAspect="1"/>
          </p:cNvPicPr>
          <p:nvPr>
            <p:ph idx="10"/>
          </p:nvPr>
        </p:nvPicPr>
        <p:blipFill>
          <a:blip r:embed="rId2"/>
          <a:stretch>
            <a:fillRect/>
          </a:stretch>
        </p:blipFill>
        <p:spPr>
          <a:xfrm>
            <a:off x="5985579" y="2135814"/>
            <a:ext cx="5139689" cy="2851389"/>
          </a:xfrm>
          <a:prstGeom prst="rect">
            <a:avLst/>
          </a:prstGeom>
        </p:spPr>
      </p:pic>
      <p:sp>
        <p:nvSpPr>
          <p:cNvPr id="6" name="TextBox 5">
            <a:extLst>
              <a:ext uri="{FF2B5EF4-FFF2-40B4-BE49-F238E27FC236}">
                <a16:creationId xmlns:a16="http://schemas.microsoft.com/office/drawing/2014/main" id="{7B7955B4-3B1B-5414-57F5-6B242EC24F33}"/>
              </a:ext>
            </a:extLst>
          </p:cNvPr>
          <p:cNvSpPr txBox="1"/>
          <p:nvPr/>
        </p:nvSpPr>
        <p:spPr>
          <a:xfrm>
            <a:off x="5940785" y="4984087"/>
            <a:ext cx="5184913"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a:latin typeface="Segoe UI"/>
                <a:cs typeface="Segoe UI"/>
              </a:rPr>
              <a:t>This screenshot shows application and URL filtering rules that restrict access based on application category, risk level and user identity.</a:t>
            </a:r>
            <a:endParaRPr lang="en-US"/>
          </a:p>
          <a:p>
            <a:pPr algn="l"/>
            <a:endParaRPr lang="en-GB"/>
          </a:p>
        </p:txBody>
      </p:sp>
    </p:spTree>
    <p:extLst>
      <p:ext uri="{BB962C8B-B14F-4D97-AF65-F5344CB8AC3E}">
        <p14:creationId xmlns:p14="http://schemas.microsoft.com/office/powerpoint/2010/main" val="167322799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46F56-F42F-DB56-6F57-1EE48635286A}"/>
              </a:ext>
            </a:extLst>
          </p:cNvPr>
          <p:cNvSpPr>
            <a:spLocks noGrp="1"/>
          </p:cNvSpPr>
          <p:nvPr>
            <p:ph type="title"/>
          </p:nvPr>
        </p:nvSpPr>
        <p:spPr/>
        <p:txBody>
          <a:bodyPr/>
          <a:lstStyle/>
          <a:p>
            <a:r>
              <a:rPr lang="en-GB"/>
              <a:t>User-Based Web Access Controls</a:t>
            </a:r>
          </a:p>
        </p:txBody>
      </p:sp>
      <p:pic>
        <p:nvPicPr>
          <p:cNvPr id="9" name="Content Placeholder 8" descr="A screenshot of a computer&#10;&#10;AI-generated content may be incorrect.">
            <a:extLst>
              <a:ext uri="{FF2B5EF4-FFF2-40B4-BE49-F238E27FC236}">
                <a16:creationId xmlns:a16="http://schemas.microsoft.com/office/drawing/2014/main" id="{43FF7BBB-522C-68AD-1A42-F982F6509FAD}"/>
              </a:ext>
            </a:extLst>
          </p:cNvPr>
          <p:cNvPicPr>
            <a:picLocks noGrp="1" noChangeAspect="1"/>
          </p:cNvPicPr>
          <p:nvPr>
            <p:ph idx="1"/>
          </p:nvPr>
        </p:nvPicPr>
        <p:blipFill>
          <a:blip r:embed="rId2"/>
          <a:stretch>
            <a:fillRect/>
          </a:stretch>
        </p:blipFill>
        <p:spPr>
          <a:xfrm>
            <a:off x="6252464" y="1912284"/>
            <a:ext cx="4663440" cy="1338205"/>
          </a:xfrm>
          <a:prstGeom prst="rect">
            <a:avLst/>
          </a:prstGeom>
        </p:spPr>
      </p:pic>
      <p:sp>
        <p:nvSpPr>
          <p:cNvPr id="4" name="Footer Placeholder 3">
            <a:extLst>
              <a:ext uri="{FF2B5EF4-FFF2-40B4-BE49-F238E27FC236}">
                <a16:creationId xmlns:a16="http://schemas.microsoft.com/office/drawing/2014/main" id="{0D1FB6FB-7D04-D38A-57E2-8D26A4BE2763}"/>
              </a:ext>
            </a:extLst>
          </p:cNvPr>
          <p:cNvSpPr>
            <a:spLocks noGrp="1"/>
          </p:cNvSpPr>
          <p:nvPr>
            <p:ph type="ftr" sz="quarter" idx="3"/>
          </p:nvPr>
        </p:nvSpPr>
        <p:spPr/>
        <p:txBody>
          <a:bodyPr/>
          <a:lstStyle/>
          <a:p>
            <a:pPr rtl="0"/>
            <a:r>
              <a:rPr lang="en-GB" noProof="0"/>
              <a:t>PRESENTATION TITLE</a:t>
            </a:r>
          </a:p>
        </p:txBody>
      </p:sp>
      <p:sp>
        <p:nvSpPr>
          <p:cNvPr id="5" name="Slide Number Placeholder 4">
            <a:extLst>
              <a:ext uri="{FF2B5EF4-FFF2-40B4-BE49-F238E27FC236}">
                <a16:creationId xmlns:a16="http://schemas.microsoft.com/office/drawing/2014/main" id="{B522596D-03F5-764E-A023-1717AC9F3942}"/>
              </a:ext>
            </a:extLst>
          </p:cNvPr>
          <p:cNvSpPr>
            <a:spLocks noGrp="1"/>
          </p:cNvSpPr>
          <p:nvPr>
            <p:ph type="sldNum" sz="quarter" idx="4"/>
          </p:nvPr>
        </p:nvSpPr>
        <p:spPr/>
        <p:txBody>
          <a:bodyPr/>
          <a:lstStyle/>
          <a:p>
            <a:pPr rtl="0"/>
            <a:fld id="{294A09A9-5501-47C1-A89A-A340965A2BE2}" type="slidenum">
              <a:rPr lang="en-GB" noProof="0" smtClean="0"/>
              <a:pPr rtl="0"/>
              <a:t>31</a:t>
            </a:fld>
            <a:endParaRPr lang="en-GB" noProof="0"/>
          </a:p>
        </p:txBody>
      </p:sp>
      <p:pic>
        <p:nvPicPr>
          <p:cNvPr id="10" name="Content Placeholder 9" descr="A screenshot of a computer&#10;&#10;AI-generated content may be incorrect.">
            <a:extLst>
              <a:ext uri="{FF2B5EF4-FFF2-40B4-BE49-F238E27FC236}">
                <a16:creationId xmlns:a16="http://schemas.microsoft.com/office/drawing/2014/main" id="{27F14805-D758-5300-DE2C-1FFEB64CC793}"/>
              </a:ext>
            </a:extLst>
          </p:cNvPr>
          <p:cNvPicPr>
            <a:picLocks noGrp="1" noChangeAspect="1"/>
          </p:cNvPicPr>
          <p:nvPr>
            <p:ph idx="10"/>
          </p:nvPr>
        </p:nvPicPr>
        <p:blipFill>
          <a:blip r:embed="rId3"/>
          <a:stretch>
            <a:fillRect/>
          </a:stretch>
        </p:blipFill>
        <p:spPr>
          <a:xfrm>
            <a:off x="6198516" y="3713378"/>
            <a:ext cx="4663440" cy="896563"/>
          </a:xfrm>
          <a:prstGeom prst="rect">
            <a:avLst/>
          </a:prstGeom>
        </p:spPr>
      </p:pic>
      <p:sp>
        <p:nvSpPr>
          <p:cNvPr id="3" name="TextBox 2">
            <a:extLst>
              <a:ext uri="{FF2B5EF4-FFF2-40B4-BE49-F238E27FC236}">
                <a16:creationId xmlns:a16="http://schemas.microsoft.com/office/drawing/2014/main" id="{DFAC8E3B-34F2-C640-C3DB-F00F0277F33A}"/>
              </a:ext>
            </a:extLst>
          </p:cNvPr>
          <p:cNvSpPr txBox="1"/>
          <p:nvPr/>
        </p:nvSpPr>
        <p:spPr>
          <a:xfrm>
            <a:off x="1082524" y="2279952"/>
            <a:ext cx="4662715" cy="286232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28600" indent="-228600">
              <a:buFont typeface=""/>
              <a:buChar char="•"/>
            </a:pPr>
            <a:r>
              <a:rPr lang="en-US" sz="2000"/>
              <a:t>Gambling websites were blocked using Application Control &amp; URL Filtering category‑based rules.</a:t>
            </a:r>
          </a:p>
          <a:p>
            <a:pPr marL="228600" indent="-228600">
              <a:buFont typeface=""/>
              <a:buChar char="•"/>
            </a:pPr>
            <a:r>
              <a:rPr lang="en-US" sz="2000"/>
              <a:t>Social media access was restricted to lunch hours using time objects.</a:t>
            </a:r>
          </a:p>
          <a:p>
            <a:pPr marL="228600" indent="-228600">
              <a:buFont typeface=""/>
              <a:buChar char="•"/>
            </a:pPr>
            <a:r>
              <a:rPr lang="en-US" sz="2000"/>
              <a:t>Identity Awareness ensured rules applied based on user login.</a:t>
            </a:r>
          </a:p>
          <a:p>
            <a:endParaRPr lang="en-US" sz="2000"/>
          </a:p>
          <a:p>
            <a:pPr algn="ctr"/>
            <a:endParaRPr lang="en-GB" sz="2000"/>
          </a:p>
        </p:txBody>
      </p:sp>
      <p:sp>
        <p:nvSpPr>
          <p:cNvPr id="6" name="TextBox 5">
            <a:extLst>
              <a:ext uri="{FF2B5EF4-FFF2-40B4-BE49-F238E27FC236}">
                <a16:creationId xmlns:a16="http://schemas.microsoft.com/office/drawing/2014/main" id="{9B2A46B0-0A1E-8880-7BC3-8E2E92B6AC3E}"/>
              </a:ext>
            </a:extLst>
          </p:cNvPr>
          <p:cNvSpPr txBox="1"/>
          <p:nvPr/>
        </p:nvSpPr>
        <p:spPr>
          <a:xfrm>
            <a:off x="6311348" y="5052391"/>
            <a:ext cx="4555434" cy="8771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a:latin typeface="Segoe UI"/>
                <a:cs typeface="Segoe UI"/>
              </a:rPr>
              <a:t>User‑based web access policies were implemented to block high‑risk categories such as gambling sites and restrict social media access using time‑based rules.</a:t>
            </a:r>
            <a:endParaRPr lang="en-US"/>
          </a:p>
          <a:p>
            <a:pPr algn="l"/>
            <a:endParaRPr lang="en-GB"/>
          </a:p>
        </p:txBody>
      </p:sp>
    </p:spTree>
    <p:extLst>
      <p:ext uri="{BB962C8B-B14F-4D97-AF65-F5344CB8AC3E}">
        <p14:creationId xmlns:p14="http://schemas.microsoft.com/office/powerpoint/2010/main" val="266067883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69EA4F-4000-FAAA-89C3-D28C73519754}"/>
              </a:ext>
            </a:extLst>
          </p:cNvPr>
          <p:cNvSpPr>
            <a:spLocks noGrp="1"/>
          </p:cNvSpPr>
          <p:nvPr>
            <p:ph type="title"/>
          </p:nvPr>
        </p:nvSpPr>
        <p:spPr/>
        <p:txBody>
          <a:bodyPr/>
          <a:lstStyle/>
          <a:p>
            <a:r>
              <a:rPr lang="en-GB"/>
              <a:t>IPS &amp; Threat Prevention</a:t>
            </a:r>
          </a:p>
        </p:txBody>
      </p:sp>
      <p:sp>
        <p:nvSpPr>
          <p:cNvPr id="3" name="Content Placeholder 2">
            <a:extLst>
              <a:ext uri="{FF2B5EF4-FFF2-40B4-BE49-F238E27FC236}">
                <a16:creationId xmlns:a16="http://schemas.microsoft.com/office/drawing/2014/main" id="{CFBEE93F-5423-38A8-D200-7F60B95E8421}"/>
              </a:ext>
            </a:extLst>
          </p:cNvPr>
          <p:cNvSpPr>
            <a:spLocks noGrp="1"/>
          </p:cNvSpPr>
          <p:nvPr>
            <p:ph idx="1"/>
          </p:nvPr>
        </p:nvSpPr>
        <p:spPr>
          <a:xfrm>
            <a:off x="1167493" y="2011593"/>
            <a:ext cx="4663440" cy="2828613"/>
          </a:xfrm>
        </p:spPr>
        <p:txBody>
          <a:bodyPr vert="horz" lIns="91440" tIns="45720" rIns="91440" bIns="45720" rtlCol="0" anchor="t">
            <a:noAutofit/>
          </a:bodyPr>
          <a:lstStyle/>
          <a:p>
            <a:pPr>
              <a:buChar char="•"/>
            </a:pPr>
            <a:r>
              <a:rPr lang="en-GB">
                <a:ea typeface="+mn-lt"/>
                <a:cs typeface="+mn-lt"/>
              </a:rPr>
              <a:t>Threat Prevention blades were enabled on A‑GW to protect against known and emerging threats.</a:t>
            </a:r>
            <a:endParaRPr lang="en-GB"/>
          </a:p>
          <a:p>
            <a:pPr>
              <a:buChar char="•"/>
            </a:pPr>
            <a:r>
              <a:rPr lang="en-GB">
                <a:ea typeface="+mn-lt"/>
                <a:cs typeface="+mn-lt"/>
              </a:rPr>
              <a:t>A dedicated Threat Prevention Policy was created to inspect inbound and outbound traffic.</a:t>
            </a:r>
            <a:endParaRPr lang="en-GB" sz="1800"/>
          </a:p>
          <a:p>
            <a:endParaRPr lang="en-GB"/>
          </a:p>
          <a:p>
            <a:pPr marL="457200" indent="-457200">
              <a:buChar char="•"/>
            </a:pPr>
            <a:endParaRPr lang="en-GB"/>
          </a:p>
          <a:p>
            <a:endParaRPr lang="en-GB" sz="1800"/>
          </a:p>
        </p:txBody>
      </p:sp>
      <p:sp>
        <p:nvSpPr>
          <p:cNvPr id="4" name="Footer Placeholder 3">
            <a:extLst>
              <a:ext uri="{FF2B5EF4-FFF2-40B4-BE49-F238E27FC236}">
                <a16:creationId xmlns:a16="http://schemas.microsoft.com/office/drawing/2014/main" id="{A89C8DD1-E8A0-7160-8AD7-E1B74F871E5C}"/>
              </a:ext>
            </a:extLst>
          </p:cNvPr>
          <p:cNvSpPr>
            <a:spLocks noGrp="1"/>
          </p:cNvSpPr>
          <p:nvPr>
            <p:ph type="ftr" sz="quarter" idx="3"/>
          </p:nvPr>
        </p:nvSpPr>
        <p:spPr/>
        <p:txBody>
          <a:bodyPr/>
          <a:lstStyle/>
          <a:p>
            <a:pPr rtl="0"/>
            <a:r>
              <a:rPr lang="en-GB" noProof="0"/>
              <a:t>PRESENTATION TITLE</a:t>
            </a:r>
          </a:p>
        </p:txBody>
      </p:sp>
      <p:sp>
        <p:nvSpPr>
          <p:cNvPr id="5" name="Slide Number Placeholder 4">
            <a:extLst>
              <a:ext uri="{FF2B5EF4-FFF2-40B4-BE49-F238E27FC236}">
                <a16:creationId xmlns:a16="http://schemas.microsoft.com/office/drawing/2014/main" id="{97F2E60E-AE5B-7FAA-004B-DC486B3500AE}"/>
              </a:ext>
            </a:extLst>
          </p:cNvPr>
          <p:cNvSpPr>
            <a:spLocks noGrp="1"/>
          </p:cNvSpPr>
          <p:nvPr>
            <p:ph type="sldNum" sz="quarter" idx="4"/>
          </p:nvPr>
        </p:nvSpPr>
        <p:spPr/>
        <p:txBody>
          <a:bodyPr/>
          <a:lstStyle/>
          <a:p>
            <a:pPr rtl="0"/>
            <a:fld id="{294A09A9-5501-47C1-A89A-A340965A2BE2}" type="slidenum">
              <a:rPr lang="en-GB" noProof="0" smtClean="0"/>
              <a:pPr rtl="0"/>
              <a:t>32</a:t>
            </a:fld>
            <a:endParaRPr lang="en-GB" noProof="0"/>
          </a:p>
        </p:txBody>
      </p:sp>
      <p:pic>
        <p:nvPicPr>
          <p:cNvPr id="7" name="Content Placeholder 6" descr="A screenshot of a computer&#10;&#10;AI-generated content may be incorrect.">
            <a:extLst>
              <a:ext uri="{FF2B5EF4-FFF2-40B4-BE49-F238E27FC236}">
                <a16:creationId xmlns:a16="http://schemas.microsoft.com/office/drawing/2014/main" id="{54417CDB-91B7-03B1-8D68-B8416BFF3F45}"/>
              </a:ext>
            </a:extLst>
          </p:cNvPr>
          <p:cNvPicPr>
            <a:picLocks noGrp="1" noChangeAspect="1"/>
          </p:cNvPicPr>
          <p:nvPr>
            <p:ph idx="10"/>
          </p:nvPr>
        </p:nvPicPr>
        <p:blipFill>
          <a:blip r:embed="rId2"/>
          <a:stretch>
            <a:fillRect/>
          </a:stretch>
        </p:blipFill>
        <p:spPr>
          <a:xfrm>
            <a:off x="5926425" y="2013301"/>
            <a:ext cx="4663440" cy="2757751"/>
          </a:xfrm>
          <a:prstGeom prst="rect">
            <a:avLst/>
          </a:prstGeom>
        </p:spPr>
      </p:pic>
      <p:sp>
        <p:nvSpPr>
          <p:cNvPr id="6" name="TextBox 5">
            <a:extLst>
              <a:ext uri="{FF2B5EF4-FFF2-40B4-BE49-F238E27FC236}">
                <a16:creationId xmlns:a16="http://schemas.microsoft.com/office/drawing/2014/main" id="{424F2E6E-1ED3-700F-C354-A653B68A11D9}"/>
              </a:ext>
            </a:extLst>
          </p:cNvPr>
          <p:cNvSpPr txBox="1"/>
          <p:nvPr/>
        </p:nvSpPr>
        <p:spPr>
          <a:xfrm>
            <a:off x="5980043" y="5019261"/>
            <a:ext cx="4588565" cy="8771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a:latin typeface="Segoe UI"/>
                <a:cs typeface="Segoe UI"/>
              </a:rPr>
              <a:t>Threat Prevention blades were enabled on the gateway to inspect network traffic in real time and protect against known vulnerabilities, exploits and intrusion attempts.</a:t>
            </a:r>
            <a:endParaRPr lang="en-US"/>
          </a:p>
          <a:p>
            <a:pPr algn="l"/>
            <a:endParaRPr lang="en-GB"/>
          </a:p>
        </p:txBody>
      </p:sp>
    </p:spTree>
    <p:extLst>
      <p:ext uri="{BB962C8B-B14F-4D97-AF65-F5344CB8AC3E}">
        <p14:creationId xmlns:p14="http://schemas.microsoft.com/office/powerpoint/2010/main" val="27157418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55711B-C368-FED7-0E83-DE32F6E37CF6}"/>
              </a:ext>
            </a:extLst>
          </p:cNvPr>
          <p:cNvSpPr>
            <a:spLocks noGrp="1"/>
          </p:cNvSpPr>
          <p:nvPr>
            <p:ph type="title"/>
          </p:nvPr>
        </p:nvSpPr>
        <p:spPr/>
        <p:txBody>
          <a:bodyPr/>
          <a:lstStyle/>
          <a:p>
            <a:r>
              <a:rPr lang="en-GB"/>
              <a:t>HTTPS Inspection</a:t>
            </a:r>
          </a:p>
        </p:txBody>
      </p:sp>
      <p:sp>
        <p:nvSpPr>
          <p:cNvPr id="3" name="Content Placeholder 2">
            <a:extLst>
              <a:ext uri="{FF2B5EF4-FFF2-40B4-BE49-F238E27FC236}">
                <a16:creationId xmlns:a16="http://schemas.microsoft.com/office/drawing/2014/main" id="{0A1F2CE4-6E28-0D8E-AE42-BA887FE0874F}"/>
              </a:ext>
            </a:extLst>
          </p:cNvPr>
          <p:cNvSpPr>
            <a:spLocks noGrp="1"/>
          </p:cNvSpPr>
          <p:nvPr>
            <p:ph idx="1"/>
          </p:nvPr>
        </p:nvSpPr>
        <p:spPr>
          <a:xfrm>
            <a:off x="1167493" y="1932891"/>
            <a:ext cx="4663440" cy="3495362"/>
          </a:xfrm>
        </p:spPr>
        <p:txBody>
          <a:bodyPr vert="horz" lIns="91440" tIns="45720" rIns="91440" bIns="45720" rtlCol="0" anchor="t">
            <a:noAutofit/>
          </a:bodyPr>
          <a:lstStyle/>
          <a:p>
            <a:pPr marL="285750" indent="-285750">
              <a:buFont typeface="Arial"/>
              <a:buChar char="•"/>
            </a:pPr>
            <a:r>
              <a:rPr lang="en-GB">
                <a:ea typeface="+mn-lt"/>
                <a:cs typeface="+mn-lt"/>
              </a:rPr>
              <a:t>HTTPS Inspection was enabled to decrypt and inspect encrypted traffic.</a:t>
            </a:r>
            <a:endParaRPr lang="en-US"/>
          </a:p>
          <a:p>
            <a:pPr marL="285750" indent="-285750">
              <a:buFont typeface="Arial"/>
              <a:buChar char="•"/>
            </a:pPr>
            <a:r>
              <a:rPr lang="en-GB">
                <a:ea typeface="+mn-lt"/>
                <a:cs typeface="+mn-lt"/>
              </a:rPr>
              <a:t>Threat Prevention, Application Control and URL Filtering were applied to HTTPS sessions.</a:t>
            </a:r>
            <a:endParaRPr lang="en-GB"/>
          </a:p>
          <a:p>
            <a:pPr marL="285750" indent="-285750">
              <a:buFont typeface="Arial"/>
              <a:buChar char="•"/>
            </a:pPr>
            <a:r>
              <a:rPr lang="en-GB">
                <a:ea typeface="+mn-lt"/>
                <a:cs typeface="+mn-lt"/>
              </a:rPr>
              <a:t>User‑based controls were enforced consistently through Identity Awareness.</a:t>
            </a:r>
            <a:endParaRPr lang="en-GB"/>
          </a:p>
          <a:p>
            <a:pPr marL="285750" indent="-285750">
              <a:buFont typeface="Arial"/>
              <a:buChar char="•"/>
            </a:pPr>
            <a:r>
              <a:rPr lang="en-GB">
                <a:ea typeface="+mn-lt"/>
                <a:cs typeface="+mn-lt"/>
              </a:rPr>
              <a:t>Visibility into encrypted traffic was improved, reducing blind spots.</a:t>
            </a:r>
            <a:endParaRPr lang="en-GB"/>
          </a:p>
          <a:p>
            <a:endParaRPr lang="en-GB"/>
          </a:p>
        </p:txBody>
      </p:sp>
      <p:sp>
        <p:nvSpPr>
          <p:cNvPr id="4" name="Footer Placeholder 3">
            <a:extLst>
              <a:ext uri="{FF2B5EF4-FFF2-40B4-BE49-F238E27FC236}">
                <a16:creationId xmlns:a16="http://schemas.microsoft.com/office/drawing/2014/main" id="{C1AF9F65-E589-7BCE-C998-D6291574DAE7}"/>
              </a:ext>
            </a:extLst>
          </p:cNvPr>
          <p:cNvSpPr>
            <a:spLocks noGrp="1"/>
          </p:cNvSpPr>
          <p:nvPr>
            <p:ph type="ftr" sz="quarter" idx="3"/>
          </p:nvPr>
        </p:nvSpPr>
        <p:spPr/>
        <p:txBody>
          <a:bodyPr/>
          <a:lstStyle/>
          <a:p>
            <a:pPr rtl="0"/>
            <a:r>
              <a:rPr lang="en-GB" noProof="0"/>
              <a:t>PRESENTATION TITLE</a:t>
            </a:r>
          </a:p>
        </p:txBody>
      </p:sp>
      <p:sp>
        <p:nvSpPr>
          <p:cNvPr id="5" name="Slide Number Placeholder 4">
            <a:extLst>
              <a:ext uri="{FF2B5EF4-FFF2-40B4-BE49-F238E27FC236}">
                <a16:creationId xmlns:a16="http://schemas.microsoft.com/office/drawing/2014/main" id="{767FF962-186B-E228-85B1-98A2FFB0E1DB}"/>
              </a:ext>
            </a:extLst>
          </p:cNvPr>
          <p:cNvSpPr>
            <a:spLocks noGrp="1"/>
          </p:cNvSpPr>
          <p:nvPr>
            <p:ph type="sldNum" sz="quarter" idx="4"/>
          </p:nvPr>
        </p:nvSpPr>
        <p:spPr/>
        <p:txBody>
          <a:bodyPr/>
          <a:lstStyle/>
          <a:p>
            <a:pPr rtl="0"/>
            <a:fld id="{294A09A9-5501-47C1-A89A-A340965A2BE2}" type="slidenum">
              <a:rPr lang="en-GB" noProof="0" smtClean="0"/>
              <a:pPr rtl="0"/>
              <a:t>33</a:t>
            </a:fld>
            <a:endParaRPr lang="en-GB" noProof="0"/>
          </a:p>
        </p:txBody>
      </p:sp>
      <p:pic>
        <p:nvPicPr>
          <p:cNvPr id="9" name="Content Placeholder 8" descr="A screenshot of a computer&#10;&#10;AI-generated content may be incorrect.">
            <a:extLst>
              <a:ext uri="{FF2B5EF4-FFF2-40B4-BE49-F238E27FC236}">
                <a16:creationId xmlns:a16="http://schemas.microsoft.com/office/drawing/2014/main" id="{5F3E78EF-115A-03F8-F377-B9AD46A45863}"/>
              </a:ext>
            </a:extLst>
          </p:cNvPr>
          <p:cNvPicPr>
            <a:picLocks noGrp="1" noChangeAspect="1"/>
          </p:cNvPicPr>
          <p:nvPr>
            <p:ph idx="10"/>
          </p:nvPr>
        </p:nvPicPr>
        <p:blipFill>
          <a:blip r:embed="rId2"/>
          <a:stretch>
            <a:fillRect/>
          </a:stretch>
        </p:blipFill>
        <p:spPr>
          <a:xfrm>
            <a:off x="6827421" y="1326162"/>
            <a:ext cx="3025911" cy="3760888"/>
          </a:xfrm>
          <a:prstGeom prst="rect">
            <a:avLst/>
          </a:prstGeom>
        </p:spPr>
      </p:pic>
      <p:sp>
        <p:nvSpPr>
          <p:cNvPr id="6" name="TextBox 5">
            <a:extLst>
              <a:ext uri="{FF2B5EF4-FFF2-40B4-BE49-F238E27FC236}">
                <a16:creationId xmlns:a16="http://schemas.microsoft.com/office/drawing/2014/main" id="{38BB761D-43A3-8424-B9EE-0135F579B002}"/>
              </a:ext>
            </a:extLst>
          </p:cNvPr>
          <p:cNvSpPr txBox="1"/>
          <p:nvPr/>
        </p:nvSpPr>
        <p:spPr>
          <a:xfrm>
            <a:off x="6294555" y="5085975"/>
            <a:ext cx="4688409" cy="106731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a:latin typeface="Segoe UI"/>
                <a:cs typeface="Segoe UI"/>
              </a:rPr>
              <a:t>HTTPS Inspection was enabled to decrypt encrypted traffic, allowing security blades to apply threat prevention and application control policies consistently.</a:t>
            </a:r>
            <a:endParaRPr lang="en-US"/>
          </a:p>
          <a:p>
            <a:endParaRPr lang="en-GB" sz="1100">
              <a:latin typeface="Segoe UI"/>
              <a:cs typeface="Segoe UI"/>
            </a:endParaRPr>
          </a:p>
          <a:p>
            <a:pPr algn="l"/>
            <a:endParaRPr lang="en-GB"/>
          </a:p>
        </p:txBody>
      </p:sp>
    </p:spTree>
    <p:extLst>
      <p:ext uri="{BB962C8B-B14F-4D97-AF65-F5344CB8AC3E}">
        <p14:creationId xmlns:p14="http://schemas.microsoft.com/office/powerpoint/2010/main" val="265511328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36C172-6179-07FF-8FF9-E72998C67FEA}"/>
              </a:ext>
            </a:extLst>
          </p:cNvPr>
          <p:cNvSpPr>
            <a:spLocks noGrp="1"/>
          </p:cNvSpPr>
          <p:nvPr>
            <p:ph type="title"/>
          </p:nvPr>
        </p:nvSpPr>
        <p:spPr/>
        <p:txBody>
          <a:bodyPr/>
          <a:lstStyle/>
          <a:p>
            <a:r>
              <a:rPr lang="en-GB"/>
              <a:t>HTTPS Inspection Certificate Distribution</a:t>
            </a:r>
          </a:p>
        </p:txBody>
      </p:sp>
      <p:pic>
        <p:nvPicPr>
          <p:cNvPr id="6" name="Content Placeholder 5" descr="A screenshot of a computer&#10;&#10;AI-generated content may be incorrect.">
            <a:extLst>
              <a:ext uri="{FF2B5EF4-FFF2-40B4-BE49-F238E27FC236}">
                <a16:creationId xmlns:a16="http://schemas.microsoft.com/office/drawing/2014/main" id="{C3B909E9-C5FE-BF74-2A38-73F74F465B39}"/>
              </a:ext>
            </a:extLst>
          </p:cNvPr>
          <p:cNvPicPr>
            <a:picLocks noGrp="1" noChangeAspect="1"/>
          </p:cNvPicPr>
          <p:nvPr>
            <p:ph idx="1"/>
          </p:nvPr>
        </p:nvPicPr>
        <p:blipFill>
          <a:blip r:embed="rId2"/>
          <a:stretch>
            <a:fillRect/>
          </a:stretch>
        </p:blipFill>
        <p:spPr>
          <a:xfrm>
            <a:off x="1308804" y="2170905"/>
            <a:ext cx="3296832" cy="3741357"/>
          </a:xfrm>
          <a:prstGeom prst="rect">
            <a:avLst/>
          </a:prstGeom>
        </p:spPr>
      </p:pic>
      <p:sp>
        <p:nvSpPr>
          <p:cNvPr id="4" name="Footer Placeholder 3">
            <a:extLst>
              <a:ext uri="{FF2B5EF4-FFF2-40B4-BE49-F238E27FC236}">
                <a16:creationId xmlns:a16="http://schemas.microsoft.com/office/drawing/2014/main" id="{50C94726-1972-F522-7A35-AC37E3C49229}"/>
              </a:ext>
            </a:extLst>
          </p:cNvPr>
          <p:cNvSpPr>
            <a:spLocks noGrp="1"/>
          </p:cNvSpPr>
          <p:nvPr>
            <p:ph type="ftr" sz="quarter" idx="3"/>
          </p:nvPr>
        </p:nvSpPr>
        <p:spPr/>
        <p:txBody>
          <a:bodyPr/>
          <a:lstStyle/>
          <a:p>
            <a:pPr rtl="0"/>
            <a:r>
              <a:rPr lang="en-GB" noProof="0"/>
              <a:t>PRESENTATION TITLE</a:t>
            </a:r>
          </a:p>
        </p:txBody>
      </p:sp>
      <p:sp>
        <p:nvSpPr>
          <p:cNvPr id="5" name="Slide Number Placeholder 4">
            <a:extLst>
              <a:ext uri="{FF2B5EF4-FFF2-40B4-BE49-F238E27FC236}">
                <a16:creationId xmlns:a16="http://schemas.microsoft.com/office/drawing/2014/main" id="{476A9914-10AB-84A2-3583-2AED33F852AA}"/>
              </a:ext>
            </a:extLst>
          </p:cNvPr>
          <p:cNvSpPr>
            <a:spLocks noGrp="1"/>
          </p:cNvSpPr>
          <p:nvPr>
            <p:ph type="sldNum" sz="quarter" idx="4"/>
          </p:nvPr>
        </p:nvSpPr>
        <p:spPr/>
        <p:txBody>
          <a:bodyPr/>
          <a:lstStyle/>
          <a:p>
            <a:pPr rtl="0"/>
            <a:fld id="{294A09A9-5501-47C1-A89A-A340965A2BE2}" type="slidenum">
              <a:rPr lang="en-GB" noProof="0" smtClean="0"/>
              <a:pPr rtl="0"/>
              <a:t>34</a:t>
            </a:fld>
            <a:endParaRPr lang="en-GB" noProof="0"/>
          </a:p>
        </p:txBody>
      </p:sp>
      <p:pic>
        <p:nvPicPr>
          <p:cNvPr id="7" name="Picture 6" descr="A screenshot of a computer&#10;&#10;AI-generated content may be incorrect.">
            <a:extLst>
              <a:ext uri="{FF2B5EF4-FFF2-40B4-BE49-F238E27FC236}">
                <a16:creationId xmlns:a16="http://schemas.microsoft.com/office/drawing/2014/main" id="{673BBA75-2F2C-EC7B-A5DD-89CB9A73BC7D}"/>
              </a:ext>
            </a:extLst>
          </p:cNvPr>
          <p:cNvPicPr>
            <a:picLocks noChangeAspect="1"/>
          </p:cNvPicPr>
          <p:nvPr/>
        </p:nvPicPr>
        <p:blipFill>
          <a:blip r:embed="rId3"/>
          <a:stretch>
            <a:fillRect/>
          </a:stretch>
        </p:blipFill>
        <p:spPr>
          <a:xfrm>
            <a:off x="5315650" y="2027694"/>
            <a:ext cx="4687253" cy="3273222"/>
          </a:xfrm>
          <a:prstGeom prst="rect">
            <a:avLst/>
          </a:prstGeom>
        </p:spPr>
      </p:pic>
      <p:sp>
        <p:nvSpPr>
          <p:cNvPr id="8" name="TextBox 7">
            <a:extLst>
              <a:ext uri="{FF2B5EF4-FFF2-40B4-BE49-F238E27FC236}">
                <a16:creationId xmlns:a16="http://schemas.microsoft.com/office/drawing/2014/main" id="{146B891D-D514-751B-CCC0-EB8A4C6EE83B}"/>
              </a:ext>
            </a:extLst>
          </p:cNvPr>
          <p:cNvSpPr txBox="1"/>
          <p:nvPr/>
        </p:nvSpPr>
        <p:spPr>
          <a:xfrm>
            <a:off x="5151782" y="5483086"/>
            <a:ext cx="6013173"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a:latin typeface="Segoe UI"/>
                <a:cs typeface="Segoe UI"/>
              </a:rPr>
              <a:t>The screenshots show certificate deployment required for HTTPS Inspection, ensuring client trust and uninterrupted encrypted traffic inspection.</a:t>
            </a:r>
            <a:endParaRPr lang="en-US"/>
          </a:p>
          <a:p>
            <a:pPr algn="l"/>
            <a:endParaRPr lang="en-GB"/>
          </a:p>
        </p:txBody>
      </p:sp>
    </p:spTree>
    <p:extLst>
      <p:ext uri="{BB962C8B-B14F-4D97-AF65-F5344CB8AC3E}">
        <p14:creationId xmlns:p14="http://schemas.microsoft.com/office/powerpoint/2010/main" val="91636583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C3A737-972F-2345-0B43-20F574DFF4D8}"/>
              </a:ext>
            </a:extLst>
          </p:cNvPr>
          <p:cNvSpPr>
            <a:spLocks noGrp="1"/>
          </p:cNvSpPr>
          <p:nvPr>
            <p:ph type="title"/>
          </p:nvPr>
        </p:nvSpPr>
        <p:spPr/>
        <p:txBody>
          <a:bodyPr/>
          <a:lstStyle/>
          <a:p>
            <a:r>
              <a:rPr lang="en-GB"/>
              <a:t>Data Loss Prevention (DLP)</a:t>
            </a:r>
          </a:p>
        </p:txBody>
      </p:sp>
      <p:sp>
        <p:nvSpPr>
          <p:cNvPr id="3" name="Content Placeholder 2">
            <a:extLst>
              <a:ext uri="{FF2B5EF4-FFF2-40B4-BE49-F238E27FC236}">
                <a16:creationId xmlns:a16="http://schemas.microsoft.com/office/drawing/2014/main" id="{5235AFA7-ADFA-9842-D1E9-8CCB2D8E487A}"/>
              </a:ext>
            </a:extLst>
          </p:cNvPr>
          <p:cNvSpPr>
            <a:spLocks noGrp="1"/>
          </p:cNvSpPr>
          <p:nvPr>
            <p:ph idx="1"/>
          </p:nvPr>
        </p:nvSpPr>
        <p:spPr>
          <a:xfrm>
            <a:off x="1167493" y="2005546"/>
            <a:ext cx="4663440" cy="3409183"/>
          </a:xfrm>
        </p:spPr>
        <p:txBody>
          <a:bodyPr vert="horz" lIns="91440" tIns="45720" rIns="91440" bIns="45720" rtlCol="0" anchor="t">
            <a:noAutofit/>
          </a:bodyPr>
          <a:lstStyle/>
          <a:p>
            <a:pPr>
              <a:buChar char="•"/>
            </a:pPr>
            <a:r>
              <a:rPr lang="en-GB">
                <a:ea typeface="+mn-lt"/>
                <a:cs typeface="+mn-lt"/>
              </a:rPr>
              <a:t>DLP was implemented to monitor and control the movement of sensitive data</a:t>
            </a:r>
            <a:endParaRPr lang="en-GB"/>
          </a:p>
          <a:p>
            <a:pPr>
              <a:buChar char="•"/>
            </a:pPr>
            <a:r>
              <a:rPr lang="en-GB">
                <a:ea typeface="+mn-lt"/>
                <a:cs typeface="+mn-lt"/>
              </a:rPr>
              <a:t>Built‑in and custom data types were used to detect sensitive content</a:t>
            </a:r>
            <a:endParaRPr lang="en-GB"/>
          </a:p>
          <a:p>
            <a:pPr>
              <a:buChar char="•"/>
            </a:pPr>
            <a:r>
              <a:rPr lang="en-GB" err="1">
                <a:ea typeface="+mn-lt"/>
                <a:cs typeface="+mn-lt"/>
              </a:rPr>
              <a:t>UserCheck</a:t>
            </a:r>
            <a:r>
              <a:rPr lang="en-GB">
                <a:ea typeface="+mn-lt"/>
                <a:cs typeface="+mn-lt"/>
              </a:rPr>
              <a:t> was configured to alert users and prevent policy violations</a:t>
            </a:r>
            <a:endParaRPr lang="en-GB"/>
          </a:p>
          <a:p>
            <a:pPr marL="342900" indent="-342900">
              <a:buChar char="•"/>
            </a:pPr>
            <a:endParaRPr lang="en-GB" sz="2400"/>
          </a:p>
        </p:txBody>
      </p:sp>
      <p:sp>
        <p:nvSpPr>
          <p:cNvPr id="4" name="Footer Placeholder 3">
            <a:extLst>
              <a:ext uri="{FF2B5EF4-FFF2-40B4-BE49-F238E27FC236}">
                <a16:creationId xmlns:a16="http://schemas.microsoft.com/office/drawing/2014/main" id="{1B827375-222A-8E64-848C-7D7DAAA18AD9}"/>
              </a:ext>
            </a:extLst>
          </p:cNvPr>
          <p:cNvSpPr>
            <a:spLocks noGrp="1"/>
          </p:cNvSpPr>
          <p:nvPr>
            <p:ph type="ftr" sz="quarter" idx="3"/>
          </p:nvPr>
        </p:nvSpPr>
        <p:spPr/>
        <p:txBody>
          <a:bodyPr/>
          <a:lstStyle/>
          <a:p>
            <a:pPr rtl="0"/>
            <a:r>
              <a:rPr lang="en-GB" noProof="0"/>
              <a:t>PRESENTATION TITLE</a:t>
            </a:r>
          </a:p>
        </p:txBody>
      </p:sp>
      <p:sp>
        <p:nvSpPr>
          <p:cNvPr id="5" name="Slide Number Placeholder 4">
            <a:extLst>
              <a:ext uri="{FF2B5EF4-FFF2-40B4-BE49-F238E27FC236}">
                <a16:creationId xmlns:a16="http://schemas.microsoft.com/office/drawing/2014/main" id="{77CA9E71-889B-F7C0-BE74-399CEA790C3C}"/>
              </a:ext>
            </a:extLst>
          </p:cNvPr>
          <p:cNvSpPr>
            <a:spLocks noGrp="1"/>
          </p:cNvSpPr>
          <p:nvPr>
            <p:ph type="sldNum" sz="quarter" idx="4"/>
          </p:nvPr>
        </p:nvSpPr>
        <p:spPr/>
        <p:txBody>
          <a:bodyPr/>
          <a:lstStyle/>
          <a:p>
            <a:pPr rtl="0"/>
            <a:fld id="{294A09A9-5501-47C1-A89A-A340965A2BE2}" type="slidenum">
              <a:rPr lang="en-GB" noProof="0" smtClean="0"/>
              <a:pPr rtl="0"/>
              <a:t>35</a:t>
            </a:fld>
            <a:endParaRPr lang="en-GB" noProof="0"/>
          </a:p>
        </p:txBody>
      </p:sp>
      <p:pic>
        <p:nvPicPr>
          <p:cNvPr id="7" name="Content Placeholder 6" descr="A screenshot of a computer&#10;&#10;AI-generated content may be incorrect.">
            <a:extLst>
              <a:ext uri="{FF2B5EF4-FFF2-40B4-BE49-F238E27FC236}">
                <a16:creationId xmlns:a16="http://schemas.microsoft.com/office/drawing/2014/main" id="{81921120-C97C-A013-46E8-9B076A800FC0}"/>
              </a:ext>
            </a:extLst>
          </p:cNvPr>
          <p:cNvPicPr>
            <a:picLocks noGrp="1" noChangeAspect="1"/>
          </p:cNvPicPr>
          <p:nvPr>
            <p:ph idx="10"/>
          </p:nvPr>
        </p:nvPicPr>
        <p:blipFill>
          <a:blip r:embed="rId2"/>
          <a:stretch>
            <a:fillRect/>
          </a:stretch>
        </p:blipFill>
        <p:spPr>
          <a:xfrm>
            <a:off x="5890140" y="2054990"/>
            <a:ext cx="5237963" cy="2638086"/>
          </a:xfrm>
          <a:prstGeom prst="rect">
            <a:avLst/>
          </a:prstGeom>
        </p:spPr>
      </p:pic>
      <p:sp>
        <p:nvSpPr>
          <p:cNvPr id="6" name="TextBox 5">
            <a:extLst>
              <a:ext uri="{FF2B5EF4-FFF2-40B4-BE49-F238E27FC236}">
                <a16:creationId xmlns:a16="http://schemas.microsoft.com/office/drawing/2014/main" id="{B9D2B2C2-E609-3952-EA50-1809980C910E}"/>
              </a:ext>
            </a:extLst>
          </p:cNvPr>
          <p:cNvSpPr txBox="1"/>
          <p:nvPr/>
        </p:nvSpPr>
        <p:spPr>
          <a:xfrm>
            <a:off x="5880652" y="4803913"/>
            <a:ext cx="5748130"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a:latin typeface="Segoe UI"/>
                <a:cs typeface="Segoe UI"/>
              </a:rPr>
              <a:t>Data Loss Prevention policies were configured to detect sensitive content and alert users through UserCheck, helping to prevent unauthorized data exfiltration.</a:t>
            </a:r>
            <a:endParaRPr lang="en-US"/>
          </a:p>
          <a:p>
            <a:pPr algn="l"/>
            <a:endParaRPr lang="en-GB"/>
          </a:p>
        </p:txBody>
      </p:sp>
    </p:spTree>
    <p:extLst>
      <p:ext uri="{BB962C8B-B14F-4D97-AF65-F5344CB8AC3E}">
        <p14:creationId xmlns:p14="http://schemas.microsoft.com/office/powerpoint/2010/main" val="313211172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4B1B1F-C212-AF33-7F99-57F899758D7E}"/>
              </a:ext>
            </a:extLst>
          </p:cNvPr>
          <p:cNvSpPr>
            <a:spLocks noGrp="1"/>
          </p:cNvSpPr>
          <p:nvPr>
            <p:ph type="title"/>
          </p:nvPr>
        </p:nvSpPr>
        <p:spPr/>
        <p:txBody>
          <a:bodyPr/>
          <a:lstStyle/>
          <a:p>
            <a:r>
              <a:rPr lang="en-GB"/>
              <a:t>Quality of Service (QoS)</a:t>
            </a:r>
          </a:p>
        </p:txBody>
      </p:sp>
      <p:sp>
        <p:nvSpPr>
          <p:cNvPr id="3" name="Content Placeholder 2">
            <a:extLst>
              <a:ext uri="{FF2B5EF4-FFF2-40B4-BE49-F238E27FC236}">
                <a16:creationId xmlns:a16="http://schemas.microsoft.com/office/drawing/2014/main" id="{0B52D4A8-6B10-4557-EC10-A7613953C109}"/>
              </a:ext>
            </a:extLst>
          </p:cNvPr>
          <p:cNvSpPr>
            <a:spLocks noGrp="1"/>
          </p:cNvSpPr>
          <p:nvPr>
            <p:ph idx="1"/>
          </p:nvPr>
        </p:nvSpPr>
        <p:spPr>
          <a:xfrm>
            <a:off x="1167493" y="2003547"/>
            <a:ext cx="4663440" cy="2828613"/>
          </a:xfrm>
        </p:spPr>
        <p:txBody>
          <a:bodyPr vert="horz" lIns="91440" tIns="45720" rIns="91440" bIns="45720" rtlCol="0" anchor="t">
            <a:noAutofit/>
          </a:bodyPr>
          <a:lstStyle/>
          <a:p>
            <a:pPr marL="342900" indent="-342900">
              <a:buChar char="•"/>
            </a:pPr>
            <a:r>
              <a:rPr lang="en-GB"/>
              <a:t>To prioritise critical traffic and mange bandwidth usage across the network the QoS blade was enabled on A-GW.</a:t>
            </a:r>
          </a:p>
          <a:p>
            <a:pPr marL="342900" indent="-342900">
              <a:buChar char="•"/>
            </a:pPr>
            <a:r>
              <a:rPr lang="en-GB"/>
              <a:t>Rules were defined to guarantee bandwidth for essential services.</a:t>
            </a:r>
          </a:p>
          <a:p>
            <a:pPr marL="342900" indent="-342900">
              <a:buChar char="•"/>
            </a:pPr>
            <a:r>
              <a:rPr lang="en-GB"/>
              <a:t>QoS classes were configured with guaranteed and maximum bandwidth values.</a:t>
            </a:r>
          </a:p>
        </p:txBody>
      </p:sp>
      <p:sp>
        <p:nvSpPr>
          <p:cNvPr id="4" name="Footer Placeholder 3">
            <a:extLst>
              <a:ext uri="{FF2B5EF4-FFF2-40B4-BE49-F238E27FC236}">
                <a16:creationId xmlns:a16="http://schemas.microsoft.com/office/drawing/2014/main" id="{3BCCB2A2-A757-CEBB-BB0E-4ABC7A8BDA4B}"/>
              </a:ext>
            </a:extLst>
          </p:cNvPr>
          <p:cNvSpPr>
            <a:spLocks noGrp="1"/>
          </p:cNvSpPr>
          <p:nvPr>
            <p:ph type="ftr" sz="quarter" idx="3"/>
          </p:nvPr>
        </p:nvSpPr>
        <p:spPr/>
        <p:txBody>
          <a:bodyPr/>
          <a:lstStyle/>
          <a:p>
            <a:pPr rtl="0"/>
            <a:r>
              <a:rPr lang="en-GB" noProof="0"/>
              <a:t>PRESENTATION TITLE</a:t>
            </a:r>
          </a:p>
        </p:txBody>
      </p:sp>
      <p:sp>
        <p:nvSpPr>
          <p:cNvPr id="5" name="Slide Number Placeholder 4">
            <a:extLst>
              <a:ext uri="{FF2B5EF4-FFF2-40B4-BE49-F238E27FC236}">
                <a16:creationId xmlns:a16="http://schemas.microsoft.com/office/drawing/2014/main" id="{0C28FDE0-FD3E-9227-4D3B-466307137765}"/>
              </a:ext>
            </a:extLst>
          </p:cNvPr>
          <p:cNvSpPr>
            <a:spLocks noGrp="1"/>
          </p:cNvSpPr>
          <p:nvPr>
            <p:ph type="sldNum" sz="quarter" idx="4"/>
          </p:nvPr>
        </p:nvSpPr>
        <p:spPr/>
        <p:txBody>
          <a:bodyPr/>
          <a:lstStyle/>
          <a:p>
            <a:pPr rtl="0"/>
            <a:fld id="{294A09A9-5501-47C1-A89A-A340965A2BE2}" type="slidenum">
              <a:rPr lang="en-GB" noProof="0" smtClean="0"/>
              <a:pPr rtl="0"/>
              <a:t>36</a:t>
            </a:fld>
            <a:endParaRPr lang="en-GB" noProof="0"/>
          </a:p>
        </p:txBody>
      </p:sp>
      <p:pic>
        <p:nvPicPr>
          <p:cNvPr id="7" name="Content Placeholder 6" descr="A screenshot of a computer&#10;&#10;AI-generated content may be incorrect.">
            <a:extLst>
              <a:ext uri="{FF2B5EF4-FFF2-40B4-BE49-F238E27FC236}">
                <a16:creationId xmlns:a16="http://schemas.microsoft.com/office/drawing/2014/main" id="{70C57629-D8B1-6212-CD22-A2E25C0CD957}"/>
              </a:ext>
            </a:extLst>
          </p:cNvPr>
          <p:cNvPicPr>
            <a:picLocks noGrp="1" noChangeAspect="1"/>
          </p:cNvPicPr>
          <p:nvPr>
            <p:ph idx="10"/>
          </p:nvPr>
        </p:nvPicPr>
        <p:blipFill>
          <a:blip r:embed="rId2"/>
          <a:srcRect r="21881"/>
          <a:stretch>
            <a:fillRect/>
          </a:stretch>
        </p:blipFill>
        <p:spPr>
          <a:xfrm>
            <a:off x="5837352" y="2006779"/>
            <a:ext cx="3011636" cy="1939243"/>
          </a:xfrm>
          <a:prstGeom prst="rect">
            <a:avLst/>
          </a:prstGeom>
        </p:spPr>
      </p:pic>
      <p:pic>
        <p:nvPicPr>
          <p:cNvPr id="12" name="Picture 11" descr="A screenshot of a computer&#10;&#10;AI-generated content may be incorrect.">
            <a:extLst>
              <a:ext uri="{FF2B5EF4-FFF2-40B4-BE49-F238E27FC236}">
                <a16:creationId xmlns:a16="http://schemas.microsoft.com/office/drawing/2014/main" id="{CFB1EF99-49AB-A97F-3E34-957BB1A17F87}"/>
              </a:ext>
            </a:extLst>
          </p:cNvPr>
          <p:cNvPicPr>
            <a:picLocks noChangeAspect="1"/>
          </p:cNvPicPr>
          <p:nvPr/>
        </p:nvPicPr>
        <p:blipFill>
          <a:blip r:embed="rId3"/>
          <a:srcRect r="-406" b="16507"/>
          <a:stretch>
            <a:fillRect/>
          </a:stretch>
        </p:blipFill>
        <p:spPr>
          <a:xfrm>
            <a:off x="8854534" y="2003831"/>
            <a:ext cx="2986790" cy="1930865"/>
          </a:xfrm>
          <a:prstGeom prst="rect">
            <a:avLst/>
          </a:prstGeom>
        </p:spPr>
      </p:pic>
      <p:sp>
        <p:nvSpPr>
          <p:cNvPr id="6" name="TextBox 5">
            <a:extLst>
              <a:ext uri="{FF2B5EF4-FFF2-40B4-BE49-F238E27FC236}">
                <a16:creationId xmlns:a16="http://schemas.microsoft.com/office/drawing/2014/main" id="{3ADAB49D-369A-A90F-7A0B-149E1EC6B488}"/>
              </a:ext>
            </a:extLst>
          </p:cNvPr>
          <p:cNvSpPr txBox="1"/>
          <p:nvPr/>
        </p:nvSpPr>
        <p:spPr>
          <a:xfrm>
            <a:off x="5832771" y="4272237"/>
            <a:ext cx="5333999"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a:latin typeface="Segoe UI"/>
                <a:cs typeface="Segoe UI"/>
              </a:rPr>
              <a:t>QoS policies were implemented to prioritise critical applications and guarantee bandwidth for essential services, ensuring reliable network performance.</a:t>
            </a:r>
            <a:endParaRPr lang="en-US"/>
          </a:p>
          <a:p>
            <a:pPr algn="l"/>
            <a:endParaRPr lang="en-GB"/>
          </a:p>
        </p:txBody>
      </p:sp>
    </p:spTree>
    <p:extLst>
      <p:ext uri="{BB962C8B-B14F-4D97-AF65-F5344CB8AC3E}">
        <p14:creationId xmlns:p14="http://schemas.microsoft.com/office/powerpoint/2010/main" val="180023149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C80DD5-062C-A27F-A98C-9FED6D3E3831}"/>
              </a:ext>
            </a:extLst>
          </p:cNvPr>
          <p:cNvSpPr>
            <a:spLocks noGrp="1"/>
          </p:cNvSpPr>
          <p:nvPr>
            <p:ph type="ctrTitle"/>
          </p:nvPr>
        </p:nvSpPr>
        <p:spPr/>
        <p:txBody>
          <a:bodyPr/>
          <a:lstStyle/>
          <a:p>
            <a:r>
              <a:rPr lang="en-GB"/>
              <a:t>Monitoring</a:t>
            </a:r>
          </a:p>
        </p:txBody>
      </p:sp>
    </p:spTree>
    <p:extLst>
      <p:ext uri="{BB962C8B-B14F-4D97-AF65-F5344CB8AC3E}">
        <p14:creationId xmlns:p14="http://schemas.microsoft.com/office/powerpoint/2010/main" val="39120453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42F563-D65C-62C8-7A70-EB1FE0A2F171}"/>
              </a:ext>
            </a:extLst>
          </p:cNvPr>
          <p:cNvSpPr>
            <a:spLocks noGrp="1"/>
          </p:cNvSpPr>
          <p:nvPr>
            <p:ph type="title"/>
          </p:nvPr>
        </p:nvSpPr>
        <p:spPr/>
        <p:txBody>
          <a:bodyPr/>
          <a:lstStyle/>
          <a:p>
            <a:r>
              <a:rPr lang="en-GB"/>
              <a:t>Monitoring and Visibility -</a:t>
            </a:r>
            <a:r>
              <a:rPr lang="en-GB" err="1"/>
              <a:t>SmartEvent</a:t>
            </a:r>
          </a:p>
        </p:txBody>
      </p:sp>
      <p:sp>
        <p:nvSpPr>
          <p:cNvPr id="3" name="Subtitle 2">
            <a:extLst>
              <a:ext uri="{FF2B5EF4-FFF2-40B4-BE49-F238E27FC236}">
                <a16:creationId xmlns:a16="http://schemas.microsoft.com/office/drawing/2014/main" id="{104E8A5F-DCBD-3E51-2ED3-3FF5CE42C325}"/>
              </a:ext>
            </a:extLst>
          </p:cNvPr>
          <p:cNvSpPr>
            <a:spLocks noGrp="1"/>
          </p:cNvSpPr>
          <p:nvPr>
            <p:ph idx="1"/>
          </p:nvPr>
        </p:nvSpPr>
        <p:spPr>
          <a:xfrm>
            <a:off x="1167493" y="2003547"/>
            <a:ext cx="4663440" cy="3378946"/>
          </a:xfrm>
        </p:spPr>
        <p:txBody>
          <a:bodyPr vert="horz" lIns="91440" tIns="45720" rIns="91440" bIns="45720" rtlCol="0" anchor="t">
            <a:noAutofit/>
          </a:bodyPr>
          <a:lstStyle/>
          <a:p>
            <a:pPr>
              <a:buChar char="•"/>
            </a:pPr>
            <a:r>
              <a:rPr lang="en-GB" err="1">
                <a:ea typeface="+mn-lt"/>
                <a:cs typeface="+mn-lt"/>
              </a:rPr>
              <a:t>SmartEvent</a:t>
            </a:r>
            <a:r>
              <a:rPr lang="en-GB">
                <a:ea typeface="+mn-lt"/>
                <a:cs typeface="+mn-lt"/>
              </a:rPr>
              <a:t> was deployed to provide centralised monitoring and correlation across all security blades</a:t>
            </a:r>
            <a:endParaRPr lang="en-GB"/>
          </a:p>
          <a:p>
            <a:pPr>
              <a:buChar char="•"/>
            </a:pPr>
            <a:r>
              <a:rPr lang="en-GB">
                <a:ea typeface="+mn-lt"/>
                <a:cs typeface="+mn-lt"/>
              </a:rPr>
              <a:t>It was used to assess the effectiveness of the implemented policies</a:t>
            </a:r>
            <a:endParaRPr lang="en-GB"/>
          </a:p>
          <a:p>
            <a:pPr>
              <a:buChar char="•"/>
            </a:pPr>
            <a:r>
              <a:rPr lang="en-GB">
                <a:ea typeface="+mn-lt"/>
                <a:cs typeface="+mn-lt"/>
              </a:rPr>
              <a:t>In a production environment, it would support reporting, incident investigation and user activity monitoring</a:t>
            </a:r>
            <a:endParaRPr lang="en-GB"/>
          </a:p>
          <a:p>
            <a:endParaRPr lang="en-GB" sz="2400"/>
          </a:p>
        </p:txBody>
      </p:sp>
      <p:pic>
        <p:nvPicPr>
          <p:cNvPr id="5" name="Content Placeholder 4" descr="A screenshot of a computer&#10;&#10;AI-generated content may be incorrect.">
            <a:extLst>
              <a:ext uri="{FF2B5EF4-FFF2-40B4-BE49-F238E27FC236}">
                <a16:creationId xmlns:a16="http://schemas.microsoft.com/office/drawing/2014/main" id="{34C3A35C-2038-C2D3-9B5A-8716FA25CB66}"/>
              </a:ext>
            </a:extLst>
          </p:cNvPr>
          <p:cNvPicPr>
            <a:picLocks noGrp="1" noChangeAspect="1"/>
          </p:cNvPicPr>
          <p:nvPr>
            <p:ph idx="10"/>
          </p:nvPr>
        </p:nvPicPr>
        <p:blipFill>
          <a:blip r:embed="rId2"/>
          <a:stretch>
            <a:fillRect/>
          </a:stretch>
        </p:blipFill>
        <p:spPr>
          <a:xfrm>
            <a:off x="6283235" y="2008542"/>
            <a:ext cx="4663440" cy="2531825"/>
          </a:xfrm>
          <a:prstGeom prst="rect">
            <a:avLst/>
          </a:prstGeom>
        </p:spPr>
      </p:pic>
      <p:sp>
        <p:nvSpPr>
          <p:cNvPr id="4" name="TextBox 3">
            <a:extLst>
              <a:ext uri="{FF2B5EF4-FFF2-40B4-BE49-F238E27FC236}">
                <a16:creationId xmlns:a16="http://schemas.microsoft.com/office/drawing/2014/main" id="{C8035EE1-EEA3-84D3-B6D1-19DC22C9412B}"/>
              </a:ext>
            </a:extLst>
          </p:cNvPr>
          <p:cNvSpPr txBox="1"/>
          <p:nvPr/>
        </p:nvSpPr>
        <p:spPr>
          <a:xfrm>
            <a:off x="6162260" y="4687956"/>
            <a:ext cx="5333999"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err="1">
                <a:latin typeface="Segoe UI"/>
                <a:cs typeface="Segoe UI"/>
              </a:rPr>
              <a:t>SmartEvent</a:t>
            </a:r>
            <a:r>
              <a:rPr lang="en-GB" sz="1100">
                <a:latin typeface="Segoe UI"/>
                <a:cs typeface="Segoe UI"/>
              </a:rPr>
              <a:t> provides centralised monitoring and correlation of security events, supporting policy effectiveness review and incident investigation.</a:t>
            </a:r>
            <a:endParaRPr lang="en-US"/>
          </a:p>
          <a:p>
            <a:pPr algn="l"/>
            <a:endParaRPr lang="en-GB"/>
          </a:p>
        </p:txBody>
      </p:sp>
    </p:spTree>
    <p:extLst>
      <p:ext uri="{BB962C8B-B14F-4D97-AF65-F5344CB8AC3E}">
        <p14:creationId xmlns:p14="http://schemas.microsoft.com/office/powerpoint/2010/main" val="154110095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D6A77E-A477-9AB5-9422-7BE41E7E9F3B}"/>
              </a:ext>
            </a:extLst>
          </p:cNvPr>
          <p:cNvSpPr>
            <a:spLocks noGrp="1"/>
          </p:cNvSpPr>
          <p:nvPr>
            <p:ph type="ctrTitle"/>
          </p:nvPr>
        </p:nvSpPr>
        <p:spPr/>
        <p:txBody>
          <a:bodyPr/>
          <a:lstStyle/>
          <a:p>
            <a:r>
              <a:rPr lang="en-GB"/>
              <a:t>Troubleshooting</a:t>
            </a:r>
          </a:p>
        </p:txBody>
      </p:sp>
    </p:spTree>
    <p:extLst>
      <p:ext uri="{BB962C8B-B14F-4D97-AF65-F5344CB8AC3E}">
        <p14:creationId xmlns:p14="http://schemas.microsoft.com/office/powerpoint/2010/main" val="389089697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E6F9A4-FE44-9072-A6BA-6534C3E24986}"/>
              </a:ext>
            </a:extLst>
          </p:cNvPr>
          <p:cNvSpPr>
            <a:spLocks noGrp="1"/>
          </p:cNvSpPr>
          <p:nvPr>
            <p:ph type="title"/>
          </p:nvPr>
        </p:nvSpPr>
        <p:spPr/>
        <p:txBody>
          <a:bodyPr/>
          <a:lstStyle/>
          <a:p>
            <a:r>
              <a:rPr lang="en-GB"/>
              <a:t>Key Challenges</a:t>
            </a:r>
          </a:p>
        </p:txBody>
      </p:sp>
      <p:sp>
        <p:nvSpPr>
          <p:cNvPr id="3" name="Content Placeholder 2">
            <a:extLst>
              <a:ext uri="{FF2B5EF4-FFF2-40B4-BE49-F238E27FC236}">
                <a16:creationId xmlns:a16="http://schemas.microsoft.com/office/drawing/2014/main" id="{26E74BC1-BD9A-8160-4C30-12DCEDA173AB}"/>
              </a:ext>
            </a:extLst>
          </p:cNvPr>
          <p:cNvSpPr>
            <a:spLocks noGrp="1"/>
          </p:cNvSpPr>
          <p:nvPr>
            <p:ph idx="1"/>
          </p:nvPr>
        </p:nvSpPr>
        <p:spPr/>
        <p:txBody>
          <a:bodyPr vert="horz" lIns="91440" tIns="45720" rIns="91440" bIns="45720" rtlCol="0" anchor="t">
            <a:noAutofit/>
          </a:bodyPr>
          <a:lstStyle/>
          <a:p>
            <a:r>
              <a:rPr lang="en-GB"/>
              <a:t>Several technical challenges were encountered during the deployment, including:</a:t>
            </a:r>
          </a:p>
          <a:p>
            <a:pPr marL="457200" indent="-457200">
              <a:buChar char="•"/>
            </a:pPr>
            <a:r>
              <a:rPr lang="en-GB"/>
              <a:t>DHCP initially failed to provide a default gateway preventing client routing.</a:t>
            </a:r>
          </a:p>
          <a:p>
            <a:pPr marL="457200" indent="-457200">
              <a:buChar char="•"/>
            </a:pPr>
            <a:r>
              <a:rPr lang="en-GB"/>
              <a:t>A-GW lacked internet access which blocked updates.</a:t>
            </a:r>
          </a:p>
          <a:p>
            <a:pPr marL="457200" indent="-457200">
              <a:buChar char="•"/>
            </a:pPr>
            <a:r>
              <a:rPr lang="en-GB"/>
              <a:t>ClientS1 experienced time drift from the domain controller, leading to authentication issues and failed GPO updates.</a:t>
            </a:r>
          </a:p>
          <a:p>
            <a:pPr marL="457200" indent="-457200">
              <a:buChar char="•"/>
            </a:pPr>
            <a:r>
              <a:rPr lang="en-GB"/>
              <a:t>Establishing VPN connection between L-CD and S-DC.</a:t>
            </a:r>
          </a:p>
        </p:txBody>
      </p:sp>
      <p:sp>
        <p:nvSpPr>
          <p:cNvPr id="4" name="Footer Placeholder 3">
            <a:extLst>
              <a:ext uri="{FF2B5EF4-FFF2-40B4-BE49-F238E27FC236}">
                <a16:creationId xmlns:a16="http://schemas.microsoft.com/office/drawing/2014/main" id="{25F0BA5F-241D-DAB3-63C1-0E92DC0BCE2E}"/>
              </a:ext>
            </a:extLst>
          </p:cNvPr>
          <p:cNvSpPr>
            <a:spLocks noGrp="1"/>
          </p:cNvSpPr>
          <p:nvPr>
            <p:ph type="ftr" sz="quarter" idx="3"/>
          </p:nvPr>
        </p:nvSpPr>
        <p:spPr/>
        <p:txBody>
          <a:bodyPr/>
          <a:lstStyle/>
          <a:p>
            <a:pPr rtl="0"/>
            <a:r>
              <a:rPr lang="en-GB" noProof="0"/>
              <a:t>PRESENTATION TITLE</a:t>
            </a:r>
          </a:p>
        </p:txBody>
      </p:sp>
      <p:sp>
        <p:nvSpPr>
          <p:cNvPr id="5" name="Slide Number Placeholder 4">
            <a:extLst>
              <a:ext uri="{FF2B5EF4-FFF2-40B4-BE49-F238E27FC236}">
                <a16:creationId xmlns:a16="http://schemas.microsoft.com/office/drawing/2014/main" id="{161DC385-C88E-43AA-98BA-D5C573B0379D}"/>
              </a:ext>
            </a:extLst>
          </p:cNvPr>
          <p:cNvSpPr>
            <a:spLocks noGrp="1"/>
          </p:cNvSpPr>
          <p:nvPr>
            <p:ph type="sldNum" sz="quarter" idx="4"/>
          </p:nvPr>
        </p:nvSpPr>
        <p:spPr/>
        <p:txBody>
          <a:bodyPr/>
          <a:lstStyle/>
          <a:p>
            <a:pPr rtl="0"/>
            <a:fld id="{294A09A9-5501-47C1-A89A-A340965A2BE2}" type="slidenum">
              <a:rPr lang="en-GB" noProof="0" smtClean="0"/>
              <a:pPr rtl="0"/>
              <a:t>40</a:t>
            </a:fld>
            <a:endParaRPr lang="en-GB" noProof="0"/>
          </a:p>
        </p:txBody>
      </p:sp>
    </p:spTree>
    <p:extLst>
      <p:ext uri="{BB962C8B-B14F-4D97-AF65-F5344CB8AC3E}">
        <p14:creationId xmlns:p14="http://schemas.microsoft.com/office/powerpoint/2010/main" val="87148583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371844-5D3D-842C-D32C-7AACB0B2A7B8}"/>
              </a:ext>
            </a:extLst>
          </p:cNvPr>
          <p:cNvSpPr>
            <a:spLocks noGrp="1"/>
          </p:cNvSpPr>
          <p:nvPr>
            <p:ph type="title"/>
          </p:nvPr>
        </p:nvSpPr>
        <p:spPr/>
        <p:txBody>
          <a:bodyPr/>
          <a:lstStyle/>
          <a:p>
            <a:r>
              <a:rPr lang="en-GB"/>
              <a:t>Resolution Strategies</a:t>
            </a:r>
          </a:p>
        </p:txBody>
      </p:sp>
      <p:sp>
        <p:nvSpPr>
          <p:cNvPr id="3" name="Content Placeholder 2">
            <a:extLst>
              <a:ext uri="{FF2B5EF4-FFF2-40B4-BE49-F238E27FC236}">
                <a16:creationId xmlns:a16="http://schemas.microsoft.com/office/drawing/2014/main" id="{24E9D8BC-D5D4-7123-D39F-E44A9776A205}"/>
              </a:ext>
            </a:extLst>
          </p:cNvPr>
          <p:cNvSpPr>
            <a:spLocks noGrp="1"/>
          </p:cNvSpPr>
          <p:nvPr>
            <p:ph idx="1"/>
          </p:nvPr>
        </p:nvSpPr>
        <p:spPr/>
        <p:txBody>
          <a:bodyPr vert="horz" lIns="91440" tIns="45720" rIns="91440" bIns="45720" rtlCol="0" anchor="t">
            <a:noAutofit/>
          </a:bodyPr>
          <a:lstStyle/>
          <a:p>
            <a:pPr marL="457200" indent="-457200">
              <a:buChar char="•"/>
            </a:pPr>
            <a:r>
              <a:rPr lang="en-GB"/>
              <a:t>Developed a step-by-step troubleshooting plan to address issues related to DNS, DHCP, time sync and internet access.</a:t>
            </a:r>
          </a:p>
          <a:p>
            <a:pPr marL="457200" indent="-457200">
              <a:buChar char="•"/>
            </a:pPr>
            <a:r>
              <a:rPr lang="en-GB"/>
              <a:t>Used command-line tools to verify connectivity, services and configurations.</a:t>
            </a:r>
          </a:p>
          <a:p>
            <a:pPr marL="457200" indent="-457200">
              <a:buChar char="•"/>
            </a:pPr>
            <a:r>
              <a:rPr lang="en-GB"/>
              <a:t>Reviewed </a:t>
            </a:r>
            <a:r>
              <a:rPr lang="en-GB" err="1"/>
              <a:t>SmartLog</a:t>
            </a:r>
            <a:r>
              <a:rPr lang="en-GB"/>
              <a:t>, </a:t>
            </a:r>
            <a:r>
              <a:rPr lang="en-GB" err="1"/>
              <a:t>SmartEvent</a:t>
            </a:r>
            <a:r>
              <a:rPr lang="en-GB"/>
              <a:t> and Windows Event Viewer Logs to identify issues.</a:t>
            </a:r>
          </a:p>
          <a:p>
            <a:pPr marL="457200" indent="-457200">
              <a:buChar char="•"/>
            </a:pPr>
            <a:r>
              <a:rPr lang="en-GB"/>
              <a:t>Documented each issue and resolution to support auditing and future troubleshooting.</a:t>
            </a:r>
          </a:p>
        </p:txBody>
      </p:sp>
      <p:sp>
        <p:nvSpPr>
          <p:cNvPr id="4" name="Footer Placeholder 3">
            <a:extLst>
              <a:ext uri="{FF2B5EF4-FFF2-40B4-BE49-F238E27FC236}">
                <a16:creationId xmlns:a16="http://schemas.microsoft.com/office/drawing/2014/main" id="{A3ED0302-307D-E14B-0B7F-06B066BA9CF5}"/>
              </a:ext>
            </a:extLst>
          </p:cNvPr>
          <p:cNvSpPr>
            <a:spLocks noGrp="1"/>
          </p:cNvSpPr>
          <p:nvPr>
            <p:ph type="ftr" sz="quarter" idx="3"/>
          </p:nvPr>
        </p:nvSpPr>
        <p:spPr/>
        <p:txBody>
          <a:bodyPr/>
          <a:lstStyle/>
          <a:p>
            <a:pPr rtl="0"/>
            <a:r>
              <a:rPr lang="en-GB" noProof="0"/>
              <a:t>PRESENTATION TITLE</a:t>
            </a:r>
          </a:p>
        </p:txBody>
      </p:sp>
      <p:sp>
        <p:nvSpPr>
          <p:cNvPr id="5" name="Slide Number Placeholder 4">
            <a:extLst>
              <a:ext uri="{FF2B5EF4-FFF2-40B4-BE49-F238E27FC236}">
                <a16:creationId xmlns:a16="http://schemas.microsoft.com/office/drawing/2014/main" id="{166169B2-E9FC-3CAA-FCD7-B1D62A1C4861}"/>
              </a:ext>
            </a:extLst>
          </p:cNvPr>
          <p:cNvSpPr>
            <a:spLocks noGrp="1"/>
          </p:cNvSpPr>
          <p:nvPr>
            <p:ph type="sldNum" sz="quarter" idx="4"/>
          </p:nvPr>
        </p:nvSpPr>
        <p:spPr/>
        <p:txBody>
          <a:bodyPr/>
          <a:lstStyle/>
          <a:p>
            <a:pPr rtl="0"/>
            <a:fld id="{294A09A9-5501-47C1-A89A-A340965A2BE2}" type="slidenum">
              <a:rPr lang="en-GB" noProof="0" smtClean="0"/>
              <a:pPr rtl="0"/>
              <a:t>41</a:t>
            </a:fld>
            <a:endParaRPr lang="en-GB" noProof="0"/>
          </a:p>
        </p:txBody>
      </p:sp>
    </p:spTree>
    <p:extLst>
      <p:ext uri="{BB962C8B-B14F-4D97-AF65-F5344CB8AC3E}">
        <p14:creationId xmlns:p14="http://schemas.microsoft.com/office/powerpoint/2010/main" val="252010936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8B810E-BDE0-4AC5-F29F-EAB4B5282B26}"/>
              </a:ext>
            </a:extLst>
          </p:cNvPr>
          <p:cNvSpPr>
            <a:spLocks noGrp="1"/>
          </p:cNvSpPr>
          <p:nvPr>
            <p:ph type="title"/>
          </p:nvPr>
        </p:nvSpPr>
        <p:spPr/>
        <p:txBody>
          <a:bodyPr/>
          <a:lstStyle/>
          <a:p>
            <a:r>
              <a:rPr lang="en-GB"/>
              <a:t>DNS Issue</a:t>
            </a:r>
          </a:p>
        </p:txBody>
      </p:sp>
      <p:pic>
        <p:nvPicPr>
          <p:cNvPr id="9" name="Content Placeholder 8" descr="A screenshot of a computer&#10;&#10;AI-generated content may be incorrect.">
            <a:extLst>
              <a:ext uri="{FF2B5EF4-FFF2-40B4-BE49-F238E27FC236}">
                <a16:creationId xmlns:a16="http://schemas.microsoft.com/office/drawing/2014/main" id="{3DBC023B-D7CD-42E1-74B2-427AD79E0FC1}"/>
              </a:ext>
            </a:extLst>
          </p:cNvPr>
          <p:cNvPicPr>
            <a:picLocks noGrp="1" noChangeAspect="1"/>
          </p:cNvPicPr>
          <p:nvPr>
            <p:ph idx="1"/>
          </p:nvPr>
        </p:nvPicPr>
        <p:blipFill>
          <a:blip r:embed="rId2"/>
          <a:stretch>
            <a:fillRect/>
          </a:stretch>
        </p:blipFill>
        <p:spPr>
          <a:xfrm>
            <a:off x="3051253" y="1714853"/>
            <a:ext cx="4825737" cy="3770150"/>
          </a:xfrm>
          <a:prstGeom prst="rect">
            <a:avLst/>
          </a:prstGeom>
        </p:spPr>
      </p:pic>
      <p:sp>
        <p:nvSpPr>
          <p:cNvPr id="4" name="Footer Placeholder 3">
            <a:extLst>
              <a:ext uri="{FF2B5EF4-FFF2-40B4-BE49-F238E27FC236}">
                <a16:creationId xmlns:a16="http://schemas.microsoft.com/office/drawing/2014/main" id="{677C5DB7-B0F5-5DF9-4136-714D1A892FBF}"/>
              </a:ext>
            </a:extLst>
          </p:cNvPr>
          <p:cNvSpPr>
            <a:spLocks noGrp="1"/>
          </p:cNvSpPr>
          <p:nvPr>
            <p:ph type="ftr" sz="quarter" idx="3"/>
          </p:nvPr>
        </p:nvSpPr>
        <p:spPr/>
        <p:txBody>
          <a:bodyPr/>
          <a:lstStyle/>
          <a:p>
            <a:pPr rtl="0"/>
            <a:r>
              <a:rPr lang="en-GB" noProof="0"/>
              <a:t>PRESENTATION TITLE</a:t>
            </a:r>
          </a:p>
        </p:txBody>
      </p:sp>
      <p:sp>
        <p:nvSpPr>
          <p:cNvPr id="5" name="Slide Number Placeholder 4">
            <a:extLst>
              <a:ext uri="{FF2B5EF4-FFF2-40B4-BE49-F238E27FC236}">
                <a16:creationId xmlns:a16="http://schemas.microsoft.com/office/drawing/2014/main" id="{0DAA485F-BD19-EBFC-3337-2E1526E18866}"/>
              </a:ext>
            </a:extLst>
          </p:cNvPr>
          <p:cNvSpPr>
            <a:spLocks noGrp="1"/>
          </p:cNvSpPr>
          <p:nvPr>
            <p:ph type="sldNum" sz="quarter" idx="4"/>
          </p:nvPr>
        </p:nvSpPr>
        <p:spPr/>
        <p:txBody>
          <a:bodyPr/>
          <a:lstStyle/>
          <a:p>
            <a:pPr rtl="0"/>
            <a:fld id="{294A09A9-5501-47C1-A89A-A340965A2BE2}" type="slidenum">
              <a:rPr lang="en-GB" noProof="0" smtClean="0"/>
              <a:pPr rtl="0"/>
              <a:t>42</a:t>
            </a:fld>
            <a:endParaRPr lang="en-GB" noProof="0"/>
          </a:p>
        </p:txBody>
      </p:sp>
      <p:sp>
        <p:nvSpPr>
          <p:cNvPr id="8" name="TextBox 7">
            <a:extLst>
              <a:ext uri="{FF2B5EF4-FFF2-40B4-BE49-F238E27FC236}">
                <a16:creationId xmlns:a16="http://schemas.microsoft.com/office/drawing/2014/main" id="{A9B9060E-3130-3B06-98C1-0A3974F9C671}"/>
              </a:ext>
            </a:extLst>
          </p:cNvPr>
          <p:cNvSpPr txBox="1"/>
          <p:nvPr/>
        </p:nvSpPr>
        <p:spPr>
          <a:xfrm>
            <a:off x="2435087" y="5615608"/>
            <a:ext cx="5681869" cy="7189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a:latin typeface="Segoe UI"/>
                <a:cs typeface="Segoe UI"/>
              </a:rPr>
              <a:t>This screenshot highlights a DNS resolution failure where ClientS1 was unable to resolve external domains due to misconfigured DNS settings.</a:t>
            </a:r>
            <a:endParaRPr lang="en-US"/>
          </a:p>
          <a:p>
            <a:pPr algn="l"/>
            <a:endParaRPr lang="en-GB"/>
          </a:p>
        </p:txBody>
      </p:sp>
    </p:spTree>
    <p:extLst>
      <p:ext uri="{BB962C8B-B14F-4D97-AF65-F5344CB8AC3E}">
        <p14:creationId xmlns:p14="http://schemas.microsoft.com/office/powerpoint/2010/main" val="412982208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06DE3C-5494-B2A7-14AA-381906F580DC}"/>
              </a:ext>
            </a:extLst>
          </p:cNvPr>
          <p:cNvSpPr>
            <a:spLocks noGrp="1"/>
          </p:cNvSpPr>
          <p:nvPr>
            <p:ph type="title"/>
          </p:nvPr>
        </p:nvSpPr>
        <p:spPr/>
        <p:txBody>
          <a:bodyPr/>
          <a:lstStyle/>
          <a:p>
            <a:r>
              <a:rPr lang="en-GB"/>
              <a:t>DNS Troubleshooting Summary</a:t>
            </a:r>
            <a:endParaRPr lang="en-US"/>
          </a:p>
        </p:txBody>
      </p:sp>
      <p:sp>
        <p:nvSpPr>
          <p:cNvPr id="4" name="Footer Placeholder 3">
            <a:extLst>
              <a:ext uri="{FF2B5EF4-FFF2-40B4-BE49-F238E27FC236}">
                <a16:creationId xmlns:a16="http://schemas.microsoft.com/office/drawing/2014/main" id="{00E1D38E-A0FA-3693-60C9-ED2D83889C37}"/>
              </a:ext>
            </a:extLst>
          </p:cNvPr>
          <p:cNvSpPr>
            <a:spLocks noGrp="1"/>
          </p:cNvSpPr>
          <p:nvPr>
            <p:ph type="ftr" sz="quarter" idx="3"/>
          </p:nvPr>
        </p:nvSpPr>
        <p:spPr/>
        <p:txBody>
          <a:bodyPr/>
          <a:lstStyle/>
          <a:p>
            <a:pPr rtl="0"/>
            <a:r>
              <a:rPr lang="en-GB" noProof="0"/>
              <a:t>PRESENTATION TITLE</a:t>
            </a:r>
          </a:p>
        </p:txBody>
      </p:sp>
      <p:sp>
        <p:nvSpPr>
          <p:cNvPr id="5" name="Slide Number Placeholder 4">
            <a:extLst>
              <a:ext uri="{FF2B5EF4-FFF2-40B4-BE49-F238E27FC236}">
                <a16:creationId xmlns:a16="http://schemas.microsoft.com/office/drawing/2014/main" id="{0A162109-F794-A02E-0E6B-94FD6B0C18F5}"/>
              </a:ext>
            </a:extLst>
          </p:cNvPr>
          <p:cNvSpPr>
            <a:spLocks noGrp="1"/>
          </p:cNvSpPr>
          <p:nvPr>
            <p:ph type="sldNum" sz="quarter" idx="4"/>
          </p:nvPr>
        </p:nvSpPr>
        <p:spPr/>
        <p:txBody>
          <a:bodyPr/>
          <a:lstStyle/>
          <a:p>
            <a:pPr rtl="0"/>
            <a:fld id="{294A09A9-5501-47C1-A89A-A340965A2BE2}" type="slidenum">
              <a:rPr lang="en-GB" noProof="0" smtClean="0"/>
              <a:pPr rtl="0"/>
              <a:t>43</a:t>
            </a:fld>
            <a:endParaRPr lang="en-GB" noProof="0"/>
          </a:p>
        </p:txBody>
      </p:sp>
      <p:graphicFrame>
        <p:nvGraphicFramePr>
          <p:cNvPr id="9" name="Table 8">
            <a:extLst>
              <a:ext uri="{FF2B5EF4-FFF2-40B4-BE49-F238E27FC236}">
                <a16:creationId xmlns:a16="http://schemas.microsoft.com/office/drawing/2014/main" id="{F6721A41-53CC-B6A3-8D88-4996B17F2253}"/>
              </a:ext>
            </a:extLst>
          </p:cNvPr>
          <p:cNvGraphicFramePr>
            <a:graphicFrameLocks noGrp="1"/>
          </p:cNvGraphicFramePr>
          <p:nvPr>
            <p:extLst>
              <p:ext uri="{D42A27DB-BD31-4B8C-83A1-F6EECF244321}">
                <p14:modId xmlns:p14="http://schemas.microsoft.com/office/powerpoint/2010/main" val="4261586285"/>
              </p:ext>
            </p:extLst>
          </p:nvPr>
        </p:nvGraphicFramePr>
        <p:xfrm>
          <a:off x="1175288" y="1937288"/>
          <a:ext cx="9816747" cy="3952500"/>
        </p:xfrm>
        <a:graphic>
          <a:graphicData uri="http://schemas.openxmlformats.org/drawingml/2006/table">
            <a:tbl>
              <a:tblPr firstRow="1" bandRow="1">
                <a:tableStyleId>{5C22544A-7EE6-4342-B048-85BDC9FD1C3A}</a:tableStyleId>
              </a:tblPr>
              <a:tblGrid>
                <a:gridCol w="2165184">
                  <a:extLst>
                    <a:ext uri="{9D8B030D-6E8A-4147-A177-3AD203B41FA5}">
                      <a16:colId xmlns:a16="http://schemas.microsoft.com/office/drawing/2014/main" val="834467852"/>
                    </a:ext>
                  </a:extLst>
                </a:gridCol>
                <a:gridCol w="7651563">
                  <a:extLst>
                    <a:ext uri="{9D8B030D-6E8A-4147-A177-3AD203B41FA5}">
                      <a16:colId xmlns:a16="http://schemas.microsoft.com/office/drawing/2014/main" val="1226545590"/>
                    </a:ext>
                  </a:extLst>
                </a:gridCol>
              </a:tblGrid>
              <a:tr h="393765">
                <a:tc>
                  <a:txBody>
                    <a:bodyPr/>
                    <a:lstStyle/>
                    <a:p>
                      <a:r>
                        <a:rPr lang="en-GB"/>
                        <a:t>Category</a:t>
                      </a:r>
                    </a:p>
                  </a:txBody>
                  <a:tcPr/>
                </a:tc>
                <a:tc>
                  <a:txBody>
                    <a:bodyPr/>
                    <a:lstStyle/>
                    <a:p>
                      <a:r>
                        <a:rPr lang="en-GB"/>
                        <a:t>Details</a:t>
                      </a:r>
                    </a:p>
                  </a:txBody>
                  <a:tcPr/>
                </a:tc>
                <a:extLst>
                  <a:ext uri="{0D108BD9-81ED-4DB2-BD59-A6C34878D82A}">
                    <a16:rowId xmlns:a16="http://schemas.microsoft.com/office/drawing/2014/main" val="362170966"/>
                  </a:ext>
                </a:extLst>
              </a:tr>
              <a:tr h="393765">
                <a:tc>
                  <a:txBody>
                    <a:bodyPr/>
                    <a:lstStyle/>
                    <a:p>
                      <a:r>
                        <a:rPr lang="en-GB"/>
                        <a:t>Initial Issue</a:t>
                      </a:r>
                    </a:p>
                  </a:txBody>
                  <a:tcPr/>
                </a:tc>
                <a:tc>
                  <a:txBody>
                    <a:bodyPr/>
                    <a:lstStyle/>
                    <a:p>
                      <a:r>
                        <a:rPr lang="en-GB"/>
                        <a:t>ClientS1 unable to resolve external domain names (e.g. www.google.com)</a:t>
                      </a:r>
                    </a:p>
                  </a:txBody>
                  <a:tcPr/>
                </a:tc>
                <a:extLst>
                  <a:ext uri="{0D108BD9-81ED-4DB2-BD59-A6C34878D82A}">
                    <a16:rowId xmlns:a16="http://schemas.microsoft.com/office/drawing/2014/main" val="2858897686"/>
                  </a:ext>
                </a:extLst>
              </a:tr>
              <a:tr h="393765">
                <a:tc>
                  <a:txBody>
                    <a:bodyPr/>
                    <a:lstStyle/>
                    <a:p>
                      <a:r>
                        <a:rPr lang="en-GB"/>
                        <a:t>Root Causes</a:t>
                      </a:r>
                    </a:p>
                  </a:txBody>
                  <a:tcPr/>
                </a:tc>
                <a:tc>
                  <a:txBody>
                    <a:bodyPr/>
                    <a:lstStyle/>
                    <a:p>
                      <a:pPr marL="285750" indent="-285750">
                        <a:buFont typeface="Arial"/>
                        <a:buChar char="•"/>
                      </a:pPr>
                      <a:r>
                        <a:rPr lang="en-GB"/>
                        <a:t>No DNS forwarder on S-DC</a:t>
                      </a:r>
                    </a:p>
                    <a:p>
                      <a:pPr marL="285750" lvl="0" indent="-285750">
                        <a:buFont typeface="Arial"/>
                        <a:buChar char="•"/>
                      </a:pPr>
                      <a:r>
                        <a:rPr lang="en-GB"/>
                        <a:t>NAT rule blocked outbound DNS (UDP/53)</a:t>
                      </a:r>
                    </a:p>
                    <a:p>
                      <a:pPr marL="285750" lvl="0" indent="-285750">
                        <a:buFont typeface="Arial"/>
                        <a:buChar char="•"/>
                      </a:pPr>
                      <a:r>
                        <a:rPr lang="en-GB"/>
                        <a:t>ClientS1 not using S-DC for DNS</a:t>
                      </a:r>
                    </a:p>
                    <a:p>
                      <a:pPr marL="285750" lvl="0" indent="-285750">
                        <a:buFont typeface="Arial"/>
                        <a:buChar char="•"/>
                      </a:pPr>
                      <a:r>
                        <a:rPr lang="en-GB"/>
                        <a:t>Missing A record in DNS zone</a:t>
                      </a:r>
                    </a:p>
                  </a:txBody>
                  <a:tcPr/>
                </a:tc>
                <a:extLst>
                  <a:ext uri="{0D108BD9-81ED-4DB2-BD59-A6C34878D82A}">
                    <a16:rowId xmlns:a16="http://schemas.microsoft.com/office/drawing/2014/main" val="2964139875"/>
                  </a:ext>
                </a:extLst>
              </a:tr>
              <a:tr h="393765">
                <a:tc>
                  <a:txBody>
                    <a:bodyPr/>
                    <a:lstStyle/>
                    <a:p>
                      <a:r>
                        <a:rPr lang="en-GB"/>
                        <a:t>Actions take</a:t>
                      </a:r>
                    </a:p>
                  </a:txBody>
                  <a:tcPr/>
                </a:tc>
                <a:tc>
                  <a:txBody>
                    <a:bodyPr/>
                    <a:lstStyle/>
                    <a:p>
                      <a:pPr marL="285750" indent="-285750">
                        <a:buFont typeface="Arial"/>
                        <a:buChar char="•"/>
                      </a:pPr>
                      <a:r>
                        <a:rPr lang="en-GB"/>
                        <a:t>Configured DNS forwarding to 8.8.8.8</a:t>
                      </a:r>
                    </a:p>
                    <a:p>
                      <a:pPr marL="285750" lvl="0" indent="-285750">
                        <a:buFont typeface="Arial"/>
                        <a:buChar char="•"/>
                      </a:pPr>
                      <a:r>
                        <a:rPr lang="en-GB"/>
                        <a:t>Allowed DNS to hid NAT</a:t>
                      </a:r>
                    </a:p>
                    <a:p>
                      <a:pPr marL="285750" lvl="0" indent="-285750">
                        <a:buFont typeface="Arial"/>
                        <a:buChar char="•"/>
                      </a:pPr>
                      <a:r>
                        <a:rPr lang="en-GB"/>
                        <a:t>Verified ClienS1 DNS setting</a:t>
                      </a:r>
                    </a:p>
                    <a:p>
                      <a:pPr marL="285750" lvl="0" indent="-285750">
                        <a:buFont typeface="Arial"/>
                        <a:buChar char="•"/>
                      </a:pPr>
                      <a:r>
                        <a:rPr lang="en-GB"/>
                        <a:t>Populated DNS zone with A record</a:t>
                      </a:r>
                    </a:p>
                  </a:txBody>
                  <a:tcPr/>
                </a:tc>
                <a:extLst>
                  <a:ext uri="{0D108BD9-81ED-4DB2-BD59-A6C34878D82A}">
                    <a16:rowId xmlns:a16="http://schemas.microsoft.com/office/drawing/2014/main" val="3863557821"/>
                  </a:ext>
                </a:extLst>
              </a:tr>
              <a:tr h="393765">
                <a:tc>
                  <a:txBody>
                    <a:bodyPr/>
                    <a:lstStyle/>
                    <a:p>
                      <a:r>
                        <a:rPr lang="en-GB"/>
                        <a:t>Verification</a:t>
                      </a:r>
                    </a:p>
                  </a:txBody>
                  <a:tcPr/>
                </a:tc>
                <a:tc>
                  <a:txBody>
                    <a:bodyPr/>
                    <a:lstStyle/>
                    <a:p>
                      <a:r>
                        <a:rPr lang="en-GB"/>
                        <a:t>Used </a:t>
                      </a:r>
                      <a:r>
                        <a:rPr lang="en-GB" err="1"/>
                        <a:t>nslookup</a:t>
                      </a:r>
                      <a:r>
                        <a:rPr lang="en-GB"/>
                        <a:t> and ping to confirm internal and external name resolution</a:t>
                      </a:r>
                    </a:p>
                  </a:txBody>
                  <a:tcPr/>
                </a:tc>
                <a:extLst>
                  <a:ext uri="{0D108BD9-81ED-4DB2-BD59-A6C34878D82A}">
                    <a16:rowId xmlns:a16="http://schemas.microsoft.com/office/drawing/2014/main" val="1852203223"/>
                  </a:ext>
                </a:extLst>
              </a:tr>
              <a:tr h="393765">
                <a:tc>
                  <a:txBody>
                    <a:bodyPr/>
                    <a:lstStyle/>
                    <a:p>
                      <a:r>
                        <a:rPr lang="en-GB"/>
                        <a:t>Outcome </a:t>
                      </a:r>
                    </a:p>
                  </a:txBody>
                  <a:tcPr/>
                </a:tc>
                <a:tc>
                  <a:txBody>
                    <a:bodyPr/>
                    <a:lstStyle/>
                    <a:p>
                      <a:r>
                        <a:rPr lang="en-GB"/>
                        <a:t>DNS </a:t>
                      </a:r>
                      <a:r>
                        <a:rPr lang="en-GB" err="1"/>
                        <a:t>rolution</a:t>
                      </a:r>
                      <a:r>
                        <a:rPr lang="en-GB"/>
                        <a:t> functional for both internal and external domain.</a:t>
                      </a:r>
                    </a:p>
                  </a:txBody>
                  <a:tcPr/>
                </a:tc>
                <a:extLst>
                  <a:ext uri="{0D108BD9-81ED-4DB2-BD59-A6C34878D82A}">
                    <a16:rowId xmlns:a16="http://schemas.microsoft.com/office/drawing/2014/main" val="4032454552"/>
                  </a:ext>
                </a:extLst>
              </a:tr>
            </a:tbl>
          </a:graphicData>
        </a:graphic>
      </p:graphicFrame>
    </p:spTree>
    <p:extLst>
      <p:ext uri="{BB962C8B-B14F-4D97-AF65-F5344CB8AC3E}">
        <p14:creationId xmlns:p14="http://schemas.microsoft.com/office/powerpoint/2010/main" val="335446351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3BE342-BC39-F97D-C63F-EAAA51EF8C68}"/>
              </a:ext>
            </a:extLst>
          </p:cNvPr>
          <p:cNvSpPr>
            <a:spLocks noGrp="1"/>
          </p:cNvSpPr>
          <p:nvPr>
            <p:ph type="title"/>
          </p:nvPr>
        </p:nvSpPr>
        <p:spPr>
          <a:xfrm>
            <a:off x="1167492" y="381000"/>
            <a:ext cx="9779183" cy="1325563"/>
          </a:xfrm>
        </p:spPr>
        <p:txBody>
          <a:bodyPr anchor="b">
            <a:normAutofit/>
          </a:bodyPr>
          <a:lstStyle/>
          <a:p>
            <a:r>
              <a:rPr lang="en-GB"/>
              <a:t>DNS Verification</a:t>
            </a:r>
          </a:p>
        </p:txBody>
      </p:sp>
      <p:pic>
        <p:nvPicPr>
          <p:cNvPr id="6" name="Content Placeholder 5" descr="A screenshot of a computer&#10;&#10;AI-generated content may be incorrect.">
            <a:extLst>
              <a:ext uri="{FF2B5EF4-FFF2-40B4-BE49-F238E27FC236}">
                <a16:creationId xmlns:a16="http://schemas.microsoft.com/office/drawing/2014/main" id="{4C2E9C89-EE1E-1803-C764-FB494F4220E4}"/>
              </a:ext>
            </a:extLst>
          </p:cNvPr>
          <p:cNvPicPr>
            <a:picLocks noGrp="1" noChangeAspect="1"/>
          </p:cNvPicPr>
          <p:nvPr>
            <p:ph idx="1"/>
          </p:nvPr>
        </p:nvPicPr>
        <p:blipFill>
          <a:blip r:embed="rId2"/>
          <a:stretch>
            <a:fillRect/>
          </a:stretch>
        </p:blipFill>
        <p:spPr>
          <a:xfrm>
            <a:off x="2686036" y="2027852"/>
            <a:ext cx="5174669" cy="2814641"/>
          </a:xfrm>
          <a:prstGeom prst="rect">
            <a:avLst/>
          </a:prstGeom>
          <a:noFill/>
        </p:spPr>
      </p:pic>
      <p:sp>
        <p:nvSpPr>
          <p:cNvPr id="4" name="Footer Placeholder 3">
            <a:extLst>
              <a:ext uri="{FF2B5EF4-FFF2-40B4-BE49-F238E27FC236}">
                <a16:creationId xmlns:a16="http://schemas.microsoft.com/office/drawing/2014/main" id="{AEF7843F-A256-0349-6D53-0DB328974D13}"/>
              </a:ext>
            </a:extLst>
          </p:cNvPr>
          <p:cNvSpPr>
            <a:spLocks noGrp="1"/>
          </p:cNvSpPr>
          <p:nvPr>
            <p:ph type="ftr" sz="quarter" idx="3"/>
          </p:nvPr>
        </p:nvSpPr>
        <p:spPr>
          <a:xfrm>
            <a:off x="4038600" y="6356350"/>
            <a:ext cx="4114800" cy="365125"/>
          </a:xfrm>
        </p:spPr>
        <p:txBody>
          <a:bodyPr anchor="ctr">
            <a:normAutofit/>
          </a:bodyPr>
          <a:lstStyle/>
          <a:p>
            <a:pPr rtl="0">
              <a:spcAft>
                <a:spcPts val="600"/>
              </a:spcAft>
            </a:pPr>
            <a:r>
              <a:rPr lang="en-GB" noProof="0"/>
              <a:t>PRESENTATION TITLE</a:t>
            </a:r>
          </a:p>
        </p:txBody>
      </p:sp>
      <p:sp>
        <p:nvSpPr>
          <p:cNvPr id="5" name="Slide Number Placeholder 4">
            <a:extLst>
              <a:ext uri="{FF2B5EF4-FFF2-40B4-BE49-F238E27FC236}">
                <a16:creationId xmlns:a16="http://schemas.microsoft.com/office/drawing/2014/main" id="{8CD3E3DA-0F56-A936-546D-20602103A78E}"/>
              </a:ext>
            </a:extLst>
          </p:cNvPr>
          <p:cNvSpPr>
            <a:spLocks noGrp="1"/>
          </p:cNvSpPr>
          <p:nvPr>
            <p:ph type="sldNum" sz="quarter" idx="4"/>
          </p:nvPr>
        </p:nvSpPr>
        <p:spPr>
          <a:xfrm>
            <a:off x="10153276" y="6356350"/>
            <a:ext cx="1657723" cy="365125"/>
          </a:xfrm>
        </p:spPr>
        <p:txBody>
          <a:bodyPr anchor="ctr">
            <a:normAutofit/>
          </a:bodyPr>
          <a:lstStyle/>
          <a:p>
            <a:pPr rtl="0">
              <a:spcAft>
                <a:spcPts val="600"/>
              </a:spcAft>
            </a:pPr>
            <a:fld id="{294A09A9-5501-47C1-A89A-A340965A2BE2}" type="slidenum">
              <a:rPr lang="en-GB" noProof="0" smtClean="0"/>
              <a:pPr rtl="0">
                <a:spcAft>
                  <a:spcPts val="600"/>
                </a:spcAft>
              </a:pPr>
              <a:t>44</a:t>
            </a:fld>
            <a:endParaRPr lang="en-GB" noProof="0"/>
          </a:p>
        </p:txBody>
      </p:sp>
      <p:sp>
        <p:nvSpPr>
          <p:cNvPr id="3" name="TextBox 2">
            <a:extLst>
              <a:ext uri="{FF2B5EF4-FFF2-40B4-BE49-F238E27FC236}">
                <a16:creationId xmlns:a16="http://schemas.microsoft.com/office/drawing/2014/main" id="{DDC8561B-CE13-FBA5-1AFB-7CC8CA546210}"/>
              </a:ext>
            </a:extLst>
          </p:cNvPr>
          <p:cNvSpPr txBox="1"/>
          <p:nvPr/>
        </p:nvSpPr>
        <p:spPr>
          <a:xfrm>
            <a:off x="1921564" y="5284304"/>
            <a:ext cx="7123043" cy="72886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a:latin typeface="Segoe UI"/>
                <a:cs typeface="Segoe UI"/>
              </a:rPr>
              <a:t>Successful DNS resolution confirms that corrective actions restored both internal and external name resolution functionality.</a:t>
            </a:r>
            <a:endParaRPr lang="en-US"/>
          </a:p>
          <a:p>
            <a:pPr algn="l"/>
            <a:endParaRPr lang="en-GB"/>
          </a:p>
        </p:txBody>
      </p:sp>
    </p:spTree>
    <p:extLst>
      <p:ext uri="{BB962C8B-B14F-4D97-AF65-F5344CB8AC3E}">
        <p14:creationId xmlns:p14="http://schemas.microsoft.com/office/powerpoint/2010/main" val="320847641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C17910-83BD-40FE-E34B-555E066DFF4E}"/>
              </a:ext>
            </a:extLst>
          </p:cNvPr>
          <p:cNvSpPr>
            <a:spLocks noGrp="1"/>
          </p:cNvSpPr>
          <p:nvPr>
            <p:ph type="title"/>
          </p:nvPr>
        </p:nvSpPr>
        <p:spPr/>
        <p:txBody>
          <a:bodyPr/>
          <a:lstStyle/>
          <a:p>
            <a:r>
              <a:rPr lang="en-GB"/>
              <a:t>DHCP Issue</a:t>
            </a:r>
          </a:p>
        </p:txBody>
      </p:sp>
      <p:pic>
        <p:nvPicPr>
          <p:cNvPr id="9" name="Content Placeholder 8" descr="A screenshot of a computer program&#10;&#10;AI-generated content may be incorrect.">
            <a:extLst>
              <a:ext uri="{FF2B5EF4-FFF2-40B4-BE49-F238E27FC236}">
                <a16:creationId xmlns:a16="http://schemas.microsoft.com/office/drawing/2014/main" id="{F29E5D58-3255-7224-4810-708F25520421}"/>
              </a:ext>
            </a:extLst>
          </p:cNvPr>
          <p:cNvPicPr>
            <a:picLocks noGrp="1" noChangeAspect="1"/>
          </p:cNvPicPr>
          <p:nvPr>
            <p:ph idx="1"/>
          </p:nvPr>
        </p:nvPicPr>
        <p:blipFill>
          <a:blip r:embed="rId2"/>
          <a:stretch>
            <a:fillRect/>
          </a:stretch>
        </p:blipFill>
        <p:spPr>
          <a:xfrm>
            <a:off x="2549613" y="1808349"/>
            <a:ext cx="5602135" cy="3249512"/>
          </a:xfrm>
          <a:prstGeom prst="rect">
            <a:avLst/>
          </a:prstGeom>
        </p:spPr>
      </p:pic>
      <p:sp>
        <p:nvSpPr>
          <p:cNvPr id="4" name="Footer Placeholder 3">
            <a:extLst>
              <a:ext uri="{FF2B5EF4-FFF2-40B4-BE49-F238E27FC236}">
                <a16:creationId xmlns:a16="http://schemas.microsoft.com/office/drawing/2014/main" id="{6874BD24-6970-2382-0D9B-FDCE08CB4D73}"/>
              </a:ext>
            </a:extLst>
          </p:cNvPr>
          <p:cNvSpPr>
            <a:spLocks noGrp="1"/>
          </p:cNvSpPr>
          <p:nvPr>
            <p:ph type="ftr" sz="quarter" idx="3"/>
          </p:nvPr>
        </p:nvSpPr>
        <p:spPr/>
        <p:txBody>
          <a:bodyPr/>
          <a:lstStyle/>
          <a:p>
            <a:pPr rtl="0"/>
            <a:r>
              <a:rPr lang="en-GB" noProof="0"/>
              <a:t>PRESENTATION TITLE</a:t>
            </a:r>
          </a:p>
        </p:txBody>
      </p:sp>
      <p:sp>
        <p:nvSpPr>
          <p:cNvPr id="5" name="Slide Number Placeholder 4">
            <a:extLst>
              <a:ext uri="{FF2B5EF4-FFF2-40B4-BE49-F238E27FC236}">
                <a16:creationId xmlns:a16="http://schemas.microsoft.com/office/drawing/2014/main" id="{79126EF7-22F0-81E6-57F5-F5974BB77513}"/>
              </a:ext>
            </a:extLst>
          </p:cNvPr>
          <p:cNvSpPr>
            <a:spLocks noGrp="1"/>
          </p:cNvSpPr>
          <p:nvPr>
            <p:ph type="sldNum" sz="quarter" idx="4"/>
          </p:nvPr>
        </p:nvSpPr>
        <p:spPr/>
        <p:txBody>
          <a:bodyPr/>
          <a:lstStyle/>
          <a:p>
            <a:pPr rtl="0"/>
            <a:fld id="{294A09A9-5501-47C1-A89A-A340965A2BE2}" type="slidenum">
              <a:rPr lang="en-GB" noProof="0" smtClean="0"/>
              <a:pPr rtl="0"/>
              <a:t>45</a:t>
            </a:fld>
            <a:endParaRPr lang="en-GB" noProof="0"/>
          </a:p>
        </p:txBody>
      </p:sp>
      <p:sp>
        <p:nvSpPr>
          <p:cNvPr id="24" name="TextBox 23">
            <a:extLst>
              <a:ext uri="{FF2B5EF4-FFF2-40B4-BE49-F238E27FC236}">
                <a16:creationId xmlns:a16="http://schemas.microsoft.com/office/drawing/2014/main" id="{34F499A4-702D-EE80-730F-261F1E479C22}"/>
              </a:ext>
            </a:extLst>
          </p:cNvPr>
          <p:cNvSpPr txBox="1"/>
          <p:nvPr/>
        </p:nvSpPr>
        <p:spPr>
          <a:xfrm>
            <a:off x="2302565" y="5284304"/>
            <a:ext cx="6543260"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a:latin typeface="Segoe UI"/>
                <a:cs typeface="Segoe UI"/>
              </a:rPr>
              <a:t>The output shows a DHCP failure where the client did not receive a default gateway, preventing outbound network connectivity.</a:t>
            </a:r>
            <a:endParaRPr lang="en-US"/>
          </a:p>
          <a:p>
            <a:pPr algn="l"/>
            <a:endParaRPr lang="en-GB"/>
          </a:p>
        </p:txBody>
      </p:sp>
    </p:spTree>
    <p:extLst>
      <p:ext uri="{BB962C8B-B14F-4D97-AF65-F5344CB8AC3E}">
        <p14:creationId xmlns:p14="http://schemas.microsoft.com/office/powerpoint/2010/main" val="132366504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5FF263-3DBF-1217-C37B-75830A48FDE1}"/>
              </a:ext>
            </a:extLst>
          </p:cNvPr>
          <p:cNvSpPr>
            <a:spLocks noGrp="1"/>
          </p:cNvSpPr>
          <p:nvPr>
            <p:ph type="title"/>
          </p:nvPr>
        </p:nvSpPr>
        <p:spPr/>
        <p:txBody>
          <a:bodyPr/>
          <a:lstStyle/>
          <a:p>
            <a:r>
              <a:rPr lang="en-GB"/>
              <a:t>DHCP Troubleshooting Summary</a:t>
            </a:r>
          </a:p>
        </p:txBody>
      </p:sp>
      <p:graphicFrame>
        <p:nvGraphicFramePr>
          <p:cNvPr id="6" name="Content Placeholder 5">
            <a:extLst>
              <a:ext uri="{FF2B5EF4-FFF2-40B4-BE49-F238E27FC236}">
                <a16:creationId xmlns:a16="http://schemas.microsoft.com/office/drawing/2014/main" id="{7DA1499D-9CE5-9C3B-CA11-CAF2B5607F41}"/>
              </a:ext>
            </a:extLst>
          </p:cNvPr>
          <p:cNvGraphicFramePr>
            <a:graphicFrameLocks noGrp="1"/>
          </p:cNvGraphicFramePr>
          <p:nvPr>
            <p:ph idx="1"/>
            <p:extLst>
              <p:ext uri="{D42A27DB-BD31-4B8C-83A1-F6EECF244321}">
                <p14:modId xmlns:p14="http://schemas.microsoft.com/office/powerpoint/2010/main" val="3027624901"/>
              </p:ext>
            </p:extLst>
          </p:nvPr>
        </p:nvGraphicFramePr>
        <p:xfrm>
          <a:off x="1166813" y="2087563"/>
          <a:ext cx="9780584" cy="3581400"/>
        </p:xfrm>
        <a:graphic>
          <a:graphicData uri="http://schemas.openxmlformats.org/drawingml/2006/table">
            <a:tbl>
              <a:tblPr firstRow="1" bandRow="1">
                <a:tableStyleId>{5C22544A-7EE6-4342-B048-85BDC9FD1C3A}</a:tableStyleId>
              </a:tblPr>
              <a:tblGrid>
                <a:gridCol w="2810655">
                  <a:extLst>
                    <a:ext uri="{9D8B030D-6E8A-4147-A177-3AD203B41FA5}">
                      <a16:colId xmlns:a16="http://schemas.microsoft.com/office/drawing/2014/main" val="3489233388"/>
                    </a:ext>
                  </a:extLst>
                </a:gridCol>
                <a:gridCol w="6969929">
                  <a:extLst>
                    <a:ext uri="{9D8B030D-6E8A-4147-A177-3AD203B41FA5}">
                      <a16:colId xmlns:a16="http://schemas.microsoft.com/office/drawing/2014/main" val="1476090155"/>
                    </a:ext>
                  </a:extLst>
                </a:gridCol>
              </a:tblGrid>
              <a:tr h="370840">
                <a:tc>
                  <a:txBody>
                    <a:bodyPr/>
                    <a:lstStyle/>
                    <a:p>
                      <a:r>
                        <a:rPr lang="en-GB"/>
                        <a:t>Category</a:t>
                      </a:r>
                    </a:p>
                  </a:txBody>
                  <a:tcPr/>
                </a:tc>
                <a:tc>
                  <a:txBody>
                    <a:bodyPr/>
                    <a:lstStyle/>
                    <a:p>
                      <a:r>
                        <a:rPr lang="en-GB"/>
                        <a:t>Details</a:t>
                      </a:r>
                    </a:p>
                  </a:txBody>
                  <a:tcPr/>
                </a:tc>
                <a:extLst>
                  <a:ext uri="{0D108BD9-81ED-4DB2-BD59-A6C34878D82A}">
                    <a16:rowId xmlns:a16="http://schemas.microsoft.com/office/drawing/2014/main" val="4117763555"/>
                  </a:ext>
                </a:extLst>
              </a:tr>
              <a:tr h="370840">
                <a:tc>
                  <a:txBody>
                    <a:bodyPr/>
                    <a:lstStyle/>
                    <a:p>
                      <a:r>
                        <a:rPr lang="en-GB"/>
                        <a:t>Initial Issue</a:t>
                      </a:r>
                    </a:p>
                  </a:txBody>
                  <a:tcPr/>
                </a:tc>
                <a:tc>
                  <a:txBody>
                    <a:bodyPr/>
                    <a:lstStyle/>
                    <a:p>
                      <a:r>
                        <a:rPr lang="en-GB"/>
                        <a:t>ClientS1 failed to obtain default gateway automatically</a:t>
                      </a:r>
                    </a:p>
                  </a:txBody>
                  <a:tcPr/>
                </a:tc>
                <a:extLst>
                  <a:ext uri="{0D108BD9-81ED-4DB2-BD59-A6C34878D82A}">
                    <a16:rowId xmlns:a16="http://schemas.microsoft.com/office/drawing/2014/main" val="2244722013"/>
                  </a:ext>
                </a:extLst>
              </a:tr>
              <a:tr h="370840">
                <a:tc>
                  <a:txBody>
                    <a:bodyPr/>
                    <a:lstStyle/>
                    <a:p>
                      <a:r>
                        <a:rPr lang="en-GB"/>
                        <a:t>Root Causes</a:t>
                      </a:r>
                    </a:p>
                  </a:txBody>
                  <a:tcPr/>
                </a:tc>
                <a:tc>
                  <a:txBody>
                    <a:bodyPr/>
                    <a:lstStyle/>
                    <a:p>
                      <a:pPr marL="285750" indent="-285750">
                        <a:buFont typeface="Arial"/>
                        <a:buChar char="•"/>
                      </a:pPr>
                      <a:r>
                        <a:rPr lang="en-GB"/>
                        <a:t>DHCP service not running on S-DC</a:t>
                      </a:r>
                    </a:p>
                    <a:p>
                      <a:pPr marL="285750" lvl="0" indent="-285750">
                        <a:buFont typeface="Arial"/>
                        <a:buChar char="•"/>
                      </a:pPr>
                      <a:r>
                        <a:rPr lang="en-GB"/>
                        <a:t>Incorrect DHCP scope</a:t>
                      </a:r>
                    </a:p>
                    <a:p>
                      <a:pPr marL="285750" lvl="0" indent="-285750">
                        <a:buFont typeface="Arial"/>
                        <a:buChar char="•"/>
                      </a:pPr>
                      <a:r>
                        <a:rPr lang="en-GB"/>
                        <a:t>Firewall blocking DHCP traffic (UDP 67/68)</a:t>
                      </a:r>
                    </a:p>
                  </a:txBody>
                  <a:tcPr/>
                </a:tc>
                <a:extLst>
                  <a:ext uri="{0D108BD9-81ED-4DB2-BD59-A6C34878D82A}">
                    <a16:rowId xmlns:a16="http://schemas.microsoft.com/office/drawing/2014/main" val="1790604819"/>
                  </a:ext>
                </a:extLst>
              </a:tr>
              <a:tr h="370840">
                <a:tc>
                  <a:txBody>
                    <a:bodyPr/>
                    <a:lstStyle/>
                    <a:p>
                      <a:r>
                        <a:rPr lang="en-GB"/>
                        <a:t>Action Taken</a:t>
                      </a:r>
                    </a:p>
                  </a:txBody>
                  <a:tcPr/>
                </a:tc>
                <a:tc>
                  <a:txBody>
                    <a:bodyPr/>
                    <a:lstStyle/>
                    <a:p>
                      <a:pPr marL="285750" indent="-285750">
                        <a:buFont typeface="Arial"/>
                        <a:buChar char="•"/>
                      </a:pPr>
                      <a:r>
                        <a:rPr lang="en-GB"/>
                        <a:t>Started DHCP Server role on S-DC</a:t>
                      </a:r>
                    </a:p>
                    <a:p>
                      <a:pPr marL="285750" lvl="0" indent="-285750">
                        <a:buFont typeface="Arial"/>
                        <a:buChar char="•"/>
                      </a:pPr>
                      <a:r>
                        <a:rPr lang="en-GB"/>
                        <a:t>Created and activated correct DHCP scope</a:t>
                      </a:r>
                    </a:p>
                    <a:p>
                      <a:pPr marL="285750" lvl="0" indent="-285750">
                        <a:buFont typeface="Arial"/>
                        <a:buChar char="•"/>
                      </a:pPr>
                      <a:r>
                        <a:rPr lang="en-GB"/>
                        <a:t>Updated firewall rules</a:t>
                      </a:r>
                    </a:p>
                  </a:txBody>
                  <a:tcPr/>
                </a:tc>
                <a:extLst>
                  <a:ext uri="{0D108BD9-81ED-4DB2-BD59-A6C34878D82A}">
                    <a16:rowId xmlns:a16="http://schemas.microsoft.com/office/drawing/2014/main" val="4104355349"/>
                  </a:ext>
                </a:extLst>
              </a:tr>
              <a:tr h="370840">
                <a:tc>
                  <a:txBody>
                    <a:bodyPr/>
                    <a:lstStyle/>
                    <a:p>
                      <a:r>
                        <a:rPr lang="en-GB"/>
                        <a:t>Verification</a:t>
                      </a:r>
                    </a:p>
                  </a:txBody>
                  <a:tcPr/>
                </a:tc>
                <a:tc>
                  <a:txBody>
                    <a:bodyPr/>
                    <a:lstStyle/>
                    <a:p>
                      <a:r>
                        <a:rPr lang="en-GB"/>
                        <a:t>Used ipconfig /renew and ipconfig /all on ClientS1 to confirm lease acquisition and correct default gateway.</a:t>
                      </a:r>
                    </a:p>
                  </a:txBody>
                  <a:tcPr/>
                </a:tc>
                <a:extLst>
                  <a:ext uri="{0D108BD9-81ED-4DB2-BD59-A6C34878D82A}">
                    <a16:rowId xmlns:a16="http://schemas.microsoft.com/office/drawing/2014/main" val="1010398211"/>
                  </a:ext>
                </a:extLst>
              </a:tr>
              <a:tr h="370840">
                <a:tc>
                  <a:txBody>
                    <a:bodyPr/>
                    <a:lstStyle/>
                    <a:p>
                      <a:r>
                        <a:rPr lang="en-GB"/>
                        <a:t>Outcome</a:t>
                      </a:r>
                    </a:p>
                  </a:txBody>
                  <a:tcPr/>
                </a:tc>
                <a:tc>
                  <a:txBody>
                    <a:bodyPr/>
                    <a:lstStyle/>
                    <a:p>
                      <a:r>
                        <a:rPr lang="en-GB"/>
                        <a:t>ClientS1 successfully received IP, gateway .</a:t>
                      </a:r>
                    </a:p>
                  </a:txBody>
                  <a:tcPr/>
                </a:tc>
                <a:extLst>
                  <a:ext uri="{0D108BD9-81ED-4DB2-BD59-A6C34878D82A}">
                    <a16:rowId xmlns:a16="http://schemas.microsoft.com/office/drawing/2014/main" val="3235731715"/>
                  </a:ext>
                </a:extLst>
              </a:tr>
            </a:tbl>
          </a:graphicData>
        </a:graphic>
      </p:graphicFrame>
      <p:sp>
        <p:nvSpPr>
          <p:cNvPr id="4" name="Footer Placeholder 3">
            <a:extLst>
              <a:ext uri="{FF2B5EF4-FFF2-40B4-BE49-F238E27FC236}">
                <a16:creationId xmlns:a16="http://schemas.microsoft.com/office/drawing/2014/main" id="{D6AC2B69-E49D-F736-ABBF-D1FA211D46C4}"/>
              </a:ext>
            </a:extLst>
          </p:cNvPr>
          <p:cNvSpPr>
            <a:spLocks noGrp="1"/>
          </p:cNvSpPr>
          <p:nvPr>
            <p:ph type="ftr" sz="quarter" idx="3"/>
          </p:nvPr>
        </p:nvSpPr>
        <p:spPr/>
        <p:txBody>
          <a:bodyPr/>
          <a:lstStyle/>
          <a:p>
            <a:pPr rtl="0"/>
            <a:r>
              <a:rPr lang="en-GB" noProof="0"/>
              <a:t>PRESENTATION TITLE</a:t>
            </a:r>
          </a:p>
        </p:txBody>
      </p:sp>
      <p:sp>
        <p:nvSpPr>
          <p:cNvPr id="5" name="Slide Number Placeholder 4">
            <a:extLst>
              <a:ext uri="{FF2B5EF4-FFF2-40B4-BE49-F238E27FC236}">
                <a16:creationId xmlns:a16="http://schemas.microsoft.com/office/drawing/2014/main" id="{2AD90674-701A-0389-A68A-0A412F4BB531}"/>
              </a:ext>
            </a:extLst>
          </p:cNvPr>
          <p:cNvSpPr>
            <a:spLocks noGrp="1"/>
          </p:cNvSpPr>
          <p:nvPr>
            <p:ph type="sldNum" sz="quarter" idx="4"/>
          </p:nvPr>
        </p:nvSpPr>
        <p:spPr/>
        <p:txBody>
          <a:bodyPr/>
          <a:lstStyle/>
          <a:p>
            <a:pPr rtl="0"/>
            <a:fld id="{294A09A9-5501-47C1-A89A-A340965A2BE2}" type="slidenum">
              <a:rPr lang="en-GB" noProof="0" smtClean="0"/>
              <a:pPr rtl="0"/>
              <a:t>46</a:t>
            </a:fld>
            <a:endParaRPr lang="en-GB" noProof="0"/>
          </a:p>
        </p:txBody>
      </p:sp>
    </p:spTree>
    <p:extLst>
      <p:ext uri="{BB962C8B-B14F-4D97-AF65-F5344CB8AC3E}">
        <p14:creationId xmlns:p14="http://schemas.microsoft.com/office/powerpoint/2010/main" val="380093704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2C6294-010E-5DA5-5766-E19DAABB337C}"/>
              </a:ext>
            </a:extLst>
          </p:cNvPr>
          <p:cNvSpPr>
            <a:spLocks noGrp="1"/>
          </p:cNvSpPr>
          <p:nvPr>
            <p:ph type="title"/>
          </p:nvPr>
        </p:nvSpPr>
        <p:spPr/>
        <p:txBody>
          <a:bodyPr/>
          <a:lstStyle/>
          <a:p>
            <a:r>
              <a:rPr lang="en-GB"/>
              <a:t>DHCP Verification</a:t>
            </a:r>
          </a:p>
        </p:txBody>
      </p:sp>
      <p:pic>
        <p:nvPicPr>
          <p:cNvPr id="6" name="Content Placeholder 5" descr="A screenshot of a computer&#10;&#10;AI-generated content may be incorrect.">
            <a:extLst>
              <a:ext uri="{FF2B5EF4-FFF2-40B4-BE49-F238E27FC236}">
                <a16:creationId xmlns:a16="http://schemas.microsoft.com/office/drawing/2014/main" id="{BF1431E3-6D52-B6B8-5763-95B1501AC093}"/>
              </a:ext>
            </a:extLst>
          </p:cNvPr>
          <p:cNvPicPr>
            <a:picLocks noGrp="1" noChangeAspect="1"/>
          </p:cNvPicPr>
          <p:nvPr>
            <p:ph idx="1"/>
          </p:nvPr>
        </p:nvPicPr>
        <p:blipFill>
          <a:blip r:embed="rId2"/>
          <a:stretch>
            <a:fillRect/>
          </a:stretch>
        </p:blipFill>
        <p:spPr>
          <a:xfrm>
            <a:off x="1549374" y="2123280"/>
            <a:ext cx="5145888" cy="2807222"/>
          </a:xfrm>
          <a:prstGeom prst="rect">
            <a:avLst/>
          </a:prstGeom>
        </p:spPr>
      </p:pic>
      <p:sp>
        <p:nvSpPr>
          <p:cNvPr id="4" name="Footer Placeholder 3">
            <a:extLst>
              <a:ext uri="{FF2B5EF4-FFF2-40B4-BE49-F238E27FC236}">
                <a16:creationId xmlns:a16="http://schemas.microsoft.com/office/drawing/2014/main" id="{E7F503EE-EFAC-814B-C4D0-2B36E7F6D86D}"/>
              </a:ext>
            </a:extLst>
          </p:cNvPr>
          <p:cNvSpPr>
            <a:spLocks noGrp="1"/>
          </p:cNvSpPr>
          <p:nvPr>
            <p:ph type="ftr" sz="quarter" idx="3"/>
          </p:nvPr>
        </p:nvSpPr>
        <p:spPr/>
        <p:txBody>
          <a:bodyPr/>
          <a:lstStyle/>
          <a:p>
            <a:pPr rtl="0"/>
            <a:r>
              <a:rPr lang="en-GB" noProof="0"/>
              <a:t>PRESENTATION TITLE</a:t>
            </a:r>
          </a:p>
        </p:txBody>
      </p:sp>
      <p:sp>
        <p:nvSpPr>
          <p:cNvPr id="5" name="Slide Number Placeholder 4">
            <a:extLst>
              <a:ext uri="{FF2B5EF4-FFF2-40B4-BE49-F238E27FC236}">
                <a16:creationId xmlns:a16="http://schemas.microsoft.com/office/drawing/2014/main" id="{EA9FBFF2-475A-8761-F5C7-A5EA0E481F31}"/>
              </a:ext>
            </a:extLst>
          </p:cNvPr>
          <p:cNvSpPr>
            <a:spLocks noGrp="1"/>
          </p:cNvSpPr>
          <p:nvPr>
            <p:ph type="sldNum" sz="quarter" idx="4"/>
          </p:nvPr>
        </p:nvSpPr>
        <p:spPr/>
        <p:txBody>
          <a:bodyPr/>
          <a:lstStyle/>
          <a:p>
            <a:pPr rtl="0"/>
            <a:fld id="{294A09A9-5501-47C1-A89A-A340965A2BE2}" type="slidenum">
              <a:rPr lang="en-GB" noProof="0" smtClean="0"/>
              <a:pPr rtl="0"/>
              <a:t>47</a:t>
            </a:fld>
            <a:endParaRPr lang="en-GB" noProof="0"/>
          </a:p>
        </p:txBody>
      </p:sp>
      <p:pic>
        <p:nvPicPr>
          <p:cNvPr id="7" name="Picture 6" descr="A screenshot of a computer&#10;&#10;AI-generated content may be incorrect.">
            <a:extLst>
              <a:ext uri="{FF2B5EF4-FFF2-40B4-BE49-F238E27FC236}">
                <a16:creationId xmlns:a16="http://schemas.microsoft.com/office/drawing/2014/main" id="{055504BE-16F1-B47D-FB6B-61A467838892}"/>
              </a:ext>
            </a:extLst>
          </p:cNvPr>
          <p:cNvPicPr>
            <a:picLocks noChangeAspect="1"/>
          </p:cNvPicPr>
          <p:nvPr/>
        </p:nvPicPr>
        <p:blipFill>
          <a:blip r:embed="rId3"/>
          <a:stretch>
            <a:fillRect/>
          </a:stretch>
        </p:blipFill>
        <p:spPr>
          <a:xfrm>
            <a:off x="6822281" y="2119312"/>
            <a:ext cx="5083969" cy="2857501"/>
          </a:xfrm>
          <a:prstGeom prst="rect">
            <a:avLst/>
          </a:prstGeom>
        </p:spPr>
      </p:pic>
      <p:sp>
        <p:nvSpPr>
          <p:cNvPr id="3" name="TextBox 2">
            <a:extLst>
              <a:ext uri="{FF2B5EF4-FFF2-40B4-BE49-F238E27FC236}">
                <a16:creationId xmlns:a16="http://schemas.microsoft.com/office/drawing/2014/main" id="{4858A428-0673-C874-2E31-5A842A5B91BD}"/>
              </a:ext>
            </a:extLst>
          </p:cNvPr>
          <p:cNvSpPr txBox="1"/>
          <p:nvPr/>
        </p:nvSpPr>
        <p:spPr>
          <a:xfrm>
            <a:off x="3230217" y="5118652"/>
            <a:ext cx="6493565"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a:latin typeface="Segoe UI"/>
                <a:cs typeface="Segoe UI"/>
              </a:rPr>
              <a:t>Post‑configuration verification confirms that DHCP services are functioning correctly and clients receive valid IP and gateway details.</a:t>
            </a:r>
            <a:endParaRPr lang="en-US"/>
          </a:p>
          <a:p>
            <a:pPr algn="l"/>
            <a:endParaRPr lang="en-GB"/>
          </a:p>
        </p:txBody>
      </p:sp>
    </p:spTree>
    <p:extLst>
      <p:ext uri="{BB962C8B-B14F-4D97-AF65-F5344CB8AC3E}">
        <p14:creationId xmlns:p14="http://schemas.microsoft.com/office/powerpoint/2010/main" val="110407140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6878F1-239F-A082-8EAE-BD64194E5E6F}"/>
              </a:ext>
            </a:extLst>
          </p:cNvPr>
          <p:cNvSpPr>
            <a:spLocks noGrp="1"/>
          </p:cNvSpPr>
          <p:nvPr>
            <p:ph type="title"/>
          </p:nvPr>
        </p:nvSpPr>
        <p:spPr/>
        <p:txBody>
          <a:bodyPr/>
          <a:lstStyle/>
          <a:p>
            <a:r>
              <a:rPr lang="en-GB"/>
              <a:t>Time Sync Issue</a:t>
            </a:r>
          </a:p>
        </p:txBody>
      </p:sp>
      <p:pic>
        <p:nvPicPr>
          <p:cNvPr id="9" name="Content Placeholder 8" descr="A screenshot of a computer program&#10;&#10;AI-generated content may be incorrect.">
            <a:extLst>
              <a:ext uri="{FF2B5EF4-FFF2-40B4-BE49-F238E27FC236}">
                <a16:creationId xmlns:a16="http://schemas.microsoft.com/office/drawing/2014/main" id="{AD8431E9-0F4B-1147-B1E9-092757A805B6}"/>
              </a:ext>
            </a:extLst>
          </p:cNvPr>
          <p:cNvPicPr>
            <a:picLocks noGrp="1" noChangeAspect="1"/>
          </p:cNvPicPr>
          <p:nvPr>
            <p:ph idx="1"/>
          </p:nvPr>
        </p:nvPicPr>
        <p:blipFill>
          <a:blip r:embed="rId2"/>
          <a:stretch>
            <a:fillRect/>
          </a:stretch>
        </p:blipFill>
        <p:spPr>
          <a:xfrm>
            <a:off x="3348376" y="1828833"/>
            <a:ext cx="4330878" cy="3653243"/>
          </a:xfrm>
          <a:prstGeom prst="rect">
            <a:avLst/>
          </a:prstGeom>
        </p:spPr>
      </p:pic>
      <p:sp>
        <p:nvSpPr>
          <p:cNvPr id="4" name="Footer Placeholder 3">
            <a:extLst>
              <a:ext uri="{FF2B5EF4-FFF2-40B4-BE49-F238E27FC236}">
                <a16:creationId xmlns:a16="http://schemas.microsoft.com/office/drawing/2014/main" id="{422AE69F-A0DC-43A5-74FB-A9D4894D5370}"/>
              </a:ext>
            </a:extLst>
          </p:cNvPr>
          <p:cNvSpPr>
            <a:spLocks noGrp="1"/>
          </p:cNvSpPr>
          <p:nvPr>
            <p:ph type="ftr" sz="quarter" idx="3"/>
          </p:nvPr>
        </p:nvSpPr>
        <p:spPr/>
        <p:txBody>
          <a:bodyPr/>
          <a:lstStyle/>
          <a:p>
            <a:pPr rtl="0"/>
            <a:r>
              <a:rPr lang="en-GB" noProof="0"/>
              <a:t>PRESENTATION TITLE</a:t>
            </a:r>
          </a:p>
        </p:txBody>
      </p:sp>
      <p:sp>
        <p:nvSpPr>
          <p:cNvPr id="5" name="Slide Number Placeholder 4">
            <a:extLst>
              <a:ext uri="{FF2B5EF4-FFF2-40B4-BE49-F238E27FC236}">
                <a16:creationId xmlns:a16="http://schemas.microsoft.com/office/drawing/2014/main" id="{16051C24-231D-83A0-CA70-A0A043F9C8E4}"/>
              </a:ext>
            </a:extLst>
          </p:cNvPr>
          <p:cNvSpPr>
            <a:spLocks noGrp="1"/>
          </p:cNvSpPr>
          <p:nvPr>
            <p:ph type="sldNum" sz="quarter" idx="4"/>
          </p:nvPr>
        </p:nvSpPr>
        <p:spPr/>
        <p:txBody>
          <a:bodyPr/>
          <a:lstStyle/>
          <a:p>
            <a:pPr rtl="0"/>
            <a:fld id="{294A09A9-5501-47C1-A89A-A340965A2BE2}" type="slidenum">
              <a:rPr lang="en-GB" noProof="0" smtClean="0"/>
              <a:pPr rtl="0"/>
              <a:t>48</a:t>
            </a:fld>
            <a:endParaRPr lang="en-GB" noProof="0"/>
          </a:p>
        </p:txBody>
      </p:sp>
      <p:sp>
        <p:nvSpPr>
          <p:cNvPr id="3" name="TextBox 2">
            <a:extLst>
              <a:ext uri="{FF2B5EF4-FFF2-40B4-BE49-F238E27FC236}">
                <a16:creationId xmlns:a16="http://schemas.microsoft.com/office/drawing/2014/main" id="{337B8811-5846-8069-C9A3-11A2598D54B4}"/>
              </a:ext>
            </a:extLst>
          </p:cNvPr>
          <p:cNvSpPr txBox="1"/>
          <p:nvPr/>
        </p:nvSpPr>
        <p:spPr>
          <a:xfrm>
            <a:off x="2915478" y="5499652"/>
            <a:ext cx="5367130"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a:latin typeface="Segoe UI"/>
                <a:cs typeface="Segoe UI"/>
              </a:rPr>
              <a:t>This screenshot demonstrates time synchronisation inconsistencies that caused authentication and domain policy issues.</a:t>
            </a:r>
            <a:endParaRPr lang="en-US"/>
          </a:p>
          <a:p>
            <a:pPr algn="l"/>
            <a:endParaRPr lang="en-GB"/>
          </a:p>
        </p:txBody>
      </p:sp>
    </p:spTree>
    <p:extLst>
      <p:ext uri="{BB962C8B-B14F-4D97-AF65-F5344CB8AC3E}">
        <p14:creationId xmlns:p14="http://schemas.microsoft.com/office/powerpoint/2010/main" val="98048832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70B665-84D5-EABB-2363-E31EAB7ACA56}"/>
              </a:ext>
            </a:extLst>
          </p:cNvPr>
          <p:cNvSpPr>
            <a:spLocks noGrp="1"/>
          </p:cNvSpPr>
          <p:nvPr>
            <p:ph type="title"/>
          </p:nvPr>
        </p:nvSpPr>
        <p:spPr/>
        <p:txBody>
          <a:bodyPr/>
          <a:lstStyle/>
          <a:p>
            <a:r>
              <a:rPr lang="en-GB"/>
              <a:t>Time Sync Troubleshooting Summary</a:t>
            </a:r>
          </a:p>
        </p:txBody>
      </p:sp>
      <p:graphicFrame>
        <p:nvGraphicFramePr>
          <p:cNvPr id="6" name="Content Placeholder 5">
            <a:extLst>
              <a:ext uri="{FF2B5EF4-FFF2-40B4-BE49-F238E27FC236}">
                <a16:creationId xmlns:a16="http://schemas.microsoft.com/office/drawing/2014/main" id="{D382E43E-FDCA-0482-900C-37BB355AA43E}"/>
              </a:ext>
            </a:extLst>
          </p:cNvPr>
          <p:cNvGraphicFramePr>
            <a:graphicFrameLocks noGrp="1"/>
          </p:cNvGraphicFramePr>
          <p:nvPr>
            <p:ph idx="1"/>
            <p:extLst>
              <p:ext uri="{D42A27DB-BD31-4B8C-83A1-F6EECF244321}">
                <p14:modId xmlns:p14="http://schemas.microsoft.com/office/powerpoint/2010/main" val="1891487015"/>
              </p:ext>
            </p:extLst>
          </p:nvPr>
        </p:nvGraphicFramePr>
        <p:xfrm>
          <a:off x="1166813" y="2087563"/>
          <a:ext cx="9780585" cy="3317240"/>
        </p:xfrm>
        <a:graphic>
          <a:graphicData uri="http://schemas.openxmlformats.org/drawingml/2006/table">
            <a:tbl>
              <a:tblPr firstRow="1" bandRow="1">
                <a:tableStyleId>{5C22544A-7EE6-4342-B048-85BDC9FD1C3A}</a:tableStyleId>
              </a:tblPr>
              <a:tblGrid>
                <a:gridCol w="2548327">
                  <a:extLst>
                    <a:ext uri="{9D8B030D-6E8A-4147-A177-3AD203B41FA5}">
                      <a16:colId xmlns:a16="http://schemas.microsoft.com/office/drawing/2014/main" val="393977150"/>
                    </a:ext>
                  </a:extLst>
                </a:gridCol>
                <a:gridCol w="7232258">
                  <a:extLst>
                    <a:ext uri="{9D8B030D-6E8A-4147-A177-3AD203B41FA5}">
                      <a16:colId xmlns:a16="http://schemas.microsoft.com/office/drawing/2014/main" val="2903431199"/>
                    </a:ext>
                  </a:extLst>
                </a:gridCol>
              </a:tblGrid>
              <a:tr h="370840">
                <a:tc>
                  <a:txBody>
                    <a:bodyPr/>
                    <a:lstStyle/>
                    <a:p>
                      <a:r>
                        <a:rPr lang="en-GB"/>
                        <a:t>Category</a:t>
                      </a:r>
                    </a:p>
                  </a:txBody>
                  <a:tcPr/>
                </a:tc>
                <a:tc>
                  <a:txBody>
                    <a:bodyPr/>
                    <a:lstStyle/>
                    <a:p>
                      <a:r>
                        <a:rPr lang="en-GB"/>
                        <a:t>Details</a:t>
                      </a:r>
                    </a:p>
                  </a:txBody>
                  <a:tcPr/>
                </a:tc>
                <a:extLst>
                  <a:ext uri="{0D108BD9-81ED-4DB2-BD59-A6C34878D82A}">
                    <a16:rowId xmlns:a16="http://schemas.microsoft.com/office/drawing/2014/main" val="2834276348"/>
                  </a:ext>
                </a:extLst>
              </a:tr>
              <a:tr h="370840">
                <a:tc>
                  <a:txBody>
                    <a:bodyPr/>
                    <a:lstStyle/>
                    <a:p>
                      <a:r>
                        <a:rPr lang="en-GB"/>
                        <a:t>Initial Issue</a:t>
                      </a:r>
                    </a:p>
                  </a:txBody>
                  <a:tcPr/>
                </a:tc>
                <a:tc>
                  <a:txBody>
                    <a:bodyPr/>
                    <a:lstStyle/>
                    <a:p>
                      <a:r>
                        <a:rPr lang="en-GB"/>
                        <a:t>S-DC and ClientS1 displayed mismatched system times.</a:t>
                      </a:r>
                    </a:p>
                  </a:txBody>
                  <a:tcPr/>
                </a:tc>
                <a:extLst>
                  <a:ext uri="{0D108BD9-81ED-4DB2-BD59-A6C34878D82A}">
                    <a16:rowId xmlns:a16="http://schemas.microsoft.com/office/drawing/2014/main" val="2278090167"/>
                  </a:ext>
                </a:extLst>
              </a:tr>
              <a:tr h="370840">
                <a:tc>
                  <a:txBody>
                    <a:bodyPr/>
                    <a:lstStyle/>
                    <a:p>
                      <a:r>
                        <a:rPr lang="en-GB"/>
                        <a:t>Root Causes</a:t>
                      </a:r>
                    </a:p>
                  </a:txBody>
                  <a:tcPr/>
                </a:tc>
                <a:tc>
                  <a:txBody>
                    <a:bodyPr/>
                    <a:lstStyle/>
                    <a:p>
                      <a:r>
                        <a:rPr lang="en-GB"/>
                        <a:t>ClientS1 was not using S-DC as the NTP time source</a:t>
                      </a:r>
                    </a:p>
                  </a:txBody>
                  <a:tcPr/>
                </a:tc>
                <a:extLst>
                  <a:ext uri="{0D108BD9-81ED-4DB2-BD59-A6C34878D82A}">
                    <a16:rowId xmlns:a16="http://schemas.microsoft.com/office/drawing/2014/main" val="1903491703"/>
                  </a:ext>
                </a:extLst>
              </a:tr>
              <a:tr h="370840">
                <a:tc>
                  <a:txBody>
                    <a:bodyPr/>
                    <a:lstStyle/>
                    <a:p>
                      <a:r>
                        <a:rPr lang="en-GB"/>
                        <a:t>Actions Taken</a:t>
                      </a:r>
                    </a:p>
                  </a:txBody>
                  <a:tcPr/>
                </a:tc>
                <a:tc>
                  <a:txBody>
                    <a:bodyPr/>
                    <a:lstStyle/>
                    <a:p>
                      <a:pPr marL="285750" indent="-285750">
                        <a:buFont typeface="Arial"/>
                        <a:buChar char="•"/>
                      </a:pPr>
                      <a:r>
                        <a:rPr lang="en-GB"/>
                        <a:t>Configured S-DC to sync with reliable external NTP server (e.g. time.windows.com)</a:t>
                      </a:r>
                    </a:p>
                    <a:p>
                      <a:pPr marL="285750" lvl="0" indent="-285750">
                        <a:buFont typeface="Arial"/>
                        <a:buChar char="•"/>
                      </a:pPr>
                      <a:r>
                        <a:rPr lang="en-GB" err="1"/>
                        <a:t>Verfied</a:t>
                      </a:r>
                      <a:r>
                        <a:rPr lang="en-GB"/>
                        <a:t> time service status using w32tm /query /status  and w32tm /resync</a:t>
                      </a:r>
                    </a:p>
                    <a:p>
                      <a:pPr marL="285750" lvl="0" indent="-285750">
                        <a:buFont typeface="Arial"/>
                        <a:buChar char="•"/>
                      </a:pPr>
                      <a:r>
                        <a:rPr lang="en-GB"/>
                        <a:t>Created GPO policy</a:t>
                      </a:r>
                    </a:p>
                  </a:txBody>
                  <a:tcPr/>
                </a:tc>
                <a:extLst>
                  <a:ext uri="{0D108BD9-81ED-4DB2-BD59-A6C34878D82A}">
                    <a16:rowId xmlns:a16="http://schemas.microsoft.com/office/drawing/2014/main" val="2998818138"/>
                  </a:ext>
                </a:extLst>
              </a:tr>
              <a:tr h="370840">
                <a:tc>
                  <a:txBody>
                    <a:bodyPr/>
                    <a:lstStyle/>
                    <a:p>
                      <a:r>
                        <a:rPr lang="en-GB"/>
                        <a:t>Verification</a:t>
                      </a:r>
                    </a:p>
                  </a:txBody>
                  <a:tcPr/>
                </a:tc>
                <a:tc>
                  <a:txBody>
                    <a:bodyPr/>
                    <a:lstStyle/>
                    <a:p>
                      <a:r>
                        <a:rPr lang="en-GB"/>
                        <a:t>Confirmed time alignment using net time on both S-DC and ClientS1</a:t>
                      </a:r>
                    </a:p>
                  </a:txBody>
                  <a:tcPr/>
                </a:tc>
                <a:extLst>
                  <a:ext uri="{0D108BD9-81ED-4DB2-BD59-A6C34878D82A}">
                    <a16:rowId xmlns:a16="http://schemas.microsoft.com/office/drawing/2014/main" val="4036954273"/>
                  </a:ext>
                </a:extLst>
              </a:tr>
              <a:tr h="370840">
                <a:tc>
                  <a:txBody>
                    <a:bodyPr/>
                    <a:lstStyle/>
                    <a:p>
                      <a:r>
                        <a:rPr lang="en-GB"/>
                        <a:t>Outcome</a:t>
                      </a:r>
                    </a:p>
                  </a:txBody>
                  <a:tcPr/>
                </a:tc>
                <a:tc>
                  <a:txBody>
                    <a:bodyPr/>
                    <a:lstStyle/>
                    <a:p>
                      <a:r>
                        <a:rPr lang="en-GB"/>
                        <a:t>Time synchronised across domain members.</a:t>
                      </a:r>
                    </a:p>
                  </a:txBody>
                  <a:tcPr/>
                </a:tc>
                <a:extLst>
                  <a:ext uri="{0D108BD9-81ED-4DB2-BD59-A6C34878D82A}">
                    <a16:rowId xmlns:a16="http://schemas.microsoft.com/office/drawing/2014/main" val="2688542940"/>
                  </a:ext>
                </a:extLst>
              </a:tr>
            </a:tbl>
          </a:graphicData>
        </a:graphic>
      </p:graphicFrame>
      <p:sp>
        <p:nvSpPr>
          <p:cNvPr id="4" name="Footer Placeholder 3">
            <a:extLst>
              <a:ext uri="{FF2B5EF4-FFF2-40B4-BE49-F238E27FC236}">
                <a16:creationId xmlns:a16="http://schemas.microsoft.com/office/drawing/2014/main" id="{4ED69050-9A4D-A379-39CF-976276C5B6B1}"/>
              </a:ext>
            </a:extLst>
          </p:cNvPr>
          <p:cNvSpPr>
            <a:spLocks noGrp="1"/>
          </p:cNvSpPr>
          <p:nvPr>
            <p:ph type="ftr" sz="quarter" idx="3"/>
          </p:nvPr>
        </p:nvSpPr>
        <p:spPr/>
        <p:txBody>
          <a:bodyPr/>
          <a:lstStyle/>
          <a:p>
            <a:pPr rtl="0"/>
            <a:r>
              <a:rPr lang="en-GB" noProof="0"/>
              <a:t>PRESENTATION TITLE</a:t>
            </a:r>
          </a:p>
        </p:txBody>
      </p:sp>
      <p:sp>
        <p:nvSpPr>
          <p:cNvPr id="5" name="Slide Number Placeholder 4">
            <a:extLst>
              <a:ext uri="{FF2B5EF4-FFF2-40B4-BE49-F238E27FC236}">
                <a16:creationId xmlns:a16="http://schemas.microsoft.com/office/drawing/2014/main" id="{66D2E30D-B811-EC26-FA6E-C394DA88B4B8}"/>
              </a:ext>
            </a:extLst>
          </p:cNvPr>
          <p:cNvSpPr>
            <a:spLocks noGrp="1"/>
          </p:cNvSpPr>
          <p:nvPr>
            <p:ph type="sldNum" sz="quarter" idx="4"/>
          </p:nvPr>
        </p:nvSpPr>
        <p:spPr/>
        <p:txBody>
          <a:bodyPr/>
          <a:lstStyle/>
          <a:p>
            <a:pPr rtl="0"/>
            <a:fld id="{294A09A9-5501-47C1-A89A-A340965A2BE2}" type="slidenum">
              <a:rPr lang="en-GB" noProof="0" smtClean="0"/>
              <a:pPr rtl="0"/>
              <a:t>49</a:t>
            </a:fld>
            <a:endParaRPr lang="en-GB" noProof="0"/>
          </a:p>
        </p:txBody>
      </p:sp>
    </p:spTree>
    <p:extLst>
      <p:ext uri="{BB962C8B-B14F-4D97-AF65-F5344CB8AC3E}">
        <p14:creationId xmlns:p14="http://schemas.microsoft.com/office/powerpoint/2010/main" val="165571018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AE745F-EFDA-A82C-4C41-686100EC157A}"/>
              </a:ext>
            </a:extLst>
          </p:cNvPr>
          <p:cNvSpPr>
            <a:spLocks noGrp="1"/>
          </p:cNvSpPr>
          <p:nvPr>
            <p:ph type="title"/>
          </p:nvPr>
        </p:nvSpPr>
        <p:spPr/>
        <p:txBody>
          <a:bodyPr/>
          <a:lstStyle/>
          <a:p>
            <a:r>
              <a:rPr lang="en-GB"/>
              <a:t>Time Sync Verification</a:t>
            </a:r>
          </a:p>
        </p:txBody>
      </p:sp>
      <p:pic>
        <p:nvPicPr>
          <p:cNvPr id="6" name="Content Placeholder 5" descr="A screenshot of a computer&#10;&#10;AI-generated content may be incorrect.">
            <a:extLst>
              <a:ext uri="{FF2B5EF4-FFF2-40B4-BE49-F238E27FC236}">
                <a16:creationId xmlns:a16="http://schemas.microsoft.com/office/drawing/2014/main" id="{CD930274-4702-C12A-4203-FB98A328E412}"/>
              </a:ext>
            </a:extLst>
          </p:cNvPr>
          <p:cNvPicPr>
            <a:picLocks noGrp="1" noChangeAspect="1"/>
          </p:cNvPicPr>
          <p:nvPr>
            <p:ph idx="1"/>
          </p:nvPr>
        </p:nvPicPr>
        <p:blipFill>
          <a:blip r:embed="rId2"/>
          <a:stretch>
            <a:fillRect/>
          </a:stretch>
        </p:blipFill>
        <p:spPr>
          <a:xfrm>
            <a:off x="3706403" y="1743095"/>
            <a:ext cx="4450842" cy="3366815"/>
          </a:xfrm>
          <a:prstGeom prst="rect">
            <a:avLst/>
          </a:prstGeom>
        </p:spPr>
      </p:pic>
      <p:sp>
        <p:nvSpPr>
          <p:cNvPr id="4" name="Footer Placeholder 3">
            <a:extLst>
              <a:ext uri="{FF2B5EF4-FFF2-40B4-BE49-F238E27FC236}">
                <a16:creationId xmlns:a16="http://schemas.microsoft.com/office/drawing/2014/main" id="{20C17177-7816-1BF5-187E-69FA5485C7BA}"/>
              </a:ext>
            </a:extLst>
          </p:cNvPr>
          <p:cNvSpPr>
            <a:spLocks noGrp="1"/>
          </p:cNvSpPr>
          <p:nvPr>
            <p:ph type="ftr" sz="quarter" idx="3"/>
          </p:nvPr>
        </p:nvSpPr>
        <p:spPr/>
        <p:txBody>
          <a:bodyPr/>
          <a:lstStyle/>
          <a:p>
            <a:pPr rtl="0"/>
            <a:r>
              <a:rPr lang="en-GB" noProof="0"/>
              <a:t>PRESENTATION TITLE</a:t>
            </a:r>
          </a:p>
        </p:txBody>
      </p:sp>
      <p:sp>
        <p:nvSpPr>
          <p:cNvPr id="5" name="Slide Number Placeholder 4">
            <a:extLst>
              <a:ext uri="{FF2B5EF4-FFF2-40B4-BE49-F238E27FC236}">
                <a16:creationId xmlns:a16="http://schemas.microsoft.com/office/drawing/2014/main" id="{2EB849E1-2E29-29F8-67F5-45BEE08F0D57}"/>
              </a:ext>
            </a:extLst>
          </p:cNvPr>
          <p:cNvSpPr>
            <a:spLocks noGrp="1"/>
          </p:cNvSpPr>
          <p:nvPr>
            <p:ph type="sldNum" sz="quarter" idx="4"/>
          </p:nvPr>
        </p:nvSpPr>
        <p:spPr/>
        <p:txBody>
          <a:bodyPr/>
          <a:lstStyle/>
          <a:p>
            <a:pPr rtl="0"/>
            <a:fld id="{294A09A9-5501-47C1-A89A-A340965A2BE2}" type="slidenum">
              <a:rPr lang="en-GB" noProof="0" smtClean="0"/>
              <a:pPr rtl="0"/>
              <a:t>50</a:t>
            </a:fld>
            <a:endParaRPr lang="en-GB" noProof="0"/>
          </a:p>
        </p:txBody>
      </p:sp>
      <p:sp>
        <p:nvSpPr>
          <p:cNvPr id="3" name="TextBox 2">
            <a:extLst>
              <a:ext uri="{FF2B5EF4-FFF2-40B4-BE49-F238E27FC236}">
                <a16:creationId xmlns:a16="http://schemas.microsoft.com/office/drawing/2014/main" id="{573375BA-81FB-B4D6-F557-556A5B4DF646}"/>
              </a:ext>
            </a:extLst>
          </p:cNvPr>
          <p:cNvSpPr txBox="1"/>
          <p:nvPr/>
        </p:nvSpPr>
        <p:spPr>
          <a:xfrm>
            <a:off x="3092174" y="5256695"/>
            <a:ext cx="6013173"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a:latin typeface="Segoe UI"/>
                <a:cs typeface="Segoe UI"/>
              </a:rPr>
              <a:t>Time synchronisation was successfully restored across domain systems, ensuring secure authentication and proper GPO application.</a:t>
            </a:r>
            <a:endParaRPr lang="en-US"/>
          </a:p>
          <a:p>
            <a:pPr algn="l"/>
            <a:endParaRPr lang="en-GB"/>
          </a:p>
        </p:txBody>
      </p:sp>
    </p:spTree>
    <p:extLst>
      <p:ext uri="{BB962C8B-B14F-4D97-AF65-F5344CB8AC3E}">
        <p14:creationId xmlns:p14="http://schemas.microsoft.com/office/powerpoint/2010/main" val="376318235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299A0A-DBCC-7557-EF54-E1B24687DD74}"/>
              </a:ext>
            </a:extLst>
          </p:cNvPr>
          <p:cNvSpPr>
            <a:spLocks noGrp="1"/>
          </p:cNvSpPr>
          <p:nvPr>
            <p:ph type="title"/>
          </p:nvPr>
        </p:nvSpPr>
        <p:spPr/>
        <p:txBody>
          <a:bodyPr/>
          <a:lstStyle/>
          <a:p>
            <a:r>
              <a:rPr lang="en-GB"/>
              <a:t>Checkpoint Update Issue 1</a:t>
            </a:r>
          </a:p>
        </p:txBody>
      </p:sp>
      <p:sp>
        <p:nvSpPr>
          <p:cNvPr id="4" name="Footer Placeholder 3">
            <a:extLst>
              <a:ext uri="{FF2B5EF4-FFF2-40B4-BE49-F238E27FC236}">
                <a16:creationId xmlns:a16="http://schemas.microsoft.com/office/drawing/2014/main" id="{76B5C87C-7250-4669-F37B-CB9EC9DD10BE}"/>
              </a:ext>
            </a:extLst>
          </p:cNvPr>
          <p:cNvSpPr>
            <a:spLocks noGrp="1"/>
          </p:cNvSpPr>
          <p:nvPr>
            <p:ph type="ftr" sz="quarter" idx="3"/>
          </p:nvPr>
        </p:nvSpPr>
        <p:spPr/>
        <p:txBody>
          <a:bodyPr/>
          <a:lstStyle/>
          <a:p>
            <a:pPr rtl="0"/>
            <a:r>
              <a:rPr lang="en-GB" noProof="0"/>
              <a:t>PRESENTATION TITLE</a:t>
            </a:r>
          </a:p>
        </p:txBody>
      </p:sp>
      <p:sp>
        <p:nvSpPr>
          <p:cNvPr id="5" name="Slide Number Placeholder 4">
            <a:extLst>
              <a:ext uri="{FF2B5EF4-FFF2-40B4-BE49-F238E27FC236}">
                <a16:creationId xmlns:a16="http://schemas.microsoft.com/office/drawing/2014/main" id="{8D1BFEF0-E6B3-1E48-4508-18052AC457A9}"/>
              </a:ext>
            </a:extLst>
          </p:cNvPr>
          <p:cNvSpPr>
            <a:spLocks noGrp="1"/>
          </p:cNvSpPr>
          <p:nvPr>
            <p:ph type="sldNum" sz="quarter" idx="4"/>
          </p:nvPr>
        </p:nvSpPr>
        <p:spPr/>
        <p:txBody>
          <a:bodyPr/>
          <a:lstStyle/>
          <a:p>
            <a:pPr rtl="0"/>
            <a:fld id="{294A09A9-5501-47C1-A89A-A340965A2BE2}" type="slidenum">
              <a:rPr lang="en-GB" noProof="0" smtClean="0"/>
              <a:pPr rtl="0"/>
              <a:t>51</a:t>
            </a:fld>
            <a:endParaRPr lang="en-GB" noProof="0"/>
          </a:p>
        </p:txBody>
      </p:sp>
      <p:pic>
        <p:nvPicPr>
          <p:cNvPr id="9" name="Content Placeholder 8" descr="A screenshot of a computer&#10;&#10;AI-generated content may be incorrect.">
            <a:extLst>
              <a:ext uri="{FF2B5EF4-FFF2-40B4-BE49-F238E27FC236}">
                <a16:creationId xmlns:a16="http://schemas.microsoft.com/office/drawing/2014/main" id="{852BA49E-383F-40F9-E094-2367641B8120}"/>
              </a:ext>
            </a:extLst>
          </p:cNvPr>
          <p:cNvPicPr>
            <a:picLocks noGrp="1" noChangeAspect="1"/>
          </p:cNvPicPr>
          <p:nvPr>
            <p:ph idx="10"/>
          </p:nvPr>
        </p:nvPicPr>
        <p:blipFill>
          <a:blip r:embed="rId2"/>
          <a:stretch>
            <a:fillRect/>
          </a:stretch>
        </p:blipFill>
        <p:spPr>
          <a:xfrm>
            <a:off x="716582" y="1840963"/>
            <a:ext cx="5335245" cy="2599615"/>
          </a:xfrm>
          <a:prstGeom prst="rect">
            <a:avLst/>
          </a:prstGeom>
        </p:spPr>
      </p:pic>
      <p:pic>
        <p:nvPicPr>
          <p:cNvPr id="13" name="Content Placeholder 12" descr="A screenshot of a computer&#10;&#10;AI-generated content may be incorrect.">
            <a:extLst>
              <a:ext uri="{FF2B5EF4-FFF2-40B4-BE49-F238E27FC236}">
                <a16:creationId xmlns:a16="http://schemas.microsoft.com/office/drawing/2014/main" id="{E6B12CBB-8C5F-B204-FD0B-F32319FE38D2}"/>
              </a:ext>
            </a:extLst>
          </p:cNvPr>
          <p:cNvPicPr>
            <a:picLocks noGrp="1" noChangeAspect="1"/>
          </p:cNvPicPr>
          <p:nvPr>
            <p:ph idx="11"/>
          </p:nvPr>
        </p:nvPicPr>
        <p:blipFill>
          <a:blip r:embed="rId3"/>
          <a:stretch>
            <a:fillRect/>
          </a:stretch>
        </p:blipFill>
        <p:spPr>
          <a:xfrm>
            <a:off x="6421816" y="1916618"/>
            <a:ext cx="4806501" cy="2446251"/>
          </a:xfrm>
          <a:prstGeom prst="rect">
            <a:avLst/>
          </a:prstGeom>
        </p:spPr>
      </p:pic>
      <p:pic>
        <p:nvPicPr>
          <p:cNvPr id="7" name="Content Placeholder 12" descr="A screenshot of a computer&#10;&#10;AI-generated content may be incorrect.">
            <a:extLst>
              <a:ext uri="{FF2B5EF4-FFF2-40B4-BE49-F238E27FC236}">
                <a16:creationId xmlns:a16="http://schemas.microsoft.com/office/drawing/2014/main" id="{7409D2B1-CF4B-6FF7-D05E-29907BB4B2C7}"/>
              </a:ext>
            </a:extLst>
          </p:cNvPr>
          <p:cNvPicPr>
            <a:picLocks noChangeAspect="1"/>
          </p:cNvPicPr>
          <p:nvPr/>
        </p:nvPicPr>
        <p:blipFill>
          <a:blip r:embed="rId3"/>
          <a:stretch>
            <a:fillRect/>
          </a:stretch>
        </p:blipFill>
        <p:spPr>
          <a:xfrm>
            <a:off x="6574216" y="2069018"/>
            <a:ext cx="4806501" cy="2446251"/>
          </a:xfrm>
          <a:prstGeom prst="rect">
            <a:avLst/>
          </a:prstGeom>
        </p:spPr>
      </p:pic>
      <p:sp>
        <p:nvSpPr>
          <p:cNvPr id="8" name="TextBox 7">
            <a:extLst>
              <a:ext uri="{FF2B5EF4-FFF2-40B4-BE49-F238E27FC236}">
                <a16:creationId xmlns:a16="http://schemas.microsoft.com/office/drawing/2014/main" id="{28A39ACD-C302-80E7-2D3B-373FDCBD8180}"/>
              </a:ext>
            </a:extLst>
          </p:cNvPr>
          <p:cNvSpPr txBox="1"/>
          <p:nvPr/>
        </p:nvSpPr>
        <p:spPr>
          <a:xfrm>
            <a:off x="1822173" y="4721087"/>
            <a:ext cx="8647043"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a:latin typeface="Segoe UI"/>
                <a:cs typeface="Segoe UI"/>
              </a:rPr>
              <a:t>This screenshot shows that the Check Point Security Gateway (A‑GW) lacked internet connectivity, preventing access to Check Point update services due to incorrect routing and outbound network configuration.</a:t>
            </a:r>
            <a:endParaRPr lang="en-US"/>
          </a:p>
          <a:p>
            <a:pPr algn="l"/>
            <a:endParaRPr lang="en-GB"/>
          </a:p>
        </p:txBody>
      </p:sp>
    </p:spTree>
    <p:extLst>
      <p:ext uri="{BB962C8B-B14F-4D97-AF65-F5344CB8AC3E}">
        <p14:creationId xmlns:p14="http://schemas.microsoft.com/office/powerpoint/2010/main" val="329631025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E8C6CA-8447-07A1-D8EB-E34C850F8EB3}"/>
              </a:ext>
            </a:extLst>
          </p:cNvPr>
          <p:cNvSpPr>
            <a:spLocks noGrp="1"/>
          </p:cNvSpPr>
          <p:nvPr>
            <p:ph type="title"/>
          </p:nvPr>
        </p:nvSpPr>
        <p:spPr/>
        <p:txBody>
          <a:bodyPr/>
          <a:lstStyle/>
          <a:p>
            <a:r>
              <a:rPr lang="en-GB"/>
              <a:t>Check Point Update Issue 1 Troubleshooting Summary</a:t>
            </a:r>
          </a:p>
        </p:txBody>
      </p:sp>
      <p:graphicFrame>
        <p:nvGraphicFramePr>
          <p:cNvPr id="6" name="Content Placeholder 5">
            <a:extLst>
              <a:ext uri="{FF2B5EF4-FFF2-40B4-BE49-F238E27FC236}">
                <a16:creationId xmlns:a16="http://schemas.microsoft.com/office/drawing/2014/main" id="{2FC06B52-278E-B11C-009D-7DF2D3551AE5}"/>
              </a:ext>
            </a:extLst>
          </p:cNvPr>
          <p:cNvGraphicFramePr>
            <a:graphicFrameLocks noGrp="1"/>
          </p:cNvGraphicFramePr>
          <p:nvPr>
            <p:ph idx="1"/>
            <p:extLst>
              <p:ext uri="{D42A27DB-BD31-4B8C-83A1-F6EECF244321}">
                <p14:modId xmlns:p14="http://schemas.microsoft.com/office/powerpoint/2010/main" val="4209331410"/>
              </p:ext>
            </p:extLst>
          </p:nvPr>
        </p:nvGraphicFramePr>
        <p:xfrm>
          <a:off x="1154906" y="1881187"/>
          <a:ext cx="9780585" cy="4729313"/>
        </p:xfrm>
        <a:graphic>
          <a:graphicData uri="http://schemas.openxmlformats.org/drawingml/2006/table">
            <a:tbl>
              <a:tblPr firstRow="1" bandRow="1">
                <a:tableStyleId>{5C22544A-7EE6-4342-B048-85BDC9FD1C3A}</a:tableStyleId>
              </a:tblPr>
              <a:tblGrid>
                <a:gridCol w="2079885">
                  <a:extLst>
                    <a:ext uri="{9D8B030D-6E8A-4147-A177-3AD203B41FA5}">
                      <a16:colId xmlns:a16="http://schemas.microsoft.com/office/drawing/2014/main" val="4169796867"/>
                    </a:ext>
                  </a:extLst>
                </a:gridCol>
                <a:gridCol w="7700700">
                  <a:extLst>
                    <a:ext uri="{9D8B030D-6E8A-4147-A177-3AD203B41FA5}">
                      <a16:colId xmlns:a16="http://schemas.microsoft.com/office/drawing/2014/main" val="2196176650"/>
                    </a:ext>
                  </a:extLst>
                </a:gridCol>
              </a:tblGrid>
              <a:tr h="543393">
                <a:tc>
                  <a:txBody>
                    <a:bodyPr/>
                    <a:lstStyle/>
                    <a:p>
                      <a:r>
                        <a:rPr lang="en-GB" sz="1600"/>
                        <a:t>Category</a:t>
                      </a:r>
                    </a:p>
                  </a:txBody>
                  <a:tcPr/>
                </a:tc>
                <a:tc>
                  <a:txBody>
                    <a:bodyPr/>
                    <a:lstStyle/>
                    <a:p>
                      <a:r>
                        <a:rPr lang="en-GB" sz="1600"/>
                        <a:t>Details</a:t>
                      </a:r>
                    </a:p>
                  </a:txBody>
                  <a:tcPr/>
                </a:tc>
                <a:extLst>
                  <a:ext uri="{0D108BD9-81ED-4DB2-BD59-A6C34878D82A}">
                    <a16:rowId xmlns:a16="http://schemas.microsoft.com/office/drawing/2014/main" val="564031788"/>
                  </a:ext>
                </a:extLst>
              </a:tr>
              <a:tr h="370840">
                <a:tc>
                  <a:txBody>
                    <a:bodyPr/>
                    <a:lstStyle/>
                    <a:p>
                      <a:r>
                        <a:rPr lang="en-GB" sz="1600"/>
                        <a:t>Initial Issue</a:t>
                      </a:r>
                    </a:p>
                  </a:txBody>
                  <a:tcPr/>
                </a:tc>
                <a:tc>
                  <a:txBody>
                    <a:bodyPr/>
                    <a:lstStyle/>
                    <a:p>
                      <a:r>
                        <a:rPr lang="en-GB" sz="1600"/>
                        <a:t>A-GW couldn't reach Check Point cloud services (e.g. updates.checkpoint.com) for policy fetch and updates.</a:t>
                      </a:r>
                    </a:p>
                  </a:txBody>
                  <a:tcPr/>
                </a:tc>
                <a:extLst>
                  <a:ext uri="{0D108BD9-81ED-4DB2-BD59-A6C34878D82A}">
                    <a16:rowId xmlns:a16="http://schemas.microsoft.com/office/drawing/2014/main" val="3542702143"/>
                  </a:ext>
                </a:extLst>
              </a:tr>
              <a:tr h="370840">
                <a:tc>
                  <a:txBody>
                    <a:bodyPr/>
                    <a:lstStyle/>
                    <a:p>
                      <a:r>
                        <a:rPr lang="en-GB" sz="1600"/>
                        <a:t>Root Causes</a:t>
                      </a:r>
                    </a:p>
                  </a:txBody>
                  <a:tcPr/>
                </a:tc>
                <a:tc>
                  <a:txBody>
                    <a:bodyPr/>
                    <a:lstStyle/>
                    <a:p>
                      <a:pPr marL="285750" indent="-285750">
                        <a:buFont typeface="Arial"/>
                        <a:buChar char="•"/>
                      </a:pPr>
                      <a:r>
                        <a:rPr lang="en-GB" sz="1600"/>
                        <a:t>No default route on A-GW, preventing outbound traffic.</a:t>
                      </a:r>
                    </a:p>
                    <a:p>
                      <a:pPr marL="285750" lvl="0" indent="-285750">
                        <a:buFont typeface="Arial"/>
                        <a:buChar char="•"/>
                      </a:pPr>
                      <a:r>
                        <a:rPr lang="en-GB" sz="1600"/>
                        <a:t>Incorrect IP address on eth3 (external facing adapter)</a:t>
                      </a:r>
                    </a:p>
                    <a:p>
                      <a:pPr marL="285750" lvl="0" indent="-285750">
                        <a:buFont typeface="Arial"/>
                        <a:buChar char="•"/>
                      </a:pPr>
                      <a:r>
                        <a:rPr lang="en-GB" sz="1600"/>
                        <a:t>DNS resolution failed due to unreachable upstream servers.</a:t>
                      </a:r>
                    </a:p>
                    <a:p>
                      <a:pPr marL="285750" lvl="0" indent="-285750">
                        <a:buFont typeface="Arial"/>
                        <a:buChar char="•"/>
                      </a:pPr>
                      <a:r>
                        <a:rPr lang="en-GB" sz="1600"/>
                        <a:t>Check Point domains hidden behind Cloudflare/CDN, making static IP rules unreliable</a:t>
                      </a:r>
                    </a:p>
                  </a:txBody>
                  <a:tcPr/>
                </a:tc>
                <a:extLst>
                  <a:ext uri="{0D108BD9-81ED-4DB2-BD59-A6C34878D82A}">
                    <a16:rowId xmlns:a16="http://schemas.microsoft.com/office/drawing/2014/main" val="2602946224"/>
                  </a:ext>
                </a:extLst>
              </a:tr>
              <a:tr h="370840">
                <a:tc>
                  <a:txBody>
                    <a:bodyPr/>
                    <a:lstStyle/>
                    <a:p>
                      <a:r>
                        <a:rPr lang="en-GB" sz="1600"/>
                        <a:t>Action Taken</a:t>
                      </a:r>
                    </a:p>
                  </a:txBody>
                  <a:tcPr/>
                </a:tc>
                <a:tc>
                  <a:txBody>
                    <a:bodyPr/>
                    <a:lstStyle/>
                    <a:p>
                      <a:pPr marL="285750" indent="-285750">
                        <a:buFont typeface="Arial"/>
                        <a:buChar char="•"/>
                      </a:pPr>
                      <a:r>
                        <a:rPr lang="en-GB" sz="1600"/>
                        <a:t>Created FQDN object for *.checkpoint.com in </a:t>
                      </a:r>
                      <a:r>
                        <a:rPr lang="en-GB" sz="1600" err="1"/>
                        <a:t>SmartConsole</a:t>
                      </a:r>
                    </a:p>
                    <a:p>
                      <a:pPr marL="285750" lvl="0" indent="-285750">
                        <a:buFont typeface="Arial"/>
                        <a:buChar char="•"/>
                      </a:pPr>
                      <a:r>
                        <a:rPr lang="en-GB" sz="1600"/>
                        <a:t>Added FQDN object to outbound access rule for A-GW.</a:t>
                      </a:r>
                    </a:p>
                    <a:p>
                      <a:pPr marL="285750" lvl="0" indent="-285750">
                        <a:buFont typeface="Arial"/>
                        <a:buChar char="•"/>
                      </a:pPr>
                      <a:r>
                        <a:rPr lang="en-GB" sz="1600"/>
                        <a:t>Corrected IP address and configured default route (0.0.0.0/0) on A-GW pointing to NAT gateway (eth3).</a:t>
                      </a:r>
                    </a:p>
                    <a:p>
                      <a:pPr marL="285750" lvl="0" indent="-285750">
                        <a:buFont typeface="Arial"/>
                        <a:buChar char="•"/>
                      </a:pPr>
                      <a:r>
                        <a:rPr lang="en-GB" sz="1600"/>
                        <a:t>Checked NAT and firewall rules.</a:t>
                      </a:r>
                    </a:p>
                    <a:p>
                      <a:pPr marL="285750" lvl="0" indent="-285750">
                        <a:buFont typeface="Arial"/>
                        <a:buChar char="•"/>
                      </a:pPr>
                      <a:r>
                        <a:rPr lang="en-GB" sz="1600"/>
                        <a:t>Manually forced policy fetch and monitored logs and alerts.</a:t>
                      </a:r>
                    </a:p>
                  </a:txBody>
                  <a:tcPr/>
                </a:tc>
                <a:extLst>
                  <a:ext uri="{0D108BD9-81ED-4DB2-BD59-A6C34878D82A}">
                    <a16:rowId xmlns:a16="http://schemas.microsoft.com/office/drawing/2014/main" val="2598448603"/>
                  </a:ext>
                </a:extLst>
              </a:tr>
              <a:tr h="370840">
                <a:tc>
                  <a:txBody>
                    <a:bodyPr/>
                    <a:lstStyle/>
                    <a:p>
                      <a:r>
                        <a:rPr lang="en-GB" sz="1600"/>
                        <a:t>Verification</a:t>
                      </a:r>
                      <a:endParaRPr lang="en-US" sz="1600"/>
                    </a:p>
                  </a:txBody>
                  <a:tcPr/>
                </a:tc>
                <a:tc>
                  <a:txBody>
                    <a:bodyPr/>
                    <a:lstStyle/>
                    <a:p>
                      <a:r>
                        <a:rPr lang="en-GB" sz="1600"/>
                        <a:t>Used telnet and Ping to confirm outbound connection. Policy fetch successful</a:t>
                      </a:r>
                    </a:p>
                  </a:txBody>
                  <a:tcPr/>
                </a:tc>
                <a:extLst>
                  <a:ext uri="{0D108BD9-81ED-4DB2-BD59-A6C34878D82A}">
                    <a16:rowId xmlns:a16="http://schemas.microsoft.com/office/drawing/2014/main" val="363344626"/>
                  </a:ext>
                </a:extLst>
              </a:tr>
              <a:tr h="370840">
                <a:tc>
                  <a:txBody>
                    <a:bodyPr/>
                    <a:lstStyle/>
                    <a:p>
                      <a:r>
                        <a:rPr lang="en-GB" sz="1600"/>
                        <a:t>Outcome</a:t>
                      </a:r>
                    </a:p>
                  </a:txBody>
                  <a:tcPr/>
                </a:tc>
                <a:tc>
                  <a:txBody>
                    <a:bodyPr/>
                    <a:lstStyle/>
                    <a:p>
                      <a:r>
                        <a:rPr lang="en-GB" sz="1600"/>
                        <a:t>A-GW reached internet via default route, accessed Check Point services.</a:t>
                      </a:r>
                    </a:p>
                  </a:txBody>
                  <a:tcPr/>
                </a:tc>
                <a:extLst>
                  <a:ext uri="{0D108BD9-81ED-4DB2-BD59-A6C34878D82A}">
                    <a16:rowId xmlns:a16="http://schemas.microsoft.com/office/drawing/2014/main" val="2623870384"/>
                  </a:ext>
                </a:extLst>
              </a:tr>
            </a:tbl>
          </a:graphicData>
        </a:graphic>
      </p:graphicFrame>
      <p:sp>
        <p:nvSpPr>
          <p:cNvPr id="4" name="Footer Placeholder 3">
            <a:extLst>
              <a:ext uri="{FF2B5EF4-FFF2-40B4-BE49-F238E27FC236}">
                <a16:creationId xmlns:a16="http://schemas.microsoft.com/office/drawing/2014/main" id="{A380C19B-2309-8D94-7A93-AB18BC4F88B4}"/>
              </a:ext>
            </a:extLst>
          </p:cNvPr>
          <p:cNvSpPr>
            <a:spLocks noGrp="1"/>
          </p:cNvSpPr>
          <p:nvPr>
            <p:ph type="ftr" sz="quarter" idx="3"/>
          </p:nvPr>
        </p:nvSpPr>
        <p:spPr/>
        <p:txBody>
          <a:bodyPr/>
          <a:lstStyle/>
          <a:p>
            <a:pPr rtl="0"/>
            <a:r>
              <a:rPr lang="en-GB" noProof="0"/>
              <a:t>PRESENTATION TITLE</a:t>
            </a:r>
          </a:p>
        </p:txBody>
      </p:sp>
      <p:sp>
        <p:nvSpPr>
          <p:cNvPr id="5" name="Slide Number Placeholder 4">
            <a:extLst>
              <a:ext uri="{FF2B5EF4-FFF2-40B4-BE49-F238E27FC236}">
                <a16:creationId xmlns:a16="http://schemas.microsoft.com/office/drawing/2014/main" id="{C3599C5A-70BD-4965-0CC4-5526226E0261}"/>
              </a:ext>
            </a:extLst>
          </p:cNvPr>
          <p:cNvSpPr>
            <a:spLocks noGrp="1"/>
          </p:cNvSpPr>
          <p:nvPr>
            <p:ph type="sldNum" sz="quarter" idx="4"/>
          </p:nvPr>
        </p:nvSpPr>
        <p:spPr/>
        <p:txBody>
          <a:bodyPr/>
          <a:lstStyle/>
          <a:p>
            <a:pPr rtl="0"/>
            <a:fld id="{294A09A9-5501-47C1-A89A-A340965A2BE2}" type="slidenum">
              <a:rPr lang="en-GB" noProof="0" smtClean="0"/>
              <a:pPr rtl="0"/>
              <a:t>52</a:t>
            </a:fld>
            <a:endParaRPr lang="en-GB" noProof="0"/>
          </a:p>
        </p:txBody>
      </p:sp>
    </p:spTree>
    <p:extLst>
      <p:ext uri="{BB962C8B-B14F-4D97-AF65-F5344CB8AC3E}">
        <p14:creationId xmlns:p14="http://schemas.microsoft.com/office/powerpoint/2010/main" val="64160753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39A8D9-9E6A-46AF-861C-19E048F03753}"/>
              </a:ext>
            </a:extLst>
          </p:cNvPr>
          <p:cNvSpPr>
            <a:spLocks noGrp="1"/>
          </p:cNvSpPr>
          <p:nvPr>
            <p:ph type="title"/>
          </p:nvPr>
        </p:nvSpPr>
        <p:spPr/>
        <p:txBody>
          <a:bodyPr/>
          <a:lstStyle/>
          <a:p>
            <a:r>
              <a:rPr lang="en-GB"/>
              <a:t>Checkpoint Updates Issue 2</a:t>
            </a:r>
          </a:p>
        </p:txBody>
      </p:sp>
      <p:pic>
        <p:nvPicPr>
          <p:cNvPr id="6" name="Content Placeholder 5" descr="A screenshot of a computer&#10;&#10;AI-generated content may be incorrect.">
            <a:extLst>
              <a:ext uri="{FF2B5EF4-FFF2-40B4-BE49-F238E27FC236}">
                <a16:creationId xmlns:a16="http://schemas.microsoft.com/office/drawing/2014/main" id="{20ED9EC8-098F-6535-ECEB-7D0807790F8E}"/>
              </a:ext>
            </a:extLst>
          </p:cNvPr>
          <p:cNvPicPr>
            <a:picLocks noGrp="1" noChangeAspect="1"/>
          </p:cNvPicPr>
          <p:nvPr>
            <p:ph idx="1"/>
          </p:nvPr>
        </p:nvPicPr>
        <p:blipFill>
          <a:blip r:embed="rId2"/>
          <a:stretch>
            <a:fillRect/>
          </a:stretch>
        </p:blipFill>
        <p:spPr>
          <a:xfrm>
            <a:off x="5271359" y="1971324"/>
            <a:ext cx="6298431" cy="3366815"/>
          </a:xfrm>
          <a:prstGeom prst="rect">
            <a:avLst/>
          </a:prstGeom>
        </p:spPr>
      </p:pic>
      <p:sp>
        <p:nvSpPr>
          <p:cNvPr id="4" name="Footer Placeholder 3">
            <a:extLst>
              <a:ext uri="{FF2B5EF4-FFF2-40B4-BE49-F238E27FC236}">
                <a16:creationId xmlns:a16="http://schemas.microsoft.com/office/drawing/2014/main" id="{EA35C193-2E6B-9D5D-9853-DB939C68F270}"/>
              </a:ext>
            </a:extLst>
          </p:cNvPr>
          <p:cNvSpPr>
            <a:spLocks noGrp="1"/>
          </p:cNvSpPr>
          <p:nvPr>
            <p:ph type="ftr" sz="quarter" idx="3"/>
          </p:nvPr>
        </p:nvSpPr>
        <p:spPr/>
        <p:txBody>
          <a:bodyPr/>
          <a:lstStyle/>
          <a:p>
            <a:pPr rtl="0"/>
            <a:r>
              <a:rPr lang="en-GB" noProof="0"/>
              <a:t>PRESENTATION TITLE</a:t>
            </a:r>
          </a:p>
        </p:txBody>
      </p:sp>
      <p:sp>
        <p:nvSpPr>
          <p:cNvPr id="5" name="Slide Number Placeholder 4">
            <a:extLst>
              <a:ext uri="{FF2B5EF4-FFF2-40B4-BE49-F238E27FC236}">
                <a16:creationId xmlns:a16="http://schemas.microsoft.com/office/drawing/2014/main" id="{EAAA2744-BA4B-2C5E-EF28-18F0CCA88F54}"/>
              </a:ext>
            </a:extLst>
          </p:cNvPr>
          <p:cNvSpPr>
            <a:spLocks noGrp="1"/>
          </p:cNvSpPr>
          <p:nvPr>
            <p:ph type="sldNum" sz="quarter" idx="4"/>
          </p:nvPr>
        </p:nvSpPr>
        <p:spPr/>
        <p:txBody>
          <a:bodyPr/>
          <a:lstStyle/>
          <a:p>
            <a:pPr rtl="0"/>
            <a:fld id="{294A09A9-5501-47C1-A89A-A340965A2BE2}" type="slidenum">
              <a:rPr lang="en-GB" noProof="0" smtClean="0"/>
              <a:pPr rtl="0"/>
              <a:t>53</a:t>
            </a:fld>
            <a:endParaRPr lang="en-GB" noProof="0"/>
          </a:p>
        </p:txBody>
      </p:sp>
      <p:pic>
        <p:nvPicPr>
          <p:cNvPr id="7" name="Picture 6" descr="A screenshot of a computer&#10;&#10;AI-generated content may be incorrect.">
            <a:extLst>
              <a:ext uri="{FF2B5EF4-FFF2-40B4-BE49-F238E27FC236}">
                <a16:creationId xmlns:a16="http://schemas.microsoft.com/office/drawing/2014/main" id="{BCFEF7CA-356F-A350-E217-73B51B6F8B3A}"/>
              </a:ext>
            </a:extLst>
          </p:cNvPr>
          <p:cNvPicPr>
            <a:picLocks noChangeAspect="1"/>
          </p:cNvPicPr>
          <p:nvPr/>
        </p:nvPicPr>
        <p:blipFill>
          <a:blip r:embed="rId3"/>
          <a:stretch>
            <a:fillRect/>
          </a:stretch>
        </p:blipFill>
        <p:spPr>
          <a:xfrm>
            <a:off x="863125" y="1988948"/>
            <a:ext cx="3930630" cy="3345052"/>
          </a:xfrm>
          <a:prstGeom prst="rect">
            <a:avLst/>
          </a:prstGeom>
        </p:spPr>
      </p:pic>
      <p:sp>
        <p:nvSpPr>
          <p:cNvPr id="3" name="TextBox 2">
            <a:extLst>
              <a:ext uri="{FF2B5EF4-FFF2-40B4-BE49-F238E27FC236}">
                <a16:creationId xmlns:a16="http://schemas.microsoft.com/office/drawing/2014/main" id="{B495D278-17FD-7C7C-1147-68080967821E}"/>
              </a:ext>
            </a:extLst>
          </p:cNvPr>
          <p:cNvSpPr txBox="1"/>
          <p:nvPr/>
        </p:nvSpPr>
        <p:spPr>
          <a:xfrm>
            <a:off x="1838739" y="5565912"/>
            <a:ext cx="8829260"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a:latin typeface="Segoe UI"/>
                <a:cs typeface="Segoe UI"/>
              </a:rPr>
              <a:t>Internet access was restored by correcting the external interface configuration, defining a default route, and updating outbound access rules to permit connectivity to Check Point cloud services.</a:t>
            </a:r>
            <a:endParaRPr lang="en-US"/>
          </a:p>
          <a:p>
            <a:pPr algn="l"/>
            <a:endParaRPr lang="en-GB"/>
          </a:p>
        </p:txBody>
      </p:sp>
    </p:spTree>
    <p:extLst>
      <p:ext uri="{BB962C8B-B14F-4D97-AF65-F5344CB8AC3E}">
        <p14:creationId xmlns:p14="http://schemas.microsoft.com/office/powerpoint/2010/main" val="367064222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497BBC-F4B5-B15B-1D7D-DE78CC9E50A3}"/>
              </a:ext>
            </a:extLst>
          </p:cNvPr>
          <p:cNvSpPr>
            <a:spLocks noGrp="1"/>
          </p:cNvSpPr>
          <p:nvPr>
            <p:ph type="title"/>
          </p:nvPr>
        </p:nvSpPr>
        <p:spPr>
          <a:xfrm>
            <a:off x="1155586" y="392906"/>
            <a:ext cx="9779183" cy="1325563"/>
          </a:xfrm>
        </p:spPr>
        <p:txBody>
          <a:bodyPr/>
          <a:lstStyle/>
          <a:p>
            <a:r>
              <a:rPr lang="en-GB"/>
              <a:t>Check Point Update Issue 2  </a:t>
            </a:r>
            <a:br>
              <a:rPr lang="en-US"/>
            </a:br>
            <a:r>
              <a:rPr lang="en-GB"/>
              <a:t>Troubleshooting Summary</a:t>
            </a:r>
          </a:p>
        </p:txBody>
      </p:sp>
      <p:sp>
        <p:nvSpPr>
          <p:cNvPr id="3" name="Content Placeholder 2">
            <a:extLst>
              <a:ext uri="{FF2B5EF4-FFF2-40B4-BE49-F238E27FC236}">
                <a16:creationId xmlns:a16="http://schemas.microsoft.com/office/drawing/2014/main" id="{988775BA-8931-626D-16FD-9ABB01DCD0E3}"/>
              </a:ext>
            </a:extLst>
          </p:cNvPr>
          <p:cNvSpPr>
            <a:spLocks noGrp="1"/>
          </p:cNvSpPr>
          <p:nvPr>
            <p:ph idx="1"/>
          </p:nvPr>
        </p:nvSpPr>
        <p:spPr/>
        <p:txBody>
          <a:bodyPr/>
          <a:lstStyle/>
          <a:p>
            <a:endParaRPr lang="en-GB"/>
          </a:p>
        </p:txBody>
      </p:sp>
      <p:sp>
        <p:nvSpPr>
          <p:cNvPr id="4" name="Footer Placeholder 3">
            <a:extLst>
              <a:ext uri="{FF2B5EF4-FFF2-40B4-BE49-F238E27FC236}">
                <a16:creationId xmlns:a16="http://schemas.microsoft.com/office/drawing/2014/main" id="{2F4F06EA-2301-4B4A-8AC6-B6E83E818E56}"/>
              </a:ext>
            </a:extLst>
          </p:cNvPr>
          <p:cNvSpPr>
            <a:spLocks noGrp="1"/>
          </p:cNvSpPr>
          <p:nvPr>
            <p:ph type="ftr" sz="quarter" idx="3"/>
          </p:nvPr>
        </p:nvSpPr>
        <p:spPr/>
        <p:txBody>
          <a:bodyPr/>
          <a:lstStyle/>
          <a:p>
            <a:pPr rtl="0"/>
            <a:r>
              <a:rPr lang="en-GB" noProof="0"/>
              <a:t>PRESENTATION TITLE</a:t>
            </a:r>
          </a:p>
        </p:txBody>
      </p:sp>
      <p:sp>
        <p:nvSpPr>
          <p:cNvPr id="5" name="Slide Number Placeholder 4">
            <a:extLst>
              <a:ext uri="{FF2B5EF4-FFF2-40B4-BE49-F238E27FC236}">
                <a16:creationId xmlns:a16="http://schemas.microsoft.com/office/drawing/2014/main" id="{5CAE365F-71AA-D4EE-EF08-A098469A9F14}"/>
              </a:ext>
            </a:extLst>
          </p:cNvPr>
          <p:cNvSpPr>
            <a:spLocks noGrp="1"/>
          </p:cNvSpPr>
          <p:nvPr>
            <p:ph type="sldNum" sz="quarter" idx="4"/>
          </p:nvPr>
        </p:nvSpPr>
        <p:spPr/>
        <p:txBody>
          <a:bodyPr/>
          <a:lstStyle/>
          <a:p>
            <a:pPr rtl="0"/>
            <a:fld id="{294A09A9-5501-47C1-A89A-A340965A2BE2}" type="slidenum">
              <a:rPr lang="en-GB" noProof="0" smtClean="0"/>
              <a:pPr rtl="0"/>
              <a:t>54</a:t>
            </a:fld>
            <a:endParaRPr lang="en-GB" noProof="0"/>
          </a:p>
        </p:txBody>
      </p:sp>
      <p:graphicFrame>
        <p:nvGraphicFramePr>
          <p:cNvPr id="7" name="Content Placeholder 5">
            <a:extLst>
              <a:ext uri="{FF2B5EF4-FFF2-40B4-BE49-F238E27FC236}">
                <a16:creationId xmlns:a16="http://schemas.microsoft.com/office/drawing/2014/main" id="{DD0096EC-5B7E-15B4-4FE2-5CA0F6058EB1}"/>
              </a:ext>
            </a:extLst>
          </p:cNvPr>
          <p:cNvGraphicFramePr>
            <a:graphicFrameLocks/>
          </p:cNvGraphicFramePr>
          <p:nvPr>
            <p:extLst>
              <p:ext uri="{D42A27DB-BD31-4B8C-83A1-F6EECF244321}">
                <p14:modId xmlns:p14="http://schemas.microsoft.com/office/powerpoint/2010/main" val="3419714714"/>
              </p:ext>
            </p:extLst>
          </p:nvPr>
        </p:nvGraphicFramePr>
        <p:xfrm>
          <a:off x="1154906" y="1881187"/>
          <a:ext cx="9780585" cy="4729313"/>
        </p:xfrm>
        <a:graphic>
          <a:graphicData uri="http://schemas.openxmlformats.org/drawingml/2006/table">
            <a:tbl>
              <a:tblPr firstRow="1" bandRow="1">
                <a:tableStyleId>{5C22544A-7EE6-4342-B048-85BDC9FD1C3A}</a:tableStyleId>
              </a:tblPr>
              <a:tblGrid>
                <a:gridCol w="2079885">
                  <a:extLst>
                    <a:ext uri="{9D8B030D-6E8A-4147-A177-3AD203B41FA5}">
                      <a16:colId xmlns:a16="http://schemas.microsoft.com/office/drawing/2014/main" val="4169796867"/>
                    </a:ext>
                  </a:extLst>
                </a:gridCol>
                <a:gridCol w="7700700">
                  <a:extLst>
                    <a:ext uri="{9D8B030D-6E8A-4147-A177-3AD203B41FA5}">
                      <a16:colId xmlns:a16="http://schemas.microsoft.com/office/drawing/2014/main" val="2196176650"/>
                    </a:ext>
                  </a:extLst>
                </a:gridCol>
              </a:tblGrid>
              <a:tr h="543393">
                <a:tc>
                  <a:txBody>
                    <a:bodyPr/>
                    <a:lstStyle/>
                    <a:p>
                      <a:r>
                        <a:rPr lang="en-GB" sz="1600"/>
                        <a:t>Category</a:t>
                      </a:r>
                    </a:p>
                  </a:txBody>
                  <a:tcPr/>
                </a:tc>
                <a:tc>
                  <a:txBody>
                    <a:bodyPr/>
                    <a:lstStyle/>
                    <a:p>
                      <a:r>
                        <a:rPr lang="en-GB" sz="1600"/>
                        <a:t>Details</a:t>
                      </a:r>
                    </a:p>
                  </a:txBody>
                  <a:tcPr/>
                </a:tc>
                <a:extLst>
                  <a:ext uri="{0D108BD9-81ED-4DB2-BD59-A6C34878D82A}">
                    <a16:rowId xmlns:a16="http://schemas.microsoft.com/office/drawing/2014/main" val="564031788"/>
                  </a:ext>
                </a:extLst>
              </a:tr>
              <a:tr h="370840">
                <a:tc>
                  <a:txBody>
                    <a:bodyPr/>
                    <a:lstStyle/>
                    <a:p>
                      <a:r>
                        <a:rPr lang="en-GB" sz="1600"/>
                        <a:t>Initial Issue</a:t>
                      </a:r>
                    </a:p>
                  </a:txBody>
                  <a:tcPr/>
                </a:tc>
                <a:tc>
                  <a:txBody>
                    <a:bodyPr/>
                    <a:lstStyle/>
                    <a:p>
                      <a:r>
                        <a:rPr lang="en-GB" sz="1600"/>
                        <a:t>A-GW couldn't reach Check Point cloud services (e.g. updates.checkpoint.com) for policy fetch and updates.</a:t>
                      </a:r>
                    </a:p>
                  </a:txBody>
                  <a:tcPr/>
                </a:tc>
                <a:extLst>
                  <a:ext uri="{0D108BD9-81ED-4DB2-BD59-A6C34878D82A}">
                    <a16:rowId xmlns:a16="http://schemas.microsoft.com/office/drawing/2014/main" val="3542702143"/>
                  </a:ext>
                </a:extLst>
              </a:tr>
              <a:tr h="370840">
                <a:tc>
                  <a:txBody>
                    <a:bodyPr/>
                    <a:lstStyle/>
                    <a:p>
                      <a:r>
                        <a:rPr lang="en-GB" sz="1600"/>
                        <a:t>Root Causes</a:t>
                      </a:r>
                    </a:p>
                  </a:txBody>
                  <a:tcPr/>
                </a:tc>
                <a:tc>
                  <a:txBody>
                    <a:bodyPr/>
                    <a:lstStyle/>
                    <a:p>
                      <a:pPr marL="285750" indent="-285750">
                        <a:buFont typeface="Arial"/>
                        <a:buChar char="•"/>
                      </a:pPr>
                      <a:r>
                        <a:rPr lang="en-GB" sz="1600"/>
                        <a:t>No default route on A-GW, preventing outbound traffic.</a:t>
                      </a:r>
                    </a:p>
                    <a:p>
                      <a:pPr marL="285750" lvl="0" indent="-285750">
                        <a:buFont typeface="Arial"/>
                        <a:buChar char="•"/>
                      </a:pPr>
                      <a:r>
                        <a:rPr lang="en-GB" sz="1600"/>
                        <a:t>Incorrect IP address on eth3 (external facing adapter)</a:t>
                      </a:r>
                    </a:p>
                    <a:p>
                      <a:pPr marL="285750" lvl="0" indent="-285750">
                        <a:buFont typeface="Arial"/>
                        <a:buChar char="•"/>
                      </a:pPr>
                      <a:r>
                        <a:rPr lang="en-GB" sz="1600"/>
                        <a:t>DNS resolution failed due to unreachable upstream servers.</a:t>
                      </a:r>
                    </a:p>
                    <a:p>
                      <a:pPr marL="285750" lvl="0" indent="-285750">
                        <a:buFont typeface="Arial"/>
                        <a:buChar char="•"/>
                      </a:pPr>
                      <a:r>
                        <a:rPr lang="en-GB" sz="1600"/>
                        <a:t>Check Point domains hidden behind Cloudflare/CDN, making static IP rules unreliable</a:t>
                      </a:r>
                    </a:p>
                  </a:txBody>
                  <a:tcPr/>
                </a:tc>
                <a:extLst>
                  <a:ext uri="{0D108BD9-81ED-4DB2-BD59-A6C34878D82A}">
                    <a16:rowId xmlns:a16="http://schemas.microsoft.com/office/drawing/2014/main" val="2602946224"/>
                  </a:ext>
                </a:extLst>
              </a:tr>
              <a:tr h="370840">
                <a:tc>
                  <a:txBody>
                    <a:bodyPr/>
                    <a:lstStyle/>
                    <a:p>
                      <a:r>
                        <a:rPr lang="en-GB" sz="1600"/>
                        <a:t>Action Taken</a:t>
                      </a:r>
                    </a:p>
                  </a:txBody>
                  <a:tcPr/>
                </a:tc>
                <a:tc>
                  <a:txBody>
                    <a:bodyPr/>
                    <a:lstStyle/>
                    <a:p>
                      <a:pPr marL="285750" indent="-285750">
                        <a:buFont typeface="Arial"/>
                        <a:buChar char="•"/>
                      </a:pPr>
                      <a:r>
                        <a:rPr lang="en-GB" sz="1600"/>
                        <a:t>Created FQDN object for *.checkpoint.com in </a:t>
                      </a:r>
                      <a:r>
                        <a:rPr lang="en-GB" sz="1600" err="1"/>
                        <a:t>SmartConsole</a:t>
                      </a:r>
                    </a:p>
                    <a:p>
                      <a:pPr marL="285750" lvl="0" indent="-285750">
                        <a:buFont typeface="Arial"/>
                        <a:buChar char="•"/>
                      </a:pPr>
                      <a:r>
                        <a:rPr lang="en-GB" sz="1600"/>
                        <a:t>Added FQDN object to outbound access rule for A-GW.</a:t>
                      </a:r>
                    </a:p>
                    <a:p>
                      <a:pPr marL="285750" lvl="0" indent="-285750">
                        <a:buFont typeface="Arial"/>
                        <a:buChar char="•"/>
                      </a:pPr>
                      <a:r>
                        <a:rPr lang="en-GB" sz="1600"/>
                        <a:t>Corrected IP address and configured default route (0.0.0.0/0) on A-GW pointing to NAT gateway (eth3).</a:t>
                      </a:r>
                    </a:p>
                    <a:p>
                      <a:pPr marL="285750" lvl="0" indent="-285750">
                        <a:buFont typeface="Arial"/>
                        <a:buChar char="•"/>
                      </a:pPr>
                      <a:r>
                        <a:rPr lang="en-GB" sz="1600"/>
                        <a:t>Checked NAT and firewall rules.</a:t>
                      </a:r>
                    </a:p>
                    <a:p>
                      <a:pPr marL="285750" lvl="0" indent="-285750">
                        <a:buFont typeface="Arial"/>
                        <a:buChar char="•"/>
                      </a:pPr>
                      <a:r>
                        <a:rPr lang="en-GB" sz="1600"/>
                        <a:t>Manually forced policy fetch and monitored logs and alerts.</a:t>
                      </a:r>
                    </a:p>
                  </a:txBody>
                  <a:tcPr/>
                </a:tc>
                <a:extLst>
                  <a:ext uri="{0D108BD9-81ED-4DB2-BD59-A6C34878D82A}">
                    <a16:rowId xmlns:a16="http://schemas.microsoft.com/office/drawing/2014/main" val="2598448603"/>
                  </a:ext>
                </a:extLst>
              </a:tr>
              <a:tr h="370840">
                <a:tc>
                  <a:txBody>
                    <a:bodyPr/>
                    <a:lstStyle/>
                    <a:p>
                      <a:r>
                        <a:rPr lang="en-GB" sz="1600"/>
                        <a:t>Verification</a:t>
                      </a:r>
                      <a:endParaRPr lang="en-US" sz="1600"/>
                    </a:p>
                  </a:txBody>
                  <a:tcPr/>
                </a:tc>
                <a:tc>
                  <a:txBody>
                    <a:bodyPr/>
                    <a:lstStyle/>
                    <a:p>
                      <a:r>
                        <a:rPr lang="en-GB" sz="1600"/>
                        <a:t>Used telnet to confirm outbound connection. Policy fetch successful</a:t>
                      </a:r>
                    </a:p>
                  </a:txBody>
                  <a:tcPr/>
                </a:tc>
                <a:extLst>
                  <a:ext uri="{0D108BD9-81ED-4DB2-BD59-A6C34878D82A}">
                    <a16:rowId xmlns:a16="http://schemas.microsoft.com/office/drawing/2014/main" val="363344626"/>
                  </a:ext>
                </a:extLst>
              </a:tr>
              <a:tr h="370840">
                <a:tc>
                  <a:txBody>
                    <a:bodyPr/>
                    <a:lstStyle/>
                    <a:p>
                      <a:r>
                        <a:rPr lang="en-GB" sz="1600"/>
                        <a:t>Outcome</a:t>
                      </a:r>
                    </a:p>
                  </a:txBody>
                  <a:tcPr/>
                </a:tc>
                <a:tc>
                  <a:txBody>
                    <a:bodyPr/>
                    <a:lstStyle/>
                    <a:p>
                      <a:r>
                        <a:rPr lang="en-GB" sz="1600"/>
                        <a:t>A-GW reached internet via default route, accessed Check Point services.</a:t>
                      </a:r>
                    </a:p>
                  </a:txBody>
                  <a:tcPr/>
                </a:tc>
                <a:extLst>
                  <a:ext uri="{0D108BD9-81ED-4DB2-BD59-A6C34878D82A}">
                    <a16:rowId xmlns:a16="http://schemas.microsoft.com/office/drawing/2014/main" val="2623870384"/>
                  </a:ext>
                </a:extLst>
              </a:tr>
            </a:tbl>
          </a:graphicData>
        </a:graphic>
      </p:graphicFrame>
    </p:spTree>
    <p:extLst>
      <p:ext uri="{BB962C8B-B14F-4D97-AF65-F5344CB8AC3E}">
        <p14:creationId xmlns:p14="http://schemas.microsoft.com/office/powerpoint/2010/main" val="77528214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A8A22B-1CAC-3ACF-BA7A-E6E39B2B4409}"/>
              </a:ext>
            </a:extLst>
          </p:cNvPr>
          <p:cNvSpPr>
            <a:spLocks noGrp="1"/>
          </p:cNvSpPr>
          <p:nvPr>
            <p:ph type="title"/>
          </p:nvPr>
        </p:nvSpPr>
        <p:spPr/>
        <p:txBody>
          <a:bodyPr/>
          <a:lstStyle/>
          <a:p>
            <a:r>
              <a:rPr lang="en-GB"/>
              <a:t>Check Point Update Verification</a:t>
            </a:r>
          </a:p>
        </p:txBody>
      </p:sp>
      <p:pic>
        <p:nvPicPr>
          <p:cNvPr id="6" name="Content Placeholder 5" descr="A screenshot of a computer&#10;&#10;AI-generated content may be incorrect.">
            <a:extLst>
              <a:ext uri="{FF2B5EF4-FFF2-40B4-BE49-F238E27FC236}">
                <a16:creationId xmlns:a16="http://schemas.microsoft.com/office/drawing/2014/main" id="{3E54E891-A4B7-8851-9A74-9B0C7160D257}"/>
              </a:ext>
            </a:extLst>
          </p:cNvPr>
          <p:cNvPicPr>
            <a:picLocks noGrp="1" noChangeAspect="1"/>
          </p:cNvPicPr>
          <p:nvPr>
            <p:ph idx="1"/>
          </p:nvPr>
        </p:nvPicPr>
        <p:blipFill>
          <a:blip r:embed="rId2"/>
          <a:stretch>
            <a:fillRect/>
          </a:stretch>
        </p:blipFill>
        <p:spPr>
          <a:xfrm>
            <a:off x="1637122" y="1942418"/>
            <a:ext cx="6021997" cy="3379174"/>
          </a:xfrm>
          <a:prstGeom prst="rect">
            <a:avLst/>
          </a:prstGeom>
        </p:spPr>
      </p:pic>
      <p:sp>
        <p:nvSpPr>
          <p:cNvPr id="4" name="Footer Placeholder 3">
            <a:extLst>
              <a:ext uri="{FF2B5EF4-FFF2-40B4-BE49-F238E27FC236}">
                <a16:creationId xmlns:a16="http://schemas.microsoft.com/office/drawing/2014/main" id="{0E5128C7-DB52-A38E-95A6-CB752F3B35A1}"/>
              </a:ext>
            </a:extLst>
          </p:cNvPr>
          <p:cNvSpPr>
            <a:spLocks noGrp="1"/>
          </p:cNvSpPr>
          <p:nvPr>
            <p:ph type="ftr" sz="quarter" idx="3"/>
          </p:nvPr>
        </p:nvSpPr>
        <p:spPr/>
        <p:txBody>
          <a:bodyPr/>
          <a:lstStyle/>
          <a:p>
            <a:pPr rtl="0"/>
            <a:r>
              <a:rPr lang="en-GB" noProof="0"/>
              <a:t>PRESENTATION TITLE</a:t>
            </a:r>
          </a:p>
        </p:txBody>
      </p:sp>
      <p:sp>
        <p:nvSpPr>
          <p:cNvPr id="5" name="Slide Number Placeholder 4">
            <a:extLst>
              <a:ext uri="{FF2B5EF4-FFF2-40B4-BE49-F238E27FC236}">
                <a16:creationId xmlns:a16="http://schemas.microsoft.com/office/drawing/2014/main" id="{65BADDBB-8F94-445B-9B66-E27470E83703}"/>
              </a:ext>
            </a:extLst>
          </p:cNvPr>
          <p:cNvSpPr>
            <a:spLocks noGrp="1"/>
          </p:cNvSpPr>
          <p:nvPr>
            <p:ph type="sldNum" sz="quarter" idx="4"/>
          </p:nvPr>
        </p:nvSpPr>
        <p:spPr/>
        <p:txBody>
          <a:bodyPr/>
          <a:lstStyle/>
          <a:p>
            <a:pPr rtl="0"/>
            <a:fld id="{294A09A9-5501-47C1-A89A-A340965A2BE2}" type="slidenum">
              <a:rPr lang="en-GB" noProof="0" smtClean="0"/>
              <a:pPr rtl="0"/>
              <a:t>55</a:t>
            </a:fld>
            <a:endParaRPr lang="en-GB" noProof="0"/>
          </a:p>
        </p:txBody>
      </p:sp>
      <p:pic>
        <p:nvPicPr>
          <p:cNvPr id="7" name="Picture 6" descr="A screenshot of a computer&#10;&#10;AI-generated content may be incorrect.">
            <a:extLst>
              <a:ext uri="{FF2B5EF4-FFF2-40B4-BE49-F238E27FC236}">
                <a16:creationId xmlns:a16="http://schemas.microsoft.com/office/drawing/2014/main" id="{EC887570-B622-E4CD-4BA8-3B9D1EDF5069}"/>
              </a:ext>
            </a:extLst>
          </p:cNvPr>
          <p:cNvPicPr>
            <a:picLocks noChangeAspect="1"/>
          </p:cNvPicPr>
          <p:nvPr/>
        </p:nvPicPr>
        <p:blipFill>
          <a:blip r:embed="rId3"/>
          <a:srcRect l="38095" r="26374" b="69110"/>
          <a:stretch>
            <a:fillRect/>
          </a:stretch>
        </p:blipFill>
        <p:spPr>
          <a:xfrm>
            <a:off x="8151915" y="2883925"/>
            <a:ext cx="2870481" cy="1747763"/>
          </a:xfrm>
          <a:prstGeom prst="rect">
            <a:avLst/>
          </a:prstGeom>
        </p:spPr>
      </p:pic>
      <p:sp>
        <p:nvSpPr>
          <p:cNvPr id="3" name="TextBox 2">
            <a:extLst>
              <a:ext uri="{FF2B5EF4-FFF2-40B4-BE49-F238E27FC236}">
                <a16:creationId xmlns:a16="http://schemas.microsoft.com/office/drawing/2014/main" id="{742DE8E2-4F0D-D81E-78E6-C5F89783DC18}"/>
              </a:ext>
            </a:extLst>
          </p:cNvPr>
          <p:cNvSpPr txBox="1"/>
          <p:nvPr/>
        </p:nvSpPr>
        <p:spPr>
          <a:xfrm>
            <a:off x="2584174" y="5532782"/>
            <a:ext cx="7818782"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a:latin typeface="Segoe UI"/>
                <a:cs typeface="Segoe UI"/>
              </a:rPr>
              <a:t>Successful connectivity to Check Point update services confirms that internet access for A‑GW was fully restored and policy fetching is operational.</a:t>
            </a:r>
            <a:endParaRPr lang="en-US"/>
          </a:p>
          <a:p>
            <a:pPr algn="l"/>
            <a:endParaRPr lang="en-GB"/>
          </a:p>
        </p:txBody>
      </p:sp>
    </p:spTree>
    <p:extLst>
      <p:ext uri="{BB962C8B-B14F-4D97-AF65-F5344CB8AC3E}">
        <p14:creationId xmlns:p14="http://schemas.microsoft.com/office/powerpoint/2010/main" val="47613865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3B2B8B-7537-5BAD-FF84-A5C404EBF588}"/>
              </a:ext>
            </a:extLst>
          </p:cNvPr>
          <p:cNvSpPr>
            <a:spLocks noGrp="1"/>
          </p:cNvSpPr>
          <p:nvPr>
            <p:ph type="ctrTitle"/>
          </p:nvPr>
        </p:nvSpPr>
        <p:spPr/>
        <p:txBody>
          <a:bodyPr/>
          <a:lstStyle/>
          <a:p>
            <a:r>
              <a:rPr lang="en-GB"/>
              <a:t>Future Planning</a:t>
            </a:r>
          </a:p>
        </p:txBody>
      </p:sp>
    </p:spTree>
    <p:extLst>
      <p:ext uri="{BB962C8B-B14F-4D97-AF65-F5344CB8AC3E}">
        <p14:creationId xmlns:p14="http://schemas.microsoft.com/office/powerpoint/2010/main" val="322746395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083A0C-F510-4635-EE02-41482A4A8E97}"/>
              </a:ext>
            </a:extLst>
          </p:cNvPr>
          <p:cNvSpPr>
            <a:spLocks noGrp="1"/>
          </p:cNvSpPr>
          <p:nvPr>
            <p:ph type="title"/>
          </p:nvPr>
        </p:nvSpPr>
        <p:spPr/>
        <p:txBody>
          <a:bodyPr/>
          <a:lstStyle/>
          <a:p>
            <a:r>
              <a:rPr lang="en-GB"/>
              <a:t>Recommendations for Future Enhancements</a:t>
            </a:r>
          </a:p>
        </p:txBody>
      </p:sp>
      <p:sp>
        <p:nvSpPr>
          <p:cNvPr id="3" name="Subtitle 2">
            <a:extLst>
              <a:ext uri="{FF2B5EF4-FFF2-40B4-BE49-F238E27FC236}">
                <a16:creationId xmlns:a16="http://schemas.microsoft.com/office/drawing/2014/main" id="{D0257998-D452-7BBF-B15E-2A38B82BA7BB}"/>
              </a:ext>
            </a:extLst>
          </p:cNvPr>
          <p:cNvSpPr>
            <a:spLocks noGrp="1"/>
          </p:cNvSpPr>
          <p:nvPr>
            <p:ph idx="1"/>
          </p:nvPr>
        </p:nvSpPr>
        <p:spPr/>
        <p:txBody>
          <a:bodyPr vert="horz" lIns="91440" tIns="45720" rIns="91440" bIns="45720" rtlCol="0" anchor="t">
            <a:noAutofit/>
          </a:bodyPr>
          <a:lstStyle/>
          <a:p>
            <a:pPr marL="342900" indent="-342900">
              <a:buChar char="•"/>
            </a:pPr>
            <a:r>
              <a:rPr lang="en-GB" sz="2000">
                <a:ea typeface="+mn-lt"/>
                <a:cs typeface="+mn-lt"/>
              </a:rPr>
              <a:t>Integrate an email security solution (Harmony Email &amp; Collaboration or Microsoft Defender for Office 365) to protect against phishing and email‑borne threats.</a:t>
            </a:r>
            <a:endParaRPr lang="en-GB" sz="2000"/>
          </a:p>
          <a:p>
            <a:pPr marL="342900" indent="-342900">
              <a:buChar char="•"/>
            </a:pPr>
            <a:r>
              <a:rPr lang="en-GB" sz="2000">
                <a:ea typeface="+mn-lt"/>
                <a:cs typeface="+mn-lt"/>
              </a:rPr>
              <a:t>Forward logs to an external SIEM to improve visibility, correlation and long‑term retention.</a:t>
            </a:r>
            <a:endParaRPr lang="en-GB" sz="2000"/>
          </a:p>
          <a:p>
            <a:pPr marL="342900" indent="-342900">
              <a:buChar char="•"/>
            </a:pPr>
            <a:r>
              <a:rPr lang="en-GB" sz="2000">
                <a:ea typeface="+mn-lt"/>
                <a:cs typeface="+mn-lt"/>
              </a:rPr>
              <a:t>Automate policy validation and compliance checks using the Compliance Blade or </a:t>
            </a:r>
            <a:r>
              <a:rPr lang="en-GB" sz="2000" err="1">
                <a:ea typeface="+mn-lt"/>
                <a:cs typeface="+mn-lt"/>
              </a:rPr>
              <a:t>SmartTasks</a:t>
            </a:r>
            <a:r>
              <a:rPr lang="en-GB" sz="2000">
                <a:ea typeface="+mn-lt"/>
                <a:cs typeface="+mn-lt"/>
              </a:rPr>
              <a:t>.</a:t>
            </a:r>
            <a:endParaRPr lang="en-GB" sz="2000"/>
          </a:p>
          <a:p>
            <a:pPr marL="342900" indent="-342900">
              <a:buChar char="•"/>
            </a:pPr>
            <a:r>
              <a:rPr lang="en-GB" sz="2000">
                <a:ea typeface="+mn-lt"/>
                <a:cs typeface="+mn-lt"/>
              </a:rPr>
              <a:t>Expand DLP with custom data types tailored to organisational needs to improve detection accuracy.</a:t>
            </a:r>
            <a:endParaRPr lang="en-GB" sz="2000"/>
          </a:p>
          <a:p>
            <a:pPr>
              <a:buChar char="•"/>
            </a:pPr>
            <a:endParaRPr lang="en-GB" sz="2000"/>
          </a:p>
          <a:p>
            <a:pPr marL="457200" indent="-457200">
              <a:buChar char="•"/>
            </a:pPr>
            <a:endParaRPr lang="en-GB" sz="2000"/>
          </a:p>
        </p:txBody>
      </p:sp>
    </p:spTree>
    <p:extLst>
      <p:ext uri="{BB962C8B-B14F-4D97-AF65-F5344CB8AC3E}">
        <p14:creationId xmlns:p14="http://schemas.microsoft.com/office/powerpoint/2010/main" val="3093317754"/>
      </p:ext>
    </p:extLst>
  </p:cSld>
  <p:clrMapOvr>
    <a:masterClrMapping/>
  </p:clrMapOvr>
</p:sld>
</file>

<file path=ppt/theme/theme1.xml><?xml version="1.0" encoding="utf-8"?>
<a:theme xmlns:a="http://schemas.openxmlformats.org/drawingml/2006/main" name="Office Theme">
  <a:themeElements>
    <a:clrScheme name="Universal Color Block">
      <a:dk1>
        <a:srgbClr val="000000"/>
      </a:dk1>
      <a:lt1>
        <a:srgbClr val="FFFFFF"/>
      </a:lt1>
      <a:dk2>
        <a:srgbClr val="44546A"/>
      </a:dk2>
      <a:lt2>
        <a:srgbClr val="E7E6E6"/>
      </a:lt2>
      <a:accent1>
        <a:srgbClr val="0068FF"/>
      </a:accent1>
      <a:accent2>
        <a:srgbClr val="DAE5EF"/>
      </a:accent2>
      <a:accent3>
        <a:srgbClr val="637183"/>
      </a:accent3>
      <a:accent4>
        <a:srgbClr val="434E5E"/>
      </a:accent4>
      <a:accent5>
        <a:srgbClr val="5B9BD5"/>
      </a:accent5>
      <a:accent6>
        <a:srgbClr val="70AD47"/>
      </a:accent6>
      <a:hlink>
        <a:srgbClr val="0563C1"/>
      </a:hlink>
      <a:folHlink>
        <a:srgbClr val="954F72"/>
      </a:folHlink>
    </a:clrScheme>
    <a:fontScheme name="Custom 75">
      <a:majorFont>
        <a:latin typeface="Tenorite"/>
        <a:ea typeface=""/>
        <a:cs typeface=""/>
      </a:majorFont>
      <a:minorFont>
        <a:latin typeface="Tenorite"/>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1" ma:contentTypeDescription="Create a new document." ma:contentTypeScope="" ma:versionID="64dfb1555687e0874b4304b796b5b0c7">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e6e4c555b5e194d05b7203de9c4567b3"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element ref="ns1:_ip_UnifiedCompliancePolicyProperties" minOccurs="0"/>
                <xsd:element ref="ns1:_ip_UnifiedCompliancePolicyUIAction" minOccurs="0"/>
                <xsd:element ref="ns2:Image" minOccurs="0"/>
                <xsd:element ref="ns4:TaxCatchAll" minOccurs="0"/>
                <xsd:element ref="ns2:ImageTagsTaxHTField"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element name="Image" ma:index="22" nillable="true" ma:displayName="Image" ma:format="Image" ma:internalName="Image">
      <xsd:complexType>
        <xsd:complexContent>
          <xsd:extension base="dms:URL">
            <xsd:sequence>
              <xsd:element name="Url" type="dms:ValidUrl" minOccurs="0" nillable="true"/>
              <xsd:element name="Description" type="xsd:string" nillable="true"/>
            </xsd:sequence>
          </xsd:extension>
        </xsd:complexContent>
      </xsd:complex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2076B5C-85B0-4D30-852D-5E5312EEA93B}">
  <ds:schemaRefs>
    <ds:schemaRef ds:uri="http://schemas.microsoft.com/sharepoint/v3/contenttype/forms"/>
  </ds:schemaRefs>
</ds:datastoreItem>
</file>

<file path=customXml/itemProps2.xml><?xml version="1.0" encoding="utf-8"?>
<ds:datastoreItem xmlns:ds="http://schemas.openxmlformats.org/officeDocument/2006/customXml" ds:itemID="{1342FAFE-88B4-49B4-9588-86CB0E564E50}">
  <ds:schemaRefs>
    <ds:schemaRef ds:uri="230e9df3-be65-4c73-a93b-d1236ebd677e"/>
    <ds:schemaRef ds:uri="71af3243-3dd4-4a8d-8c0d-dd76da1f02a5"/>
    <ds:schemaRef ds:uri="http://schemas.microsoft.com/office/2006/metadata/properties"/>
    <ds:schemaRef ds:uri="http://schemas.microsoft.com/office/infopath/2007/PartnerControls"/>
    <ds:schemaRef ds:uri="http://schemas.microsoft.com/sharepoint/v3"/>
  </ds:schemaRefs>
</ds:datastoreItem>
</file>

<file path=customXml/itemProps3.xml><?xml version="1.0" encoding="utf-8"?>
<ds:datastoreItem xmlns:ds="http://schemas.openxmlformats.org/officeDocument/2006/customXml" ds:itemID="{2F1176D5-513E-4E73-98C9-4CEA832F576D}">
  <ds:schemaRefs>
    <ds:schemaRef ds:uri="16c05727-aa75-4e4a-9b5f-8a80a1165891"/>
    <ds:schemaRef ds:uri="230e9df3-be65-4c73-a93b-d1236ebd677e"/>
    <ds:schemaRef ds:uri="71af3243-3dd4-4a8d-8c0d-dd76da1f02a5"/>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openxmlformats.org/package/2006/metadata/core-properties"/>
    <ds:schemaRef ds:uri="http://www.w3.org/2001/XMLSchema"/>
  </ds:schemaRefs>
</ds:datastoreItem>
</file>

<file path=docMetadata/LabelInfo.xml><?xml version="1.0" encoding="utf-8"?>
<clbl:labelList xmlns:clbl="http://schemas.microsoft.com/office/2020/mipLabelMetadata">
  <clbl:label id="{f42aa342-8706-4288-bd11-ebb85995028c}" enabled="1" method="Standard" siteId="{72f988bf-86f1-41af-91ab-2d7cd011db47}" removed="0"/>
</clbl:labelList>
</file>

<file path=docProps/app.xml><?xml version="1.0" encoding="utf-8"?>
<Properties xmlns="http://schemas.openxmlformats.org/officeDocument/2006/extended-properties" xmlns:vt="http://schemas.openxmlformats.org/officeDocument/2006/docPropsVTypes">
  <Template>TM45331398</Template>
  <Application>Microsoft Office PowerPoint</Application>
  <PresentationFormat>Widescreen</PresentationFormat>
  <Slides>57</Slides>
  <Notes>1</Notes>
  <HiddenSlides>0</HiddenSlides>
  <ScaleCrop>false</ScaleCrop>
  <HeadingPairs>
    <vt:vector size="4" baseType="variant">
      <vt:variant>
        <vt:lpstr>Theme</vt:lpstr>
      </vt:variant>
      <vt:variant>
        <vt:i4>1</vt:i4>
      </vt:variant>
      <vt:variant>
        <vt:lpstr>Slide Titles</vt:lpstr>
      </vt:variant>
      <vt:variant>
        <vt:i4>57</vt:i4>
      </vt:variant>
    </vt:vector>
  </HeadingPairs>
  <TitlesOfParts>
    <vt:vector size="58" baseType="lpstr">
      <vt:lpstr>Office Theme</vt:lpstr>
      <vt:lpstr>ACCA7032 – Enterprise Network Security</vt:lpstr>
      <vt:lpstr>Securing an Enterprise Network with Check Point</vt:lpstr>
      <vt:lpstr>Executive Summary</vt:lpstr>
      <vt:lpstr>Project Goals</vt:lpstr>
      <vt:lpstr>Tools &amp; Technologies</vt:lpstr>
      <vt:lpstr>Outcomes</vt:lpstr>
      <vt:lpstr>Part 1 - Network Creation and Design</vt:lpstr>
      <vt:lpstr>Network Requirement (Overview)</vt:lpstr>
      <vt:lpstr>LAN Subnets</vt:lpstr>
      <vt:lpstr>Security &amp; Connectivity Requirements</vt:lpstr>
      <vt:lpstr>Non-Functional Requirements</vt:lpstr>
      <vt:lpstr>Network Architecture - Topology</vt:lpstr>
      <vt:lpstr>Appliance Setup Overview</vt:lpstr>
      <vt:lpstr>Initial Gateway Setup</vt:lpstr>
      <vt:lpstr>Security Management Server Setup</vt:lpstr>
      <vt:lpstr>Establishing SIC Trust</vt:lpstr>
      <vt:lpstr>SmartConsole View</vt:lpstr>
      <vt:lpstr>Initial Verification &amp; Testing</vt:lpstr>
      <vt:lpstr>Checking connectivity Management Network</vt:lpstr>
      <vt:lpstr>Network Objects &amp; Topology Configuration</vt:lpstr>
      <vt:lpstr>Initial Access Control Policy</vt:lpstr>
      <vt:lpstr>NAT Configuration</vt:lpstr>
      <vt:lpstr>Network Connectivity Validation</vt:lpstr>
      <vt:lpstr>Post-Configuration Security Improvements  </vt:lpstr>
      <vt:lpstr>GPO Vulnerability Remediation</vt:lpstr>
      <vt:lpstr>Access Control Policy Design</vt:lpstr>
      <vt:lpstr>PowerPoint Presentation</vt:lpstr>
      <vt:lpstr>Advanced Security Features</vt:lpstr>
      <vt:lpstr>Identity-Based Access Control</vt:lpstr>
      <vt:lpstr>Application Control &amp; URL Filtering</vt:lpstr>
      <vt:lpstr>User-Based Web Access Controls</vt:lpstr>
      <vt:lpstr>IPS &amp; Threat Prevention</vt:lpstr>
      <vt:lpstr>HTTPS Inspection</vt:lpstr>
      <vt:lpstr>HTTPS Inspection Certificate Distribution</vt:lpstr>
      <vt:lpstr>Data Loss Prevention (DLP)</vt:lpstr>
      <vt:lpstr>Quality of Service (QoS)</vt:lpstr>
      <vt:lpstr>Monitoring</vt:lpstr>
      <vt:lpstr>Monitoring and Visibility -SmartEvent</vt:lpstr>
      <vt:lpstr>Troubleshooting</vt:lpstr>
      <vt:lpstr>Key Challenges</vt:lpstr>
      <vt:lpstr>Resolution Strategies</vt:lpstr>
      <vt:lpstr>DNS Issue</vt:lpstr>
      <vt:lpstr>DNS Troubleshooting Summary</vt:lpstr>
      <vt:lpstr>DNS Verification</vt:lpstr>
      <vt:lpstr>DHCP Issue</vt:lpstr>
      <vt:lpstr>DHCP Troubleshooting Summary</vt:lpstr>
      <vt:lpstr>DHCP Verification</vt:lpstr>
      <vt:lpstr>Time Sync Issue</vt:lpstr>
      <vt:lpstr>Time Sync Troubleshooting Summary</vt:lpstr>
      <vt:lpstr>Time Sync Verification</vt:lpstr>
      <vt:lpstr>Checkpoint Update Issue 1</vt:lpstr>
      <vt:lpstr>Check Point Update Issue 1 Troubleshooting Summary</vt:lpstr>
      <vt:lpstr>Checkpoint Updates Issue 2</vt:lpstr>
      <vt:lpstr>Check Point Update Issue 2   Troubleshooting Summary</vt:lpstr>
      <vt:lpstr>Check Point Update Verification</vt:lpstr>
      <vt:lpstr>Future Planning</vt:lpstr>
      <vt:lpstr>Recommendations for Future Enhancements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2</cp:revision>
  <dcterms:created xsi:type="dcterms:W3CDTF">2026-01-20T10:26:49Z</dcterms:created>
  <dcterms:modified xsi:type="dcterms:W3CDTF">2026-01-22T11:26:36Z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