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9BE8EA-8ABD-8A9F-CE8D-949188C6023F}" v="2130" dt="2026-06-14T14:17:34.120"/>
    <p1510:client id="{1A195575-5CEF-3626-8E20-59F094BDC55F}" v="1406" dt="2026-06-14T21:51:52.798"/>
    <p1510:client id="{580874D5-5FC3-142A-C4A1-0341226082EA}" v="848" dt="2026-06-13T19:33:57.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stapha Cisse (2514140)" userId="S::2514140@student.uwtsd.ac.uk::8f47d6c7-2b6b-49e3-8f4e-34ab8394be9a" providerId="AD" clId="Web-{61214931-5D23-A558-5116-A50888523D70}"/>
    <pc:docChg chg="addSld modSld">
      <pc:chgData name="Moustapha Cisse (2514140)" userId="S::2514140@student.uwtsd.ac.uk::8f47d6c7-2b6b-49e3-8f4e-34ab8394be9a" providerId="AD" clId="Web-{61214931-5D23-A558-5116-A50888523D70}" dt="2026-06-07T11:43:02.768" v="670" actId="14100"/>
      <pc:docMkLst>
        <pc:docMk/>
      </pc:docMkLst>
      <pc:sldChg chg="modSp">
        <pc:chgData name="Moustapha Cisse (2514140)" userId="S::2514140@student.uwtsd.ac.uk::8f47d6c7-2b6b-49e3-8f4e-34ab8394be9a" providerId="AD" clId="Web-{61214931-5D23-A558-5116-A50888523D70}" dt="2026-06-07T11:00:55.751" v="5" actId="20577"/>
        <pc:sldMkLst>
          <pc:docMk/>
          <pc:sldMk cId="415006160" sldId="258"/>
        </pc:sldMkLst>
        <pc:spChg chg="mod">
          <ac:chgData name="Moustapha Cisse (2514140)" userId="S::2514140@student.uwtsd.ac.uk::8f47d6c7-2b6b-49e3-8f4e-34ab8394be9a" providerId="AD" clId="Web-{61214931-5D23-A558-5116-A50888523D70}" dt="2026-06-07T11:00:55.751" v="5" actId="20577"/>
          <ac:spMkLst>
            <pc:docMk/>
            <pc:sldMk cId="415006160" sldId="258"/>
            <ac:spMk id="3" creationId="{FBE2BB5C-3B10-0D2C-0E04-0013127ADF59}"/>
          </ac:spMkLst>
        </pc:spChg>
      </pc:sldChg>
      <pc:sldChg chg="modSp new">
        <pc:chgData name="Moustapha Cisse (2514140)" userId="S::2514140@student.uwtsd.ac.uk::8f47d6c7-2b6b-49e3-8f4e-34ab8394be9a" providerId="AD" clId="Web-{61214931-5D23-A558-5116-A50888523D70}" dt="2026-06-07T11:43:02.768" v="670" actId="14100"/>
        <pc:sldMkLst>
          <pc:docMk/>
          <pc:sldMk cId="2086056738" sldId="259"/>
        </pc:sldMkLst>
        <pc:spChg chg="mod">
          <ac:chgData name="Moustapha Cisse (2514140)" userId="S::2514140@student.uwtsd.ac.uk::8f47d6c7-2b6b-49e3-8f4e-34ab8394be9a" providerId="AD" clId="Web-{61214931-5D23-A558-5116-A50888523D70}" dt="2026-06-07T11:43:02.768" v="670" actId="14100"/>
          <ac:spMkLst>
            <pc:docMk/>
            <pc:sldMk cId="2086056738" sldId="259"/>
            <ac:spMk id="2" creationId="{3E000324-AB1E-7485-7028-D6D1C4E72CE4}"/>
          </ac:spMkLst>
        </pc:spChg>
        <pc:spChg chg="mod">
          <ac:chgData name="Moustapha Cisse (2514140)" userId="S::2514140@student.uwtsd.ac.uk::8f47d6c7-2b6b-49e3-8f4e-34ab8394be9a" providerId="AD" clId="Web-{61214931-5D23-A558-5116-A50888523D70}" dt="2026-06-07T11:42:52.486" v="669" actId="14100"/>
          <ac:spMkLst>
            <pc:docMk/>
            <pc:sldMk cId="2086056738" sldId="259"/>
            <ac:spMk id="3" creationId="{53E9596A-C182-3D67-9CE5-872116345396}"/>
          </ac:spMkLst>
        </pc:spChg>
      </pc:sldChg>
      <pc:sldChg chg="modSp new">
        <pc:chgData name="Moustapha Cisse (2514140)" userId="S::2514140@student.uwtsd.ac.uk::8f47d6c7-2b6b-49e3-8f4e-34ab8394be9a" providerId="AD" clId="Web-{61214931-5D23-A558-5116-A50888523D70}" dt="2026-06-07T11:40:50.682" v="645" actId="20577"/>
        <pc:sldMkLst>
          <pc:docMk/>
          <pc:sldMk cId="3475981164" sldId="260"/>
        </pc:sldMkLst>
        <pc:spChg chg="mod">
          <ac:chgData name="Moustapha Cisse (2514140)" userId="S::2514140@student.uwtsd.ac.uk::8f47d6c7-2b6b-49e3-8f4e-34ab8394be9a" providerId="AD" clId="Web-{61214931-5D23-A558-5116-A50888523D70}" dt="2026-06-07T11:40:50.682" v="645" actId="20577"/>
          <ac:spMkLst>
            <pc:docMk/>
            <pc:sldMk cId="3475981164" sldId="260"/>
            <ac:spMk id="2" creationId="{021858F3-06BD-2F3D-FD9A-1A79312F07C3}"/>
          </ac:spMkLst>
        </pc:spChg>
      </pc:sldChg>
    </pc:docChg>
  </pc:docChgLst>
  <pc:docChgLst>
    <pc:chgData name="Moustapha Cisse (2514140)" userId="S::2514140@student.uwtsd.ac.uk::8f47d6c7-2b6b-49e3-8f4e-34ab8394be9a" providerId="AD" clId="Web-{A2AA4CDC-60A5-17FA-E1E3-C91F7F988437}"/>
    <pc:docChg chg="addSld modSld">
      <pc:chgData name="Moustapha Cisse (2514140)" userId="S::2514140@student.uwtsd.ac.uk::8f47d6c7-2b6b-49e3-8f4e-34ab8394be9a" providerId="AD" clId="Web-{A2AA4CDC-60A5-17FA-E1E3-C91F7F988437}" dt="2026-06-02T11:10:11.997" v="5"/>
      <pc:docMkLst>
        <pc:docMk/>
      </pc:docMkLst>
      <pc:sldChg chg="addSp delSp modSp mod setBg">
        <pc:chgData name="Moustapha Cisse (2514140)" userId="S::2514140@student.uwtsd.ac.uk::8f47d6c7-2b6b-49e3-8f4e-34ab8394be9a" providerId="AD" clId="Web-{A2AA4CDC-60A5-17FA-E1E3-C91F7F988437}" dt="2026-06-02T11:08:56.698" v="4"/>
        <pc:sldMkLst>
          <pc:docMk/>
          <pc:sldMk cId="4268447208" sldId="257"/>
        </pc:sldMkLst>
        <pc:spChg chg="mod">
          <ac:chgData name="Moustapha Cisse (2514140)" userId="S::2514140@student.uwtsd.ac.uk::8f47d6c7-2b6b-49e3-8f4e-34ab8394be9a" providerId="AD" clId="Web-{A2AA4CDC-60A5-17FA-E1E3-C91F7F988437}" dt="2026-06-02T11:08:11.165" v="3"/>
          <ac:spMkLst>
            <pc:docMk/>
            <pc:sldMk cId="4268447208" sldId="257"/>
            <ac:spMk id="2" creationId="{DA76B0DC-61BB-18EA-BBA5-543A40E2F577}"/>
          </ac:spMkLst>
        </pc:spChg>
        <pc:spChg chg="mod">
          <ac:chgData name="Moustapha Cisse (2514140)" userId="S::2514140@student.uwtsd.ac.uk::8f47d6c7-2b6b-49e3-8f4e-34ab8394be9a" providerId="AD" clId="Web-{A2AA4CDC-60A5-17FA-E1E3-C91F7F988437}" dt="2026-06-02T11:08:11.165" v="3"/>
          <ac:spMkLst>
            <pc:docMk/>
            <pc:sldMk cId="4268447208" sldId="257"/>
            <ac:spMk id="3" creationId="{A56CD8AC-2848-8037-E2C8-0994450C1561}"/>
          </ac:spMkLst>
        </pc:spChg>
      </pc:sldChg>
      <pc:sldChg chg="new">
        <pc:chgData name="Moustapha Cisse (2514140)" userId="S::2514140@student.uwtsd.ac.uk::8f47d6c7-2b6b-49e3-8f4e-34ab8394be9a" providerId="AD" clId="Web-{A2AA4CDC-60A5-17FA-E1E3-C91F7F988437}" dt="2026-06-02T11:10:11.997" v="5"/>
        <pc:sldMkLst>
          <pc:docMk/>
          <pc:sldMk cId="415006160" sldId="258"/>
        </pc:sldMkLst>
      </pc:sldChg>
    </pc:docChg>
  </pc:docChgLst>
  <pc:docChgLst>
    <pc:chgData name="Moustapha Cisse (2514140)" userId="S::2514140@student.uwtsd.ac.uk::8f47d6c7-2b6b-49e3-8f4e-34ab8394be9a" providerId="AD" clId="Web-{580874D5-5FC3-142A-C4A1-0341226082EA}"/>
    <pc:docChg chg="addSld modSld">
      <pc:chgData name="Moustapha Cisse (2514140)" userId="S::2514140@student.uwtsd.ac.uk::8f47d6c7-2b6b-49e3-8f4e-34ab8394be9a" providerId="AD" clId="Web-{580874D5-5FC3-142A-C4A1-0341226082EA}" dt="2026-06-13T19:33:57.895" v="852"/>
      <pc:docMkLst>
        <pc:docMk/>
      </pc:docMkLst>
      <pc:sldChg chg="modSp">
        <pc:chgData name="Moustapha Cisse (2514140)" userId="S::2514140@student.uwtsd.ac.uk::8f47d6c7-2b6b-49e3-8f4e-34ab8394be9a" providerId="AD" clId="Web-{580874D5-5FC3-142A-C4A1-0341226082EA}" dt="2026-06-12T18:50:25.383" v="51" actId="20577"/>
        <pc:sldMkLst>
          <pc:docMk/>
          <pc:sldMk cId="415006160" sldId="258"/>
        </pc:sldMkLst>
        <pc:spChg chg="mod">
          <ac:chgData name="Moustapha Cisse (2514140)" userId="S::2514140@student.uwtsd.ac.uk::8f47d6c7-2b6b-49e3-8f4e-34ab8394be9a" providerId="AD" clId="Web-{580874D5-5FC3-142A-C4A1-0341226082EA}" dt="2026-06-12T18:50:25.383" v="51" actId="20577"/>
          <ac:spMkLst>
            <pc:docMk/>
            <pc:sldMk cId="415006160" sldId="258"/>
            <ac:spMk id="3" creationId="{FBE2BB5C-3B10-0D2C-0E04-0013127ADF59}"/>
          </ac:spMkLst>
        </pc:spChg>
      </pc:sldChg>
      <pc:sldChg chg="addSp modSp mod setBg">
        <pc:chgData name="Moustapha Cisse (2514140)" userId="S::2514140@student.uwtsd.ac.uk::8f47d6c7-2b6b-49e3-8f4e-34ab8394be9a" providerId="AD" clId="Web-{580874D5-5FC3-142A-C4A1-0341226082EA}" dt="2026-06-12T18:57:48.870" v="96"/>
        <pc:sldMkLst>
          <pc:docMk/>
          <pc:sldMk cId="2086056738" sldId="259"/>
        </pc:sldMkLst>
        <pc:spChg chg="mod">
          <ac:chgData name="Moustapha Cisse (2514140)" userId="S::2514140@student.uwtsd.ac.uk::8f47d6c7-2b6b-49e3-8f4e-34ab8394be9a" providerId="AD" clId="Web-{580874D5-5FC3-142A-C4A1-0341226082EA}" dt="2026-06-12T18:57:48.870" v="96"/>
          <ac:spMkLst>
            <pc:docMk/>
            <pc:sldMk cId="2086056738" sldId="259"/>
            <ac:spMk id="2" creationId="{3E000324-AB1E-7485-7028-D6D1C4E72CE4}"/>
          </ac:spMkLst>
        </pc:spChg>
        <pc:spChg chg="mod">
          <ac:chgData name="Moustapha Cisse (2514140)" userId="S::2514140@student.uwtsd.ac.uk::8f47d6c7-2b6b-49e3-8f4e-34ab8394be9a" providerId="AD" clId="Web-{580874D5-5FC3-142A-C4A1-0341226082EA}" dt="2026-06-12T18:57:48.870" v="96"/>
          <ac:spMkLst>
            <pc:docMk/>
            <pc:sldMk cId="2086056738" sldId="259"/>
            <ac:spMk id="3" creationId="{53E9596A-C182-3D67-9CE5-872116345396}"/>
          </ac:spMkLst>
        </pc:spChg>
        <pc:spChg chg="add">
          <ac:chgData name="Moustapha Cisse (2514140)" userId="S::2514140@student.uwtsd.ac.uk::8f47d6c7-2b6b-49e3-8f4e-34ab8394be9a" providerId="AD" clId="Web-{580874D5-5FC3-142A-C4A1-0341226082EA}" dt="2026-06-12T18:57:48.870" v="96"/>
          <ac:spMkLst>
            <pc:docMk/>
            <pc:sldMk cId="2086056738" sldId="259"/>
            <ac:spMk id="10" creationId="{45D37F4E-DDB4-456B-97E0-9937730A039F}"/>
          </ac:spMkLst>
        </pc:spChg>
        <pc:spChg chg="add">
          <ac:chgData name="Moustapha Cisse (2514140)" userId="S::2514140@student.uwtsd.ac.uk::8f47d6c7-2b6b-49e3-8f4e-34ab8394be9a" providerId="AD" clId="Web-{580874D5-5FC3-142A-C4A1-0341226082EA}" dt="2026-06-12T18:57:48.870" v="96"/>
          <ac:spMkLst>
            <pc:docMk/>
            <pc:sldMk cId="2086056738" sldId="259"/>
            <ac:spMk id="12" creationId="{B2DD41CD-8F47-4F56-AD12-4E2FF7696987}"/>
          </ac:spMkLst>
        </pc:spChg>
        <pc:picChg chg="add mod">
          <ac:chgData name="Moustapha Cisse (2514140)" userId="S::2514140@student.uwtsd.ac.uk::8f47d6c7-2b6b-49e3-8f4e-34ab8394be9a" providerId="AD" clId="Web-{580874D5-5FC3-142A-C4A1-0341226082EA}" dt="2026-06-12T18:57:48.870" v="96"/>
          <ac:picMkLst>
            <pc:docMk/>
            <pc:sldMk cId="2086056738" sldId="259"/>
            <ac:picMk id="4" creationId="{D7D6F804-18DA-75EC-7D87-021D7AC656E6}"/>
          </ac:picMkLst>
        </pc:picChg>
      </pc:sldChg>
      <pc:sldChg chg="addSp delSp modSp">
        <pc:chgData name="Moustapha Cisse (2514140)" userId="S::2514140@student.uwtsd.ac.uk::8f47d6c7-2b6b-49e3-8f4e-34ab8394be9a" providerId="AD" clId="Web-{580874D5-5FC3-142A-C4A1-0341226082EA}" dt="2026-06-12T19:26:13.842" v="559" actId="14100"/>
        <pc:sldMkLst>
          <pc:docMk/>
          <pc:sldMk cId="3475981164" sldId="260"/>
        </pc:sldMkLst>
        <pc:spChg chg="mod">
          <ac:chgData name="Moustapha Cisse (2514140)" userId="S::2514140@student.uwtsd.ac.uk::8f47d6c7-2b6b-49e3-8f4e-34ab8394be9a" providerId="AD" clId="Web-{580874D5-5FC3-142A-C4A1-0341226082EA}" dt="2026-06-12T19:15:41.868" v="323" actId="14100"/>
          <ac:spMkLst>
            <pc:docMk/>
            <pc:sldMk cId="3475981164" sldId="260"/>
            <ac:spMk id="2" creationId="{021858F3-06BD-2F3D-FD9A-1A79312F07C3}"/>
          </ac:spMkLst>
        </pc:spChg>
        <pc:spChg chg="add del mod">
          <ac:chgData name="Moustapha Cisse (2514140)" userId="S::2514140@student.uwtsd.ac.uk::8f47d6c7-2b6b-49e3-8f4e-34ab8394be9a" providerId="AD" clId="Web-{580874D5-5FC3-142A-C4A1-0341226082EA}" dt="2026-06-12T19:26:13.842" v="559" actId="14100"/>
          <ac:spMkLst>
            <pc:docMk/>
            <pc:sldMk cId="3475981164" sldId="260"/>
            <ac:spMk id="3" creationId="{EEB97477-724A-7A8C-5FE1-7B6FBE071C11}"/>
          </ac:spMkLst>
        </pc:spChg>
        <pc:picChg chg="add mod">
          <ac:chgData name="Moustapha Cisse (2514140)" userId="S::2514140@student.uwtsd.ac.uk::8f47d6c7-2b6b-49e3-8f4e-34ab8394be9a" providerId="AD" clId="Web-{580874D5-5FC3-142A-C4A1-0341226082EA}" dt="2026-06-12T19:16:00.604" v="325" actId="1076"/>
          <ac:picMkLst>
            <pc:docMk/>
            <pc:sldMk cId="3475981164" sldId="260"/>
            <ac:picMk id="37" creationId="{1DFE17F6-B93A-F384-E690-233597F3EE32}"/>
          </ac:picMkLst>
        </pc:picChg>
      </pc:sldChg>
      <pc:sldChg chg="addSp delSp modSp new">
        <pc:chgData name="Moustapha Cisse (2514140)" userId="S::2514140@student.uwtsd.ac.uk::8f47d6c7-2b6b-49e3-8f4e-34ab8394be9a" providerId="AD" clId="Web-{580874D5-5FC3-142A-C4A1-0341226082EA}" dt="2026-06-13T19:33:57.895" v="852"/>
        <pc:sldMkLst>
          <pc:docMk/>
          <pc:sldMk cId="3246355931" sldId="261"/>
        </pc:sldMkLst>
        <pc:spChg chg="mod">
          <ac:chgData name="Moustapha Cisse (2514140)" userId="S::2514140@student.uwtsd.ac.uk::8f47d6c7-2b6b-49e3-8f4e-34ab8394be9a" providerId="AD" clId="Web-{580874D5-5FC3-142A-C4A1-0341226082EA}" dt="2026-06-12T19:29:53.650" v="574" actId="20577"/>
          <ac:spMkLst>
            <pc:docMk/>
            <pc:sldMk cId="3246355931" sldId="261"/>
            <ac:spMk id="2" creationId="{76EF5B9B-5290-BF6B-84E9-1CE0D1A88070}"/>
          </ac:spMkLst>
        </pc:spChg>
        <pc:graphicFrameChg chg="add mod ord modGraphic">
          <ac:chgData name="Moustapha Cisse (2514140)" userId="S::2514140@student.uwtsd.ac.uk::8f47d6c7-2b6b-49e3-8f4e-34ab8394be9a" providerId="AD" clId="Web-{580874D5-5FC3-142A-C4A1-0341226082EA}" dt="2026-06-13T19:33:57.895" v="852"/>
          <ac:graphicFrameMkLst>
            <pc:docMk/>
            <pc:sldMk cId="3246355931" sldId="261"/>
            <ac:graphicFrameMk id="4" creationId="{48E9D876-2856-7EBA-B0E6-747A2AE56363}"/>
          </ac:graphicFrameMkLst>
        </pc:graphicFrameChg>
      </pc:sldChg>
    </pc:docChg>
  </pc:docChgLst>
  <pc:docChgLst>
    <pc:chgData name="Moustapha Cisse (2514140)" userId="S::2514140@student.uwtsd.ac.uk::8f47d6c7-2b6b-49e3-8f4e-34ab8394be9a" providerId="AD" clId="Web-{E5779ACE-EEEF-EFEE-C792-32C605EBDFC5}"/>
    <pc:docChg chg="mod modSld addMainMaster delMainMaster">
      <pc:chgData name="Moustapha Cisse (2514140)" userId="S::2514140@student.uwtsd.ac.uk::8f47d6c7-2b6b-49e3-8f4e-34ab8394be9a" providerId="AD" clId="Web-{E5779ACE-EEEF-EFEE-C792-32C605EBDFC5}" dt="2026-06-05T19:13:31.571" v="666" actId="1076"/>
      <pc:docMkLst>
        <pc:docMk/>
      </pc:docMkLst>
      <pc:sldChg chg="modSp mod modClrScheme chgLayout">
        <pc:chgData name="Moustapha Cisse (2514140)" userId="S::2514140@student.uwtsd.ac.uk::8f47d6c7-2b6b-49e3-8f4e-34ab8394be9a" providerId="AD" clId="Web-{E5779ACE-EEEF-EFEE-C792-32C605EBDFC5}" dt="2026-06-05T19:11:53.662" v="659"/>
        <pc:sldMkLst>
          <pc:docMk/>
          <pc:sldMk cId="109857222" sldId="256"/>
        </pc:sldMkLst>
        <pc:spChg chg="mod ord">
          <ac:chgData name="Moustapha Cisse (2514140)" userId="S::2514140@student.uwtsd.ac.uk::8f47d6c7-2b6b-49e3-8f4e-34ab8394be9a" providerId="AD" clId="Web-{E5779ACE-EEEF-EFEE-C792-32C605EBDFC5}" dt="2026-06-05T19:11:53.662" v="659"/>
          <ac:spMkLst>
            <pc:docMk/>
            <pc:sldMk cId="109857222" sldId="256"/>
            <ac:spMk id="2" creationId="{00000000-0000-0000-0000-000000000000}"/>
          </ac:spMkLst>
        </pc:spChg>
        <pc:spChg chg="mod ord">
          <ac:chgData name="Moustapha Cisse (2514140)" userId="S::2514140@student.uwtsd.ac.uk::8f47d6c7-2b6b-49e3-8f4e-34ab8394be9a" providerId="AD" clId="Web-{E5779ACE-EEEF-EFEE-C792-32C605EBDFC5}" dt="2026-06-05T19:11:53.662" v="659"/>
          <ac:spMkLst>
            <pc:docMk/>
            <pc:sldMk cId="109857222" sldId="256"/>
            <ac:spMk id="3" creationId="{00000000-0000-0000-0000-000000000000}"/>
          </ac:spMkLst>
        </pc:spChg>
      </pc:sldChg>
      <pc:sldChg chg="addSp delSp modSp mod modClrScheme delDesignElem chgLayout">
        <pc:chgData name="Moustapha Cisse (2514140)" userId="S::2514140@student.uwtsd.ac.uk::8f47d6c7-2b6b-49e3-8f4e-34ab8394be9a" providerId="AD" clId="Web-{E5779ACE-EEEF-EFEE-C792-32C605EBDFC5}" dt="2026-06-05T19:13:31.571" v="666" actId="1076"/>
        <pc:sldMkLst>
          <pc:docMk/>
          <pc:sldMk cId="4268447208" sldId="257"/>
        </pc:sldMkLst>
        <pc:spChg chg="mod ord">
          <ac:chgData name="Moustapha Cisse (2514140)" userId="S::2514140@student.uwtsd.ac.uk::8f47d6c7-2b6b-49e3-8f4e-34ab8394be9a" providerId="AD" clId="Web-{E5779ACE-EEEF-EFEE-C792-32C605EBDFC5}" dt="2026-06-05T19:11:53.662" v="659"/>
          <ac:spMkLst>
            <pc:docMk/>
            <pc:sldMk cId="4268447208" sldId="257"/>
            <ac:spMk id="2" creationId="{DA76B0DC-61BB-18EA-BBA5-543A40E2F577}"/>
          </ac:spMkLst>
        </pc:spChg>
        <pc:spChg chg="mod ord">
          <ac:chgData name="Moustapha Cisse (2514140)" userId="S::2514140@student.uwtsd.ac.uk::8f47d6c7-2b6b-49e3-8f4e-34ab8394be9a" providerId="AD" clId="Web-{E5779ACE-EEEF-EFEE-C792-32C605EBDFC5}" dt="2026-06-05T19:11:53.662" v="659"/>
          <ac:spMkLst>
            <pc:docMk/>
            <pc:sldMk cId="4268447208" sldId="257"/>
            <ac:spMk id="3" creationId="{A56CD8AC-2848-8037-E2C8-0994450C1561}"/>
          </ac:spMkLst>
        </pc:spChg>
        <pc:spChg chg="add mod">
          <ac:chgData name="Moustapha Cisse (2514140)" userId="S::2514140@student.uwtsd.ac.uk::8f47d6c7-2b6b-49e3-8f4e-34ab8394be9a" providerId="AD" clId="Web-{E5779ACE-EEEF-EFEE-C792-32C605EBDFC5}" dt="2026-06-05T19:11:28.505" v="654" actId="20577"/>
          <ac:spMkLst>
            <pc:docMk/>
            <pc:sldMk cId="4268447208" sldId="257"/>
            <ac:spMk id="5" creationId="{2FDDBDFD-494A-C563-05D6-DDE2F052AC92}"/>
          </ac:spMkLst>
        </pc:spChg>
        <pc:spChg chg="add mod">
          <ac:chgData name="Moustapha Cisse (2514140)" userId="S::2514140@student.uwtsd.ac.uk::8f47d6c7-2b6b-49e3-8f4e-34ab8394be9a" providerId="AD" clId="Web-{E5779ACE-EEEF-EFEE-C792-32C605EBDFC5}" dt="2026-06-05T19:12:54.539" v="663"/>
          <ac:spMkLst>
            <pc:docMk/>
            <pc:sldMk cId="4268447208" sldId="257"/>
            <ac:spMk id="11" creationId="{8D2476A3-F130-DE54-B56D-E30BA1DD5FBF}"/>
          </ac:spMkLst>
        </pc:spChg>
        <pc:picChg chg="add mod">
          <ac:chgData name="Moustapha Cisse (2514140)" userId="S::2514140@student.uwtsd.ac.uk::8f47d6c7-2b6b-49e3-8f4e-34ab8394be9a" providerId="AD" clId="Web-{E5779ACE-EEEF-EFEE-C792-32C605EBDFC5}" dt="2026-06-05T19:13:31.571" v="666" actId="1076"/>
          <ac:picMkLst>
            <pc:docMk/>
            <pc:sldMk cId="4268447208" sldId="257"/>
            <ac:picMk id="10" creationId="{FE699008-19B5-1088-6193-7734AC9D15C7}"/>
          </ac:picMkLst>
        </pc:picChg>
      </pc:sldChg>
      <pc:sldChg chg="addSp delSp modSp mod setBg modClrScheme chgLayout">
        <pc:chgData name="Moustapha Cisse (2514140)" userId="S::2514140@student.uwtsd.ac.uk::8f47d6c7-2b6b-49e3-8f4e-34ab8394be9a" providerId="AD" clId="Web-{E5779ACE-EEEF-EFEE-C792-32C605EBDFC5}" dt="2026-06-05T19:11:53.662" v="659"/>
        <pc:sldMkLst>
          <pc:docMk/>
          <pc:sldMk cId="415006160" sldId="258"/>
        </pc:sldMkLst>
        <pc:spChg chg="mod ord">
          <ac:chgData name="Moustapha Cisse (2514140)" userId="S::2514140@student.uwtsd.ac.uk::8f47d6c7-2b6b-49e3-8f4e-34ab8394be9a" providerId="AD" clId="Web-{E5779ACE-EEEF-EFEE-C792-32C605EBDFC5}" dt="2026-06-05T19:11:53.662" v="659"/>
          <ac:spMkLst>
            <pc:docMk/>
            <pc:sldMk cId="415006160" sldId="258"/>
            <ac:spMk id="2" creationId="{7D939D14-687D-910E-BC6B-712BC36B267C}"/>
          </ac:spMkLst>
        </pc:spChg>
        <pc:spChg chg="mod ord">
          <ac:chgData name="Moustapha Cisse (2514140)" userId="S::2514140@student.uwtsd.ac.uk::8f47d6c7-2b6b-49e3-8f4e-34ab8394be9a" providerId="AD" clId="Web-{E5779ACE-EEEF-EFEE-C792-32C605EBDFC5}" dt="2026-06-05T19:11:53.662" v="659"/>
          <ac:spMkLst>
            <pc:docMk/>
            <pc:sldMk cId="415006160" sldId="258"/>
            <ac:spMk id="3" creationId="{FBE2BB5C-3B10-0D2C-0E04-0013127ADF59}"/>
          </ac:spMkLst>
        </pc:spChg>
      </pc:sldChg>
      <pc:sldMasterChg chg="add addSldLayout modSldLayout">
        <pc:chgData name="Moustapha Cisse (2514140)" userId="S::2514140@student.uwtsd.ac.uk::8f47d6c7-2b6b-49e3-8f4e-34ab8394be9a" providerId="AD" clId="Web-{E5779ACE-EEEF-EFEE-C792-32C605EBDFC5}" dt="2026-06-05T19:11:53.662" v="659"/>
        <pc:sldMasterMkLst>
          <pc:docMk/>
          <pc:sldMasterMk cId="1447908189" sldId="2147483708"/>
        </pc:sldMasterMkLst>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3093170152" sldId="2147483709"/>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1808199396" sldId="2147483710"/>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1038690426" sldId="2147483711"/>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213645491" sldId="2147483712"/>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2771581659" sldId="2147483713"/>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3730629893" sldId="2147483714"/>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3912814453" sldId="2147483715"/>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217205697" sldId="2147483716"/>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2134238799" sldId="2147483717"/>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478709240" sldId="2147483718"/>
          </pc:sldLayoutMkLst>
        </pc:sldLayoutChg>
        <pc:sldLayoutChg chg="add mod replId">
          <pc:chgData name="Moustapha Cisse (2514140)" userId="S::2514140@student.uwtsd.ac.uk::8f47d6c7-2b6b-49e3-8f4e-34ab8394be9a" providerId="AD" clId="Web-{E5779ACE-EEEF-EFEE-C792-32C605EBDFC5}" dt="2026-06-05T19:11:53.662" v="659"/>
          <pc:sldLayoutMkLst>
            <pc:docMk/>
            <pc:sldMasterMk cId="1447908189" sldId="2147483708"/>
            <pc:sldLayoutMk cId="2704782727" sldId="2147483719"/>
          </pc:sldLayoutMkLst>
        </pc:sldLayoutChg>
      </pc:sldMasterChg>
    </pc:docChg>
  </pc:docChgLst>
  <pc:docChgLst>
    <pc:chgData name="Moustapha Cisse (2514140)" userId="S::2514140@student.uwtsd.ac.uk::8f47d6c7-2b6b-49e3-8f4e-34ab8394be9a" providerId="AD" clId="Web-{5B73B23D-EA6F-BB51-04FE-E4E817A35A40}"/>
    <pc:docChg chg="modSld">
      <pc:chgData name="Moustapha Cisse (2514140)" userId="S::2514140@student.uwtsd.ac.uk::8f47d6c7-2b6b-49e3-8f4e-34ab8394be9a" providerId="AD" clId="Web-{5B73B23D-EA6F-BB51-04FE-E4E817A35A40}" dt="2026-06-09T08:36:22.103" v="78" actId="20577"/>
      <pc:docMkLst>
        <pc:docMk/>
      </pc:docMkLst>
      <pc:sldChg chg="modSp">
        <pc:chgData name="Moustapha Cisse (2514140)" userId="S::2514140@student.uwtsd.ac.uk::8f47d6c7-2b6b-49e3-8f4e-34ab8394be9a" providerId="AD" clId="Web-{5B73B23D-EA6F-BB51-04FE-E4E817A35A40}" dt="2026-06-09T08:36:22.103" v="78" actId="20577"/>
        <pc:sldMkLst>
          <pc:docMk/>
          <pc:sldMk cId="4268447208" sldId="257"/>
        </pc:sldMkLst>
        <pc:spChg chg="mod">
          <ac:chgData name="Moustapha Cisse (2514140)" userId="S::2514140@student.uwtsd.ac.uk::8f47d6c7-2b6b-49e3-8f4e-34ab8394be9a" providerId="AD" clId="Web-{5B73B23D-EA6F-BB51-04FE-E4E817A35A40}" dt="2026-06-09T08:36:22.103" v="78" actId="20577"/>
          <ac:spMkLst>
            <pc:docMk/>
            <pc:sldMk cId="4268447208" sldId="257"/>
            <ac:spMk id="2" creationId="{DA76B0DC-61BB-18EA-BBA5-543A40E2F577}"/>
          </ac:spMkLst>
        </pc:spChg>
      </pc:sldChg>
      <pc:sldChg chg="modSp">
        <pc:chgData name="Moustapha Cisse (2514140)" userId="S::2514140@student.uwtsd.ac.uk::8f47d6c7-2b6b-49e3-8f4e-34ab8394be9a" providerId="AD" clId="Web-{5B73B23D-EA6F-BB51-04FE-E4E817A35A40}" dt="2026-06-09T08:19:31.341" v="45" actId="20577"/>
        <pc:sldMkLst>
          <pc:docMk/>
          <pc:sldMk cId="3475981164" sldId="260"/>
        </pc:sldMkLst>
        <pc:spChg chg="mod">
          <ac:chgData name="Moustapha Cisse (2514140)" userId="S::2514140@student.uwtsd.ac.uk::8f47d6c7-2b6b-49e3-8f4e-34ab8394be9a" providerId="AD" clId="Web-{5B73B23D-EA6F-BB51-04FE-E4E817A35A40}" dt="2026-06-09T08:19:31.341" v="45" actId="20577"/>
          <ac:spMkLst>
            <pc:docMk/>
            <pc:sldMk cId="3475981164" sldId="260"/>
            <ac:spMk id="3" creationId="{EEB97477-724A-7A8C-5FE1-7B6FBE071C11}"/>
          </ac:spMkLst>
        </pc:spChg>
      </pc:sldChg>
    </pc:docChg>
  </pc:docChgLst>
  <pc:docChgLst>
    <pc:chgData name="Moustapha Cisse (2514140)" userId="S::2514140@student.uwtsd.ac.uk::8f47d6c7-2b6b-49e3-8f4e-34ab8394be9a" providerId="AD" clId="Web-{109BE8EA-8ABD-8A9F-CE8D-949188C6023F}"/>
    <pc:docChg chg="addSld modSld">
      <pc:chgData name="Moustapha Cisse (2514140)" userId="S::2514140@student.uwtsd.ac.uk::8f47d6c7-2b6b-49e3-8f4e-34ab8394be9a" providerId="AD" clId="Web-{109BE8EA-8ABD-8A9F-CE8D-949188C6023F}" dt="2026-06-14T14:17:34.120" v="2132" actId="20577"/>
      <pc:docMkLst>
        <pc:docMk/>
      </pc:docMkLst>
      <pc:sldChg chg="addSp delSp modSp mod setBg">
        <pc:chgData name="Moustapha Cisse (2514140)" userId="S::2514140@student.uwtsd.ac.uk::8f47d6c7-2b6b-49e3-8f4e-34ab8394be9a" providerId="AD" clId="Web-{109BE8EA-8ABD-8A9F-CE8D-949188C6023F}" dt="2026-06-14T13:22:50.623" v="2051"/>
        <pc:sldMkLst>
          <pc:docMk/>
          <pc:sldMk cId="415006160" sldId="258"/>
        </pc:sldMkLst>
        <pc:spChg chg="mod">
          <ac:chgData name="Moustapha Cisse (2514140)" userId="S::2514140@student.uwtsd.ac.uk::8f47d6c7-2b6b-49e3-8f4e-34ab8394be9a" providerId="AD" clId="Web-{109BE8EA-8ABD-8A9F-CE8D-949188C6023F}" dt="2026-06-14T11:41:36.592" v="146"/>
          <ac:spMkLst>
            <pc:docMk/>
            <pc:sldMk cId="415006160" sldId="258"/>
            <ac:spMk id="2" creationId="{7D939D14-687D-910E-BC6B-712BC36B267C}"/>
          </ac:spMkLst>
        </pc:spChg>
        <pc:spChg chg="mod">
          <ac:chgData name="Moustapha Cisse (2514140)" userId="S::2514140@student.uwtsd.ac.uk::8f47d6c7-2b6b-49e3-8f4e-34ab8394be9a" providerId="AD" clId="Web-{109BE8EA-8ABD-8A9F-CE8D-949188C6023F}" dt="2026-06-14T11:41:36.592" v="146"/>
          <ac:spMkLst>
            <pc:docMk/>
            <pc:sldMk cId="415006160" sldId="258"/>
            <ac:spMk id="3" creationId="{FBE2BB5C-3B10-0D2C-0E04-0013127ADF59}"/>
          </ac:spMkLst>
        </pc:spChg>
        <pc:spChg chg="add del mod">
          <ac:chgData name="Moustapha Cisse (2514140)" userId="S::2514140@student.uwtsd.ac.uk::8f47d6c7-2b6b-49e3-8f4e-34ab8394be9a" providerId="AD" clId="Web-{109BE8EA-8ABD-8A9F-CE8D-949188C6023F}" dt="2026-06-14T13:22:50.623" v="2051"/>
          <ac:spMkLst>
            <pc:docMk/>
            <pc:sldMk cId="415006160" sldId="258"/>
            <ac:spMk id="5" creationId="{DE3EC04D-ED60-3DBE-797F-1CA7FD1C45A6}"/>
          </ac:spMkLst>
        </pc:spChg>
        <pc:spChg chg="add">
          <ac:chgData name="Moustapha Cisse (2514140)" userId="S::2514140@student.uwtsd.ac.uk::8f47d6c7-2b6b-49e3-8f4e-34ab8394be9a" providerId="AD" clId="Web-{109BE8EA-8ABD-8A9F-CE8D-949188C6023F}" dt="2026-06-14T11:41:36.592" v="146"/>
          <ac:spMkLst>
            <pc:docMk/>
            <pc:sldMk cId="415006160" sldId="258"/>
            <ac:spMk id="10" creationId="{45D37F4E-DDB4-456B-97E0-9937730A039F}"/>
          </ac:spMkLst>
        </pc:spChg>
        <pc:spChg chg="add">
          <ac:chgData name="Moustapha Cisse (2514140)" userId="S::2514140@student.uwtsd.ac.uk::8f47d6c7-2b6b-49e3-8f4e-34ab8394be9a" providerId="AD" clId="Web-{109BE8EA-8ABD-8A9F-CE8D-949188C6023F}" dt="2026-06-14T11:41:36.592" v="146"/>
          <ac:spMkLst>
            <pc:docMk/>
            <pc:sldMk cId="415006160" sldId="258"/>
            <ac:spMk id="12" creationId="{B2DD41CD-8F47-4F56-AD12-4E2FF7696987}"/>
          </ac:spMkLst>
        </pc:spChg>
        <pc:picChg chg="add mod">
          <ac:chgData name="Moustapha Cisse (2514140)" userId="S::2514140@student.uwtsd.ac.uk::8f47d6c7-2b6b-49e3-8f4e-34ab8394be9a" providerId="AD" clId="Web-{109BE8EA-8ABD-8A9F-CE8D-949188C6023F}" dt="2026-06-14T11:41:36.592" v="146"/>
          <ac:picMkLst>
            <pc:docMk/>
            <pc:sldMk cId="415006160" sldId="258"/>
            <ac:picMk id="4" creationId="{926F3BAF-1EE0-E6A0-F231-61DE7E8FA7AA}"/>
          </ac:picMkLst>
        </pc:picChg>
      </pc:sldChg>
      <pc:sldChg chg="delSp modSp">
        <pc:chgData name="Moustapha Cisse (2514140)" userId="S::2514140@student.uwtsd.ac.uk::8f47d6c7-2b6b-49e3-8f4e-34ab8394be9a" providerId="AD" clId="Web-{109BE8EA-8ABD-8A9F-CE8D-949188C6023F}" dt="2026-06-14T13:23:17.046" v="2054"/>
        <pc:sldMkLst>
          <pc:docMk/>
          <pc:sldMk cId="2086056738" sldId="259"/>
        </pc:sldMkLst>
        <pc:spChg chg="del mod">
          <ac:chgData name="Moustapha Cisse (2514140)" userId="S::2514140@student.uwtsd.ac.uk::8f47d6c7-2b6b-49e3-8f4e-34ab8394be9a" providerId="AD" clId="Web-{109BE8EA-8ABD-8A9F-CE8D-949188C6023F}" dt="2026-06-14T13:23:17.046" v="2054"/>
          <ac:spMkLst>
            <pc:docMk/>
            <pc:sldMk cId="2086056738" sldId="259"/>
            <ac:spMk id="5" creationId="{1729C157-976F-568F-ECB1-CDAC339FC00C}"/>
          </ac:spMkLst>
        </pc:spChg>
      </pc:sldChg>
      <pc:sldChg chg="delSp">
        <pc:chgData name="Moustapha Cisse (2514140)" userId="S::2514140@student.uwtsd.ac.uk::8f47d6c7-2b6b-49e3-8f4e-34ab8394be9a" providerId="AD" clId="Web-{109BE8EA-8ABD-8A9F-CE8D-949188C6023F}" dt="2026-06-14T13:23:33.469" v="2055"/>
        <pc:sldMkLst>
          <pc:docMk/>
          <pc:sldMk cId="3475981164" sldId="260"/>
        </pc:sldMkLst>
        <pc:spChg chg="del">
          <ac:chgData name="Moustapha Cisse (2514140)" userId="S::2514140@student.uwtsd.ac.uk::8f47d6c7-2b6b-49e3-8f4e-34ab8394be9a" providerId="AD" clId="Web-{109BE8EA-8ABD-8A9F-CE8D-949188C6023F}" dt="2026-06-14T13:23:33.469" v="2055"/>
          <ac:spMkLst>
            <pc:docMk/>
            <pc:sldMk cId="3475981164" sldId="260"/>
            <ac:spMk id="38" creationId="{23337D86-9B7E-AE5C-1F52-4385ABBB3E89}"/>
          </ac:spMkLst>
        </pc:spChg>
      </pc:sldChg>
      <pc:sldChg chg="modSp">
        <pc:chgData name="Moustapha Cisse (2514140)" userId="S::2514140@student.uwtsd.ac.uk::8f47d6c7-2b6b-49e3-8f4e-34ab8394be9a" providerId="AD" clId="Web-{109BE8EA-8ABD-8A9F-CE8D-949188C6023F}" dt="2026-06-14T12:39:51.202" v="1608"/>
        <pc:sldMkLst>
          <pc:docMk/>
          <pc:sldMk cId="3246355931" sldId="261"/>
        </pc:sldMkLst>
        <pc:graphicFrameChg chg="mod modGraphic">
          <ac:chgData name="Moustapha Cisse (2514140)" userId="S::2514140@student.uwtsd.ac.uk::8f47d6c7-2b6b-49e3-8f4e-34ab8394be9a" providerId="AD" clId="Web-{109BE8EA-8ABD-8A9F-CE8D-949188C6023F}" dt="2026-06-14T12:39:51.202" v="1608"/>
          <ac:graphicFrameMkLst>
            <pc:docMk/>
            <pc:sldMk cId="3246355931" sldId="261"/>
            <ac:graphicFrameMk id="4" creationId="{48E9D876-2856-7EBA-B0E6-747A2AE56363}"/>
          </ac:graphicFrameMkLst>
        </pc:graphicFrameChg>
      </pc:sldChg>
      <pc:sldChg chg="modSp new">
        <pc:chgData name="Moustapha Cisse (2514140)" userId="S::2514140@student.uwtsd.ac.uk::8f47d6c7-2b6b-49e3-8f4e-34ab8394be9a" providerId="AD" clId="Web-{109BE8EA-8ABD-8A9F-CE8D-949188C6023F}" dt="2026-06-14T12:36:15.663" v="1586" actId="20577"/>
        <pc:sldMkLst>
          <pc:docMk/>
          <pc:sldMk cId="3516134693" sldId="262"/>
        </pc:sldMkLst>
        <pc:spChg chg="mod">
          <ac:chgData name="Moustapha Cisse (2514140)" userId="S::2514140@student.uwtsd.ac.uk::8f47d6c7-2b6b-49e3-8f4e-34ab8394be9a" providerId="AD" clId="Web-{109BE8EA-8ABD-8A9F-CE8D-949188C6023F}" dt="2026-06-14T12:34:29.909" v="1581" actId="20577"/>
          <ac:spMkLst>
            <pc:docMk/>
            <pc:sldMk cId="3516134693" sldId="262"/>
            <ac:spMk id="2" creationId="{38FBAF0D-D99D-6978-A964-8C37FE327024}"/>
          </ac:spMkLst>
        </pc:spChg>
        <pc:spChg chg="mod">
          <ac:chgData name="Moustapha Cisse (2514140)" userId="S::2514140@student.uwtsd.ac.uk::8f47d6c7-2b6b-49e3-8f4e-34ab8394be9a" providerId="AD" clId="Web-{109BE8EA-8ABD-8A9F-CE8D-949188C6023F}" dt="2026-06-14T12:36:15.663" v="1586" actId="20577"/>
          <ac:spMkLst>
            <pc:docMk/>
            <pc:sldMk cId="3516134693" sldId="262"/>
            <ac:spMk id="3" creationId="{C409B5B6-B603-1944-F0AB-5F211AE7E83A}"/>
          </ac:spMkLst>
        </pc:spChg>
      </pc:sldChg>
      <pc:sldChg chg="addSp delSp modSp new">
        <pc:chgData name="Moustapha Cisse (2514140)" userId="S::2514140@student.uwtsd.ac.uk::8f47d6c7-2b6b-49e3-8f4e-34ab8394be9a" providerId="AD" clId="Web-{109BE8EA-8ABD-8A9F-CE8D-949188C6023F}" dt="2026-06-14T14:06:42.072" v="2103" actId="20577"/>
        <pc:sldMkLst>
          <pc:docMk/>
          <pc:sldMk cId="3344246915" sldId="263"/>
        </pc:sldMkLst>
        <pc:spChg chg="mod">
          <ac:chgData name="Moustapha Cisse (2514140)" userId="S::2514140@student.uwtsd.ac.uk::8f47d6c7-2b6b-49e3-8f4e-34ab8394be9a" providerId="AD" clId="Web-{109BE8EA-8ABD-8A9F-CE8D-949188C6023F}" dt="2026-06-14T14:06:42.072" v="2103" actId="20577"/>
          <ac:spMkLst>
            <pc:docMk/>
            <pc:sldMk cId="3344246915" sldId="263"/>
            <ac:spMk id="3" creationId="{AA27DADE-9E8E-B820-FBAC-4C1A1ED37BF4}"/>
          </ac:spMkLst>
        </pc:spChg>
        <pc:spChg chg="add del mod">
          <ac:chgData name="Moustapha Cisse (2514140)" userId="S::2514140@student.uwtsd.ac.uk::8f47d6c7-2b6b-49e3-8f4e-34ab8394be9a" providerId="AD" clId="Web-{109BE8EA-8ABD-8A9F-CE8D-949188C6023F}" dt="2026-06-14T13:44:23.232" v="2090"/>
          <ac:spMkLst>
            <pc:docMk/>
            <pc:sldMk cId="3344246915" sldId="263"/>
            <ac:spMk id="5" creationId="{8706EB48-7CBC-F09B-3145-20E3AB898108}"/>
          </ac:spMkLst>
        </pc:spChg>
        <pc:inkChg chg="add del">
          <ac:chgData name="Moustapha Cisse (2514140)" userId="S::2514140@student.uwtsd.ac.uk::8f47d6c7-2b6b-49e3-8f4e-34ab8394be9a" providerId="AD" clId="Web-{109BE8EA-8ABD-8A9F-CE8D-949188C6023F}" dt="2026-06-14T14:06:20.634" v="2101"/>
          <ac:inkMkLst>
            <pc:docMk/>
            <pc:sldMk cId="3344246915" sldId="263"/>
            <ac:inkMk id="6" creationId="{48E71F13-32EC-B190-F85F-5FE9EA275942}"/>
          </ac:inkMkLst>
        </pc:inkChg>
        <pc:cxnChg chg="add del mod">
          <ac:chgData name="Moustapha Cisse (2514140)" userId="S::2514140@student.uwtsd.ac.uk::8f47d6c7-2b6b-49e3-8f4e-34ab8394be9a" providerId="AD" clId="Web-{109BE8EA-8ABD-8A9F-CE8D-949188C6023F}" dt="2026-06-14T13:44:44.186" v="2092"/>
          <ac:cxnSpMkLst>
            <pc:docMk/>
            <pc:sldMk cId="3344246915" sldId="263"/>
            <ac:cxnSpMk id="4" creationId="{B1D73E67-3817-0317-90E4-099C28198533}"/>
          </ac:cxnSpMkLst>
        </pc:cxnChg>
      </pc:sldChg>
      <pc:sldChg chg="addSp delSp modSp new mod setBg">
        <pc:chgData name="Moustapha Cisse (2514140)" userId="S::2514140@student.uwtsd.ac.uk::8f47d6c7-2b6b-49e3-8f4e-34ab8394be9a" providerId="AD" clId="Web-{109BE8EA-8ABD-8A9F-CE8D-949188C6023F}" dt="2026-06-14T13:26:46.991" v="2077" actId="20577"/>
        <pc:sldMkLst>
          <pc:docMk/>
          <pc:sldMk cId="2868558247" sldId="264"/>
        </pc:sldMkLst>
        <pc:spChg chg="mod">
          <ac:chgData name="Moustapha Cisse (2514140)" userId="S::2514140@student.uwtsd.ac.uk::8f47d6c7-2b6b-49e3-8f4e-34ab8394be9a" providerId="AD" clId="Web-{109BE8EA-8ABD-8A9F-CE8D-949188C6023F}" dt="2026-06-14T13:17:32.248" v="2024"/>
          <ac:spMkLst>
            <pc:docMk/>
            <pc:sldMk cId="2868558247" sldId="264"/>
            <ac:spMk id="2" creationId="{AFDBE8AD-4BF8-5A4F-DB5B-A1670322C21A}"/>
          </ac:spMkLst>
        </pc:spChg>
        <pc:spChg chg="mod">
          <ac:chgData name="Moustapha Cisse (2514140)" userId="S::2514140@student.uwtsd.ac.uk::8f47d6c7-2b6b-49e3-8f4e-34ab8394be9a" providerId="AD" clId="Web-{109BE8EA-8ABD-8A9F-CE8D-949188C6023F}" dt="2026-06-14T13:26:46.991" v="2077" actId="20577"/>
          <ac:spMkLst>
            <pc:docMk/>
            <pc:sldMk cId="2868558247" sldId="264"/>
            <ac:spMk id="3" creationId="{4572F7C6-1F87-CB9C-1D2A-88E5F2707072}"/>
          </ac:spMkLst>
        </pc:spChg>
        <pc:spChg chg="add mod">
          <ac:chgData name="Moustapha Cisse (2514140)" userId="S::2514140@student.uwtsd.ac.uk::8f47d6c7-2b6b-49e3-8f4e-34ab8394be9a" providerId="AD" clId="Web-{109BE8EA-8ABD-8A9F-CE8D-949188C6023F}" dt="2026-06-14T13:17:45.519" v="2033" actId="20577"/>
          <ac:spMkLst>
            <pc:docMk/>
            <pc:sldMk cId="2868558247" sldId="264"/>
            <ac:spMk id="5" creationId="{4C6E8E1A-0297-9E36-D499-9F9BFA8667A3}"/>
          </ac:spMkLst>
        </pc:spChg>
        <pc:spChg chg="add del">
          <ac:chgData name="Moustapha Cisse (2514140)" userId="S::2514140@student.uwtsd.ac.uk::8f47d6c7-2b6b-49e3-8f4e-34ab8394be9a" providerId="AD" clId="Web-{109BE8EA-8ABD-8A9F-CE8D-949188C6023F}" dt="2026-06-14T13:17:32.248" v="2023"/>
          <ac:spMkLst>
            <pc:docMk/>
            <pc:sldMk cId="2868558247" sldId="264"/>
            <ac:spMk id="10" creationId="{45D37F4E-DDB4-456B-97E0-9937730A039F}"/>
          </ac:spMkLst>
        </pc:spChg>
        <pc:spChg chg="add del">
          <ac:chgData name="Moustapha Cisse (2514140)" userId="S::2514140@student.uwtsd.ac.uk::8f47d6c7-2b6b-49e3-8f4e-34ab8394be9a" providerId="AD" clId="Web-{109BE8EA-8ABD-8A9F-CE8D-949188C6023F}" dt="2026-06-14T13:17:32.248" v="2023"/>
          <ac:spMkLst>
            <pc:docMk/>
            <pc:sldMk cId="2868558247" sldId="264"/>
            <ac:spMk id="12" creationId="{B2DD41CD-8F47-4F56-AD12-4E2FF7696987}"/>
          </ac:spMkLst>
        </pc:spChg>
        <pc:spChg chg="add">
          <ac:chgData name="Moustapha Cisse (2514140)" userId="S::2514140@student.uwtsd.ac.uk::8f47d6c7-2b6b-49e3-8f4e-34ab8394be9a" providerId="AD" clId="Web-{109BE8EA-8ABD-8A9F-CE8D-949188C6023F}" dt="2026-06-14T13:17:32.248" v="2024"/>
          <ac:spMkLst>
            <pc:docMk/>
            <pc:sldMk cId="2868558247" sldId="264"/>
            <ac:spMk id="14" creationId="{E659831F-0D9A-4C63-9EBB-8435B85A440F}"/>
          </ac:spMkLst>
        </pc:spChg>
        <pc:spChg chg="add">
          <ac:chgData name="Moustapha Cisse (2514140)" userId="S::2514140@student.uwtsd.ac.uk::8f47d6c7-2b6b-49e3-8f4e-34ab8394be9a" providerId="AD" clId="Web-{109BE8EA-8ABD-8A9F-CE8D-949188C6023F}" dt="2026-06-14T13:17:32.248" v="2024"/>
          <ac:spMkLst>
            <pc:docMk/>
            <pc:sldMk cId="2868558247" sldId="264"/>
            <ac:spMk id="15" creationId="{058A14AF-9FB5-4CC7-BA35-E8E85D3EDF0E}"/>
          </ac:spMkLst>
        </pc:spChg>
        <pc:spChg chg="add">
          <ac:chgData name="Moustapha Cisse (2514140)" userId="S::2514140@student.uwtsd.ac.uk::8f47d6c7-2b6b-49e3-8f4e-34ab8394be9a" providerId="AD" clId="Web-{109BE8EA-8ABD-8A9F-CE8D-949188C6023F}" dt="2026-06-14T13:17:32.248" v="2024"/>
          <ac:spMkLst>
            <pc:docMk/>
            <pc:sldMk cId="2868558247" sldId="264"/>
            <ac:spMk id="16" creationId="{E6995CE5-F890-4ABA-82A2-26507CE8D2A3}"/>
          </ac:spMkLst>
        </pc:spChg>
        <pc:spChg chg="add">
          <ac:chgData name="Moustapha Cisse (2514140)" userId="S::2514140@student.uwtsd.ac.uk::8f47d6c7-2b6b-49e3-8f4e-34ab8394be9a" providerId="AD" clId="Web-{109BE8EA-8ABD-8A9F-CE8D-949188C6023F}" dt="2026-06-14T13:17:32.248" v="2024"/>
          <ac:spMkLst>
            <pc:docMk/>
            <pc:sldMk cId="2868558247" sldId="264"/>
            <ac:spMk id="17" creationId="{3A9A4357-BD1D-4622-A4FE-766E6AB8DE84}"/>
          </ac:spMkLst>
        </pc:spChg>
        <pc:picChg chg="add mod">
          <ac:chgData name="Moustapha Cisse (2514140)" userId="S::2514140@student.uwtsd.ac.uk::8f47d6c7-2b6b-49e3-8f4e-34ab8394be9a" providerId="AD" clId="Web-{109BE8EA-8ABD-8A9F-CE8D-949188C6023F}" dt="2026-06-14T13:20:11.102" v="2046" actId="1076"/>
          <ac:picMkLst>
            <pc:docMk/>
            <pc:sldMk cId="2868558247" sldId="264"/>
            <ac:picMk id="4" creationId="{C6498961-454B-6323-6BA9-EA9F140B875F}"/>
          </ac:picMkLst>
        </pc:picChg>
      </pc:sldChg>
      <pc:sldChg chg="addSp delSp modSp new">
        <pc:chgData name="Moustapha Cisse (2514140)" userId="S::2514140@student.uwtsd.ac.uk::8f47d6c7-2b6b-49e3-8f4e-34ab8394be9a" providerId="AD" clId="Web-{109BE8EA-8ABD-8A9F-CE8D-949188C6023F}" dt="2026-06-14T14:17:34.120" v="2132" actId="20577"/>
        <pc:sldMkLst>
          <pc:docMk/>
          <pc:sldMk cId="3367966594" sldId="265"/>
        </pc:sldMkLst>
        <pc:spChg chg="mod">
          <ac:chgData name="Moustapha Cisse (2514140)" userId="S::2514140@student.uwtsd.ac.uk::8f47d6c7-2b6b-49e3-8f4e-34ab8394be9a" providerId="AD" clId="Web-{109BE8EA-8ABD-8A9F-CE8D-949188C6023F}" dt="2026-06-14T14:17:34.120" v="2132" actId="20577"/>
          <ac:spMkLst>
            <pc:docMk/>
            <pc:sldMk cId="3367966594" sldId="265"/>
            <ac:spMk id="2" creationId="{9486C612-9FB3-8907-5BE2-F5AAA914E8F1}"/>
          </ac:spMkLst>
        </pc:spChg>
        <pc:inkChg chg="add del">
          <ac:chgData name="Moustapha Cisse (2514140)" userId="S::2514140@student.uwtsd.ac.uk::8f47d6c7-2b6b-49e3-8f4e-34ab8394be9a" providerId="AD" clId="Web-{109BE8EA-8ABD-8A9F-CE8D-949188C6023F}" dt="2026-06-14T14:15:58.382" v="2114"/>
          <ac:inkMkLst>
            <pc:docMk/>
            <pc:sldMk cId="3367966594" sldId="265"/>
            <ac:inkMk id="4" creationId="{9F42FC0D-A055-9A45-B0E5-A5B1CF6F92AF}"/>
          </ac:inkMkLst>
        </pc:inkChg>
        <pc:inkChg chg="add del">
          <ac:chgData name="Moustapha Cisse (2514140)" userId="S::2514140@student.uwtsd.ac.uk::8f47d6c7-2b6b-49e3-8f4e-34ab8394be9a" providerId="AD" clId="Web-{109BE8EA-8ABD-8A9F-CE8D-949188C6023F}" dt="2026-06-14T14:15:58.350" v="2113"/>
          <ac:inkMkLst>
            <pc:docMk/>
            <pc:sldMk cId="3367966594" sldId="265"/>
            <ac:inkMk id="5" creationId="{8EA04EA1-E642-C1F9-6581-E68A6ECDC43C}"/>
          </ac:inkMkLst>
        </pc:inkChg>
        <pc:inkChg chg="add del">
          <ac:chgData name="Moustapha Cisse (2514140)" userId="S::2514140@student.uwtsd.ac.uk::8f47d6c7-2b6b-49e3-8f4e-34ab8394be9a" providerId="AD" clId="Web-{109BE8EA-8ABD-8A9F-CE8D-949188C6023F}" dt="2026-06-14T14:15:58.319" v="2112"/>
          <ac:inkMkLst>
            <pc:docMk/>
            <pc:sldMk cId="3367966594" sldId="265"/>
            <ac:inkMk id="6" creationId="{216AD416-8AFC-696A-D221-806F1700F424}"/>
          </ac:inkMkLst>
        </pc:inkChg>
        <pc:inkChg chg="add del">
          <ac:chgData name="Moustapha Cisse (2514140)" userId="S::2514140@student.uwtsd.ac.uk::8f47d6c7-2b6b-49e3-8f4e-34ab8394be9a" providerId="AD" clId="Web-{109BE8EA-8ABD-8A9F-CE8D-949188C6023F}" dt="2026-06-14T14:15:58.288" v="2111"/>
          <ac:inkMkLst>
            <pc:docMk/>
            <pc:sldMk cId="3367966594" sldId="265"/>
            <ac:inkMk id="7" creationId="{224F7AB8-E84D-6DBE-D3BC-539BB5F3F75F}"/>
          </ac:inkMkLst>
        </pc:inkChg>
        <pc:inkChg chg="add del">
          <ac:chgData name="Moustapha Cisse (2514140)" userId="S::2514140@student.uwtsd.ac.uk::8f47d6c7-2b6b-49e3-8f4e-34ab8394be9a" providerId="AD" clId="Web-{109BE8EA-8ABD-8A9F-CE8D-949188C6023F}" dt="2026-06-14T14:15:47.928" v="2110"/>
          <ac:inkMkLst>
            <pc:docMk/>
            <pc:sldMk cId="3367966594" sldId="265"/>
            <ac:inkMk id="8" creationId="{2C292C6E-E96E-3EFE-7760-E92F1D3DB027}"/>
          </ac:inkMkLst>
        </pc:inkChg>
        <pc:inkChg chg="add del">
          <ac:chgData name="Moustapha Cisse (2514140)" userId="S::2514140@student.uwtsd.ac.uk::8f47d6c7-2b6b-49e3-8f4e-34ab8394be9a" providerId="AD" clId="Web-{109BE8EA-8ABD-8A9F-CE8D-949188C6023F}" dt="2026-06-14T14:16:28.539" v="2116"/>
          <ac:inkMkLst>
            <pc:docMk/>
            <pc:sldMk cId="3367966594" sldId="265"/>
            <ac:inkMk id="9" creationId="{EBF47F61-AA9E-E4F3-4474-D2D0D57F85E5}"/>
          </ac:inkMkLst>
        </pc:inkChg>
        <pc:inkChg chg="add del">
          <ac:chgData name="Moustapha Cisse (2514140)" userId="S::2514140@student.uwtsd.ac.uk::8f47d6c7-2b6b-49e3-8f4e-34ab8394be9a" providerId="AD" clId="Web-{109BE8EA-8ABD-8A9F-CE8D-949188C6023F}" dt="2026-06-14T14:17:00.712" v="2118"/>
          <ac:inkMkLst>
            <pc:docMk/>
            <pc:sldMk cId="3367966594" sldId="265"/>
            <ac:inkMk id="10" creationId="{E078F76D-CF45-68BC-0C86-E2ED6E053B4B}"/>
          </ac:inkMkLst>
        </pc:inkChg>
      </pc:sldChg>
    </pc:docChg>
  </pc:docChgLst>
  <pc:docChgLst>
    <pc:chgData name="Moustapha Cisse (2514140)" userId="S::2514140@student.uwtsd.ac.uk::8f47d6c7-2b6b-49e3-8f4e-34ab8394be9a" providerId="AD" clId="Web-{1A195575-5CEF-3626-8E20-59F094BDC55F}"/>
    <pc:docChg chg="addSld modSld sldOrd">
      <pc:chgData name="Moustapha Cisse (2514140)" userId="S::2514140@student.uwtsd.ac.uk::8f47d6c7-2b6b-49e3-8f4e-34ab8394be9a" providerId="AD" clId="Web-{1A195575-5CEF-3626-8E20-59F094BDC55F}" dt="2026-06-14T21:51:52.798" v="1240" actId="20577"/>
      <pc:docMkLst>
        <pc:docMk/>
      </pc:docMkLst>
      <pc:sldChg chg="modSp">
        <pc:chgData name="Moustapha Cisse (2514140)" userId="S::2514140@student.uwtsd.ac.uk::8f47d6c7-2b6b-49e3-8f4e-34ab8394be9a" providerId="AD" clId="Web-{1A195575-5CEF-3626-8E20-59F094BDC55F}" dt="2026-06-14T21:51:52.798" v="1240" actId="20577"/>
        <pc:sldMkLst>
          <pc:docMk/>
          <pc:sldMk cId="4268447208" sldId="257"/>
        </pc:sldMkLst>
        <pc:spChg chg="mod">
          <ac:chgData name="Moustapha Cisse (2514140)" userId="S::2514140@student.uwtsd.ac.uk::8f47d6c7-2b6b-49e3-8f4e-34ab8394be9a" providerId="AD" clId="Web-{1A195575-5CEF-3626-8E20-59F094BDC55F}" dt="2026-06-14T21:51:52.798" v="1240" actId="20577"/>
          <ac:spMkLst>
            <pc:docMk/>
            <pc:sldMk cId="4268447208" sldId="257"/>
            <ac:spMk id="3" creationId="{A56CD8AC-2848-8037-E2C8-0994450C1561}"/>
          </ac:spMkLst>
        </pc:spChg>
      </pc:sldChg>
      <pc:sldChg chg="modSp ord">
        <pc:chgData name="Moustapha Cisse (2514140)" userId="S::2514140@student.uwtsd.ac.uk::8f47d6c7-2b6b-49e3-8f4e-34ab8394be9a" providerId="AD" clId="Web-{1A195575-5CEF-3626-8E20-59F094BDC55F}" dt="2026-06-14T21:40:37.937" v="1156" actId="20577"/>
        <pc:sldMkLst>
          <pc:docMk/>
          <pc:sldMk cId="3344246915" sldId="263"/>
        </pc:sldMkLst>
        <pc:spChg chg="mod">
          <ac:chgData name="Moustapha Cisse (2514140)" userId="S::2514140@student.uwtsd.ac.uk::8f47d6c7-2b6b-49e3-8f4e-34ab8394be9a" providerId="AD" clId="Web-{1A195575-5CEF-3626-8E20-59F094BDC55F}" dt="2026-06-14T21:35:17.757" v="877" actId="20577"/>
          <ac:spMkLst>
            <pc:docMk/>
            <pc:sldMk cId="3344246915" sldId="263"/>
            <ac:spMk id="2" creationId="{B8067D36-6643-24E4-8AE9-DF90105A5DDA}"/>
          </ac:spMkLst>
        </pc:spChg>
        <pc:spChg chg="mod">
          <ac:chgData name="Moustapha Cisse (2514140)" userId="S::2514140@student.uwtsd.ac.uk::8f47d6c7-2b6b-49e3-8f4e-34ab8394be9a" providerId="AD" clId="Web-{1A195575-5CEF-3626-8E20-59F094BDC55F}" dt="2026-06-14T21:40:37.937" v="1156" actId="20577"/>
          <ac:spMkLst>
            <pc:docMk/>
            <pc:sldMk cId="3344246915" sldId="263"/>
            <ac:spMk id="3" creationId="{AA27DADE-9E8E-B820-FBAC-4C1A1ED37BF4}"/>
          </ac:spMkLst>
        </pc:spChg>
      </pc:sldChg>
      <pc:sldChg chg="addSp delSp modSp">
        <pc:chgData name="Moustapha Cisse (2514140)" userId="S::2514140@student.uwtsd.ac.uk::8f47d6c7-2b6b-49e3-8f4e-34ab8394be9a" providerId="AD" clId="Web-{1A195575-5CEF-3626-8E20-59F094BDC55F}" dt="2026-06-14T21:34:42.693" v="863" actId="1076"/>
        <pc:sldMkLst>
          <pc:docMk/>
          <pc:sldMk cId="3367966594" sldId="265"/>
        </pc:sldMkLst>
        <pc:spChg chg="mod">
          <ac:chgData name="Moustapha Cisse (2514140)" userId="S::2514140@student.uwtsd.ac.uk::8f47d6c7-2b6b-49e3-8f4e-34ab8394be9a" providerId="AD" clId="Web-{1A195575-5CEF-3626-8E20-59F094BDC55F}" dt="2026-06-14T20:52:03.220" v="275" actId="20577"/>
          <ac:spMkLst>
            <pc:docMk/>
            <pc:sldMk cId="3367966594" sldId="265"/>
            <ac:spMk id="2" creationId="{9486C612-9FB3-8907-5BE2-F5AAA914E8F1}"/>
          </ac:spMkLst>
        </pc:spChg>
        <pc:spChg chg="mod">
          <ac:chgData name="Moustapha Cisse (2514140)" userId="S::2514140@student.uwtsd.ac.uk::8f47d6c7-2b6b-49e3-8f4e-34ab8394be9a" providerId="AD" clId="Web-{1A195575-5CEF-3626-8E20-59F094BDC55F}" dt="2026-06-14T20:50:01.170" v="244" actId="20577"/>
          <ac:spMkLst>
            <pc:docMk/>
            <pc:sldMk cId="3367966594" sldId="265"/>
            <ac:spMk id="3" creationId="{3A96A06C-F402-2E9F-E5DA-9F996EB5B2CB}"/>
          </ac:spMkLst>
        </pc:spChg>
        <pc:spChg chg="add del">
          <ac:chgData name="Moustapha Cisse (2514140)" userId="S::2514140@student.uwtsd.ac.uk::8f47d6c7-2b6b-49e3-8f4e-34ab8394be9a" providerId="AD" clId="Web-{1A195575-5CEF-3626-8E20-59F094BDC55F}" dt="2026-06-14T20:21:02.109" v="189"/>
          <ac:spMkLst>
            <pc:docMk/>
            <pc:sldMk cId="3367966594" sldId="265"/>
            <ac:spMk id="6" creationId="{D9B946EB-160F-14E8-6E65-A3ACFE53BA8E}"/>
          </ac:spMkLst>
        </pc:spChg>
        <pc:spChg chg="add del mod">
          <ac:chgData name="Moustapha Cisse (2514140)" userId="S::2514140@student.uwtsd.ac.uk::8f47d6c7-2b6b-49e3-8f4e-34ab8394be9a" providerId="AD" clId="Web-{1A195575-5CEF-3626-8E20-59F094BDC55F}" dt="2026-06-14T20:49:41.951" v="235"/>
          <ac:spMkLst>
            <pc:docMk/>
            <pc:sldMk cId="3367966594" sldId="265"/>
            <ac:spMk id="16" creationId="{D3B994F6-BB20-88F1-925A-272C4C1BB063}"/>
          </ac:spMkLst>
        </pc:spChg>
        <pc:spChg chg="add del mod">
          <ac:chgData name="Moustapha Cisse (2514140)" userId="S::2514140@student.uwtsd.ac.uk::8f47d6c7-2b6b-49e3-8f4e-34ab8394be9a" providerId="AD" clId="Web-{1A195575-5CEF-3626-8E20-59F094BDC55F}" dt="2026-06-14T20:51:06.484" v="248"/>
          <ac:spMkLst>
            <pc:docMk/>
            <pc:sldMk cId="3367966594" sldId="265"/>
            <ac:spMk id="17" creationId="{D3B994F6-BB20-88F1-925A-272C4C1BB063}"/>
          </ac:spMkLst>
        </pc:spChg>
        <pc:spChg chg="add mod">
          <ac:chgData name="Moustapha Cisse (2514140)" userId="S::2514140@student.uwtsd.ac.uk::8f47d6c7-2b6b-49e3-8f4e-34ab8394be9a" providerId="AD" clId="Web-{1A195575-5CEF-3626-8E20-59F094BDC55F}" dt="2026-06-14T20:53:37.176" v="286" actId="14100"/>
          <ac:spMkLst>
            <pc:docMk/>
            <pc:sldMk cId="3367966594" sldId="265"/>
            <ac:spMk id="18" creationId="{0A25488D-5D9F-C571-0394-0587A79F1BD0}"/>
          </ac:spMkLst>
        </pc:spChg>
        <pc:spChg chg="add mod">
          <ac:chgData name="Moustapha Cisse (2514140)" userId="S::2514140@student.uwtsd.ac.uk::8f47d6c7-2b6b-49e3-8f4e-34ab8394be9a" providerId="AD" clId="Web-{1A195575-5CEF-3626-8E20-59F094BDC55F}" dt="2026-06-14T20:54:21.520" v="293" actId="20577"/>
          <ac:spMkLst>
            <pc:docMk/>
            <pc:sldMk cId="3367966594" sldId="265"/>
            <ac:spMk id="19" creationId="{8E0B5865-F492-263A-EC05-A7E9EE86AE44}"/>
          </ac:spMkLst>
        </pc:spChg>
        <pc:spChg chg="add mod">
          <ac:chgData name="Moustapha Cisse (2514140)" userId="S::2514140@student.uwtsd.ac.uk::8f47d6c7-2b6b-49e3-8f4e-34ab8394be9a" providerId="AD" clId="Web-{1A195575-5CEF-3626-8E20-59F094BDC55F}" dt="2026-06-14T20:55:24.819" v="301" actId="20577"/>
          <ac:spMkLst>
            <pc:docMk/>
            <pc:sldMk cId="3367966594" sldId="265"/>
            <ac:spMk id="20" creationId="{EB16AE9B-F168-93B2-849A-99A61971F11C}"/>
          </ac:spMkLst>
        </pc:spChg>
        <pc:spChg chg="add mod">
          <ac:chgData name="Moustapha Cisse (2514140)" userId="S::2514140@student.uwtsd.ac.uk::8f47d6c7-2b6b-49e3-8f4e-34ab8394be9a" providerId="AD" clId="Web-{1A195575-5CEF-3626-8E20-59F094BDC55F}" dt="2026-06-14T20:56:09.055" v="306"/>
          <ac:spMkLst>
            <pc:docMk/>
            <pc:sldMk cId="3367966594" sldId="265"/>
            <ac:spMk id="21" creationId="{63FA730A-7869-4813-11CF-1DACF12ED721}"/>
          </ac:spMkLst>
        </pc:spChg>
        <pc:spChg chg="add mod">
          <ac:chgData name="Moustapha Cisse (2514140)" userId="S::2514140@student.uwtsd.ac.uk::8f47d6c7-2b6b-49e3-8f4e-34ab8394be9a" providerId="AD" clId="Web-{1A195575-5CEF-3626-8E20-59F094BDC55F}" dt="2026-06-14T21:00:07.467" v="352"/>
          <ac:spMkLst>
            <pc:docMk/>
            <pc:sldMk cId="3367966594" sldId="265"/>
            <ac:spMk id="22" creationId="{5561C218-E72E-8B97-06DD-EA9DD3DD1CA5}"/>
          </ac:spMkLst>
        </pc:spChg>
        <pc:spChg chg="add mod">
          <ac:chgData name="Moustapha Cisse (2514140)" userId="S::2514140@student.uwtsd.ac.uk::8f47d6c7-2b6b-49e3-8f4e-34ab8394be9a" providerId="AD" clId="Web-{1A195575-5CEF-3626-8E20-59F094BDC55F}" dt="2026-06-14T21:01:13.375" v="361" actId="14100"/>
          <ac:spMkLst>
            <pc:docMk/>
            <pc:sldMk cId="3367966594" sldId="265"/>
            <ac:spMk id="23" creationId="{DD2E9C03-35F1-2371-C9DB-AA9F04A3547F}"/>
          </ac:spMkLst>
        </pc:spChg>
        <pc:spChg chg="add mod">
          <ac:chgData name="Moustapha Cisse (2514140)" userId="S::2514140@student.uwtsd.ac.uk::8f47d6c7-2b6b-49e3-8f4e-34ab8394be9a" providerId="AD" clId="Web-{1A195575-5CEF-3626-8E20-59F094BDC55F}" dt="2026-06-14T21:02:22.111" v="390" actId="20577"/>
          <ac:spMkLst>
            <pc:docMk/>
            <pc:sldMk cId="3367966594" sldId="265"/>
            <ac:spMk id="24" creationId="{F2C065A8-8D87-7E39-DCE3-712C0E86853F}"/>
          </ac:spMkLst>
        </pc:spChg>
        <pc:spChg chg="add del mod">
          <ac:chgData name="Moustapha Cisse (2514140)" userId="S::2514140@student.uwtsd.ac.uk::8f47d6c7-2b6b-49e3-8f4e-34ab8394be9a" providerId="AD" clId="Web-{1A195575-5CEF-3626-8E20-59F094BDC55F}" dt="2026-06-14T21:31:43.063" v="792"/>
          <ac:spMkLst>
            <pc:docMk/>
            <pc:sldMk cId="3367966594" sldId="265"/>
            <ac:spMk id="25" creationId="{15FD3A80-460B-A75C-6C79-AE734F0DD135}"/>
          </ac:spMkLst>
        </pc:spChg>
        <pc:spChg chg="add del mod">
          <ac:chgData name="Moustapha Cisse (2514140)" userId="S::2514140@student.uwtsd.ac.uk::8f47d6c7-2b6b-49e3-8f4e-34ab8394be9a" providerId="AD" clId="Web-{1A195575-5CEF-3626-8E20-59F094BDC55F}" dt="2026-06-14T21:31:47.392" v="793"/>
          <ac:spMkLst>
            <pc:docMk/>
            <pc:sldMk cId="3367966594" sldId="265"/>
            <ac:spMk id="26" creationId="{0EBE2B00-B6C1-59CE-878D-BA710E5B20CE}"/>
          </ac:spMkLst>
        </pc:spChg>
        <pc:spChg chg="add del mod">
          <ac:chgData name="Moustapha Cisse (2514140)" userId="S::2514140@student.uwtsd.ac.uk::8f47d6c7-2b6b-49e3-8f4e-34ab8394be9a" providerId="AD" clId="Web-{1A195575-5CEF-3626-8E20-59F094BDC55F}" dt="2026-06-14T21:31:30.110" v="788"/>
          <ac:spMkLst>
            <pc:docMk/>
            <pc:sldMk cId="3367966594" sldId="265"/>
            <ac:spMk id="27" creationId="{4B119FFB-82B0-FCCE-040D-BA081214BE54}"/>
          </ac:spMkLst>
        </pc:spChg>
        <pc:spChg chg="add del mod">
          <ac:chgData name="Moustapha Cisse (2514140)" userId="S::2514140@student.uwtsd.ac.uk::8f47d6c7-2b6b-49e3-8f4e-34ab8394be9a" providerId="AD" clId="Web-{1A195575-5CEF-3626-8E20-59F094BDC55F}" dt="2026-06-14T21:21:10.031" v="588"/>
          <ac:spMkLst>
            <pc:docMk/>
            <pc:sldMk cId="3367966594" sldId="265"/>
            <ac:spMk id="28" creationId="{42F3F91B-4BAA-5D1E-429E-31001EE7B91C}"/>
          </ac:spMkLst>
        </pc:spChg>
        <pc:spChg chg="add del mod">
          <ac:chgData name="Moustapha Cisse (2514140)" userId="S::2514140@student.uwtsd.ac.uk::8f47d6c7-2b6b-49e3-8f4e-34ab8394be9a" providerId="AD" clId="Web-{1A195575-5CEF-3626-8E20-59F094BDC55F}" dt="2026-06-14T21:21:15.610" v="589"/>
          <ac:spMkLst>
            <pc:docMk/>
            <pc:sldMk cId="3367966594" sldId="265"/>
            <ac:spMk id="29" creationId="{89CE3B7C-904A-01F0-31AB-E77A00929A11}"/>
          </ac:spMkLst>
        </pc:spChg>
        <pc:spChg chg="add del mod">
          <ac:chgData name="Moustapha Cisse (2514140)" userId="S::2514140@student.uwtsd.ac.uk::8f47d6c7-2b6b-49e3-8f4e-34ab8394be9a" providerId="AD" clId="Web-{1A195575-5CEF-3626-8E20-59F094BDC55F}" dt="2026-06-14T21:21:20.047" v="590"/>
          <ac:spMkLst>
            <pc:docMk/>
            <pc:sldMk cId="3367966594" sldId="265"/>
            <ac:spMk id="30" creationId="{FBCCD6B0-5DCA-A778-320D-CDF5C6D9FD6F}"/>
          </ac:spMkLst>
        </pc:spChg>
        <pc:spChg chg="add del mod">
          <ac:chgData name="Moustapha Cisse (2514140)" userId="S::2514140@student.uwtsd.ac.uk::8f47d6c7-2b6b-49e3-8f4e-34ab8394be9a" providerId="AD" clId="Web-{1A195575-5CEF-3626-8E20-59F094BDC55F}" dt="2026-06-14T21:21:22.688" v="591"/>
          <ac:spMkLst>
            <pc:docMk/>
            <pc:sldMk cId="3367966594" sldId="265"/>
            <ac:spMk id="31" creationId="{8011484F-E282-85FC-067C-9DA48A01832D}"/>
          </ac:spMkLst>
        </pc:spChg>
        <pc:spChg chg="add del mod">
          <ac:chgData name="Moustapha Cisse (2514140)" userId="S::2514140@student.uwtsd.ac.uk::8f47d6c7-2b6b-49e3-8f4e-34ab8394be9a" providerId="AD" clId="Web-{1A195575-5CEF-3626-8E20-59F094BDC55F}" dt="2026-06-14T21:21:25.563" v="592"/>
          <ac:spMkLst>
            <pc:docMk/>
            <pc:sldMk cId="3367966594" sldId="265"/>
            <ac:spMk id="32" creationId="{E282B8D4-14EA-3C8A-B3DF-840BF6D21EC1}"/>
          </ac:spMkLst>
        </pc:spChg>
        <pc:spChg chg="add del mod">
          <ac:chgData name="Moustapha Cisse (2514140)" userId="S::2514140@student.uwtsd.ac.uk::8f47d6c7-2b6b-49e3-8f4e-34ab8394be9a" providerId="AD" clId="Web-{1A195575-5CEF-3626-8E20-59F094BDC55F}" dt="2026-06-14T21:19:49.263" v="576"/>
          <ac:spMkLst>
            <pc:docMk/>
            <pc:sldMk cId="3367966594" sldId="265"/>
            <ac:spMk id="33" creationId="{A268A612-A0B8-B992-5DE0-F818B8D80D4A}"/>
          </ac:spMkLst>
        </pc:spChg>
        <pc:spChg chg="add mod">
          <ac:chgData name="Moustapha Cisse (2514140)" userId="S::2514140@student.uwtsd.ac.uk::8f47d6c7-2b6b-49e3-8f4e-34ab8394be9a" providerId="AD" clId="Web-{1A195575-5CEF-3626-8E20-59F094BDC55F}" dt="2026-06-14T21:22:09.502" v="598" actId="14100"/>
          <ac:spMkLst>
            <pc:docMk/>
            <pc:sldMk cId="3367966594" sldId="265"/>
            <ac:spMk id="34" creationId="{BD45AE23-B5D9-0862-4E06-9DC87933EF0D}"/>
          </ac:spMkLst>
        </pc:spChg>
        <pc:spChg chg="add del mod">
          <ac:chgData name="Moustapha Cisse (2514140)" userId="S::2514140@student.uwtsd.ac.uk::8f47d6c7-2b6b-49e3-8f4e-34ab8394be9a" providerId="AD" clId="Web-{1A195575-5CEF-3626-8E20-59F094BDC55F}" dt="2026-06-14T21:31:39.751" v="791"/>
          <ac:spMkLst>
            <pc:docMk/>
            <pc:sldMk cId="3367966594" sldId="265"/>
            <ac:spMk id="35" creationId="{7E6833FB-B4B5-FA0B-8942-53F36DDA9FD7}"/>
          </ac:spMkLst>
        </pc:spChg>
        <pc:spChg chg="add mod">
          <ac:chgData name="Moustapha Cisse (2514140)" userId="S::2514140@student.uwtsd.ac.uk::8f47d6c7-2b6b-49e3-8f4e-34ab8394be9a" providerId="AD" clId="Web-{1A195575-5CEF-3626-8E20-59F094BDC55F}" dt="2026-06-14T21:24:36.974" v="639" actId="14100"/>
          <ac:spMkLst>
            <pc:docMk/>
            <pc:sldMk cId="3367966594" sldId="265"/>
            <ac:spMk id="36" creationId="{5CAB5E51-BDFD-D16F-FA5E-A0857B010ABC}"/>
          </ac:spMkLst>
        </pc:spChg>
        <pc:spChg chg="add mod">
          <ac:chgData name="Moustapha Cisse (2514140)" userId="S::2514140@student.uwtsd.ac.uk::8f47d6c7-2b6b-49e3-8f4e-34ab8394be9a" providerId="AD" clId="Web-{1A195575-5CEF-3626-8E20-59F094BDC55F}" dt="2026-06-14T21:25:24.835" v="651" actId="20577"/>
          <ac:spMkLst>
            <pc:docMk/>
            <pc:sldMk cId="3367966594" sldId="265"/>
            <ac:spMk id="37" creationId="{A3B66E3C-EEE5-7313-59DF-BAC2AB3AE655}"/>
          </ac:spMkLst>
        </pc:spChg>
        <pc:spChg chg="add mod">
          <ac:chgData name="Moustapha Cisse (2514140)" userId="S::2514140@student.uwtsd.ac.uk::8f47d6c7-2b6b-49e3-8f4e-34ab8394be9a" providerId="AD" clId="Web-{1A195575-5CEF-3626-8E20-59F094BDC55F}" dt="2026-06-14T21:26:36.259" v="702" actId="14100"/>
          <ac:spMkLst>
            <pc:docMk/>
            <pc:sldMk cId="3367966594" sldId="265"/>
            <ac:spMk id="38" creationId="{E17EE5BB-CDB6-3E11-DFFA-7863D2D24078}"/>
          </ac:spMkLst>
        </pc:spChg>
        <pc:spChg chg="add mod">
          <ac:chgData name="Moustapha Cisse (2514140)" userId="S::2514140@student.uwtsd.ac.uk::8f47d6c7-2b6b-49e3-8f4e-34ab8394be9a" providerId="AD" clId="Web-{1A195575-5CEF-3626-8E20-59F094BDC55F}" dt="2026-06-14T21:27:24.354" v="718" actId="14100"/>
          <ac:spMkLst>
            <pc:docMk/>
            <pc:sldMk cId="3367966594" sldId="265"/>
            <ac:spMk id="39" creationId="{6DB5B5A7-4C6B-D34A-49D1-A741D1EDD48E}"/>
          </ac:spMkLst>
        </pc:spChg>
        <pc:spChg chg="add mod">
          <ac:chgData name="Moustapha Cisse (2514140)" userId="S::2514140@student.uwtsd.ac.uk::8f47d6c7-2b6b-49e3-8f4e-34ab8394be9a" providerId="AD" clId="Web-{1A195575-5CEF-3626-8E20-59F094BDC55F}" dt="2026-06-14T21:28:08.370" v="731" actId="20577"/>
          <ac:spMkLst>
            <pc:docMk/>
            <pc:sldMk cId="3367966594" sldId="265"/>
            <ac:spMk id="40" creationId="{F980E1C6-A372-59A7-7F1F-D24CA8C2AAD3}"/>
          </ac:spMkLst>
        </pc:spChg>
        <pc:spChg chg="add del">
          <ac:chgData name="Moustapha Cisse (2514140)" userId="S::2514140@student.uwtsd.ac.uk::8f47d6c7-2b6b-49e3-8f4e-34ab8394be9a" providerId="AD" clId="Web-{1A195575-5CEF-3626-8E20-59F094BDC55F}" dt="2026-06-14T21:28:20.777" v="733"/>
          <ac:spMkLst>
            <pc:docMk/>
            <pc:sldMk cId="3367966594" sldId="265"/>
            <ac:spMk id="41" creationId="{E423E6D9-030A-FC69-994F-9D1A51421EA2}"/>
          </ac:spMkLst>
        </pc:spChg>
        <pc:spChg chg="add mod">
          <ac:chgData name="Moustapha Cisse (2514140)" userId="S::2514140@student.uwtsd.ac.uk::8f47d6c7-2b6b-49e3-8f4e-34ab8394be9a" providerId="AD" clId="Web-{1A195575-5CEF-3626-8E20-59F094BDC55F}" dt="2026-06-14T21:28:54.293" v="746" actId="20577"/>
          <ac:spMkLst>
            <pc:docMk/>
            <pc:sldMk cId="3367966594" sldId="265"/>
            <ac:spMk id="42" creationId="{74CB501A-AA0E-4DCD-8340-25C1AB2B0677}"/>
          </ac:spMkLst>
        </pc:spChg>
        <pc:spChg chg="add mod">
          <ac:chgData name="Moustapha Cisse (2514140)" userId="S::2514140@student.uwtsd.ac.uk::8f47d6c7-2b6b-49e3-8f4e-34ab8394be9a" providerId="AD" clId="Web-{1A195575-5CEF-3626-8E20-59F094BDC55F}" dt="2026-06-14T21:30:01.701" v="762" actId="14100"/>
          <ac:spMkLst>
            <pc:docMk/>
            <pc:sldMk cId="3367966594" sldId="265"/>
            <ac:spMk id="43" creationId="{DE6F29DD-A562-3AE6-C76D-3561415AF4D1}"/>
          </ac:spMkLst>
        </pc:spChg>
        <pc:spChg chg="add del mod">
          <ac:chgData name="Moustapha Cisse (2514140)" userId="S::2514140@student.uwtsd.ac.uk::8f47d6c7-2b6b-49e3-8f4e-34ab8394be9a" providerId="AD" clId="Web-{1A195575-5CEF-3626-8E20-59F094BDC55F}" dt="2026-06-14T21:30:33.827" v="767"/>
          <ac:spMkLst>
            <pc:docMk/>
            <pc:sldMk cId="3367966594" sldId="265"/>
            <ac:spMk id="44" creationId="{380BD645-4693-56F3-5681-100ACE49B6C4}"/>
          </ac:spMkLst>
        </pc:spChg>
        <pc:spChg chg="add mod">
          <ac:chgData name="Moustapha Cisse (2514140)" userId="S::2514140@student.uwtsd.ac.uk::8f47d6c7-2b6b-49e3-8f4e-34ab8394be9a" providerId="AD" clId="Web-{1A195575-5CEF-3626-8E20-59F094BDC55F}" dt="2026-06-14T21:31:16.172" v="787" actId="14100"/>
          <ac:spMkLst>
            <pc:docMk/>
            <pc:sldMk cId="3367966594" sldId="265"/>
            <ac:spMk id="45" creationId="{94720BCE-EE0F-0A8F-9FF7-927537FB27BC}"/>
          </ac:spMkLst>
        </pc:spChg>
        <pc:spChg chg="add mod">
          <ac:chgData name="Moustapha Cisse (2514140)" userId="S::2514140@student.uwtsd.ac.uk::8f47d6c7-2b6b-49e3-8f4e-34ab8394be9a" providerId="AD" clId="Web-{1A195575-5CEF-3626-8E20-59F094BDC55F}" dt="2026-06-14T21:32:24.002" v="813" actId="14100"/>
          <ac:spMkLst>
            <pc:docMk/>
            <pc:sldMk cId="3367966594" sldId="265"/>
            <ac:spMk id="46" creationId="{6242D105-7166-B05B-966D-E3C69A8A307D}"/>
          </ac:spMkLst>
        </pc:spChg>
        <pc:spChg chg="add mod">
          <ac:chgData name="Moustapha Cisse (2514140)" userId="S::2514140@student.uwtsd.ac.uk::8f47d6c7-2b6b-49e3-8f4e-34ab8394be9a" providerId="AD" clId="Web-{1A195575-5CEF-3626-8E20-59F094BDC55F}" dt="2026-06-14T21:33:14.535" v="835" actId="14100"/>
          <ac:spMkLst>
            <pc:docMk/>
            <pc:sldMk cId="3367966594" sldId="265"/>
            <ac:spMk id="47" creationId="{97D16BD7-E693-4055-FA1E-DC99A2452F3A}"/>
          </ac:spMkLst>
        </pc:spChg>
        <pc:spChg chg="add mod">
          <ac:chgData name="Moustapha Cisse (2514140)" userId="S::2514140@student.uwtsd.ac.uk::8f47d6c7-2b6b-49e3-8f4e-34ab8394be9a" providerId="AD" clId="Web-{1A195575-5CEF-3626-8E20-59F094BDC55F}" dt="2026-06-14T21:34:08.911" v="850" actId="1076"/>
          <ac:spMkLst>
            <pc:docMk/>
            <pc:sldMk cId="3367966594" sldId="265"/>
            <ac:spMk id="48" creationId="{A58BC350-56DE-0C9F-B013-5097FC3763C4}"/>
          </ac:spMkLst>
        </pc:spChg>
        <pc:spChg chg="add mod">
          <ac:chgData name="Moustapha Cisse (2514140)" userId="S::2514140@student.uwtsd.ac.uk::8f47d6c7-2b6b-49e3-8f4e-34ab8394be9a" providerId="AD" clId="Web-{1A195575-5CEF-3626-8E20-59F094BDC55F}" dt="2026-06-14T21:34:42.693" v="863" actId="1076"/>
          <ac:spMkLst>
            <pc:docMk/>
            <pc:sldMk cId="3367966594" sldId="265"/>
            <ac:spMk id="49" creationId="{5AD5BF41-D142-AC2D-978E-C497217626BC}"/>
          </ac:spMkLst>
        </pc:spChg>
        <pc:inkChg chg="add del">
          <ac:chgData name="Moustapha Cisse (2514140)" userId="S::2514140@student.uwtsd.ac.uk::8f47d6c7-2b6b-49e3-8f4e-34ab8394be9a" providerId="AD" clId="Web-{1A195575-5CEF-3626-8E20-59F094BDC55F}" dt="2026-06-14T20:16:37.008" v="56"/>
          <ac:inkMkLst>
            <pc:docMk/>
            <pc:sldMk cId="3367966594" sldId="265"/>
            <ac:inkMk id="4" creationId="{1F0FBD56-CACE-E656-82B5-2A5C05DCADED}"/>
          </ac:inkMkLst>
        </pc:inkChg>
        <pc:cxnChg chg="add del">
          <ac:chgData name="Moustapha Cisse (2514140)" userId="S::2514140@student.uwtsd.ac.uk::8f47d6c7-2b6b-49e3-8f4e-34ab8394be9a" providerId="AD" clId="Web-{1A195575-5CEF-3626-8E20-59F094BDC55F}" dt="2026-06-14T20:21:04.672" v="190"/>
          <ac:cxnSpMkLst>
            <pc:docMk/>
            <pc:sldMk cId="3367966594" sldId="265"/>
            <ac:cxnSpMk id="5" creationId="{E35EC745-8DDF-8193-3996-4E29B255A570}"/>
          </ac:cxnSpMkLst>
        </pc:cxnChg>
        <pc:cxnChg chg="add del">
          <ac:chgData name="Moustapha Cisse (2514140)" userId="S::2514140@student.uwtsd.ac.uk::8f47d6c7-2b6b-49e3-8f4e-34ab8394be9a" providerId="AD" clId="Web-{1A195575-5CEF-3626-8E20-59F094BDC55F}" dt="2026-06-14T20:25:40.835" v="192"/>
          <ac:cxnSpMkLst>
            <pc:docMk/>
            <pc:sldMk cId="3367966594" sldId="265"/>
            <ac:cxnSpMk id="7" creationId="{7FB4F414-B09F-ED12-519D-5E946D80310C}"/>
          </ac:cxnSpMkLst>
        </pc:cxnChg>
        <pc:cxnChg chg="add mod">
          <ac:chgData name="Moustapha Cisse (2514140)" userId="S::2514140@student.uwtsd.ac.uk::8f47d6c7-2b6b-49e3-8f4e-34ab8394be9a" providerId="AD" clId="Web-{1A195575-5CEF-3626-8E20-59F094BDC55F}" dt="2026-06-14T21:17:44.041" v="560" actId="1076"/>
          <ac:cxnSpMkLst>
            <pc:docMk/>
            <pc:sldMk cId="3367966594" sldId="265"/>
            <ac:cxnSpMk id="8" creationId="{B1D73E67-3817-0317-90E4-099C28198533}"/>
          </ac:cxnSpMkLst>
        </pc:cxnChg>
        <pc:cxnChg chg="add mod">
          <ac:chgData name="Moustapha Cisse (2514140)" userId="S::2514140@student.uwtsd.ac.uk::8f47d6c7-2b6b-49e3-8f4e-34ab8394be9a" providerId="AD" clId="Web-{1A195575-5CEF-3626-8E20-59F094BDC55F}" dt="2026-06-14T21:09:26.435" v="462"/>
          <ac:cxnSpMkLst>
            <pc:docMk/>
            <pc:sldMk cId="3367966594" sldId="265"/>
            <ac:cxnSpMk id="9" creationId="{3A4F73FA-708C-A7D4-7FF2-4BC43B8B37DC}"/>
          </ac:cxnSpMkLst>
        </pc:cxnChg>
        <pc:cxnChg chg="add del">
          <ac:chgData name="Moustapha Cisse (2514140)" userId="S::2514140@student.uwtsd.ac.uk::8f47d6c7-2b6b-49e3-8f4e-34ab8394be9a" providerId="AD" clId="Web-{1A195575-5CEF-3626-8E20-59F094BDC55F}" dt="2026-06-14T20:39:38.826" v="204"/>
          <ac:cxnSpMkLst>
            <pc:docMk/>
            <pc:sldMk cId="3367966594" sldId="265"/>
            <ac:cxnSpMk id="10" creationId="{9871E652-8C9A-F468-9A2E-FEA9F37EC98A}"/>
          </ac:cxnSpMkLst>
        </pc:cxnChg>
        <pc:cxnChg chg="add mod">
          <ac:chgData name="Moustapha Cisse (2514140)" userId="S::2514140@student.uwtsd.ac.uk::8f47d6c7-2b6b-49e3-8f4e-34ab8394be9a" providerId="AD" clId="Web-{1A195575-5CEF-3626-8E20-59F094BDC55F}" dt="2026-06-14T20:42:20.689" v="217" actId="14100"/>
          <ac:cxnSpMkLst>
            <pc:docMk/>
            <pc:sldMk cId="3367966594" sldId="265"/>
            <ac:cxnSpMk id="11" creationId="{93E09673-5CAD-F256-3184-429EAD5FDC05}"/>
          </ac:cxnSpMkLst>
        </pc:cxnChg>
        <pc:cxnChg chg="add mod">
          <ac:chgData name="Moustapha Cisse (2514140)" userId="S::2514140@student.uwtsd.ac.uk::8f47d6c7-2b6b-49e3-8f4e-34ab8394be9a" providerId="AD" clId="Web-{1A195575-5CEF-3626-8E20-59F094BDC55F}" dt="2026-06-14T20:43:34.973" v="219" actId="1076"/>
          <ac:cxnSpMkLst>
            <pc:docMk/>
            <pc:sldMk cId="3367966594" sldId="265"/>
            <ac:cxnSpMk id="12" creationId="{D7415A92-3D87-F0F3-4210-EEDC35114899}"/>
          </ac:cxnSpMkLst>
        </pc:cxnChg>
        <pc:cxnChg chg="add mod">
          <ac:chgData name="Moustapha Cisse (2514140)" userId="S::2514140@student.uwtsd.ac.uk::8f47d6c7-2b6b-49e3-8f4e-34ab8394be9a" providerId="AD" clId="Web-{1A195575-5CEF-3626-8E20-59F094BDC55F}" dt="2026-06-14T20:44:36.130" v="223"/>
          <ac:cxnSpMkLst>
            <pc:docMk/>
            <pc:sldMk cId="3367966594" sldId="265"/>
            <ac:cxnSpMk id="13" creationId="{F23AFF87-93B1-0182-38BC-9BAC8A022933}"/>
          </ac:cxnSpMkLst>
        </pc:cxnChg>
        <pc:cxnChg chg="add mod">
          <ac:chgData name="Moustapha Cisse (2514140)" userId="S::2514140@student.uwtsd.ac.uk::8f47d6c7-2b6b-49e3-8f4e-34ab8394be9a" providerId="AD" clId="Web-{1A195575-5CEF-3626-8E20-59F094BDC55F}" dt="2026-06-14T20:45:43.070" v="226"/>
          <ac:cxnSpMkLst>
            <pc:docMk/>
            <pc:sldMk cId="3367966594" sldId="265"/>
            <ac:cxnSpMk id="14" creationId="{5D0555DA-EE96-FB80-3456-16B72F32FDA1}"/>
          </ac:cxnSpMkLst>
        </pc:cxnChg>
        <pc:cxnChg chg="add mod">
          <ac:chgData name="Moustapha Cisse (2514140)" userId="S::2514140@student.uwtsd.ac.uk::8f47d6c7-2b6b-49e3-8f4e-34ab8394be9a" providerId="AD" clId="Web-{1A195575-5CEF-3626-8E20-59F094BDC55F}" dt="2026-06-14T20:46:58.228" v="231"/>
          <ac:cxnSpMkLst>
            <pc:docMk/>
            <pc:sldMk cId="3367966594" sldId="265"/>
            <ac:cxnSpMk id="15" creationId="{092985E9-0F63-00E1-98DD-40B0FEE7C3B3}"/>
          </ac:cxnSpMkLst>
        </pc:cxnChg>
      </pc:sldChg>
      <pc:sldChg chg="modSp new">
        <pc:chgData name="Moustapha Cisse (2514140)" userId="S::2514140@student.uwtsd.ac.uk::8f47d6c7-2b6b-49e3-8f4e-34ab8394be9a" providerId="AD" clId="Web-{1A195575-5CEF-3626-8E20-59F094BDC55F}" dt="2026-06-14T21:41:51.720" v="1180" actId="20577"/>
        <pc:sldMkLst>
          <pc:docMk/>
          <pc:sldMk cId="4092185227" sldId="266"/>
        </pc:sldMkLst>
        <pc:spChg chg="mod">
          <ac:chgData name="Moustapha Cisse (2514140)" userId="S::2514140@student.uwtsd.ac.uk::8f47d6c7-2b6b-49e3-8f4e-34ab8394be9a" providerId="AD" clId="Web-{1A195575-5CEF-3626-8E20-59F094BDC55F}" dt="2026-06-14T21:41:41.751" v="1179" actId="20577"/>
          <ac:spMkLst>
            <pc:docMk/>
            <pc:sldMk cId="4092185227" sldId="266"/>
            <ac:spMk id="2" creationId="{9D4BAA99-39EC-EB53-99A2-AE34D1601FAF}"/>
          </ac:spMkLst>
        </pc:spChg>
        <pc:spChg chg="mod">
          <ac:chgData name="Moustapha Cisse (2514140)" userId="S::2514140@student.uwtsd.ac.uk::8f47d6c7-2b6b-49e3-8f4e-34ab8394be9a" providerId="AD" clId="Web-{1A195575-5CEF-3626-8E20-59F094BDC55F}" dt="2026-06-14T21:41:51.720" v="1180" actId="20577"/>
          <ac:spMkLst>
            <pc:docMk/>
            <pc:sldMk cId="4092185227" sldId="266"/>
            <ac:spMk id="3" creationId="{BC2165A6-460F-2F7C-3C68-7C90776BCF32}"/>
          </ac:spMkLst>
        </pc:spChg>
      </pc:sldChg>
      <pc:sldChg chg="delSp modSp new">
        <pc:chgData name="Moustapha Cisse (2514140)" userId="S::2514140@student.uwtsd.ac.uk::8f47d6c7-2b6b-49e3-8f4e-34ab8394be9a" providerId="AD" clId="Web-{1A195575-5CEF-3626-8E20-59F094BDC55F}" dt="2026-06-14T21:47:55.167" v="1193" actId="20577"/>
        <pc:sldMkLst>
          <pc:docMk/>
          <pc:sldMk cId="1015918761" sldId="267"/>
        </pc:sldMkLst>
        <pc:spChg chg="del">
          <ac:chgData name="Moustapha Cisse (2514140)" userId="S::2514140@student.uwtsd.ac.uk::8f47d6c7-2b6b-49e3-8f4e-34ab8394be9a" providerId="AD" clId="Web-{1A195575-5CEF-3626-8E20-59F094BDC55F}" dt="2026-06-14T21:42:10.267" v="1182"/>
          <ac:spMkLst>
            <pc:docMk/>
            <pc:sldMk cId="1015918761" sldId="267"/>
            <ac:spMk id="2" creationId="{63F66576-2823-C670-32AA-3809CBAB27C7}"/>
          </ac:spMkLst>
        </pc:spChg>
        <pc:spChg chg="mod">
          <ac:chgData name="Moustapha Cisse (2514140)" userId="S::2514140@student.uwtsd.ac.uk::8f47d6c7-2b6b-49e3-8f4e-34ab8394be9a" providerId="AD" clId="Web-{1A195575-5CEF-3626-8E20-59F094BDC55F}" dt="2026-06-14T21:47:55.167" v="1193" actId="20577"/>
          <ac:spMkLst>
            <pc:docMk/>
            <pc:sldMk cId="1015918761" sldId="267"/>
            <ac:spMk id="3" creationId="{94A8F487-3274-B6D0-A246-E0A35C4052AC}"/>
          </ac:spMkLst>
        </pc:spChg>
      </pc:sldChg>
      <pc:sldChg chg="addSp delSp modSp new">
        <pc:chgData name="Moustapha Cisse (2514140)" userId="S::2514140@student.uwtsd.ac.uk::8f47d6c7-2b6b-49e3-8f4e-34ab8394be9a" providerId="AD" clId="Web-{1A195575-5CEF-3626-8E20-59F094BDC55F}" dt="2026-06-14T21:50:24.014" v="1228" actId="20577"/>
        <pc:sldMkLst>
          <pc:docMk/>
          <pc:sldMk cId="3385029237" sldId="268"/>
        </pc:sldMkLst>
        <pc:spChg chg="add del mod">
          <ac:chgData name="Moustapha Cisse (2514140)" userId="S::2514140@student.uwtsd.ac.uk::8f47d6c7-2b6b-49e3-8f4e-34ab8394be9a" providerId="AD" clId="Web-{1A195575-5CEF-3626-8E20-59F094BDC55F}" dt="2026-06-14T21:50:24.014" v="1228" actId="20577"/>
          <ac:spMkLst>
            <pc:docMk/>
            <pc:sldMk cId="3385029237" sldId="268"/>
            <ac:spMk id="2" creationId="{3024C4AE-E22C-CC22-1325-D04501919A9F}"/>
          </ac:spMkLst>
        </pc:spChg>
        <pc:spChg chg="del mod">
          <ac:chgData name="Moustapha Cisse (2514140)" userId="S::2514140@student.uwtsd.ac.uk::8f47d6c7-2b6b-49e3-8f4e-34ab8394be9a" providerId="AD" clId="Web-{1A195575-5CEF-3626-8E20-59F094BDC55F}" dt="2026-06-14T21:49:58.483" v="1225"/>
          <ac:spMkLst>
            <pc:docMk/>
            <pc:sldMk cId="3385029237" sldId="268"/>
            <ac:spMk id="3" creationId="{BAC3A2A9-C641-4434-7922-AC624679E9B6}"/>
          </ac:spMkLst>
        </pc:spChg>
      </pc:sldChg>
      <pc:sldChg chg="addSp delSp modSp new">
        <pc:chgData name="Moustapha Cisse (2514140)" userId="S::2514140@student.uwtsd.ac.uk::8f47d6c7-2b6b-49e3-8f4e-34ab8394be9a" providerId="AD" clId="Web-{1A195575-5CEF-3626-8E20-59F094BDC55F}" dt="2026-06-14T21:48:55.715" v="1200" actId="1076"/>
        <pc:sldMkLst>
          <pc:docMk/>
          <pc:sldMk cId="439064308" sldId="269"/>
        </pc:sldMkLst>
        <pc:spChg chg="del">
          <ac:chgData name="Moustapha Cisse (2514140)" userId="S::2514140@student.uwtsd.ac.uk::8f47d6c7-2b6b-49e3-8f4e-34ab8394be9a" providerId="AD" clId="Web-{1A195575-5CEF-3626-8E20-59F094BDC55F}" dt="2026-06-14T21:48:52.075" v="1199"/>
          <ac:spMkLst>
            <pc:docMk/>
            <pc:sldMk cId="439064308" sldId="269"/>
            <ac:spMk id="2" creationId="{AE14C99D-95B5-1F4C-0969-E7D9DDB0E50A}"/>
          </ac:spMkLst>
        </pc:spChg>
        <pc:spChg chg="del">
          <ac:chgData name="Moustapha Cisse (2514140)" userId="S::2514140@student.uwtsd.ac.uk::8f47d6c7-2b6b-49e3-8f4e-34ab8394be9a" providerId="AD" clId="Web-{1A195575-5CEF-3626-8E20-59F094BDC55F}" dt="2026-06-14T21:48:43.840" v="1196"/>
          <ac:spMkLst>
            <pc:docMk/>
            <pc:sldMk cId="439064308" sldId="269"/>
            <ac:spMk id="3" creationId="{D2B2935A-35EC-05E4-993A-9405F30D195D}"/>
          </ac:spMkLst>
        </pc:spChg>
        <pc:picChg chg="add mod ord modCrop">
          <ac:chgData name="Moustapha Cisse (2514140)" userId="S::2514140@student.uwtsd.ac.uk::8f47d6c7-2b6b-49e3-8f4e-34ab8394be9a" providerId="AD" clId="Web-{1A195575-5CEF-3626-8E20-59F094BDC55F}" dt="2026-06-14T21:48:55.715" v="1200" actId="1076"/>
          <ac:picMkLst>
            <pc:docMk/>
            <pc:sldMk cId="439064308" sldId="269"/>
            <ac:picMk id="4" creationId="{779A0AF8-03F4-5EB6-0741-16182DF1FB17}"/>
          </ac:picMkLst>
        </pc:picChg>
      </pc:sldChg>
    </pc:docChg>
  </pc:docChgLst>
  <pc:docChgLst>
    <pc:chgData name="Moustapha Cisse (2514140)" userId="S::2514140@student.uwtsd.ac.uk::8f47d6c7-2b6b-49e3-8f4e-34ab8394be9a" providerId="AD" clId="Web-{83FAB83B-619D-213F-D7B1-C0EFBDA640DE}"/>
    <pc:docChg chg="addSld modSld">
      <pc:chgData name="Moustapha Cisse (2514140)" userId="S::2514140@student.uwtsd.ac.uk::8f47d6c7-2b6b-49e3-8f4e-34ab8394be9a" providerId="AD" clId="Web-{83FAB83B-619D-213F-D7B1-C0EFBDA640DE}" dt="2026-06-01T18:03:17.796" v="489" actId="20577"/>
      <pc:docMkLst>
        <pc:docMk/>
      </pc:docMkLst>
      <pc:sldChg chg="modSp">
        <pc:chgData name="Moustapha Cisse (2514140)" userId="S::2514140@student.uwtsd.ac.uk::8f47d6c7-2b6b-49e3-8f4e-34ab8394be9a" providerId="AD" clId="Web-{83FAB83B-619D-213F-D7B1-C0EFBDA640DE}" dt="2026-06-01T17:54:53.919" v="248" actId="20577"/>
        <pc:sldMkLst>
          <pc:docMk/>
          <pc:sldMk cId="109857222" sldId="256"/>
        </pc:sldMkLst>
        <pc:spChg chg="mod">
          <ac:chgData name="Moustapha Cisse (2514140)" userId="S::2514140@student.uwtsd.ac.uk::8f47d6c7-2b6b-49e3-8f4e-34ab8394be9a" providerId="AD" clId="Web-{83FAB83B-619D-213F-D7B1-C0EFBDA640DE}" dt="2026-06-01T17:50:48.052" v="117" actId="20577"/>
          <ac:spMkLst>
            <pc:docMk/>
            <pc:sldMk cId="109857222" sldId="256"/>
            <ac:spMk id="2" creationId="{00000000-0000-0000-0000-000000000000}"/>
          </ac:spMkLst>
        </pc:spChg>
        <pc:spChg chg="mod">
          <ac:chgData name="Moustapha Cisse (2514140)" userId="S::2514140@student.uwtsd.ac.uk::8f47d6c7-2b6b-49e3-8f4e-34ab8394be9a" providerId="AD" clId="Web-{83FAB83B-619D-213F-D7B1-C0EFBDA640DE}" dt="2026-06-01T17:54:53.919" v="248" actId="20577"/>
          <ac:spMkLst>
            <pc:docMk/>
            <pc:sldMk cId="109857222" sldId="256"/>
            <ac:spMk id="3" creationId="{00000000-0000-0000-0000-000000000000}"/>
          </ac:spMkLst>
        </pc:spChg>
      </pc:sldChg>
      <pc:sldChg chg="modSp new">
        <pc:chgData name="Moustapha Cisse (2514140)" userId="S::2514140@student.uwtsd.ac.uk::8f47d6c7-2b6b-49e3-8f4e-34ab8394be9a" providerId="AD" clId="Web-{83FAB83B-619D-213F-D7B1-C0EFBDA640DE}" dt="2026-06-01T18:03:17.796" v="489" actId="20577"/>
        <pc:sldMkLst>
          <pc:docMk/>
          <pc:sldMk cId="4268447208" sldId="257"/>
        </pc:sldMkLst>
        <pc:spChg chg="mod">
          <ac:chgData name="Moustapha Cisse (2514140)" userId="S::2514140@student.uwtsd.ac.uk::8f47d6c7-2b6b-49e3-8f4e-34ab8394be9a" providerId="AD" clId="Web-{83FAB83B-619D-213F-D7B1-C0EFBDA640DE}" dt="2026-06-01T17:56:07.031" v="264" actId="20577"/>
          <ac:spMkLst>
            <pc:docMk/>
            <pc:sldMk cId="4268447208" sldId="257"/>
            <ac:spMk id="2" creationId="{DA76B0DC-61BB-18EA-BBA5-543A40E2F577}"/>
          </ac:spMkLst>
        </pc:spChg>
        <pc:spChg chg="mod">
          <ac:chgData name="Moustapha Cisse (2514140)" userId="S::2514140@student.uwtsd.ac.uk::8f47d6c7-2b6b-49e3-8f4e-34ab8394be9a" providerId="AD" clId="Web-{83FAB83B-619D-213F-D7B1-C0EFBDA640DE}" dt="2026-06-01T18:03:17.796" v="489" actId="20577"/>
          <ac:spMkLst>
            <pc:docMk/>
            <pc:sldMk cId="4268447208" sldId="257"/>
            <ac:spMk id="3" creationId="{A56CD8AC-2848-8037-E2C8-0994450C15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3170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819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8690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3645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1581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30629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814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205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3423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709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04782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44790818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nakjajan.com/2015/07/23/dominique-ansel-bakery-tokyo-japa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orridorkitchen.com/2011/11/bourke-street-bakery-marrickvill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102289073@N02/10423103514"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bbc.com/news" TargetMode="External"/><Relationship Id="rId1" Type="http://schemas.openxmlformats.org/officeDocument/2006/relationships/slideLayout" Target="../slideLayouts/slideLayout2.xml"/><Relationship Id="rId4" Type="http://schemas.openxmlformats.org/officeDocument/2006/relationships/hyperlink" Target="https://www.ncass.org.uk/news/the-sandwich-revolution-from-humble-sarnie-to-hottest-food-tren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squawkpoint.com/2012/01/fish-bone-diagrams-helpful-or-not/"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bbc.com/news" TargetMode="External"/><Relationship Id="rId1" Type="http://schemas.openxmlformats.org/officeDocument/2006/relationships/slideLayout" Target="../slideLayouts/slideLayout2.xml"/><Relationship Id="rId4" Type="http://schemas.openxmlformats.org/officeDocument/2006/relationships/hyperlink" Target="https://www.ncass.org.uk/news/the-sandwich-revolution-from-humble-sarnie-to-hottest-food-tren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327944"/>
          </a:xfrm>
        </p:spPr>
        <p:txBody>
          <a:bodyPr/>
          <a:lstStyle/>
          <a:p>
            <a:r>
              <a:rPr lang="en-GB"/>
              <a:t>Basil bakery Presentation</a:t>
            </a:r>
            <a:endParaRPr lang="en-GB" dirty="0"/>
          </a:p>
        </p:txBody>
      </p:sp>
      <p:sp>
        <p:nvSpPr>
          <p:cNvPr id="3" name="Subtitle 2"/>
          <p:cNvSpPr>
            <a:spLocks noGrp="1"/>
          </p:cNvSpPr>
          <p:nvPr>
            <p:ph type="subTitle" idx="1"/>
          </p:nvPr>
        </p:nvSpPr>
        <p:spPr>
          <a:xfrm>
            <a:off x="619126" y="2744790"/>
            <a:ext cx="10048874" cy="4108448"/>
          </a:xfrm>
        </p:spPr>
        <p:txBody>
          <a:bodyPr vert="horz" lIns="91440" tIns="45720" rIns="91440" bIns="45720" rtlCol="0" anchor="t">
            <a:normAutofit/>
          </a:bodyPr>
          <a:lstStyle/>
          <a:p>
            <a:pPr algn="l"/>
            <a:r>
              <a:rPr lang="en-GB" sz="3200" b="1" dirty="0">
                <a:latin typeface="Aptos"/>
                <a:ea typeface="Calibri"/>
                <a:cs typeface="Calibri"/>
              </a:rPr>
              <a:t>Student name: </a:t>
            </a:r>
            <a:r>
              <a:rPr lang="en-GB" sz="3200">
                <a:latin typeface="Aptos"/>
                <a:ea typeface="Calibri"/>
                <a:cs typeface="Calibri"/>
              </a:rPr>
              <a:t>Moustapha Cisse</a:t>
            </a:r>
            <a:endParaRPr lang="en-US">
              <a:latin typeface="Aptos"/>
              <a:ea typeface="Calibri"/>
              <a:cs typeface="Calibri"/>
            </a:endParaRPr>
          </a:p>
          <a:p>
            <a:pPr algn="l"/>
            <a:r>
              <a:rPr lang="en-GB" sz="3200" b="1">
                <a:latin typeface="Aptos"/>
                <a:ea typeface="Calibri"/>
                <a:cs typeface="Calibri"/>
              </a:rPr>
              <a:t>Student ID: </a:t>
            </a:r>
            <a:r>
              <a:rPr lang="en-GB" sz="3200">
                <a:latin typeface="Aptos"/>
                <a:ea typeface="Calibri"/>
                <a:cs typeface="Calibri"/>
              </a:rPr>
              <a:t>2514140</a:t>
            </a:r>
            <a:endParaRPr lang="en-US"/>
          </a:p>
          <a:p>
            <a:pPr algn="l"/>
            <a:r>
              <a:rPr lang="en-GB" sz="3200" b="1">
                <a:latin typeface="Aptos"/>
                <a:ea typeface="Calibri"/>
                <a:cs typeface="Calibri"/>
              </a:rPr>
              <a:t>Lecturer Name: </a:t>
            </a:r>
            <a:r>
              <a:rPr lang="en-GB" sz="3200">
                <a:latin typeface="Aptos"/>
                <a:ea typeface="Calibri"/>
                <a:cs typeface="Calibri"/>
              </a:rPr>
              <a:t>Anna Mary</a:t>
            </a:r>
          </a:p>
          <a:p>
            <a:pPr algn="l"/>
            <a:r>
              <a:rPr lang="en-GB" sz="3200" b="1" dirty="0">
                <a:latin typeface="Aptos"/>
                <a:ea typeface="Calibri"/>
                <a:cs typeface="Calibri"/>
              </a:rPr>
              <a:t>Module code: </a:t>
            </a:r>
            <a:r>
              <a:rPr lang="en-GB" sz="3200">
                <a:latin typeface="Aptos"/>
                <a:ea typeface="Calibri"/>
                <a:cs typeface="Calibri"/>
              </a:rPr>
              <a:t>LCLM 4004</a:t>
            </a:r>
          </a:p>
          <a:p>
            <a:pPr algn="l"/>
            <a:r>
              <a:rPr lang="en-GB" sz="3200" b="1" dirty="0">
                <a:latin typeface="Aptos"/>
                <a:ea typeface="Calibri"/>
                <a:cs typeface="Calibri"/>
              </a:rPr>
              <a:t>Module name: </a:t>
            </a:r>
            <a:r>
              <a:rPr lang="en-GB" sz="3200" dirty="0">
                <a:latin typeface="Aptos"/>
                <a:ea typeface="Calibri"/>
                <a:cs typeface="Calibri"/>
              </a:rPr>
              <a:t>Problem </a:t>
            </a:r>
            <a:r>
              <a:rPr lang="en-GB" sz="3200">
                <a:latin typeface="Aptos"/>
                <a:ea typeface="Calibri"/>
                <a:cs typeface="Calibri"/>
              </a:rPr>
              <a:t>solving and decision Making</a:t>
            </a:r>
            <a:endParaRPr lang="en-GB" sz="3200" dirty="0">
              <a:latin typeface="Aptos"/>
              <a:ea typeface="Calibri"/>
              <a:cs typeface="Calibri"/>
            </a:endParaRPr>
          </a:p>
          <a:p>
            <a:pPr algn="l"/>
            <a:r>
              <a:rPr lang="en-GB" sz="3200" b="1" dirty="0">
                <a:latin typeface="Aptos"/>
                <a:ea typeface="Calibri"/>
                <a:cs typeface="Calibri"/>
              </a:rPr>
              <a:t>Component 1: </a:t>
            </a:r>
            <a:r>
              <a:rPr lang="en-GB" sz="3200" dirty="0">
                <a:latin typeface="Aptos"/>
                <a:ea typeface="Calibri"/>
                <a:cs typeface="Calibri"/>
              </a:rPr>
              <a:t>Basil's bakery</a:t>
            </a:r>
          </a:p>
          <a:p>
            <a:pPr algn="l"/>
            <a:endParaRPr lang="en-GB" sz="3200" b="1" dirty="0">
              <a:latin typeface="Aptos"/>
              <a:ea typeface="Calibri"/>
              <a:cs typeface="Calibri"/>
            </a:endParaRPr>
          </a:p>
          <a:p>
            <a:pPr algn="l"/>
            <a:endParaRPr lang="en-GB" sz="3200" b="1" dirty="0">
              <a:latin typeface="Aptos"/>
              <a:ea typeface="Calibri"/>
              <a:cs typeface="Calibri"/>
            </a:endParaRPr>
          </a:p>
          <a:p>
            <a:pPr algn="l"/>
            <a:endParaRPr lang="en-GB" sz="3200" b="1" dirty="0">
              <a:latin typeface="Aptos"/>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B0DC-61BB-18EA-BBA5-543A40E2F577}"/>
              </a:ext>
            </a:extLst>
          </p:cNvPr>
          <p:cNvSpPr>
            <a:spLocks noGrp="1"/>
          </p:cNvSpPr>
          <p:nvPr>
            <p:ph type="title"/>
          </p:nvPr>
        </p:nvSpPr>
        <p:spPr>
          <a:xfrm>
            <a:off x="572493" y="238539"/>
            <a:ext cx="11018520" cy="1434415"/>
          </a:xfrm>
        </p:spPr>
        <p:txBody>
          <a:bodyPr anchor="b">
            <a:normAutofit/>
          </a:bodyPr>
          <a:lstStyle/>
          <a:p>
            <a:r>
              <a:rPr lang="en-GB" sz="5400"/>
              <a:t>Overview of My presentation </a:t>
            </a:r>
            <a:endParaRPr lang="en-GB" sz="5400">
              <a:latin typeface="Bookman Old Style"/>
              <a:ea typeface="Calibri"/>
              <a:cs typeface="Calibri"/>
            </a:endParaRPr>
          </a:p>
        </p:txBody>
      </p:sp>
      <p:sp>
        <p:nvSpPr>
          <p:cNvPr id="3" name="Content Placeholder 2">
            <a:extLst>
              <a:ext uri="{FF2B5EF4-FFF2-40B4-BE49-F238E27FC236}">
                <a16:creationId xmlns:a16="http://schemas.microsoft.com/office/drawing/2014/main" id="{A56CD8AC-2848-8037-E2C8-0994450C156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t>Good morning everyone my name is Moustapha  today I will present Basil's bakery.</a:t>
            </a:r>
            <a:endParaRPr lang="en-US" sz="2200" dirty="0"/>
          </a:p>
          <a:p>
            <a:r>
              <a:rPr lang="en-GB" sz="2200" dirty="0"/>
              <a:t>In my presentation I will provide an overview of </a:t>
            </a:r>
            <a:r>
              <a:rPr lang="en-GB" sz="2200"/>
              <a:t>Basil's bakery and scope of the problem they are facing</a:t>
            </a:r>
            <a:r>
              <a:rPr lang="en-GB" sz="2200" dirty="0"/>
              <a:t>.</a:t>
            </a:r>
          </a:p>
          <a:p>
            <a:pPr marL="0" indent="0">
              <a:buNone/>
            </a:pPr>
            <a:endParaRPr lang="en-GB" sz="2200" dirty="0"/>
          </a:p>
          <a:p>
            <a:r>
              <a:rPr lang="en-GB" sz="2200"/>
              <a:t>A critique and application of the Pestel framework.</a:t>
            </a:r>
          </a:p>
          <a:p>
            <a:r>
              <a:rPr lang="en-GB" sz="2200" dirty="0"/>
              <a:t>A critique and application of the cause and effect model.</a:t>
            </a:r>
          </a:p>
          <a:p>
            <a:r>
              <a:rPr lang="en-GB" sz="2200"/>
              <a:t>And finally provide a summary of the Key findings </a:t>
            </a:r>
          </a:p>
          <a:p>
            <a:endParaRPr lang="en-GB" sz="2200"/>
          </a:p>
          <a:p>
            <a:endParaRPr lang="en-GB" sz="2200"/>
          </a:p>
        </p:txBody>
      </p:sp>
      <p:sp>
        <p:nvSpPr>
          <p:cNvPr id="5" name="TextBox 4">
            <a:extLst>
              <a:ext uri="{FF2B5EF4-FFF2-40B4-BE49-F238E27FC236}">
                <a16:creationId xmlns:a16="http://schemas.microsoft.com/office/drawing/2014/main" id="{2FDDBDFD-494A-C563-05D6-DDE2F052AC92}"/>
              </a:ext>
            </a:extLst>
          </p:cNvPr>
          <p:cNvSpPr txBox="1"/>
          <p:nvPr/>
        </p:nvSpPr>
        <p:spPr>
          <a:xfrm>
            <a:off x="2438400" y="5867400"/>
            <a:ext cx="7315200" cy="317500"/>
          </a:xfrm>
          <a:prstGeom prst="rect">
            <a:avLst/>
          </a:prstGeom>
        </p:spPr>
        <p:txBody>
          <a:bodyPr lIns="91440" tIns="45720" rIns="91440" bIns="45720" anchor="t">
            <a:normAutofit fontScale="92500" lnSpcReduction="20000"/>
          </a:bodyPr>
          <a:lstStyle/>
          <a:p>
            <a:r>
              <a:rPr lang="en-US"/>
              <a:t>.</a:t>
            </a:r>
          </a:p>
        </p:txBody>
      </p:sp>
      <p:pic>
        <p:nvPicPr>
          <p:cNvPr id="10" name="Picture 9" descr="A display of pastries and pastries&#10;&#10;AI-generated content may be incorrect.">
            <a:extLst>
              <a:ext uri="{FF2B5EF4-FFF2-40B4-BE49-F238E27FC236}">
                <a16:creationId xmlns:a16="http://schemas.microsoft.com/office/drawing/2014/main" id="{FE699008-19B5-1088-6193-7734AC9D15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88071" y="2321256"/>
            <a:ext cx="4540156" cy="3022980"/>
          </a:xfrm>
          <a:prstGeom prst="rect">
            <a:avLst/>
          </a:prstGeom>
        </p:spPr>
      </p:pic>
      <p:sp>
        <p:nvSpPr>
          <p:cNvPr id="11" name="TextBox 10">
            <a:extLst>
              <a:ext uri="{FF2B5EF4-FFF2-40B4-BE49-F238E27FC236}">
                <a16:creationId xmlns:a16="http://schemas.microsoft.com/office/drawing/2014/main" id="{8D2476A3-F130-DE54-B56D-E30BA1DD5FBF}"/>
              </a:ext>
            </a:extLst>
          </p:cNvPr>
          <p:cNvSpPr txBox="1"/>
          <p:nvPr/>
        </p:nvSpPr>
        <p:spPr>
          <a:xfrm>
            <a:off x="2438400" y="5867400"/>
            <a:ext cx="7315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4268447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39D14-687D-910E-BC6B-712BC36B267C}"/>
              </a:ext>
            </a:extLst>
          </p:cNvPr>
          <p:cNvSpPr>
            <a:spLocks noGrp="1"/>
          </p:cNvSpPr>
          <p:nvPr>
            <p:ph type="title"/>
          </p:nvPr>
        </p:nvSpPr>
        <p:spPr>
          <a:xfrm>
            <a:off x="572493" y="238539"/>
            <a:ext cx="11018520" cy="1434415"/>
          </a:xfrm>
        </p:spPr>
        <p:txBody>
          <a:bodyPr anchor="b">
            <a:normAutofit/>
          </a:bodyPr>
          <a:lstStyle/>
          <a:p>
            <a:r>
              <a:rPr lang="en-GB" sz="5400"/>
              <a:t>Overview Basil's bakery</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2BB5C-3B10-0D2C-0E04-0013127ADF5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t>Basil's bakery is a small independent</a:t>
            </a:r>
            <a:r>
              <a:rPr lang="en-GB" sz="2200">
                <a:latin typeface="Aptos"/>
              </a:rPr>
              <a:t> bakery based in a retail park in Coventry </a:t>
            </a:r>
          </a:p>
          <a:p>
            <a:r>
              <a:rPr lang="en-GB" sz="2200"/>
              <a:t>The business was opened in 2015  during the following few years the annual sales figures increased year on year</a:t>
            </a:r>
          </a:p>
          <a:p>
            <a:r>
              <a:rPr lang="en-GB" sz="2200"/>
              <a:t>After that the shopping centre started to be much quieter and many shops are starting to closes and he lose many of his loyal customer that now work from home and ask for delivery service that Basil's not provided. And the utility bills are now higher than 2019 his shops is in risk of closing  if he continue in that way.</a:t>
            </a:r>
          </a:p>
        </p:txBody>
      </p:sp>
      <p:pic>
        <p:nvPicPr>
          <p:cNvPr id="4" name="Picture 3" descr="A group of people in a bakery">
            <a:extLst>
              <a:ext uri="{FF2B5EF4-FFF2-40B4-BE49-F238E27FC236}">
                <a16:creationId xmlns:a16="http://schemas.microsoft.com/office/drawing/2014/main" id="{926F3BAF-1EE0-E6A0-F231-61DE7E8FA7AA}"/>
              </a:ext>
            </a:extLst>
          </p:cNvPr>
          <p:cNvPicPr>
            <a:picLocks noChangeAspect="1"/>
          </p:cNvPicPr>
          <p:nvPr/>
        </p:nvPicPr>
        <p:blipFill>
          <a:blip r:embed="rId2">
            <a:extLst>
              <a:ext uri="{837473B0-CC2E-450A-ABE3-18F120FF3D39}">
                <a1611:picAttrSrcUrl xmlns:a1611="http://schemas.microsoft.com/office/drawing/2016/11/main" r:id="rId3"/>
              </a:ext>
            </a:extLst>
          </a:blip>
          <a:srcRect l="19988" r="1988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1500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00324-AB1E-7485-7028-D6D1C4E72CE4}"/>
              </a:ext>
            </a:extLst>
          </p:cNvPr>
          <p:cNvSpPr>
            <a:spLocks noGrp="1"/>
          </p:cNvSpPr>
          <p:nvPr>
            <p:ph type="title"/>
          </p:nvPr>
        </p:nvSpPr>
        <p:spPr>
          <a:xfrm>
            <a:off x="572493" y="238539"/>
            <a:ext cx="11018520" cy="1434415"/>
          </a:xfrm>
        </p:spPr>
        <p:txBody>
          <a:bodyPr anchor="b">
            <a:normAutofit/>
          </a:bodyPr>
          <a:lstStyle/>
          <a:p>
            <a:r>
              <a:rPr lang="en-GB" sz="4600"/>
              <a:t>Insight of the problem that Basil's bakery are facing</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E9596A-C182-3D67-9CE5-872116345396}"/>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t>Basil' bakery root problem is the stagnation in sales .</a:t>
            </a:r>
          </a:p>
          <a:p>
            <a:r>
              <a:rPr lang="en-GB" sz="2200"/>
              <a:t>Many problem are affecting his business such as the lockdown , People working from home, the utility bills are higher now and the shopping centre are quieter and not  providing delivery service.</a:t>
            </a:r>
          </a:p>
          <a:p>
            <a:r>
              <a:rPr lang="en-GB" sz="2200"/>
              <a:t>There are  some internal that basil can control and some external that he can't. Internal like the delivery service or the client and not able to pick the phone for pre order.</a:t>
            </a:r>
          </a:p>
          <a:p>
            <a:r>
              <a:rPr lang="en-GB" sz="2200"/>
              <a:t>Some external such as utility bills , office worker now work from home and many shops closing.</a:t>
            </a:r>
          </a:p>
          <a:p>
            <a:endParaRPr lang="en-GB" sz="2200"/>
          </a:p>
          <a:p>
            <a:endParaRPr lang="en-GB" sz="2200"/>
          </a:p>
        </p:txBody>
      </p:sp>
      <p:pic>
        <p:nvPicPr>
          <p:cNvPr id="4" name="Picture 3">
            <a:extLst>
              <a:ext uri="{FF2B5EF4-FFF2-40B4-BE49-F238E27FC236}">
                <a16:creationId xmlns:a16="http://schemas.microsoft.com/office/drawing/2014/main" id="{D7D6F804-18DA-75EC-7D87-021D7AC656E6}"/>
              </a:ext>
            </a:extLst>
          </p:cNvPr>
          <p:cNvPicPr>
            <a:picLocks noChangeAspect="1"/>
          </p:cNvPicPr>
          <p:nvPr/>
        </p:nvPicPr>
        <p:blipFill>
          <a:blip r:embed="rId2">
            <a:extLst>
              <a:ext uri="{837473B0-CC2E-450A-ABE3-18F120FF3D39}">
                <a1611:picAttrSrcUrl xmlns:a1611="http://schemas.microsoft.com/office/drawing/2016/11/main" r:id="rId3"/>
              </a:ext>
            </a:extLst>
          </a:blip>
          <a:srcRect l="5133" r="5159" b="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086056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58F3-06BD-2F3D-FD9A-1A79312F07C3}"/>
              </a:ext>
            </a:extLst>
          </p:cNvPr>
          <p:cNvSpPr>
            <a:spLocks noGrp="1"/>
          </p:cNvSpPr>
          <p:nvPr>
            <p:ph type="title"/>
          </p:nvPr>
        </p:nvSpPr>
        <p:spPr>
          <a:xfrm>
            <a:off x="394648" y="1185"/>
            <a:ext cx="10072048" cy="1405175"/>
          </a:xfrm>
        </p:spPr>
        <p:txBody>
          <a:bodyPr/>
          <a:lstStyle/>
          <a:p>
            <a:r>
              <a:rPr lang="en-GB"/>
              <a:t>The critique of the PESTEL framework</a:t>
            </a:r>
            <a:endParaRPr lang="en-GB" dirty="0"/>
          </a:p>
        </p:txBody>
      </p:sp>
      <p:sp>
        <p:nvSpPr>
          <p:cNvPr id="3" name="Content Placeholder 2">
            <a:extLst>
              <a:ext uri="{FF2B5EF4-FFF2-40B4-BE49-F238E27FC236}">
                <a16:creationId xmlns:a16="http://schemas.microsoft.com/office/drawing/2014/main" id="{EEB97477-724A-7A8C-5FE1-7B6FBE071C11}"/>
              </a:ext>
            </a:extLst>
          </p:cNvPr>
          <p:cNvSpPr>
            <a:spLocks noGrp="1"/>
          </p:cNvSpPr>
          <p:nvPr>
            <p:ph idx="1"/>
          </p:nvPr>
        </p:nvSpPr>
        <p:spPr>
          <a:xfrm>
            <a:off x="-3411" y="1404820"/>
            <a:ext cx="11357211" cy="5124709"/>
          </a:xfrm>
        </p:spPr>
        <p:txBody>
          <a:bodyPr vert="horz" lIns="91440" tIns="45720" rIns="91440" bIns="45720" rtlCol="0" anchor="t">
            <a:normAutofit lnSpcReduction="10000"/>
          </a:bodyPr>
          <a:lstStyle/>
          <a:p>
            <a:r>
              <a:rPr lang="en-GB" dirty="0">
                <a:solidFill>
                  <a:srgbClr val="0D0D0D"/>
                </a:solidFill>
                <a:highlight>
                  <a:srgbClr val="FFFFFF"/>
                </a:highlight>
                <a:ea typeface="+mn-lt"/>
                <a:cs typeface="+mn-lt"/>
              </a:rPr>
              <a:t>the PESTEL framework is a strategic planning tool for </a:t>
            </a:r>
            <a:r>
              <a:rPr lang="en-GB" dirty="0" err="1">
                <a:solidFill>
                  <a:srgbClr val="0D0D0D"/>
                </a:solidFill>
                <a:highlight>
                  <a:srgbClr val="FFFFFF"/>
                </a:highlight>
                <a:ea typeface="+mn-lt"/>
                <a:cs typeface="+mn-lt"/>
              </a:rPr>
              <a:t>analyzing</a:t>
            </a:r>
            <a:r>
              <a:rPr lang="en-GB" dirty="0">
                <a:solidFill>
                  <a:srgbClr val="0D0D0D"/>
                </a:solidFill>
                <a:highlight>
                  <a:srgbClr val="FFFFFF"/>
                </a:highlight>
                <a:ea typeface="+mn-lt"/>
                <a:cs typeface="+mn-lt"/>
              </a:rPr>
              <a:t> an organization's external business environment. By identifying six key external factors that greatly impact business operations and performance, the framework will facilitate an easier and more efficient decision-making process</a:t>
            </a:r>
            <a:r>
              <a:rPr lang="en-GB" sz="1400" dirty="0">
                <a:solidFill>
                  <a:srgbClr val="0D0D0D"/>
                </a:solidFill>
                <a:highlight>
                  <a:srgbClr val="FFFFFF"/>
                </a:highlight>
                <a:ea typeface="+mn-lt"/>
                <a:cs typeface="+mn-lt"/>
              </a:rPr>
              <a:t>.</a:t>
            </a:r>
            <a:r>
              <a:rPr lang="en-GB" sz="1400" i="1" dirty="0">
                <a:solidFill>
                  <a:srgbClr val="0D0D0D"/>
                </a:solidFill>
                <a:highlight>
                  <a:srgbClr val="FFFFFF"/>
                </a:highlight>
                <a:ea typeface="+mn-lt"/>
                <a:cs typeface="+mn-lt"/>
              </a:rPr>
              <a:t>  </a:t>
            </a:r>
            <a:r>
              <a:rPr lang="en-GB" i="1" dirty="0" err="1">
                <a:solidFill>
                  <a:schemeClr val="tx2">
                    <a:lumMod val="49000"/>
                    <a:lumOff val="51000"/>
                  </a:schemeClr>
                </a:solidFill>
                <a:highlight>
                  <a:srgbClr val="FFFFFF"/>
                </a:highlight>
                <a:ea typeface="+mn-lt"/>
                <a:cs typeface="+mn-lt"/>
              </a:rPr>
              <a:t>Makos.j</a:t>
            </a:r>
            <a:r>
              <a:rPr lang="en-GB" i="1" dirty="0">
                <a:solidFill>
                  <a:schemeClr val="tx2">
                    <a:lumMod val="49000"/>
                    <a:lumOff val="51000"/>
                  </a:schemeClr>
                </a:solidFill>
                <a:highlight>
                  <a:srgbClr val="FFFFFF"/>
                </a:highlight>
                <a:ea typeface="+mn-lt"/>
                <a:cs typeface="+mn-lt"/>
              </a:rPr>
              <a:t> (2022) PESTEL framework</a:t>
            </a:r>
          </a:p>
          <a:p>
            <a:r>
              <a:rPr lang="en-GB" dirty="0">
                <a:solidFill>
                  <a:srgbClr val="0D0D0D"/>
                </a:solidFill>
                <a:highlight>
                  <a:srgbClr val="FFFFFF"/>
                </a:highlight>
                <a:latin typeface="Aptos"/>
                <a:ea typeface="Calibri"/>
                <a:cs typeface="Calibri"/>
              </a:rPr>
              <a:t>Organisation use PESTEL to identify external opportunities and threats that may influence strategic decisions, market entry ,investment choices and long-term planning</a:t>
            </a:r>
            <a:r>
              <a:rPr lang="en-GB" i="1" dirty="0">
                <a:solidFill>
                  <a:srgbClr val="0D0D0D"/>
                </a:solidFill>
                <a:highlight>
                  <a:srgbClr val="FFFFFF"/>
                </a:highlight>
                <a:latin typeface="Aptos"/>
                <a:ea typeface="Calibri"/>
                <a:cs typeface="Calibri"/>
              </a:rPr>
              <a:t> . (</a:t>
            </a:r>
            <a:r>
              <a:rPr lang="en-GB" i="1" dirty="0">
                <a:solidFill>
                  <a:schemeClr val="tx2">
                    <a:lumMod val="49000"/>
                    <a:lumOff val="51000"/>
                  </a:schemeClr>
                </a:solidFill>
                <a:highlight>
                  <a:srgbClr val="FFFFFF"/>
                </a:highlight>
                <a:latin typeface="Aptos"/>
                <a:ea typeface="Calibri"/>
                <a:cs typeface="Calibri"/>
              </a:rPr>
              <a:t>Johnson et al., 2017)</a:t>
            </a:r>
          </a:p>
          <a:p>
            <a:r>
              <a:rPr lang="en-GB" dirty="0">
                <a:highlight>
                  <a:srgbClr val="FFFFFF"/>
                </a:highlight>
                <a:latin typeface="Aptos"/>
                <a:ea typeface="Calibri"/>
                <a:cs typeface="Calibri"/>
              </a:rPr>
              <a:t>The PESTEL can help to provides a structured approach to environmental scanning .Helps organisations anticipate external change and risks.</a:t>
            </a:r>
            <a:r>
              <a:rPr lang="en-GB" i="1" dirty="0">
                <a:solidFill>
                  <a:schemeClr val="tx2">
                    <a:lumMod val="49000"/>
                    <a:lumOff val="51000"/>
                  </a:schemeClr>
                </a:solidFill>
                <a:highlight>
                  <a:srgbClr val="FFFFFF"/>
                </a:highlight>
                <a:latin typeface="Aptos"/>
                <a:ea typeface="Calibri"/>
                <a:cs typeface="Calibri"/>
              </a:rPr>
              <a:t>(Aguilar,1967)</a:t>
            </a:r>
          </a:p>
          <a:p>
            <a:r>
              <a:rPr lang="en-GB" dirty="0">
                <a:highlight>
                  <a:srgbClr val="FFFFFF"/>
                </a:highlight>
                <a:latin typeface="Aptos"/>
                <a:ea typeface="Calibri"/>
                <a:cs typeface="Calibri"/>
              </a:rPr>
              <a:t>But it can produce excessive information, making it difficult to identify most important issues.</a:t>
            </a:r>
            <a:r>
              <a:rPr lang="en-GB" dirty="0">
                <a:solidFill>
                  <a:schemeClr val="tx2">
                    <a:lumMod val="49000"/>
                    <a:lumOff val="51000"/>
                  </a:schemeClr>
                </a:solidFill>
                <a:highlight>
                  <a:srgbClr val="FFFFFF"/>
                </a:highlight>
                <a:latin typeface="Aptos"/>
                <a:ea typeface="Calibri"/>
                <a:cs typeface="Calibri"/>
              </a:rPr>
              <a:t> </a:t>
            </a:r>
            <a:r>
              <a:rPr lang="en-GB" i="1" dirty="0">
                <a:solidFill>
                  <a:schemeClr val="tx2">
                    <a:lumMod val="49000"/>
                    <a:lumOff val="51000"/>
                  </a:schemeClr>
                </a:solidFill>
                <a:highlight>
                  <a:srgbClr val="FFFFFF"/>
                </a:highlight>
                <a:latin typeface="Aptos"/>
                <a:ea typeface="Calibri"/>
                <a:cs typeface="Calibri"/>
              </a:rPr>
              <a:t>(Yuksel,2012).</a:t>
            </a:r>
          </a:p>
        </p:txBody>
      </p:sp>
      <p:pic>
        <p:nvPicPr>
          <p:cNvPr id="37" name="Picture 36" descr="A screen shot of a cell phone&#10;&#10;AI-generated content may be incorrect.">
            <a:extLst>
              <a:ext uri="{FF2B5EF4-FFF2-40B4-BE49-F238E27FC236}">
                <a16:creationId xmlns:a16="http://schemas.microsoft.com/office/drawing/2014/main" id="{1DFE17F6-B93A-F384-E690-233597F3EE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15904" y="1407708"/>
            <a:ext cx="2352191" cy="3463710"/>
          </a:xfrm>
          <a:prstGeom prst="rect">
            <a:avLst/>
          </a:prstGeom>
        </p:spPr>
      </p:pic>
    </p:spTree>
    <p:extLst>
      <p:ext uri="{BB962C8B-B14F-4D97-AF65-F5344CB8AC3E}">
        <p14:creationId xmlns:p14="http://schemas.microsoft.com/office/powerpoint/2010/main" val="3475981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F5B9B-5290-BF6B-84E9-1CE0D1A88070}"/>
              </a:ext>
            </a:extLst>
          </p:cNvPr>
          <p:cNvSpPr>
            <a:spLocks noGrp="1"/>
          </p:cNvSpPr>
          <p:nvPr>
            <p:ph type="title"/>
          </p:nvPr>
        </p:nvSpPr>
        <p:spPr/>
        <p:txBody>
          <a:bodyPr/>
          <a:lstStyle/>
          <a:p>
            <a:r>
              <a:rPr lang="en-GB" dirty="0"/>
              <a:t>Basil's PESTEL </a:t>
            </a:r>
            <a:r>
              <a:rPr lang="en-GB"/>
              <a:t>framework </a:t>
            </a:r>
            <a:endParaRPr lang="en-GB" dirty="0"/>
          </a:p>
        </p:txBody>
      </p:sp>
      <p:graphicFrame>
        <p:nvGraphicFramePr>
          <p:cNvPr id="4" name="Content Placeholder 3">
            <a:extLst>
              <a:ext uri="{FF2B5EF4-FFF2-40B4-BE49-F238E27FC236}">
                <a16:creationId xmlns:a16="http://schemas.microsoft.com/office/drawing/2014/main" id="{48E9D876-2856-7EBA-B0E6-747A2AE56363}"/>
              </a:ext>
            </a:extLst>
          </p:cNvPr>
          <p:cNvGraphicFramePr>
            <a:graphicFrameLocks noGrp="1"/>
          </p:cNvGraphicFramePr>
          <p:nvPr>
            <p:ph idx="1"/>
            <p:extLst>
              <p:ext uri="{D42A27DB-BD31-4B8C-83A1-F6EECF244321}">
                <p14:modId xmlns:p14="http://schemas.microsoft.com/office/powerpoint/2010/main" val="3591248702"/>
              </p:ext>
            </p:extLst>
          </p:nvPr>
        </p:nvGraphicFramePr>
        <p:xfrm>
          <a:off x="147850" y="1580865"/>
          <a:ext cx="12858739" cy="5747054"/>
        </p:xfrm>
        <a:graphic>
          <a:graphicData uri="http://schemas.openxmlformats.org/drawingml/2006/table">
            <a:tbl>
              <a:tblPr firstRow="1" bandRow="1">
                <a:tableStyleId>{5C22544A-7EE6-4342-B048-85BDC9FD1C3A}</a:tableStyleId>
              </a:tblPr>
              <a:tblGrid>
                <a:gridCol w="2095394">
                  <a:extLst>
                    <a:ext uri="{9D8B030D-6E8A-4147-A177-3AD203B41FA5}">
                      <a16:colId xmlns:a16="http://schemas.microsoft.com/office/drawing/2014/main" val="2061099640"/>
                    </a:ext>
                  </a:extLst>
                </a:gridCol>
                <a:gridCol w="2152669">
                  <a:extLst>
                    <a:ext uri="{9D8B030D-6E8A-4147-A177-3AD203B41FA5}">
                      <a16:colId xmlns:a16="http://schemas.microsoft.com/office/drawing/2014/main" val="2780888206"/>
                    </a:ext>
                  </a:extLst>
                </a:gridCol>
                <a:gridCol w="2152669">
                  <a:extLst>
                    <a:ext uri="{9D8B030D-6E8A-4147-A177-3AD203B41FA5}">
                      <a16:colId xmlns:a16="http://schemas.microsoft.com/office/drawing/2014/main" val="1112394037"/>
                    </a:ext>
                  </a:extLst>
                </a:gridCol>
                <a:gridCol w="2152669">
                  <a:extLst>
                    <a:ext uri="{9D8B030D-6E8A-4147-A177-3AD203B41FA5}">
                      <a16:colId xmlns:a16="http://schemas.microsoft.com/office/drawing/2014/main" val="2418830214"/>
                    </a:ext>
                  </a:extLst>
                </a:gridCol>
                <a:gridCol w="2152669">
                  <a:extLst>
                    <a:ext uri="{9D8B030D-6E8A-4147-A177-3AD203B41FA5}">
                      <a16:colId xmlns:a16="http://schemas.microsoft.com/office/drawing/2014/main" val="4132410324"/>
                    </a:ext>
                  </a:extLst>
                </a:gridCol>
                <a:gridCol w="2152669">
                  <a:extLst>
                    <a:ext uri="{9D8B030D-6E8A-4147-A177-3AD203B41FA5}">
                      <a16:colId xmlns:a16="http://schemas.microsoft.com/office/drawing/2014/main" val="3448472504"/>
                    </a:ext>
                  </a:extLst>
                </a:gridCol>
              </a:tblGrid>
              <a:tr h="1849083">
                <a:tc>
                  <a:txBody>
                    <a:bodyPr/>
                    <a:lstStyle/>
                    <a:p>
                      <a:r>
                        <a:rPr lang="en-GB" sz="2800"/>
                        <a:t>Political </a:t>
                      </a:r>
                    </a:p>
                    <a:p>
                      <a:pPr lvl="0">
                        <a:buNone/>
                      </a:pPr>
                      <a:r>
                        <a:rPr lang="en-GB" sz="2800"/>
                        <a:t>factors</a:t>
                      </a:r>
                      <a:endParaRPr lang="en-GB" sz="2800" dirty="0"/>
                    </a:p>
                  </a:txBody>
                  <a:tcPr/>
                </a:tc>
                <a:tc>
                  <a:txBody>
                    <a:bodyPr/>
                    <a:lstStyle/>
                    <a:p>
                      <a:r>
                        <a:rPr lang="en-GB" sz="2800"/>
                        <a:t>Economic</a:t>
                      </a:r>
                      <a:endParaRPr lang="en-GB" sz="2800" dirty="0"/>
                    </a:p>
                    <a:p>
                      <a:pPr lvl="0">
                        <a:buNone/>
                      </a:pPr>
                      <a:r>
                        <a:rPr lang="en-GB" sz="2800"/>
                        <a:t>factors</a:t>
                      </a:r>
                    </a:p>
                  </a:txBody>
                  <a:tcPr/>
                </a:tc>
                <a:tc>
                  <a:txBody>
                    <a:bodyPr/>
                    <a:lstStyle/>
                    <a:p>
                      <a:r>
                        <a:rPr lang="en-GB" sz="3200"/>
                        <a:t>Social</a:t>
                      </a:r>
                    </a:p>
                    <a:p>
                      <a:pPr lvl="0">
                        <a:buNone/>
                      </a:pPr>
                      <a:r>
                        <a:rPr lang="en-GB" sz="3200"/>
                        <a:t>factors</a:t>
                      </a:r>
                      <a:endParaRPr lang="en-GB" sz="3200" dirty="0"/>
                    </a:p>
                  </a:txBody>
                  <a:tcPr/>
                </a:tc>
                <a:tc>
                  <a:txBody>
                    <a:bodyPr/>
                    <a:lstStyle/>
                    <a:p>
                      <a:r>
                        <a:rPr lang="en-GB" sz="2800" dirty="0"/>
                        <a:t>Technologi</a:t>
                      </a:r>
                      <a:r>
                        <a:rPr lang="en-GB" sz="2800"/>
                        <a:t>cal </a:t>
                      </a:r>
                      <a:r>
                        <a:rPr lang="en-GB" sz="2800" dirty="0"/>
                        <a:t> factors</a:t>
                      </a:r>
                    </a:p>
                  </a:txBody>
                  <a:tcPr/>
                </a:tc>
                <a:tc>
                  <a:txBody>
                    <a:bodyPr/>
                    <a:lstStyle/>
                    <a:p>
                      <a:r>
                        <a:rPr lang="en-GB" sz="2800"/>
                        <a:t>Legal</a:t>
                      </a:r>
                      <a:endParaRPr lang="en-GB" sz="2800" dirty="0"/>
                    </a:p>
                    <a:p>
                      <a:pPr lvl="0">
                        <a:buNone/>
                      </a:pPr>
                      <a:r>
                        <a:rPr lang="en-GB" sz="2800"/>
                        <a:t>Factors</a:t>
                      </a:r>
                      <a:endParaRPr lang="en-GB" sz="2800" dirty="0"/>
                    </a:p>
                  </a:txBody>
                  <a:tcPr/>
                </a:tc>
                <a:tc>
                  <a:txBody>
                    <a:bodyPr/>
                    <a:lstStyle/>
                    <a:p>
                      <a:r>
                        <a:rPr lang="en-GB" sz="2800"/>
                        <a:t>Environmental </a:t>
                      </a:r>
                      <a:r>
                        <a:rPr lang="en-GB" sz="2800" dirty="0"/>
                        <a:t>factors</a:t>
                      </a:r>
                    </a:p>
                  </a:txBody>
                  <a:tcPr/>
                </a:tc>
                <a:extLst>
                  <a:ext uri="{0D108BD9-81ED-4DB2-BD59-A6C34878D82A}">
                    <a16:rowId xmlns:a16="http://schemas.microsoft.com/office/drawing/2014/main" val="1150539630"/>
                  </a:ext>
                </a:extLst>
              </a:tr>
              <a:tr h="2434931">
                <a:tc>
                  <a:txBody>
                    <a:bodyPr/>
                    <a:lstStyle/>
                    <a:p>
                      <a:r>
                        <a:rPr lang="en-GB" dirty="0"/>
                        <a:t>Government policies and business rates increase the costs of running a small busi</a:t>
                      </a:r>
                      <a:r>
                        <a:rPr lang="en-GB"/>
                        <a:t>ness.</a:t>
                      </a:r>
                    </a:p>
                    <a:p>
                      <a:pPr lvl="0">
                        <a:buNone/>
                      </a:pPr>
                      <a:endParaRPr lang="en-GB" dirty="0"/>
                    </a:p>
                  </a:txBody>
                  <a:tcPr/>
                </a:tc>
                <a:tc>
                  <a:txBody>
                    <a:bodyPr/>
                    <a:lstStyle/>
                    <a:p>
                      <a:r>
                        <a:rPr lang="en-GB" dirty="0"/>
                        <a:t>Sales are below the pre2020  while operating costs continue to </a:t>
                      </a:r>
                      <a:r>
                        <a:rPr lang="en-GB"/>
                        <a:t>increase</a:t>
                      </a:r>
                      <a:r>
                        <a:rPr lang="en-GB" i="1">
                          <a:solidFill>
                            <a:schemeClr val="tx2">
                              <a:lumMod val="49000"/>
                              <a:lumOff val="51000"/>
                            </a:schemeClr>
                          </a:solidFill>
                        </a:rPr>
                        <a:t>(Mc Kinsey, 2025)</a:t>
                      </a:r>
                    </a:p>
                  </a:txBody>
                  <a:tcPr/>
                </a:tc>
                <a:tc>
                  <a:txBody>
                    <a:bodyPr/>
                    <a:lstStyle/>
                    <a:p>
                      <a:r>
                        <a:rPr lang="en-GB" dirty="0"/>
                        <a:t>More people are working </a:t>
                      </a:r>
                      <a:r>
                        <a:rPr lang="en-GB" err="1"/>
                        <a:t>fr</a:t>
                      </a:r>
                      <a:r>
                        <a:rPr lang="en-GB" dirty="0"/>
                        <a:t>om home, reducing customer footfall in the retail </a:t>
                      </a:r>
                      <a:r>
                        <a:rPr lang="en-GB"/>
                        <a:t>park </a:t>
                      </a:r>
                      <a:r>
                        <a:rPr lang="en-GB" i="1">
                          <a:solidFill>
                            <a:schemeClr val="tx2">
                              <a:lumMod val="49000"/>
                              <a:lumOff val="51000"/>
                            </a:schemeClr>
                          </a:solidFill>
                        </a:rPr>
                        <a:t>.(BBC,2025)</a:t>
                      </a:r>
                    </a:p>
                  </a:txBody>
                  <a:tcPr/>
                </a:tc>
                <a:tc>
                  <a:txBody>
                    <a:bodyPr/>
                    <a:lstStyle/>
                    <a:p>
                      <a:r>
                        <a:rPr lang="en-GB" dirty="0"/>
                        <a:t>Customer increasingly expect delivery and online pre order </a:t>
                      </a:r>
                      <a:r>
                        <a:rPr lang="en-GB"/>
                        <a:t>services(</a:t>
                      </a:r>
                      <a:r>
                        <a:rPr lang="en-GB" i="1">
                          <a:solidFill>
                            <a:schemeClr val="tx2">
                              <a:lumMod val="49000"/>
                              <a:lumOff val="51000"/>
                            </a:schemeClr>
                          </a:solidFill>
                        </a:rPr>
                        <a:t>Mc Kinsey,2025)</a:t>
                      </a:r>
                    </a:p>
                    <a:p>
                      <a:pPr lvl="0">
                        <a:buNone/>
                      </a:pPr>
                      <a:r>
                        <a:rPr lang="en-GB"/>
                        <a:t>Basil current </a:t>
                      </a:r>
                    </a:p>
                  </a:txBody>
                  <a:tcPr/>
                </a:tc>
                <a:tc>
                  <a:txBody>
                    <a:bodyPr/>
                    <a:lstStyle/>
                    <a:p>
                      <a:r>
                        <a:rPr lang="en-GB" dirty="0"/>
                        <a:t>No major legal factors are impacting basil's bakery</a:t>
                      </a:r>
                    </a:p>
                  </a:txBody>
                  <a:tcPr/>
                </a:tc>
                <a:tc>
                  <a:txBody>
                    <a:bodyPr/>
                    <a:lstStyle/>
                    <a:p>
                      <a:r>
                        <a:rPr lang="en-GB" dirty="0"/>
                        <a:t>Customers are becoming more conscious about food quality and sustainability.</a:t>
                      </a:r>
                      <a:r>
                        <a:rPr lang="en-GB" i="1" dirty="0">
                          <a:solidFill>
                            <a:schemeClr val="tx2">
                              <a:lumMod val="49000"/>
                              <a:lumOff val="51000"/>
                            </a:schemeClr>
                          </a:solidFill>
                        </a:rPr>
                        <a:t>(Mc </a:t>
                      </a:r>
                      <a:r>
                        <a:rPr lang="en-GB" i="1">
                          <a:solidFill>
                            <a:schemeClr val="tx2">
                              <a:lumMod val="49000"/>
                              <a:lumOff val="51000"/>
                            </a:schemeClr>
                          </a:solidFill>
                        </a:rPr>
                        <a:t>Kinsey ,2025.</a:t>
                      </a:r>
                      <a:endParaRPr lang="en-GB" i="1" dirty="0">
                        <a:solidFill>
                          <a:schemeClr val="tx2">
                            <a:lumMod val="49000"/>
                            <a:lumOff val="51000"/>
                          </a:schemeClr>
                        </a:solidFill>
                      </a:endParaRPr>
                    </a:p>
                  </a:txBody>
                  <a:tcPr/>
                </a:tc>
                <a:extLst>
                  <a:ext uri="{0D108BD9-81ED-4DB2-BD59-A6C34878D82A}">
                    <a16:rowId xmlns:a16="http://schemas.microsoft.com/office/drawing/2014/main" val="3346861575"/>
                  </a:ext>
                </a:extLst>
              </a:tr>
              <a:tr h="1299855">
                <a:tc>
                  <a:txBody>
                    <a:bodyPr/>
                    <a:lstStyle/>
                    <a:p>
                      <a:r>
                        <a:rPr lang="en-GB" dirty="0"/>
                        <a:t>These costs add pressure to basil's </a:t>
                      </a:r>
                      <a:r>
                        <a:rPr lang="en-GB"/>
                        <a:t>finance.</a:t>
                      </a:r>
                      <a:endParaRPr lang="en-GB" dirty="0"/>
                    </a:p>
                  </a:txBody>
                  <a:tcPr/>
                </a:tc>
                <a:tc>
                  <a:txBody>
                    <a:bodyPr/>
                    <a:lstStyle/>
                    <a:p>
                      <a:r>
                        <a:rPr lang="en-GB" dirty="0"/>
                        <a:t>This putting pressure on Basil's  </a:t>
                      </a:r>
                      <a:r>
                        <a:rPr lang="en-GB"/>
                        <a:t>profitability.</a:t>
                      </a:r>
                    </a:p>
                    <a:p>
                      <a:pPr lvl="0">
                        <a:buNone/>
                      </a:pPr>
                      <a:endParaRPr lang="en-GB" dirty="0"/>
                    </a:p>
                    <a:p>
                      <a:pPr lvl="0">
                        <a:buNone/>
                      </a:pPr>
                      <a:endParaRPr lang="en-GB" dirty="0"/>
                    </a:p>
                  </a:txBody>
                  <a:tcPr/>
                </a:tc>
                <a:tc>
                  <a:txBody>
                    <a:bodyPr/>
                    <a:lstStyle/>
                    <a:p>
                      <a:pPr lvl="0">
                        <a:buNone/>
                      </a:pPr>
                      <a:r>
                        <a:rPr lang="en-GB" sz="1800" b="0" i="0" u="none" strike="noStrike" noProof="0">
                          <a:solidFill>
                            <a:srgbClr val="000000"/>
                          </a:solidFill>
                          <a:latin typeface="Aptos"/>
                        </a:rPr>
                        <a:t>Fewer office worker buy lunch from the bakery(BBC,2025</a:t>
                      </a:r>
                      <a:endParaRPr lang="en-US"/>
                    </a:p>
                  </a:txBody>
                  <a:tcPr/>
                </a:tc>
                <a:tc>
                  <a:txBody>
                    <a:bodyPr/>
                    <a:lstStyle/>
                    <a:p>
                      <a:pPr lvl="0">
                        <a:buNone/>
                      </a:pPr>
                      <a:r>
                        <a:rPr lang="en-GB" sz="1800" b="0" i="0" u="none" strike="noStrike" noProof="0" dirty="0">
                          <a:solidFill>
                            <a:srgbClr val="000000"/>
                          </a:solidFill>
                          <a:latin typeface="Aptos"/>
                        </a:rPr>
                        <a:t>Basil current </a:t>
                      </a:r>
                      <a:r>
                        <a:rPr lang="en-GB" sz="1800" b="0" i="0" u="none" strike="noStrike" noProof="0">
                          <a:solidFill>
                            <a:srgbClr val="000000"/>
                          </a:solidFill>
                          <a:latin typeface="Aptos"/>
                        </a:rPr>
                        <a:t>struggles</a:t>
                      </a:r>
                      <a:r>
                        <a:rPr lang="en-GB" sz="1800" b="0" i="0" u="none" strike="noStrike" noProof="0" dirty="0">
                          <a:solidFill>
                            <a:srgbClr val="000000"/>
                          </a:solidFill>
                          <a:latin typeface="Aptos"/>
                        </a:rPr>
                        <a:t> to meet this expectations.</a:t>
                      </a:r>
                      <a:endParaRPr lang="en-US" dirty="0"/>
                    </a:p>
                  </a:txBody>
                  <a:tcPr/>
                </a:tc>
                <a:tc>
                  <a:txBody>
                    <a:bodyPr/>
                    <a:lstStyle/>
                    <a:p>
                      <a:endParaRPr lang="en-GB"/>
                    </a:p>
                  </a:txBody>
                  <a:tcPr/>
                </a:tc>
                <a:tc>
                  <a:txBody>
                    <a:bodyPr/>
                    <a:lstStyle/>
                    <a:p>
                      <a:r>
                        <a:rPr lang="en-GB" dirty="0"/>
                        <a:t>Failure to keep up with changing consumer expectation could </a:t>
                      </a:r>
                      <a:r>
                        <a:rPr lang="en-GB"/>
                        <a:t>affect demand.</a:t>
                      </a:r>
                      <a:endParaRPr lang="en-GB" dirty="0"/>
                    </a:p>
                  </a:txBody>
                  <a:tcPr/>
                </a:tc>
                <a:extLst>
                  <a:ext uri="{0D108BD9-81ED-4DB2-BD59-A6C34878D82A}">
                    <a16:rowId xmlns:a16="http://schemas.microsoft.com/office/drawing/2014/main" val="3104464118"/>
                  </a:ext>
                </a:extLst>
              </a:tr>
            </a:tbl>
          </a:graphicData>
        </a:graphic>
      </p:graphicFrame>
    </p:spTree>
    <p:extLst>
      <p:ext uri="{BB962C8B-B14F-4D97-AF65-F5344CB8AC3E}">
        <p14:creationId xmlns:p14="http://schemas.microsoft.com/office/powerpoint/2010/main" val="3246355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BAF0D-D99D-6978-A964-8C37FE327024}"/>
              </a:ext>
            </a:extLst>
          </p:cNvPr>
          <p:cNvSpPr>
            <a:spLocks noGrp="1"/>
          </p:cNvSpPr>
          <p:nvPr>
            <p:ph type="title"/>
          </p:nvPr>
        </p:nvSpPr>
        <p:spPr/>
        <p:txBody>
          <a:bodyPr/>
          <a:lstStyle/>
          <a:p>
            <a:r>
              <a:rPr lang="en-GB" dirty="0"/>
              <a:t>PESTEL framework references lis</a:t>
            </a:r>
            <a:r>
              <a:rPr lang="en-GB"/>
              <a:t>ts</a:t>
            </a:r>
            <a:endParaRPr lang="en-GB" dirty="0"/>
          </a:p>
        </p:txBody>
      </p:sp>
      <p:sp>
        <p:nvSpPr>
          <p:cNvPr id="3" name="Content Placeholder 2">
            <a:extLst>
              <a:ext uri="{FF2B5EF4-FFF2-40B4-BE49-F238E27FC236}">
                <a16:creationId xmlns:a16="http://schemas.microsoft.com/office/drawing/2014/main" id="{C409B5B6-B603-1944-F0AB-5F211AE7E83A}"/>
              </a:ext>
            </a:extLst>
          </p:cNvPr>
          <p:cNvSpPr>
            <a:spLocks noGrp="1"/>
          </p:cNvSpPr>
          <p:nvPr>
            <p:ph idx="1"/>
          </p:nvPr>
        </p:nvSpPr>
        <p:spPr/>
        <p:txBody>
          <a:bodyPr vert="horz" lIns="91440" tIns="45720" rIns="91440" bIns="45720" rtlCol="0" anchor="t">
            <a:normAutofit/>
          </a:bodyPr>
          <a:lstStyle/>
          <a:p>
            <a:r>
              <a:rPr lang="en-GB">
                <a:ea typeface="+mn-lt"/>
                <a:cs typeface="+mn-lt"/>
              </a:rPr>
              <a:t>BBC News (2025) </a:t>
            </a:r>
            <a:r>
              <a:rPr lang="en-GB" i="1">
                <a:ea typeface="+mn-lt"/>
                <a:cs typeface="+mn-lt"/>
              </a:rPr>
              <a:t>Less bread and WFH Fridays – what Pret boss knows about our habits</a:t>
            </a:r>
            <a:r>
              <a:rPr lang="en-GB">
                <a:ea typeface="+mn-lt"/>
                <a:cs typeface="+mn-lt"/>
              </a:rPr>
              <a:t>. Available at: </a:t>
            </a:r>
            <a:r>
              <a:rPr lang="en-GB" dirty="0">
                <a:ea typeface="+mn-lt"/>
                <a:cs typeface="+mn-lt"/>
                <a:hlinkClick r:id="rId2"/>
              </a:rPr>
              <a:t>https://www.bbc.com/news</a:t>
            </a:r>
            <a:r>
              <a:rPr lang="en-GB" dirty="0">
                <a:ea typeface="+mn-lt"/>
                <a:cs typeface="+mn-lt"/>
              </a:rPr>
              <a:t> </a:t>
            </a:r>
            <a:r>
              <a:rPr lang="en-GB">
                <a:ea typeface="+mn-lt"/>
                <a:cs typeface="+mn-lt"/>
              </a:rPr>
              <a:t>(Accessed: 14 June 2026)</a:t>
            </a:r>
            <a:endParaRPr lang="en-GB"/>
          </a:p>
          <a:p>
            <a:r>
              <a:rPr lang="en-GB">
                <a:ea typeface="+mn-lt"/>
                <a:cs typeface="+mn-lt"/>
              </a:rPr>
              <a:t>McKinsey &amp; Company (2025) </a:t>
            </a:r>
            <a:r>
              <a:rPr lang="en-GB" i="1">
                <a:ea typeface="+mn-lt"/>
                <a:cs typeface="+mn-lt"/>
              </a:rPr>
              <a:t>State of the Consumer 2025: When disruption becomes permanent</a:t>
            </a:r>
            <a:r>
              <a:rPr lang="en-GB">
                <a:ea typeface="+mn-lt"/>
                <a:cs typeface="+mn-lt"/>
              </a:rPr>
              <a:t>. Available at: </a:t>
            </a:r>
            <a:r>
              <a:rPr lang="en-GB" dirty="0">
                <a:ea typeface="+mn-lt"/>
                <a:cs typeface="+mn-lt"/>
                <a:hlinkClick r:id="rId3"/>
              </a:rPr>
              <a:t>https://www.mckinsey.com</a:t>
            </a:r>
            <a:r>
              <a:rPr lang="en-GB">
                <a:ea typeface="+mn-lt"/>
                <a:cs typeface="+mn-lt"/>
              </a:rPr>
              <a:t> (Accessed: 14 June 2026).</a:t>
            </a:r>
            <a:endParaRPr lang="en-GB"/>
          </a:p>
          <a:p>
            <a:r>
              <a:rPr lang="en-GB">
                <a:ea typeface="+mn-lt"/>
                <a:cs typeface="+mn-lt"/>
              </a:rPr>
              <a:t>Sophie (2025) </a:t>
            </a:r>
            <a:r>
              <a:rPr lang="en-GB" i="1">
                <a:ea typeface="+mn-lt"/>
                <a:cs typeface="+mn-lt"/>
              </a:rPr>
              <a:t>The Sandwich Revolution: From Humble Sarnie to Hottest Food Trend</a:t>
            </a:r>
            <a:r>
              <a:rPr lang="en-GB">
                <a:ea typeface="+mn-lt"/>
                <a:cs typeface="+mn-lt"/>
              </a:rPr>
              <a:t>. Available at: </a:t>
            </a:r>
            <a:r>
              <a:rPr lang="en-GB" dirty="0">
                <a:ea typeface="+mn-lt"/>
                <a:cs typeface="+mn-lt"/>
                <a:hlinkClick r:id="rId4"/>
              </a:rPr>
              <a:t>https://www.ncass.org.uk/news/the-sandwich-revolution-from-humble-sarnie-to-hottest-food-trend/</a:t>
            </a:r>
            <a:r>
              <a:rPr lang="en-GB">
                <a:ea typeface="+mn-lt"/>
                <a:cs typeface="+mn-lt"/>
              </a:rPr>
              <a:t> (Accessed: 14 June 2026).</a:t>
            </a:r>
            <a:endParaRPr lang="en-GB"/>
          </a:p>
          <a:p>
            <a:endParaRPr lang="en-GB" dirty="0"/>
          </a:p>
        </p:txBody>
      </p:sp>
    </p:spTree>
    <p:extLst>
      <p:ext uri="{BB962C8B-B14F-4D97-AF65-F5344CB8AC3E}">
        <p14:creationId xmlns:p14="http://schemas.microsoft.com/office/powerpoint/2010/main" val="3516134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BE8AD-4BF8-5A4F-DB5B-A1670322C21A}"/>
              </a:ext>
            </a:extLst>
          </p:cNvPr>
          <p:cNvSpPr>
            <a:spLocks noGrp="1"/>
          </p:cNvSpPr>
          <p:nvPr>
            <p:ph type="title"/>
          </p:nvPr>
        </p:nvSpPr>
        <p:spPr>
          <a:xfrm>
            <a:off x="793662" y="386930"/>
            <a:ext cx="10066122" cy="1298448"/>
          </a:xfrm>
        </p:spPr>
        <p:txBody>
          <a:bodyPr anchor="b">
            <a:normAutofit/>
          </a:bodyPr>
          <a:lstStyle/>
          <a:p>
            <a:r>
              <a:rPr lang="en-GB" dirty="0"/>
              <a:t>A critique of the </a:t>
            </a:r>
            <a:r>
              <a:rPr lang="en-GB"/>
              <a:t>cause-and-effect</a:t>
            </a:r>
            <a:r>
              <a:rPr lang="en-GB" dirty="0"/>
              <a:t> model </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72F7C6-1F87-CB9C-1D2A-88E5F2707072}"/>
              </a:ext>
            </a:extLst>
          </p:cNvPr>
          <p:cNvSpPr>
            <a:spLocks noGrp="1"/>
          </p:cNvSpPr>
          <p:nvPr>
            <p:ph idx="1"/>
          </p:nvPr>
        </p:nvSpPr>
        <p:spPr>
          <a:xfrm>
            <a:off x="793661" y="2599509"/>
            <a:ext cx="6995491" cy="3568012"/>
          </a:xfrm>
        </p:spPr>
        <p:txBody>
          <a:bodyPr vert="horz" lIns="91440" tIns="45720" rIns="91440" bIns="45720" rtlCol="0" anchor="ctr">
            <a:noAutofit/>
          </a:bodyPr>
          <a:lstStyle/>
          <a:p>
            <a:r>
              <a:rPr lang="en-GB" sz="2000"/>
              <a:t>The cause-and-effect model is a visual tool like a fishbone used to identify  possible causes of a problem </a:t>
            </a:r>
            <a:r>
              <a:rPr lang="en-GB" sz="2000" i="1">
                <a:solidFill>
                  <a:schemeClr val="tx2">
                    <a:lumMod val="49000"/>
                    <a:lumOff val="51000"/>
                  </a:schemeClr>
                </a:solidFill>
              </a:rPr>
              <a:t>(Ishikawa,1986).</a:t>
            </a:r>
          </a:p>
          <a:p>
            <a:r>
              <a:rPr lang="en-GB" sz="2000" dirty="0"/>
              <a:t>It helps teams analyse root causes and improve problem-solving.</a:t>
            </a:r>
            <a:r>
              <a:rPr lang="en-GB" sz="2000" i="1" dirty="0">
                <a:solidFill>
                  <a:schemeClr val="tx2">
                    <a:lumMod val="49000"/>
                    <a:lumOff val="51000"/>
                  </a:schemeClr>
                </a:solidFill>
              </a:rPr>
              <a:t>(</a:t>
            </a:r>
            <a:r>
              <a:rPr lang="en-GB" sz="2000" i="1" dirty="0" err="1">
                <a:solidFill>
                  <a:schemeClr val="tx2">
                    <a:lumMod val="49000"/>
                    <a:lumOff val="51000"/>
                  </a:schemeClr>
                </a:solidFill>
              </a:rPr>
              <a:t>Besterfield</a:t>
            </a:r>
            <a:r>
              <a:rPr lang="en-GB" sz="2000" i="1" dirty="0">
                <a:solidFill>
                  <a:schemeClr val="tx2">
                    <a:lumMod val="49000"/>
                    <a:lumOff val="51000"/>
                  </a:schemeClr>
                </a:solidFill>
              </a:rPr>
              <a:t>, 2018)</a:t>
            </a:r>
          </a:p>
          <a:p>
            <a:r>
              <a:rPr lang="en-GB" sz="2000"/>
              <a:t>Commonly it </a:t>
            </a:r>
            <a:r>
              <a:rPr lang="en-GB" sz="2000" err="1"/>
              <a:t>i</a:t>
            </a:r>
            <a:r>
              <a:rPr lang="en-GB" sz="2000"/>
              <a:t>s used in quality management , healthcare , and manufacturing through brainstorming sessions </a:t>
            </a:r>
            <a:r>
              <a:rPr lang="en-GB" sz="2000" i="1">
                <a:solidFill>
                  <a:schemeClr val="tx2">
                    <a:lumMod val="49000"/>
                    <a:lumOff val="51000"/>
                  </a:schemeClr>
                </a:solidFill>
              </a:rPr>
              <a:t>(Tague , 2005).</a:t>
            </a:r>
          </a:p>
          <a:p>
            <a:r>
              <a:rPr lang="en-GB" sz="2000"/>
              <a:t>It is simple to use, encourages teamwork and structures ideas clearly.</a:t>
            </a:r>
            <a:r>
              <a:rPr lang="en-GB" sz="2000" i="1">
                <a:solidFill>
                  <a:schemeClr val="tx2">
                    <a:lumMod val="49000"/>
                    <a:lumOff val="51000"/>
                  </a:schemeClr>
                </a:solidFill>
              </a:rPr>
              <a:t>(Besterfield,2018).</a:t>
            </a:r>
          </a:p>
          <a:p>
            <a:r>
              <a:rPr lang="en-GB" sz="2000" i="1"/>
              <a:t>But does not prove causation, depe</a:t>
            </a:r>
            <a:r>
              <a:rPr lang="en-GB" sz="2000"/>
              <a:t>nds on user judgement , and may oversimplify complex issues</a:t>
            </a:r>
            <a:r>
              <a:rPr lang="en-GB" sz="2000" dirty="0">
                <a:solidFill>
                  <a:schemeClr val="tx2">
                    <a:lumMod val="49000"/>
                    <a:lumOff val="51000"/>
                  </a:schemeClr>
                </a:solidFill>
              </a:rPr>
              <a:t> </a:t>
            </a:r>
            <a:r>
              <a:rPr lang="en-GB" sz="2000" i="1">
                <a:solidFill>
                  <a:schemeClr val="tx2">
                    <a:lumMod val="49000"/>
                    <a:lumOff val="51000"/>
                  </a:schemeClr>
                </a:solidFill>
              </a:rPr>
              <a:t>(Oakland,2014).</a:t>
            </a:r>
          </a:p>
        </p:txBody>
      </p:sp>
      <p:pic>
        <p:nvPicPr>
          <p:cNvPr id="4" name="Picture 3">
            <a:extLst>
              <a:ext uri="{FF2B5EF4-FFF2-40B4-BE49-F238E27FC236}">
                <a16:creationId xmlns:a16="http://schemas.microsoft.com/office/drawing/2014/main" id="{C6498961-454B-6323-6BA9-EA9F140B87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0812" y="3288055"/>
            <a:ext cx="3435778" cy="178517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6E8E1A-0297-9E36-D499-9F9BFA8667A3}"/>
              </a:ext>
            </a:extLst>
          </p:cNvPr>
          <p:cNvSpPr txBox="1"/>
          <p:nvPr/>
        </p:nvSpPr>
        <p:spPr>
          <a:xfrm>
            <a:off x="3238500" y="4914900"/>
            <a:ext cx="5715000" cy="317500"/>
          </a:xfrm>
          <a:prstGeom prst="rect">
            <a:avLst/>
          </a:prstGeom>
        </p:spPr>
        <p:txBody>
          <a:bodyPr lIns="91440" tIns="45720" rIns="91440" bIns="45720" anchor="t">
            <a:normAutofit lnSpcReduction="10000"/>
          </a:bodyPr>
          <a:lstStyle/>
          <a:p>
            <a:pPr>
              <a:lnSpc>
                <a:spcPct val="90000"/>
              </a:lnSpc>
              <a:spcAft>
                <a:spcPts val="600"/>
              </a:spcAft>
            </a:pPr>
            <a:r>
              <a:rPr lang="en-US" sz="1700"/>
              <a:t>A.</a:t>
            </a:r>
          </a:p>
        </p:txBody>
      </p:sp>
    </p:spTree>
    <p:extLst>
      <p:ext uri="{BB962C8B-B14F-4D97-AF65-F5344CB8AC3E}">
        <p14:creationId xmlns:p14="http://schemas.microsoft.com/office/powerpoint/2010/main" val="2868558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C612-9FB3-8907-5BE2-F5AAA914E8F1}"/>
              </a:ext>
            </a:extLst>
          </p:cNvPr>
          <p:cNvSpPr>
            <a:spLocks noGrp="1"/>
          </p:cNvSpPr>
          <p:nvPr>
            <p:ph type="title"/>
          </p:nvPr>
        </p:nvSpPr>
        <p:spPr/>
        <p:txBody>
          <a:bodyPr/>
          <a:lstStyle/>
          <a:p>
            <a:r>
              <a:rPr lang="en-GB" dirty="0"/>
              <a:t> Basil's </a:t>
            </a:r>
            <a:r>
              <a:rPr lang="en-GB"/>
              <a:t>bakery Cause</a:t>
            </a:r>
            <a:r>
              <a:rPr lang="en-GB" dirty="0"/>
              <a:t> and effect framework </a:t>
            </a:r>
            <a:endParaRPr lang="en-US"/>
          </a:p>
        </p:txBody>
      </p:sp>
      <p:sp>
        <p:nvSpPr>
          <p:cNvPr id="3" name="Content Placeholder 2">
            <a:extLst>
              <a:ext uri="{FF2B5EF4-FFF2-40B4-BE49-F238E27FC236}">
                <a16:creationId xmlns:a16="http://schemas.microsoft.com/office/drawing/2014/main" id="{3A96A06C-F402-2E9F-E5DA-9F996EB5B2CB}"/>
              </a:ext>
            </a:extLst>
          </p:cNvPr>
          <p:cNvSpPr>
            <a:spLocks noGrp="1"/>
          </p:cNvSpPr>
          <p:nvPr>
            <p:ph idx="1"/>
          </p:nvPr>
        </p:nvSpPr>
        <p:spPr>
          <a:ln>
            <a:solidFill>
              <a:schemeClr val="accent2">
                <a:lumMod val="75000"/>
              </a:schemeClr>
            </a:solidFill>
          </a:ln>
        </p:spPr>
        <p:txBody>
          <a:bodyPr vert="horz" lIns="91440" tIns="45720" rIns="91440" bIns="45720" rtlCol="0" anchor="t">
            <a:normAutofit/>
          </a:bodyPr>
          <a:lstStyle/>
          <a:p>
            <a:pPr marL="0" indent="0">
              <a:buNone/>
            </a:pPr>
            <a:endParaRPr lang="en-GB" dirty="0"/>
          </a:p>
          <a:p>
            <a:pPr marL="0" indent="0">
              <a:buNone/>
            </a:pPr>
            <a:endParaRPr lang="en-GB" dirty="0"/>
          </a:p>
        </p:txBody>
      </p:sp>
      <p:cxnSp>
        <p:nvCxnSpPr>
          <p:cNvPr id="8" name="Straight Connector 7">
            <a:extLst>
              <a:ext uri="{FF2B5EF4-FFF2-40B4-BE49-F238E27FC236}">
                <a16:creationId xmlns:a16="http://schemas.microsoft.com/office/drawing/2014/main" id="{B1D73E67-3817-0317-90E4-099C28198533}"/>
              </a:ext>
            </a:extLst>
          </p:cNvPr>
          <p:cNvCxnSpPr>
            <a:cxnSpLocks/>
          </p:cNvCxnSpPr>
          <p:nvPr/>
        </p:nvCxnSpPr>
        <p:spPr>
          <a:xfrm>
            <a:off x="977421" y="4181702"/>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3A4F73FA-708C-A7D4-7FF2-4BC43B8B37DC}"/>
              </a:ext>
            </a:extLst>
          </p:cNvPr>
          <p:cNvCxnSpPr/>
          <p:nvPr/>
        </p:nvCxnSpPr>
        <p:spPr>
          <a:xfrm>
            <a:off x="2269776" y="2821683"/>
            <a:ext cx="1175981" cy="1323832"/>
          </a:xfrm>
          <a:prstGeom prst="straightConnector1">
            <a:avLst/>
          </a:prstGeom>
          <a:ln>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93E09673-5CAD-F256-3184-429EAD5FDC05}"/>
              </a:ext>
            </a:extLst>
          </p:cNvPr>
          <p:cNvCxnSpPr/>
          <p:nvPr/>
        </p:nvCxnSpPr>
        <p:spPr>
          <a:xfrm>
            <a:off x="4438108" y="2845196"/>
            <a:ext cx="1149163" cy="1291383"/>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D7415A92-3D87-F0F3-4210-EEDC35114899}"/>
              </a:ext>
            </a:extLst>
          </p:cNvPr>
          <p:cNvCxnSpPr/>
          <p:nvPr/>
        </p:nvCxnSpPr>
        <p:spPr>
          <a:xfrm flipH="1">
            <a:off x="2366789" y="4215393"/>
            <a:ext cx="1064525" cy="159678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F23AFF87-93B1-0182-38BC-9BAC8A022933}"/>
              </a:ext>
            </a:extLst>
          </p:cNvPr>
          <p:cNvCxnSpPr/>
          <p:nvPr/>
        </p:nvCxnSpPr>
        <p:spPr>
          <a:xfrm>
            <a:off x="6929469" y="2782027"/>
            <a:ext cx="1109397" cy="1331277"/>
          </a:xfrm>
          <a:prstGeom prst="straightConnector1">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5D0555DA-EE96-FB80-3456-16B72F32FDA1}"/>
              </a:ext>
            </a:extLst>
          </p:cNvPr>
          <p:cNvCxnSpPr/>
          <p:nvPr/>
        </p:nvCxnSpPr>
        <p:spPr>
          <a:xfrm flipH="1">
            <a:off x="4676538" y="4249846"/>
            <a:ext cx="921653" cy="1211803"/>
          </a:xfrm>
          <a:prstGeom prst="straightConnector1">
            <a:avLst/>
          </a:prstGeom>
          <a:ln>
            <a:solidFill>
              <a:srgbClr val="FFFF00"/>
            </a:solidFill>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092985E9-0F63-00E1-98DD-40B0FEE7C3B3}"/>
              </a:ext>
            </a:extLst>
          </p:cNvPr>
          <p:cNvCxnSpPr/>
          <p:nvPr/>
        </p:nvCxnSpPr>
        <p:spPr>
          <a:xfrm flipH="1">
            <a:off x="6792927" y="4249846"/>
            <a:ext cx="1228871" cy="1126465"/>
          </a:xfrm>
          <a:prstGeom prst="straightConnector1">
            <a:avLst/>
          </a:prstGeom>
          <a:ln>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0A25488D-5D9F-C571-0394-0587A79F1BD0}"/>
              </a:ext>
            </a:extLst>
          </p:cNvPr>
          <p:cNvSpPr/>
          <p:nvPr/>
        </p:nvSpPr>
        <p:spPr>
          <a:xfrm>
            <a:off x="1314209" y="2501030"/>
            <a:ext cx="1513386" cy="468742"/>
          </a:xfrm>
          <a:prstGeom prst="rect">
            <a:avLst/>
          </a:prstGeom>
          <a:solidFill>
            <a:srgbClr val="ED7D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Methods</a:t>
            </a:r>
          </a:p>
        </p:txBody>
      </p:sp>
      <p:sp>
        <p:nvSpPr>
          <p:cNvPr id="19" name="Rectangle 18">
            <a:extLst>
              <a:ext uri="{FF2B5EF4-FFF2-40B4-BE49-F238E27FC236}">
                <a16:creationId xmlns:a16="http://schemas.microsoft.com/office/drawing/2014/main" id="{8E0B5865-F492-263A-EC05-A7E9EE86AE44}"/>
              </a:ext>
            </a:extLst>
          </p:cNvPr>
          <p:cNvSpPr/>
          <p:nvPr/>
        </p:nvSpPr>
        <p:spPr>
          <a:xfrm>
            <a:off x="4079170" y="2503784"/>
            <a:ext cx="1367756" cy="4449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Machines</a:t>
            </a:r>
          </a:p>
        </p:txBody>
      </p:sp>
      <p:sp>
        <p:nvSpPr>
          <p:cNvPr id="20" name="Rectangle 19">
            <a:extLst>
              <a:ext uri="{FF2B5EF4-FFF2-40B4-BE49-F238E27FC236}">
                <a16:creationId xmlns:a16="http://schemas.microsoft.com/office/drawing/2014/main" id="{EB16AE9B-F168-93B2-849A-99A61971F11C}"/>
              </a:ext>
            </a:extLst>
          </p:cNvPr>
          <p:cNvSpPr/>
          <p:nvPr/>
        </p:nvSpPr>
        <p:spPr>
          <a:xfrm>
            <a:off x="6485710" y="2491877"/>
            <a:ext cx="1263006" cy="324285"/>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People</a:t>
            </a:r>
            <a:endParaRPr lang="en-GB" dirty="0">
              <a:solidFill>
                <a:schemeClr val="bg1"/>
              </a:solidFill>
            </a:endParaRPr>
          </a:p>
        </p:txBody>
      </p:sp>
      <p:sp>
        <p:nvSpPr>
          <p:cNvPr id="21" name="Rectangle 20">
            <a:extLst>
              <a:ext uri="{FF2B5EF4-FFF2-40B4-BE49-F238E27FC236}">
                <a16:creationId xmlns:a16="http://schemas.microsoft.com/office/drawing/2014/main" id="{63FA730A-7869-4813-11CF-1DACF12ED721}"/>
              </a:ext>
            </a:extLst>
          </p:cNvPr>
          <p:cNvSpPr/>
          <p:nvPr/>
        </p:nvSpPr>
        <p:spPr>
          <a:xfrm>
            <a:off x="1365413" y="5700597"/>
            <a:ext cx="1160600" cy="341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Materials</a:t>
            </a:r>
          </a:p>
        </p:txBody>
      </p:sp>
      <p:sp>
        <p:nvSpPr>
          <p:cNvPr id="22" name="Rectangle 21">
            <a:extLst>
              <a:ext uri="{FF2B5EF4-FFF2-40B4-BE49-F238E27FC236}">
                <a16:creationId xmlns:a16="http://schemas.microsoft.com/office/drawing/2014/main" id="{5561C218-E72E-8B97-06DD-EA9DD3DD1CA5}"/>
              </a:ext>
            </a:extLst>
          </p:cNvPr>
          <p:cNvSpPr/>
          <p:nvPr/>
        </p:nvSpPr>
        <p:spPr>
          <a:xfrm>
            <a:off x="4389144" y="5506109"/>
            <a:ext cx="1701130" cy="521240"/>
          </a:xfrm>
          <a:prstGeom prst="rect">
            <a:avLst/>
          </a:prstGeom>
          <a:solidFill>
            <a:srgbClr val="FFC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Measurementt</a:t>
            </a:r>
          </a:p>
        </p:txBody>
      </p:sp>
      <p:sp>
        <p:nvSpPr>
          <p:cNvPr id="23" name="Rectangle 22">
            <a:extLst>
              <a:ext uri="{FF2B5EF4-FFF2-40B4-BE49-F238E27FC236}">
                <a16:creationId xmlns:a16="http://schemas.microsoft.com/office/drawing/2014/main" id="{DD2E9C03-35F1-2371-C9DB-AA9F04A3547F}"/>
              </a:ext>
            </a:extLst>
          </p:cNvPr>
          <p:cNvSpPr/>
          <p:nvPr/>
        </p:nvSpPr>
        <p:spPr>
          <a:xfrm>
            <a:off x="6898912" y="5432677"/>
            <a:ext cx="1868229" cy="565987"/>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Environmental</a:t>
            </a:r>
          </a:p>
        </p:txBody>
      </p:sp>
      <p:sp>
        <p:nvSpPr>
          <p:cNvPr id="24" name="Rectangle 23">
            <a:extLst>
              <a:ext uri="{FF2B5EF4-FFF2-40B4-BE49-F238E27FC236}">
                <a16:creationId xmlns:a16="http://schemas.microsoft.com/office/drawing/2014/main" id="{F2C065A8-8D87-7E39-DCE3-712C0E86853F}"/>
              </a:ext>
            </a:extLst>
          </p:cNvPr>
          <p:cNvSpPr/>
          <p:nvPr/>
        </p:nvSpPr>
        <p:spPr>
          <a:xfrm>
            <a:off x="9729387" y="3864856"/>
            <a:ext cx="1753095" cy="58897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Stagnation of the sales</a:t>
            </a:r>
            <a:endParaRPr lang="en-GB" dirty="0"/>
          </a:p>
        </p:txBody>
      </p:sp>
      <p:sp>
        <p:nvSpPr>
          <p:cNvPr id="34" name="TextBox 33">
            <a:extLst>
              <a:ext uri="{FF2B5EF4-FFF2-40B4-BE49-F238E27FC236}">
                <a16:creationId xmlns:a16="http://schemas.microsoft.com/office/drawing/2014/main" id="{BD45AE23-B5D9-0862-4E06-9DC87933EF0D}"/>
              </a:ext>
            </a:extLst>
          </p:cNvPr>
          <p:cNvSpPr txBox="1"/>
          <p:nvPr/>
        </p:nvSpPr>
        <p:spPr>
          <a:xfrm>
            <a:off x="1386059" y="4464982"/>
            <a:ext cx="1409699" cy="3181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6" name="TextBox 35">
            <a:extLst>
              <a:ext uri="{FF2B5EF4-FFF2-40B4-BE49-F238E27FC236}">
                <a16:creationId xmlns:a16="http://schemas.microsoft.com/office/drawing/2014/main" id="{5CAB5E51-BDFD-D16F-FA5E-A0857B010ABC}"/>
              </a:ext>
            </a:extLst>
          </p:cNvPr>
          <p:cNvSpPr txBox="1"/>
          <p:nvPr/>
        </p:nvSpPr>
        <p:spPr>
          <a:xfrm>
            <a:off x="6095499" y="2830063"/>
            <a:ext cx="27041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Customers </a:t>
            </a:r>
            <a:r>
              <a:rPr lang="en-GB"/>
              <a:t>working from home</a:t>
            </a:r>
            <a:endParaRPr lang="en-GB" dirty="0"/>
          </a:p>
        </p:txBody>
      </p:sp>
      <p:sp>
        <p:nvSpPr>
          <p:cNvPr id="37" name="TextBox 36">
            <a:extLst>
              <a:ext uri="{FF2B5EF4-FFF2-40B4-BE49-F238E27FC236}">
                <a16:creationId xmlns:a16="http://schemas.microsoft.com/office/drawing/2014/main" id="{A3B66E3C-EEE5-7313-59DF-BAC2AB3AE655}"/>
              </a:ext>
            </a:extLst>
          </p:cNvPr>
          <p:cNvSpPr txBox="1"/>
          <p:nvPr/>
        </p:nvSpPr>
        <p:spPr>
          <a:xfrm>
            <a:off x="6383303" y="3635411"/>
            <a:ext cx="22187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Fewer offices worker</a:t>
            </a:r>
          </a:p>
        </p:txBody>
      </p:sp>
      <p:sp>
        <p:nvSpPr>
          <p:cNvPr id="38" name="TextBox 37">
            <a:extLst>
              <a:ext uri="{FF2B5EF4-FFF2-40B4-BE49-F238E27FC236}">
                <a16:creationId xmlns:a16="http://schemas.microsoft.com/office/drawing/2014/main" id="{E17EE5BB-CDB6-3E11-DFFA-7863D2D24078}"/>
              </a:ext>
            </a:extLst>
          </p:cNvPr>
          <p:cNvSpPr txBox="1"/>
          <p:nvPr/>
        </p:nvSpPr>
        <p:spPr>
          <a:xfrm>
            <a:off x="825642" y="4281638"/>
            <a:ext cx="19877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Expensive organic ingredie</a:t>
            </a:r>
            <a:r>
              <a:rPr lang="en-GB"/>
              <a:t>nts</a:t>
            </a:r>
          </a:p>
        </p:txBody>
      </p:sp>
      <p:sp>
        <p:nvSpPr>
          <p:cNvPr id="39" name="TextBox 38">
            <a:extLst>
              <a:ext uri="{FF2B5EF4-FFF2-40B4-BE49-F238E27FC236}">
                <a16:creationId xmlns:a16="http://schemas.microsoft.com/office/drawing/2014/main" id="{6DB5B5A7-4C6B-D34A-49D1-A741D1EDD48E}"/>
              </a:ext>
            </a:extLst>
          </p:cNvPr>
          <p:cNvSpPr txBox="1"/>
          <p:nvPr/>
        </p:nvSpPr>
        <p:spPr>
          <a:xfrm>
            <a:off x="998663" y="5017890"/>
            <a:ext cx="19075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Rising ing</a:t>
            </a:r>
            <a:r>
              <a:rPr lang="en-GB"/>
              <a:t>redient costs</a:t>
            </a:r>
          </a:p>
        </p:txBody>
      </p:sp>
      <p:sp>
        <p:nvSpPr>
          <p:cNvPr id="40" name="TextBox 39">
            <a:extLst>
              <a:ext uri="{FF2B5EF4-FFF2-40B4-BE49-F238E27FC236}">
                <a16:creationId xmlns:a16="http://schemas.microsoft.com/office/drawing/2014/main" id="{F980E1C6-A372-59A7-7F1F-D24CA8C2AAD3}"/>
              </a:ext>
            </a:extLst>
          </p:cNvPr>
          <p:cNvSpPr txBox="1"/>
          <p:nvPr/>
        </p:nvSpPr>
        <p:spPr>
          <a:xfrm>
            <a:off x="3635410" y="4352253"/>
            <a:ext cx="19286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Sales 25% belo</a:t>
            </a:r>
            <a:r>
              <a:rPr lang="en-GB"/>
              <a:t>w 2019</a:t>
            </a:r>
          </a:p>
        </p:txBody>
      </p:sp>
      <p:sp>
        <p:nvSpPr>
          <p:cNvPr id="42" name="TextBox 41">
            <a:extLst>
              <a:ext uri="{FF2B5EF4-FFF2-40B4-BE49-F238E27FC236}">
                <a16:creationId xmlns:a16="http://schemas.microsoft.com/office/drawing/2014/main" id="{74CB501A-AA0E-4DCD-8340-25C1AB2B0677}"/>
              </a:ext>
            </a:extLst>
          </p:cNvPr>
          <p:cNvSpPr txBox="1"/>
          <p:nvPr/>
        </p:nvSpPr>
        <p:spPr>
          <a:xfrm>
            <a:off x="3328193" y="5034958"/>
            <a:ext cx="1723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Reduced footfall</a:t>
            </a:r>
          </a:p>
        </p:txBody>
      </p:sp>
      <p:sp>
        <p:nvSpPr>
          <p:cNvPr id="43" name="TextBox 42">
            <a:extLst>
              <a:ext uri="{FF2B5EF4-FFF2-40B4-BE49-F238E27FC236}">
                <a16:creationId xmlns:a16="http://schemas.microsoft.com/office/drawing/2014/main" id="{DE6F29DD-A562-3AE6-C76D-3561415AF4D1}"/>
              </a:ext>
            </a:extLst>
          </p:cNvPr>
          <p:cNvSpPr txBox="1"/>
          <p:nvPr/>
        </p:nvSpPr>
        <p:spPr>
          <a:xfrm>
            <a:off x="5841951" y="4349085"/>
            <a:ext cx="26318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Quieter retail park</a:t>
            </a:r>
          </a:p>
        </p:txBody>
      </p:sp>
      <p:sp>
        <p:nvSpPr>
          <p:cNvPr id="45" name="TextBox 44">
            <a:extLst>
              <a:ext uri="{FF2B5EF4-FFF2-40B4-BE49-F238E27FC236}">
                <a16:creationId xmlns:a16="http://schemas.microsoft.com/office/drawing/2014/main" id="{94720BCE-EE0F-0A8F-9FF7-927537FB27BC}"/>
              </a:ext>
            </a:extLst>
          </p:cNvPr>
          <p:cNvSpPr txBox="1"/>
          <p:nvPr/>
        </p:nvSpPr>
        <p:spPr>
          <a:xfrm>
            <a:off x="5643883" y="4680938"/>
            <a:ext cx="20976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Changing shoppi</a:t>
            </a:r>
            <a:r>
              <a:rPr lang="en-GB"/>
              <a:t>ng habits</a:t>
            </a:r>
          </a:p>
        </p:txBody>
      </p:sp>
      <p:sp>
        <p:nvSpPr>
          <p:cNvPr id="46" name="TextBox 45">
            <a:extLst>
              <a:ext uri="{FF2B5EF4-FFF2-40B4-BE49-F238E27FC236}">
                <a16:creationId xmlns:a16="http://schemas.microsoft.com/office/drawing/2014/main" id="{6242D105-7166-B05B-966D-E3C69A8A307D}"/>
              </a:ext>
            </a:extLst>
          </p:cNvPr>
          <p:cNvSpPr txBox="1"/>
          <p:nvPr/>
        </p:nvSpPr>
        <p:spPr>
          <a:xfrm>
            <a:off x="3038865" y="2835638"/>
            <a:ext cx="2403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Limited </a:t>
            </a:r>
            <a:r>
              <a:rPr lang="en-GB"/>
              <a:t>digital </a:t>
            </a:r>
            <a:r>
              <a:rPr lang="en-GB" err="1"/>
              <a:t>servi</a:t>
            </a:r>
            <a:r>
              <a:rPr lang="en-GB"/>
              <a:t>ces</a:t>
            </a:r>
            <a:endParaRPr lang="en-GB" dirty="0"/>
          </a:p>
        </p:txBody>
      </p:sp>
      <p:sp>
        <p:nvSpPr>
          <p:cNvPr id="47" name="TextBox 46">
            <a:extLst>
              <a:ext uri="{FF2B5EF4-FFF2-40B4-BE49-F238E27FC236}">
                <a16:creationId xmlns:a16="http://schemas.microsoft.com/office/drawing/2014/main" id="{97D16BD7-E693-4055-FA1E-DC99A2452F3A}"/>
              </a:ext>
            </a:extLst>
          </p:cNvPr>
          <p:cNvSpPr txBox="1"/>
          <p:nvPr/>
        </p:nvSpPr>
        <p:spPr>
          <a:xfrm>
            <a:off x="3456407" y="3468724"/>
            <a:ext cx="18305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No online ordering system</a:t>
            </a:r>
          </a:p>
        </p:txBody>
      </p:sp>
      <p:sp>
        <p:nvSpPr>
          <p:cNvPr id="48" name="TextBox 47">
            <a:extLst>
              <a:ext uri="{FF2B5EF4-FFF2-40B4-BE49-F238E27FC236}">
                <a16:creationId xmlns:a16="http://schemas.microsoft.com/office/drawing/2014/main" id="{A58BC350-56DE-0C9F-B013-5097FC3763C4}"/>
              </a:ext>
            </a:extLst>
          </p:cNvPr>
          <p:cNvSpPr txBox="1"/>
          <p:nvPr/>
        </p:nvSpPr>
        <p:spPr>
          <a:xfrm>
            <a:off x="918486" y="2997985"/>
            <a:ext cx="17916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a:t>
            </a:r>
            <a:r>
              <a:rPr lang="en-GB"/>
              <a:t>delivery service</a:t>
            </a:r>
          </a:p>
        </p:txBody>
      </p:sp>
      <p:sp>
        <p:nvSpPr>
          <p:cNvPr id="49" name="TextBox 48">
            <a:extLst>
              <a:ext uri="{FF2B5EF4-FFF2-40B4-BE49-F238E27FC236}">
                <a16:creationId xmlns:a16="http://schemas.microsoft.com/office/drawing/2014/main" id="{5AD5BF41-D142-AC2D-978E-C497217626BC}"/>
              </a:ext>
            </a:extLst>
          </p:cNvPr>
          <p:cNvSpPr txBox="1"/>
          <p:nvPr/>
        </p:nvSpPr>
        <p:spPr>
          <a:xfrm>
            <a:off x="1139955" y="3529837"/>
            <a:ext cx="18774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Missed phone calls</a:t>
            </a:r>
          </a:p>
        </p:txBody>
      </p:sp>
    </p:spTree>
    <p:extLst>
      <p:ext uri="{BB962C8B-B14F-4D97-AF65-F5344CB8AC3E}">
        <p14:creationId xmlns:p14="http://schemas.microsoft.com/office/powerpoint/2010/main" val="3367966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67D36-6643-24E4-8AE9-DF90105A5DDA}"/>
              </a:ext>
            </a:extLst>
          </p:cNvPr>
          <p:cNvSpPr>
            <a:spLocks noGrp="1"/>
          </p:cNvSpPr>
          <p:nvPr>
            <p:ph type="title"/>
          </p:nvPr>
        </p:nvSpPr>
        <p:spPr/>
        <p:txBody>
          <a:bodyPr/>
          <a:lstStyle/>
          <a:p>
            <a:r>
              <a:rPr lang="en-GB" dirty="0"/>
              <a:t>Key findings on my </a:t>
            </a:r>
            <a:r>
              <a:rPr lang="en-GB"/>
              <a:t>presentation </a:t>
            </a:r>
            <a:endParaRPr lang="en-GB" dirty="0"/>
          </a:p>
        </p:txBody>
      </p:sp>
      <p:sp>
        <p:nvSpPr>
          <p:cNvPr id="3" name="Content Placeholder 2">
            <a:extLst>
              <a:ext uri="{FF2B5EF4-FFF2-40B4-BE49-F238E27FC236}">
                <a16:creationId xmlns:a16="http://schemas.microsoft.com/office/drawing/2014/main" id="{AA27DADE-9E8E-B820-FBAC-4C1A1ED37BF4}"/>
              </a:ext>
            </a:extLst>
          </p:cNvPr>
          <p:cNvSpPr>
            <a:spLocks noGrp="1"/>
          </p:cNvSpPr>
          <p:nvPr>
            <p:ph idx="1"/>
          </p:nvPr>
        </p:nvSpPr>
        <p:spPr/>
        <p:txBody>
          <a:bodyPr vert="horz" lIns="91440" tIns="45720" rIns="91440" bIns="45720" rtlCol="0" anchor="t">
            <a:normAutofit/>
          </a:bodyPr>
          <a:lstStyle/>
          <a:p>
            <a:pPr marL="0" indent="0">
              <a:buNone/>
            </a:pPr>
            <a:r>
              <a:rPr lang="en-GB" dirty="0"/>
              <a:t>Key findings1: The main problem is the stagnation on the sales that are seriously affected basil's </a:t>
            </a:r>
            <a:r>
              <a:rPr lang="en-GB"/>
              <a:t>bakery </a:t>
            </a:r>
          </a:p>
          <a:p>
            <a:pPr marL="0" indent="0">
              <a:buNone/>
            </a:pPr>
            <a:r>
              <a:rPr lang="en-GB" dirty="0"/>
              <a:t>Key findings2: The lockdown in 2019 is one of the major problem that lead to increase the utility bills and rent.</a:t>
            </a:r>
          </a:p>
          <a:p>
            <a:pPr marL="0" indent="0">
              <a:buNone/>
            </a:pPr>
            <a:r>
              <a:rPr lang="en-GB" dirty="0"/>
              <a:t>Key findings3: Many office worker now work from home and it is a huge part of the stagnation of basil's bakery.</a:t>
            </a:r>
          </a:p>
          <a:p>
            <a:pPr marL="0" indent="0">
              <a:buNone/>
            </a:pPr>
            <a:r>
              <a:rPr lang="en-GB" dirty="0"/>
              <a:t>Key findings4: some external problem that Basil cannot control and the PESTEL framework help to identify that.</a:t>
            </a:r>
          </a:p>
        </p:txBody>
      </p:sp>
    </p:spTree>
    <p:extLst>
      <p:ext uri="{BB962C8B-B14F-4D97-AF65-F5344CB8AC3E}">
        <p14:creationId xmlns:p14="http://schemas.microsoft.com/office/powerpoint/2010/main" val="3344246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BAA99-39EC-EB53-99A2-AE34D1601FAF}"/>
              </a:ext>
            </a:extLst>
          </p:cNvPr>
          <p:cNvSpPr>
            <a:spLocks noGrp="1"/>
          </p:cNvSpPr>
          <p:nvPr>
            <p:ph type="title"/>
          </p:nvPr>
        </p:nvSpPr>
        <p:spPr/>
        <p:txBody>
          <a:bodyPr/>
          <a:lstStyle/>
          <a:p>
            <a:r>
              <a:rPr lang="en-GB" dirty="0"/>
              <a:t>The references lists used on this </a:t>
            </a:r>
            <a:r>
              <a:rPr lang="en-GB" dirty="0" err="1"/>
              <a:t>presentatio</a:t>
            </a:r>
            <a:r>
              <a:rPr lang="en-GB" dirty="0"/>
              <a:t>n</a:t>
            </a:r>
          </a:p>
        </p:txBody>
      </p:sp>
      <p:sp>
        <p:nvSpPr>
          <p:cNvPr id="3" name="Content Placeholder 2">
            <a:extLst>
              <a:ext uri="{FF2B5EF4-FFF2-40B4-BE49-F238E27FC236}">
                <a16:creationId xmlns:a16="http://schemas.microsoft.com/office/drawing/2014/main" id="{BC2165A6-460F-2F7C-3C68-7C90776BCF32}"/>
              </a:ext>
            </a:extLst>
          </p:cNvPr>
          <p:cNvSpPr>
            <a:spLocks noGrp="1"/>
          </p:cNvSpPr>
          <p:nvPr>
            <p:ph idx="1"/>
          </p:nvPr>
        </p:nvSpPr>
        <p:spPr/>
        <p:txBody>
          <a:bodyPr vert="horz" lIns="91440" tIns="45720" rIns="91440" bIns="45720" rtlCol="0" anchor="t">
            <a:normAutofit/>
          </a:bodyPr>
          <a:lstStyle/>
          <a:p>
            <a:r>
              <a:rPr lang="en-GB" i="1">
                <a:ea typeface="+mn-lt"/>
                <a:cs typeface="+mn-lt"/>
              </a:rPr>
              <a:t>BBC News (2025) Less bread and WFH Fridays – what Pret boss knows about our habits. Available at: </a:t>
            </a:r>
            <a:r>
              <a:rPr lang="en-GB" i="1" dirty="0">
                <a:ea typeface="+mn-lt"/>
                <a:cs typeface="+mn-lt"/>
                <a:hlinkClick r:id="rId2"/>
              </a:rPr>
              <a:t>https://www.bbc.com/news</a:t>
            </a:r>
            <a:r>
              <a:rPr lang="en-GB" i="1" dirty="0">
                <a:ea typeface="+mn-lt"/>
                <a:cs typeface="+mn-lt"/>
              </a:rPr>
              <a:t> </a:t>
            </a:r>
            <a:r>
              <a:rPr lang="en-GB" i="1">
                <a:ea typeface="+mn-lt"/>
                <a:cs typeface="+mn-lt"/>
              </a:rPr>
              <a:t>(Accessed: 14 June 2026).</a:t>
            </a:r>
            <a:endParaRPr lang="en-GB" i="1" dirty="0"/>
          </a:p>
          <a:p>
            <a:r>
              <a:rPr lang="en-GB" i="1">
                <a:ea typeface="+mn-lt"/>
                <a:cs typeface="+mn-lt"/>
              </a:rPr>
              <a:t>McKinsey &amp; Company (2025) State of the Consumer 2025: When disruption becomes permanent. Available at: </a:t>
            </a:r>
            <a:r>
              <a:rPr lang="en-GB" i="1" dirty="0">
                <a:ea typeface="+mn-lt"/>
                <a:cs typeface="+mn-lt"/>
                <a:hlinkClick r:id="rId3"/>
              </a:rPr>
              <a:t>https://www.mckinsey.com</a:t>
            </a:r>
            <a:r>
              <a:rPr lang="en-GB" i="1">
                <a:ea typeface="+mn-lt"/>
                <a:cs typeface="+mn-lt"/>
              </a:rPr>
              <a:t> (Accessed: 14 June 2026).</a:t>
            </a:r>
            <a:endParaRPr lang="en-GB" i="1" dirty="0"/>
          </a:p>
          <a:p>
            <a:r>
              <a:rPr lang="en-GB" i="1">
                <a:ea typeface="+mn-lt"/>
                <a:cs typeface="+mn-lt"/>
              </a:rPr>
              <a:t>Sophie (2025) The Sandwich Revolution: From Humble Sarnie to Hottest Food Trend. Available at: </a:t>
            </a:r>
            <a:r>
              <a:rPr lang="en-GB" i="1" dirty="0">
                <a:ea typeface="+mn-lt"/>
                <a:cs typeface="+mn-lt"/>
                <a:hlinkClick r:id="rId4"/>
              </a:rPr>
              <a:t>https://www.ncass.org.uk/news/the-sandwich-revolution-from-humble-sarnie-to-hottest-food-trend/</a:t>
            </a:r>
            <a:r>
              <a:rPr lang="en-GB" i="1">
                <a:ea typeface="+mn-lt"/>
                <a:cs typeface="+mn-lt"/>
              </a:rPr>
              <a:t> (Accessed: 14 June 2026).</a:t>
            </a:r>
            <a:endParaRPr lang="en-GB" i="1" dirty="0"/>
          </a:p>
          <a:p>
            <a:endParaRPr lang="en-GB" i="1" dirty="0"/>
          </a:p>
        </p:txBody>
      </p:sp>
    </p:spTree>
    <p:extLst>
      <p:ext uri="{BB962C8B-B14F-4D97-AF65-F5344CB8AC3E}">
        <p14:creationId xmlns:p14="http://schemas.microsoft.com/office/powerpoint/2010/main" val="4092185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A8F487-3274-B6D0-A246-E0A35C4052AC}"/>
              </a:ext>
            </a:extLst>
          </p:cNvPr>
          <p:cNvSpPr>
            <a:spLocks noGrp="1"/>
          </p:cNvSpPr>
          <p:nvPr>
            <p:ph idx="1"/>
          </p:nvPr>
        </p:nvSpPr>
        <p:spPr>
          <a:xfrm>
            <a:off x="428767" y="494969"/>
            <a:ext cx="10515600" cy="5511397"/>
          </a:xfrm>
        </p:spPr>
        <p:txBody>
          <a:bodyPr vert="horz" lIns="91440" tIns="45720" rIns="91440" bIns="45720" rtlCol="0" anchor="t">
            <a:normAutofit fontScale="92500" lnSpcReduction="20000"/>
          </a:bodyPr>
          <a:lstStyle/>
          <a:p>
            <a:r>
              <a:rPr lang="en-GB" i="1" dirty="0" err="1">
                <a:ea typeface="+mn-lt"/>
                <a:cs typeface="+mn-lt"/>
              </a:rPr>
              <a:t>Besterfield</a:t>
            </a:r>
            <a:r>
              <a:rPr lang="en-GB" i="1" dirty="0">
                <a:ea typeface="+mn-lt"/>
                <a:cs typeface="+mn-lt"/>
              </a:rPr>
              <a:t>, D.H. (2018) Quality Control. 9th </a:t>
            </a:r>
            <a:r>
              <a:rPr lang="en-GB" i="1" dirty="0" err="1">
                <a:ea typeface="+mn-lt"/>
                <a:cs typeface="+mn-lt"/>
              </a:rPr>
              <a:t>edn</a:t>
            </a:r>
            <a:r>
              <a:rPr lang="en-GB" i="1" dirty="0">
                <a:ea typeface="+mn-lt"/>
                <a:cs typeface="+mn-lt"/>
              </a:rPr>
              <a:t>. Harlow: Pearson.</a:t>
            </a:r>
            <a:endParaRPr lang="en-GB" i="1" dirty="0"/>
          </a:p>
          <a:p>
            <a:r>
              <a:rPr lang="en-GB" i="1">
                <a:ea typeface="+mn-lt"/>
                <a:cs typeface="+mn-lt"/>
              </a:rPr>
              <a:t>Ishikawa, K. (1986) Guide to Quality Control. Tokyo: Asian Productivity Organization.</a:t>
            </a:r>
            <a:endParaRPr lang="en-GB" i="1" dirty="0"/>
          </a:p>
          <a:p>
            <a:r>
              <a:rPr lang="en-GB" i="1" dirty="0">
                <a:ea typeface="+mn-lt"/>
                <a:cs typeface="+mn-lt"/>
              </a:rPr>
              <a:t>Oakland, J.S. (2014) Total Quality Management and Operational Excellence. 4th </a:t>
            </a:r>
            <a:r>
              <a:rPr lang="en-GB" i="1" dirty="0" err="1">
                <a:ea typeface="+mn-lt"/>
                <a:cs typeface="+mn-lt"/>
              </a:rPr>
              <a:t>edn</a:t>
            </a:r>
            <a:r>
              <a:rPr lang="en-GB" i="1" dirty="0">
                <a:ea typeface="+mn-lt"/>
                <a:cs typeface="+mn-lt"/>
              </a:rPr>
              <a:t>. London: Routledge.</a:t>
            </a:r>
            <a:endParaRPr lang="en-GB" i="1" dirty="0"/>
          </a:p>
          <a:p>
            <a:r>
              <a:rPr lang="en-GB" i="1" dirty="0">
                <a:ea typeface="+mn-lt"/>
                <a:cs typeface="+mn-lt"/>
              </a:rPr>
              <a:t>Tague, N.R. (2005) The Quality Toolbox. 2nd </a:t>
            </a:r>
            <a:r>
              <a:rPr lang="en-GB" i="1" dirty="0" err="1">
                <a:ea typeface="+mn-lt"/>
                <a:cs typeface="+mn-lt"/>
              </a:rPr>
              <a:t>edn</a:t>
            </a:r>
            <a:r>
              <a:rPr lang="en-GB" i="1" dirty="0">
                <a:ea typeface="+mn-lt"/>
                <a:cs typeface="+mn-lt"/>
              </a:rPr>
              <a:t>. Milwaukee, WI: ASQ Quality Press.</a:t>
            </a:r>
            <a:endParaRPr lang="en-GB" i="1" dirty="0"/>
          </a:p>
          <a:p>
            <a:r>
              <a:rPr lang="en-GB" i="1" dirty="0" err="1">
                <a:highlight>
                  <a:srgbClr val="FFFFFF"/>
                </a:highlight>
              </a:rPr>
              <a:t>Makos.j</a:t>
            </a:r>
            <a:r>
              <a:rPr lang="en-GB" i="1" dirty="0">
                <a:highlight>
                  <a:srgbClr val="FFFFFF"/>
                </a:highlight>
              </a:rPr>
              <a:t> (2022) PESTEL framework</a:t>
            </a:r>
            <a:endParaRPr lang="en-GB" i="1" dirty="0"/>
          </a:p>
          <a:p>
            <a:r>
              <a:rPr lang="en-GB" i="1">
                <a:ea typeface="+mn-lt"/>
                <a:cs typeface="+mn-lt"/>
              </a:rPr>
              <a:t>Aguilar, F.J. (1967) Scanning the Business Environment. New York: Macmillan.</a:t>
            </a:r>
            <a:endParaRPr lang="en-GB" i="1" dirty="0"/>
          </a:p>
          <a:p>
            <a:r>
              <a:rPr lang="en-GB" i="1" dirty="0">
                <a:ea typeface="+mn-lt"/>
                <a:cs typeface="+mn-lt"/>
              </a:rPr>
              <a:t>Johnson, G., Scholes, K. and Whittington, R. (2017) Exploring Strategy. 11th </a:t>
            </a:r>
            <a:r>
              <a:rPr lang="en-GB" i="1" dirty="0" err="1">
                <a:ea typeface="+mn-lt"/>
                <a:cs typeface="+mn-lt"/>
              </a:rPr>
              <a:t>edn</a:t>
            </a:r>
            <a:r>
              <a:rPr lang="en-GB" i="1" dirty="0">
                <a:ea typeface="+mn-lt"/>
                <a:cs typeface="+mn-lt"/>
              </a:rPr>
              <a:t>. Harlow: Pearson Education.</a:t>
            </a:r>
            <a:endParaRPr lang="en-GB" i="1" dirty="0"/>
          </a:p>
          <a:p>
            <a:r>
              <a:rPr lang="en-GB" i="1" dirty="0">
                <a:ea typeface="+mn-lt"/>
                <a:cs typeface="+mn-lt"/>
              </a:rPr>
              <a:t>Yüksel, I. (2012) ‘Developing a multi-criteria decision making model for PESTEL analysis’, International Journal of Business and Management, 7(24), pp. 52–66.</a:t>
            </a:r>
            <a:endParaRPr lang="en-GB" i="1" dirty="0"/>
          </a:p>
          <a:p>
            <a:endParaRPr lang="en-GB" i="1" dirty="0"/>
          </a:p>
          <a:p>
            <a:endParaRPr lang="en-GB" i="1" dirty="0"/>
          </a:p>
        </p:txBody>
      </p:sp>
    </p:spTree>
    <p:extLst>
      <p:ext uri="{BB962C8B-B14F-4D97-AF65-F5344CB8AC3E}">
        <p14:creationId xmlns:p14="http://schemas.microsoft.com/office/powerpoint/2010/main" val="1015918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C4AE-E22C-CC22-1325-D04501919A9F}"/>
              </a:ext>
            </a:extLst>
          </p:cNvPr>
          <p:cNvSpPr>
            <a:spLocks noGrp="1"/>
          </p:cNvSpPr>
          <p:nvPr>
            <p:ph type="title"/>
          </p:nvPr>
        </p:nvSpPr>
        <p:spPr>
          <a:xfrm>
            <a:off x="838200" y="1747057"/>
            <a:ext cx="10515600" cy="3973190"/>
          </a:xfrm>
        </p:spPr>
        <p:txBody>
          <a:bodyPr/>
          <a:lstStyle/>
          <a:p>
            <a:pPr marL="571500" indent="-571500">
              <a:buFont typeface="Wingdings"/>
              <a:buChar char="v"/>
            </a:pPr>
            <a:r>
              <a:rPr lang="en-GB" dirty="0"/>
              <a:t>Thank you for </a:t>
            </a:r>
            <a:r>
              <a:rPr lang="en-GB"/>
              <a:t>listening</a:t>
            </a:r>
            <a:endParaRPr lang="en-GB" dirty="0"/>
          </a:p>
        </p:txBody>
      </p:sp>
    </p:spTree>
    <p:extLst>
      <p:ext uri="{BB962C8B-B14F-4D97-AF65-F5344CB8AC3E}">
        <p14:creationId xmlns:p14="http://schemas.microsoft.com/office/powerpoint/2010/main" val="3385029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Questions &amp; Answers on Collaboration ...">
            <a:extLst>
              <a:ext uri="{FF2B5EF4-FFF2-40B4-BE49-F238E27FC236}">
                <a16:creationId xmlns:a16="http://schemas.microsoft.com/office/drawing/2014/main" id="{779A0AF8-03F4-5EB6-0741-16182DF1FB17}"/>
              </a:ext>
            </a:extLst>
          </p:cNvPr>
          <p:cNvPicPr>
            <a:picLocks noGrp="1" noChangeAspect="1"/>
          </p:cNvPicPr>
          <p:nvPr>
            <p:ph idx="1"/>
          </p:nvPr>
        </p:nvPicPr>
        <p:blipFill>
          <a:blip r:embed="rId2"/>
          <a:srcRect r="-182"/>
          <a:stretch>
            <a:fillRect/>
          </a:stretch>
        </p:blipFill>
        <p:spPr>
          <a:xfrm>
            <a:off x="2625671" y="2061423"/>
            <a:ext cx="6565114" cy="2743200"/>
          </a:xfrm>
          <a:prstGeom prst="rect">
            <a:avLst/>
          </a:prstGeom>
        </p:spPr>
      </p:pic>
    </p:spTree>
    <p:extLst>
      <p:ext uri="{BB962C8B-B14F-4D97-AF65-F5344CB8AC3E}">
        <p14:creationId xmlns:p14="http://schemas.microsoft.com/office/powerpoint/2010/main" val="4390643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Basil bakery Presentation</vt:lpstr>
      <vt:lpstr>Overview of My presentation </vt:lpstr>
      <vt:lpstr>Overview Basil's bakery</vt:lpstr>
      <vt:lpstr>Insight of the problem that Basil's bakery are facing</vt:lpstr>
      <vt:lpstr>The critique of the PESTEL framework</vt:lpstr>
      <vt:lpstr>Basil's PESTEL framework </vt:lpstr>
      <vt:lpstr>PESTEL framework references lists</vt:lpstr>
      <vt:lpstr>A critique of the cause-and-effect model </vt:lpstr>
      <vt:lpstr> Basil's bakery Cause and effect framework </vt:lpstr>
      <vt:lpstr>Key findings on my presentation </vt:lpstr>
      <vt:lpstr>The references lists used on this presentation</vt:lpstr>
      <vt:lpstr>PowerPoint Presentation</vt:lpstr>
      <vt:lpstr>Thank you for listening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1471</cp:revision>
  <dcterms:created xsi:type="dcterms:W3CDTF">2026-06-01T17:44:38Z</dcterms:created>
  <dcterms:modified xsi:type="dcterms:W3CDTF">2026-06-14T21:51:59Z</dcterms:modified>
</cp:coreProperties>
</file>