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2" r:id="rId20"/>
    <p:sldId id="275" r:id="rId21"/>
    <p:sldId id="277" r:id="rId22"/>
    <p:sldId id="276" r:id="rId23"/>
    <p:sldId id="278" r:id="rId24"/>
    <p:sldId id="279" r:id="rId25"/>
    <p:sldId id="280" r:id="rId26"/>
    <p:sldId id="281" r:id="rId27"/>
    <p:sldId id="282" r:id="rId28"/>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1pPr>
    <a:lvl2pPr marL="0" marR="0" indent="4572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2pPr>
    <a:lvl3pPr marL="0" marR="0" indent="9144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3pPr>
    <a:lvl4pPr marL="0" marR="0" indent="13716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4pPr>
    <a:lvl5pPr marL="0" marR="0" indent="18288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5pPr>
    <a:lvl6pPr marL="0" marR="0" indent="22860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6pPr>
    <a:lvl7pPr marL="0" marR="0" indent="27432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7pPr>
    <a:lvl8pPr marL="0" marR="0" indent="32004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8pPr>
    <a:lvl9pPr marL="0" marR="0" indent="365760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Founders Grotesk"/>
          <a:ea typeface="Founders Grotesk"/>
          <a:cs typeface="Founders Grotesk"/>
        </a:font>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wholeTbl>
    <a:band2H>
      <a:tcTxStyle/>
      <a:tcStyle>
        <a:tcBdr/>
        <a:fill>
          <a:solidFill>
            <a:srgbClr val="E3E5E8"/>
          </a:solidFill>
        </a:fill>
      </a:tcStyle>
    </a:band2H>
    <a:firstCol>
      <a:tcTxStyle b="on" i="off">
        <a:fontRef idx="minor">
          <a:srgbClr val="53585F"/>
        </a:fontRef>
        <a:srgbClr val="53585F"/>
      </a:tcTxStyle>
      <a:tcStyle>
        <a:tcBdr>
          <a:left>
            <a:ln w="12700" cap="flat">
              <a:solidFill>
                <a:srgbClr val="53585F"/>
              </a:solidFill>
              <a:prstDash val="solid"/>
              <a:miter lim="400000"/>
            </a:ln>
          </a:left>
          <a:right>
            <a:ln w="38100" cap="flat">
              <a:solidFill>
                <a:srgbClr val="53585F"/>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firstCol>
    <a:lastRow>
      <a:tcTxStyle b="on" i="off">
        <a:fontRef idx="minor">
          <a:srgbClr val="53585F"/>
        </a:fontRef>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381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lastRow>
    <a:firstRow>
      <a:tcTxStyle b="on" i="off">
        <a:fontRef idx="minor">
          <a:srgbClr val="53585F"/>
        </a:fontRef>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12700" cap="flat">
              <a:solidFill>
                <a:srgbClr val="53585F"/>
              </a:solidFill>
              <a:prstDash val="solid"/>
              <a:miter lim="400000"/>
            </a:ln>
          </a:top>
          <a:bottom>
            <a:ln w="381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firstRow>
  </a:tblStyle>
  <a:tblStyle styleId="{C7B018BB-80A7-4F77-B60F-C8B233D01FF8}" styleName="">
    <a:tblBg/>
    <a:wholeTbl>
      <a:tcTxStyle b="off" i="off">
        <a:font>
          <a:latin typeface="Founders Grotesk"/>
          <a:ea typeface="Founders Grotesk"/>
          <a:cs typeface="Founders Grotesk"/>
        </a:font>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wholeTbl>
    <a:band2H>
      <a:tcTxStyle/>
      <a:tcStyle>
        <a:tcBdr/>
        <a:fill>
          <a:solidFill>
            <a:srgbClr val="E3E5E8"/>
          </a:solidFill>
        </a:fill>
      </a:tcStyle>
    </a:band2H>
    <a:firstCol>
      <a:tcTxStyle b="on" i="off">
        <a:fontRef idx="minor">
          <a:srgbClr val="3A39E5"/>
        </a:fontRef>
        <a:srgbClr val="3A39E5"/>
      </a:tcTxStyle>
      <a:tcStyle>
        <a:tcBdr>
          <a:left>
            <a:ln w="12700" cap="flat">
              <a:solidFill>
                <a:srgbClr val="525760"/>
              </a:solidFill>
              <a:prstDash val="solid"/>
              <a:miter lim="400000"/>
            </a:ln>
          </a:left>
          <a:right>
            <a:ln w="38100" cap="flat">
              <a:solidFill>
                <a:schemeClr val="accent1"/>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firstCol>
    <a:lastRow>
      <a:tcTxStyle b="off" i="off">
        <a:font>
          <a:latin typeface="Founders Grotesk"/>
          <a:ea typeface="Founders Grotesk"/>
          <a:cs typeface="Founders Grotesk"/>
        </a:font>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38100" cap="flat">
              <a:solidFill>
                <a:schemeClr val="accent1"/>
              </a:solidFill>
              <a:prstDash val="solid"/>
              <a:miter lim="400000"/>
            </a:ln>
          </a:top>
          <a:bottom>
            <a:ln w="12700" cap="flat">
              <a:solidFill>
                <a:srgbClr val="525760"/>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525760"/>
              </a:solidFill>
              <a:prstDash val="solid"/>
              <a:miter lim="400000"/>
            </a:ln>
          </a:top>
          <a:bottom>
            <a:ln w="12700" cap="flat">
              <a:solidFill>
                <a:srgbClr val="53585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chemeClr val="accent1"/>
          </a:solidFill>
        </a:fill>
      </a:tcStyle>
    </a:firstRow>
  </a:tblStyle>
  <a:tblStyle styleId="{EEE7283C-3CF3-47DC-8721-378D4A62B228}" styleName="">
    <a:tblBg/>
    <a:wholeTbl>
      <a:tcTxStyle b="off" i="off">
        <a:font>
          <a:latin typeface="Founders Grotesk"/>
          <a:ea typeface="Founders Grotesk"/>
          <a:cs typeface="Founders Grotesk"/>
        </a:font>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wholeTbl>
    <a:band2H>
      <a:tcTxStyle/>
      <a:tcStyle>
        <a:tcBdr/>
        <a:fill>
          <a:solidFill>
            <a:srgbClr val="EAEAEA"/>
          </a:solidFill>
        </a:fill>
      </a:tcStyle>
    </a:band2H>
    <a:firstCol>
      <a:tcTxStyle b="off" i="off">
        <a:font>
          <a:latin typeface="Founders Grotesk Medium"/>
          <a:ea typeface="Founders Grotesk Medium"/>
          <a:cs typeface="Founders Grotesk Medium"/>
        </a:font>
        <a:srgbClr val="53575F"/>
      </a:tcTxStyle>
      <a:tcStyle>
        <a:tcBdr>
          <a:left>
            <a:ln w="12700" cap="flat">
              <a:solidFill>
                <a:srgbClr val="606060"/>
              </a:solidFill>
              <a:prstDash val="solid"/>
              <a:miter lim="400000"/>
            </a:ln>
          </a:left>
          <a:right>
            <a:ln w="12700" cap="flat">
              <a:solidFill>
                <a:srgbClr val="53585F"/>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solidFill>
            <a:schemeClr val="accent4"/>
          </a:solidFill>
        </a:fill>
      </a:tcStyle>
    </a:firstCol>
    <a:lastRow>
      <a:tcTxStyle b="off" i="off">
        <a:font>
          <a:latin typeface="Founders Grotesk"/>
          <a:ea typeface="Founders Grotesk"/>
          <a:cs typeface="Founders Grotesk"/>
        </a:font>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38100" cap="flat">
              <a:solidFill>
                <a:srgbClr val="53585F"/>
              </a:solidFill>
              <a:prstDash val="solid"/>
              <a:miter lim="400000"/>
            </a:ln>
          </a:top>
          <a:bottom>
            <a:ln w="12700" cap="flat">
              <a:solidFill>
                <a:srgbClr val="606060"/>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lastRow>
    <a:firstRow>
      <a:tcTxStyle b="off" i="off">
        <a:font>
          <a:latin typeface="Founders Grotesk Medium"/>
          <a:ea typeface="Founders Grotesk Medium"/>
          <a:cs typeface="Founders Grotesk Medium"/>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606060"/>
              </a:solidFill>
              <a:prstDash val="solid"/>
              <a:miter lim="400000"/>
            </a:ln>
          </a:top>
          <a:bottom>
            <a:ln w="12700" cap="flat">
              <a:solidFill>
                <a:srgbClr val="54585E"/>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chemeClr val="accent2">
              <a:hueOff val="45357"/>
              <a:satOff val="2412"/>
              <a:lumOff val="-28753"/>
            </a:schemeClr>
          </a:solidFill>
        </a:fill>
      </a:tcStyle>
    </a:firstRow>
  </a:tblStyle>
  <a:tblStyle styleId="{CF821DB8-F4EB-4A41-A1BA-3FCAFE7338EE}" styleName="">
    <a:tblBg/>
    <a:wholeTbl>
      <a:tcTxStyle b="off" i="off">
        <a:font>
          <a:latin typeface="Founders Grotesk"/>
          <a:ea typeface="Founders Grotesk"/>
          <a:cs typeface="Founders Grotesk"/>
        </a:font>
        <a:srgbClr val="53585F"/>
      </a:tcTxStyle>
      <a:tcStyle>
        <a:tcBdr>
          <a:left>
            <a:ln w="12700" cap="flat">
              <a:solidFill>
                <a:srgbClr val="545A62"/>
              </a:solidFill>
              <a:prstDash val="solid"/>
              <a:miter lim="400000"/>
            </a:ln>
          </a:left>
          <a:right>
            <a:ln w="12700" cap="flat">
              <a:solidFill>
                <a:srgbClr val="545A62"/>
              </a:solidFill>
              <a:prstDash val="solid"/>
              <a:miter lim="400000"/>
            </a:ln>
          </a:right>
          <a:top>
            <a:ln w="12700" cap="flat">
              <a:solidFill>
                <a:srgbClr val="545A62"/>
              </a:solidFill>
              <a:prstDash val="solid"/>
              <a:miter lim="400000"/>
            </a:ln>
          </a:top>
          <a:bottom>
            <a:ln w="12700" cap="flat">
              <a:solidFill>
                <a:srgbClr val="545A62"/>
              </a:solidFill>
              <a:prstDash val="solid"/>
              <a:miter lim="400000"/>
            </a:ln>
          </a:bottom>
          <a:insideH>
            <a:ln w="12700" cap="flat">
              <a:solidFill>
                <a:srgbClr val="545A62"/>
              </a:solidFill>
              <a:prstDash val="solid"/>
              <a:miter lim="400000"/>
            </a:ln>
          </a:insideH>
          <a:insideV>
            <a:ln w="12700" cap="flat">
              <a:solidFill>
                <a:srgbClr val="545A62"/>
              </a:solidFill>
              <a:prstDash val="solid"/>
              <a:miter lim="400000"/>
            </a:ln>
          </a:insideV>
        </a:tcBdr>
        <a:fill>
          <a:noFill/>
        </a:fill>
      </a:tcStyle>
    </a:wholeTbl>
    <a:band2H>
      <a:tcTxStyle/>
      <a:tcStyle>
        <a:tcBdr/>
        <a:fill>
          <a:solidFill>
            <a:srgbClr val="E9FAFF"/>
          </a:solidFill>
        </a:fill>
      </a:tcStyle>
    </a:band2H>
    <a:firstCol>
      <a:tcTxStyle b="off" i="off">
        <a:font>
          <a:latin typeface="Founders Grotesk Medium"/>
          <a:ea typeface="Founders Grotesk Medium"/>
          <a:cs typeface="Founders Grotesk Medium"/>
        </a:font>
        <a:srgbClr val="53575F"/>
      </a:tcTxStyle>
      <a:tcStyle>
        <a:tcBdr>
          <a:left>
            <a:ln w="12700" cap="flat">
              <a:solidFill>
                <a:srgbClr val="5D5D5D"/>
              </a:solidFill>
              <a:prstDash val="solid"/>
              <a:miter lim="400000"/>
            </a:ln>
          </a:left>
          <a:right>
            <a:ln w="38100" cap="flat">
              <a:solidFill>
                <a:srgbClr val="545A62"/>
              </a:solidFill>
              <a:prstDash val="solid"/>
              <a:miter lim="400000"/>
            </a:ln>
          </a:right>
          <a:top>
            <a:ln w="12700" cap="flat">
              <a:solidFill>
                <a:srgbClr val="555A61"/>
              </a:solidFill>
              <a:prstDash val="solid"/>
              <a:miter lim="400000"/>
            </a:ln>
          </a:top>
          <a:bottom>
            <a:ln w="12700" cap="flat">
              <a:solidFill>
                <a:srgbClr val="555A61"/>
              </a:solidFill>
              <a:prstDash val="solid"/>
              <a:miter lim="400000"/>
            </a:ln>
          </a:bottom>
          <a:insideH>
            <a:ln w="12700" cap="flat">
              <a:solidFill>
                <a:srgbClr val="555A61"/>
              </a:solidFill>
              <a:prstDash val="solid"/>
              <a:miter lim="400000"/>
            </a:ln>
          </a:insideH>
          <a:insideV>
            <a:ln w="12700" cap="flat">
              <a:solidFill>
                <a:srgbClr val="5D5D5D"/>
              </a:solidFill>
              <a:prstDash val="solid"/>
              <a:miter lim="400000"/>
            </a:ln>
          </a:insideV>
        </a:tcBdr>
        <a:fill>
          <a:solidFill>
            <a:schemeClr val="accent2">
              <a:hueOff val="-527787"/>
              <a:satOff val="-26837"/>
              <a:lumOff val="15324"/>
            </a:schemeClr>
          </a:solidFill>
        </a:fill>
      </a:tcStyle>
    </a:firstCol>
    <a:lastRow>
      <a:tcTxStyle b="off" i="off">
        <a:font>
          <a:latin typeface="Founders Grotesk"/>
          <a:ea typeface="Founders Grotesk"/>
          <a:cs typeface="Founders Grotesk"/>
        </a:font>
        <a:srgbClr val="53585F"/>
      </a:tcTxStyle>
      <a:tcStyle>
        <a:tcBdr>
          <a:left>
            <a:ln w="12700" cap="flat">
              <a:solidFill>
                <a:srgbClr val="545A62"/>
              </a:solidFill>
              <a:prstDash val="solid"/>
              <a:miter lim="400000"/>
            </a:ln>
          </a:left>
          <a:right>
            <a:ln w="12700" cap="flat">
              <a:solidFill>
                <a:srgbClr val="545A62"/>
              </a:solidFill>
              <a:prstDash val="solid"/>
              <a:miter lim="400000"/>
            </a:ln>
          </a:right>
          <a:top>
            <a:ln w="38100" cap="flat">
              <a:solidFill>
                <a:srgbClr val="545A62"/>
              </a:solidFill>
              <a:prstDash val="solid"/>
              <a:miter lim="400000"/>
            </a:ln>
          </a:top>
          <a:bottom>
            <a:ln w="12700" cap="flat">
              <a:solidFill>
                <a:srgbClr val="5D5D5D"/>
              </a:solidFill>
              <a:prstDash val="solid"/>
              <a:miter lim="400000"/>
            </a:ln>
          </a:bottom>
          <a:insideH>
            <a:ln w="12700" cap="flat">
              <a:solidFill>
                <a:srgbClr val="545A62"/>
              </a:solidFill>
              <a:prstDash val="solid"/>
              <a:miter lim="400000"/>
            </a:ln>
          </a:insideH>
          <a:insideV>
            <a:ln w="12700" cap="flat">
              <a:solidFill>
                <a:srgbClr val="545A62"/>
              </a:solidFill>
              <a:prstDash val="solid"/>
              <a:miter lim="400000"/>
            </a:ln>
          </a:insideV>
        </a:tcBdr>
        <a:fill>
          <a:noFill/>
        </a:fill>
      </a:tcStyle>
    </a:lastRow>
    <a:firstRow>
      <a:tcTxStyle b="off" i="off">
        <a:font>
          <a:latin typeface="Founders Grotesk Medium"/>
          <a:ea typeface="Founders Grotesk Medium"/>
          <a:cs typeface="Founders Grotesk Medium"/>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38100" cap="flat">
              <a:solidFill>
                <a:srgbClr val="545A62"/>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chemeClr val="accent1">
              <a:hueOff val="-1238625"/>
              <a:satOff val="-6134"/>
              <a:lumOff val="8689"/>
            </a:schemeClr>
          </a:solidFill>
        </a:fill>
      </a:tcStyle>
    </a:firstRow>
  </a:tblStyle>
  <a:tblStyle styleId="{33BA23B1-9221-436E-865A-0063620EA4FD}" styleName="">
    <a:tblBg/>
    <a:wholeTbl>
      <a:tcTxStyle b="off" i="off">
        <a:font>
          <a:latin typeface="Founders Grotesk"/>
          <a:ea typeface="Founders Grotesk"/>
          <a:cs typeface="Founders Grotesk"/>
        </a:font>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wholeTbl>
    <a:band2H>
      <a:tcTxStyle/>
      <a:tcStyle>
        <a:tcBdr/>
        <a:fill>
          <a:solidFill>
            <a:srgbClr val="F6F4E4"/>
          </a:solidFill>
        </a:fill>
      </a:tcStyle>
    </a:band2H>
    <a:firstCol>
      <a:tcTxStyle b="off" i="off">
        <a:font>
          <a:latin typeface="Founders Grotesk Medium"/>
          <a:ea typeface="Founders Grotesk Medium"/>
          <a:cs typeface="Founders Grotesk Medium"/>
        </a:font>
        <a:srgbClr val="53575F"/>
      </a:tcTxStyle>
      <a:tcStyle>
        <a:tcBdr>
          <a:left>
            <a:ln w="12700" cap="flat">
              <a:solidFill>
                <a:srgbClr val="53585F"/>
              </a:solidFill>
              <a:prstDash val="solid"/>
              <a:miter lim="400000"/>
            </a:ln>
          </a:left>
          <a:right>
            <a:ln w="38100" cap="flat">
              <a:solidFill>
                <a:srgbClr val="53585F"/>
              </a:solidFill>
              <a:prstDash val="solid"/>
              <a:miter lim="400000"/>
            </a:ln>
          </a:right>
          <a:top>
            <a:ln w="12700" cap="flat">
              <a:solidFill>
                <a:srgbClr val="53585F"/>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solidFill>
            <a:schemeClr val="accent5">
              <a:hueOff val="503731"/>
              <a:lumOff val="7092"/>
            </a:schemeClr>
          </a:solidFill>
        </a:fill>
      </a:tcStyle>
    </a:firstCol>
    <a:lastRow>
      <a:tcTxStyle b="off" i="off">
        <a:font>
          <a:latin typeface="Founders Grotesk"/>
          <a:ea typeface="Founders Grotesk"/>
          <a:cs typeface="Founders Grotesk"/>
        </a:font>
        <a:srgbClr val="53585F"/>
      </a:tcTxStyle>
      <a:tcStyle>
        <a:tcBdr>
          <a:left>
            <a:ln w="12700" cap="flat">
              <a:solidFill>
                <a:srgbClr val="53585F"/>
              </a:solidFill>
              <a:prstDash val="solid"/>
              <a:miter lim="400000"/>
            </a:ln>
          </a:left>
          <a:right>
            <a:ln w="12700" cap="flat">
              <a:solidFill>
                <a:srgbClr val="53585F"/>
              </a:solidFill>
              <a:prstDash val="solid"/>
              <a:miter lim="400000"/>
            </a:ln>
          </a:right>
          <a:top>
            <a:ln w="38100" cap="flat">
              <a:solidFill>
                <a:srgbClr val="54585E"/>
              </a:solidFill>
              <a:prstDash val="solid"/>
              <a:miter lim="400000"/>
            </a:ln>
          </a:top>
          <a:bottom>
            <a:ln w="12700" cap="flat">
              <a:solidFill>
                <a:srgbClr val="53585F"/>
              </a:solidFill>
              <a:prstDash val="solid"/>
              <a:miter lim="400000"/>
            </a:ln>
          </a:bottom>
          <a:insideH>
            <a:ln w="12700" cap="flat">
              <a:solidFill>
                <a:srgbClr val="53585F"/>
              </a:solidFill>
              <a:prstDash val="solid"/>
              <a:miter lim="400000"/>
            </a:ln>
          </a:insideH>
          <a:insideV>
            <a:ln w="12700" cap="flat">
              <a:solidFill>
                <a:srgbClr val="53585F"/>
              </a:solidFill>
              <a:prstDash val="solid"/>
              <a:miter lim="400000"/>
            </a:ln>
          </a:insideV>
        </a:tcBdr>
        <a:fill>
          <a:noFill/>
        </a:fill>
      </a:tcStyle>
    </a:lastRow>
    <a:firstRow>
      <a:tcTxStyle b="off" i="off">
        <a:font>
          <a:latin typeface="Founders Grotesk Medium"/>
          <a:ea typeface="Founders Grotesk Medium"/>
          <a:cs typeface="Founders Grotesk Medium"/>
        </a:font>
        <a:srgbClr val="53575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53585F"/>
              </a:solidFill>
              <a:prstDash val="solid"/>
              <a:miter lim="400000"/>
            </a:ln>
          </a:top>
          <a:bottom>
            <a:ln w="38100" cap="flat">
              <a:solidFill>
                <a:srgbClr val="53585F"/>
              </a:solidFill>
              <a:prstDash val="solid"/>
              <a:miter lim="400000"/>
            </a:ln>
          </a:bottom>
          <a:insideH>
            <a:ln w="12700" cap="flat">
              <a:solidFill>
                <a:srgbClr val="54585E"/>
              </a:solidFill>
              <a:prstDash val="solid"/>
              <a:miter lim="400000"/>
            </a:ln>
          </a:insideH>
          <a:insideV>
            <a:ln w="12700" cap="flat">
              <a:solidFill>
                <a:srgbClr val="606060"/>
              </a:solidFill>
              <a:prstDash val="solid"/>
              <a:miter lim="400000"/>
            </a:ln>
          </a:insideV>
        </a:tcBdr>
        <a:fill>
          <a:solidFill>
            <a:schemeClr val="accent5"/>
          </a:solidFill>
        </a:fill>
      </a:tcStyle>
    </a:firstRow>
  </a:tblStyle>
  <a:tblStyle styleId="{2708684C-4D16-4618-839F-0558EEFCDFE6}" styleName="">
    <a:tblBg/>
    <a:wholeTbl>
      <a:tcTxStyle b="off" i="off">
        <a:font>
          <a:latin typeface="Founders Grotesk"/>
          <a:ea typeface="Founders Grotesk"/>
          <a:cs typeface="Founders Grotesk"/>
        </a:font>
        <a:srgbClr val="53585F"/>
      </a:tcTxStyle>
      <a:tcStyle>
        <a:tcBdr>
          <a:left>
            <a:ln w="12700" cap="flat">
              <a:solidFill>
                <a:srgbClr val="A8A8A8"/>
              </a:solidFill>
              <a:prstDash val="solid"/>
              <a:miter lim="400000"/>
            </a:ln>
          </a:left>
          <a:right>
            <a:ln w="12700" cap="flat">
              <a:solidFill>
                <a:srgbClr val="A8A8A8"/>
              </a:solidFill>
              <a:prstDash val="solid"/>
              <a:miter lim="400000"/>
            </a:ln>
          </a:right>
          <a:top>
            <a:ln w="12700" cap="flat">
              <a:solidFill>
                <a:srgbClr val="A8A8A8"/>
              </a:solidFill>
              <a:prstDash val="solid"/>
              <a:miter lim="400000"/>
            </a:ln>
          </a:top>
          <a:bottom>
            <a:ln w="12700" cap="flat">
              <a:solidFill>
                <a:srgbClr val="A8A8A8"/>
              </a:solidFill>
              <a:prstDash val="solid"/>
              <a:miter lim="400000"/>
            </a:ln>
          </a:bottom>
          <a:insideH>
            <a:ln w="12700" cap="flat">
              <a:solidFill>
                <a:srgbClr val="A8A8A8"/>
              </a:solidFill>
              <a:prstDash val="solid"/>
              <a:miter lim="400000"/>
            </a:ln>
          </a:insideH>
          <a:insideV>
            <a:ln w="12700" cap="flat">
              <a:solidFill>
                <a:srgbClr val="A8A8A8"/>
              </a:solidFill>
              <a:prstDash val="solid"/>
              <a:miter lim="400000"/>
            </a:ln>
          </a:insideV>
        </a:tcBdr>
        <a:fill>
          <a:noFill/>
        </a:fill>
      </a:tcStyle>
    </a:wholeTbl>
    <a:band2H>
      <a:tcTxStyle/>
      <a:tcStyle>
        <a:tcBdr/>
        <a:fill>
          <a:solidFill>
            <a:srgbClr val="DCDEE0"/>
          </a:solidFill>
        </a:fill>
      </a:tcStyle>
    </a:band2H>
    <a:firstCol>
      <a:tcTxStyle b="on" i="off">
        <a:fontRef idx="minor">
          <a:srgbClr val="FFFFFF"/>
        </a:fontRef>
        <a:srgbClr val="FFFFFF"/>
      </a:tcTxStyle>
      <a:tcStyle>
        <a:tcBdr>
          <a:left>
            <a:ln w="12700" cap="flat">
              <a:solidFill>
                <a:srgbClr val="A6AAA9"/>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656667"/>
          </a:solidFill>
        </a:fill>
      </a:tcStyle>
    </a:firstCol>
    <a:la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38100" cap="flat">
              <a:solidFill>
                <a:srgbClr val="656667"/>
              </a:solidFill>
              <a:prstDash val="solid"/>
              <a:miter lim="400000"/>
            </a:ln>
          </a:top>
          <a:bottom>
            <a:ln w="12700" cap="flat">
              <a:solidFill>
                <a:srgbClr val="A6AAA9"/>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EBEBE"/>
          </a:solidFill>
        </a:fill>
      </a:tcStyle>
    </a:lastRow>
    <a:firstRow>
      <a:tcTxStyle b="on"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A6AAA9"/>
              </a:solidFill>
              <a:prstDash val="solid"/>
              <a:miter lim="400000"/>
            </a:ln>
          </a:top>
          <a:bottom>
            <a:ln w="38100" cap="flat">
              <a:solidFill>
                <a:srgbClr val="656667"/>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A8A8A9"/>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48" d="100"/>
          <a:sy n="48" d="100"/>
        </p:scale>
        <p:origin x="108"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9" name="Shape 169"/>
          <p:cNvSpPr>
            <a:spLocks noGrp="1" noRot="1" noChangeAspect="1"/>
          </p:cNvSpPr>
          <p:nvPr>
            <p:ph type="sldImg"/>
          </p:nvPr>
        </p:nvSpPr>
        <p:spPr>
          <a:xfrm>
            <a:off x="1143000" y="685800"/>
            <a:ext cx="4572000" cy="3429000"/>
          </a:xfrm>
          <a:prstGeom prst="rect">
            <a:avLst/>
          </a:prstGeom>
        </p:spPr>
        <p:txBody>
          <a:bodyPr/>
          <a:lstStyle/>
          <a:p>
            <a:endParaRPr/>
          </a:p>
        </p:txBody>
      </p:sp>
      <p:sp>
        <p:nvSpPr>
          <p:cNvPr id="170" name="Shape 17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p:spTree>
      <p:nvGrpSpPr>
        <p:cNvPr id="1" name=""/>
        <p:cNvGrpSpPr/>
        <p:nvPr/>
      </p:nvGrpSpPr>
      <p:grpSpPr>
        <a:xfrm>
          <a:off x="0" y="0"/>
          <a:ext cx="0" cy="0"/>
          <a:chOff x="0" y="0"/>
          <a:chExt cx="0" cy="0"/>
        </a:xfrm>
      </p:grpSpPr>
      <p:sp>
        <p:nvSpPr>
          <p:cNvPr id="12" name="Line"/>
          <p:cNvSpPr/>
          <p:nvPr/>
        </p:nvSpPr>
        <p:spPr>
          <a:xfrm>
            <a:off x="635000" y="12192000"/>
            <a:ext cx="23114000" cy="0"/>
          </a:xfrm>
          <a:prstGeom prst="line">
            <a:avLst/>
          </a:prstGeom>
          <a:ln w="381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3" name="Author and Date"/>
          <p:cNvSpPr txBox="1">
            <a:spLocks noGrp="1"/>
          </p:cNvSpPr>
          <p:nvPr>
            <p:ph type="body" sz="quarter" idx="21" hasCustomPrompt="1"/>
          </p:nvPr>
        </p:nvSpPr>
        <p:spPr>
          <a:xfrm>
            <a:off x="571500" y="12269258"/>
            <a:ext cx="23235147" cy="555245"/>
          </a:xfrm>
          <a:prstGeom prst="rect">
            <a:avLst/>
          </a:prstGeom>
        </p:spPr>
        <p:txBody>
          <a:bodyPr/>
          <a:lstStyle>
            <a:lvl1pPr defTabSz="825500">
              <a:lnSpc>
                <a:spcPct val="100000"/>
              </a:lnSpc>
              <a:tabLst/>
              <a:defRPr sz="2800" b="1" cap="all" spc="168">
                <a:solidFill>
                  <a:schemeClr val="accent4"/>
                </a:solidFill>
                <a:latin typeface="Founders Grotesk Condensed"/>
                <a:ea typeface="Founders Grotesk Condensed"/>
                <a:cs typeface="Founders Grotesk Condensed"/>
                <a:sym typeface="Founders Grotesk Condensed"/>
              </a:defRPr>
            </a:lvl1pPr>
          </a:lstStyle>
          <a:p>
            <a:r>
              <a:t>Author and Date </a:t>
            </a:r>
          </a:p>
        </p:txBody>
      </p:sp>
      <p:sp>
        <p:nvSpPr>
          <p:cNvPr id="14" name="Line"/>
          <p:cNvSpPr/>
          <p:nvPr/>
        </p:nvSpPr>
        <p:spPr>
          <a:xfrm>
            <a:off x="634956" y="9475085"/>
            <a:ext cx="23114088"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5" name="Presentation Title"/>
          <p:cNvSpPr txBox="1">
            <a:spLocks noGrp="1"/>
          </p:cNvSpPr>
          <p:nvPr>
            <p:ph type="title" hasCustomPrompt="1"/>
          </p:nvPr>
        </p:nvSpPr>
        <p:spPr>
          <a:xfrm>
            <a:off x="571500" y="9525885"/>
            <a:ext cx="23235147" cy="2647065"/>
          </a:xfrm>
          <a:prstGeom prst="rect">
            <a:avLst/>
          </a:prstGeom>
        </p:spPr>
        <p:txBody>
          <a:bodyPr/>
          <a:lstStyle>
            <a:lvl1pPr>
              <a:lnSpc>
                <a:spcPct val="70000"/>
              </a:lnSpc>
              <a:defRPr sz="15000" spc="-300">
                <a:solidFill>
                  <a:srgbClr val="FFFFFF"/>
                </a:solidFill>
                <a:latin typeface="+mn-lt"/>
                <a:ea typeface="+mn-ea"/>
                <a:cs typeface="+mn-cs"/>
                <a:sym typeface="Founders Grotesk Semibold"/>
              </a:defRPr>
            </a:lvl1pPr>
          </a:lstStyle>
          <a:p>
            <a:r>
              <a:t>Presentation Title</a:t>
            </a:r>
          </a:p>
        </p:txBody>
      </p:sp>
      <p:sp>
        <p:nvSpPr>
          <p:cNvPr id="16" name="Body Level One…"/>
          <p:cNvSpPr txBox="1">
            <a:spLocks noGrp="1"/>
          </p:cNvSpPr>
          <p:nvPr>
            <p:ph type="body" sz="quarter" idx="1" hasCustomPrompt="1"/>
          </p:nvPr>
        </p:nvSpPr>
        <p:spPr>
          <a:xfrm>
            <a:off x="571500" y="847716"/>
            <a:ext cx="23235147" cy="2324101"/>
          </a:xfrm>
          <a:prstGeom prst="rect">
            <a:avLst/>
          </a:prstGeom>
        </p:spPr>
        <p:txBody>
          <a:bodyPr/>
          <a:lstStyle>
            <a:lvl1pPr defTabSz="825500">
              <a:lnSpc>
                <a:spcPct val="80000"/>
              </a:lnSpc>
              <a:tabLst/>
              <a:defRPr spc="-79">
                <a:solidFill>
                  <a:schemeClr val="accent4"/>
                </a:solidFill>
                <a:latin typeface="Founders Grotesk"/>
                <a:ea typeface="Founders Grotesk"/>
                <a:cs typeface="Founders Grotesk"/>
                <a:sym typeface="Founders Grotesk"/>
              </a:defRPr>
            </a:lvl1pPr>
            <a:lvl2pPr defTabSz="825500">
              <a:lnSpc>
                <a:spcPct val="80000"/>
              </a:lnSpc>
              <a:tabLst/>
              <a:defRPr spc="-79">
                <a:solidFill>
                  <a:schemeClr val="accent4"/>
                </a:solidFill>
                <a:latin typeface="Founders Grotesk"/>
                <a:ea typeface="Founders Grotesk"/>
                <a:cs typeface="Founders Grotesk"/>
                <a:sym typeface="Founders Grotesk"/>
              </a:defRPr>
            </a:lvl2pPr>
            <a:lvl3pPr defTabSz="825500">
              <a:lnSpc>
                <a:spcPct val="80000"/>
              </a:lnSpc>
              <a:tabLst/>
              <a:defRPr spc="-79">
                <a:solidFill>
                  <a:schemeClr val="accent4"/>
                </a:solidFill>
                <a:latin typeface="Founders Grotesk"/>
                <a:ea typeface="Founders Grotesk"/>
                <a:cs typeface="Founders Grotesk"/>
                <a:sym typeface="Founders Grotesk"/>
              </a:defRPr>
            </a:lvl3pPr>
            <a:lvl4pPr defTabSz="825500">
              <a:lnSpc>
                <a:spcPct val="80000"/>
              </a:lnSpc>
              <a:tabLst/>
              <a:defRPr spc="-79">
                <a:solidFill>
                  <a:schemeClr val="accent4"/>
                </a:solidFill>
                <a:latin typeface="Founders Grotesk"/>
                <a:ea typeface="Founders Grotesk"/>
                <a:cs typeface="Founders Grotesk"/>
                <a:sym typeface="Founders Grotesk"/>
              </a:defRPr>
            </a:lvl4pPr>
            <a:lvl5pPr defTabSz="825500">
              <a:lnSpc>
                <a:spcPct val="80000"/>
              </a:lnSpc>
              <a:tabLst/>
              <a:defRPr spc="-79">
                <a:solidFill>
                  <a:schemeClr val="accent4"/>
                </a:solidFill>
                <a:latin typeface="Founders Grotesk"/>
                <a:ea typeface="Founders Grotesk"/>
                <a:cs typeface="Founders Grotesk"/>
                <a:sym typeface="Founders Grotesk"/>
              </a:defRPr>
            </a:lvl5pPr>
          </a:lstStyle>
          <a:p>
            <a:r>
              <a:t>Presentation Subtitle</a:t>
            </a:r>
          </a:p>
          <a:p>
            <a:pPr lvl="1"/>
            <a:endParaRPr/>
          </a:p>
          <a:p>
            <a:pPr lvl="2"/>
            <a:endParaRPr/>
          </a:p>
          <a:p>
            <a:pPr lvl="3"/>
            <a:endParaRPr/>
          </a:p>
          <a:p>
            <a:pPr lvl="4"/>
            <a:endParaRPr/>
          </a:p>
        </p:txBody>
      </p:sp>
      <p:sp>
        <p:nvSpPr>
          <p:cNvPr id="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Title &amp; Photo">
    <p:spTree>
      <p:nvGrpSpPr>
        <p:cNvPr id="1" name=""/>
        <p:cNvGrpSpPr/>
        <p:nvPr/>
      </p:nvGrpSpPr>
      <p:grpSpPr>
        <a:xfrm>
          <a:off x="0" y="0"/>
          <a:ext cx="0" cy="0"/>
          <a:chOff x="0" y="0"/>
          <a:chExt cx="0" cy="0"/>
        </a:xfrm>
      </p:grpSpPr>
      <p:sp>
        <p:nvSpPr>
          <p:cNvPr id="24" name="1054398042_3378x2084.jpg"/>
          <p:cNvSpPr>
            <a:spLocks noGrp="1"/>
          </p:cNvSpPr>
          <p:nvPr>
            <p:ph type="pic" idx="21"/>
          </p:nvPr>
        </p:nvSpPr>
        <p:spPr>
          <a:xfrm>
            <a:off x="0" y="-3898900"/>
            <a:ext cx="28587700" cy="17636699"/>
          </a:xfrm>
          <a:prstGeom prst="rect">
            <a:avLst/>
          </a:prstGeom>
        </p:spPr>
        <p:txBody>
          <a:bodyPr lIns="91439" tIns="45719" rIns="91439" bIns="45719">
            <a:noAutofit/>
          </a:bodyPr>
          <a:lstStyle/>
          <a:p>
            <a:endParaRPr/>
          </a:p>
        </p:txBody>
      </p:sp>
      <p:sp>
        <p:nvSpPr>
          <p:cNvPr id="25" name="Author and Date"/>
          <p:cNvSpPr txBox="1">
            <a:spLocks noGrp="1"/>
          </p:cNvSpPr>
          <p:nvPr>
            <p:ph type="body" sz="quarter" idx="22" hasCustomPrompt="1"/>
          </p:nvPr>
        </p:nvSpPr>
        <p:spPr>
          <a:xfrm>
            <a:off x="571500" y="12269258"/>
            <a:ext cx="23241000" cy="555245"/>
          </a:xfrm>
          <a:prstGeom prst="rect">
            <a:avLst/>
          </a:prstGeom>
        </p:spPr>
        <p:txBody>
          <a:bodyPr/>
          <a:lstStyle>
            <a:lvl1pPr defTabSz="825500">
              <a:lnSpc>
                <a:spcPct val="100000"/>
              </a:lnSpc>
              <a:tabLst/>
              <a:defRPr sz="2800" b="1" cap="all" spc="168">
                <a:solidFill>
                  <a:srgbClr val="FFFFFF"/>
                </a:solidFill>
                <a:latin typeface="Founders Grotesk Condensed"/>
                <a:ea typeface="Founders Grotesk Condensed"/>
                <a:cs typeface="Founders Grotesk Condensed"/>
                <a:sym typeface="Founders Grotesk Condensed"/>
              </a:defRPr>
            </a:lvl1pPr>
          </a:lstStyle>
          <a:p>
            <a:r>
              <a:t>Author and Date</a:t>
            </a:r>
          </a:p>
        </p:txBody>
      </p:sp>
      <p:sp>
        <p:nvSpPr>
          <p:cNvPr id="26" name="Body Level One…"/>
          <p:cNvSpPr txBox="1">
            <a:spLocks noGrp="1"/>
          </p:cNvSpPr>
          <p:nvPr>
            <p:ph type="body" sz="quarter" idx="1" hasCustomPrompt="1"/>
          </p:nvPr>
        </p:nvSpPr>
        <p:spPr>
          <a:xfrm>
            <a:off x="571500" y="853952"/>
            <a:ext cx="23241000" cy="2321049"/>
          </a:xfrm>
          <a:prstGeom prst="rect">
            <a:avLst/>
          </a:prstGeom>
        </p:spPr>
        <p:txBody>
          <a:bodyPr/>
          <a:lstStyle>
            <a:lvl1pPr defTabSz="825500">
              <a:lnSpc>
                <a:spcPct val="80000"/>
              </a:lnSpc>
              <a:tabLst/>
              <a:defRPr spc="-79">
                <a:solidFill>
                  <a:srgbClr val="FFFFFF"/>
                </a:solidFill>
                <a:latin typeface="Founders Grotesk"/>
                <a:ea typeface="Founders Grotesk"/>
                <a:cs typeface="Founders Grotesk"/>
                <a:sym typeface="Founders Grotesk"/>
              </a:defRPr>
            </a:lvl1pPr>
            <a:lvl2pPr defTabSz="825500">
              <a:lnSpc>
                <a:spcPct val="80000"/>
              </a:lnSpc>
              <a:tabLst/>
              <a:defRPr spc="-79">
                <a:solidFill>
                  <a:srgbClr val="FFFFFF"/>
                </a:solidFill>
                <a:latin typeface="Founders Grotesk"/>
                <a:ea typeface="Founders Grotesk"/>
                <a:cs typeface="Founders Grotesk"/>
                <a:sym typeface="Founders Grotesk"/>
              </a:defRPr>
            </a:lvl2pPr>
            <a:lvl3pPr defTabSz="825500">
              <a:lnSpc>
                <a:spcPct val="80000"/>
              </a:lnSpc>
              <a:tabLst/>
              <a:defRPr spc="-79">
                <a:solidFill>
                  <a:srgbClr val="FFFFFF"/>
                </a:solidFill>
                <a:latin typeface="Founders Grotesk"/>
                <a:ea typeface="Founders Grotesk"/>
                <a:cs typeface="Founders Grotesk"/>
                <a:sym typeface="Founders Grotesk"/>
              </a:defRPr>
            </a:lvl3pPr>
            <a:lvl4pPr defTabSz="825500">
              <a:lnSpc>
                <a:spcPct val="80000"/>
              </a:lnSpc>
              <a:tabLst/>
              <a:defRPr spc="-79">
                <a:solidFill>
                  <a:srgbClr val="FFFFFF"/>
                </a:solidFill>
                <a:latin typeface="Founders Grotesk"/>
                <a:ea typeface="Founders Grotesk"/>
                <a:cs typeface="Founders Grotesk"/>
                <a:sym typeface="Founders Grotesk"/>
              </a:defRPr>
            </a:lvl4pPr>
            <a:lvl5pPr defTabSz="825500">
              <a:lnSpc>
                <a:spcPct val="80000"/>
              </a:lnSpc>
              <a:tabLst/>
              <a:defRPr spc="-79">
                <a:solidFill>
                  <a:srgbClr val="FFFFFF"/>
                </a:solidFill>
                <a:latin typeface="Founders Grotesk"/>
                <a:ea typeface="Founders Grotesk"/>
                <a:cs typeface="Founders Grotesk"/>
                <a:sym typeface="Founders Grotesk"/>
              </a:defRPr>
            </a:lvl5pPr>
          </a:lstStyle>
          <a:p>
            <a:r>
              <a:t>Presentation Subtitle</a:t>
            </a:r>
          </a:p>
          <a:p>
            <a:pPr lvl="1"/>
            <a:endParaRPr/>
          </a:p>
          <a:p>
            <a:pPr lvl="2"/>
            <a:endParaRPr/>
          </a:p>
          <a:p>
            <a:pPr lvl="3"/>
            <a:endParaRPr/>
          </a:p>
          <a:p>
            <a:pPr lvl="4"/>
            <a:endParaRPr/>
          </a:p>
        </p:txBody>
      </p:sp>
      <p:sp>
        <p:nvSpPr>
          <p:cNvPr id="27" name="Line"/>
          <p:cNvSpPr/>
          <p:nvPr/>
        </p:nvSpPr>
        <p:spPr>
          <a:xfrm>
            <a:off x="635000" y="12192000"/>
            <a:ext cx="23114000" cy="0"/>
          </a:xfrm>
          <a:prstGeom prst="line">
            <a:avLst/>
          </a:prstGeom>
          <a:ln w="381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28" name="Line"/>
          <p:cNvSpPr/>
          <p:nvPr/>
        </p:nvSpPr>
        <p:spPr>
          <a:xfrm>
            <a:off x="634956" y="9475085"/>
            <a:ext cx="23114088"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29" name="Presentation Title"/>
          <p:cNvSpPr txBox="1">
            <a:spLocks noGrp="1"/>
          </p:cNvSpPr>
          <p:nvPr>
            <p:ph type="title" hasCustomPrompt="1"/>
          </p:nvPr>
        </p:nvSpPr>
        <p:spPr>
          <a:xfrm>
            <a:off x="571500" y="9525000"/>
            <a:ext cx="23241000" cy="2641600"/>
          </a:xfrm>
          <a:prstGeom prst="rect">
            <a:avLst/>
          </a:prstGeom>
        </p:spPr>
        <p:txBody>
          <a:bodyPr/>
          <a:lstStyle>
            <a:lvl1pPr>
              <a:lnSpc>
                <a:spcPct val="70000"/>
              </a:lnSpc>
              <a:defRPr sz="15000" spc="-300">
                <a:solidFill>
                  <a:srgbClr val="FFFFFF"/>
                </a:solidFill>
                <a:latin typeface="+mn-lt"/>
                <a:ea typeface="+mn-ea"/>
                <a:cs typeface="+mn-cs"/>
                <a:sym typeface="Founders Grotesk Semibold"/>
              </a:defRPr>
            </a:lvl1pPr>
          </a:lstStyle>
          <a:p>
            <a:r>
              <a:t>Presentation Title</a:t>
            </a:r>
          </a:p>
        </p:txBody>
      </p:sp>
      <p:sp>
        <p:nvSpPr>
          <p:cNvPr id="3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Title &amp; Photo Alt">
    <p:bg>
      <p:bgPr>
        <a:solidFill>
          <a:srgbClr val="FFFFFF"/>
        </a:solidFill>
        <a:effectLst/>
      </p:bgPr>
    </p:bg>
    <p:spTree>
      <p:nvGrpSpPr>
        <p:cNvPr id="1" name=""/>
        <p:cNvGrpSpPr/>
        <p:nvPr/>
      </p:nvGrpSpPr>
      <p:grpSpPr>
        <a:xfrm>
          <a:off x="0" y="0"/>
          <a:ext cx="0" cy="0"/>
          <a:chOff x="0" y="0"/>
          <a:chExt cx="0" cy="0"/>
        </a:xfrm>
      </p:grpSpPr>
      <p:sp>
        <p:nvSpPr>
          <p:cNvPr id="37" name="520524404_2582x1617.jpg"/>
          <p:cNvSpPr>
            <a:spLocks noGrp="1"/>
          </p:cNvSpPr>
          <p:nvPr>
            <p:ph type="pic" idx="21"/>
          </p:nvPr>
        </p:nvSpPr>
        <p:spPr>
          <a:xfrm>
            <a:off x="9626600" y="-1"/>
            <a:ext cx="21901492" cy="13716001"/>
          </a:xfrm>
          <a:prstGeom prst="rect">
            <a:avLst/>
          </a:prstGeom>
        </p:spPr>
        <p:txBody>
          <a:bodyPr lIns="91439" tIns="45719" rIns="91439" bIns="45719">
            <a:noAutofit/>
          </a:bodyPr>
          <a:lstStyle/>
          <a:p>
            <a:endParaRPr/>
          </a:p>
        </p:txBody>
      </p:sp>
      <p:sp>
        <p:nvSpPr>
          <p:cNvPr id="38" name="Line"/>
          <p:cNvSpPr/>
          <p:nvPr/>
        </p:nvSpPr>
        <p:spPr>
          <a:xfrm>
            <a:off x="635000" y="12192000"/>
            <a:ext cx="23114000" cy="0"/>
          </a:xfrm>
          <a:prstGeom prst="line">
            <a:avLst/>
          </a:prstGeom>
          <a:ln w="38100">
            <a:solidFill>
              <a:schemeClr val="accent4"/>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39" name="Line"/>
          <p:cNvSpPr/>
          <p:nvPr/>
        </p:nvSpPr>
        <p:spPr>
          <a:xfrm>
            <a:off x="639142" y="692907"/>
            <a:ext cx="23114001"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40" name="Author and Date"/>
          <p:cNvSpPr txBox="1">
            <a:spLocks noGrp="1"/>
          </p:cNvSpPr>
          <p:nvPr>
            <p:ph type="body" sz="quarter" idx="22" hasCustomPrompt="1"/>
          </p:nvPr>
        </p:nvSpPr>
        <p:spPr>
          <a:xfrm>
            <a:off x="571500" y="12269258"/>
            <a:ext cx="11049000" cy="555245"/>
          </a:xfrm>
          <a:prstGeom prst="rect">
            <a:avLst/>
          </a:prstGeom>
        </p:spPr>
        <p:txBody>
          <a:bodyPr/>
          <a:lstStyle>
            <a:lvl1pPr defTabSz="825500">
              <a:lnSpc>
                <a:spcPct val="100000"/>
              </a:lnSpc>
              <a:tabLst/>
              <a:defRPr sz="2800" b="1" cap="all" spc="168">
                <a:solidFill>
                  <a:schemeClr val="accent1"/>
                </a:solidFill>
                <a:latin typeface="Founders Grotesk Condensed"/>
                <a:ea typeface="Founders Grotesk Condensed"/>
                <a:cs typeface="Founders Grotesk Condensed"/>
                <a:sym typeface="Founders Grotesk Condensed"/>
              </a:defRPr>
            </a:lvl1pPr>
          </a:lstStyle>
          <a:p>
            <a:r>
              <a:t>Author and Date</a:t>
            </a:r>
          </a:p>
        </p:txBody>
      </p:sp>
      <p:sp>
        <p:nvSpPr>
          <p:cNvPr id="41" name="Slide Title"/>
          <p:cNvSpPr txBox="1">
            <a:spLocks noGrp="1"/>
          </p:cNvSpPr>
          <p:nvPr>
            <p:ph type="title" hasCustomPrompt="1"/>
          </p:nvPr>
        </p:nvSpPr>
        <p:spPr>
          <a:xfrm>
            <a:off x="571500" y="4770137"/>
            <a:ext cx="11049000" cy="7036978"/>
          </a:xfrm>
          <a:prstGeom prst="rect">
            <a:avLst/>
          </a:prstGeom>
        </p:spPr>
        <p:txBody>
          <a:bodyPr/>
          <a:lstStyle>
            <a:lvl1pPr>
              <a:defRPr sz="15000" spc="-300">
                <a:solidFill>
                  <a:schemeClr val="accent1"/>
                </a:solidFill>
                <a:latin typeface="+mn-lt"/>
                <a:ea typeface="+mn-ea"/>
                <a:cs typeface="+mn-cs"/>
                <a:sym typeface="Founders Grotesk Semibold"/>
              </a:defRPr>
            </a:lvl1pPr>
          </a:lstStyle>
          <a:p>
            <a:r>
              <a:t>Slide Title</a:t>
            </a:r>
          </a:p>
        </p:txBody>
      </p:sp>
      <p:sp>
        <p:nvSpPr>
          <p:cNvPr id="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Title &amp; Bullets">
    <p:bg>
      <p:bgPr>
        <a:solidFill>
          <a:srgbClr val="FFFFFF"/>
        </a:solidFill>
        <a:effectLst/>
      </p:bgPr>
    </p:bg>
    <p:spTree>
      <p:nvGrpSpPr>
        <p:cNvPr id="1" name=""/>
        <p:cNvGrpSpPr/>
        <p:nvPr/>
      </p:nvGrpSpPr>
      <p:grpSpPr>
        <a:xfrm>
          <a:off x="0" y="0"/>
          <a:ext cx="0" cy="0"/>
          <a:chOff x="0" y="0"/>
          <a:chExt cx="0" cy="0"/>
        </a:xfrm>
      </p:grpSpPr>
      <p:sp>
        <p:nvSpPr>
          <p:cNvPr id="49" name="Line"/>
          <p:cNvSpPr/>
          <p:nvPr/>
        </p:nvSpPr>
        <p:spPr>
          <a:xfrm>
            <a:off x="635000" y="12192000"/>
            <a:ext cx="23114000" cy="0"/>
          </a:xfrm>
          <a:prstGeom prst="line">
            <a:avLst/>
          </a:prstGeom>
          <a:ln w="38100">
            <a:solidFill>
              <a:schemeClr val="accent4"/>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50" name="Line"/>
          <p:cNvSpPr/>
          <p:nvPr/>
        </p:nvSpPr>
        <p:spPr>
          <a:xfrm>
            <a:off x="639142" y="692907"/>
            <a:ext cx="23114001"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51" name="Author and Date"/>
          <p:cNvSpPr txBox="1">
            <a:spLocks noGrp="1"/>
          </p:cNvSpPr>
          <p:nvPr>
            <p:ph type="body" sz="quarter" idx="21" hasCustomPrompt="1"/>
          </p:nvPr>
        </p:nvSpPr>
        <p:spPr>
          <a:xfrm>
            <a:off x="571500" y="12269258"/>
            <a:ext cx="23241000" cy="555245"/>
          </a:xfrm>
          <a:prstGeom prst="rect">
            <a:avLst/>
          </a:prstGeom>
        </p:spPr>
        <p:txBody>
          <a:bodyPr/>
          <a:lstStyle>
            <a:lvl1pPr defTabSz="825500">
              <a:lnSpc>
                <a:spcPct val="100000"/>
              </a:lnSpc>
              <a:tabLst/>
              <a:defRPr sz="2800" b="1" cap="all" spc="168">
                <a:solidFill>
                  <a:schemeClr val="accent1"/>
                </a:solidFill>
                <a:latin typeface="Founders Grotesk Condensed"/>
                <a:ea typeface="Founders Grotesk Condensed"/>
                <a:cs typeface="Founders Grotesk Condensed"/>
                <a:sym typeface="Founders Grotesk Condensed"/>
              </a:defRPr>
            </a:lvl1pPr>
          </a:lstStyle>
          <a:p>
            <a:r>
              <a:t>Author and Date</a:t>
            </a:r>
          </a:p>
        </p:txBody>
      </p:sp>
      <p:sp>
        <p:nvSpPr>
          <p:cNvPr id="52" name="Body Level One…"/>
          <p:cNvSpPr txBox="1">
            <a:spLocks noGrp="1"/>
          </p:cNvSpPr>
          <p:nvPr>
            <p:ph type="body" idx="1" hasCustomPrompt="1"/>
          </p:nvPr>
        </p:nvSpPr>
        <p:spPr>
          <a:xfrm>
            <a:off x="571500" y="3904441"/>
            <a:ext cx="23241000" cy="7697009"/>
          </a:xfrm>
          <a:prstGeom prst="rect">
            <a:avLst/>
          </a:prstGeom>
        </p:spPr>
        <p:txBody>
          <a:bodyPr/>
          <a:lstStyle>
            <a:lvl1pPr marL="4572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1pPr>
            <a:lvl2pPr marL="9144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2pPr>
            <a:lvl3pPr marL="13716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3pPr>
            <a:lvl4pPr marL="18288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4pPr>
            <a:lvl5pPr marL="22860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5pPr>
          </a:lstStyle>
          <a:p>
            <a:r>
              <a:t>Slide bullet text</a:t>
            </a:r>
          </a:p>
          <a:p>
            <a:pPr lvl="1"/>
            <a:endParaRPr/>
          </a:p>
          <a:p>
            <a:pPr lvl="2"/>
            <a:endParaRPr/>
          </a:p>
          <a:p>
            <a:pPr lvl="3"/>
            <a:endParaRPr/>
          </a:p>
          <a:p>
            <a:pPr lvl="4"/>
            <a:endParaRPr/>
          </a:p>
        </p:txBody>
      </p:sp>
      <p:sp>
        <p:nvSpPr>
          <p:cNvPr id="53" name="Slide Title"/>
          <p:cNvSpPr txBox="1">
            <a:spLocks noGrp="1"/>
          </p:cNvSpPr>
          <p:nvPr>
            <p:ph type="title" hasCustomPrompt="1"/>
          </p:nvPr>
        </p:nvSpPr>
        <p:spPr>
          <a:xfrm>
            <a:off x="571500" y="652482"/>
            <a:ext cx="23241000" cy="1951018"/>
          </a:xfrm>
          <a:prstGeom prst="rect">
            <a:avLst/>
          </a:prstGeom>
        </p:spPr>
        <p:txBody>
          <a:bodyPr/>
          <a:lstStyle>
            <a:lvl1pPr>
              <a:lnSpc>
                <a:spcPct val="60000"/>
              </a:lnSpc>
              <a:defRPr sz="12000" spc="-239">
                <a:solidFill>
                  <a:schemeClr val="accent1"/>
                </a:solidFill>
                <a:latin typeface="+mn-lt"/>
                <a:ea typeface="+mn-ea"/>
                <a:cs typeface="+mn-cs"/>
                <a:sym typeface="Founders Grotesk Semibold"/>
              </a:defRPr>
            </a:lvl1pPr>
          </a:lstStyle>
          <a:p>
            <a:r>
              <a:t>Slide Title</a:t>
            </a:r>
          </a:p>
        </p:txBody>
      </p:sp>
      <p:sp>
        <p:nvSpPr>
          <p:cNvPr id="54" name="Slide Number"/>
          <p:cNvSpPr txBox="1">
            <a:spLocks noGrp="1"/>
          </p:cNvSpPr>
          <p:nvPr>
            <p:ph type="sldNum" sz="quarter" idx="2"/>
          </p:nvPr>
        </p:nvSpPr>
        <p:spPr>
          <a:xfrm>
            <a:off x="23436122" y="12268199"/>
            <a:ext cx="371756" cy="555245"/>
          </a:xfrm>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Bullets">
    <p:bg>
      <p:bgPr>
        <a:solidFill>
          <a:srgbClr val="FFFFFF"/>
        </a:solidFill>
        <a:effectLst/>
      </p:bgPr>
    </p:bg>
    <p:spTree>
      <p:nvGrpSpPr>
        <p:cNvPr id="1" name=""/>
        <p:cNvGrpSpPr/>
        <p:nvPr/>
      </p:nvGrpSpPr>
      <p:grpSpPr>
        <a:xfrm>
          <a:off x="0" y="0"/>
          <a:ext cx="0" cy="0"/>
          <a:chOff x="0" y="0"/>
          <a:chExt cx="0" cy="0"/>
        </a:xfrm>
      </p:grpSpPr>
      <p:sp>
        <p:nvSpPr>
          <p:cNvPr id="61" name="Line"/>
          <p:cNvSpPr/>
          <p:nvPr/>
        </p:nvSpPr>
        <p:spPr>
          <a:xfrm>
            <a:off x="635000" y="12192000"/>
            <a:ext cx="23118143" cy="0"/>
          </a:xfrm>
          <a:prstGeom prst="line">
            <a:avLst/>
          </a:prstGeom>
          <a:ln w="38100">
            <a:solidFill>
              <a:schemeClr val="accent4"/>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62" name="Line"/>
          <p:cNvSpPr/>
          <p:nvPr/>
        </p:nvSpPr>
        <p:spPr>
          <a:xfrm>
            <a:off x="639142" y="692907"/>
            <a:ext cx="23114001"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63" name="Body Level One…"/>
          <p:cNvSpPr txBox="1">
            <a:spLocks noGrp="1"/>
          </p:cNvSpPr>
          <p:nvPr>
            <p:ph type="body" idx="1" hasCustomPrompt="1"/>
          </p:nvPr>
        </p:nvSpPr>
        <p:spPr>
          <a:xfrm>
            <a:off x="571500" y="3898900"/>
            <a:ext cx="23241000" cy="7696200"/>
          </a:xfrm>
          <a:prstGeom prst="rect">
            <a:avLst/>
          </a:prstGeom>
        </p:spPr>
        <p:txBody>
          <a:bodyPr numCol="2" spcCol="1162050"/>
          <a:lstStyle>
            <a:lvl1pPr marL="4572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1pPr>
            <a:lvl2pPr marL="9144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2pPr>
            <a:lvl3pPr marL="13716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3pPr>
            <a:lvl4pPr marL="18288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4pPr>
            <a:lvl5pPr marL="22860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5pPr>
          </a:lstStyle>
          <a:p>
            <a:r>
              <a:t>Slide bullet text</a:t>
            </a:r>
          </a:p>
          <a:p>
            <a:pPr lvl="1"/>
            <a:endParaRPr/>
          </a:p>
          <a:p>
            <a:pPr lvl="2"/>
            <a:endParaRPr/>
          </a:p>
          <a:p>
            <a:pPr lvl="3"/>
            <a:endParaRPr/>
          </a:p>
          <a:p>
            <a:pPr lvl="4"/>
            <a:endParaRPr/>
          </a:p>
        </p:txBody>
      </p:sp>
      <p:sp>
        <p:nvSpPr>
          <p:cNvPr id="64"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Title, Bullets &amp; Photo">
    <p:bg>
      <p:bgPr>
        <a:solidFill>
          <a:srgbClr val="FFFFFF"/>
        </a:solidFill>
        <a:effectLst/>
      </p:bgPr>
    </p:bg>
    <p:spTree>
      <p:nvGrpSpPr>
        <p:cNvPr id="1" name=""/>
        <p:cNvGrpSpPr/>
        <p:nvPr/>
      </p:nvGrpSpPr>
      <p:grpSpPr>
        <a:xfrm>
          <a:off x="0" y="0"/>
          <a:ext cx="0" cy="0"/>
          <a:chOff x="0" y="0"/>
          <a:chExt cx="0" cy="0"/>
        </a:xfrm>
      </p:grpSpPr>
      <p:sp>
        <p:nvSpPr>
          <p:cNvPr id="71" name="Slide Subtitle"/>
          <p:cNvSpPr txBox="1">
            <a:spLocks noGrp="1"/>
          </p:cNvSpPr>
          <p:nvPr>
            <p:ph type="body" sz="quarter" idx="21" hasCustomPrompt="1"/>
          </p:nvPr>
        </p:nvSpPr>
        <p:spPr>
          <a:xfrm>
            <a:off x="13157200" y="1852248"/>
            <a:ext cx="10256838" cy="1310641"/>
          </a:xfrm>
          <a:prstGeom prst="rect">
            <a:avLst/>
          </a:prstGeom>
        </p:spPr>
        <p:txBody>
          <a:bodyPr anchor="ctr"/>
          <a:lstStyle>
            <a:lvl1pPr defTabSz="817244">
              <a:lnSpc>
                <a:spcPct val="80000"/>
              </a:lnSpc>
              <a:tabLst/>
              <a:defRPr sz="7919" spc="-79">
                <a:solidFill>
                  <a:schemeClr val="accent1"/>
                </a:solidFill>
                <a:latin typeface="Founders Grotesk"/>
                <a:ea typeface="Founders Grotesk"/>
                <a:cs typeface="Founders Grotesk"/>
                <a:sym typeface="Founders Grotesk"/>
              </a:defRPr>
            </a:lvl1pPr>
          </a:lstStyle>
          <a:p>
            <a:r>
              <a:t>Slide Subtitle</a:t>
            </a:r>
          </a:p>
        </p:txBody>
      </p:sp>
      <p:sp>
        <p:nvSpPr>
          <p:cNvPr id="72" name="683033896_1440x1778.jpg"/>
          <p:cNvSpPr>
            <a:spLocks noGrp="1"/>
          </p:cNvSpPr>
          <p:nvPr>
            <p:ph type="pic" idx="22"/>
          </p:nvPr>
        </p:nvSpPr>
        <p:spPr>
          <a:xfrm>
            <a:off x="0" y="-671784"/>
            <a:ext cx="12196747" cy="15059595"/>
          </a:xfrm>
          <a:prstGeom prst="rect">
            <a:avLst/>
          </a:prstGeom>
        </p:spPr>
        <p:txBody>
          <a:bodyPr lIns="91439" tIns="45719" rIns="91439" bIns="45719">
            <a:noAutofit/>
          </a:bodyPr>
          <a:lstStyle/>
          <a:p>
            <a:endParaRPr/>
          </a:p>
        </p:txBody>
      </p:sp>
      <p:sp>
        <p:nvSpPr>
          <p:cNvPr id="73" name="Line"/>
          <p:cNvSpPr/>
          <p:nvPr/>
        </p:nvSpPr>
        <p:spPr>
          <a:xfrm>
            <a:off x="635000" y="12192000"/>
            <a:ext cx="23114000" cy="0"/>
          </a:xfrm>
          <a:prstGeom prst="line">
            <a:avLst/>
          </a:prstGeom>
          <a:ln w="38100">
            <a:solidFill>
              <a:schemeClr val="accent4"/>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74" name="Line"/>
          <p:cNvSpPr/>
          <p:nvPr/>
        </p:nvSpPr>
        <p:spPr>
          <a:xfrm>
            <a:off x="639142" y="692907"/>
            <a:ext cx="23114001"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75" name="Slide Title"/>
          <p:cNvSpPr txBox="1">
            <a:spLocks noGrp="1"/>
          </p:cNvSpPr>
          <p:nvPr>
            <p:ph type="title" hasCustomPrompt="1"/>
          </p:nvPr>
        </p:nvSpPr>
        <p:spPr>
          <a:xfrm>
            <a:off x="13157200" y="864810"/>
            <a:ext cx="10256838" cy="1308101"/>
          </a:xfrm>
          <a:prstGeom prst="rect">
            <a:avLst/>
          </a:prstGeom>
        </p:spPr>
        <p:txBody>
          <a:bodyPr anchor="b"/>
          <a:lstStyle>
            <a:lvl1pPr>
              <a:defRPr spc="0">
                <a:solidFill>
                  <a:schemeClr val="accent1"/>
                </a:solidFill>
                <a:latin typeface="+mn-lt"/>
                <a:ea typeface="+mn-ea"/>
                <a:cs typeface="+mn-cs"/>
                <a:sym typeface="Founders Grotesk Semibold"/>
              </a:defRPr>
            </a:lvl1pPr>
          </a:lstStyle>
          <a:p>
            <a:r>
              <a:t>Slide Title </a:t>
            </a:r>
          </a:p>
        </p:txBody>
      </p:sp>
      <p:sp>
        <p:nvSpPr>
          <p:cNvPr id="76" name="Body Level One…"/>
          <p:cNvSpPr txBox="1">
            <a:spLocks noGrp="1"/>
          </p:cNvSpPr>
          <p:nvPr>
            <p:ph type="body" sz="half" idx="1" hasCustomPrompt="1"/>
          </p:nvPr>
        </p:nvSpPr>
        <p:spPr>
          <a:xfrm>
            <a:off x="13157200" y="3904441"/>
            <a:ext cx="10256838" cy="7303309"/>
          </a:xfrm>
          <a:prstGeom prst="rect">
            <a:avLst/>
          </a:prstGeom>
        </p:spPr>
        <p:txBody>
          <a:bodyPr/>
          <a:lstStyle>
            <a:lvl1pPr marL="4572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1pPr>
            <a:lvl2pPr marL="9144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2pPr>
            <a:lvl3pPr marL="13716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3pPr>
            <a:lvl4pPr marL="18288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4pPr>
            <a:lvl5pPr marL="2286000" indent="-457200" defTabSz="825500">
              <a:lnSpc>
                <a:spcPct val="80000"/>
              </a:lnSpc>
              <a:spcBef>
                <a:spcPts val="3600"/>
              </a:spcBef>
              <a:buClr>
                <a:schemeClr val="accent1"/>
              </a:buClr>
              <a:buSzPct val="100000"/>
              <a:buChar char="•"/>
              <a:tabLst/>
              <a:defRPr sz="4200" spc="-42">
                <a:solidFill>
                  <a:srgbClr val="000000"/>
                </a:solidFill>
                <a:latin typeface="Founders Grotesk Text"/>
                <a:ea typeface="Founders Grotesk Text"/>
                <a:cs typeface="Founders Grotesk Text"/>
                <a:sym typeface="Founders Grotesk Text"/>
              </a:defRPr>
            </a:lvl5pPr>
          </a:lstStyle>
          <a:p>
            <a:r>
              <a:t>Slide bullet text</a:t>
            </a:r>
          </a:p>
          <a:p>
            <a:pPr lvl="1"/>
            <a:endParaRPr/>
          </a:p>
          <a:p>
            <a:pPr lvl="2"/>
            <a:endParaRPr/>
          </a:p>
          <a:p>
            <a:pPr lvl="3"/>
            <a:endParaRPr/>
          </a:p>
          <a:p>
            <a:pPr lvl="4"/>
            <a:endParaRPr/>
          </a:p>
        </p:txBody>
      </p:sp>
      <p:sp>
        <p:nvSpPr>
          <p:cNvPr id="77"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Section">
    <p:bg>
      <p:bgPr>
        <a:solidFill>
          <a:schemeClr val="accent3">
            <a:hueOff val="513816"/>
            <a:satOff val="9467"/>
            <a:lumOff val="17481"/>
          </a:schemeClr>
        </a:solidFill>
        <a:effectLst/>
      </p:bgPr>
    </p:bg>
    <p:spTree>
      <p:nvGrpSpPr>
        <p:cNvPr id="1" name=""/>
        <p:cNvGrpSpPr/>
        <p:nvPr/>
      </p:nvGrpSpPr>
      <p:grpSpPr>
        <a:xfrm>
          <a:off x="0" y="0"/>
          <a:ext cx="0" cy="0"/>
          <a:chOff x="0" y="0"/>
          <a:chExt cx="0" cy="0"/>
        </a:xfrm>
      </p:grpSpPr>
      <p:sp>
        <p:nvSpPr>
          <p:cNvPr id="84" name="Line"/>
          <p:cNvSpPr/>
          <p:nvPr/>
        </p:nvSpPr>
        <p:spPr>
          <a:xfrm>
            <a:off x="635000" y="12192000"/>
            <a:ext cx="23114000" cy="0"/>
          </a:xfrm>
          <a:prstGeom prst="line">
            <a:avLst/>
          </a:prstGeom>
          <a:ln w="38100">
            <a:solidFill>
              <a:schemeClr val="accent1"/>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85" name="Line"/>
          <p:cNvSpPr/>
          <p:nvPr/>
        </p:nvSpPr>
        <p:spPr>
          <a:xfrm>
            <a:off x="635000" y="9443335"/>
            <a:ext cx="23114000" cy="1"/>
          </a:xfrm>
          <a:prstGeom prst="line">
            <a:avLst/>
          </a:prstGeom>
          <a:ln w="114300">
            <a:solidFill>
              <a:schemeClr val="accent1"/>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86" name="Section Title"/>
          <p:cNvSpPr txBox="1">
            <a:spLocks noGrp="1"/>
          </p:cNvSpPr>
          <p:nvPr>
            <p:ph type="title" hasCustomPrompt="1"/>
          </p:nvPr>
        </p:nvSpPr>
        <p:spPr>
          <a:xfrm>
            <a:off x="571500" y="9530979"/>
            <a:ext cx="23241000" cy="2019301"/>
          </a:xfrm>
          <a:prstGeom prst="rect">
            <a:avLst/>
          </a:prstGeom>
        </p:spPr>
        <p:txBody>
          <a:bodyPr anchor="b"/>
          <a:lstStyle>
            <a:lvl1pPr>
              <a:lnSpc>
                <a:spcPct val="70000"/>
              </a:lnSpc>
              <a:defRPr sz="15000" spc="-300">
                <a:solidFill>
                  <a:schemeClr val="accent1"/>
                </a:solidFill>
                <a:latin typeface="+mn-lt"/>
                <a:ea typeface="+mn-ea"/>
                <a:cs typeface="+mn-cs"/>
                <a:sym typeface="Founders Grotesk Semibold"/>
              </a:defRPr>
            </a:lvl1pPr>
          </a:lstStyle>
          <a:p>
            <a:r>
              <a:t>Section Title</a:t>
            </a:r>
          </a:p>
        </p:txBody>
      </p:sp>
      <p:sp>
        <p:nvSpPr>
          <p:cNvPr id="87"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Title Only">
    <p:bg>
      <p:bgPr>
        <a:solidFill>
          <a:srgbClr val="FFFFFF"/>
        </a:solidFill>
        <a:effectLst/>
      </p:bgPr>
    </p:bg>
    <p:spTree>
      <p:nvGrpSpPr>
        <p:cNvPr id="1" name=""/>
        <p:cNvGrpSpPr/>
        <p:nvPr/>
      </p:nvGrpSpPr>
      <p:grpSpPr>
        <a:xfrm>
          <a:off x="0" y="0"/>
          <a:ext cx="0" cy="0"/>
          <a:chOff x="0" y="0"/>
          <a:chExt cx="0" cy="0"/>
        </a:xfrm>
      </p:grpSpPr>
      <p:sp>
        <p:nvSpPr>
          <p:cNvPr id="94" name="Line"/>
          <p:cNvSpPr/>
          <p:nvPr/>
        </p:nvSpPr>
        <p:spPr>
          <a:xfrm>
            <a:off x="635000" y="12192000"/>
            <a:ext cx="23114000" cy="0"/>
          </a:xfrm>
          <a:prstGeom prst="line">
            <a:avLst/>
          </a:prstGeom>
          <a:ln w="38100">
            <a:solidFill>
              <a:schemeClr val="accent4"/>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95" name="Line"/>
          <p:cNvSpPr/>
          <p:nvPr/>
        </p:nvSpPr>
        <p:spPr>
          <a:xfrm>
            <a:off x="639142" y="692907"/>
            <a:ext cx="23114001"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96" name="Slide Title"/>
          <p:cNvSpPr txBox="1">
            <a:spLocks noGrp="1"/>
          </p:cNvSpPr>
          <p:nvPr>
            <p:ph type="title" hasCustomPrompt="1"/>
          </p:nvPr>
        </p:nvSpPr>
        <p:spPr>
          <a:xfrm>
            <a:off x="571500" y="715982"/>
            <a:ext cx="23241000" cy="1951018"/>
          </a:xfrm>
          <a:prstGeom prst="rect">
            <a:avLst/>
          </a:prstGeom>
        </p:spPr>
        <p:txBody>
          <a:bodyPr/>
          <a:lstStyle>
            <a:lvl1pPr>
              <a:lnSpc>
                <a:spcPct val="60000"/>
              </a:lnSpc>
              <a:defRPr sz="12000" spc="-239">
                <a:solidFill>
                  <a:schemeClr val="accent1"/>
                </a:solidFill>
                <a:latin typeface="+mn-lt"/>
                <a:ea typeface="+mn-ea"/>
                <a:cs typeface="+mn-cs"/>
                <a:sym typeface="Founders Grotesk Semibold"/>
              </a:defRPr>
            </a:lvl1pPr>
          </a:lstStyle>
          <a:p>
            <a:r>
              <a:t>Slide Title </a:t>
            </a:r>
          </a:p>
        </p:txBody>
      </p:sp>
      <p:sp>
        <p:nvSpPr>
          <p:cNvPr id="97"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4" name="Agenda Title"/>
          <p:cNvSpPr txBox="1">
            <a:spLocks noGrp="1"/>
          </p:cNvSpPr>
          <p:nvPr>
            <p:ph type="title" hasCustomPrompt="1"/>
          </p:nvPr>
        </p:nvSpPr>
        <p:spPr>
          <a:prstGeom prst="rect">
            <a:avLst/>
          </a:prstGeom>
        </p:spPr>
        <p:txBody>
          <a:bodyPr/>
          <a:lstStyle/>
          <a:p>
            <a:r>
              <a:t>Agenda Title</a:t>
            </a:r>
          </a:p>
        </p:txBody>
      </p:sp>
      <p:sp>
        <p:nvSpPr>
          <p:cNvPr id="105" name="Body Level One…"/>
          <p:cNvSpPr txBox="1">
            <a:spLocks noGrp="1"/>
          </p:cNvSpPr>
          <p:nvPr>
            <p:ph type="body" idx="1" hasCustomPrompt="1"/>
          </p:nvPr>
        </p:nvSpPr>
        <p:spPr>
          <a:prstGeom prst="rect">
            <a:avLst/>
          </a:prstGeom>
        </p:spPr>
        <p:txBody>
          <a:bodyPr/>
          <a:lstStyle/>
          <a:p>
            <a:r>
              <a:t>Agenda Topics</a:t>
            </a:r>
          </a:p>
          <a:p>
            <a:pPr lvl="1"/>
            <a:endParaRPr/>
          </a:p>
          <a:p>
            <a:pPr lvl="2"/>
            <a:endParaRPr/>
          </a:p>
          <a:p>
            <a:pPr lvl="3"/>
            <a:endParaRPr/>
          </a:p>
          <a:p>
            <a:pPr lvl="4"/>
            <a:endParaRPr/>
          </a:p>
        </p:txBody>
      </p:sp>
      <p:sp>
        <p:nvSpPr>
          <p:cNvPr id="10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Statement">
    <p:bg>
      <p:bgPr>
        <a:solidFill>
          <a:srgbClr val="FFFFFF"/>
        </a:solidFill>
        <a:effectLst/>
      </p:bgPr>
    </p:bg>
    <p:spTree>
      <p:nvGrpSpPr>
        <p:cNvPr id="1" name=""/>
        <p:cNvGrpSpPr/>
        <p:nvPr/>
      </p:nvGrpSpPr>
      <p:grpSpPr>
        <a:xfrm>
          <a:off x="0" y="0"/>
          <a:ext cx="0" cy="0"/>
          <a:chOff x="0" y="0"/>
          <a:chExt cx="0" cy="0"/>
        </a:xfrm>
      </p:grpSpPr>
      <p:sp>
        <p:nvSpPr>
          <p:cNvPr id="113" name="Line"/>
          <p:cNvSpPr/>
          <p:nvPr/>
        </p:nvSpPr>
        <p:spPr>
          <a:xfrm>
            <a:off x="635000" y="12192000"/>
            <a:ext cx="23114000" cy="0"/>
          </a:xfrm>
          <a:prstGeom prst="line">
            <a:avLst/>
          </a:prstGeom>
          <a:ln w="38100">
            <a:solidFill>
              <a:schemeClr val="accent4"/>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14" name="Line"/>
          <p:cNvSpPr/>
          <p:nvPr/>
        </p:nvSpPr>
        <p:spPr>
          <a:xfrm>
            <a:off x="639142" y="692907"/>
            <a:ext cx="23114001"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15" name="Body Level One…"/>
          <p:cNvSpPr txBox="1">
            <a:spLocks noGrp="1"/>
          </p:cNvSpPr>
          <p:nvPr>
            <p:ph type="body" sz="half" idx="1" hasCustomPrompt="1"/>
          </p:nvPr>
        </p:nvSpPr>
        <p:spPr>
          <a:xfrm>
            <a:off x="571500" y="3898900"/>
            <a:ext cx="23236826" cy="5499100"/>
          </a:xfrm>
          <a:prstGeom prst="rect">
            <a:avLst/>
          </a:prstGeom>
        </p:spPr>
        <p:txBody>
          <a:bodyPr anchor="ctr"/>
          <a:lstStyle>
            <a:lvl1pPr defTabSz="825500">
              <a:lnSpc>
                <a:spcPct val="100000"/>
              </a:lnSpc>
              <a:tabLst/>
              <a:defRPr sz="12000" spc="-239">
                <a:solidFill>
                  <a:schemeClr val="accent1"/>
                </a:solidFill>
                <a:latin typeface="Founders Grotesk"/>
                <a:ea typeface="Founders Grotesk"/>
                <a:cs typeface="Founders Grotesk"/>
                <a:sym typeface="Founders Grotesk"/>
              </a:defRPr>
            </a:lvl1pPr>
            <a:lvl2pPr defTabSz="825500">
              <a:lnSpc>
                <a:spcPct val="100000"/>
              </a:lnSpc>
              <a:tabLst/>
              <a:defRPr sz="12000" spc="-239">
                <a:solidFill>
                  <a:schemeClr val="accent1"/>
                </a:solidFill>
                <a:latin typeface="Founders Grotesk"/>
                <a:ea typeface="Founders Grotesk"/>
                <a:cs typeface="Founders Grotesk"/>
                <a:sym typeface="Founders Grotesk"/>
              </a:defRPr>
            </a:lvl2pPr>
            <a:lvl3pPr defTabSz="825500">
              <a:lnSpc>
                <a:spcPct val="100000"/>
              </a:lnSpc>
              <a:tabLst/>
              <a:defRPr sz="12000" spc="-239">
                <a:solidFill>
                  <a:schemeClr val="accent1"/>
                </a:solidFill>
                <a:latin typeface="Founders Grotesk"/>
                <a:ea typeface="Founders Grotesk"/>
                <a:cs typeface="Founders Grotesk"/>
                <a:sym typeface="Founders Grotesk"/>
              </a:defRPr>
            </a:lvl3pPr>
            <a:lvl4pPr defTabSz="825500">
              <a:lnSpc>
                <a:spcPct val="100000"/>
              </a:lnSpc>
              <a:tabLst/>
              <a:defRPr sz="12000" spc="-239">
                <a:solidFill>
                  <a:schemeClr val="accent1"/>
                </a:solidFill>
                <a:latin typeface="Founders Grotesk"/>
                <a:ea typeface="Founders Grotesk"/>
                <a:cs typeface="Founders Grotesk"/>
                <a:sym typeface="Founders Grotesk"/>
              </a:defRPr>
            </a:lvl4pPr>
            <a:lvl5pPr defTabSz="825500">
              <a:lnSpc>
                <a:spcPct val="100000"/>
              </a:lnSpc>
              <a:tabLst/>
              <a:defRPr sz="12000" spc="-239">
                <a:solidFill>
                  <a:schemeClr val="accent1"/>
                </a:solidFill>
                <a:latin typeface="Founders Grotesk"/>
                <a:ea typeface="Founders Grotesk"/>
                <a:cs typeface="Founders Grotesk"/>
                <a:sym typeface="Founders Grotesk"/>
              </a:defRPr>
            </a:lvl5pPr>
          </a:lstStyle>
          <a:p>
            <a:r>
              <a:t>Statement</a:t>
            </a:r>
          </a:p>
          <a:p>
            <a:pPr lvl="1"/>
            <a:endParaRPr/>
          </a:p>
          <a:p>
            <a:pPr lvl="2"/>
            <a:endParaRPr/>
          </a:p>
          <a:p>
            <a:pPr lvl="3"/>
            <a:endParaRPr/>
          </a:p>
          <a:p>
            <a:pPr lvl="4"/>
            <a:endParaRPr/>
          </a:p>
        </p:txBody>
      </p:sp>
      <p:sp>
        <p:nvSpPr>
          <p:cNvPr id="116"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Big Fact">
    <p:bg>
      <p:bgPr>
        <a:solidFill>
          <a:srgbClr val="C3D9E0"/>
        </a:solidFill>
        <a:effectLst/>
      </p:bgPr>
    </p:bg>
    <p:spTree>
      <p:nvGrpSpPr>
        <p:cNvPr id="1" name=""/>
        <p:cNvGrpSpPr/>
        <p:nvPr/>
      </p:nvGrpSpPr>
      <p:grpSpPr>
        <a:xfrm>
          <a:off x="0" y="0"/>
          <a:ext cx="0" cy="0"/>
          <a:chOff x="0" y="0"/>
          <a:chExt cx="0" cy="0"/>
        </a:xfrm>
      </p:grpSpPr>
      <p:sp>
        <p:nvSpPr>
          <p:cNvPr id="123" name="Body Level One…"/>
          <p:cNvSpPr txBox="1">
            <a:spLocks noGrp="1"/>
          </p:cNvSpPr>
          <p:nvPr>
            <p:ph type="body" idx="1" hasCustomPrompt="1"/>
          </p:nvPr>
        </p:nvSpPr>
        <p:spPr>
          <a:xfrm>
            <a:off x="634999" y="1346200"/>
            <a:ext cx="23241001" cy="8451368"/>
          </a:xfrm>
          <a:prstGeom prst="rect">
            <a:avLst/>
          </a:prstGeom>
        </p:spPr>
        <p:txBody>
          <a:bodyPr anchor="b"/>
          <a:lstStyle>
            <a:lvl1pPr defTabSz="825500">
              <a:lnSpc>
                <a:spcPct val="80000"/>
              </a:lnSpc>
              <a:tabLst/>
              <a:defRPr sz="42000" spc="-419">
                <a:solidFill>
                  <a:schemeClr val="accent1"/>
                </a:solidFill>
                <a:latin typeface="Founders Grotesk Light"/>
                <a:ea typeface="Founders Grotesk Light"/>
                <a:cs typeface="Founders Grotesk Light"/>
                <a:sym typeface="Founders Grotesk Light"/>
              </a:defRPr>
            </a:lvl1pPr>
            <a:lvl2pPr defTabSz="825500">
              <a:lnSpc>
                <a:spcPct val="80000"/>
              </a:lnSpc>
              <a:tabLst/>
              <a:defRPr sz="42000" spc="-419">
                <a:solidFill>
                  <a:schemeClr val="accent1"/>
                </a:solidFill>
                <a:latin typeface="Founders Grotesk Light"/>
                <a:ea typeface="Founders Grotesk Light"/>
                <a:cs typeface="Founders Grotesk Light"/>
                <a:sym typeface="Founders Grotesk Light"/>
              </a:defRPr>
            </a:lvl2pPr>
            <a:lvl3pPr defTabSz="825500">
              <a:lnSpc>
                <a:spcPct val="80000"/>
              </a:lnSpc>
              <a:tabLst/>
              <a:defRPr sz="42000" spc="-419">
                <a:solidFill>
                  <a:schemeClr val="accent1"/>
                </a:solidFill>
                <a:latin typeface="Founders Grotesk Light"/>
                <a:ea typeface="Founders Grotesk Light"/>
                <a:cs typeface="Founders Grotesk Light"/>
                <a:sym typeface="Founders Grotesk Light"/>
              </a:defRPr>
            </a:lvl3pPr>
            <a:lvl4pPr defTabSz="825500">
              <a:lnSpc>
                <a:spcPct val="80000"/>
              </a:lnSpc>
              <a:tabLst/>
              <a:defRPr sz="42000" spc="-419">
                <a:solidFill>
                  <a:schemeClr val="accent1"/>
                </a:solidFill>
                <a:latin typeface="Founders Grotesk Light"/>
                <a:ea typeface="Founders Grotesk Light"/>
                <a:cs typeface="Founders Grotesk Light"/>
                <a:sym typeface="Founders Grotesk Light"/>
              </a:defRPr>
            </a:lvl4pPr>
            <a:lvl5pPr defTabSz="825500">
              <a:lnSpc>
                <a:spcPct val="80000"/>
              </a:lnSpc>
              <a:tabLst/>
              <a:defRPr sz="42000" spc="-419">
                <a:solidFill>
                  <a:schemeClr val="accent1"/>
                </a:solidFill>
                <a:latin typeface="Founders Grotesk Light"/>
                <a:ea typeface="Founders Grotesk Light"/>
                <a:cs typeface="Founders Grotesk Light"/>
                <a:sym typeface="Founders Grotesk Light"/>
              </a:defRPr>
            </a:lvl5pPr>
          </a:lstStyle>
          <a:p>
            <a:r>
              <a:t>100%</a:t>
            </a:r>
          </a:p>
          <a:p>
            <a:pPr lvl="1"/>
            <a:endParaRPr/>
          </a:p>
          <a:p>
            <a:pPr lvl="2"/>
            <a:endParaRPr/>
          </a:p>
          <a:p>
            <a:pPr lvl="3"/>
            <a:endParaRPr/>
          </a:p>
          <a:p>
            <a:pPr lvl="4"/>
            <a:endParaRPr/>
          </a:p>
        </p:txBody>
      </p:sp>
      <p:sp>
        <p:nvSpPr>
          <p:cNvPr id="124" name="Fact information"/>
          <p:cNvSpPr txBox="1">
            <a:spLocks noGrp="1"/>
          </p:cNvSpPr>
          <p:nvPr>
            <p:ph type="body" sz="quarter" idx="21" hasCustomPrompt="1"/>
          </p:nvPr>
        </p:nvSpPr>
        <p:spPr>
          <a:xfrm>
            <a:off x="635000" y="9170947"/>
            <a:ext cx="23241000" cy="932816"/>
          </a:xfrm>
          <a:prstGeom prst="rect">
            <a:avLst/>
          </a:prstGeom>
        </p:spPr>
        <p:txBody>
          <a:bodyPr/>
          <a:lstStyle>
            <a:lvl1pPr defTabSz="817244">
              <a:lnSpc>
                <a:spcPct val="80000"/>
              </a:lnSpc>
              <a:tabLst/>
              <a:defRPr sz="5445" spc="-54">
                <a:solidFill>
                  <a:schemeClr val="accent1"/>
                </a:solidFill>
              </a:defRPr>
            </a:lvl1pPr>
          </a:lstStyle>
          <a:p>
            <a:r>
              <a:t>Fact information</a:t>
            </a:r>
          </a:p>
        </p:txBody>
      </p:sp>
      <p:sp>
        <p:nvSpPr>
          <p:cNvPr id="125" name="Line"/>
          <p:cNvSpPr/>
          <p:nvPr/>
        </p:nvSpPr>
        <p:spPr>
          <a:xfrm>
            <a:off x="635000" y="12192000"/>
            <a:ext cx="23118143" cy="0"/>
          </a:xfrm>
          <a:prstGeom prst="line">
            <a:avLst/>
          </a:prstGeom>
          <a:ln w="38100">
            <a:solidFill>
              <a:schemeClr val="accent1">
                <a:hueOff val="-42304"/>
                <a:satOff val="23749"/>
                <a:lumOff val="-45745"/>
              </a:schemeClr>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26" name="Line"/>
          <p:cNvSpPr/>
          <p:nvPr/>
        </p:nvSpPr>
        <p:spPr>
          <a:xfrm>
            <a:off x="639142" y="692907"/>
            <a:ext cx="23114001" cy="1"/>
          </a:xfrm>
          <a:prstGeom prst="line">
            <a:avLst/>
          </a:prstGeom>
          <a:ln w="114300">
            <a:solidFill>
              <a:schemeClr val="accent1">
                <a:hueOff val="-42304"/>
                <a:satOff val="23749"/>
                <a:lumOff val="-45745"/>
              </a:schemeClr>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27"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Quote">
    <p:bg>
      <p:bgPr>
        <a:solidFill>
          <a:srgbClr val="C3D9E0"/>
        </a:solidFill>
        <a:effectLst/>
      </p:bgPr>
    </p:bg>
    <p:spTree>
      <p:nvGrpSpPr>
        <p:cNvPr id="1" name=""/>
        <p:cNvGrpSpPr/>
        <p:nvPr/>
      </p:nvGrpSpPr>
      <p:grpSpPr>
        <a:xfrm>
          <a:off x="0" y="0"/>
          <a:ext cx="0" cy="0"/>
          <a:chOff x="0" y="0"/>
          <a:chExt cx="0" cy="0"/>
        </a:xfrm>
      </p:grpSpPr>
      <p:sp>
        <p:nvSpPr>
          <p:cNvPr id="134" name="Line"/>
          <p:cNvSpPr/>
          <p:nvPr/>
        </p:nvSpPr>
        <p:spPr>
          <a:xfrm>
            <a:off x="635000" y="12192000"/>
            <a:ext cx="23114000" cy="0"/>
          </a:xfrm>
          <a:prstGeom prst="line">
            <a:avLst/>
          </a:prstGeom>
          <a:ln w="38100">
            <a:solidFill>
              <a:schemeClr val="accent1">
                <a:hueOff val="-42304"/>
                <a:satOff val="23749"/>
                <a:lumOff val="-45745"/>
              </a:schemeClr>
            </a:solidFill>
            <a:miter lim="400000"/>
          </a:ln>
        </p:spPr>
        <p:txBody>
          <a:bodyPr lIns="50800" tIns="50800" rIns="50800" bIns="5080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35" name="Line"/>
          <p:cNvSpPr/>
          <p:nvPr/>
        </p:nvSpPr>
        <p:spPr>
          <a:xfrm>
            <a:off x="639142" y="692907"/>
            <a:ext cx="23114001" cy="1"/>
          </a:xfrm>
          <a:prstGeom prst="line">
            <a:avLst/>
          </a:prstGeom>
          <a:ln w="114300">
            <a:solidFill>
              <a:schemeClr val="accent1">
                <a:hueOff val="-42304"/>
                <a:satOff val="23749"/>
                <a:lumOff val="-45745"/>
              </a:schemeClr>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136" name="Attribution"/>
          <p:cNvSpPr txBox="1">
            <a:spLocks noGrp="1"/>
          </p:cNvSpPr>
          <p:nvPr>
            <p:ph type="body" sz="quarter" idx="21" hasCustomPrompt="1"/>
          </p:nvPr>
        </p:nvSpPr>
        <p:spPr>
          <a:xfrm>
            <a:off x="1148060" y="9247147"/>
            <a:ext cx="22707182" cy="932816"/>
          </a:xfrm>
          <a:prstGeom prst="rect">
            <a:avLst/>
          </a:prstGeom>
        </p:spPr>
        <p:txBody>
          <a:bodyPr anchor="ctr"/>
          <a:lstStyle>
            <a:lvl1pPr defTabSz="817244">
              <a:lnSpc>
                <a:spcPct val="80000"/>
              </a:lnSpc>
              <a:tabLst/>
              <a:defRPr sz="5445" spc="-54">
                <a:solidFill>
                  <a:schemeClr val="accent1"/>
                </a:solidFill>
              </a:defRPr>
            </a:lvl1pPr>
          </a:lstStyle>
          <a:p>
            <a:r>
              <a:t>Attribution</a:t>
            </a:r>
          </a:p>
        </p:txBody>
      </p:sp>
      <p:sp>
        <p:nvSpPr>
          <p:cNvPr id="137" name="Body Level One…"/>
          <p:cNvSpPr txBox="1">
            <a:spLocks noGrp="1"/>
          </p:cNvSpPr>
          <p:nvPr>
            <p:ph type="body" sz="half" idx="1" hasCustomPrompt="1"/>
          </p:nvPr>
        </p:nvSpPr>
        <p:spPr>
          <a:xfrm>
            <a:off x="515838" y="1325581"/>
            <a:ext cx="23241001" cy="4970080"/>
          </a:xfrm>
          <a:prstGeom prst="rect">
            <a:avLst/>
          </a:prstGeom>
        </p:spPr>
        <p:txBody>
          <a:bodyPr/>
          <a:lstStyle>
            <a:lvl1pPr marL="419100" indent="-419100" defTabSz="825500">
              <a:lnSpc>
                <a:spcPct val="80000"/>
              </a:lnSpc>
              <a:tabLst/>
              <a:defRPr sz="12000" spc="-119">
                <a:solidFill>
                  <a:schemeClr val="accent1"/>
                </a:solidFill>
                <a:latin typeface="Founders Grotesk"/>
                <a:ea typeface="Founders Grotesk"/>
                <a:cs typeface="Founders Grotesk"/>
                <a:sym typeface="Founders Grotesk"/>
              </a:defRPr>
            </a:lvl1pPr>
            <a:lvl2pPr marL="419100" indent="38100" defTabSz="825500">
              <a:lnSpc>
                <a:spcPct val="80000"/>
              </a:lnSpc>
              <a:tabLst/>
              <a:defRPr sz="12000" spc="-119">
                <a:solidFill>
                  <a:schemeClr val="accent1"/>
                </a:solidFill>
                <a:latin typeface="Founders Grotesk"/>
                <a:ea typeface="Founders Grotesk"/>
                <a:cs typeface="Founders Grotesk"/>
                <a:sym typeface="Founders Grotesk"/>
              </a:defRPr>
            </a:lvl2pPr>
            <a:lvl3pPr marL="419100" indent="495300" defTabSz="825500">
              <a:lnSpc>
                <a:spcPct val="80000"/>
              </a:lnSpc>
              <a:tabLst/>
              <a:defRPr sz="12000" spc="-119">
                <a:solidFill>
                  <a:schemeClr val="accent1"/>
                </a:solidFill>
                <a:latin typeface="Founders Grotesk"/>
                <a:ea typeface="Founders Grotesk"/>
                <a:cs typeface="Founders Grotesk"/>
                <a:sym typeface="Founders Grotesk"/>
              </a:defRPr>
            </a:lvl3pPr>
            <a:lvl4pPr marL="419100" indent="952500" defTabSz="825500">
              <a:lnSpc>
                <a:spcPct val="80000"/>
              </a:lnSpc>
              <a:tabLst/>
              <a:defRPr sz="12000" spc="-119">
                <a:solidFill>
                  <a:schemeClr val="accent1"/>
                </a:solidFill>
                <a:latin typeface="Founders Grotesk"/>
                <a:ea typeface="Founders Grotesk"/>
                <a:cs typeface="Founders Grotesk"/>
                <a:sym typeface="Founders Grotesk"/>
              </a:defRPr>
            </a:lvl4pPr>
            <a:lvl5pPr marL="419100" indent="1409700" defTabSz="825500">
              <a:lnSpc>
                <a:spcPct val="80000"/>
              </a:lnSpc>
              <a:tabLst/>
              <a:defRPr sz="12000" spc="-119">
                <a:solidFill>
                  <a:schemeClr val="accent1"/>
                </a:solidFill>
                <a:latin typeface="Founders Grotesk"/>
                <a:ea typeface="Founders Grotesk"/>
                <a:cs typeface="Founders Grotesk"/>
                <a:sym typeface="Founders Grotesk"/>
              </a:defRPr>
            </a:lvl5pPr>
          </a:lstStyle>
          <a:p>
            <a:r>
              <a:t>“Notable Quote”</a:t>
            </a:r>
          </a:p>
          <a:p>
            <a:pPr lvl="1"/>
            <a:endParaRPr/>
          </a:p>
          <a:p>
            <a:pPr lvl="2"/>
            <a:endParaRPr/>
          </a:p>
          <a:p>
            <a:pPr lvl="3"/>
            <a:endParaRPr/>
          </a:p>
          <a:p>
            <a:pPr lvl="4"/>
            <a:endParaRPr/>
          </a:p>
        </p:txBody>
      </p:sp>
      <p:sp>
        <p:nvSpPr>
          <p:cNvPr id="138"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Photo - 3 Up">
    <p:bg>
      <p:bgPr>
        <a:solidFill>
          <a:srgbClr val="FFFFFF"/>
        </a:solidFill>
        <a:effectLst/>
      </p:bgPr>
    </p:bg>
    <p:spTree>
      <p:nvGrpSpPr>
        <p:cNvPr id="1" name=""/>
        <p:cNvGrpSpPr/>
        <p:nvPr/>
      </p:nvGrpSpPr>
      <p:grpSpPr>
        <a:xfrm>
          <a:off x="0" y="0"/>
          <a:ext cx="0" cy="0"/>
          <a:chOff x="0" y="0"/>
          <a:chExt cx="0" cy="0"/>
        </a:xfrm>
      </p:grpSpPr>
      <p:sp>
        <p:nvSpPr>
          <p:cNvPr id="145" name="Image"/>
          <p:cNvSpPr>
            <a:spLocks noGrp="1"/>
          </p:cNvSpPr>
          <p:nvPr>
            <p:ph type="pic" sz="half" idx="21"/>
          </p:nvPr>
        </p:nvSpPr>
        <p:spPr>
          <a:xfrm>
            <a:off x="12192000" y="-1003300"/>
            <a:ext cx="11557000" cy="7679267"/>
          </a:xfrm>
          <a:prstGeom prst="rect">
            <a:avLst/>
          </a:prstGeom>
        </p:spPr>
        <p:txBody>
          <a:bodyPr lIns="91439" tIns="45719" rIns="91439" bIns="45719">
            <a:noAutofit/>
          </a:bodyPr>
          <a:lstStyle/>
          <a:p>
            <a:endParaRPr/>
          </a:p>
        </p:txBody>
      </p:sp>
      <p:sp>
        <p:nvSpPr>
          <p:cNvPr id="146" name="Image"/>
          <p:cNvSpPr>
            <a:spLocks noGrp="1"/>
          </p:cNvSpPr>
          <p:nvPr>
            <p:ph type="pic" sz="half" idx="22"/>
          </p:nvPr>
        </p:nvSpPr>
        <p:spPr>
          <a:xfrm>
            <a:off x="12192000" y="5397500"/>
            <a:ext cx="11557000" cy="7749789"/>
          </a:xfrm>
          <a:prstGeom prst="rect">
            <a:avLst/>
          </a:prstGeom>
        </p:spPr>
        <p:txBody>
          <a:bodyPr lIns="91439" tIns="45719" rIns="91439" bIns="45719">
            <a:noAutofit/>
          </a:bodyPr>
          <a:lstStyle/>
          <a:p>
            <a:endParaRPr/>
          </a:p>
        </p:txBody>
      </p:sp>
      <p:sp>
        <p:nvSpPr>
          <p:cNvPr id="147" name="Image"/>
          <p:cNvSpPr>
            <a:spLocks noGrp="1"/>
          </p:cNvSpPr>
          <p:nvPr>
            <p:ph type="pic" idx="23"/>
          </p:nvPr>
        </p:nvSpPr>
        <p:spPr>
          <a:xfrm>
            <a:off x="571500" y="-698500"/>
            <a:ext cx="11684000" cy="14426494"/>
          </a:xfrm>
          <a:prstGeom prst="rect">
            <a:avLst/>
          </a:prstGeom>
        </p:spPr>
        <p:txBody>
          <a:bodyPr lIns="91439" tIns="45719" rIns="91439" bIns="45719">
            <a:noAutofit/>
          </a:bodyPr>
          <a:lstStyle/>
          <a:p>
            <a:endParaRPr/>
          </a:p>
        </p:txBody>
      </p:sp>
      <p:sp>
        <p:nvSpPr>
          <p:cNvPr id="148"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Photo">
    <p:bg>
      <p:bgPr>
        <a:solidFill>
          <a:srgbClr val="FFFFFF"/>
        </a:solidFill>
        <a:effectLst/>
      </p:bgPr>
    </p:bg>
    <p:spTree>
      <p:nvGrpSpPr>
        <p:cNvPr id="1" name=""/>
        <p:cNvGrpSpPr/>
        <p:nvPr/>
      </p:nvGrpSpPr>
      <p:grpSpPr>
        <a:xfrm>
          <a:off x="0" y="0"/>
          <a:ext cx="0" cy="0"/>
          <a:chOff x="0" y="0"/>
          <a:chExt cx="0" cy="0"/>
        </a:xfrm>
      </p:grpSpPr>
      <p:sp>
        <p:nvSpPr>
          <p:cNvPr id="155" name="1054398042_3378x2084.jpg"/>
          <p:cNvSpPr>
            <a:spLocks noGrp="1"/>
          </p:cNvSpPr>
          <p:nvPr>
            <p:ph type="pic" idx="21"/>
          </p:nvPr>
        </p:nvSpPr>
        <p:spPr>
          <a:xfrm>
            <a:off x="0" y="-2984500"/>
            <a:ext cx="28333700" cy="17479999"/>
          </a:xfrm>
          <a:prstGeom prst="rect">
            <a:avLst/>
          </a:prstGeom>
        </p:spPr>
        <p:txBody>
          <a:bodyPr lIns="91439" tIns="45719" rIns="91439" bIns="45719">
            <a:noAutofit/>
          </a:bodyPr>
          <a:lstStyle/>
          <a:p>
            <a:endParaRPr/>
          </a:p>
        </p:txBody>
      </p:sp>
      <p:sp>
        <p:nvSpPr>
          <p:cNvPr id="15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x">
  <p:cSld name="Blank">
    <p:bg>
      <p:bgPr>
        <a:solidFill>
          <a:srgbClr val="FFFFFF"/>
        </a:solidFill>
        <a:effectLst/>
      </p:bgPr>
    </p:bg>
    <p:spTree>
      <p:nvGrpSpPr>
        <p:cNvPr id="1" name=""/>
        <p:cNvGrpSpPr/>
        <p:nvPr/>
      </p:nvGrpSpPr>
      <p:grpSpPr>
        <a:xfrm>
          <a:off x="0" y="0"/>
          <a:ext cx="0" cy="0"/>
          <a:chOff x="0" y="0"/>
          <a:chExt cx="0" cy="0"/>
        </a:xfrm>
      </p:grpSpPr>
      <p:sp>
        <p:nvSpPr>
          <p:cNvPr id="163" name="Slide Number"/>
          <p:cNvSpPr txBox="1">
            <a:spLocks noGrp="1"/>
          </p:cNvSpPr>
          <p:nvPr>
            <p:ph type="sldNum" sz="quarter" idx="2"/>
          </p:nvPr>
        </p:nvSpPr>
        <p:spPr>
          <a:prstGeom prst="rect">
            <a:avLst/>
          </a:prstGeom>
        </p:spPr>
        <p:txBody>
          <a:bodyPr/>
          <a:lstStyle>
            <a:lvl1pPr>
              <a:defRPr>
                <a:solidFill>
                  <a:srgbClr val="000000"/>
                </a:solidFill>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hueOff val="-42304"/>
            <a:satOff val="23749"/>
            <a:lumOff val="-45745"/>
          </a:schemeClr>
        </a:solidFill>
        <a:effectLst/>
      </p:bgPr>
    </p:bg>
    <p:spTree>
      <p:nvGrpSpPr>
        <p:cNvPr id="1" name=""/>
        <p:cNvGrpSpPr/>
        <p:nvPr/>
      </p:nvGrpSpPr>
      <p:grpSpPr>
        <a:xfrm>
          <a:off x="0" y="0"/>
          <a:ext cx="0" cy="0"/>
          <a:chOff x="0" y="0"/>
          <a:chExt cx="0" cy="0"/>
        </a:xfrm>
      </p:grpSpPr>
      <p:sp>
        <p:nvSpPr>
          <p:cNvPr id="2" name="Agenda Title"/>
          <p:cNvSpPr txBox="1">
            <a:spLocks noGrp="1"/>
          </p:cNvSpPr>
          <p:nvPr>
            <p:ph type="title" hasCustomPrompt="1"/>
          </p:nvPr>
        </p:nvSpPr>
        <p:spPr>
          <a:xfrm>
            <a:off x="575641" y="881082"/>
            <a:ext cx="23241001" cy="19510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Agenda Title</a:t>
            </a:r>
          </a:p>
        </p:txBody>
      </p:sp>
      <p:sp>
        <p:nvSpPr>
          <p:cNvPr id="3" name="Line"/>
          <p:cNvSpPr/>
          <p:nvPr/>
        </p:nvSpPr>
        <p:spPr>
          <a:xfrm>
            <a:off x="639142" y="692907"/>
            <a:ext cx="23114001" cy="1"/>
          </a:xfrm>
          <a:prstGeom prst="line">
            <a:avLst/>
          </a:prstGeom>
          <a:ln w="114300">
            <a:solidFill>
              <a:schemeClr val="accent4"/>
            </a:solidFill>
            <a:miter lim="400000"/>
          </a:ln>
        </p:spPr>
        <p:txBody>
          <a:bodyPr lIns="0" tIns="0" rIns="0" bIns="0" anchor="ctr"/>
          <a:lstStyle/>
          <a:p>
            <a:pPr>
              <a:spcBef>
                <a:spcPts val="0"/>
              </a:spcBef>
              <a:tabLst/>
              <a:defRPr b="1" cap="all" spc="156">
                <a:solidFill>
                  <a:srgbClr val="FFFFFF"/>
                </a:solidFill>
                <a:latin typeface="Founders Grotesk Condensed"/>
                <a:ea typeface="Founders Grotesk Condensed"/>
                <a:cs typeface="Founders Grotesk Condensed"/>
                <a:sym typeface="Founders Grotesk Condensed"/>
              </a:defRPr>
            </a:pPr>
            <a:endParaRPr/>
          </a:p>
        </p:txBody>
      </p:sp>
      <p:sp>
        <p:nvSpPr>
          <p:cNvPr id="4" name="Body Level One…"/>
          <p:cNvSpPr txBox="1">
            <a:spLocks noGrp="1"/>
          </p:cNvSpPr>
          <p:nvPr>
            <p:ph type="body" idx="1" hasCustomPrompt="1"/>
          </p:nvPr>
        </p:nvSpPr>
        <p:spPr>
          <a:xfrm>
            <a:off x="575641" y="3276600"/>
            <a:ext cx="23241001" cy="98706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Agenda Topics</a:t>
            </a:r>
          </a:p>
          <a:p>
            <a:pPr lvl="1"/>
            <a:endParaRPr/>
          </a:p>
          <a:p>
            <a:pPr lvl="2"/>
            <a:endParaRPr/>
          </a:p>
          <a:p>
            <a:pPr lvl="3"/>
            <a:endParaRPr/>
          </a:p>
          <a:p>
            <a:pPr lvl="4"/>
            <a:endParaRPr/>
          </a:p>
        </p:txBody>
      </p:sp>
      <p:sp>
        <p:nvSpPr>
          <p:cNvPr id="5" name="Slide Number"/>
          <p:cNvSpPr txBox="1">
            <a:spLocks noGrp="1"/>
          </p:cNvSpPr>
          <p:nvPr>
            <p:ph type="sldNum" sz="quarter" idx="2"/>
          </p:nvPr>
        </p:nvSpPr>
        <p:spPr>
          <a:xfrm>
            <a:off x="23431499" y="12268199"/>
            <a:ext cx="371756" cy="555245"/>
          </a:xfrm>
          <a:prstGeom prst="rect">
            <a:avLst/>
          </a:prstGeom>
          <a:ln w="12700">
            <a:miter lim="400000"/>
          </a:ln>
        </p:spPr>
        <p:txBody>
          <a:bodyPr wrap="none" lIns="50800" tIns="50800" rIns="50800" bIns="50800" anchor="b">
            <a:spAutoFit/>
          </a:bodyPr>
          <a:lstStyle>
            <a:lvl1pPr algn="r" defTabSz="825500">
              <a:spcBef>
                <a:spcPts val="0"/>
              </a:spcBef>
              <a:tabLst/>
              <a:defRPr sz="2800" spc="28">
                <a:solidFill>
                  <a:srgbClr val="FFFFFF"/>
                </a:solidFill>
                <a:latin typeface="Founders Grotesk Condensed"/>
                <a:ea typeface="Founders Grotesk Condensed"/>
                <a:cs typeface="Founders Grotesk Condensed"/>
                <a:sym typeface="Founders Grotesk Condensed"/>
              </a:defRPr>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spd="med"/>
  <p:txStyles>
    <p:titleStyle>
      <a:lvl1pPr marL="0" marR="0" indent="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1pPr>
      <a:lvl2pPr marL="0" marR="0" indent="4572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2pPr>
      <a:lvl3pPr marL="0" marR="0" indent="9144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3pPr>
      <a:lvl4pPr marL="0" marR="0" indent="13716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4pPr>
      <a:lvl5pPr marL="0" marR="0" indent="18288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5pPr>
      <a:lvl6pPr marL="0" marR="0" indent="22860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6pPr>
      <a:lvl7pPr marL="0" marR="0" indent="27432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7pPr>
      <a:lvl8pPr marL="0" marR="0" indent="32004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8pPr>
      <a:lvl9pPr marL="0" marR="0" indent="3657600" algn="l" defTabSz="825500" rtl="0" latinLnBrk="0">
        <a:lnSpc>
          <a:spcPct val="80000"/>
        </a:lnSpc>
        <a:spcBef>
          <a:spcPts val="0"/>
        </a:spcBef>
        <a:spcAft>
          <a:spcPts val="0"/>
        </a:spcAft>
        <a:buClrTx/>
        <a:buSzTx/>
        <a:buFontTx/>
        <a:buNone/>
        <a:tabLst/>
        <a:defRPr sz="8000" b="0" i="0" u="none" strike="noStrike" cap="none" spc="-79" baseline="0">
          <a:solidFill>
            <a:schemeClr val="accent4"/>
          </a:solidFill>
          <a:uFillTx/>
          <a:latin typeface="Founders Grotesk"/>
          <a:ea typeface="Founders Grotesk"/>
          <a:cs typeface="Founders Grotesk"/>
          <a:sym typeface="Founders Grotesk"/>
        </a:defRPr>
      </a:lvl9pPr>
    </p:titleStyle>
    <p:bodyStyle>
      <a:lvl1pPr marL="0" marR="0" indent="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1pPr>
      <a:lvl2pPr marL="0" marR="0" indent="4572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2pPr>
      <a:lvl3pPr marL="0" marR="0" indent="9144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3pPr>
      <a:lvl4pPr marL="0" marR="0" indent="13716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4pPr>
      <a:lvl5pPr marL="0" marR="0" indent="18288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5pPr>
      <a:lvl6pPr marL="0" marR="0" indent="22860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6pPr>
      <a:lvl7pPr marL="0" marR="0" indent="27432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7pPr>
      <a:lvl8pPr marL="0" marR="0" indent="32004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8pPr>
      <a:lvl9pPr marL="0" marR="0" indent="3657600" algn="l" defTabSz="469900" rtl="0" latinLnBrk="0">
        <a:lnSpc>
          <a:spcPct val="120000"/>
        </a:lnSpc>
        <a:spcBef>
          <a:spcPts val="0"/>
        </a:spcBef>
        <a:spcAft>
          <a:spcPts val="0"/>
        </a:spcAft>
        <a:buClrTx/>
        <a:buSzTx/>
        <a:buFontTx/>
        <a:buNone/>
        <a:tabLst>
          <a:tab pos="469900" algn="l"/>
        </a:tabLst>
        <a:defRPr sz="8000" b="0" i="0" u="none" strike="noStrike" cap="none" spc="0" baseline="0">
          <a:solidFill>
            <a:srgbClr val="C3CCB0"/>
          </a:solidFill>
          <a:uFillTx/>
          <a:latin typeface="+mn-lt"/>
          <a:ea typeface="+mn-ea"/>
          <a:cs typeface="+mn-cs"/>
          <a:sym typeface="Founders Grotesk Semibold"/>
        </a:defRPr>
      </a:lvl9pPr>
    </p:bodyStyle>
    <p:otherStyle>
      <a:lvl1pPr marL="0" marR="0" indent="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1pPr>
      <a:lvl2pPr marL="0" marR="0" indent="4572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2pPr>
      <a:lvl3pPr marL="0" marR="0" indent="9144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3pPr>
      <a:lvl4pPr marL="0" marR="0" indent="13716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4pPr>
      <a:lvl5pPr marL="0" marR="0" indent="18288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5pPr>
      <a:lvl6pPr marL="0" marR="0" indent="22860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6pPr>
      <a:lvl7pPr marL="0" marR="0" indent="27432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7pPr>
      <a:lvl8pPr marL="0" marR="0" indent="32004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8pPr>
      <a:lvl9pPr marL="0" marR="0" indent="3657600" algn="r" defTabSz="825500" rtl="0" latinLnBrk="0">
        <a:lnSpc>
          <a:spcPct val="100000"/>
        </a:lnSpc>
        <a:spcBef>
          <a:spcPts val="0"/>
        </a:spcBef>
        <a:spcAft>
          <a:spcPts val="0"/>
        </a:spcAft>
        <a:buClrTx/>
        <a:buSzTx/>
        <a:buFontTx/>
        <a:buNone/>
        <a:tabLst/>
        <a:defRPr sz="2800" b="0" i="0" u="none" strike="noStrike" cap="none" spc="28" baseline="0">
          <a:solidFill>
            <a:schemeClr val="tx1"/>
          </a:solidFill>
          <a:uFillTx/>
          <a:latin typeface="+mn-lt"/>
          <a:ea typeface="+mn-ea"/>
          <a:cs typeface="+mn-cs"/>
          <a:sym typeface="Founders Grotesk Condensed"/>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webstaurantstore.com/blog/2886/what-is-mise-en-place.html"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Author and Date"/>
          <p:cNvSpPr txBox="1">
            <a:spLocks noGrp="1"/>
          </p:cNvSpPr>
          <p:nvPr>
            <p:ph type="body" idx="21"/>
          </p:nvPr>
        </p:nvSpPr>
        <p:spPr>
          <a:prstGeom prst="rect">
            <a:avLst/>
          </a:prstGeom>
        </p:spPr>
        <p:txBody>
          <a:bodyPr/>
          <a:lstStyle/>
          <a:p>
            <a:endParaRPr/>
          </a:p>
        </p:txBody>
      </p:sp>
      <p:sp>
        <p:nvSpPr>
          <p:cNvPr id="173" name="Food &amp; Beverage Service"/>
          <p:cNvSpPr txBox="1">
            <a:spLocks noGrp="1"/>
          </p:cNvSpPr>
          <p:nvPr>
            <p:ph type="ctrTitle"/>
          </p:nvPr>
        </p:nvSpPr>
        <p:spPr>
          <a:prstGeom prst="rect">
            <a:avLst/>
          </a:prstGeom>
        </p:spPr>
        <p:txBody>
          <a:bodyPr/>
          <a:lstStyle/>
          <a:p>
            <a:r>
              <a:t>Food &amp; Beverage Service</a:t>
            </a:r>
          </a:p>
        </p:txBody>
      </p:sp>
      <p:sp>
        <p:nvSpPr>
          <p:cNvPr id="174" name="Hospitality and Guest Service"/>
          <p:cNvSpPr txBox="1">
            <a:spLocks noGrp="1"/>
          </p:cNvSpPr>
          <p:nvPr>
            <p:ph type="subTitle" sz="quarter" idx="1"/>
          </p:nvPr>
        </p:nvSpPr>
        <p:spPr>
          <a:prstGeom prst="rect">
            <a:avLst/>
          </a:prstGeom>
        </p:spPr>
        <p:txBody>
          <a:bodyPr/>
          <a:lstStyle/>
          <a:p>
            <a:r>
              <a:t>Hospitality and Guest Service</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Author and Date"/>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defTabSz="412750">
              <a:defRPr sz="1400" spc="84"/>
            </a:pPr>
            <a:endParaRPr/>
          </a:p>
        </p:txBody>
      </p:sp>
      <p:sp>
        <p:nvSpPr>
          <p:cNvPr id="177" name="Outlet…"/>
          <p:cNvSpPr txBox="1">
            <a:spLocks noGrp="1"/>
          </p:cNvSpPr>
          <p:nvPr>
            <p:ph type="body" idx="1"/>
          </p:nvPr>
        </p:nvSpPr>
        <p:spPr>
          <a:xfrm>
            <a:off x="571500" y="2568815"/>
            <a:ext cx="23241000" cy="9545927"/>
          </a:xfrm>
          <a:prstGeom prst="rect">
            <a:avLst/>
          </a:prstGeom>
        </p:spPr>
        <p:txBody>
          <a:bodyPr/>
          <a:lstStyle/>
          <a:p>
            <a:pPr marL="443484" indent="-443484" defTabSz="800735">
              <a:spcBef>
                <a:spcPts val="3400"/>
              </a:spcBef>
              <a:defRPr sz="4074" spc="-40"/>
            </a:pPr>
            <a:r>
              <a:t>Outlet</a:t>
            </a:r>
          </a:p>
          <a:p>
            <a:pPr marL="443484" indent="-443484" defTabSz="800735">
              <a:spcBef>
                <a:spcPts val="3400"/>
              </a:spcBef>
              <a:defRPr sz="4074" spc="-40"/>
            </a:pPr>
            <a:r>
              <a:t>Menu</a:t>
            </a:r>
          </a:p>
          <a:p>
            <a:pPr marL="443484" indent="-443484" defTabSz="800735">
              <a:spcBef>
                <a:spcPts val="3400"/>
              </a:spcBef>
              <a:defRPr sz="4074" spc="-40"/>
            </a:pPr>
            <a:r>
              <a:t>Occassion</a:t>
            </a:r>
          </a:p>
          <a:p>
            <a:pPr marL="443484" indent="-443484" defTabSz="800735">
              <a:spcBef>
                <a:spcPts val="3400"/>
              </a:spcBef>
              <a:defRPr sz="4074" spc="-40"/>
            </a:pPr>
            <a:r>
              <a:t>Guest Needs</a:t>
            </a:r>
          </a:p>
          <a:p>
            <a:pPr marL="443484" indent="-443484" defTabSz="800735">
              <a:spcBef>
                <a:spcPts val="3400"/>
              </a:spcBef>
              <a:defRPr sz="4074" spc="-40"/>
            </a:pPr>
            <a:r>
              <a:t>Costs / Profit</a:t>
            </a:r>
          </a:p>
          <a:p>
            <a:pPr marL="443484" indent="-443484" defTabSz="800735">
              <a:spcBef>
                <a:spcPts val="3400"/>
              </a:spcBef>
              <a:defRPr sz="4074" spc="-40"/>
            </a:pPr>
            <a:r>
              <a:t>Time Factors</a:t>
            </a:r>
          </a:p>
          <a:p>
            <a:pPr marL="443484" indent="-443484" defTabSz="800735">
              <a:spcBef>
                <a:spcPts val="3400"/>
              </a:spcBef>
              <a:defRPr sz="4074" spc="-40"/>
            </a:pPr>
            <a:r>
              <a:t>Staffing</a:t>
            </a:r>
          </a:p>
          <a:p>
            <a:pPr marL="443484" indent="-443484" defTabSz="800735">
              <a:spcBef>
                <a:spcPts val="3400"/>
              </a:spcBef>
              <a:defRPr sz="4074" spc="-40"/>
            </a:pPr>
            <a:r>
              <a:t>Service</a:t>
            </a:r>
          </a:p>
          <a:p>
            <a:pPr marL="443484" indent="-443484" defTabSz="800735">
              <a:spcBef>
                <a:spcPts val="3400"/>
              </a:spcBef>
              <a:defRPr sz="4074" spc="-40"/>
            </a:pPr>
            <a:r>
              <a:t>Theming</a:t>
            </a:r>
          </a:p>
          <a:p>
            <a:pPr marL="443484" indent="-443484" defTabSz="800735">
              <a:spcBef>
                <a:spcPts val="3400"/>
              </a:spcBef>
              <a:defRPr sz="4074" spc="-40"/>
            </a:pPr>
            <a:r>
              <a:t>Authenticity / Traditions </a:t>
            </a:r>
          </a:p>
        </p:txBody>
      </p:sp>
      <p:sp>
        <p:nvSpPr>
          <p:cNvPr id="178" name="Food &amp; Beverage Service"/>
          <p:cNvSpPr txBox="1">
            <a:spLocks noGrp="1"/>
          </p:cNvSpPr>
          <p:nvPr>
            <p:ph type="title"/>
          </p:nvPr>
        </p:nvSpPr>
        <p:spPr>
          <a:prstGeom prst="rect">
            <a:avLst/>
          </a:prstGeom>
        </p:spPr>
        <p:txBody>
          <a:bodyPr/>
          <a:lstStyle/>
          <a:p>
            <a:r>
              <a:t>Food &amp; Beverage Service</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Counter Service -Cafeteria / Self Service / Fast Food / Buffet /  Carvery…"/>
          <p:cNvSpPr txBox="1">
            <a:spLocks noGrp="1"/>
          </p:cNvSpPr>
          <p:nvPr>
            <p:ph type="body" idx="1"/>
          </p:nvPr>
        </p:nvSpPr>
        <p:spPr>
          <a:xfrm>
            <a:off x="571500" y="2609391"/>
            <a:ext cx="23241000" cy="11084409"/>
          </a:xfrm>
          <a:prstGeom prst="rect">
            <a:avLst/>
          </a:prstGeom>
        </p:spPr>
        <p:txBody>
          <a:bodyPr/>
          <a:lstStyle/>
          <a:p>
            <a:r>
              <a:t>Counter Service -Cafeteria / Self Service / Fast Food / Buffet /  Carvery</a:t>
            </a:r>
          </a:p>
          <a:p>
            <a:endParaRPr/>
          </a:p>
          <a:p>
            <a:endParaRPr/>
          </a:p>
          <a:p>
            <a:endParaRPr/>
          </a:p>
          <a:p>
            <a:r>
              <a:t>Table Service - Plate Service / Family Service / Silver Service / Fine Dinning / Gueridon Service</a:t>
            </a:r>
          </a:p>
          <a:p>
            <a:endParaRPr/>
          </a:p>
          <a:p>
            <a:endParaRPr/>
          </a:p>
          <a:p>
            <a:endParaRPr/>
          </a:p>
          <a:p>
            <a:r>
              <a:t>Personal Service - Travel Service / Tray Service / Vending Service</a:t>
            </a:r>
          </a:p>
        </p:txBody>
      </p:sp>
      <p:sp>
        <p:nvSpPr>
          <p:cNvPr id="181" name="Service"/>
          <p:cNvSpPr txBox="1">
            <a:spLocks noGrp="1"/>
          </p:cNvSpPr>
          <p:nvPr>
            <p:ph type="title"/>
          </p:nvPr>
        </p:nvSpPr>
        <p:spPr>
          <a:xfrm>
            <a:off x="571500" y="652482"/>
            <a:ext cx="23241000" cy="1904101"/>
          </a:xfrm>
          <a:prstGeom prst="rect">
            <a:avLst/>
          </a:prstGeom>
        </p:spPr>
        <p:txBody>
          <a:bodyPr/>
          <a:lstStyle/>
          <a:p>
            <a:r>
              <a:t>Service</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Importance of food within the hospitality industry &amp; services…"/>
          <p:cNvSpPr txBox="1">
            <a:spLocks noGrp="1"/>
          </p:cNvSpPr>
          <p:nvPr>
            <p:ph type="body" idx="1"/>
          </p:nvPr>
        </p:nvSpPr>
        <p:spPr>
          <a:xfrm>
            <a:off x="571500" y="2614062"/>
            <a:ext cx="23241000" cy="9548326"/>
          </a:xfrm>
          <a:prstGeom prst="rect">
            <a:avLst/>
          </a:prstGeom>
        </p:spPr>
        <p:txBody>
          <a:bodyPr/>
          <a:lstStyle/>
          <a:p>
            <a:pPr marL="310895" indent="-310895" defTabSz="561340">
              <a:spcBef>
                <a:spcPts val="2400"/>
              </a:spcBef>
              <a:defRPr sz="2856" spc="-28"/>
            </a:pPr>
            <a:r>
              <a:t>Importance of food within the hospitality industry &amp; services</a:t>
            </a:r>
          </a:p>
          <a:p>
            <a:pPr marL="310895" indent="-310895" defTabSz="561340">
              <a:spcBef>
                <a:spcPts val="2400"/>
              </a:spcBef>
              <a:defRPr sz="2856" spc="-28"/>
            </a:pPr>
            <a:r>
              <a:t>Identify service segmentation</a:t>
            </a:r>
          </a:p>
          <a:p>
            <a:pPr marL="310895" indent="-310895" defTabSz="561340">
              <a:spcBef>
                <a:spcPts val="2400"/>
              </a:spcBef>
              <a:defRPr sz="2856" spc="-28"/>
            </a:pPr>
            <a:r>
              <a:t>Unique service</a:t>
            </a:r>
          </a:p>
          <a:p>
            <a:pPr marL="310895" indent="-310895" defTabSz="561340">
              <a:spcBef>
                <a:spcPts val="2400"/>
              </a:spcBef>
              <a:defRPr sz="2856" spc="-28"/>
            </a:pPr>
            <a:r>
              <a:t>Key Trends</a:t>
            </a:r>
          </a:p>
          <a:p>
            <a:pPr marL="310895" indent="-310895" defTabSz="561340">
              <a:spcBef>
                <a:spcPts val="2400"/>
              </a:spcBef>
              <a:defRPr sz="2856" spc="-28"/>
            </a:pPr>
            <a:r>
              <a:t>Professional Service</a:t>
            </a:r>
          </a:p>
          <a:p>
            <a:pPr marL="310895" indent="-310895" defTabSz="561340">
              <a:spcBef>
                <a:spcPts val="2400"/>
              </a:spcBef>
              <a:defRPr sz="2856" spc="-28"/>
            </a:pPr>
            <a:r>
              <a:t>Guest Experience</a:t>
            </a:r>
          </a:p>
          <a:p>
            <a:pPr marL="310895" indent="-310895" defTabSz="561340">
              <a:spcBef>
                <a:spcPts val="2400"/>
              </a:spcBef>
              <a:defRPr sz="2856" spc="-28"/>
            </a:pPr>
            <a:r>
              <a:t>Speed of Service - Quick Service</a:t>
            </a:r>
          </a:p>
          <a:p>
            <a:pPr marL="310895" indent="-310895" defTabSz="561340">
              <a:spcBef>
                <a:spcPts val="2400"/>
              </a:spcBef>
              <a:defRPr sz="2856" spc="-28"/>
            </a:pPr>
            <a:r>
              <a:t>Pricing</a:t>
            </a:r>
          </a:p>
          <a:p>
            <a:pPr marL="310895" indent="-310895" defTabSz="561340">
              <a:spcBef>
                <a:spcPts val="2400"/>
              </a:spcBef>
              <a:defRPr sz="2856" spc="-28"/>
            </a:pPr>
            <a:r>
              <a:t>Franchises</a:t>
            </a:r>
          </a:p>
          <a:p>
            <a:pPr marL="310895" indent="-310895" defTabSz="561340">
              <a:spcBef>
                <a:spcPts val="2400"/>
              </a:spcBef>
              <a:defRPr sz="2856" spc="-28"/>
            </a:pPr>
            <a:r>
              <a:t>Systems</a:t>
            </a:r>
          </a:p>
          <a:p>
            <a:pPr marL="310895" indent="-310895" defTabSz="561340">
              <a:spcBef>
                <a:spcPts val="2400"/>
              </a:spcBef>
              <a:defRPr sz="2856" spc="-28"/>
            </a:pPr>
            <a:r>
              <a:t>Training</a:t>
            </a:r>
          </a:p>
          <a:p>
            <a:pPr marL="310895" indent="-310895" defTabSz="561340">
              <a:spcBef>
                <a:spcPts val="2400"/>
              </a:spcBef>
              <a:defRPr sz="2856" spc="-28"/>
            </a:pPr>
            <a:r>
              <a:t>Quality</a:t>
            </a:r>
          </a:p>
          <a:p>
            <a:pPr marL="310895" indent="-310895" defTabSz="561340">
              <a:spcBef>
                <a:spcPts val="2400"/>
              </a:spcBef>
              <a:defRPr sz="2856" spc="-28"/>
            </a:pPr>
            <a:r>
              <a:t>Sustainability</a:t>
            </a:r>
          </a:p>
          <a:p>
            <a:pPr marL="310895" indent="-310895" defTabSz="561340">
              <a:spcBef>
                <a:spcPts val="2400"/>
              </a:spcBef>
              <a:defRPr sz="2856" spc="-28"/>
            </a:pPr>
            <a:r>
              <a:t>Agri Food Strategies / Authenticity / Local Produce</a:t>
            </a:r>
          </a:p>
        </p:txBody>
      </p:sp>
      <p:sp>
        <p:nvSpPr>
          <p:cNvPr id="184" name="Service Objectives"/>
          <p:cNvSpPr txBox="1">
            <a:spLocks noGrp="1"/>
          </p:cNvSpPr>
          <p:nvPr>
            <p:ph type="title"/>
          </p:nvPr>
        </p:nvSpPr>
        <p:spPr>
          <a:prstGeom prst="rect">
            <a:avLst/>
          </a:prstGeom>
        </p:spPr>
        <p:txBody>
          <a:bodyPr/>
          <a:lstStyle/>
          <a:p>
            <a:r>
              <a:t>Service Objectives</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Table d’hote / Menu Del Dia…"/>
          <p:cNvSpPr txBox="1">
            <a:spLocks noGrp="1"/>
          </p:cNvSpPr>
          <p:nvPr>
            <p:ph type="body" idx="1"/>
          </p:nvPr>
        </p:nvSpPr>
        <p:spPr>
          <a:xfrm>
            <a:off x="571500" y="2631418"/>
            <a:ext cx="23241000" cy="10488103"/>
          </a:xfrm>
          <a:prstGeom prst="rect">
            <a:avLst/>
          </a:prstGeom>
        </p:spPr>
        <p:txBody>
          <a:bodyPr/>
          <a:lstStyle/>
          <a:p>
            <a:r>
              <a:t>Table d’hote / Menu Del Dia</a:t>
            </a:r>
          </a:p>
          <a:p>
            <a:r>
              <a:t>Fixed number of courses</a:t>
            </a:r>
          </a:p>
          <a:p>
            <a:r>
              <a:t>Limited choice - Groups</a:t>
            </a:r>
          </a:p>
          <a:p>
            <a:r>
              <a:t>Fixed Selling price </a:t>
            </a:r>
          </a:p>
          <a:p>
            <a:r>
              <a:t>A La Carte</a:t>
            </a:r>
          </a:p>
          <a:p>
            <a:r>
              <a:t>Wider choice</a:t>
            </a:r>
          </a:p>
          <a:p>
            <a:r>
              <a:t>Dishes priced separately </a:t>
            </a:r>
          </a:p>
          <a:p>
            <a:r>
              <a:t>Longer waiting times</a:t>
            </a:r>
          </a:p>
        </p:txBody>
      </p:sp>
      <p:sp>
        <p:nvSpPr>
          <p:cNvPr id="187" name="Menu Types"/>
          <p:cNvSpPr txBox="1">
            <a:spLocks noGrp="1"/>
          </p:cNvSpPr>
          <p:nvPr>
            <p:ph type="title"/>
          </p:nvPr>
        </p:nvSpPr>
        <p:spPr>
          <a:prstGeom prst="rect">
            <a:avLst/>
          </a:prstGeom>
        </p:spPr>
        <p:txBody>
          <a:bodyPr/>
          <a:lstStyle/>
          <a:p>
            <a:r>
              <a:t>Menu Types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Tasting Menus…"/>
          <p:cNvSpPr txBox="1">
            <a:spLocks noGrp="1"/>
          </p:cNvSpPr>
          <p:nvPr>
            <p:ph type="body" idx="1"/>
          </p:nvPr>
        </p:nvSpPr>
        <p:spPr>
          <a:xfrm>
            <a:off x="571500" y="3369026"/>
            <a:ext cx="23241000" cy="9239797"/>
          </a:xfrm>
          <a:prstGeom prst="rect">
            <a:avLst/>
          </a:prstGeom>
        </p:spPr>
        <p:txBody>
          <a:bodyPr/>
          <a:lstStyle/>
          <a:p>
            <a:r>
              <a:t>Tasting Menus</a:t>
            </a:r>
          </a:p>
          <a:p>
            <a:r>
              <a:t>Set Menus</a:t>
            </a:r>
          </a:p>
          <a:p>
            <a:r>
              <a:t>Early Bird Menus / Theatre Menus / Lunchtime Specials</a:t>
            </a:r>
          </a:p>
          <a:p>
            <a:r>
              <a:t>Take Away Menu</a:t>
            </a:r>
          </a:p>
          <a:p>
            <a:r>
              <a:t>Children’s Menu</a:t>
            </a:r>
          </a:p>
          <a:p>
            <a:r>
              <a:t>Family Menus</a:t>
            </a:r>
          </a:p>
          <a:p>
            <a:r>
              <a:t>Specials</a:t>
            </a:r>
          </a:p>
        </p:txBody>
      </p:sp>
      <p:sp>
        <p:nvSpPr>
          <p:cNvPr id="190" name="Additional Menu Types"/>
          <p:cNvSpPr txBox="1">
            <a:spLocks noGrp="1"/>
          </p:cNvSpPr>
          <p:nvPr>
            <p:ph type="title"/>
          </p:nvPr>
        </p:nvSpPr>
        <p:spPr>
          <a:prstGeom prst="rect">
            <a:avLst/>
          </a:prstGeom>
        </p:spPr>
        <p:txBody>
          <a:bodyPr/>
          <a:lstStyle/>
          <a:p>
            <a:r>
              <a:t>Additional Menu Types</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Ingredients cost = Total Cost divided by Total Weight X Weight Used…"/>
          <p:cNvSpPr txBox="1">
            <a:spLocks noGrp="1"/>
          </p:cNvSpPr>
          <p:nvPr>
            <p:ph type="body" idx="1"/>
          </p:nvPr>
        </p:nvSpPr>
        <p:spPr>
          <a:prstGeom prst="rect">
            <a:avLst/>
          </a:prstGeom>
        </p:spPr>
        <p:txBody>
          <a:bodyPr/>
          <a:lstStyle/>
          <a:p>
            <a:pPr marL="356615" indent="-356615" defTabSz="643889">
              <a:spcBef>
                <a:spcPts val="2800"/>
              </a:spcBef>
              <a:defRPr sz="3275" spc="-32"/>
            </a:pPr>
            <a:r>
              <a:t>Ingredients cost = Total Cost divided by Total Weight X Weight Used</a:t>
            </a:r>
          </a:p>
          <a:p>
            <a:pPr marL="356615" indent="-356615" defTabSz="643889">
              <a:spcBef>
                <a:spcPts val="2800"/>
              </a:spcBef>
              <a:defRPr sz="3275" spc="-32"/>
            </a:pPr>
            <a:r>
              <a:t>Divided by the number of portions made =Portion Cost</a:t>
            </a:r>
          </a:p>
          <a:p>
            <a:pPr marL="356615" indent="-356615" defTabSz="643889">
              <a:spcBef>
                <a:spcPts val="2800"/>
              </a:spcBef>
              <a:defRPr sz="3275" spc="-32"/>
            </a:pPr>
            <a:r>
              <a:t>Portion Control - Scoops, Measures, Pre Marking, Pre Cutting, </a:t>
            </a:r>
          </a:p>
          <a:p>
            <a:pPr marL="356615" indent="-356615" defTabSz="643889">
              <a:spcBef>
                <a:spcPts val="2800"/>
              </a:spcBef>
              <a:defRPr sz="3275" spc="-32"/>
            </a:pPr>
            <a:endParaRPr/>
          </a:p>
          <a:p>
            <a:pPr marL="356615" indent="-356615" defTabSz="643889">
              <a:spcBef>
                <a:spcPts val="2800"/>
              </a:spcBef>
              <a:defRPr sz="3275" spc="-32"/>
            </a:pPr>
            <a:r>
              <a:t>For total costing the following need to be considered</a:t>
            </a:r>
          </a:p>
          <a:p>
            <a:pPr marL="356615" indent="-356615" defTabSz="643889">
              <a:spcBef>
                <a:spcPts val="2800"/>
              </a:spcBef>
              <a:defRPr sz="3275" spc="-32"/>
            </a:pPr>
            <a:r>
              <a:t>Food Costs as above including ingredients, pre made food, bar food &amp; drinks, staff food &amp; drink</a:t>
            </a:r>
          </a:p>
          <a:p>
            <a:pPr marL="356615" indent="-356615" defTabSz="643889">
              <a:spcBef>
                <a:spcPts val="2800"/>
              </a:spcBef>
              <a:defRPr sz="3275" spc="-32"/>
            </a:pPr>
            <a:r>
              <a:t>Overhead Costs - Heating, Lighting, Furniture, Maintenance of Equipment, Curtains, Carpets etc</a:t>
            </a:r>
          </a:p>
          <a:p>
            <a:pPr marL="356615" indent="-356615" defTabSz="643889">
              <a:spcBef>
                <a:spcPts val="2800"/>
              </a:spcBef>
              <a:defRPr sz="3275" spc="-32"/>
            </a:pPr>
            <a:r>
              <a:t>HR Costs - Chefs, Kitchen Staff, Bar Staff, Waiting Staff, Casuals, Housekeeping, Management etc</a:t>
            </a:r>
          </a:p>
          <a:p>
            <a:pPr marL="356615" indent="-356615" defTabSz="643889">
              <a:spcBef>
                <a:spcPts val="2800"/>
              </a:spcBef>
              <a:defRPr sz="3275" spc="-32"/>
            </a:pPr>
            <a:r>
              <a:t>Material Costs - Menus, Linen, Crockery, Cutlery, Technology, Cleaning Equipment, Flowers, Services</a:t>
            </a:r>
          </a:p>
          <a:p>
            <a:pPr marL="356615" indent="-356615" defTabSz="643889">
              <a:spcBef>
                <a:spcPts val="2800"/>
              </a:spcBef>
              <a:defRPr sz="3275" spc="-32"/>
            </a:pPr>
            <a:r>
              <a:t>Additional Support Services - Marketing, Promotions etc</a:t>
            </a:r>
          </a:p>
        </p:txBody>
      </p:sp>
      <p:sp>
        <p:nvSpPr>
          <p:cNvPr id="193" name="Menu Costing"/>
          <p:cNvSpPr txBox="1">
            <a:spLocks noGrp="1"/>
          </p:cNvSpPr>
          <p:nvPr>
            <p:ph type="title"/>
          </p:nvPr>
        </p:nvSpPr>
        <p:spPr>
          <a:prstGeom prst="rect">
            <a:avLst/>
          </a:prstGeom>
        </p:spPr>
        <p:txBody>
          <a:bodyPr/>
          <a:lstStyle/>
          <a:p>
            <a:r>
              <a:t>Menu Costing</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Menu Prep…"/>
          <p:cNvSpPr txBox="1">
            <a:spLocks noGrp="1"/>
          </p:cNvSpPr>
          <p:nvPr>
            <p:ph type="body" idx="1"/>
          </p:nvPr>
        </p:nvSpPr>
        <p:spPr>
          <a:prstGeom prst="rect">
            <a:avLst/>
          </a:prstGeom>
        </p:spPr>
        <p:txBody>
          <a:bodyPr/>
          <a:lstStyle/>
          <a:p>
            <a:r>
              <a:t>Menu Prep</a:t>
            </a:r>
          </a:p>
          <a:p>
            <a:r>
              <a:t>Who? Guest Needs / Special Needs / Ages </a:t>
            </a:r>
          </a:p>
          <a:p>
            <a:r>
              <a:t>How? Service/ Hot / Cold / Service / Experience</a:t>
            </a:r>
          </a:p>
          <a:p>
            <a:r>
              <a:t>What? Special Requirements / Event / Choice</a:t>
            </a:r>
          </a:p>
          <a:p>
            <a:r>
              <a:t>Where? Venue / Facilities</a:t>
            </a:r>
          </a:p>
          <a:p>
            <a:r>
              <a:t>How Much? Costs / Price Per Head / Discounts</a:t>
            </a:r>
          </a:p>
        </p:txBody>
      </p:sp>
      <p:sp>
        <p:nvSpPr>
          <p:cNvPr id="196" name="Planning F &amp; B"/>
          <p:cNvSpPr txBox="1">
            <a:spLocks noGrp="1"/>
          </p:cNvSpPr>
          <p:nvPr>
            <p:ph type="title"/>
          </p:nvPr>
        </p:nvSpPr>
        <p:spPr>
          <a:prstGeom prst="rect">
            <a:avLst/>
          </a:prstGeom>
        </p:spPr>
        <p:txBody>
          <a:bodyPr/>
          <a:lstStyle/>
          <a:p>
            <a:r>
              <a:t>Planning F &amp; B</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Time…"/>
          <p:cNvSpPr txBox="1">
            <a:spLocks noGrp="1"/>
          </p:cNvSpPr>
          <p:nvPr>
            <p:ph type="body" idx="1"/>
          </p:nvPr>
        </p:nvSpPr>
        <p:spPr>
          <a:prstGeom prst="rect">
            <a:avLst/>
          </a:prstGeom>
        </p:spPr>
        <p:txBody>
          <a:bodyPr/>
          <a:lstStyle/>
          <a:p>
            <a:pPr marL="356615" indent="-356615" defTabSz="643889">
              <a:spcBef>
                <a:spcPts val="2800"/>
              </a:spcBef>
              <a:defRPr sz="3275" spc="-32"/>
            </a:pPr>
            <a:r>
              <a:t>Time</a:t>
            </a:r>
          </a:p>
          <a:p>
            <a:pPr marL="356615" indent="-356615" defTabSz="643889">
              <a:spcBef>
                <a:spcPts val="2800"/>
              </a:spcBef>
              <a:defRPr sz="3275" spc="-32"/>
            </a:pPr>
            <a:r>
              <a:t>Style</a:t>
            </a:r>
          </a:p>
          <a:p>
            <a:pPr marL="356615" indent="-356615" defTabSz="643889">
              <a:spcBef>
                <a:spcPts val="2800"/>
              </a:spcBef>
              <a:defRPr sz="3275" spc="-32"/>
            </a:pPr>
            <a:r>
              <a:t>Cost</a:t>
            </a:r>
          </a:p>
          <a:p>
            <a:pPr marL="356615" indent="-356615" defTabSz="643889">
              <a:spcBef>
                <a:spcPts val="2800"/>
              </a:spcBef>
              <a:defRPr sz="3275" spc="-32"/>
            </a:pPr>
            <a:r>
              <a:t>Garnish</a:t>
            </a:r>
          </a:p>
          <a:p>
            <a:pPr marL="356615" indent="-356615" defTabSz="643889">
              <a:spcBef>
                <a:spcPts val="2800"/>
              </a:spcBef>
              <a:defRPr sz="3275" spc="-32"/>
            </a:pPr>
            <a:r>
              <a:t>Style</a:t>
            </a:r>
          </a:p>
          <a:p>
            <a:pPr marL="356615" indent="-356615" defTabSz="643889">
              <a:spcBef>
                <a:spcPts val="2800"/>
              </a:spcBef>
              <a:defRPr sz="3275" spc="-32"/>
            </a:pPr>
            <a:r>
              <a:t>Service</a:t>
            </a:r>
          </a:p>
          <a:p>
            <a:pPr marL="356615" indent="-356615" defTabSz="643889">
              <a:spcBef>
                <a:spcPts val="2800"/>
              </a:spcBef>
              <a:defRPr sz="3275" spc="-32"/>
            </a:pPr>
            <a:r>
              <a:t>Skills</a:t>
            </a:r>
          </a:p>
          <a:p>
            <a:pPr marL="356615" indent="-356615" defTabSz="643889">
              <a:spcBef>
                <a:spcPts val="2800"/>
              </a:spcBef>
              <a:defRPr sz="3275" spc="-32"/>
            </a:pPr>
            <a:r>
              <a:t>Nutrition</a:t>
            </a:r>
          </a:p>
          <a:p>
            <a:pPr marL="356615" indent="-356615" defTabSz="643889">
              <a:spcBef>
                <a:spcPts val="2800"/>
              </a:spcBef>
              <a:defRPr sz="3275" spc="-32"/>
            </a:pPr>
            <a:r>
              <a:t>Customer Needs</a:t>
            </a:r>
          </a:p>
          <a:p>
            <a:pPr marL="356615" indent="-356615" defTabSz="643889">
              <a:spcBef>
                <a:spcPts val="2800"/>
              </a:spcBef>
              <a:defRPr sz="3275" spc="-32"/>
            </a:pPr>
            <a:r>
              <a:t>Trends</a:t>
            </a:r>
          </a:p>
        </p:txBody>
      </p:sp>
      <p:sp>
        <p:nvSpPr>
          <p:cNvPr id="199" name="Preparation"/>
          <p:cNvSpPr txBox="1">
            <a:spLocks noGrp="1"/>
          </p:cNvSpPr>
          <p:nvPr>
            <p:ph type="title"/>
          </p:nvPr>
        </p:nvSpPr>
        <p:spPr>
          <a:prstGeom prst="rect">
            <a:avLst/>
          </a:prstGeom>
        </p:spPr>
        <p:txBody>
          <a:bodyPr/>
          <a:lstStyle/>
          <a:p>
            <a:r>
              <a:t>Preparation</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Costs…"/>
          <p:cNvSpPr txBox="1">
            <a:spLocks noGrp="1"/>
          </p:cNvSpPr>
          <p:nvPr>
            <p:ph type="body" idx="1"/>
          </p:nvPr>
        </p:nvSpPr>
        <p:spPr>
          <a:xfrm>
            <a:off x="571500" y="3392268"/>
            <a:ext cx="23241000" cy="8209182"/>
          </a:xfrm>
          <a:prstGeom prst="rect">
            <a:avLst/>
          </a:prstGeom>
        </p:spPr>
        <p:txBody>
          <a:bodyPr/>
          <a:lstStyle/>
          <a:p>
            <a:r>
              <a:t>Costs</a:t>
            </a:r>
          </a:p>
          <a:p>
            <a:r>
              <a:t>Availability</a:t>
            </a:r>
          </a:p>
          <a:p>
            <a:r>
              <a:t>Specials</a:t>
            </a:r>
          </a:p>
          <a:p>
            <a:r>
              <a:t>Creativity</a:t>
            </a:r>
          </a:p>
          <a:p>
            <a:r>
              <a:t>Celebrations</a:t>
            </a:r>
          </a:p>
          <a:p>
            <a:r>
              <a:t>Christmas</a:t>
            </a:r>
          </a:p>
          <a:p>
            <a:r>
              <a:t>Summer, Autumn, Winter, Spring</a:t>
            </a:r>
          </a:p>
        </p:txBody>
      </p:sp>
      <p:sp>
        <p:nvSpPr>
          <p:cNvPr id="202" name="Seasonality"/>
          <p:cNvSpPr txBox="1">
            <a:spLocks noGrp="1"/>
          </p:cNvSpPr>
          <p:nvPr>
            <p:ph type="title"/>
          </p:nvPr>
        </p:nvSpPr>
        <p:spPr>
          <a:prstGeom prst="rect">
            <a:avLst/>
          </a:prstGeom>
        </p:spPr>
        <p:txBody>
          <a:bodyPr/>
          <a:lstStyle/>
          <a:p>
            <a:r>
              <a:t>Seasonality</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Key Considerations…"/>
          <p:cNvSpPr txBox="1">
            <a:spLocks noGrp="1"/>
          </p:cNvSpPr>
          <p:nvPr>
            <p:ph type="body" idx="1"/>
          </p:nvPr>
        </p:nvSpPr>
        <p:spPr>
          <a:xfrm>
            <a:off x="571500" y="3052408"/>
            <a:ext cx="23241000" cy="8549042"/>
          </a:xfrm>
          <a:prstGeom prst="rect">
            <a:avLst/>
          </a:prstGeom>
        </p:spPr>
        <p:txBody>
          <a:bodyPr/>
          <a:lstStyle/>
          <a:p>
            <a:r>
              <a:t>Key Considerations</a:t>
            </a:r>
          </a:p>
          <a:p>
            <a:r>
              <a:t>Age</a:t>
            </a:r>
          </a:p>
          <a:p>
            <a:r>
              <a:t>Religion</a:t>
            </a:r>
          </a:p>
          <a:p>
            <a:r>
              <a:t>Ethics</a:t>
            </a:r>
          </a:p>
          <a:p>
            <a:r>
              <a:t>Dietary Requirements</a:t>
            </a:r>
          </a:p>
          <a:p>
            <a:r>
              <a:t>Occasions</a:t>
            </a:r>
          </a:p>
        </p:txBody>
      </p:sp>
      <p:sp>
        <p:nvSpPr>
          <p:cNvPr id="205" name="Guest Needs"/>
          <p:cNvSpPr txBox="1">
            <a:spLocks noGrp="1"/>
          </p:cNvSpPr>
          <p:nvPr>
            <p:ph type="title"/>
          </p:nvPr>
        </p:nvSpPr>
        <p:spPr>
          <a:prstGeom prst="rect">
            <a:avLst/>
          </a:prstGeom>
        </p:spPr>
        <p:txBody>
          <a:bodyPr/>
          <a:lstStyle/>
          <a:p>
            <a:r>
              <a:t>Guest Needs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Author and Date"/>
          <p:cNvSpPr txBox="1">
            <a:spLocks noGrp="1"/>
          </p:cNvSpPr>
          <p:nvPr>
            <p:ph type="body" idx="21"/>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defTabSz="412750">
              <a:defRPr sz="1400" spc="84"/>
            </a:pPr>
            <a:endParaRPr/>
          </a:p>
        </p:txBody>
      </p:sp>
      <p:sp>
        <p:nvSpPr>
          <p:cNvPr id="208" name="Variety…"/>
          <p:cNvSpPr txBox="1">
            <a:spLocks noGrp="1"/>
          </p:cNvSpPr>
          <p:nvPr>
            <p:ph type="body" idx="1"/>
          </p:nvPr>
        </p:nvSpPr>
        <p:spPr>
          <a:prstGeom prst="rect">
            <a:avLst/>
          </a:prstGeom>
        </p:spPr>
        <p:txBody>
          <a:bodyPr/>
          <a:lstStyle/>
          <a:p>
            <a:pPr marL="452627" indent="-452627" defTabSz="817244">
              <a:spcBef>
                <a:spcPts val="3500"/>
              </a:spcBef>
              <a:defRPr sz="4158" spc="-41"/>
            </a:pPr>
            <a:r>
              <a:t>Variety</a:t>
            </a:r>
          </a:p>
          <a:p>
            <a:pPr marL="452627" indent="-452627" defTabSz="817244">
              <a:spcBef>
                <a:spcPts val="3500"/>
              </a:spcBef>
              <a:defRPr sz="4158" spc="-41"/>
            </a:pPr>
            <a:r>
              <a:t>Type of venue / event</a:t>
            </a:r>
          </a:p>
          <a:p>
            <a:pPr marL="452627" indent="-452627" defTabSz="817244">
              <a:spcBef>
                <a:spcPts val="3500"/>
              </a:spcBef>
              <a:defRPr sz="4158" spc="-41"/>
            </a:pPr>
            <a:r>
              <a:t>Type of food being served</a:t>
            </a:r>
          </a:p>
          <a:p>
            <a:pPr marL="452627" indent="-452627" defTabSz="817244">
              <a:spcBef>
                <a:spcPts val="3500"/>
              </a:spcBef>
              <a:defRPr sz="4158" spc="-41"/>
            </a:pPr>
            <a:r>
              <a:t>Costs</a:t>
            </a:r>
          </a:p>
          <a:p>
            <a:pPr marL="452627" indent="-452627" defTabSz="817244">
              <a:spcBef>
                <a:spcPts val="3500"/>
              </a:spcBef>
              <a:defRPr sz="4158" spc="-41"/>
            </a:pPr>
            <a:r>
              <a:t>Time available</a:t>
            </a:r>
          </a:p>
          <a:p>
            <a:pPr marL="452627" indent="-452627" defTabSz="817244">
              <a:spcBef>
                <a:spcPts val="3500"/>
              </a:spcBef>
              <a:defRPr sz="4158" spc="-41"/>
            </a:pPr>
            <a:r>
              <a:t>Guest Profile / Typology</a:t>
            </a:r>
          </a:p>
          <a:p>
            <a:pPr marL="452627" indent="-452627" defTabSz="817244">
              <a:spcBef>
                <a:spcPts val="3500"/>
              </a:spcBef>
              <a:defRPr sz="4158" spc="-41"/>
            </a:pPr>
            <a:r>
              <a:t>Number of covers</a:t>
            </a:r>
          </a:p>
          <a:p>
            <a:pPr marL="452627" indent="-452627" defTabSz="817244">
              <a:spcBef>
                <a:spcPts val="3500"/>
              </a:spcBef>
              <a:defRPr sz="4158" spc="-41"/>
            </a:pPr>
            <a:r>
              <a:t>Service Staff</a:t>
            </a:r>
          </a:p>
        </p:txBody>
      </p:sp>
      <p:sp>
        <p:nvSpPr>
          <p:cNvPr id="209" name="Style of Service"/>
          <p:cNvSpPr txBox="1">
            <a:spLocks noGrp="1"/>
          </p:cNvSpPr>
          <p:nvPr>
            <p:ph type="title"/>
          </p:nvPr>
        </p:nvSpPr>
        <p:spPr>
          <a:prstGeom prst="rect">
            <a:avLst/>
          </a:prstGeom>
        </p:spPr>
        <p:txBody>
          <a:bodyPr/>
          <a:lstStyle/>
          <a:p>
            <a:r>
              <a:t>Style of Service</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Board Meetings…"/>
          <p:cNvSpPr txBox="1">
            <a:spLocks noGrp="1"/>
          </p:cNvSpPr>
          <p:nvPr>
            <p:ph type="body" idx="1"/>
          </p:nvPr>
        </p:nvSpPr>
        <p:spPr>
          <a:prstGeom prst="rect">
            <a:avLst/>
          </a:prstGeom>
        </p:spPr>
        <p:txBody>
          <a:bodyPr/>
          <a:lstStyle/>
          <a:p>
            <a:r>
              <a:t>Board Meetings</a:t>
            </a:r>
          </a:p>
          <a:p>
            <a:r>
              <a:t>Dinner Parties</a:t>
            </a:r>
          </a:p>
          <a:p>
            <a:r>
              <a:t>Weddings</a:t>
            </a:r>
          </a:p>
          <a:p>
            <a:r>
              <a:t>Buffets</a:t>
            </a:r>
          </a:p>
          <a:p>
            <a:r>
              <a:t>Finger Buffets</a:t>
            </a:r>
          </a:p>
          <a:p>
            <a:r>
              <a:t>Canapes</a:t>
            </a:r>
          </a:p>
        </p:txBody>
      </p:sp>
      <p:sp>
        <p:nvSpPr>
          <p:cNvPr id="212" name="Events"/>
          <p:cNvSpPr txBox="1">
            <a:spLocks noGrp="1"/>
          </p:cNvSpPr>
          <p:nvPr>
            <p:ph type="title"/>
          </p:nvPr>
        </p:nvSpPr>
        <p:spPr>
          <a:prstGeom prst="rect">
            <a:avLst/>
          </a:prstGeom>
        </p:spPr>
        <p:txBody>
          <a:bodyPr/>
          <a:lstStyle/>
          <a:p>
            <a:r>
              <a:t>Events </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Specialist Markets…"/>
          <p:cNvSpPr txBox="1">
            <a:spLocks noGrp="1"/>
          </p:cNvSpPr>
          <p:nvPr>
            <p:ph type="body" idx="1"/>
          </p:nvPr>
        </p:nvSpPr>
        <p:spPr>
          <a:xfrm>
            <a:off x="571500" y="2997297"/>
            <a:ext cx="23241000" cy="8604153"/>
          </a:xfrm>
          <a:prstGeom prst="rect">
            <a:avLst/>
          </a:prstGeom>
        </p:spPr>
        <p:txBody>
          <a:bodyPr/>
          <a:lstStyle/>
          <a:p>
            <a:pPr marL="397763" indent="-397763" defTabSz="718184">
              <a:spcBef>
                <a:spcPts val="3100"/>
              </a:spcBef>
              <a:defRPr sz="3654" spc="-36"/>
            </a:pPr>
            <a:r>
              <a:t>Specialist Markets</a:t>
            </a:r>
          </a:p>
          <a:p>
            <a:pPr marL="397763" indent="-397763" defTabSz="718184">
              <a:spcBef>
                <a:spcPts val="3100"/>
              </a:spcBef>
              <a:defRPr sz="3654" spc="-36"/>
            </a:pPr>
            <a:r>
              <a:t>Local Suppliers</a:t>
            </a:r>
          </a:p>
          <a:p>
            <a:pPr marL="397763" indent="-397763" defTabSz="718184">
              <a:spcBef>
                <a:spcPts val="3100"/>
              </a:spcBef>
              <a:defRPr sz="3654" spc="-36"/>
            </a:pPr>
            <a:r>
              <a:t>Independent Suppliers</a:t>
            </a:r>
          </a:p>
          <a:p>
            <a:pPr marL="397763" indent="-397763" defTabSz="718184">
              <a:spcBef>
                <a:spcPts val="3100"/>
              </a:spcBef>
              <a:defRPr sz="3654" spc="-36"/>
            </a:pPr>
            <a:r>
              <a:t>Wholesalers</a:t>
            </a:r>
          </a:p>
          <a:p>
            <a:pPr marL="397763" indent="-397763" defTabSz="718184">
              <a:spcBef>
                <a:spcPts val="3100"/>
              </a:spcBef>
              <a:defRPr sz="3654" spc="-36"/>
            </a:pPr>
            <a:r>
              <a:t>Frozen Foods</a:t>
            </a:r>
          </a:p>
          <a:p>
            <a:pPr marL="397763" indent="-397763" defTabSz="718184">
              <a:spcBef>
                <a:spcPts val="3100"/>
              </a:spcBef>
              <a:defRPr sz="3654" spc="-36"/>
            </a:pPr>
            <a:r>
              <a:t>Equipment Supplies / Hire</a:t>
            </a:r>
          </a:p>
          <a:p>
            <a:pPr marL="397763" indent="-397763" defTabSz="718184">
              <a:spcBef>
                <a:spcPts val="3100"/>
              </a:spcBef>
              <a:defRPr sz="3654" spc="-36"/>
            </a:pPr>
            <a:endParaRPr/>
          </a:p>
          <a:p>
            <a:pPr marL="397763" indent="-397763" defTabSz="718184">
              <a:spcBef>
                <a:spcPts val="3100"/>
              </a:spcBef>
              <a:defRPr sz="3654" spc="-36"/>
            </a:pPr>
            <a:r>
              <a:t>Fish Markets</a:t>
            </a:r>
          </a:p>
          <a:p>
            <a:pPr marL="397763" indent="-397763" defTabSz="718184">
              <a:spcBef>
                <a:spcPts val="3100"/>
              </a:spcBef>
              <a:defRPr sz="3654" spc="-36"/>
            </a:pPr>
            <a:r>
              <a:t>Meat Markets</a:t>
            </a:r>
          </a:p>
          <a:p>
            <a:pPr marL="397763" indent="-397763" defTabSz="718184">
              <a:spcBef>
                <a:spcPts val="3100"/>
              </a:spcBef>
              <a:defRPr sz="3654" spc="-36"/>
            </a:pPr>
            <a:r>
              <a:t>Herb Markets</a:t>
            </a:r>
          </a:p>
        </p:txBody>
      </p:sp>
      <p:sp>
        <p:nvSpPr>
          <p:cNvPr id="215" name="Food &amp; Bev Suppliers"/>
          <p:cNvSpPr txBox="1">
            <a:spLocks noGrp="1"/>
          </p:cNvSpPr>
          <p:nvPr>
            <p:ph type="title"/>
          </p:nvPr>
        </p:nvSpPr>
        <p:spPr>
          <a:prstGeom prst="rect">
            <a:avLst/>
          </a:prstGeom>
        </p:spPr>
        <p:txBody>
          <a:bodyPr/>
          <a:lstStyle/>
          <a:p>
            <a:r>
              <a:t>Food &amp; Bev Suppliers</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Kitchen / Culinary - Executive Chef / Sous Chef…"/>
          <p:cNvSpPr txBox="1">
            <a:spLocks noGrp="1"/>
          </p:cNvSpPr>
          <p:nvPr>
            <p:ph type="body" idx="1"/>
          </p:nvPr>
        </p:nvSpPr>
        <p:spPr>
          <a:prstGeom prst="rect">
            <a:avLst/>
          </a:prstGeom>
        </p:spPr>
        <p:txBody>
          <a:bodyPr/>
          <a:lstStyle/>
          <a:p>
            <a:r>
              <a:t>Kitchen / Culinary - Executive Chef / Sous Chef</a:t>
            </a:r>
          </a:p>
          <a:p>
            <a:r>
              <a:t>Food Service - Front of House / Banquets / Event Mgt / Restaurant Servers / Hosts </a:t>
            </a:r>
          </a:p>
          <a:p>
            <a:r>
              <a:t>Beverage Service - Master Sommelier / Sommelier / Cocktail Staff / Bar Staff</a:t>
            </a:r>
          </a:p>
          <a:p>
            <a:r>
              <a:t>Event Management Set up - Set up &amp; Set Down</a:t>
            </a:r>
          </a:p>
        </p:txBody>
      </p:sp>
      <p:sp>
        <p:nvSpPr>
          <p:cNvPr id="218" name="Event F &amp; B Management"/>
          <p:cNvSpPr txBox="1">
            <a:spLocks noGrp="1"/>
          </p:cNvSpPr>
          <p:nvPr>
            <p:ph type="title"/>
          </p:nvPr>
        </p:nvSpPr>
        <p:spPr>
          <a:prstGeom prst="rect">
            <a:avLst/>
          </a:prstGeom>
        </p:spPr>
        <p:txBody>
          <a:bodyPr/>
          <a:lstStyle/>
          <a:p>
            <a:r>
              <a:t>Event F &amp; B Management </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67D32DC-784A-47EB-9ADF-644DD3E5D963}"/>
              </a:ext>
            </a:extLst>
          </p:cNvPr>
          <p:cNvSpPr>
            <a:spLocks noGrp="1"/>
          </p:cNvSpPr>
          <p:nvPr>
            <p:ph type="body" sz="quarter" idx="21"/>
          </p:nvPr>
        </p:nvSpPr>
        <p:spPr/>
        <p:txBody>
          <a:bodyPr/>
          <a:lstStyle/>
          <a:p>
            <a:endParaRPr lang="en-GB"/>
          </a:p>
        </p:txBody>
      </p:sp>
      <p:sp>
        <p:nvSpPr>
          <p:cNvPr id="3" name="Text Placeholder 2">
            <a:extLst>
              <a:ext uri="{FF2B5EF4-FFF2-40B4-BE49-F238E27FC236}">
                <a16:creationId xmlns:a16="http://schemas.microsoft.com/office/drawing/2014/main" id="{0EDAAC1B-B3A0-44DA-BDDC-43D8EC83CA29}"/>
              </a:ext>
            </a:extLst>
          </p:cNvPr>
          <p:cNvSpPr>
            <a:spLocks noGrp="1"/>
          </p:cNvSpPr>
          <p:nvPr>
            <p:ph type="body" idx="1"/>
          </p:nvPr>
        </p:nvSpPr>
        <p:spPr/>
        <p:txBody>
          <a:bodyPr/>
          <a:lstStyle/>
          <a:p>
            <a:r>
              <a:rPr lang="en-GB" dirty="0">
                <a:solidFill>
                  <a:srgbClr val="5A5A5A"/>
                </a:solidFill>
                <a:latin typeface="Arial" panose="020B0604020202020204" pitchFamily="34" charset="0"/>
              </a:rPr>
              <a:t>V</a:t>
            </a:r>
            <a:r>
              <a:rPr lang="en-GB" b="0" i="0" dirty="0">
                <a:solidFill>
                  <a:srgbClr val="5A5A5A"/>
                </a:solidFill>
                <a:effectLst/>
                <a:latin typeface="Arial" panose="020B0604020202020204" pitchFamily="34" charset="0"/>
              </a:rPr>
              <a:t>aried ways in which food is presented and served at the table</a:t>
            </a:r>
          </a:p>
          <a:p>
            <a:r>
              <a:rPr lang="en-GB" dirty="0">
                <a:solidFill>
                  <a:srgbClr val="5A5A5A"/>
                </a:solidFill>
                <a:latin typeface="Arial" panose="020B0604020202020204" pitchFamily="34" charset="0"/>
              </a:rPr>
              <a:t>O</a:t>
            </a:r>
            <a:r>
              <a:rPr lang="en-GB" b="0" i="0" dirty="0">
                <a:solidFill>
                  <a:srgbClr val="5A5A5A"/>
                </a:solidFill>
                <a:effectLst/>
                <a:latin typeface="Arial" panose="020B0604020202020204" pitchFamily="34" charset="0"/>
              </a:rPr>
              <a:t>bjects utilised at the table such as dishes, glasses, plates, silverware and table linens</a:t>
            </a:r>
          </a:p>
          <a:p>
            <a:r>
              <a:rPr lang="en-GB" b="0" i="0" dirty="0">
                <a:solidFill>
                  <a:srgbClr val="5A5A5A"/>
                </a:solidFill>
                <a:effectLst/>
                <a:latin typeface="Arial" panose="020B0604020202020204" pitchFamily="34" charset="0"/>
              </a:rPr>
              <a:t>Style chosen can directly influence the ambience and tone of the event.</a:t>
            </a:r>
          </a:p>
          <a:p>
            <a:r>
              <a:rPr lang="en-GB" dirty="0">
                <a:solidFill>
                  <a:srgbClr val="5A5A5A"/>
                </a:solidFill>
                <a:latin typeface="Arial" panose="020B0604020202020204" pitchFamily="34" charset="0"/>
              </a:rPr>
              <a:t>E</a:t>
            </a:r>
            <a:r>
              <a:rPr lang="en-GB" b="0" i="0" dirty="0">
                <a:solidFill>
                  <a:srgbClr val="5A5A5A"/>
                </a:solidFill>
                <a:effectLst/>
                <a:latin typeface="Arial" panose="020B0604020202020204" pitchFamily="34" charset="0"/>
              </a:rPr>
              <a:t>very service style has its own distinctive style and is quite unique</a:t>
            </a:r>
            <a:br>
              <a:rPr lang="en-GB" dirty="0"/>
            </a:br>
            <a:endParaRPr lang="en-GB" dirty="0"/>
          </a:p>
        </p:txBody>
      </p:sp>
      <p:sp>
        <p:nvSpPr>
          <p:cNvPr id="4" name="Title 3">
            <a:extLst>
              <a:ext uri="{FF2B5EF4-FFF2-40B4-BE49-F238E27FC236}">
                <a16:creationId xmlns:a16="http://schemas.microsoft.com/office/drawing/2014/main" id="{24ED0319-69BA-47E2-9924-E40FAD0AEA20}"/>
              </a:ext>
            </a:extLst>
          </p:cNvPr>
          <p:cNvSpPr>
            <a:spLocks noGrp="1"/>
          </p:cNvSpPr>
          <p:nvPr>
            <p:ph type="title"/>
          </p:nvPr>
        </p:nvSpPr>
        <p:spPr/>
        <p:txBody>
          <a:bodyPr/>
          <a:lstStyle/>
          <a:p>
            <a:r>
              <a:rPr lang="en-GB" dirty="0"/>
              <a:t>Table Service </a:t>
            </a:r>
          </a:p>
        </p:txBody>
      </p:sp>
    </p:spTree>
    <p:extLst>
      <p:ext uri="{BB962C8B-B14F-4D97-AF65-F5344CB8AC3E}">
        <p14:creationId xmlns:p14="http://schemas.microsoft.com/office/powerpoint/2010/main" val="3829568092"/>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2BD044E-1AAA-41BF-8554-C9F0E178651F}"/>
              </a:ext>
            </a:extLst>
          </p:cNvPr>
          <p:cNvSpPr>
            <a:spLocks noGrp="1"/>
          </p:cNvSpPr>
          <p:nvPr>
            <p:ph type="body" idx="1"/>
          </p:nvPr>
        </p:nvSpPr>
        <p:spPr>
          <a:xfrm>
            <a:off x="571500" y="2027583"/>
            <a:ext cx="23241000" cy="11277600"/>
          </a:xfrm>
        </p:spPr>
        <p:txBody>
          <a:bodyPr>
            <a:normAutofit fontScale="77500" lnSpcReduction="20000"/>
          </a:bodyPr>
          <a:lstStyle/>
          <a:p>
            <a:pPr algn="l"/>
            <a:r>
              <a:rPr lang="en-GB" dirty="0">
                <a:solidFill>
                  <a:srgbClr val="5A5A5A"/>
                </a:solidFill>
                <a:latin typeface="Arial" panose="020B0604020202020204" pitchFamily="34" charset="0"/>
              </a:rPr>
              <a:t>M</a:t>
            </a:r>
            <a:r>
              <a:rPr lang="en-GB" b="0" i="0" dirty="0">
                <a:solidFill>
                  <a:srgbClr val="5A5A5A"/>
                </a:solidFill>
                <a:effectLst/>
                <a:latin typeface="Arial" panose="020B0604020202020204" pitchFamily="34" charset="0"/>
              </a:rPr>
              <a:t>ost well known and traditionally considered the most luxurious service</a:t>
            </a:r>
          </a:p>
          <a:p>
            <a:pPr algn="l"/>
            <a:r>
              <a:rPr lang="en-GB" b="0" i="0" dirty="0">
                <a:solidFill>
                  <a:srgbClr val="5A5A5A"/>
                </a:solidFill>
                <a:effectLst/>
                <a:latin typeface="Arial" panose="020B0604020202020204" pitchFamily="34" charset="0"/>
              </a:rPr>
              <a:t>Etiquette</a:t>
            </a:r>
          </a:p>
          <a:p>
            <a:pPr algn="l"/>
            <a:r>
              <a:rPr lang="en-GB" b="0" i="0" dirty="0">
                <a:solidFill>
                  <a:srgbClr val="5A5A5A"/>
                </a:solidFill>
                <a:effectLst/>
                <a:latin typeface="Arial" panose="020B0604020202020204" pitchFamily="34" charset="0"/>
              </a:rPr>
              <a:t>Finest dining linen and silverware</a:t>
            </a:r>
          </a:p>
          <a:p>
            <a:pPr algn="l"/>
            <a:r>
              <a:rPr lang="en-GB" b="0" i="0" dirty="0">
                <a:solidFill>
                  <a:srgbClr val="5A5A5A"/>
                </a:solidFill>
                <a:effectLst/>
                <a:latin typeface="Arial" panose="020B0604020202020204" pitchFamily="34" charset="0"/>
              </a:rPr>
              <a:t>Served by elegant uniformed waiting staff with each course served and eaten by separate cutlery in a strict order</a:t>
            </a:r>
          </a:p>
          <a:p>
            <a:pPr algn="l"/>
            <a:r>
              <a:rPr lang="en-GB" b="0" i="0" dirty="0">
                <a:solidFill>
                  <a:srgbClr val="5A5A5A"/>
                </a:solidFill>
                <a:effectLst/>
                <a:latin typeface="Arial" panose="020B0604020202020204" pitchFamily="34" charset="0"/>
              </a:rPr>
              <a:t>Served silver service food is served individually from a large platter or dish using a fork and a spoon</a:t>
            </a:r>
          </a:p>
          <a:p>
            <a:pPr algn="l">
              <a:buFont typeface="Arial" panose="020B0604020202020204" pitchFamily="34" charset="0"/>
              <a:buChar char="•"/>
            </a:pPr>
            <a:r>
              <a:rPr lang="en-GB" b="0" i="0" dirty="0">
                <a:solidFill>
                  <a:srgbClr val="5A5A5A"/>
                </a:solidFill>
                <a:effectLst/>
                <a:latin typeface="Arial" panose="020B0604020202020204" pitchFamily="34" charset="0"/>
              </a:rPr>
              <a:t>Guests are served in a clockwise direction</a:t>
            </a:r>
          </a:p>
          <a:p>
            <a:pPr algn="l">
              <a:buFont typeface="Arial" panose="020B0604020202020204" pitchFamily="34" charset="0"/>
              <a:buChar char="•"/>
            </a:pPr>
            <a:r>
              <a:rPr lang="en-GB" dirty="0">
                <a:solidFill>
                  <a:srgbClr val="5A5A5A"/>
                </a:solidFill>
                <a:latin typeface="Arial" panose="020B0604020202020204" pitchFamily="34" charset="0"/>
              </a:rPr>
              <a:t>Start</a:t>
            </a:r>
            <a:r>
              <a:rPr lang="en-GB" b="0" i="0" dirty="0">
                <a:solidFill>
                  <a:srgbClr val="5A5A5A"/>
                </a:solidFill>
                <a:effectLst/>
                <a:latin typeface="Arial" panose="020B0604020202020204" pitchFamily="34" charset="0"/>
              </a:rPr>
              <a:t> with either the guest of honour or the host</a:t>
            </a:r>
          </a:p>
          <a:p>
            <a:pPr algn="l">
              <a:buFont typeface="Arial" panose="020B0604020202020204" pitchFamily="34" charset="0"/>
              <a:buChar char="•"/>
            </a:pPr>
            <a:r>
              <a:rPr lang="en-GB" b="0" i="0" dirty="0">
                <a:solidFill>
                  <a:srgbClr val="5A5A5A"/>
                </a:solidFill>
                <a:effectLst/>
                <a:latin typeface="Arial" panose="020B0604020202020204" pitchFamily="34" charset="0"/>
              </a:rPr>
              <a:t>Ladies First</a:t>
            </a:r>
          </a:p>
          <a:p>
            <a:pPr algn="l">
              <a:buFont typeface="Arial" panose="020B0604020202020204" pitchFamily="34" charset="0"/>
              <a:buChar char="•"/>
            </a:pPr>
            <a:r>
              <a:rPr lang="en-GB" b="0" i="0" dirty="0">
                <a:solidFill>
                  <a:srgbClr val="5A5A5A"/>
                </a:solidFill>
                <a:effectLst/>
                <a:latin typeface="Arial" panose="020B0604020202020204" pitchFamily="34" charset="0"/>
              </a:rPr>
              <a:t>Food is served from the left</a:t>
            </a:r>
          </a:p>
          <a:p>
            <a:pPr algn="l">
              <a:buFont typeface="Arial" panose="020B0604020202020204" pitchFamily="34" charset="0"/>
              <a:buChar char="•"/>
            </a:pPr>
            <a:r>
              <a:rPr lang="en-GB" b="0" i="0" dirty="0">
                <a:solidFill>
                  <a:srgbClr val="5A5A5A"/>
                </a:solidFill>
                <a:effectLst/>
                <a:latin typeface="Arial" panose="020B0604020202020204" pitchFamily="34" charset="0"/>
              </a:rPr>
              <a:t>Drinks and meals  already been plated served from the right</a:t>
            </a:r>
          </a:p>
          <a:p>
            <a:pPr algn="l">
              <a:buFont typeface="Arial" panose="020B0604020202020204" pitchFamily="34" charset="0"/>
              <a:buChar char="•"/>
            </a:pPr>
            <a:r>
              <a:rPr lang="en-GB" b="0" i="0" dirty="0">
                <a:solidFill>
                  <a:srgbClr val="5A5A5A"/>
                </a:solidFill>
                <a:effectLst/>
                <a:latin typeface="Arial" panose="020B0604020202020204" pitchFamily="34" charset="0"/>
              </a:rPr>
              <a:t>There is a specific set of crockery and cutlery for each course </a:t>
            </a:r>
          </a:p>
          <a:p>
            <a:pPr algn="l">
              <a:buFont typeface="Arial" panose="020B0604020202020204" pitchFamily="34" charset="0"/>
              <a:buChar char="•"/>
            </a:pPr>
            <a:r>
              <a:rPr lang="en-GB" b="0" i="0" dirty="0">
                <a:solidFill>
                  <a:srgbClr val="5A5A5A"/>
                </a:solidFill>
                <a:effectLst/>
                <a:latin typeface="Arial" panose="020B0604020202020204" pitchFamily="34" charset="0"/>
              </a:rPr>
              <a:t>Start from the outside and work inwards as you move through the courses</a:t>
            </a:r>
          </a:p>
          <a:p>
            <a:pPr algn="l">
              <a:buFont typeface="Arial" panose="020B0604020202020204" pitchFamily="34" charset="0"/>
              <a:buChar char="•"/>
            </a:pPr>
            <a:r>
              <a:rPr lang="en-GB" b="0" i="0" dirty="0">
                <a:solidFill>
                  <a:srgbClr val="5A5A5A"/>
                </a:solidFill>
                <a:effectLst/>
                <a:latin typeface="Arial" panose="020B0604020202020204" pitchFamily="34" charset="0"/>
              </a:rPr>
              <a:t>At the end of each course, crockery is cleared by the server from your right hand side</a:t>
            </a:r>
          </a:p>
          <a:p>
            <a:pPr algn="l">
              <a:buFont typeface="Arial" panose="020B0604020202020204" pitchFamily="34" charset="0"/>
              <a:buChar char="•"/>
            </a:pPr>
            <a:r>
              <a:rPr lang="en-GB" b="0" i="0" dirty="0">
                <a:solidFill>
                  <a:srgbClr val="5A5A5A"/>
                </a:solidFill>
                <a:effectLst/>
                <a:latin typeface="Arial" panose="020B0604020202020204" pitchFamily="34" charset="0"/>
              </a:rPr>
              <a:t>Table is cleaned between courses</a:t>
            </a:r>
          </a:p>
          <a:p>
            <a:pPr algn="l"/>
            <a:r>
              <a:rPr lang="en-GB" b="1" i="0" dirty="0">
                <a:solidFill>
                  <a:srgbClr val="5A5A5A"/>
                </a:solidFill>
                <a:effectLst/>
                <a:latin typeface="Arial" panose="020B0604020202020204" pitchFamily="34" charset="0"/>
              </a:rPr>
              <a:t> </a:t>
            </a:r>
            <a:endParaRPr lang="en-GB" b="0" i="0" dirty="0">
              <a:solidFill>
                <a:srgbClr val="5A5A5A"/>
              </a:solidFill>
              <a:effectLst/>
              <a:latin typeface="Arial" panose="020B0604020202020204" pitchFamily="34" charset="0"/>
            </a:endParaRPr>
          </a:p>
          <a:p>
            <a:pPr marL="0" indent="0">
              <a:buNone/>
            </a:pPr>
            <a:endParaRPr lang="en-GB" dirty="0"/>
          </a:p>
        </p:txBody>
      </p:sp>
      <p:sp>
        <p:nvSpPr>
          <p:cNvPr id="4" name="Title 3">
            <a:extLst>
              <a:ext uri="{FF2B5EF4-FFF2-40B4-BE49-F238E27FC236}">
                <a16:creationId xmlns:a16="http://schemas.microsoft.com/office/drawing/2014/main" id="{8724344A-0F7A-4066-848C-4A71E56BD990}"/>
              </a:ext>
            </a:extLst>
          </p:cNvPr>
          <p:cNvSpPr>
            <a:spLocks noGrp="1"/>
          </p:cNvSpPr>
          <p:nvPr>
            <p:ph type="title"/>
          </p:nvPr>
        </p:nvSpPr>
        <p:spPr/>
        <p:txBody>
          <a:bodyPr/>
          <a:lstStyle/>
          <a:p>
            <a:r>
              <a:rPr lang="en-GB" dirty="0"/>
              <a:t>Silver Service Traditions</a:t>
            </a:r>
          </a:p>
        </p:txBody>
      </p:sp>
    </p:spTree>
    <p:extLst>
      <p:ext uri="{BB962C8B-B14F-4D97-AF65-F5344CB8AC3E}">
        <p14:creationId xmlns:p14="http://schemas.microsoft.com/office/powerpoint/2010/main" val="1183329890"/>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9F33292-B4A1-4F11-85C7-D9E56ECBA157}"/>
              </a:ext>
            </a:extLst>
          </p:cNvPr>
          <p:cNvSpPr>
            <a:spLocks noGrp="1"/>
          </p:cNvSpPr>
          <p:nvPr>
            <p:ph type="body" idx="1"/>
          </p:nvPr>
        </p:nvSpPr>
        <p:spPr>
          <a:xfrm>
            <a:off x="571500" y="3419061"/>
            <a:ext cx="23241000" cy="9644457"/>
          </a:xfrm>
        </p:spPr>
        <p:txBody>
          <a:bodyPr/>
          <a:lstStyle/>
          <a:p>
            <a:pPr algn="l"/>
            <a:r>
              <a:rPr lang="en-GB" b="0" i="0" dirty="0">
                <a:solidFill>
                  <a:srgbClr val="5A5A5A"/>
                </a:solidFill>
                <a:effectLst/>
                <a:latin typeface="Arial" panose="020B0604020202020204" pitchFamily="34" charset="0"/>
              </a:rPr>
              <a:t>Originally, all the food was  placed on the table at once with guests helping themselves and passing the dishes around the guests - ‘family style’ service.</a:t>
            </a:r>
            <a:endParaRPr lang="en-GB" dirty="0">
              <a:solidFill>
                <a:srgbClr val="5A5A5A"/>
              </a:solidFill>
              <a:latin typeface="Arial" panose="020B0604020202020204" pitchFamily="34" charset="0"/>
            </a:endParaRPr>
          </a:p>
          <a:p>
            <a:pPr algn="l"/>
            <a:r>
              <a:rPr lang="en-GB" b="0" i="0" dirty="0">
                <a:solidFill>
                  <a:srgbClr val="5A5A5A"/>
                </a:solidFill>
                <a:effectLst/>
                <a:latin typeface="Arial" panose="020B0604020202020204" pitchFamily="34" charset="0"/>
              </a:rPr>
              <a:t>Formal French service, server presents a dish of food individually to each guest and the guest helps themselves onto their plate. </a:t>
            </a:r>
          </a:p>
          <a:p>
            <a:pPr algn="l"/>
            <a:r>
              <a:rPr lang="en-GB" b="0" i="0" dirty="0">
                <a:solidFill>
                  <a:srgbClr val="5A5A5A"/>
                </a:solidFill>
                <a:effectLst/>
                <a:latin typeface="Arial" panose="020B0604020202020204" pitchFamily="34" charset="0"/>
              </a:rPr>
              <a:t>Sometimes the food will be pre-cooked in the </a:t>
            </a:r>
            <a:r>
              <a:rPr lang="en-GB" b="0" i="0" dirty="0" err="1">
                <a:solidFill>
                  <a:srgbClr val="5A5A5A"/>
                </a:solidFill>
                <a:effectLst/>
                <a:latin typeface="Arial" panose="020B0604020202020204" pitchFamily="34" charset="0"/>
              </a:rPr>
              <a:t>kichen</a:t>
            </a:r>
            <a:r>
              <a:rPr lang="en-GB" b="0" i="0" dirty="0">
                <a:solidFill>
                  <a:srgbClr val="5A5A5A"/>
                </a:solidFill>
                <a:effectLst/>
                <a:latin typeface="Arial" panose="020B0604020202020204" pitchFamily="34" charset="0"/>
              </a:rPr>
              <a:t> and finished off at the table in front of the guests.</a:t>
            </a:r>
          </a:p>
          <a:p>
            <a:pPr algn="l">
              <a:buFont typeface="Arial" panose="020B0604020202020204" pitchFamily="34" charset="0"/>
              <a:buChar char="•"/>
            </a:pPr>
            <a:r>
              <a:rPr lang="en-GB" b="0" i="0" dirty="0">
                <a:solidFill>
                  <a:srgbClr val="5A5A5A"/>
                </a:solidFill>
                <a:effectLst/>
                <a:latin typeface="Arial" panose="020B0604020202020204" pitchFamily="34" charset="0"/>
              </a:rPr>
              <a:t>Guests are served from the left</a:t>
            </a:r>
          </a:p>
          <a:p>
            <a:pPr algn="l">
              <a:buFont typeface="Arial" panose="020B0604020202020204" pitchFamily="34" charset="0"/>
              <a:buChar char="•"/>
            </a:pPr>
            <a:r>
              <a:rPr lang="en-GB" b="0" i="0" dirty="0">
                <a:solidFill>
                  <a:srgbClr val="5A5A5A"/>
                </a:solidFill>
                <a:effectLst/>
                <a:latin typeface="Arial" panose="020B0604020202020204" pitchFamily="34" charset="0"/>
              </a:rPr>
              <a:t>Plates are cleared from the right</a:t>
            </a:r>
          </a:p>
          <a:p>
            <a:pPr algn="l">
              <a:buFont typeface="Arial" panose="020B0604020202020204" pitchFamily="34" charset="0"/>
              <a:buChar char="•"/>
            </a:pPr>
            <a:r>
              <a:rPr lang="en-GB" dirty="0">
                <a:solidFill>
                  <a:srgbClr val="5A5A5A"/>
                </a:solidFill>
                <a:latin typeface="Arial" panose="020B0604020202020204" pitchFamily="34" charset="0"/>
              </a:rPr>
              <a:t>Ladies</a:t>
            </a:r>
            <a:r>
              <a:rPr lang="en-GB" b="0" i="0" dirty="0">
                <a:solidFill>
                  <a:srgbClr val="5A5A5A"/>
                </a:solidFill>
                <a:effectLst/>
                <a:latin typeface="Arial" panose="020B0604020202020204" pitchFamily="34" charset="0"/>
              </a:rPr>
              <a:t> are always served first</a:t>
            </a:r>
          </a:p>
          <a:p>
            <a:endParaRPr lang="en-GB" dirty="0"/>
          </a:p>
        </p:txBody>
      </p:sp>
      <p:sp>
        <p:nvSpPr>
          <p:cNvPr id="4" name="Title 3">
            <a:extLst>
              <a:ext uri="{FF2B5EF4-FFF2-40B4-BE49-F238E27FC236}">
                <a16:creationId xmlns:a16="http://schemas.microsoft.com/office/drawing/2014/main" id="{E4400552-CB3A-4FEA-9039-87D1C45299B6}"/>
              </a:ext>
            </a:extLst>
          </p:cNvPr>
          <p:cNvSpPr>
            <a:spLocks noGrp="1"/>
          </p:cNvSpPr>
          <p:nvPr>
            <p:ph type="title"/>
          </p:nvPr>
        </p:nvSpPr>
        <p:spPr/>
        <p:txBody>
          <a:bodyPr/>
          <a:lstStyle/>
          <a:p>
            <a:r>
              <a:rPr lang="en-GB" dirty="0"/>
              <a:t>French Table Service</a:t>
            </a:r>
          </a:p>
        </p:txBody>
      </p:sp>
    </p:spTree>
    <p:extLst>
      <p:ext uri="{BB962C8B-B14F-4D97-AF65-F5344CB8AC3E}">
        <p14:creationId xmlns:p14="http://schemas.microsoft.com/office/powerpoint/2010/main" val="3018103573"/>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4AB19DD-05CD-47D2-9FEC-7EE18EE32E51}"/>
              </a:ext>
            </a:extLst>
          </p:cNvPr>
          <p:cNvSpPr>
            <a:spLocks noGrp="1"/>
          </p:cNvSpPr>
          <p:nvPr>
            <p:ph type="body" idx="1"/>
          </p:nvPr>
        </p:nvSpPr>
        <p:spPr/>
        <p:txBody>
          <a:bodyPr/>
          <a:lstStyle/>
          <a:p>
            <a:r>
              <a:rPr lang="en-GB" b="0" i="0" dirty="0">
                <a:solidFill>
                  <a:srgbClr val="5A5A5A"/>
                </a:solidFill>
                <a:effectLst/>
                <a:latin typeface="Arial" panose="020B0604020202020204" pitchFamily="34" charset="0"/>
              </a:rPr>
              <a:t>Commonly used table service</a:t>
            </a:r>
          </a:p>
          <a:p>
            <a:r>
              <a:rPr lang="en-GB" dirty="0">
                <a:solidFill>
                  <a:srgbClr val="5A5A5A"/>
                </a:solidFill>
                <a:latin typeface="Arial" panose="020B0604020202020204" pitchFamily="34" charset="0"/>
              </a:rPr>
              <a:t>C</a:t>
            </a:r>
            <a:r>
              <a:rPr lang="en-GB" b="0" i="0" dirty="0">
                <a:solidFill>
                  <a:srgbClr val="5A5A5A"/>
                </a:solidFill>
                <a:effectLst/>
                <a:latin typeface="Arial" panose="020B0604020202020204" pitchFamily="34" charset="0"/>
              </a:rPr>
              <a:t>haracterised by the food being prepared and plated in the kitchen and brought to you at the table by serving staff. </a:t>
            </a:r>
            <a:endParaRPr lang="en-GB" dirty="0">
              <a:solidFill>
                <a:srgbClr val="5A5A5A"/>
              </a:solidFill>
              <a:latin typeface="Arial" panose="020B0604020202020204" pitchFamily="34" charset="0"/>
            </a:endParaRPr>
          </a:p>
          <a:p>
            <a:r>
              <a:rPr lang="en-GB" b="0" i="0" dirty="0">
                <a:solidFill>
                  <a:srgbClr val="5A5A5A"/>
                </a:solidFill>
                <a:effectLst/>
                <a:latin typeface="Arial" panose="020B0604020202020204" pitchFamily="34" charset="0"/>
              </a:rPr>
              <a:t>Most common type of service in restaurants the world over as it allows a lot of people to be served quickly.</a:t>
            </a:r>
          </a:p>
          <a:p>
            <a:r>
              <a:rPr lang="en-GB" dirty="0">
                <a:solidFill>
                  <a:srgbClr val="5A5A5A"/>
                </a:solidFill>
                <a:latin typeface="Arial" panose="020B0604020202020204" pitchFamily="34" charset="0"/>
              </a:rPr>
              <a:t>M</a:t>
            </a:r>
            <a:r>
              <a:rPr lang="en-GB" b="0" i="0" dirty="0">
                <a:solidFill>
                  <a:srgbClr val="5A5A5A"/>
                </a:solidFill>
                <a:effectLst/>
                <a:latin typeface="Arial" panose="020B0604020202020204" pitchFamily="34" charset="0"/>
              </a:rPr>
              <a:t>ore formal style it can be presented to you under a silver plate cover </a:t>
            </a:r>
          </a:p>
          <a:p>
            <a:r>
              <a:rPr lang="en-GB" dirty="0">
                <a:solidFill>
                  <a:srgbClr val="5A5A5A"/>
                </a:solidFill>
                <a:latin typeface="Arial" panose="020B0604020202020204" pitchFamily="34" charset="0"/>
              </a:rPr>
              <a:t>P</a:t>
            </a:r>
            <a:r>
              <a:rPr lang="en-GB" b="0" i="0" dirty="0">
                <a:solidFill>
                  <a:srgbClr val="5A5A5A"/>
                </a:solidFill>
                <a:effectLst/>
                <a:latin typeface="Arial" panose="020B0604020202020204" pitchFamily="34" charset="0"/>
              </a:rPr>
              <a:t>ortion sized </a:t>
            </a:r>
            <a:endParaRPr lang="en-GB" dirty="0">
              <a:solidFill>
                <a:srgbClr val="5A5A5A"/>
              </a:solidFill>
              <a:latin typeface="Arial" panose="020B0604020202020204" pitchFamily="34" charset="0"/>
            </a:endParaRPr>
          </a:p>
          <a:p>
            <a:r>
              <a:rPr lang="en-GB" b="0" i="0" dirty="0">
                <a:solidFill>
                  <a:srgbClr val="5A5A5A"/>
                </a:solidFill>
                <a:effectLst/>
                <a:latin typeface="Arial" panose="020B0604020202020204" pitchFamily="34" charset="0"/>
              </a:rPr>
              <a:t>Served from your right side.</a:t>
            </a:r>
            <a:endParaRPr lang="en-GB" dirty="0"/>
          </a:p>
        </p:txBody>
      </p:sp>
      <p:sp>
        <p:nvSpPr>
          <p:cNvPr id="4" name="Title 3">
            <a:extLst>
              <a:ext uri="{FF2B5EF4-FFF2-40B4-BE49-F238E27FC236}">
                <a16:creationId xmlns:a16="http://schemas.microsoft.com/office/drawing/2014/main" id="{416F823E-28B8-4F48-B6F7-94DF20BA4A43}"/>
              </a:ext>
            </a:extLst>
          </p:cNvPr>
          <p:cNvSpPr>
            <a:spLocks noGrp="1"/>
          </p:cNvSpPr>
          <p:nvPr>
            <p:ph type="title"/>
          </p:nvPr>
        </p:nvSpPr>
        <p:spPr/>
        <p:txBody>
          <a:bodyPr/>
          <a:lstStyle/>
          <a:p>
            <a:r>
              <a:rPr lang="en-GB" dirty="0"/>
              <a:t>American Table Service</a:t>
            </a:r>
          </a:p>
        </p:txBody>
      </p:sp>
    </p:spTree>
    <p:extLst>
      <p:ext uri="{BB962C8B-B14F-4D97-AF65-F5344CB8AC3E}">
        <p14:creationId xmlns:p14="http://schemas.microsoft.com/office/powerpoint/2010/main" val="2151511086"/>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E2415E-CFBA-4F55-BBA1-C30AF12EEB4C}"/>
              </a:ext>
            </a:extLst>
          </p:cNvPr>
          <p:cNvSpPr>
            <a:spLocks noGrp="1"/>
          </p:cNvSpPr>
          <p:nvPr>
            <p:ph type="body" idx="1"/>
          </p:nvPr>
        </p:nvSpPr>
        <p:spPr>
          <a:xfrm>
            <a:off x="2319130" y="3644349"/>
            <a:ext cx="17572383" cy="7957102"/>
          </a:xfrm>
        </p:spPr>
        <p:txBody>
          <a:bodyPr>
            <a:normAutofit/>
          </a:bodyPr>
          <a:lstStyle/>
          <a:p>
            <a:r>
              <a:rPr lang="en-GB" b="0" i="0" dirty="0">
                <a:solidFill>
                  <a:srgbClr val="5A5A5A"/>
                </a:solidFill>
                <a:effectLst/>
                <a:latin typeface="Arial" panose="020B0604020202020204" pitchFamily="34" charset="0"/>
              </a:rPr>
              <a:t>Styles differ  depending on the Chef / </a:t>
            </a:r>
            <a:r>
              <a:rPr lang="en-GB" b="0" i="0" dirty="0" err="1">
                <a:solidFill>
                  <a:srgbClr val="5A5A5A"/>
                </a:solidFill>
                <a:effectLst/>
                <a:latin typeface="Arial" panose="020B0604020202020204" pitchFamily="34" charset="0"/>
              </a:rPr>
              <a:t>Restauraunt</a:t>
            </a:r>
            <a:r>
              <a:rPr lang="en-GB" b="0" i="0" dirty="0">
                <a:solidFill>
                  <a:srgbClr val="5A5A5A"/>
                </a:solidFill>
                <a:effectLst/>
                <a:latin typeface="Arial" panose="020B0604020202020204" pitchFamily="34" charset="0"/>
              </a:rPr>
              <a:t> / Host. </a:t>
            </a:r>
          </a:p>
          <a:p>
            <a:r>
              <a:rPr lang="en-GB" dirty="0">
                <a:solidFill>
                  <a:srgbClr val="5A5A5A"/>
                </a:solidFill>
                <a:latin typeface="Arial" panose="020B0604020202020204" pitchFamily="34" charset="0"/>
              </a:rPr>
              <a:t>F</a:t>
            </a:r>
            <a:r>
              <a:rPr lang="en-GB" b="0" i="0" dirty="0">
                <a:solidFill>
                  <a:srgbClr val="5A5A5A"/>
                </a:solidFill>
                <a:effectLst/>
                <a:latin typeface="Arial" panose="020B0604020202020204" pitchFamily="34" charset="0"/>
              </a:rPr>
              <a:t>ood can be prepared in the kitchen and each course brought to the table, carved and portioned by the waiter &amp; guest then helps themselves to.</a:t>
            </a:r>
            <a:br>
              <a:rPr lang="en-GB" dirty="0"/>
            </a:br>
            <a:br>
              <a:rPr lang="en-GB" dirty="0"/>
            </a:br>
            <a:r>
              <a:rPr lang="en-GB" dirty="0">
                <a:solidFill>
                  <a:srgbClr val="5A5A5A"/>
                </a:solidFill>
                <a:latin typeface="Arial" panose="020B0604020202020204" pitchFamily="34" charset="0"/>
              </a:rPr>
              <a:t>F</a:t>
            </a:r>
            <a:r>
              <a:rPr lang="en-GB" b="0" i="0" dirty="0">
                <a:solidFill>
                  <a:srgbClr val="5A5A5A"/>
                </a:solidFill>
                <a:effectLst/>
                <a:latin typeface="Arial" panose="020B0604020202020204" pitchFamily="34" charset="0"/>
              </a:rPr>
              <a:t>ood can be prepared and pre-cut in the kitchen, arranged on platters and individually served to each guest at the table.</a:t>
            </a:r>
            <a:br>
              <a:rPr lang="en-GB" dirty="0"/>
            </a:br>
            <a:endParaRPr lang="en-GB" dirty="0"/>
          </a:p>
        </p:txBody>
      </p:sp>
      <p:sp>
        <p:nvSpPr>
          <p:cNvPr id="4" name="Title 3">
            <a:extLst>
              <a:ext uri="{FF2B5EF4-FFF2-40B4-BE49-F238E27FC236}">
                <a16:creationId xmlns:a16="http://schemas.microsoft.com/office/drawing/2014/main" id="{7D39F091-2A9F-40D8-9D35-8C49AC22C9F0}"/>
              </a:ext>
            </a:extLst>
          </p:cNvPr>
          <p:cNvSpPr>
            <a:spLocks noGrp="1"/>
          </p:cNvSpPr>
          <p:nvPr>
            <p:ph type="title"/>
          </p:nvPr>
        </p:nvSpPr>
        <p:spPr/>
        <p:txBody>
          <a:bodyPr/>
          <a:lstStyle/>
          <a:p>
            <a:r>
              <a:rPr lang="en-GB" dirty="0"/>
              <a:t>Russian Table Service</a:t>
            </a:r>
          </a:p>
        </p:txBody>
      </p:sp>
    </p:spTree>
    <p:extLst>
      <p:ext uri="{BB962C8B-B14F-4D97-AF65-F5344CB8AC3E}">
        <p14:creationId xmlns:p14="http://schemas.microsoft.com/office/powerpoint/2010/main" val="3956268096"/>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D76E24B-6B3E-4B25-A7D0-D4FCA345657B}"/>
              </a:ext>
            </a:extLst>
          </p:cNvPr>
          <p:cNvSpPr>
            <a:spLocks noGrp="1"/>
          </p:cNvSpPr>
          <p:nvPr>
            <p:ph type="body" idx="1"/>
          </p:nvPr>
        </p:nvSpPr>
        <p:spPr>
          <a:xfrm>
            <a:off x="571500" y="2835965"/>
            <a:ext cx="23241000" cy="8765485"/>
          </a:xfrm>
        </p:spPr>
        <p:txBody>
          <a:bodyPr>
            <a:normAutofit fontScale="92500" lnSpcReduction="20000"/>
          </a:bodyPr>
          <a:lstStyle/>
          <a:p>
            <a:r>
              <a:rPr lang="en-GB" dirty="0"/>
              <a:t>Executive Chef Briefing – Kitchen and Front of House</a:t>
            </a:r>
          </a:p>
          <a:p>
            <a:r>
              <a:rPr lang="en-GB" dirty="0"/>
              <a:t>Guests</a:t>
            </a:r>
          </a:p>
          <a:p>
            <a:r>
              <a:rPr lang="en-GB" dirty="0"/>
              <a:t>Service</a:t>
            </a:r>
          </a:p>
          <a:p>
            <a:r>
              <a:rPr lang="en-GB" dirty="0"/>
              <a:t>Menu</a:t>
            </a:r>
          </a:p>
          <a:p>
            <a:r>
              <a:rPr lang="en-GB" dirty="0"/>
              <a:t>Seasonality</a:t>
            </a:r>
          </a:p>
          <a:p>
            <a:r>
              <a:rPr lang="en-GB" dirty="0"/>
              <a:t>Ingredients</a:t>
            </a:r>
          </a:p>
          <a:p>
            <a:r>
              <a:rPr lang="en-GB" dirty="0"/>
              <a:t>Seasonality </a:t>
            </a:r>
          </a:p>
          <a:p>
            <a:r>
              <a:rPr lang="en-GB" dirty="0"/>
              <a:t>Chefs Special</a:t>
            </a:r>
          </a:p>
          <a:p>
            <a:r>
              <a:rPr lang="en-GB" dirty="0"/>
              <a:t>Food Tasting </a:t>
            </a:r>
          </a:p>
          <a:p>
            <a:r>
              <a:rPr lang="en-GB" dirty="0"/>
              <a:t>Wine Tasting </a:t>
            </a:r>
          </a:p>
          <a:p>
            <a:r>
              <a:rPr lang="en-GB" dirty="0"/>
              <a:t>Service Training</a:t>
            </a:r>
          </a:p>
        </p:txBody>
      </p:sp>
      <p:sp>
        <p:nvSpPr>
          <p:cNvPr id="4" name="Title 3">
            <a:extLst>
              <a:ext uri="{FF2B5EF4-FFF2-40B4-BE49-F238E27FC236}">
                <a16:creationId xmlns:a16="http://schemas.microsoft.com/office/drawing/2014/main" id="{E57FF63A-9C2E-4F8F-8358-A49B5B08C316}"/>
              </a:ext>
            </a:extLst>
          </p:cNvPr>
          <p:cNvSpPr>
            <a:spLocks noGrp="1"/>
          </p:cNvSpPr>
          <p:nvPr>
            <p:ph type="title"/>
          </p:nvPr>
        </p:nvSpPr>
        <p:spPr/>
        <p:txBody>
          <a:bodyPr/>
          <a:lstStyle/>
          <a:p>
            <a:r>
              <a:rPr lang="en-GB" dirty="0"/>
              <a:t>Fine Dining Line Up</a:t>
            </a:r>
          </a:p>
        </p:txBody>
      </p:sp>
    </p:spTree>
    <p:extLst>
      <p:ext uri="{BB962C8B-B14F-4D97-AF65-F5344CB8AC3E}">
        <p14:creationId xmlns:p14="http://schemas.microsoft.com/office/powerpoint/2010/main" val="493423559"/>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A629D55-80B9-42F3-BB7E-3279D770BD02}"/>
              </a:ext>
            </a:extLst>
          </p:cNvPr>
          <p:cNvSpPr>
            <a:spLocks noGrp="1"/>
          </p:cNvSpPr>
          <p:nvPr>
            <p:ph type="body" idx="1"/>
          </p:nvPr>
        </p:nvSpPr>
        <p:spPr/>
        <p:txBody>
          <a:bodyPr>
            <a:normAutofit fontScale="77500" lnSpcReduction="20000"/>
          </a:bodyPr>
          <a:lstStyle/>
          <a:p>
            <a:pPr algn="l"/>
            <a:r>
              <a:rPr lang="en-GB" b="0" i="0" dirty="0">
                <a:solidFill>
                  <a:srgbClr val="3B3D3B"/>
                </a:solidFill>
                <a:effectLst/>
                <a:latin typeface="proxima_nova"/>
              </a:rPr>
              <a:t>Before dinner service begins - </a:t>
            </a:r>
            <a:r>
              <a:rPr lang="en-GB" b="1" i="0" u="none" strike="noStrike" dirty="0">
                <a:solidFill>
                  <a:srgbClr val="298200"/>
                </a:solidFill>
                <a:effectLst/>
                <a:latin typeface="proxima_nova"/>
                <a:hlinkClick r:id="rId2"/>
              </a:rPr>
              <a:t>Mise </a:t>
            </a:r>
            <a:r>
              <a:rPr lang="en-GB" b="1" i="0" u="none" strike="noStrike" dirty="0" err="1">
                <a:solidFill>
                  <a:srgbClr val="298200"/>
                </a:solidFill>
                <a:effectLst/>
                <a:latin typeface="proxima_nova"/>
                <a:hlinkClick r:id="rId2"/>
              </a:rPr>
              <a:t>en</a:t>
            </a:r>
            <a:r>
              <a:rPr lang="en-GB" b="1" i="0" u="none" strike="noStrike" dirty="0">
                <a:solidFill>
                  <a:srgbClr val="298200"/>
                </a:solidFill>
                <a:effectLst/>
                <a:latin typeface="proxima_nova"/>
                <a:hlinkClick r:id="rId2"/>
              </a:rPr>
              <a:t> place</a:t>
            </a:r>
            <a:r>
              <a:rPr lang="en-GB" b="0" i="0" dirty="0">
                <a:solidFill>
                  <a:srgbClr val="3B3D3B"/>
                </a:solidFill>
                <a:effectLst/>
                <a:latin typeface="proxima_nova"/>
              </a:rPr>
              <a:t> is a kitchen term that translates to "put into place“</a:t>
            </a:r>
          </a:p>
          <a:p>
            <a:pPr algn="l"/>
            <a:r>
              <a:rPr lang="en-GB" b="0" i="0" dirty="0">
                <a:solidFill>
                  <a:srgbClr val="3B3D3B"/>
                </a:solidFill>
                <a:effectLst/>
                <a:latin typeface="proxima_nova"/>
              </a:rPr>
              <a:t>Fine dining term </a:t>
            </a:r>
            <a:r>
              <a:rPr lang="en-GB" b="0" i="0" dirty="0" err="1">
                <a:solidFill>
                  <a:srgbClr val="3B3D3B"/>
                </a:solidFill>
                <a:effectLst/>
                <a:latin typeface="proxima_nova"/>
              </a:rPr>
              <a:t>ro</a:t>
            </a:r>
            <a:r>
              <a:rPr lang="en-GB" b="0" i="0" dirty="0">
                <a:solidFill>
                  <a:srgbClr val="3B3D3B"/>
                </a:solidFill>
                <a:effectLst/>
                <a:latin typeface="proxima_nova"/>
              </a:rPr>
              <a:t>  describe the act of preparing dining tables, linen, glassware and tableware for service. </a:t>
            </a:r>
          </a:p>
          <a:p>
            <a:pPr algn="l"/>
            <a:r>
              <a:rPr lang="en-GB" dirty="0">
                <a:solidFill>
                  <a:srgbClr val="3B3D3B"/>
                </a:solidFill>
                <a:latin typeface="proxima_nova"/>
              </a:rPr>
              <a:t>Attention to detail - </a:t>
            </a:r>
            <a:r>
              <a:rPr lang="en-GB" b="0" i="0" dirty="0">
                <a:solidFill>
                  <a:srgbClr val="3B3D3B"/>
                </a:solidFill>
                <a:effectLst/>
                <a:latin typeface="proxima_nova"/>
              </a:rPr>
              <a:t>service can be performed smoothly and without interruption. </a:t>
            </a:r>
          </a:p>
          <a:p>
            <a:pPr algn="l">
              <a:buFont typeface="Arial" panose="020B0604020202020204" pitchFamily="34" charset="0"/>
              <a:buChar char="•"/>
            </a:pPr>
            <a:r>
              <a:rPr lang="en-GB" b="1" i="0" dirty="0">
                <a:solidFill>
                  <a:srgbClr val="3B3D3B"/>
                </a:solidFill>
                <a:effectLst/>
                <a:latin typeface="proxima_nova"/>
              </a:rPr>
              <a:t>Tableware</a:t>
            </a:r>
            <a:r>
              <a:rPr lang="en-GB" b="0" i="0" dirty="0">
                <a:solidFill>
                  <a:srgbClr val="3B3D3B"/>
                </a:solidFill>
                <a:effectLst/>
                <a:latin typeface="proxima_nova"/>
              </a:rPr>
              <a:t> - Each piece of tableware used for service should be inspected for chips, irregularities, and cleanliness. Flatware, glassware, and any silver pieces should be polished to remove water spots. While polishing, cotton gloves can be worn to eliminate fingerprints.</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Server Stations</a:t>
            </a:r>
            <a:r>
              <a:rPr lang="en-GB" b="0" i="0" dirty="0">
                <a:solidFill>
                  <a:srgbClr val="3B3D3B"/>
                </a:solidFill>
                <a:effectLst/>
                <a:latin typeface="proxima_nova"/>
              </a:rPr>
              <a:t> - Set up with all items needed for service. Additional flatware, drinkware, or </a:t>
            </a:r>
            <a:r>
              <a:rPr lang="en-GB" b="0" i="0" dirty="0" err="1">
                <a:solidFill>
                  <a:srgbClr val="3B3D3B"/>
                </a:solidFill>
                <a:effectLst/>
                <a:latin typeface="proxima_nova"/>
              </a:rPr>
              <a:t>servingware</a:t>
            </a:r>
            <a:r>
              <a:rPr lang="en-GB" b="0" i="0" dirty="0">
                <a:solidFill>
                  <a:srgbClr val="3B3D3B"/>
                </a:solidFill>
                <a:effectLst/>
                <a:latin typeface="proxima_nova"/>
              </a:rPr>
              <a:t> needed for meal courses is stored at the station </a:t>
            </a:r>
            <a:r>
              <a:rPr lang="en-GB" dirty="0">
                <a:solidFill>
                  <a:srgbClr val="3B3D3B"/>
                </a:solidFill>
                <a:latin typeface="proxima_nova"/>
              </a:rPr>
              <a:t>and prepared pre service</a:t>
            </a:r>
            <a:endParaRPr lang="en-GB" b="0" i="0" dirty="0">
              <a:solidFill>
                <a:srgbClr val="3B3D3B"/>
              </a:solidFill>
              <a:effectLst/>
              <a:latin typeface="proxima_nova"/>
            </a:endParaRP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Dining Tables</a:t>
            </a:r>
            <a:r>
              <a:rPr lang="en-GB" b="0" i="0" dirty="0">
                <a:solidFill>
                  <a:srgbClr val="3B3D3B"/>
                </a:solidFill>
                <a:effectLst/>
                <a:latin typeface="proxima_nova"/>
              </a:rPr>
              <a:t> - Dining tables should be wiped down and arranged according to guest reservations. If linen is used a special cloth called a </a:t>
            </a:r>
            <a:r>
              <a:rPr lang="en-GB" b="0" i="0" dirty="0" err="1">
                <a:solidFill>
                  <a:srgbClr val="3B3D3B"/>
                </a:solidFill>
                <a:effectLst/>
                <a:latin typeface="proxima_nova"/>
              </a:rPr>
              <a:t>molleton</a:t>
            </a:r>
            <a:r>
              <a:rPr lang="en-GB" b="0" i="0" dirty="0">
                <a:solidFill>
                  <a:srgbClr val="3B3D3B"/>
                </a:solidFill>
                <a:effectLst/>
                <a:latin typeface="proxima_nova"/>
              </a:rPr>
              <a:t> cloth is placed on the table prior to laying the tablecloth to muffle the sound of dishes and glassware being placed on the table.</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Lighting &amp; Ambience </a:t>
            </a:r>
            <a:r>
              <a:rPr lang="en-GB" b="0" i="0" dirty="0">
                <a:solidFill>
                  <a:srgbClr val="3B3D3B"/>
                </a:solidFill>
                <a:effectLst/>
                <a:latin typeface="proxima_nova"/>
              </a:rPr>
              <a:t>- </a:t>
            </a:r>
            <a:r>
              <a:rPr lang="en-GB" dirty="0">
                <a:solidFill>
                  <a:srgbClr val="3B3D3B"/>
                </a:solidFill>
                <a:latin typeface="proxima_nova"/>
              </a:rPr>
              <a:t> Music, </a:t>
            </a:r>
            <a:r>
              <a:rPr lang="en-GB" b="0" i="0" dirty="0" err="1">
                <a:solidFill>
                  <a:srgbClr val="3B3D3B"/>
                </a:solidFill>
                <a:effectLst/>
                <a:latin typeface="proxima_nova"/>
              </a:rPr>
              <a:t>ight</a:t>
            </a:r>
            <a:r>
              <a:rPr lang="en-GB" b="0" i="0" dirty="0">
                <a:solidFill>
                  <a:srgbClr val="3B3D3B"/>
                </a:solidFill>
                <a:effectLst/>
                <a:latin typeface="proxima_nova"/>
              </a:rPr>
              <a:t> all candles and mood lighting</a:t>
            </a:r>
          </a:p>
          <a:p>
            <a:pPr algn="l">
              <a:buFont typeface="Arial" panose="020B0604020202020204" pitchFamily="34" charset="0"/>
              <a:buChar char="•"/>
            </a:pPr>
            <a:endParaRPr lang="en-GB" b="0" i="0" dirty="0">
              <a:solidFill>
                <a:srgbClr val="3B3D3B"/>
              </a:solidFill>
              <a:effectLst/>
              <a:latin typeface="proxima_nova"/>
            </a:endParaRPr>
          </a:p>
          <a:p>
            <a:endParaRPr lang="en-GB" dirty="0"/>
          </a:p>
        </p:txBody>
      </p:sp>
      <p:sp>
        <p:nvSpPr>
          <p:cNvPr id="4" name="Title 3">
            <a:extLst>
              <a:ext uri="{FF2B5EF4-FFF2-40B4-BE49-F238E27FC236}">
                <a16:creationId xmlns:a16="http://schemas.microsoft.com/office/drawing/2014/main" id="{BEB60CC0-5F1A-43BA-9632-45F5F21F2084}"/>
              </a:ext>
            </a:extLst>
          </p:cNvPr>
          <p:cNvSpPr>
            <a:spLocks noGrp="1"/>
          </p:cNvSpPr>
          <p:nvPr>
            <p:ph type="title"/>
          </p:nvPr>
        </p:nvSpPr>
        <p:spPr/>
        <p:txBody>
          <a:bodyPr/>
          <a:lstStyle/>
          <a:p>
            <a:r>
              <a:rPr lang="en-GB" dirty="0"/>
              <a:t>Preparing for Service</a:t>
            </a:r>
          </a:p>
        </p:txBody>
      </p:sp>
    </p:spTree>
    <p:extLst>
      <p:ext uri="{BB962C8B-B14F-4D97-AF65-F5344CB8AC3E}">
        <p14:creationId xmlns:p14="http://schemas.microsoft.com/office/powerpoint/2010/main" val="1961911501"/>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445295-4E64-493E-8D5B-9197EDF26BE1}"/>
              </a:ext>
            </a:extLst>
          </p:cNvPr>
          <p:cNvSpPr>
            <a:spLocks noGrp="1"/>
          </p:cNvSpPr>
          <p:nvPr>
            <p:ph type="title"/>
          </p:nvPr>
        </p:nvSpPr>
        <p:spPr/>
        <p:txBody>
          <a:bodyPr/>
          <a:lstStyle/>
          <a:p>
            <a:r>
              <a:rPr lang="en-GB" dirty="0"/>
              <a:t>Table Setting </a:t>
            </a:r>
          </a:p>
        </p:txBody>
      </p:sp>
      <p:pic>
        <p:nvPicPr>
          <p:cNvPr id="1026" name="Picture 2" descr="all pieces of a table setting with a listing of each item below">
            <a:extLst>
              <a:ext uri="{FF2B5EF4-FFF2-40B4-BE49-F238E27FC236}">
                <a16:creationId xmlns:a16="http://schemas.microsoft.com/office/drawing/2014/main" id="{49738E3A-7EDA-4AD9-AE0E-BB2BABC89F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4731" y="1351722"/>
            <a:ext cx="11569148" cy="10681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518972"/>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6F9A89-6A25-4C23-9194-02A8B08FDA86}"/>
              </a:ext>
            </a:extLst>
          </p:cNvPr>
          <p:cNvSpPr>
            <a:spLocks noGrp="1"/>
          </p:cNvSpPr>
          <p:nvPr>
            <p:ph type="body" idx="1"/>
          </p:nvPr>
        </p:nvSpPr>
        <p:spPr>
          <a:xfrm>
            <a:off x="571500" y="2080591"/>
            <a:ext cx="23241000" cy="11635409"/>
          </a:xfrm>
        </p:spPr>
        <p:txBody>
          <a:bodyPr>
            <a:normAutofit fontScale="85000" lnSpcReduction="20000"/>
          </a:bodyPr>
          <a:lstStyle/>
          <a:p>
            <a:pPr algn="l">
              <a:buFont typeface="Arial" panose="020B0604020202020204" pitchFamily="34" charset="0"/>
              <a:buChar char="•"/>
            </a:pPr>
            <a:r>
              <a:rPr lang="en-GB" b="1" i="0" dirty="0">
                <a:solidFill>
                  <a:srgbClr val="3B3D3B"/>
                </a:solidFill>
                <a:effectLst/>
                <a:latin typeface="proxima_nova"/>
              </a:rPr>
              <a:t>Formal Setting &amp; Finishing Touches</a:t>
            </a:r>
          </a:p>
          <a:p>
            <a:pPr algn="l">
              <a:buFont typeface="Arial" panose="020B0604020202020204" pitchFamily="34" charset="0"/>
              <a:buChar char="•"/>
            </a:pPr>
            <a:r>
              <a:rPr lang="en-GB" b="1" i="0" dirty="0">
                <a:solidFill>
                  <a:srgbClr val="3B3D3B"/>
                </a:solidFill>
                <a:effectLst/>
                <a:latin typeface="proxima_nova"/>
              </a:rPr>
              <a:t>Number of Pieces</a:t>
            </a:r>
            <a:r>
              <a:rPr lang="en-GB" b="0" i="0" dirty="0">
                <a:solidFill>
                  <a:srgbClr val="3B3D3B"/>
                </a:solidFill>
                <a:effectLst/>
                <a:latin typeface="proxima_nova"/>
              </a:rPr>
              <a:t> - Only set the table with the dinnerware pieces and utensils that will be used during the service</a:t>
            </a:r>
          </a:p>
          <a:p>
            <a:pPr algn="l">
              <a:buFont typeface="Arial" panose="020B0604020202020204" pitchFamily="34" charset="0"/>
              <a:buChar char="•"/>
            </a:pPr>
            <a:br>
              <a:rPr lang="en-GB" b="0" i="0" dirty="0">
                <a:solidFill>
                  <a:srgbClr val="3B3D3B"/>
                </a:solidFill>
                <a:effectLst/>
                <a:latin typeface="proxima_nova"/>
              </a:rPr>
            </a:br>
            <a:r>
              <a:rPr lang="en-GB" b="0" i="0" dirty="0">
                <a:solidFill>
                  <a:srgbClr val="3B3D3B"/>
                </a:solidFill>
                <a:effectLst/>
                <a:latin typeface="proxima_nova"/>
              </a:rPr>
              <a:t> </a:t>
            </a:r>
            <a:r>
              <a:rPr lang="en-GB" b="1" i="0" dirty="0">
                <a:solidFill>
                  <a:srgbClr val="3B3D3B"/>
                </a:solidFill>
                <a:effectLst/>
                <a:latin typeface="proxima_nova"/>
              </a:rPr>
              <a:t>Linens</a:t>
            </a:r>
            <a:r>
              <a:rPr lang="en-GB" b="0" i="0" dirty="0">
                <a:solidFill>
                  <a:srgbClr val="3B3D3B"/>
                </a:solidFill>
                <a:effectLst/>
                <a:latin typeface="proxima_nova"/>
              </a:rPr>
              <a:t> - </a:t>
            </a:r>
            <a:r>
              <a:rPr lang="en-GB" dirty="0">
                <a:solidFill>
                  <a:srgbClr val="3B3D3B"/>
                </a:solidFill>
                <a:latin typeface="proxima_nova"/>
              </a:rPr>
              <a:t>F</a:t>
            </a:r>
            <a:r>
              <a:rPr lang="en-GB" b="0" i="0" dirty="0">
                <a:solidFill>
                  <a:srgbClr val="3B3D3B"/>
                </a:solidFill>
                <a:effectLst/>
                <a:latin typeface="proxima_nova"/>
              </a:rPr>
              <a:t>reshly laundered and ironed. Table cloth even.</a:t>
            </a:r>
          </a:p>
          <a:p>
            <a:pPr algn="l">
              <a:buFont typeface="Arial" panose="020B0604020202020204" pitchFamily="34" charset="0"/>
              <a:buChar char="•"/>
            </a:pPr>
            <a:r>
              <a:rPr lang="en-GB" b="0" i="0" dirty="0">
                <a:solidFill>
                  <a:srgbClr val="3B3D3B"/>
                </a:solidFill>
                <a:effectLst/>
                <a:latin typeface="proxima_nova"/>
              </a:rPr>
              <a:t>Place a cloth napkin to the left of the salad fork or directly on the dinner plate. </a:t>
            </a:r>
          </a:p>
          <a:p>
            <a:pPr algn="l">
              <a:buFont typeface="Arial" panose="020B0604020202020204" pitchFamily="34" charset="0"/>
              <a:buChar char="•"/>
            </a:pPr>
            <a:br>
              <a:rPr lang="en-GB" b="0" i="0" dirty="0">
                <a:solidFill>
                  <a:srgbClr val="3B3D3B"/>
                </a:solidFill>
                <a:effectLst/>
                <a:latin typeface="proxima_nova"/>
              </a:rPr>
            </a:br>
            <a:r>
              <a:rPr lang="en-GB" b="1" dirty="0" err="1">
                <a:solidFill>
                  <a:srgbClr val="3B3D3B"/>
                </a:solidFill>
                <a:latin typeface="proxima_nova"/>
              </a:rPr>
              <a:t>SilverWare</a:t>
            </a:r>
            <a:r>
              <a:rPr lang="en-GB" b="1" dirty="0">
                <a:solidFill>
                  <a:srgbClr val="3B3D3B"/>
                </a:solidFill>
                <a:latin typeface="proxima_nova"/>
              </a:rPr>
              <a:t>/Cutlery/F</a:t>
            </a:r>
            <a:r>
              <a:rPr lang="en-GB" b="1" i="0" dirty="0">
                <a:solidFill>
                  <a:srgbClr val="3B3D3B"/>
                </a:solidFill>
                <a:effectLst/>
                <a:latin typeface="proxima_nova"/>
              </a:rPr>
              <a:t>latware</a:t>
            </a:r>
            <a:r>
              <a:rPr lang="en-GB" b="0" i="0" dirty="0">
                <a:solidFill>
                  <a:srgbClr val="3B3D3B"/>
                </a:solidFill>
                <a:effectLst/>
                <a:latin typeface="proxima_nova"/>
              </a:rPr>
              <a:t> - Forks always go to the </a:t>
            </a:r>
            <a:r>
              <a:rPr lang="en-GB" b="0" i="0" dirty="0" err="1">
                <a:solidFill>
                  <a:srgbClr val="3B3D3B"/>
                </a:solidFill>
                <a:effectLst/>
                <a:latin typeface="proxima_nova"/>
              </a:rPr>
              <a:t>left,knives</a:t>
            </a:r>
            <a:r>
              <a:rPr lang="en-GB" b="0" i="0" dirty="0">
                <a:solidFill>
                  <a:srgbClr val="3B3D3B"/>
                </a:solidFill>
                <a:effectLst/>
                <a:latin typeface="proxima_nova"/>
              </a:rPr>
              <a:t> and spoons right. </a:t>
            </a:r>
            <a:endParaRPr lang="en-GB" dirty="0">
              <a:solidFill>
                <a:srgbClr val="3B3D3B"/>
              </a:solidFill>
              <a:latin typeface="proxima_nova"/>
            </a:endParaRPr>
          </a:p>
          <a:p>
            <a:pPr algn="l">
              <a:buFont typeface="Arial" panose="020B0604020202020204" pitchFamily="34" charset="0"/>
              <a:buChar char="•"/>
            </a:pPr>
            <a:r>
              <a:rPr lang="en-GB" b="0" i="0" dirty="0">
                <a:solidFill>
                  <a:srgbClr val="3B3D3B"/>
                </a:solidFill>
                <a:effectLst/>
                <a:latin typeface="proxima_nova"/>
              </a:rPr>
              <a:t>Cutlery in the correct order: beginning from the outside in. Place the dessert spoon and dessert knife above the dinner plate.</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Glassware</a:t>
            </a:r>
            <a:r>
              <a:rPr lang="en-GB" b="0" i="0" dirty="0">
                <a:solidFill>
                  <a:srgbClr val="3B3D3B"/>
                </a:solidFill>
                <a:effectLst/>
                <a:latin typeface="proxima_nova"/>
              </a:rPr>
              <a:t> - Glasses are placed to the upper right of the dinner plate. The water glass is first, followed by a white wine glass, a red wine glass, champagne flute, and sherry glass. </a:t>
            </a:r>
          </a:p>
          <a:p>
            <a:pPr algn="l">
              <a:buFont typeface="Arial" panose="020B0604020202020204" pitchFamily="34" charset="0"/>
              <a:buChar char="•"/>
            </a:pPr>
            <a:r>
              <a:rPr lang="en-GB" b="0" i="0" dirty="0">
                <a:solidFill>
                  <a:srgbClr val="3B3D3B"/>
                </a:solidFill>
                <a:effectLst/>
                <a:latin typeface="proxima_nova"/>
              </a:rPr>
              <a:t>If tea or coffee is being served, place a teacup and saucer to the right of the spoons and knives.</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Use Symmetry</a:t>
            </a:r>
            <a:r>
              <a:rPr lang="en-GB" b="0" i="0" dirty="0">
                <a:solidFill>
                  <a:srgbClr val="3B3D3B"/>
                </a:solidFill>
                <a:effectLst/>
                <a:latin typeface="proxima_nova"/>
              </a:rPr>
              <a:t> - </a:t>
            </a:r>
            <a:r>
              <a:rPr lang="en-GB" dirty="0">
                <a:solidFill>
                  <a:srgbClr val="3B3D3B"/>
                </a:solidFill>
                <a:latin typeface="proxima_nova"/>
              </a:rPr>
              <a:t>M</a:t>
            </a:r>
            <a:r>
              <a:rPr lang="en-GB" b="0" i="0" dirty="0">
                <a:solidFill>
                  <a:srgbClr val="3B3D3B"/>
                </a:solidFill>
                <a:effectLst/>
                <a:latin typeface="proxima_nova"/>
              </a:rPr>
              <a:t>ake sure the table setting is balanced. </a:t>
            </a:r>
            <a:r>
              <a:rPr lang="en-GB" dirty="0">
                <a:solidFill>
                  <a:srgbClr val="3B3D3B"/>
                </a:solidFill>
                <a:latin typeface="proxima_nova"/>
              </a:rPr>
              <a:t>R</a:t>
            </a:r>
            <a:r>
              <a:rPr lang="en-GB" b="0" i="0" dirty="0">
                <a:solidFill>
                  <a:srgbClr val="3B3D3B"/>
                </a:solidFill>
                <a:effectLst/>
                <a:latin typeface="proxima_nova"/>
              </a:rPr>
              <a:t>uler to measure distances so that every setting at the table is identical.</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Avoid Fingerprints</a:t>
            </a:r>
            <a:r>
              <a:rPr lang="en-GB" b="0" i="0" dirty="0">
                <a:solidFill>
                  <a:srgbClr val="3B3D3B"/>
                </a:solidFill>
                <a:effectLst/>
                <a:latin typeface="proxima_nova"/>
              </a:rPr>
              <a:t> - Hold glassware and flatware by the stem to minimize the appearance of fingerprints. </a:t>
            </a:r>
            <a:r>
              <a:rPr lang="en-GB" dirty="0">
                <a:solidFill>
                  <a:srgbClr val="3B3D3B"/>
                </a:solidFill>
                <a:latin typeface="proxima_nova"/>
              </a:rPr>
              <a:t>W</a:t>
            </a:r>
            <a:r>
              <a:rPr lang="en-GB" b="0" i="0" dirty="0">
                <a:solidFill>
                  <a:srgbClr val="3B3D3B"/>
                </a:solidFill>
                <a:effectLst/>
                <a:latin typeface="proxima_nova"/>
              </a:rPr>
              <a:t>ear white server gloves. </a:t>
            </a:r>
          </a:p>
          <a:p>
            <a:pPr marL="0" indent="0">
              <a:buNone/>
            </a:pPr>
            <a:br>
              <a:rPr lang="en-GB" dirty="0"/>
            </a:br>
            <a:endParaRPr lang="en-GB" dirty="0"/>
          </a:p>
        </p:txBody>
      </p:sp>
      <p:sp>
        <p:nvSpPr>
          <p:cNvPr id="4" name="Title 3">
            <a:extLst>
              <a:ext uri="{FF2B5EF4-FFF2-40B4-BE49-F238E27FC236}">
                <a16:creationId xmlns:a16="http://schemas.microsoft.com/office/drawing/2014/main" id="{3BD50E42-7D6B-4A2C-97A0-88BBCF5BF81C}"/>
              </a:ext>
            </a:extLst>
          </p:cNvPr>
          <p:cNvSpPr>
            <a:spLocks noGrp="1"/>
          </p:cNvSpPr>
          <p:nvPr>
            <p:ph type="title"/>
          </p:nvPr>
        </p:nvSpPr>
        <p:spPr/>
        <p:txBody>
          <a:bodyPr/>
          <a:lstStyle/>
          <a:p>
            <a:r>
              <a:rPr lang="en-GB" dirty="0"/>
              <a:t>Table </a:t>
            </a:r>
          </a:p>
        </p:txBody>
      </p:sp>
    </p:spTree>
    <p:extLst>
      <p:ext uri="{BB962C8B-B14F-4D97-AF65-F5344CB8AC3E}">
        <p14:creationId xmlns:p14="http://schemas.microsoft.com/office/powerpoint/2010/main" val="195594716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D1FC4E-3ED7-414F-95DC-B3395BA94081}"/>
              </a:ext>
            </a:extLst>
          </p:cNvPr>
          <p:cNvSpPr>
            <a:spLocks noGrp="1"/>
          </p:cNvSpPr>
          <p:nvPr>
            <p:ph type="body" sz="quarter" idx="21"/>
          </p:nvPr>
        </p:nvSpPr>
        <p:spPr/>
        <p:txBody>
          <a:bodyPr/>
          <a:lstStyle/>
          <a:p>
            <a:endParaRPr lang="en-GB"/>
          </a:p>
        </p:txBody>
      </p:sp>
      <p:sp>
        <p:nvSpPr>
          <p:cNvPr id="3" name="Text Placeholder 2">
            <a:extLst>
              <a:ext uri="{FF2B5EF4-FFF2-40B4-BE49-F238E27FC236}">
                <a16:creationId xmlns:a16="http://schemas.microsoft.com/office/drawing/2014/main" id="{239DCA82-F03E-428A-BD60-C1BC2E40F0DA}"/>
              </a:ext>
            </a:extLst>
          </p:cNvPr>
          <p:cNvSpPr>
            <a:spLocks noGrp="1"/>
          </p:cNvSpPr>
          <p:nvPr>
            <p:ph type="body" idx="1"/>
          </p:nvPr>
        </p:nvSpPr>
        <p:spPr>
          <a:xfrm>
            <a:off x="2226364" y="4505739"/>
            <a:ext cx="20169810" cy="7095711"/>
          </a:xfrm>
        </p:spPr>
        <p:txBody>
          <a:bodyPr>
            <a:normAutofit/>
          </a:bodyPr>
          <a:lstStyle/>
          <a:p>
            <a:pPr algn="l"/>
            <a:r>
              <a:rPr lang="en-GB" dirty="0">
                <a:solidFill>
                  <a:srgbClr val="3B3D3B"/>
                </a:solidFill>
                <a:latin typeface="proxima_nova"/>
              </a:rPr>
              <a:t>S</a:t>
            </a:r>
            <a:r>
              <a:rPr lang="en-GB" b="0" i="0" dirty="0">
                <a:solidFill>
                  <a:srgbClr val="3B3D3B"/>
                </a:solidFill>
                <a:effectLst/>
                <a:latin typeface="proxima_nova"/>
              </a:rPr>
              <a:t>tyle of serving used in formal dining represents the highest level of hospitality. </a:t>
            </a:r>
          </a:p>
          <a:p>
            <a:pPr algn="l"/>
            <a:r>
              <a:rPr lang="en-GB" dirty="0">
                <a:solidFill>
                  <a:srgbClr val="3B3D3B"/>
                </a:solidFill>
                <a:latin typeface="proxima_nova"/>
              </a:rPr>
              <a:t>E</a:t>
            </a:r>
            <a:r>
              <a:rPr lang="en-GB" b="0" i="0" dirty="0">
                <a:solidFill>
                  <a:srgbClr val="3B3D3B"/>
                </a:solidFill>
                <a:effectLst/>
                <a:latin typeface="proxima_nova"/>
              </a:rPr>
              <a:t>levates the guest experience and makes fine dining a memorable event. </a:t>
            </a:r>
            <a:endParaRPr lang="en-GB" dirty="0">
              <a:solidFill>
                <a:srgbClr val="3B3D3B"/>
              </a:solidFill>
              <a:latin typeface="proxima_nova"/>
            </a:endParaRPr>
          </a:p>
          <a:p>
            <a:pPr algn="l"/>
            <a:r>
              <a:rPr lang="en-GB" b="0" i="0" dirty="0">
                <a:solidFill>
                  <a:srgbClr val="3B3D3B"/>
                </a:solidFill>
                <a:effectLst/>
                <a:latin typeface="proxima_nova"/>
              </a:rPr>
              <a:t>Detail-oriented, observant, and intuitive. </a:t>
            </a:r>
          </a:p>
          <a:p>
            <a:pPr algn="l"/>
            <a:r>
              <a:rPr lang="en-GB" b="0" i="0" dirty="0">
                <a:solidFill>
                  <a:srgbClr val="3B3D3B"/>
                </a:solidFill>
                <a:effectLst/>
                <a:latin typeface="proxima_nova"/>
              </a:rPr>
              <a:t>Anticipating guests needs</a:t>
            </a:r>
          </a:p>
          <a:p>
            <a:pPr algn="l"/>
            <a:r>
              <a:rPr lang="en-GB" dirty="0">
                <a:solidFill>
                  <a:srgbClr val="3B3D3B"/>
                </a:solidFill>
                <a:latin typeface="proxima_nova"/>
              </a:rPr>
              <a:t>R</a:t>
            </a:r>
            <a:r>
              <a:rPr lang="en-GB" b="0" i="0" dirty="0">
                <a:solidFill>
                  <a:srgbClr val="3B3D3B"/>
                </a:solidFill>
                <a:effectLst/>
                <a:latin typeface="proxima_nova"/>
              </a:rPr>
              <a:t>emaining unobtrusive </a:t>
            </a:r>
            <a:endParaRPr lang="en-GB" dirty="0">
              <a:solidFill>
                <a:srgbClr val="3B3D3B"/>
              </a:solidFill>
              <a:latin typeface="proxima_nova"/>
            </a:endParaRPr>
          </a:p>
          <a:p>
            <a:pPr algn="l"/>
            <a:endParaRPr lang="en-GB" b="0" i="0" dirty="0">
              <a:solidFill>
                <a:srgbClr val="3B3D3B"/>
              </a:solidFill>
              <a:effectLst/>
              <a:latin typeface="proxima_nova"/>
            </a:endParaRPr>
          </a:p>
          <a:p>
            <a:pPr algn="l"/>
            <a:r>
              <a:rPr lang="en-GB" dirty="0">
                <a:solidFill>
                  <a:srgbClr val="3B3D3B"/>
                </a:solidFill>
                <a:latin typeface="proxima_nova"/>
              </a:rPr>
              <a:t>K</a:t>
            </a:r>
            <a:r>
              <a:rPr lang="en-GB" b="0" i="0" dirty="0">
                <a:solidFill>
                  <a:srgbClr val="3B3D3B"/>
                </a:solidFill>
                <a:effectLst/>
                <a:latin typeface="proxima_nova"/>
              </a:rPr>
              <a:t>ey to providing the best service possible.</a:t>
            </a:r>
          </a:p>
          <a:p>
            <a:pPr algn="l">
              <a:buFont typeface="Arial" panose="020B0604020202020204" pitchFamily="34" charset="0"/>
              <a:buChar char="•"/>
            </a:pPr>
            <a:endParaRPr lang="en-GB" dirty="0"/>
          </a:p>
        </p:txBody>
      </p:sp>
      <p:sp>
        <p:nvSpPr>
          <p:cNvPr id="4" name="Title 3">
            <a:extLst>
              <a:ext uri="{FF2B5EF4-FFF2-40B4-BE49-F238E27FC236}">
                <a16:creationId xmlns:a16="http://schemas.microsoft.com/office/drawing/2014/main" id="{B555BA61-ED61-4EBA-82F7-FB4CBEB22BAE}"/>
              </a:ext>
            </a:extLst>
          </p:cNvPr>
          <p:cNvSpPr>
            <a:spLocks noGrp="1"/>
          </p:cNvSpPr>
          <p:nvPr>
            <p:ph type="title"/>
          </p:nvPr>
        </p:nvSpPr>
        <p:spPr/>
        <p:txBody>
          <a:bodyPr/>
          <a:lstStyle/>
          <a:p>
            <a:r>
              <a:rPr lang="en-GB" dirty="0"/>
              <a:t>Service Etiquette</a:t>
            </a:r>
          </a:p>
        </p:txBody>
      </p:sp>
    </p:spTree>
    <p:extLst>
      <p:ext uri="{BB962C8B-B14F-4D97-AF65-F5344CB8AC3E}">
        <p14:creationId xmlns:p14="http://schemas.microsoft.com/office/powerpoint/2010/main" val="2576472050"/>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94D2D50-AD15-4677-91B1-F2F93635FB6F}"/>
              </a:ext>
            </a:extLst>
          </p:cNvPr>
          <p:cNvSpPr>
            <a:spLocks noGrp="1"/>
          </p:cNvSpPr>
          <p:nvPr>
            <p:ph type="body" idx="1"/>
          </p:nvPr>
        </p:nvSpPr>
        <p:spPr>
          <a:xfrm>
            <a:off x="571500" y="2133600"/>
            <a:ext cx="23241000" cy="10416209"/>
          </a:xfrm>
        </p:spPr>
        <p:txBody>
          <a:bodyPr>
            <a:normAutofit fontScale="85000" lnSpcReduction="20000"/>
          </a:bodyPr>
          <a:lstStyle/>
          <a:p>
            <a:pPr algn="l">
              <a:buFont typeface="Arial" panose="020B0604020202020204" pitchFamily="34" charset="0"/>
              <a:buChar char="•"/>
            </a:pPr>
            <a:r>
              <a:rPr lang="en-GB" b="1" i="0" dirty="0">
                <a:solidFill>
                  <a:srgbClr val="3B3D3B"/>
                </a:solidFill>
                <a:effectLst/>
                <a:latin typeface="proxima_nova"/>
              </a:rPr>
              <a:t>Present the Menu and Drink List</a:t>
            </a:r>
            <a:r>
              <a:rPr lang="en-GB" b="0" i="0" dirty="0">
                <a:solidFill>
                  <a:srgbClr val="3B3D3B"/>
                </a:solidFill>
                <a:effectLst/>
                <a:latin typeface="proxima_nova"/>
              </a:rPr>
              <a:t> - As the guests are seated &amp; comfortable, present each diner with the menu</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Describe the Evening's Specials</a:t>
            </a:r>
            <a:r>
              <a:rPr lang="en-GB" b="0" i="0" dirty="0">
                <a:solidFill>
                  <a:srgbClr val="3B3D3B"/>
                </a:solidFill>
                <a:effectLst/>
                <a:latin typeface="proxima_nova"/>
              </a:rPr>
              <a:t>  Observe the table and wait for the right moment to describe the evening's specials. </a:t>
            </a:r>
          </a:p>
          <a:p>
            <a:pPr algn="l">
              <a:buFont typeface="Arial" panose="020B0604020202020204" pitchFamily="34" charset="0"/>
              <a:buChar char="•"/>
            </a:pPr>
            <a:r>
              <a:rPr lang="en-GB" b="0" i="0" dirty="0">
                <a:solidFill>
                  <a:srgbClr val="3B3D3B"/>
                </a:solidFill>
                <a:effectLst/>
                <a:latin typeface="proxima_nova"/>
              </a:rPr>
              <a:t>Speak clearly and describe each dish in detail, pausing to answer any specific questions. </a:t>
            </a:r>
          </a:p>
          <a:p>
            <a:pPr algn="l">
              <a:buFont typeface="Arial" panose="020B0604020202020204" pitchFamily="34" charset="0"/>
              <a:buChar char="•"/>
            </a:pPr>
            <a:r>
              <a:rPr lang="en-GB" b="0" i="0" dirty="0">
                <a:solidFill>
                  <a:srgbClr val="3B3D3B"/>
                </a:solidFill>
                <a:effectLst/>
                <a:latin typeface="proxima_nova"/>
              </a:rPr>
              <a:t>This is also a good time to inquire about possible dietary restrictions.</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Additional Tableware</a:t>
            </a:r>
            <a:r>
              <a:rPr lang="en-GB" b="0" i="0" dirty="0">
                <a:solidFill>
                  <a:srgbClr val="3B3D3B"/>
                </a:solidFill>
                <a:effectLst/>
                <a:latin typeface="proxima_nova"/>
              </a:rPr>
              <a:t> - After the guests have ordered, prepare additional items for each course. </a:t>
            </a:r>
          </a:p>
          <a:p>
            <a:pPr algn="l">
              <a:buFont typeface="Arial" panose="020B0604020202020204" pitchFamily="34" charset="0"/>
              <a:buChar char="•"/>
            </a:pPr>
            <a:r>
              <a:rPr lang="en-GB" b="0" i="0" dirty="0">
                <a:solidFill>
                  <a:srgbClr val="3B3D3B"/>
                </a:solidFill>
                <a:effectLst/>
                <a:latin typeface="proxima_nova"/>
              </a:rPr>
              <a:t>For example, orders of fish will require a fish knife and fork. </a:t>
            </a:r>
          </a:p>
          <a:p>
            <a:pPr algn="l">
              <a:buFont typeface="Arial" panose="020B0604020202020204" pitchFamily="34" charset="0"/>
              <a:buChar char="•"/>
            </a:pPr>
            <a:r>
              <a:rPr lang="en-GB" b="0" i="0" dirty="0">
                <a:solidFill>
                  <a:srgbClr val="3B3D3B"/>
                </a:solidFill>
                <a:effectLst/>
                <a:latin typeface="proxima_nova"/>
              </a:rPr>
              <a:t>An order of oysters will require an oyster fork. </a:t>
            </a:r>
          </a:p>
          <a:p>
            <a:pPr algn="l">
              <a:buFont typeface="Arial" panose="020B0604020202020204" pitchFamily="34" charset="0"/>
              <a:buChar char="•"/>
            </a:pPr>
            <a:r>
              <a:rPr lang="en-GB" b="0" i="0" dirty="0">
                <a:solidFill>
                  <a:srgbClr val="3B3D3B"/>
                </a:solidFill>
                <a:effectLst/>
                <a:latin typeface="proxima_nova"/>
              </a:rPr>
              <a:t>Deliver any required cutlery, tableware, or condiments to the table shortly before the course is served.</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Open Hand Service</a:t>
            </a:r>
            <a:r>
              <a:rPr lang="en-GB" b="0" i="0" dirty="0">
                <a:solidFill>
                  <a:srgbClr val="3B3D3B"/>
                </a:solidFill>
                <a:effectLst/>
                <a:latin typeface="proxima_nova"/>
              </a:rPr>
              <a:t> Server's arms are never to be crossed in front of a guest</a:t>
            </a:r>
          </a:p>
          <a:p>
            <a:pPr algn="l">
              <a:buFont typeface="Arial" panose="020B0604020202020204" pitchFamily="34" charset="0"/>
              <a:buChar char="•"/>
            </a:pPr>
            <a:br>
              <a:rPr lang="en-GB" b="0" i="0" dirty="0">
                <a:solidFill>
                  <a:srgbClr val="3B3D3B"/>
                </a:solidFill>
                <a:effectLst/>
                <a:latin typeface="proxima_nova"/>
              </a:rPr>
            </a:br>
            <a:r>
              <a:rPr lang="en-GB" b="1" i="0" dirty="0">
                <a:solidFill>
                  <a:srgbClr val="3B3D3B"/>
                </a:solidFill>
                <a:effectLst/>
                <a:latin typeface="proxima_nova"/>
              </a:rPr>
              <a:t>Control the Pace</a:t>
            </a:r>
            <a:r>
              <a:rPr lang="en-GB" b="0" i="0" dirty="0">
                <a:solidFill>
                  <a:srgbClr val="3B3D3B"/>
                </a:solidFill>
                <a:effectLst/>
                <a:latin typeface="proxima_nova"/>
              </a:rPr>
              <a:t> - </a:t>
            </a:r>
            <a:r>
              <a:rPr lang="en-GB" dirty="0">
                <a:solidFill>
                  <a:srgbClr val="3B3D3B"/>
                </a:solidFill>
                <a:latin typeface="proxima_nova"/>
              </a:rPr>
              <a:t>R</a:t>
            </a:r>
            <a:r>
              <a:rPr lang="en-GB" b="0" i="0" dirty="0">
                <a:solidFill>
                  <a:srgbClr val="3B3D3B"/>
                </a:solidFill>
                <a:effectLst/>
                <a:latin typeface="proxima_nova"/>
              </a:rPr>
              <a:t>ead the table and match the pace of your guests. </a:t>
            </a:r>
            <a:endParaRPr lang="en-GB" dirty="0">
              <a:solidFill>
                <a:srgbClr val="3B3D3B"/>
              </a:solidFill>
              <a:latin typeface="proxima_nova"/>
            </a:endParaRPr>
          </a:p>
          <a:p>
            <a:pPr algn="l">
              <a:buFont typeface="Arial" panose="020B0604020202020204" pitchFamily="34" charset="0"/>
              <a:buChar char="•"/>
            </a:pPr>
            <a:r>
              <a:rPr lang="en-GB" b="0" i="0" dirty="0">
                <a:solidFill>
                  <a:srgbClr val="3B3D3B"/>
                </a:solidFill>
                <a:effectLst/>
                <a:latin typeface="proxima_nova"/>
              </a:rPr>
              <a:t>Determine their needs through verbal clues and body language. </a:t>
            </a:r>
            <a:endParaRPr lang="en-GB" dirty="0"/>
          </a:p>
        </p:txBody>
      </p:sp>
      <p:sp>
        <p:nvSpPr>
          <p:cNvPr id="4" name="Title 3">
            <a:extLst>
              <a:ext uri="{FF2B5EF4-FFF2-40B4-BE49-F238E27FC236}">
                <a16:creationId xmlns:a16="http://schemas.microsoft.com/office/drawing/2014/main" id="{308016BB-DF2E-4D7D-9989-147A4E15365B}"/>
              </a:ext>
            </a:extLst>
          </p:cNvPr>
          <p:cNvSpPr>
            <a:spLocks noGrp="1"/>
          </p:cNvSpPr>
          <p:nvPr>
            <p:ph type="title"/>
          </p:nvPr>
        </p:nvSpPr>
        <p:spPr/>
        <p:txBody>
          <a:bodyPr/>
          <a:lstStyle/>
          <a:p>
            <a:r>
              <a:rPr lang="en-GB" dirty="0"/>
              <a:t>Service Standards</a:t>
            </a:r>
          </a:p>
        </p:txBody>
      </p:sp>
    </p:spTree>
    <p:extLst>
      <p:ext uri="{BB962C8B-B14F-4D97-AF65-F5344CB8AC3E}">
        <p14:creationId xmlns:p14="http://schemas.microsoft.com/office/powerpoint/2010/main" val="945449504"/>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E28E2E2-D5A0-4CCD-8B8E-F73472510EA5}"/>
              </a:ext>
            </a:extLst>
          </p:cNvPr>
          <p:cNvSpPr>
            <a:spLocks noGrp="1"/>
          </p:cNvSpPr>
          <p:nvPr>
            <p:ph type="body" idx="1"/>
          </p:nvPr>
        </p:nvSpPr>
        <p:spPr/>
        <p:txBody>
          <a:bodyPr/>
          <a:lstStyle/>
          <a:p>
            <a:r>
              <a:rPr lang="en-GB" dirty="0"/>
              <a:t>Eyes</a:t>
            </a:r>
          </a:p>
          <a:p>
            <a:r>
              <a:rPr lang="en-GB" dirty="0"/>
              <a:t>Anticipate Needs</a:t>
            </a:r>
          </a:p>
          <a:p>
            <a:r>
              <a:rPr lang="en-GB" dirty="0"/>
              <a:t>Interact</a:t>
            </a:r>
          </a:p>
          <a:p>
            <a:r>
              <a:rPr lang="en-GB" dirty="0"/>
              <a:t>Knowledge</a:t>
            </a:r>
          </a:p>
          <a:p>
            <a:r>
              <a:rPr lang="en-GB" dirty="0"/>
              <a:t>Service Standards</a:t>
            </a:r>
          </a:p>
          <a:p>
            <a:r>
              <a:rPr lang="en-GB" dirty="0"/>
              <a:t>Timing</a:t>
            </a:r>
          </a:p>
          <a:p>
            <a:r>
              <a:rPr lang="en-GB" dirty="0"/>
              <a:t>Guest Service Excellence</a:t>
            </a:r>
          </a:p>
          <a:p>
            <a:r>
              <a:rPr lang="en-GB" dirty="0"/>
              <a:t>Dress Codes</a:t>
            </a:r>
          </a:p>
        </p:txBody>
      </p:sp>
      <p:sp>
        <p:nvSpPr>
          <p:cNvPr id="4" name="Title 3">
            <a:extLst>
              <a:ext uri="{FF2B5EF4-FFF2-40B4-BE49-F238E27FC236}">
                <a16:creationId xmlns:a16="http://schemas.microsoft.com/office/drawing/2014/main" id="{D5B0D93D-0471-41A2-8E7D-004FB286828B}"/>
              </a:ext>
            </a:extLst>
          </p:cNvPr>
          <p:cNvSpPr>
            <a:spLocks noGrp="1"/>
          </p:cNvSpPr>
          <p:nvPr>
            <p:ph type="title"/>
          </p:nvPr>
        </p:nvSpPr>
        <p:spPr/>
        <p:txBody>
          <a:bodyPr/>
          <a:lstStyle/>
          <a:p>
            <a:r>
              <a:rPr lang="en-GB" dirty="0"/>
              <a:t>Attention to Detail</a:t>
            </a:r>
          </a:p>
        </p:txBody>
      </p:sp>
    </p:spTree>
    <p:extLst>
      <p:ext uri="{BB962C8B-B14F-4D97-AF65-F5344CB8AC3E}">
        <p14:creationId xmlns:p14="http://schemas.microsoft.com/office/powerpoint/2010/main" val="2546105721"/>
      </p:ext>
    </p:extLst>
  </p:cSld>
  <p:clrMapOvr>
    <a:masterClrMapping/>
  </p:clrMapOvr>
  <p:transition spd="med"/>
</p:sld>
</file>

<file path=ppt/theme/theme1.xml><?xml version="1.0" encoding="utf-8"?>
<a:theme xmlns:a="http://schemas.openxmlformats.org/drawingml/2006/main" name="28_Academy">
  <a:themeElements>
    <a:clrScheme name="28_Academy">
      <a:dk1>
        <a:srgbClr val="000034"/>
      </a:dk1>
      <a:lt1>
        <a:srgbClr val="3B39E4"/>
      </a:lt1>
      <a:dk2>
        <a:srgbClr val="555952"/>
      </a:dk2>
      <a:lt2>
        <a:srgbClr val="D6DCCF"/>
      </a:lt2>
      <a:accent1>
        <a:srgbClr val="3B39E4"/>
      </a:accent1>
      <a:accent2>
        <a:srgbClr val="51C1FD"/>
      </a:accent2>
      <a:accent3>
        <a:srgbClr val="5EF7D2"/>
      </a:accent3>
      <a:accent4>
        <a:srgbClr val="BFF823"/>
      </a:accent4>
      <a:accent5>
        <a:srgbClr val="FFA728"/>
      </a:accent5>
      <a:accent6>
        <a:srgbClr val="FF5F52"/>
      </a:accent6>
      <a:hlink>
        <a:srgbClr val="0000FF"/>
      </a:hlink>
      <a:folHlink>
        <a:srgbClr val="FF00FF"/>
      </a:folHlink>
    </a:clrScheme>
    <a:fontScheme name="28_Academy">
      <a:majorFont>
        <a:latin typeface="Founders Grotesk Semibold"/>
        <a:ea typeface="Founders Grotesk Semibold"/>
        <a:cs typeface="Founders Grotesk Semibold"/>
      </a:majorFont>
      <a:minorFont>
        <a:latin typeface="Founders Grotesk Semibold"/>
        <a:ea typeface="Founders Grotesk Semibold"/>
        <a:cs typeface="Founders Grotesk Semibold"/>
      </a:minorFont>
    </a:fontScheme>
    <a:fmtScheme name="28_Academ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2304"/>
            <a:satOff val="23749"/>
            <a:lumOff val="-45745"/>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600" b="1" i="0" u="none" strike="noStrike" cap="all" spc="156" normalizeH="0" baseline="0">
            <a:ln>
              <a:noFill/>
            </a:ln>
            <a:solidFill>
              <a:srgbClr val="FFFFFF"/>
            </a:solidFill>
            <a:effectLst/>
            <a:uFillTx/>
            <a:latin typeface="Founders Grotesk Condensed"/>
            <a:ea typeface="Founders Grotesk Condensed"/>
            <a:cs typeface="Founders Grotesk Condensed"/>
            <a:sym typeface="Founders Grotesk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143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8_Academy">
  <a:themeElements>
    <a:clrScheme name="28_Academy">
      <a:dk1>
        <a:srgbClr val="000000"/>
      </a:dk1>
      <a:lt1>
        <a:srgbClr val="FFFFFF"/>
      </a:lt1>
      <a:dk2>
        <a:srgbClr val="555952"/>
      </a:dk2>
      <a:lt2>
        <a:srgbClr val="D6DCCF"/>
      </a:lt2>
      <a:accent1>
        <a:srgbClr val="3B39E4"/>
      </a:accent1>
      <a:accent2>
        <a:srgbClr val="51C1FD"/>
      </a:accent2>
      <a:accent3>
        <a:srgbClr val="5EF7D2"/>
      </a:accent3>
      <a:accent4>
        <a:srgbClr val="BFF823"/>
      </a:accent4>
      <a:accent5>
        <a:srgbClr val="FFA728"/>
      </a:accent5>
      <a:accent6>
        <a:srgbClr val="FF5F52"/>
      </a:accent6>
      <a:hlink>
        <a:srgbClr val="0000FF"/>
      </a:hlink>
      <a:folHlink>
        <a:srgbClr val="FF00FF"/>
      </a:folHlink>
    </a:clrScheme>
    <a:fontScheme name="28_Academy">
      <a:majorFont>
        <a:latin typeface="Founders Grotesk Semibold"/>
        <a:ea typeface="Founders Grotesk Semibold"/>
        <a:cs typeface="Founders Grotesk Semibold"/>
      </a:majorFont>
      <a:minorFont>
        <a:latin typeface="Founders Grotesk Semibold"/>
        <a:ea typeface="Founders Grotesk Semibold"/>
        <a:cs typeface="Founders Grotesk Semibold"/>
      </a:minorFont>
    </a:fontScheme>
    <a:fmtScheme name="28_Academ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2304"/>
            <a:satOff val="23749"/>
            <a:lumOff val="-45745"/>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600" b="1" i="0" u="none" strike="noStrike" cap="all" spc="156" normalizeH="0" baseline="0">
            <a:ln>
              <a:noFill/>
            </a:ln>
            <a:solidFill>
              <a:srgbClr val="FFFFFF"/>
            </a:solidFill>
            <a:effectLst/>
            <a:uFillTx/>
            <a:latin typeface="Founders Grotesk Condensed"/>
            <a:ea typeface="Founders Grotesk Condensed"/>
            <a:cs typeface="Founders Grotesk Condensed"/>
            <a:sym typeface="Founders Grotesk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143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2400"/>
          </a:spcBef>
          <a:spcAft>
            <a:spcPts val="0"/>
          </a:spcAft>
          <a:buClrTx/>
          <a:buSzTx/>
          <a:buFontTx/>
          <a:buNone/>
          <a:tabLst>
            <a:tab pos="584200" algn="l"/>
          </a:tabLst>
          <a:defRPr kumimoji="0" sz="2600" b="0" i="0" u="none" strike="noStrike" cap="none" spc="78" normalizeH="0" baseline="0">
            <a:ln>
              <a:noFill/>
            </a:ln>
            <a:solidFill>
              <a:schemeClr val="accent1"/>
            </a:solidFill>
            <a:effectLst/>
            <a:uFillTx/>
            <a:latin typeface="Founders Grotesk Text"/>
            <a:ea typeface="Founders Grotesk Text"/>
            <a:cs typeface="Founders Grotesk Text"/>
            <a:sym typeface="Founders Grotesk Tex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1609</Words>
  <Application>Microsoft Office PowerPoint</Application>
  <PresentationFormat>Custom</PresentationFormat>
  <Paragraphs>231</Paragraphs>
  <Slides>27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Founders Grotesk</vt:lpstr>
      <vt:lpstr>Founders Grotesk Condensed</vt:lpstr>
      <vt:lpstr>Founders Grotesk Light</vt:lpstr>
      <vt:lpstr>Founders Grotesk Semibold</vt:lpstr>
      <vt:lpstr>Founders Grotesk Text</vt:lpstr>
      <vt:lpstr>Helvetica Neue</vt:lpstr>
      <vt:lpstr>proxima_nova</vt:lpstr>
      <vt:lpstr>Arial</vt:lpstr>
      <vt:lpstr>28_Academy</vt:lpstr>
      <vt:lpstr>Food &amp; Beverage Service</vt:lpstr>
      <vt:lpstr>Food &amp; Beverage Service</vt:lpstr>
      <vt:lpstr>Service</vt:lpstr>
      <vt:lpstr>Service Objectives</vt:lpstr>
      <vt:lpstr>Menu Types</vt:lpstr>
      <vt:lpstr>Additional Menu Types</vt:lpstr>
      <vt:lpstr>Menu Costing</vt:lpstr>
      <vt:lpstr>Planning F &amp; B</vt:lpstr>
      <vt:lpstr>Preparation</vt:lpstr>
      <vt:lpstr>Seasonality</vt:lpstr>
      <vt:lpstr>Guest Needs</vt:lpstr>
      <vt:lpstr>Style of Service</vt:lpstr>
      <vt:lpstr>Events </vt:lpstr>
      <vt:lpstr>Food &amp; Bev Suppliers</vt:lpstr>
      <vt:lpstr>Event F &amp; B Management </vt:lpstr>
      <vt:lpstr>Table Service </vt:lpstr>
      <vt:lpstr>Silver Service Traditions</vt:lpstr>
      <vt:lpstr>French Table Service</vt:lpstr>
      <vt:lpstr>American Table Service</vt:lpstr>
      <vt:lpstr>Russian Table Service</vt:lpstr>
      <vt:lpstr>Fine Dining Line Up</vt:lpstr>
      <vt:lpstr>Preparing for Service</vt:lpstr>
      <vt:lpstr>Table Setting </vt:lpstr>
      <vt:lpstr>Table </vt:lpstr>
      <vt:lpstr>Service Etiquette</vt:lpstr>
      <vt:lpstr>Service Standards</vt:lpstr>
      <vt:lpstr>Attention to Detail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&amp; Beverage Service</dc:title>
  <cp:lastModifiedBy>Jacqui Jones</cp:lastModifiedBy>
  <cp:revision>6</cp:revision>
  <dcterms:modified xsi:type="dcterms:W3CDTF">2021-04-19T19:31:12Z</dcterms:modified>
</cp:coreProperties>
</file>