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57" r:id="rId4"/>
    <p:sldId id="268" r:id="rId5"/>
    <p:sldId id="267" r:id="rId6"/>
    <p:sldId id="265" r:id="rId7"/>
    <p:sldId id="259" r:id="rId8"/>
    <p:sldId id="260" r:id="rId9"/>
    <p:sldId id="261" r:id="rId10"/>
    <p:sldId id="264" r:id="rId11"/>
    <p:sldId id="262" r:id="rId12"/>
    <p:sldId id="263"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EBC3CC-8561-45DA-8533-824D4D331E05}" v="88" dt="2026-02-23T03:16:27.4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381" autoAdjust="0"/>
  </p:normalViewPr>
  <p:slideViewPr>
    <p:cSldViewPr snapToGrid="0">
      <p:cViewPr varScale="1">
        <p:scale>
          <a:sx n="59" d="100"/>
          <a:sy n="59" d="100"/>
        </p:scale>
        <p:origin x="11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ne Barnes" userId="ffe62d5260da9660" providerId="LiveId" clId="{30EBC3CC-8561-45DA-8533-824D4D331E05}"/>
    <pc:docChg chg="undo redo custSel addSld modSld sldOrd">
      <pc:chgData name="Ashlene Barnes" userId="ffe62d5260da9660" providerId="LiveId" clId="{30EBC3CC-8561-45DA-8533-824D4D331E05}" dt="2026-02-23T03:27:00.418" v="10903" actId="20577"/>
      <pc:docMkLst>
        <pc:docMk/>
      </pc:docMkLst>
      <pc:sldChg chg="delSp modSp mod">
        <pc:chgData name="Ashlene Barnes" userId="ffe62d5260da9660" providerId="LiveId" clId="{30EBC3CC-8561-45DA-8533-824D4D331E05}" dt="2026-02-22T08:22:27.613" v="7035" actId="478"/>
        <pc:sldMkLst>
          <pc:docMk/>
          <pc:sldMk cId="1549722012" sldId="256"/>
        </pc:sldMkLst>
        <pc:spChg chg="del">
          <ac:chgData name="Ashlene Barnes" userId="ffe62d5260da9660" providerId="LiveId" clId="{30EBC3CC-8561-45DA-8533-824D4D331E05}" dt="2026-02-22T08:22:27.613" v="7035" actId="478"/>
          <ac:spMkLst>
            <pc:docMk/>
            <pc:sldMk cId="1549722012" sldId="256"/>
            <ac:spMk id="2" creationId="{D448CD41-5399-DB67-FAAD-00C29F00550B}"/>
          </ac:spMkLst>
        </pc:spChg>
        <pc:spChg chg="mod">
          <ac:chgData name="Ashlene Barnes" userId="ffe62d5260da9660" providerId="LiveId" clId="{30EBC3CC-8561-45DA-8533-824D4D331E05}" dt="2026-01-27T11:27:21.216" v="13" actId="255"/>
          <ac:spMkLst>
            <pc:docMk/>
            <pc:sldMk cId="1549722012" sldId="256"/>
            <ac:spMk id="3" creationId="{A17B10B7-62EB-4205-3B80-CFBB1729ECCB}"/>
          </ac:spMkLst>
        </pc:spChg>
      </pc:sldChg>
      <pc:sldChg chg="addSp delSp modSp new mod ord setBg">
        <pc:chgData name="Ashlene Barnes" userId="ffe62d5260da9660" providerId="LiveId" clId="{30EBC3CC-8561-45DA-8533-824D4D331E05}" dt="2026-02-23T00:12:23.963" v="10420" actId="1076"/>
        <pc:sldMkLst>
          <pc:docMk/>
          <pc:sldMk cId="2432461235" sldId="257"/>
        </pc:sldMkLst>
        <pc:spChg chg="mod">
          <ac:chgData name="Ashlene Barnes" userId="ffe62d5260da9660" providerId="LiveId" clId="{30EBC3CC-8561-45DA-8533-824D4D331E05}" dt="2026-02-23T00:12:23.963" v="10420" actId="1076"/>
          <ac:spMkLst>
            <pc:docMk/>
            <pc:sldMk cId="2432461235" sldId="257"/>
            <ac:spMk id="2" creationId="{E20FA6DF-F888-00CF-1A32-4D9BAE11313B}"/>
          </ac:spMkLst>
        </pc:spChg>
        <pc:spChg chg="mod ord">
          <ac:chgData name="Ashlene Barnes" userId="ffe62d5260da9660" providerId="LiveId" clId="{30EBC3CC-8561-45DA-8533-824D4D331E05}" dt="2026-02-23T00:12:19.120" v="10419" actId="14100"/>
          <ac:spMkLst>
            <pc:docMk/>
            <pc:sldMk cId="2432461235" sldId="257"/>
            <ac:spMk id="3" creationId="{4E8CA77F-A26E-82FA-32A4-974DC598BEB4}"/>
          </ac:spMkLst>
        </pc:spChg>
        <pc:spChg chg="add del">
          <ac:chgData name="Ashlene Barnes" userId="ffe62d5260da9660" providerId="LiveId" clId="{30EBC3CC-8561-45DA-8533-824D4D331E05}" dt="2026-02-23T00:11:30.824" v="10413" actId="26606"/>
          <ac:spMkLst>
            <pc:docMk/>
            <pc:sldMk cId="2432461235" sldId="257"/>
            <ac:spMk id="18" creationId="{12C63567-9A18-430B-817B-152D609F572F}"/>
          </ac:spMkLst>
        </pc:spChg>
        <pc:spChg chg="add">
          <ac:chgData name="Ashlene Barnes" userId="ffe62d5260da9660" providerId="LiveId" clId="{30EBC3CC-8561-45DA-8533-824D4D331E05}" dt="2026-02-23T00:11:30.839" v="10414" actId="26606"/>
          <ac:spMkLst>
            <pc:docMk/>
            <pc:sldMk cId="2432461235" sldId="257"/>
            <ac:spMk id="20" creationId="{E73BBE33-B533-4661-8A6A-6BD8D05EB19A}"/>
          </ac:spMkLst>
        </pc:spChg>
        <pc:picChg chg="add mod ord">
          <ac:chgData name="Ashlene Barnes" userId="ffe62d5260da9660" providerId="LiveId" clId="{30EBC3CC-8561-45DA-8533-824D4D331E05}" dt="2026-02-23T00:11:30.839" v="10414" actId="26606"/>
          <ac:picMkLst>
            <pc:docMk/>
            <pc:sldMk cId="2432461235" sldId="257"/>
            <ac:picMk id="5" creationId="{2110F1CE-E966-1CE0-0298-7F5E7451637C}"/>
          </ac:picMkLst>
        </pc:picChg>
        <pc:picChg chg="add mod">
          <ac:chgData name="Ashlene Barnes" userId="ffe62d5260da9660" providerId="LiveId" clId="{30EBC3CC-8561-45DA-8533-824D4D331E05}" dt="2026-02-23T00:11:30.839" v="10414" actId="26606"/>
          <ac:picMkLst>
            <pc:docMk/>
            <pc:sldMk cId="2432461235" sldId="257"/>
            <ac:picMk id="7" creationId="{DFAA9001-A178-851B-C630-AE69280445BC}"/>
          </ac:picMkLst>
        </pc:picChg>
        <pc:picChg chg="add mod ord">
          <ac:chgData name="Ashlene Barnes" userId="ffe62d5260da9660" providerId="LiveId" clId="{30EBC3CC-8561-45DA-8533-824D4D331E05}" dt="2026-02-23T00:11:30.839" v="10414" actId="26606"/>
          <ac:picMkLst>
            <pc:docMk/>
            <pc:sldMk cId="2432461235" sldId="257"/>
            <ac:picMk id="9" creationId="{651398D6-D261-96C6-EF64-950A0C786931}"/>
          </ac:picMkLst>
        </pc:picChg>
        <pc:picChg chg="add mod ord">
          <ac:chgData name="Ashlene Barnes" userId="ffe62d5260da9660" providerId="LiveId" clId="{30EBC3CC-8561-45DA-8533-824D4D331E05}" dt="2026-02-23T00:11:30.839" v="10414" actId="26606"/>
          <ac:picMkLst>
            <pc:docMk/>
            <pc:sldMk cId="2432461235" sldId="257"/>
            <ac:picMk id="11" creationId="{AF33E01C-10C9-2BF7-51A9-ABDBD165262A}"/>
          </ac:picMkLst>
        </pc:picChg>
        <pc:picChg chg="add mod">
          <ac:chgData name="Ashlene Barnes" userId="ffe62d5260da9660" providerId="LiveId" clId="{30EBC3CC-8561-45DA-8533-824D4D331E05}" dt="2026-02-23T00:11:30.839" v="10414" actId="26606"/>
          <ac:picMkLst>
            <pc:docMk/>
            <pc:sldMk cId="2432461235" sldId="257"/>
            <ac:picMk id="13" creationId="{6C54DC62-2C03-5AE6-A663-A7B2F7610A87}"/>
          </ac:picMkLst>
        </pc:picChg>
      </pc:sldChg>
      <pc:sldChg chg="addSp delSp modSp new mod setBg">
        <pc:chgData name="Ashlene Barnes" userId="ffe62d5260da9660" providerId="LiveId" clId="{30EBC3CC-8561-45DA-8533-824D4D331E05}" dt="2026-02-12T13:15:33.576" v="588" actId="14100"/>
        <pc:sldMkLst>
          <pc:docMk/>
          <pc:sldMk cId="2332198876" sldId="258"/>
        </pc:sldMkLst>
        <pc:spChg chg="mod">
          <ac:chgData name="Ashlene Barnes" userId="ffe62d5260da9660" providerId="LiveId" clId="{30EBC3CC-8561-45DA-8533-824D4D331E05}" dt="2026-02-12T13:15:33.576" v="588" actId="14100"/>
          <ac:spMkLst>
            <pc:docMk/>
            <pc:sldMk cId="2332198876" sldId="258"/>
            <ac:spMk id="2" creationId="{ED13F4FD-97A0-2779-A054-1C342D6E0EDD}"/>
          </ac:spMkLst>
        </pc:spChg>
        <pc:spChg chg="mod ord">
          <ac:chgData name="Ashlene Barnes" userId="ffe62d5260da9660" providerId="LiveId" clId="{30EBC3CC-8561-45DA-8533-824D4D331E05}" dt="2026-02-12T13:09:27.645" v="538" actId="1076"/>
          <ac:spMkLst>
            <pc:docMk/>
            <pc:sldMk cId="2332198876" sldId="258"/>
            <ac:spMk id="3" creationId="{64E7E813-AAA4-FFB4-7BD7-B921A0BE5938}"/>
          </ac:spMkLst>
        </pc:spChg>
        <pc:spChg chg="add">
          <ac:chgData name="Ashlene Barnes" userId="ffe62d5260da9660" providerId="LiveId" clId="{30EBC3CC-8561-45DA-8533-824D4D331E05}" dt="2026-02-12T13:07:22.084" v="527" actId="26606"/>
          <ac:spMkLst>
            <pc:docMk/>
            <pc:sldMk cId="2332198876" sldId="258"/>
            <ac:spMk id="44" creationId="{09C509D2-0C1A-47B8-89C1-D3AB17D45256}"/>
          </ac:spMkLst>
        </pc:spChg>
        <pc:picChg chg="add mod ord">
          <ac:chgData name="Ashlene Barnes" userId="ffe62d5260da9660" providerId="LiveId" clId="{30EBC3CC-8561-45DA-8533-824D4D331E05}" dt="2026-02-12T13:07:22.084" v="527" actId="26606"/>
          <ac:picMkLst>
            <pc:docMk/>
            <pc:sldMk cId="2332198876" sldId="258"/>
            <ac:picMk id="5" creationId="{3142BD4E-0AC5-0FCF-6CF0-5D69BE0EBA90}"/>
          </ac:picMkLst>
        </pc:picChg>
        <pc:picChg chg="add mod ord">
          <ac:chgData name="Ashlene Barnes" userId="ffe62d5260da9660" providerId="LiveId" clId="{30EBC3CC-8561-45DA-8533-824D4D331E05}" dt="2026-02-12T13:07:22.084" v="527" actId="26606"/>
          <ac:picMkLst>
            <pc:docMk/>
            <pc:sldMk cId="2332198876" sldId="258"/>
            <ac:picMk id="7" creationId="{12531F04-59B1-3F3B-1C05-175A97D13F6C}"/>
          </ac:picMkLst>
        </pc:picChg>
        <pc:picChg chg="add mod">
          <ac:chgData name="Ashlene Barnes" userId="ffe62d5260da9660" providerId="LiveId" clId="{30EBC3CC-8561-45DA-8533-824D4D331E05}" dt="2026-02-12T13:07:22.084" v="527" actId="26606"/>
          <ac:picMkLst>
            <pc:docMk/>
            <pc:sldMk cId="2332198876" sldId="258"/>
            <ac:picMk id="9" creationId="{EE1C6BF3-5BB3-567E-179A-3BBD5B1DAA6E}"/>
          </ac:picMkLst>
        </pc:picChg>
      </pc:sldChg>
      <pc:sldChg chg="addSp delSp modSp new mod ord setBg">
        <pc:chgData name="Ashlene Barnes" userId="ffe62d5260da9660" providerId="LiveId" clId="{30EBC3CC-8561-45DA-8533-824D4D331E05}" dt="2026-02-23T00:15:07.092" v="10432" actId="255"/>
        <pc:sldMkLst>
          <pc:docMk/>
          <pc:sldMk cId="1284190170" sldId="259"/>
        </pc:sldMkLst>
        <pc:spChg chg="mod">
          <ac:chgData name="Ashlene Barnes" userId="ffe62d5260da9660" providerId="LiveId" clId="{30EBC3CC-8561-45DA-8533-824D4D331E05}" dt="2026-02-22T23:37:38.039" v="10225" actId="1076"/>
          <ac:spMkLst>
            <pc:docMk/>
            <pc:sldMk cId="1284190170" sldId="259"/>
            <ac:spMk id="2" creationId="{5DFF071E-B068-AFFA-B0FB-D28F9F87F366}"/>
          </ac:spMkLst>
        </pc:spChg>
        <pc:spChg chg="mod">
          <ac:chgData name="Ashlene Barnes" userId="ffe62d5260da9660" providerId="LiveId" clId="{30EBC3CC-8561-45DA-8533-824D4D331E05}" dt="2026-02-23T00:15:07.092" v="10432" actId="255"/>
          <ac:spMkLst>
            <pc:docMk/>
            <pc:sldMk cId="1284190170" sldId="259"/>
            <ac:spMk id="3" creationId="{F083919E-2C5B-7C4D-F684-4BE2985FBCCF}"/>
          </ac:spMkLst>
        </pc:spChg>
        <pc:spChg chg="add del">
          <ac:chgData name="Ashlene Barnes" userId="ffe62d5260da9660" providerId="LiveId" clId="{30EBC3CC-8561-45DA-8533-824D4D331E05}" dt="2026-02-22T23:34:26.720" v="10191" actId="26606"/>
          <ac:spMkLst>
            <pc:docMk/>
            <pc:sldMk cId="1284190170" sldId="259"/>
            <ac:spMk id="10" creationId="{04812C46-200A-4DEB-A05E-3ED6C68C2387}"/>
          </ac:spMkLst>
        </pc:spChg>
        <pc:spChg chg="add del">
          <ac:chgData name="Ashlene Barnes" userId="ffe62d5260da9660" providerId="LiveId" clId="{30EBC3CC-8561-45DA-8533-824D4D331E05}" dt="2026-02-22T23:34:26.720" v="10191" actId="26606"/>
          <ac:spMkLst>
            <pc:docMk/>
            <pc:sldMk cId="1284190170" sldId="259"/>
            <ac:spMk id="12" creationId="{D1EA859B-E555-4109-94F3-6700E046E008}"/>
          </ac:spMkLst>
        </pc:spChg>
        <pc:spChg chg="add del">
          <ac:chgData name="Ashlene Barnes" userId="ffe62d5260da9660" providerId="LiveId" clId="{30EBC3CC-8561-45DA-8533-824D4D331E05}" dt="2026-02-22T23:34:56.648" v="10197" actId="26606"/>
          <ac:spMkLst>
            <pc:docMk/>
            <pc:sldMk cId="1284190170" sldId="259"/>
            <ac:spMk id="17" creationId="{D009D6D5-DAC2-4A8B-A17A-E206B9012D09}"/>
          </ac:spMkLst>
        </pc:spChg>
        <pc:spChg chg="add del">
          <ac:chgData name="Ashlene Barnes" userId="ffe62d5260da9660" providerId="LiveId" clId="{30EBC3CC-8561-45DA-8533-824D4D331E05}" dt="2026-02-22T23:36:03.380" v="10210" actId="26606"/>
          <ac:spMkLst>
            <pc:docMk/>
            <pc:sldMk cId="1284190170" sldId="259"/>
            <ac:spMk id="22" creationId="{04812C46-200A-4DEB-A05E-3ED6C68C2387}"/>
          </ac:spMkLst>
        </pc:spChg>
        <pc:spChg chg="add del">
          <ac:chgData name="Ashlene Barnes" userId="ffe62d5260da9660" providerId="LiveId" clId="{30EBC3CC-8561-45DA-8533-824D4D331E05}" dt="2026-02-22T23:36:03.380" v="10210" actId="26606"/>
          <ac:spMkLst>
            <pc:docMk/>
            <pc:sldMk cId="1284190170" sldId="259"/>
            <ac:spMk id="24" creationId="{D1EA859B-E555-4109-94F3-6700E046E008}"/>
          </ac:spMkLst>
        </pc:spChg>
        <pc:spChg chg="add del">
          <ac:chgData name="Ashlene Barnes" userId="ffe62d5260da9660" providerId="LiveId" clId="{30EBC3CC-8561-45DA-8533-824D4D331E05}" dt="2026-02-22T23:36:03.365" v="10209" actId="26606"/>
          <ac:spMkLst>
            <pc:docMk/>
            <pc:sldMk cId="1284190170" sldId="259"/>
            <ac:spMk id="29" creationId="{D1D34770-47A8-402C-AF23-2B653F2D88C1}"/>
          </ac:spMkLst>
        </pc:spChg>
        <pc:spChg chg="add del">
          <ac:chgData name="Ashlene Barnes" userId="ffe62d5260da9660" providerId="LiveId" clId="{30EBC3CC-8561-45DA-8533-824D4D331E05}" dt="2026-02-22T23:37:07.314" v="10219" actId="26606"/>
          <ac:spMkLst>
            <pc:docMk/>
            <pc:sldMk cId="1284190170" sldId="259"/>
            <ac:spMk id="31" creationId="{D009D6D5-DAC2-4A8B-A17A-E206B9012D09}"/>
          </ac:spMkLst>
        </pc:spChg>
        <pc:spChg chg="add">
          <ac:chgData name="Ashlene Barnes" userId="ffe62d5260da9660" providerId="LiveId" clId="{30EBC3CC-8561-45DA-8533-824D4D331E05}" dt="2026-02-22T23:37:07.314" v="10219" actId="26606"/>
          <ac:spMkLst>
            <pc:docMk/>
            <pc:sldMk cId="1284190170" sldId="259"/>
            <ac:spMk id="36" creationId="{9F7D5CDA-D291-4307-BF55-1381FED29634}"/>
          </ac:spMkLst>
        </pc:spChg>
        <pc:picChg chg="add mod ord">
          <ac:chgData name="Ashlene Barnes" userId="ffe62d5260da9660" providerId="LiveId" clId="{30EBC3CC-8561-45DA-8533-824D4D331E05}" dt="2026-02-22T23:37:07.314" v="10219" actId="26606"/>
          <ac:picMkLst>
            <pc:docMk/>
            <pc:sldMk cId="1284190170" sldId="259"/>
            <ac:picMk id="5" creationId="{64FB5817-0470-7200-8CF0-891A454EA961}"/>
          </ac:picMkLst>
        </pc:picChg>
      </pc:sldChg>
      <pc:sldChg chg="addSp delSp modSp new mod ord setBg">
        <pc:chgData name="Ashlene Barnes" userId="ffe62d5260da9660" providerId="LiveId" clId="{30EBC3CC-8561-45DA-8533-824D4D331E05}" dt="2026-02-23T03:17:48.981" v="10773" actId="5793"/>
        <pc:sldMkLst>
          <pc:docMk/>
          <pc:sldMk cId="1587952328" sldId="260"/>
        </pc:sldMkLst>
        <pc:spChg chg="mod">
          <ac:chgData name="Ashlene Barnes" userId="ffe62d5260da9660" providerId="LiveId" clId="{30EBC3CC-8561-45DA-8533-824D4D331E05}" dt="2026-02-22T23:43:33.332" v="10268" actId="26606"/>
          <ac:spMkLst>
            <pc:docMk/>
            <pc:sldMk cId="1587952328" sldId="260"/>
            <ac:spMk id="2" creationId="{44780E33-8BD3-CD1D-49F9-A90E83385A49}"/>
          </ac:spMkLst>
        </pc:spChg>
        <pc:spChg chg="mod">
          <ac:chgData name="Ashlene Barnes" userId="ffe62d5260da9660" providerId="LiveId" clId="{30EBC3CC-8561-45DA-8533-824D4D331E05}" dt="2026-02-23T03:17:48.981" v="10773" actId="5793"/>
          <ac:spMkLst>
            <pc:docMk/>
            <pc:sldMk cId="1587952328" sldId="260"/>
            <ac:spMk id="3" creationId="{78C536CF-B46F-580E-3C20-9D509D420F9C}"/>
          </ac:spMkLst>
        </pc:spChg>
        <pc:spChg chg="add del">
          <ac:chgData name="Ashlene Barnes" userId="ffe62d5260da9660" providerId="LiveId" clId="{30EBC3CC-8561-45DA-8533-824D4D331E05}" dt="2026-02-22T23:43:33.316" v="10267" actId="26606"/>
          <ac:spMkLst>
            <pc:docMk/>
            <pc:sldMk cId="1587952328" sldId="260"/>
            <ac:spMk id="8" creationId="{09588DA8-065E-4F6F-8EFD-43104AB2E0CF}"/>
          </ac:spMkLst>
        </pc:spChg>
        <pc:spChg chg="add del">
          <ac:chgData name="Ashlene Barnes" userId="ffe62d5260da9660" providerId="LiveId" clId="{30EBC3CC-8561-45DA-8533-824D4D331E05}" dt="2026-02-22T23:43:33.332" v="10268" actId="26606"/>
          <ac:spMkLst>
            <pc:docMk/>
            <pc:sldMk cId="1587952328" sldId="260"/>
            <ac:spMk id="10" creationId="{C4285719-470E-454C-AF62-8323075F1F5B}"/>
          </ac:spMkLst>
        </pc:spChg>
        <pc:spChg chg="add del">
          <ac:chgData name="Ashlene Barnes" userId="ffe62d5260da9660" providerId="LiveId" clId="{30EBC3CC-8561-45DA-8533-824D4D331E05}" dt="2026-02-22T23:43:33.332" v="10268" actId="26606"/>
          <ac:spMkLst>
            <pc:docMk/>
            <pc:sldMk cId="1587952328" sldId="260"/>
            <ac:spMk id="12" creationId="{CD9FE4EF-C4D8-49A0-B2FF-81D8DB7D8A24}"/>
          </ac:spMkLst>
        </pc:spChg>
        <pc:spChg chg="add del">
          <ac:chgData name="Ashlene Barnes" userId="ffe62d5260da9660" providerId="LiveId" clId="{30EBC3CC-8561-45DA-8533-824D4D331E05}" dt="2026-02-22T23:43:33.332" v="10268" actId="26606"/>
          <ac:spMkLst>
            <pc:docMk/>
            <pc:sldMk cId="1587952328" sldId="260"/>
            <ac:spMk id="14" creationId="{4300840D-0A0B-4512-BACA-B439D5B9C57C}"/>
          </ac:spMkLst>
        </pc:spChg>
        <pc:spChg chg="add del">
          <ac:chgData name="Ashlene Barnes" userId="ffe62d5260da9660" providerId="LiveId" clId="{30EBC3CC-8561-45DA-8533-824D4D331E05}" dt="2026-02-22T23:43:33.316" v="10267" actId="26606"/>
          <ac:spMkLst>
            <pc:docMk/>
            <pc:sldMk cId="1587952328" sldId="260"/>
            <ac:spMk id="16" creationId="{D2B78728-A580-49A7-84F9-6EF6F583ADE0}"/>
          </ac:spMkLst>
        </pc:spChg>
        <pc:spChg chg="add del">
          <ac:chgData name="Ashlene Barnes" userId="ffe62d5260da9660" providerId="LiveId" clId="{30EBC3CC-8561-45DA-8533-824D4D331E05}" dt="2026-02-22T23:43:33.316" v="10267" actId="26606"/>
          <ac:spMkLst>
            <pc:docMk/>
            <pc:sldMk cId="1587952328" sldId="260"/>
            <ac:spMk id="18" creationId="{38FAA1A1-D861-433F-88FA-1E9D6FD31D11}"/>
          </ac:spMkLst>
        </pc:spChg>
        <pc:spChg chg="add del">
          <ac:chgData name="Ashlene Barnes" userId="ffe62d5260da9660" providerId="LiveId" clId="{30EBC3CC-8561-45DA-8533-824D4D331E05}" dt="2026-02-22T23:43:33.316" v="10267" actId="26606"/>
          <ac:spMkLst>
            <pc:docMk/>
            <pc:sldMk cId="1587952328" sldId="260"/>
            <ac:spMk id="20" creationId="{8D71EDA1-87BF-4D5D-AB79-F346FD19278A}"/>
          </ac:spMkLst>
        </pc:spChg>
        <pc:spChg chg="add del">
          <ac:chgData name="Ashlene Barnes" userId="ffe62d5260da9660" providerId="LiveId" clId="{30EBC3CC-8561-45DA-8533-824D4D331E05}" dt="2026-02-22T23:43:26.036" v="10265" actId="26606"/>
          <ac:spMkLst>
            <pc:docMk/>
            <pc:sldMk cId="1587952328" sldId="260"/>
            <ac:spMk id="27" creationId="{C4285719-470E-454C-AF62-8323075F1F5B}"/>
          </ac:spMkLst>
        </pc:spChg>
        <pc:spChg chg="add del">
          <ac:chgData name="Ashlene Barnes" userId="ffe62d5260da9660" providerId="LiveId" clId="{30EBC3CC-8561-45DA-8533-824D4D331E05}" dt="2026-02-22T23:43:26.036" v="10265" actId="26606"/>
          <ac:spMkLst>
            <pc:docMk/>
            <pc:sldMk cId="1587952328" sldId="260"/>
            <ac:spMk id="29" creationId="{CD9FE4EF-C4D8-49A0-B2FF-81D8DB7D8A24}"/>
          </ac:spMkLst>
        </pc:spChg>
        <pc:spChg chg="add del">
          <ac:chgData name="Ashlene Barnes" userId="ffe62d5260da9660" providerId="LiveId" clId="{30EBC3CC-8561-45DA-8533-824D4D331E05}" dt="2026-02-22T23:43:26.036" v="10265" actId="26606"/>
          <ac:spMkLst>
            <pc:docMk/>
            <pc:sldMk cId="1587952328" sldId="260"/>
            <ac:spMk id="35" creationId="{38FAA1A1-D861-433F-88FA-1E9D6FD31D11}"/>
          </ac:spMkLst>
        </pc:spChg>
        <pc:spChg chg="add del">
          <ac:chgData name="Ashlene Barnes" userId="ffe62d5260da9660" providerId="LiveId" clId="{30EBC3CC-8561-45DA-8533-824D4D331E05}" dt="2026-02-22T23:43:26.036" v="10265" actId="26606"/>
          <ac:spMkLst>
            <pc:docMk/>
            <pc:sldMk cId="1587952328" sldId="260"/>
            <ac:spMk id="37" creationId="{8D71EDA1-87BF-4D5D-AB79-F346FD19278A}"/>
          </ac:spMkLst>
        </pc:spChg>
        <pc:spChg chg="add del">
          <ac:chgData name="Ashlene Barnes" userId="ffe62d5260da9660" providerId="LiveId" clId="{30EBC3CC-8561-45DA-8533-824D4D331E05}" dt="2026-02-22T23:43:33.316" v="10267" actId="26606"/>
          <ac:spMkLst>
            <pc:docMk/>
            <pc:sldMk cId="1587952328" sldId="260"/>
            <ac:spMk id="39" creationId="{E02239D2-A05D-4A1C-9F06-FBA7FC730E1B}"/>
          </ac:spMkLst>
        </pc:spChg>
        <pc:spChg chg="add">
          <ac:chgData name="Ashlene Barnes" userId="ffe62d5260da9660" providerId="LiveId" clId="{30EBC3CC-8561-45DA-8533-824D4D331E05}" dt="2026-02-22T23:43:33.332" v="10268" actId="26606"/>
          <ac:spMkLst>
            <pc:docMk/>
            <pc:sldMk cId="1587952328" sldId="260"/>
            <ac:spMk id="41" creationId="{1B15ED52-F352-441B-82BF-E0EA34836D08}"/>
          </ac:spMkLst>
        </pc:spChg>
        <pc:spChg chg="add">
          <ac:chgData name="Ashlene Barnes" userId="ffe62d5260da9660" providerId="LiveId" clId="{30EBC3CC-8561-45DA-8533-824D4D331E05}" dt="2026-02-22T23:43:33.332" v="10268" actId="26606"/>
          <ac:spMkLst>
            <pc:docMk/>
            <pc:sldMk cId="1587952328" sldId="260"/>
            <ac:spMk id="42" creationId="{3B2E3793-BFE6-45A2-9B7B-E18844431C99}"/>
          </ac:spMkLst>
        </pc:spChg>
        <pc:spChg chg="add">
          <ac:chgData name="Ashlene Barnes" userId="ffe62d5260da9660" providerId="LiveId" clId="{30EBC3CC-8561-45DA-8533-824D4D331E05}" dt="2026-02-22T23:43:33.332" v="10268" actId="26606"/>
          <ac:spMkLst>
            <pc:docMk/>
            <pc:sldMk cId="1587952328" sldId="260"/>
            <ac:spMk id="43" creationId="{BC4C4868-CB8F-4AF9-9CDB-8108F2C19B67}"/>
          </ac:spMkLst>
        </pc:spChg>
        <pc:spChg chg="add">
          <ac:chgData name="Ashlene Barnes" userId="ffe62d5260da9660" providerId="LiveId" clId="{30EBC3CC-8561-45DA-8533-824D4D331E05}" dt="2026-02-22T23:43:33.332" v="10268" actId="26606"/>
          <ac:spMkLst>
            <pc:docMk/>
            <pc:sldMk cId="1587952328" sldId="260"/>
            <ac:spMk id="44" creationId="{375E0459-6403-40CD-989D-56A4407CA12E}"/>
          </ac:spMkLst>
        </pc:spChg>
        <pc:spChg chg="add">
          <ac:chgData name="Ashlene Barnes" userId="ffe62d5260da9660" providerId="LiveId" clId="{30EBC3CC-8561-45DA-8533-824D4D331E05}" dt="2026-02-22T23:43:33.332" v="10268" actId="26606"/>
          <ac:spMkLst>
            <pc:docMk/>
            <pc:sldMk cId="1587952328" sldId="260"/>
            <ac:spMk id="45" creationId="{53E5B1A8-3AC9-4BD1-9BBC-78CA94F2D1BA}"/>
          </ac:spMkLst>
        </pc:spChg>
      </pc:sldChg>
      <pc:sldChg chg="addSp delSp modSp new mod ord setBg">
        <pc:chgData name="Ashlene Barnes" userId="ffe62d5260da9660" providerId="LiveId" clId="{30EBC3CC-8561-45DA-8533-824D4D331E05}" dt="2026-02-23T03:20:09.891" v="10871" actId="5793"/>
        <pc:sldMkLst>
          <pc:docMk/>
          <pc:sldMk cId="161146303" sldId="261"/>
        </pc:sldMkLst>
        <pc:spChg chg="mod">
          <ac:chgData name="Ashlene Barnes" userId="ffe62d5260da9660" providerId="LiveId" clId="{30EBC3CC-8561-45DA-8533-824D4D331E05}" dt="2026-02-22T23:52:28.174" v="10317" actId="26606"/>
          <ac:spMkLst>
            <pc:docMk/>
            <pc:sldMk cId="161146303" sldId="261"/>
            <ac:spMk id="2" creationId="{592682CC-298F-186A-CC2F-71945E15947E}"/>
          </ac:spMkLst>
        </pc:spChg>
        <pc:spChg chg="mod">
          <ac:chgData name="Ashlene Barnes" userId="ffe62d5260da9660" providerId="LiveId" clId="{30EBC3CC-8561-45DA-8533-824D4D331E05}" dt="2026-02-23T03:20:09.891" v="10871" actId="5793"/>
          <ac:spMkLst>
            <pc:docMk/>
            <pc:sldMk cId="161146303" sldId="261"/>
            <ac:spMk id="3" creationId="{FF9ECD3A-DB30-BA41-CC6C-7A6F8029BD9F}"/>
          </ac:spMkLst>
        </pc:spChg>
        <pc:spChg chg="add del">
          <ac:chgData name="Ashlene Barnes" userId="ffe62d5260da9660" providerId="LiveId" clId="{30EBC3CC-8561-45DA-8533-824D4D331E05}" dt="2026-02-22T23:51:02.462" v="10309" actId="26606"/>
          <ac:spMkLst>
            <pc:docMk/>
            <pc:sldMk cId="161146303" sldId="261"/>
            <ac:spMk id="10" creationId="{8FC9BE17-9A7B-462D-AE50-3D8777387304}"/>
          </ac:spMkLst>
        </pc:spChg>
        <pc:spChg chg="add del">
          <ac:chgData name="Ashlene Barnes" userId="ffe62d5260da9660" providerId="LiveId" clId="{30EBC3CC-8561-45DA-8533-824D4D331E05}" dt="2026-02-22T23:51:02.462" v="10309" actId="26606"/>
          <ac:spMkLst>
            <pc:docMk/>
            <pc:sldMk cId="161146303" sldId="261"/>
            <ac:spMk id="12" creationId="{3EBE8569-6AEC-4B8C-8D53-2DE337CDBA65}"/>
          </ac:spMkLst>
        </pc:spChg>
        <pc:spChg chg="add del">
          <ac:chgData name="Ashlene Barnes" userId="ffe62d5260da9660" providerId="LiveId" clId="{30EBC3CC-8561-45DA-8533-824D4D331E05}" dt="2026-02-22T23:51:02.462" v="10309" actId="26606"/>
          <ac:spMkLst>
            <pc:docMk/>
            <pc:sldMk cId="161146303" sldId="261"/>
            <ac:spMk id="14" creationId="{55D4142C-5077-457F-A6AD-3FECFDB39685}"/>
          </ac:spMkLst>
        </pc:spChg>
        <pc:spChg chg="add del">
          <ac:chgData name="Ashlene Barnes" userId="ffe62d5260da9660" providerId="LiveId" clId="{30EBC3CC-8561-45DA-8533-824D4D331E05}" dt="2026-02-22T23:51:02.462" v="10309" actId="26606"/>
          <ac:spMkLst>
            <pc:docMk/>
            <pc:sldMk cId="161146303" sldId="261"/>
            <ac:spMk id="16" creationId="{7A5F0580-5EE9-419F-96EE-B6529EF6E7D0}"/>
          </ac:spMkLst>
        </pc:spChg>
        <pc:spChg chg="add del">
          <ac:chgData name="Ashlene Barnes" userId="ffe62d5260da9660" providerId="LiveId" clId="{30EBC3CC-8561-45DA-8533-824D4D331E05}" dt="2026-02-22T23:52:28.174" v="10317" actId="26606"/>
          <ac:spMkLst>
            <pc:docMk/>
            <pc:sldMk cId="161146303" sldId="261"/>
            <ac:spMk id="18" creationId="{362810D9-2C5A-477D-949C-C191895477F3}"/>
          </ac:spMkLst>
        </pc:spChg>
        <pc:spChg chg="add del">
          <ac:chgData name="Ashlene Barnes" userId="ffe62d5260da9660" providerId="LiveId" clId="{30EBC3CC-8561-45DA-8533-824D4D331E05}" dt="2026-02-22T23:52:28.174" v="10317" actId="26606"/>
          <ac:spMkLst>
            <pc:docMk/>
            <pc:sldMk cId="161146303" sldId="261"/>
            <ac:spMk id="19" creationId="{081E4A58-353D-44AE-B2FC-2A74E2E400F7}"/>
          </ac:spMkLst>
        </pc:spChg>
        <pc:spChg chg="add del">
          <ac:chgData name="Ashlene Barnes" userId="ffe62d5260da9660" providerId="LiveId" clId="{30EBC3CC-8561-45DA-8533-824D4D331E05}" dt="2026-02-22T23:52:27.362" v="10316" actId="26606"/>
          <ac:spMkLst>
            <pc:docMk/>
            <pc:sldMk cId="161146303" sldId="261"/>
            <ac:spMk id="24" creationId="{257363FD-7E77-4145-9483-331A807ADF0E}"/>
          </ac:spMkLst>
        </pc:spChg>
        <pc:picChg chg="add mod ord">
          <ac:chgData name="Ashlene Barnes" userId="ffe62d5260da9660" providerId="LiveId" clId="{30EBC3CC-8561-45DA-8533-824D4D331E05}" dt="2026-02-22T23:52:34.750" v="10318" actId="14100"/>
          <ac:picMkLst>
            <pc:docMk/>
            <pc:sldMk cId="161146303" sldId="261"/>
            <ac:picMk id="5" creationId="{32C4A735-9EEA-11E4-6804-15C8A3E7C193}"/>
          </ac:picMkLst>
        </pc:picChg>
      </pc:sldChg>
      <pc:sldChg chg="addSp delSp modSp new mod setBg">
        <pc:chgData name="Ashlene Barnes" userId="ffe62d5260da9660" providerId="LiveId" clId="{30EBC3CC-8561-45DA-8533-824D4D331E05}" dt="2026-02-23T03:08:59.945" v="10729" actId="20577"/>
        <pc:sldMkLst>
          <pc:docMk/>
          <pc:sldMk cId="3955819659" sldId="262"/>
        </pc:sldMkLst>
        <pc:spChg chg="mod ord">
          <ac:chgData name="Ashlene Barnes" userId="ffe62d5260da9660" providerId="LiveId" clId="{30EBC3CC-8561-45DA-8533-824D4D331E05}" dt="2026-02-23T00:06:49.788" v="10390" actId="26606"/>
          <ac:spMkLst>
            <pc:docMk/>
            <pc:sldMk cId="3955819659" sldId="262"/>
            <ac:spMk id="2" creationId="{1E91B089-87B7-3F4D-E0D8-86FE2A502210}"/>
          </ac:spMkLst>
        </pc:spChg>
        <pc:spChg chg="mod ord">
          <ac:chgData name="Ashlene Barnes" userId="ffe62d5260da9660" providerId="LiveId" clId="{30EBC3CC-8561-45DA-8533-824D4D331E05}" dt="2026-02-23T03:08:59.945" v="10729" actId="20577"/>
          <ac:spMkLst>
            <pc:docMk/>
            <pc:sldMk cId="3955819659" sldId="262"/>
            <ac:spMk id="3" creationId="{82A8F9EC-3606-8F2C-8780-7F4A2D949DBF}"/>
          </ac:spMkLst>
        </pc:spChg>
        <pc:spChg chg="add">
          <ac:chgData name="Ashlene Barnes" userId="ffe62d5260da9660" providerId="LiveId" clId="{30EBC3CC-8561-45DA-8533-824D4D331E05}" dt="2026-02-23T00:06:49.788" v="10390" actId="26606"/>
          <ac:spMkLst>
            <pc:docMk/>
            <pc:sldMk cId="3955819659" sldId="262"/>
            <ac:spMk id="6" creationId="{3B2E3793-BFE6-45A2-9B7B-E18844431C99}"/>
          </ac:spMkLst>
        </pc:spChg>
        <pc:spChg chg="add">
          <ac:chgData name="Ashlene Barnes" userId="ffe62d5260da9660" providerId="LiveId" clId="{30EBC3CC-8561-45DA-8533-824D4D331E05}" dt="2026-02-23T00:06:49.788" v="10390" actId="26606"/>
          <ac:spMkLst>
            <pc:docMk/>
            <pc:sldMk cId="3955819659" sldId="262"/>
            <ac:spMk id="8" creationId="{1B15ED52-F352-441B-82BF-E0EA34836D08}"/>
          </ac:spMkLst>
        </pc:spChg>
        <pc:spChg chg="add">
          <ac:chgData name="Ashlene Barnes" userId="ffe62d5260da9660" providerId="LiveId" clId="{30EBC3CC-8561-45DA-8533-824D4D331E05}" dt="2026-02-23T00:06:49.788" v="10390" actId="26606"/>
          <ac:spMkLst>
            <pc:docMk/>
            <pc:sldMk cId="3955819659" sldId="262"/>
            <ac:spMk id="9" creationId="{BC4C4868-CB8F-4AF9-9CDB-8108F2C19B67}"/>
          </ac:spMkLst>
        </pc:spChg>
        <pc:spChg chg="add">
          <ac:chgData name="Ashlene Barnes" userId="ffe62d5260da9660" providerId="LiveId" clId="{30EBC3CC-8561-45DA-8533-824D4D331E05}" dt="2026-02-23T00:06:49.788" v="10390" actId="26606"/>
          <ac:spMkLst>
            <pc:docMk/>
            <pc:sldMk cId="3955819659" sldId="262"/>
            <ac:spMk id="14" creationId="{375E0459-6403-40CD-989D-56A4407CA12E}"/>
          </ac:spMkLst>
        </pc:spChg>
        <pc:spChg chg="add del">
          <ac:chgData name="Ashlene Barnes" userId="ffe62d5260da9660" providerId="LiveId" clId="{30EBC3CC-8561-45DA-8533-824D4D331E05}" dt="2026-02-23T00:05:12.761" v="10382" actId="26606"/>
          <ac:spMkLst>
            <pc:docMk/>
            <pc:sldMk cId="3955819659" sldId="262"/>
            <ac:spMk id="15" creationId="{04812C46-200A-4DEB-A05E-3ED6C68C2387}"/>
          </ac:spMkLst>
        </pc:spChg>
        <pc:spChg chg="add">
          <ac:chgData name="Ashlene Barnes" userId="ffe62d5260da9660" providerId="LiveId" clId="{30EBC3CC-8561-45DA-8533-824D4D331E05}" dt="2026-02-23T00:06:49.788" v="10390" actId="26606"/>
          <ac:spMkLst>
            <pc:docMk/>
            <pc:sldMk cId="3955819659" sldId="262"/>
            <ac:spMk id="16" creationId="{53E5B1A8-3AC9-4BD1-9BBC-78CA94F2D1BA}"/>
          </ac:spMkLst>
        </pc:spChg>
        <pc:spChg chg="add del">
          <ac:chgData name="Ashlene Barnes" userId="ffe62d5260da9660" providerId="LiveId" clId="{30EBC3CC-8561-45DA-8533-824D4D331E05}" dt="2026-02-23T00:05:12.761" v="10382" actId="26606"/>
          <ac:spMkLst>
            <pc:docMk/>
            <pc:sldMk cId="3955819659" sldId="262"/>
            <ac:spMk id="17" creationId="{D1EA859B-E555-4109-94F3-6700E046E008}"/>
          </ac:spMkLst>
        </pc:spChg>
        <pc:picChg chg="add mod">
          <ac:chgData name="Ashlene Barnes" userId="ffe62d5260da9660" providerId="LiveId" clId="{30EBC3CC-8561-45DA-8533-824D4D331E05}" dt="2026-02-23T00:05:17.354" v="10386" actId="14100"/>
          <ac:picMkLst>
            <pc:docMk/>
            <pc:sldMk cId="3955819659" sldId="262"/>
            <ac:picMk id="5" creationId="{E4C39875-BFFA-6903-790F-FD97436661A9}"/>
          </ac:picMkLst>
        </pc:picChg>
        <pc:picChg chg="add mod">
          <ac:chgData name="Ashlene Barnes" userId="ffe62d5260da9660" providerId="LiveId" clId="{30EBC3CC-8561-45DA-8533-824D4D331E05}" dt="2026-02-23T00:06:40.197" v="10389" actId="26606"/>
          <ac:picMkLst>
            <pc:docMk/>
            <pc:sldMk cId="3955819659" sldId="262"/>
            <ac:picMk id="7" creationId="{8F7A9BE5-6A3F-8A5D-6F15-B960F47EC0F7}"/>
          </ac:picMkLst>
        </pc:picChg>
        <pc:cxnChg chg="add del">
          <ac:chgData name="Ashlene Barnes" userId="ffe62d5260da9660" providerId="LiveId" clId="{30EBC3CC-8561-45DA-8533-824D4D331E05}" dt="2026-02-23T00:05:16.042" v="10385" actId="26606"/>
          <ac:cxnSpMkLst>
            <pc:docMk/>
            <pc:sldMk cId="3955819659" sldId="262"/>
            <ac:cxnSpMk id="10" creationId="{249EDD1B-F94D-B4E6-ACAA-566B9A26FDE3}"/>
          </ac:cxnSpMkLst>
        </pc:cxnChg>
        <pc:cxnChg chg="add del">
          <ac:chgData name="Ashlene Barnes" userId="ffe62d5260da9660" providerId="LiveId" clId="{30EBC3CC-8561-45DA-8533-824D4D331E05}" dt="2026-02-23T00:06:40.197" v="10389" actId="26606"/>
          <ac:cxnSpMkLst>
            <pc:docMk/>
            <pc:sldMk cId="3955819659" sldId="262"/>
            <ac:cxnSpMk id="12" creationId="{249EDD1B-F94D-B4E6-ACAA-566B9A26FDE3}"/>
          </ac:cxnSpMkLst>
        </pc:cxnChg>
      </pc:sldChg>
      <pc:sldChg chg="modSp new mod ord">
        <pc:chgData name="Ashlene Barnes" userId="ffe62d5260da9660" providerId="LiveId" clId="{30EBC3CC-8561-45DA-8533-824D4D331E05}" dt="2026-02-23T03:27:00.418" v="10903" actId="20577"/>
        <pc:sldMkLst>
          <pc:docMk/>
          <pc:sldMk cId="1644163296" sldId="263"/>
        </pc:sldMkLst>
        <pc:spChg chg="mod">
          <ac:chgData name="Ashlene Barnes" userId="ffe62d5260da9660" providerId="LiveId" clId="{30EBC3CC-8561-45DA-8533-824D4D331E05}" dt="2026-02-23T01:04:12.076" v="10722" actId="113"/>
          <ac:spMkLst>
            <pc:docMk/>
            <pc:sldMk cId="1644163296" sldId="263"/>
            <ac:spMk id="2" creationId="{A6E2433D-6E1C-FFD9-0395-FC8BC1728897}"/>
          </ac:spMkLst>
        </pc:spChg>
        <pc:spChg chg="mod">
          <ac:chgData name="Ashlene Barnes" userId="ffe62d5260da9660" providerId="LiveId" clId="{30EBC3CC-8561-45DA-8533-824D4D331E05}" dt="2026-02-23T03:27:00.418" v="10903" actId="20577"/>
          <ac:spMkLst>
            <pc:docMk/>
            <pc:sldMk cId="1644163296" sldId="263"/>
            <ac:spMk id="3" creationId="{0087C60E-AB25-7DFB-4E26-0B952AD19640}"/>
          </ac:spMkLst>
        </pc:spChg>
      </pc:sldChg>
      <pc:sldChg chg="addSp delSp modSp new mod ord setBg">
        <pc:chgData name="Ashlene Barnes" userId="ffe62d5260da9660" providerId="LiveId" clId="{30EBC3CC-8561-45DA-8533-824D4D331E05}" dt="2026-02-23T03:21:46.983" v="10900" actId="113"/>
        <pc:sldMkLst>
          <pc:docMk/>
          <pc:sldMk cId="867546121" sldId="264"/>
        </pc:sldMkLst>
        <pc:spChg chg="mod ord">
          <ac:chgData name="Ashlene Barnes" userId="ffe62d5260da9660" providerId="LiveId" clId="{30EBC3CC-8561-45DA-8533-824D4D331E05}" dt="2026-02-23T00:25:37.098" v="10537" actId="1076"/>
          <ac:spMkLst>
            <pc:docMk/>
            <pc:sldMk cId="867546121" sldId="264"/>
            <ac:spMk id="2" creationId="{D76D043C-B02D-0C26-4631-DDC9A9801B1F}"/>
          </ac:spMkLst>
        </pc:spChg>
        <pc:spChg chg="mod ord">
          <ac:chgData name="Ashlene Barnes" userId="ffe62d5260da9660" providerId="LiveId" clId="{30EBC3CC-8561-45DA-8533-824D4D331E05}" dt="2026-02-23T03:21:46.983" v="10900" actId="113"/>
          <ac:spMkLst>
            <pc:docMk/>
            <pc:sldMk cId="867546121" sldId="264"/>
            <ac:spMk id="3" creationId="{EC374BC0-E406-5307-697D-5063BA2DA996}"/>
          </ac:spMkLst>
        </pc:spChg>
        <pc:spChg chg="add del">
          <ac:chgData name="Ashlene Barnes" userId="ffe62d5260da9660" providerId="LiveId" clId="{30EBC3CC-8561-45DA-8533-824D4D331E05}" dt="2026-02-22T23:54:27.780" v="10332" actId="26606"/>
          <ac:spMkLst>
            <pc:docMk/>
            <pc:sldMk cId="867546121" sldId="264"/>
            <ac:spMk id="10" creationId="{AE3A741D-C19B-960A-5803-1C5887147820}"/>
          </ac:spMkLst>
        </pc:spChg>
        <pc:spChg chg="add del">
          <ac:chgData name="Ashlene Barnes" userId="ffe62d5260da9660" providerId="LiveId" clId="{30EBC3CC-8561-45DA-8533-824D4D331E05}" dt="2026-02-22T23:54:27.780" v="10332" actId="26606"/>
          <ac:spMkLst>
            <pc:docMk/>
            <pc:sldMk cId="867546121" sldId="264"/>
            <ac:spMk id="12" creationId="{DC39DE25-0E4E-0AA7-0932-1D78C2372786}"/>
          </ac:spMkLst>
        </pc:spChg>
        <pc:spChg chg="add del">
          <ac:chgData name="Ashlene Barnes" userId="ffe62d5260da9660" providerId="LiveId" clId="{30EBC3CC-8561-45DA-8533-824D4D331E05}" dt="2026-02-22T23:54:27.780" v="10332" actId="26606"/>
          <ac:spMkLst>
            <pc:docMk/>
            <pc:sldMk cId="867546121" sldId="264"/>
            <ac:spMk id="14" creationId="{8D6EA299-0840-6DEA-E670-C49AEBC87E89}"/>
          </ac:spMkLst>
        </pc:spChg>
        <pc:spChg chg="add del">
          <ac:chgData name="Ashlene Barnes" userId="ffe62d5260da9660" providerId="LiveId" clId="{30EBC3CC-8561-45DA-8533-824D4D331E05}" dt="2026-02-23T00:24:24.023" v="10519" actId="26606"/>
          <ac:spMkLst>
            <pc:docMk/>
            <pc:sldMk cId="867546121" sldId="264"/>
            <ac:spMk id="19" creationId="{04812C46-200A-4DEB-A05E-3ED6C68C2387}"/>
          </ac:spMkLst>
        </pc:spChg>
        <pc:spChg chg="add del">
          <ac:chgData name="Ashlene Barnes" userId="ffe62d5260da9660" providerId="LiveId" clId="{30EBC3CC-8561-45DA-8533-824D4D331E05}" dt="2026-02-23T00:24:24.023" v="10519" actId="26606"/>
          <ac:spMkLst>
            <pc:docMk/>
            <pc:sldMk cId="867546121" sldId="264"/>
            <ac:spMk id="21" creationId="{D1EA859B-E555-4109-94F3-6700E046E008}"/>
          </ac:spMkLst>
        </pc:spChg>
        <pc:picChg chg="add del mod">
          <ac:chgData name="Ashlene Barnes" userId="ffe62d5260da9660" providerId="LiveId" clId="{30EBC3CC-8561-45DA-8533-824D4D331E05}" dt="2026-02-23T00:17:10.404" v="10442" actId="478"/>
          <ac:picMkLst>
            <pc:docMk/>
            <pc:sldMk cId="867546121" sldId="264"/>
            <ac:picMk id="5" creationId="{B357469D-06B9-484B-D058-98AA703E543A}"/>
          </ac:picMkLst>
        </pc:picChg>
        <pc:picChg chg="add mod">
          <ac:chgData name="Ashlene Barnes" userId="ffe62d5260da9660" providerId="LiveId" clId="{30EBC3CC-8561-45DA-8533-824D4D331E05}" dt="2026-02-23T00:24:24.023" v="10519" actId="26606"/>
          <ac:picMkLst>
            <pc:docMk/>
            <pc:sldMk cId="867546121" sldId="264"/>
            <ac:picMk id="7" creationId="{E3897CAF-5B53-A097-C983-2109D3B1957C}"/>
          </ac:picMkLst>
        </pc:picChg>
      </pc:sldChg>
      <pc:sldChg chg="addSp delSp modSp new mod ord setBg">
        <pc:chgData name="Ashlene Barnes" userId="ffe62d5260da9660" providerId="LiveId" clId="{30EBC3CC-8561-45DA-8533-824D4D331E05}" dt="2026-02-23T00:15:25.509" v="10435" actId="1076"/>
        <pc:sldMkLst>
          <pc:docMk/>
          <pc:sldMk cId="222494857" sldId="265"/>
        </pc:sldMkLst>
        <pc:spChg chg="mod">
          <ac:chgData name="Ashlene Barnes" userId="ffe62d5260da9660" providerId="LiveId" clId="{30EBC3CC-8561-45DA-8533-824D4D331E05}" dt="2026-02-23T00:15:25.509" v="10435" actId="1076"/>
          <ac:spMkLst>
            <pc:docMk/>
            <pc:sldMk cId="222494857" sldId="265"/>
            <ac:spMk id="2" creationId="{8682C781-6B08-8128-3FA7-01FA19BB368D}"/>
          </ac:spMkLst>
        </pc:spChg>
        <pc:spChg chg="add mod ord">
          <ac:chgData name="Ashlene Barnes" userId="ffe62d5260da9660" providerId="LiveId" clId="{30EBC3CC-8561-45DA-8533-824D4D331E05}" dt="2026-02-23T00:15:15.121" v="10434" actId="1076"/>
          <ac:spMkLst>
            <pc:docMk/>
            <pc:sldMk cId="222494857" sldId="265"/>
            <ac:spMk id="4" creationId="{B6EB732E-CEC1-5185-76EA-30CD12D9ED43}"/>
          </ac:spMkLst>
        </pc:spChg>
        <pc:spChg chg="add del">
          <ac:chgData name="Ashlene Barnes" userId="ffe62d5260da9660" providerId="LiveId" clId="{30EBC3CC-8561-45DA-8533-824D4D331E05}" dt="2026-02-22T23:38:42.679" v="10238" actId="26606"/>
          <ac:spMkLst>
            <pc:docMk/>
            <pc:sldMk cId="222494857" sldId="265"/>
            <ac:spMk id="11" creationId="{362810D9-2C5A-477D-949C-C191895477F3}"/>
          </ac:spMkLst>
        </pc:spChg>
        <pc:spChg chg="add del">
          <ac:chgData name="Ashlene Barnes" userId="ffe62d5260da9660" providerId="LiveId" clId="{30EBC3CC-8561-45DA-8533-824D4D331E05}" dt="2026-02-22T23:38:42.679" v="10238" actId="26606"/>
          <ac:spMkLst>
            <pc:docMk/>
            <pc:sldMk cId="222494857" sldId="265"/>
            <ac:spMk id="13" creationId="{081E4A58-353D-44AE-B2FC-2A74E2E400F7}"/>
          </ac:spMkLst>
        </pc:spChg>
        <pc:spChg chg="add del">
          <ac:chgData name="Ashlene Barnes" userId="ffe62d5260da9660" providerId="LiveId" clId="{30EBC3CC-8561-45DA-8533-824D4D331E05}" dt="2026-02-22T23:40:16.052" v="10241" actId="26606"/>
          <ac:spMkLst>
            <pc:docMk/>
            <pc:sldMk cId="222494857" sldId="265"/>
            <ac:spMk id="18" creationId="{9F79630B-0F0B-446E-A637-38FA8F61D10E}"/>
          </ac:spMkLst>
        </pc:spChg>
        <pc:spChg chg="add del">
          <ac:chgData name="Ashlene Barnes" userId="ffe62d5260da9660" providerId="LiveId" clId="{30EBC3CC-8561-45DA-8533-824D4D331E05}" dt="2026-02-22T23:40:16.052" v="10241" actId="26606"/>
          <ac:spMkLst>
            <pc:docMk/>
            <pc:sldMk cId="222494857" sldId="265"/>
            <ac:spMk id="20" creationId="{B3437C99-FC8E-4311-B48A-F0C4C329B154}"/>
          </ac:spMkLst>
        </pc:spChg>
        <pc:spChg chg="add">
          <ac:chgData name="Ashlene Barnes" userId="ffe62d5260da9660" providerId="LiveId" clId="{30EBC3CC-8561-45DA-8533-824D4D331E05}" dt="2026-02-22T23:40:16.052" v="10241" actId="26606"/>
          <ac:spMkLst>
            <pc:docMk/>
            <pc:sldMk cId="222494857" sldId="265"/>
            <ac:spMk id="25" creationId="{9F7D5CDA-D291-4307-BF55-1381FED29634}"/>
          </ac:spMkLst>
        </pc:spChg>
        <pc:picChg chg="add del mod ord">
          <ac:chgData name="Ashlene Barnes" userId="ffe62d5260da9660" providerId="LiveId" clId="{30EBC3CC-8561-45DA-8533-824D4D331E05}" dt="2026-02-22T23:38:47.959" v="10239" actId="478"/>
          <ac:picMkLst>
            <pc:docMk/>
            <pc:sldMk cId="222494857" sldId="265"/>
            <ac:picMk id="6" creationId="{BE81981E-A8FF-C4B3-7458-C79B0F8834CB}"/>
          </ac:picMkLst>
        </pc:picChg>
        <pc:picChg chg="add mod">
          <ac:chgData name="Ashlene Barnes" userId="ffe62d5260da9660" providerId="LiveId" clId="{30EBC3CC-8561-45DA-8533-824D4D331E05}" dt="2026-02-23T00:13:49.676" v="10421" actId="14100"/>
          <ac:picMkLst>
            <pc:docMk/>
            <pc:sldMk cId="222494857" sldId="265"/>
            <ac:picMk id="8" creationId="{BB50EC9E-B7BD-08FB-2DF3-E8767F0FE071}"/>
          </ac:picMkLst>
        </pc:picChg>
      </pc:sldChg>
      <pc:sldChg chg="delSp modSp new mod ord">
        <pc:chgData name="Ashlene Barnes" userId="ffe62d5260da9660" providerId="LiveId" clId="{30EBC3CC-8561-45DA-8533-824D4D331E05}" dt="2026-02-23T01:04:38.243" v="10723" actId="2711"/>
        <pc:sldMkLst>
          <pc:docMk/>
          <pc:sldMk cId="1997508315" sldId="266"/>
        </pc:sldMkLst>
        <pc:spChg chg="del mod">
          <ac:chgData name="Ashlene Barnes" userId="ffe62d5260da9660" providerId="LiveId" clId="{30EBC3CC-8561-45DA-8533-824D4D331E05}" dt="2026-02-23T00:58:16.232" v="10672" actId="478"/>
          <ac:spMkLst>
            <pc:docMk/>
            <pc:sldMk cId="1997508315" sldId="266"/>
            <ac:spMk id="2" creationId="{48B8876F-DF04-5536-DB31-54D991C0A6E6}"/>
          </ac:spMkLst>
        </pc:spChg>
        <pc:spChg chg="mod">
          <ac:chgData name="Ashlene Barnes" userId="ffe62d5260da9660" providerId="LiveId" clId="{30EBC3CC-8561-45DA-8533-824D4D331E05}" dt="2026-02-23T01:04:38.243" v="10723" actId="2711"/>
          <ac:spMkLst>
            <pc:docMk/>
            <pc:sldMk cId="1997508315" sldId="266"/>
            <ac:spMk id="3" creationId="{E4B8A5EC-7E6C-A06F-A2D3-5EC2610DD23E}"/>
          </ac:spMkLst>
        </pc:spChg>
      </pc:sldChg>
      <pc:sldChg chg="addSp modSp new mod setBg">
        <pc:chgData name="Ashlene Barnes" userId="ffe62d5260da9660" providerId="LiveId" clId="{30EBC3CC-8561-45DA-8533-824D4D331E05}" dt="2026-02-23T03:22:49.924" v="10901" actId="1076"/>
        <pc:sldMkLst>
          <pc:docMk/>
          <pc:sldMk cId="4186492579" sldId="267"/>
        </pc:sldMkLst>
        <pc:spChg chg="mod">
          <ac:chgData name="Ashlene Barnes" userId="ffe62d5260da9660" providerId="LiveId" clId="{30EBC3CC-8561-45DA-8533-824D4D331E05}" dt="2026-02-22T23:29:45.787" v="10155" actId="26606"/>
          <ac:spMkLst>
            <pc:docMk/>
            <pc:sldMk cId="4186492579" sldId="267"/>
            <ac:spMk id="2" creationId="{70489F09-A673-DBD1-1A67-056AD5705FE0}"/>
          </ac:spMkLst>
        </pc:spChg>
        <pc:spChg chg="mod">
          <ac:chgData name="Ashlene Barnes" userId="ffe62d5260da9660" providerId="LiveId" clId="{30EBC3CC-8561-45DA-8533-824D4D331E05}" dt="2026-02-23T03:22:49.924" v="10901" actId="1076"/>
          <ac:spMkLst>
            <pc:docMk/>
            <pc:sldMk cId="4186492579" sldId="267"/>
            <ac:spMk id="3" creationId="{7EC3FAAC-5E3F-54B0-471F-0ADE491E5536}"/>
          </ac:spMkLst>
        </pc:spChg>
        <pc:spChg chg="add">
          <ac:chgData name="Ashlene Barnes" userId="ffe62d5260da9660" providerId="LiveId" clId="{30EBC3CC-8561-45DA-8533-824D4D331E05}" dt="2026-02-22T23:29:45.787" v="10155" actId="26606"/>
          <ac:spMkLst>
            <pc:docMk/>
            <pc:sldMk cId="4186492579" sldId="267"/>
            <ac:spMk id="8" creationId="{1B15ED52-F352-441B-82BF-E0EA34836D08}"/>
          </ac:spMkLst>
        </pc:spChg>
        <pc:spChg chg="add">
          <ac:chgData name="Ashlene Barnes" userId="ffe62d5260da9660" providerId="LiveId" clId="{30EBC3CC-8561-45DA-8533-824D4D331E05}" dt="2026-02-22T23:29:45.787" v="10155" actId="26606"/>
          <ac:spMkLst>
            <pc:docMk/>
            <pc:sldMk cId="4186492579" sldId="267"/>
            <ac:spMk id="10" creationId="{3B2E3793-BFE6-45A2-9B7B-E18844431C99}"/>
          </ac:spMkLst>
        </pc:spChg>
        <pc:spChg chg="add">
          <ac:chgData name="Ashlene Barnes" userId="ffe62d5260da9660" providerId="LiveId" clId="{30EBC3CC-8561-45DA-8533-824D4D331E05}" dt="2026-02-22T23:29:45.787" v="10155" actId="26606"/>
          <ac:spMkLst>
            <pc:docMk/>
            <pc:sldMk cId="4186492579" sldId="267"/>
            <ac:spMk id="12" creationId="{BC4C4868-CB8F-4AF9-9CDB-8108F2C19B67}"/>
          </ac:spMkLst>
        </pc:spChg>
        <pc:spChg chg="add">
          <ac:chgData name="Ashlene Barnes" userId="ffe62d5260da9660" providerId="LiveId" clId="{30EBC3CC-8561-45DA-8533-824D4D331E05}" dt="2026-02-22T23:29:45.787" v="10155" actId="26606"/>
          <ac:spMkLst>
            <pc:docMk/>
            <pc:sldMk cId="4186492579" sldId="267"/>
            <ac:spMk id="14" creationId="{375E0459-6403-40CD-989D-56A4407CA12E}"/>
          </ac:spMkLst>
        </pc:spChg>
        <pc:spChg chg="add">
          <ac:chgData name="Ashlene Barnes" userId="ffe62d5260da9660" providerId="LiveId" clId="{30EBC3CC-8561-45DA-8533-824D4D331E05}" dt="2026-02-22T23:29:45.787" v="10155" actId="26606"/>
          <ac:spMkLst>
            <pc:docMk/>
            <pc:sldMk cId="4186492579" sldId="267"/>
            <ac:spMk id="16" creationId="{53E5B1A8-3AC9-4BD1-9BBC-78CA94F2D1BA}"/>
          </ac:spMkLst>
        </pc:spChg>
      </pc:sldChg>
      <pc:sldChg chg="addSp modSp new mod ord setBg">
        <pc:chgData name="Ashlene Barnes" userId="ffe62d5260da9660" providerId="LiveId" clId="{30EBC3CC-8561-45DA-8533-824D4D331E05}" dt="2026-02-22T23:31:48.804" v="10185" actId="14100"/>
        <pc:sldMkLst>
          <pc:docMk/>
          <pc:sldMk cId="1625287918" sldId="268"/>
        </pc:sldMkLst>
        <pc:spChg chg="mod">
          <ac:chgData name="Ashlene Barnes" userId="ffe62d5260da9660" providerId="LiveId" clId="{30EBC3CC-8561-45DA-8533-824D4D331E05}" dt="2026-02-22T23:29:54.378" v="10156" actId="26606"/>
          <ac:spMkLst>
            <pc:docMk/>
            <pc:sldMk cId="1625287918" sldId="268"/>
            <ac:spMk id="2" creationId="{9D22D4DA-10AD-E486-9CAC-50DA519B0C38}"/>
          </ac:spMkLst>
        </pc:spChg>
        <pc:spChg chg="mod">
          <ac:chgData name="Ashlene Barnes" userId="ffe62d5260da9660" providerId="LiveId" clId="{30EBC3CC-8561-45DA-8533-824D4D331E05}" dt="2026-02-22T23:31:48.804" v="10185" actId="14100"/>
          <ac:spMkLst>
            <pc:docMk/>
            <pc:sldMk cId="1625287918" sldId="268"/>
            <ac:spMk id="3" creationId="{84CB5824-BD88-724C-97F9-B0974FCC4D2A}"/>
          </ac:spMkLst>
        </pc:spChg>
        <pc:spChg chg="add">
          <ac:chgData name="Ashlene Barnes" userId="ffe62d5260da9660" providerId="LiveId" clId="{30EBC3CC-8561-45DA-8533-824D4D331E05}" dt="2026-02-22T23:29:54.378" v="10156" actId="26606"/>
          <ac:spMkLst>
            <pc:docMk/>
            <pc:sldMk cId="1625287918" sldId="268"/>
            <ac:spMk id="8" creationId="{1B15ED52-F352-441B-82BF-E0EA34836D08}"/>
          </ac:spMkLst>
        </pc:spChg>
        <pc:spChg chg="add">
          <ac:chgData name="Ashlene Barnes" userId="ffe62d5260da9660" providerId="LiveId" clId="{30EBC3CC-8561-45DA-8533-824D4D331E05}" dt="2026-02-22T23:29:54.378" v="10156" actId="26606"/>
          <ac:spMkLst>
            <pc:docMk/>
            <pc:sldMk cId="1625287918" sldId="268"/>
            <ac:spMk id="10" creationId="{3B2E3793-BFE6-45A2-9B7B-E18844431C99}"/>
          </ac:spMkLst>
        </pc:spChg>
        <pc:spChg chg="add">
          <ac:chgData name="Ashlene Barnes" userId="ffe62d5260da9660" providerId="LiveId" clId="{30EBC3CC-8561-45DA-8533-824D4D331E05}" dt="2026-02-22T23:29:54.378" v="10156" actId="26606"/>
          <ac:spMkLst>
            <pc:docMk/>
            <pc:sldMk cId="1625287918" sldId="268"/>
            <ac:spMk id="12" creationId="{BC4C4868-CB8F-4AF9-9CDB-8108F2C19B67}"/>
          </ac:spMkLst>
        </pc:spChg>
        <pc:spChg chg="add">
          <ac:chgData name="Ashlene Barnes" userId="ffe62d5260da9660" providerId="LiveId" clId="{30EBC3CC-8561-45DA-8533-824D4D331E05}" dt="2026-02-22T23:29:54.378" v="10156" actId="26606"/>
          <ac:spMkLst>
            <pc:docMk/>
            <pc:sldMk cId="1625287918" sldId="268"/>
            <ac:spMk id="14" creationId="{375E0459-6403-40CD-989D-56A4407CA12E}"/>
          </ac:spMkLst>
        </pc:spChg>
        <pc:spChg chg="add">
          <ac:chgData name="Ashlene Barnes" userId="ffe62d5260da9660" providerId="LiveId" clId="{30EBC3CC-8561-45DA-8533-824D4D331E05}" dt="2026-02-22T23:29:54.378" v="10156" actId="26606"/>
          <ac:spMkLst>
            <pc:docMk/>
            <pc:sldMk cId="1625287918" sldId="268"/>
            <ac:spMk id="16" creationId="{53E5B1A8-3AC9-4BD1-9BBC-78CA94F2D1B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88BDD-6DC7-4846-AFAD-C4E454D7D62B}"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A05A3B-4965-412E-BEC1-7DD7C58D6DD4}" type="slidenum">
              <a:rPr lang="en-GB" smtClean="0"/>
              <a:t>‹#›</a:t>
            </a:fld>
            <a:endParaRPr lang="en-GB"/>
          </a:p>
        </p:txBody>
      </p:sp>
    </p:spTree>
    <p:extLst>
      <p:ext uri="{BB962C8B-B14F-4D97-AF65-F5344CB8AC3E}">
        <p14:creationId xmlns:p14="http://schemas.microsoft.com/office/powerpoint/2010/main" val="3526510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A05A3B-4965-412E-BEC1-7DD7C58D6DD4}" type="slidenum">
              <a:rPr lang="en-GB" smtClean="0"/>
              <a:t>7</a:t>
            </a:fld>
            <a:endParaRPr lang="en-GB"/>
          </a:p>
        </p:txBody>
      </p:sp>
    </p:spTree>
    <p:extLst>
      <p:ext uri="{BB962C8B-B14F-4D97-AF65-F5344CB8AC3E}">
        <p14:creationId xmlns:p14="http://schemas.microsoft.com/office/powerpoint/2010/main" val="12941153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A05A3B-4965-412E-BEC1-7DD7C58D6DD4}" type="slidenum">
              <a:rPr lang="en-GB" smtClean="0"/>
              <a:t>8</a:t>
            </a:fld>
            <a:endParaRPr lang="en-GB"/>
          </a:p>
        </p:txBody>
      </p:sp>
    </p:spTree>
    <p:extLst>
      <p:ext uri="{BB962C8B-B14F-4D97-AF65-F5344CB8AC3E}">
        <p14:creationId xmlns:p14="http://schemas.microsoft.com/office/powerpoint/2010/main" val="3084707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A05A3B-4965-412E-BEC1-7DD7C58D6DD4}" type="slidenum">
              <a:rPr lang="en-GB" smtClean="0"/>
              <a:t>10</a:t>
            </a:fld>
            <a:endParaRPr lang="en-GB"/>
          </a:p>
        </p:txBody>
      </p:sp>
    </p:spTree>
    <p:extLst>
      <p:ext uri="{BB962C8B-B14F-4D97-AF65-F5344CB8AC3E}">
        <p14:creationId xmlns:p14="http://schemas.microsoft.com/office/powerpoint/2010/main" val="1073358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A05A3B-4965-412E-BEC1-7DD7C58D6DD4}" type="slidenum">
              <a:rPr lang="en-GB" smtClean="0"/>
              <a:t>12</a:t>
            </a:fld>
            <a:endParaRPr lang="en-GB"/>
          </a:p>
        </p:txBody>
      </p:sp>
    </p:spTree>
    <p:extLst>
      <p:ext uri="{BB962C8B-B14F-4D97-AF65-F5344CB8AC3E}">
        <p14:creationId xmlns:p14="http://schemas.microsoft.com/office/powerpoint/2010/main" val="3369776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9AB2F-B53F-DCB5-C985-FAE647026E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2FCB98-D641-C796-9AA2-CEB5E4FC92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B8E2BB-0AF7-E306-B261-FD1C3E45437C}"/>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5" name="Footer Placeholder 4">
            <a:extLst>
              <a:ext uri="{FF2B5EF4-FFF2-40B4-BE49-F238E27FC236}">
                <a16:creationId xmlns:a16="http://schemas.microsoft.com/office/drawing/2014/main" id="{A8258BF5-2676-A1D1-863A-3047ED84B2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4B44C2-0679-682E-D6E2-72ED76517920}"/>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3324243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53231-9386-DA45-D51F-75954F958D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E79F79-66F5-5BEB-E7C7-896F311E16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CBF6B9-C7AF-9116-C611-E03489117304}"/>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5" name="Footer Placeholder 4">
            <a:extLst>
              <a:ext uri="{FF2B5EF4-FFF2-40B4-BE49-F238E27FC236}">
                <a16:creationId xmlns:a16="http://schemas.microsoft.com/office/drawing/2014/main" id="{BA5BCBB7-0CC9-7CB4-E9D6-7CEDB81A1A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351C07-4004-D5ED-AD65-382A43DAEB61}"/>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4273965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550E1-699E-9741-EBF7-23CEBB9A5E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94AC3D-C89E-A31C-049D-AA34B561026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EA584B-314B-CB5D-96E1-F1167BC94C6A}"/>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5" name="Footer Placeholder 4">
            <a:extLst>
              <a:ext uri="{FF2B5EF4-FFF2-40B4-BE49-F238E27FC236}">
                <a16:creationId xmlns:a16="http://schemas.microsoft.com/office/drawing/2014/main" id="{3B1AB276-7B85-CF63-5324-A5D77D23E7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1B971-DA6F-327A-9D52-5CB57E783A15}"/>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1798450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DD950-963B-7EE6-FF60-48147F9C6E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A2D8A6-54E1-41A9-7BA8-F18E0FCE29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C900A2-327A-BA7F-F3AB-B2C2FCFB9F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EBD87E-6768-BE94-0202-BB13D968A120}"/>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6" name="Footer Placeholder 5">
            <a:extLst>
              <a:ext uri="{FF2B5EF4-FFF2-40B4-BE49-F238E27FC236}">
                <a16:creationId xmlns:a16="http://schemas.microsoft.com/office/drawing/2014/main" id="{EA6A44D1-FF95-5164-6E8F-88ACC34BF5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B29643-2044-8FB9-C388-8D51D61E6438}"/>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310492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0FE34-FDFB-30DF-0345-D0AB707321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5D66E5-C46A-0F85-9FF7-37DDF7DD3D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7E48F4-8F51-3A39-842E-E626A90C46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B258CB-A781-FD41-2616-CDCF1F1E29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B11F8A-065E-1FF0-F743-4CA4F65421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8FFFDA-6DB5-7850-6A57-5E0F744AC1F0}"/>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8" name="Footer Placeholder 7">
            <a:extLst>
              <a:ext uri="{FF2B5EF4-FFF2-40B4-BE49-F238E27FC236}">
                <a16:creationId xmlns:a16="http://schemas.microsoft.com/office/drawing/2014/main" id="{95B9F8F9-E527-02B5-1242-48A7229852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DE51B1-966C-F104-740B-85E6DCDE56A4}"/>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1455580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3B42-048D-2450-B0F3-F72123B3E8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256E4A-0CA4-FFA4-A550-85DB6E57D917}"/>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4" name="Footer Placeholder 3">
            <a:extLst>
              <a:ext uri="{FF2B5EF4-FFF2-40B4-BE49-F238E27FC236}">
                <a16:creationId xmlns:a16="http://schemas.microsoft.com/office/drawing/2014/main" id="{FA04A2A2-0109-4D35-53FD-C4C0620D1B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75B6608-C361-7F86-4FF5-88CB838E62C8}"/>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3048166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72AAB6-3C95-38CE-3C42-A031296DF69F}"/>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3" name="Footer Placeholder 2">
            <a:extLst>
              <a:ext uri="{FF2B5EF4-FFF2-40B4-BE49-F238E27FC236}">
                <a16:creationId xmlns:a16="http://schemas.microsoft.com/office/drawing/2014/main" id="{E13E80EB-F26E-504E-A2F9-14074D8CD2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A13B5A-0FD5-908A-FA8A-5B20F6305AA8}"/>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1678159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27578-8880-7921-C55F-F0DE9B2791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E2FE4F-4782-E67F-14B4-CA87CCFF16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9B8B72-5BA8-443F-B6F2-9D5D7C29F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A3AF75-39F4-197A-A388-FFE3CE436645}"/>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6" name="Footer Placeholder 5">
            <a:extLst>
              <a:ext uri="{FF2B5EF4-FFF2-40B4-BE49-F238E27FC236}">
                <a16:creationId xmlns:a16="http://schemas.microsoft.com/office/drawing/2014/main" id="{A7399B5B-4D59-D74E-0554-B4064F704A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C1F837-47BE-E4E0-0F2E-B56B7D75BAF7}"/>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812143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93FAE-C717-3009-3817-0D3613BB9B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E2FF86-12F3-18F3-99DE-2BD12BB6F4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E472F6-B67E-1B18-70F0-B4AB0B19CB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AFA079-8368-90A0-25BC-3FB8A6E251A4}"/>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6" name="Footer Placeholder 5">
            <a:extLst>
              <a:ext uri="{FF2B5EF4-FFF2-40B4-BE49-F238E27FC236}">
                <a16:creationId xmlns:a16="http://schemas.microsoft.com/office/drawing/2014/main" id="{18A62336-CEC0-B796-2D9A-57A0BF7B02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8C91C6-EC3F-CA3A-2A47-2E397F86C5F5}"/>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23010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7BE65-A70A-3860-0835-8E170FBB84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F5504F-BE99-823E-2F1E-5527A9B438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54C9E6-7968-BA62-A454-D9E361A539A2}"/>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5" name="Footer Placeholder 4">
            <a:extLst>
              <a:ext uri="{FF2B5EF4-FFF2-40B4-BE49-F238E27FC236}">
                <a16:creationId xmlns:a16="http://schemas.microsoft.com/office/drawing/2014/main" id="{1E78FA7D-263A-D36A-C1E1-98FE0D193D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0BB2AF-91A6-0124-BFEB-9EB55131755D}"/>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2659983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A98D6F-B769-4DF2-ED4B-4E2A0DD8BA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747DC-DBFD-6D86-1867-EBA51CBE7C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25F9AF-53EC-DD32-C904-15A077B09EA6}"/>
              </a:ext>
            </a:extLst>
          </p:cNvPr>
          <p:cNvSpPr>
            <a:spLocks noGrp="1"/>
          </p:cNvSpPr>
          <p:nvPr>
            <p:ph type="dt" sz="half" idx="10"/>
          </p:nvPr>
        </p:nvSpPr>
        <p:spPr/>
        <p:txBody>
          <a:bodyPr/>
          <a:lstStyle/>
          <a:p>
            <a:fld id="{1ECD109B-39DF-478A-A6AB-6B6464CCA754}" type="datetimeFigureOut">
              <a:rPr lang="en-GB" smtClean="0"/>
              <a:t>23/02/2026</a:t>
            </a:fld>
            <a:endParaRPr lang="en-GB"/>
          </a:p>
        </p:txBody>
      </p:sp>
      <p:sp>
        <p:nvSpPr>
          <p:cNvPr id="5" name="Footer Placeholder 4">
            <a:extLst>
              <a:ext uri="{FF2B5EF4-FFF2-40B4-BE49-F238E27FC236}">
                <a16:creationId xmlns:a16="http://schemas.microsoft.com/office/drawing/2014/main" id="{CE64D0D2-AB24-75B9-C1FA-43C38941B8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92A8C-C0D4-179E-2CA9-A32C39DF5AE7}"/>
              </a:ext>
            </a:extLst>
          </p:cNvPr>
          <p:cNvSpPr>
            <a:spLocks noGrp="1"/>
          </p:cNvSpPr>
          <p:nvPr>
            <p:ph type="sldNum" sz="quarter" idx="12"/>
          </p:nvPr>
        </p:nvSpPr>
        <p:spPr/>
        <p:txBody>
          <a:bodyPr/>
          <a:lstStyle/>
          <a:p>
            <a:fld id="{E3A4D4EA-E046-4329-B06F-CE627CFF9965}" type="slidenum">
              <a:rPr lang="en-GB" smtClean="0"/>
              <a:t>‹#›</a:t>
            </a:fld>
            <a:endParaRPr lang="en-GB"/>
          </a:p>
        </p:txBody>
      </p:sp>
    </p:spTree>
    <p:extLst>
      <p:ext uri="{BB962C8B-B14F-4D97-AF65-F5344CB8AC3E}">
        <p14:creationId xmlns:p14="http://schemas.microsoft.com/office/powerpoint/2010/main" val="2586183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5A2315-F7E2-7EFD-062F-18E246AEB3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FC997A-E7A5-823A-AB0C-8E47B177F8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7DA390-21CF-D9F8-C428-C62AD8924F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CD109B-39DF-478A-A6AB-6B6464CCA754}" type="datetimeFigureOut">
              <a:rPr lang="en-GB" smtClean="0"/>
              <a:t>23/02/2026</a:t>
            </a:fld>
            <a:endParaRPr lang="en-GB"/>
          </a:p>
        </p:txBody>
      </p:sp>
      <p:sp>
        <p:nvSpPr>
          <p:cNvPr id="5" name="Footer Placeholder 4">
            <a:extLst>
              <a:ext uri="{FF2B5EF4-FFF2-40B4-BE49-F238E27FC236}">
                <a16:creationId xmlns:a16="http://schemas.microsoft.com/office/drawing/2014/main" id="{EE8ECC9E-F34D-BC3E-4355-B6AB692297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16E135C-97B7-D72B-F2EE-B3CD43E5DB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A4D4EA-E046-4329-B06F-CE627CFF9965}" type="slidenum">
              <a:rPr lang="en-GB" smtClean="0"/>
              <a:t>‹#›</a:t>
            </a:fld>
            <a:endParaRPr lang="en-GB"/>
          </a:p>
        </p:txBody>
      </p:sp>
    </p:spTree>
    <p:extLst>
      <p:ext uri="{BB962C8B-B14F-4D97-AF65-F5344CB8AC3E}">
        <p14:creationId xmlns:p14="http://schemas.microsoft.com/office/powerpoint/2010/main" val="4202206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1.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dictionary.com/browse/family" TargetMode="External"/><Relationship Id="rId3" Type="http://schemas.openxmlformats.org/officeDocument/2006/relationships/hyperlink" Target="https://www.britannica.com/topic/poverty" TargetMode="External"/><Relationship Id="rId7" Type="http://schemas.openxmlformats.org/officeDocument/2006/relationships/hyperlink" Target="https://www.gov.uk/government/publications/supporting-families-programme-annual-report-2024-to-2025/"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hyperlink" Target="https://www.collinsdictionary.com/dictionary/english/efficacy" TargetMode="External"/><Relationship Id="rId11" Type="http://schemas.openxmlformats.org/officeDocument/2006/relationships/hyperlink" Target="https://www.gov.uk/government/statistics/children-in-low-income-families-local-area-statistics-2014-" TargetMode="External"/><Relationship Id="rId5" Type="http://schemas.openxmlformats.org/officeDocument/2006/relationships/hyperlink" Target="https://cpag.org.uk/news/child-poverty-statistics-new-record-high-and-further-breakdowns" TargetMode="External"/><Relationship Id="rId10" Type="http://schemas.openxmlformats.org/officeDocument/2006/relationships/hyperlink" Target="https://endchildpoverty.org.uk/child-poverty-2024/" TargetMode="External"/><Relationship Id="rId4" Type="http://schemas.openxmlformats.org/officeDocument/2006/relationships/hyperlink" Target="https://dictionary.cambridge.org/dictionary/english/poverty-of" TargetMode="External"/><Relationship Id="rId9" Type="http://schemas.openxmlformats.org/officeDocument/2006/relationships/hyperlink" Target="https://easysociology.com/sociology-of-inequalities/poverty-an-introduction/"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unicef.org.uk/what-we-do/our-uk-work/child-poverty-uk/" TargetMode="External"/><Relationship Id="rId3" Type="http://schemas.openxmlformats.org/officeDocument/2006/relationships/hyperlink" Target="https://www.researchprospect.com/primary-research/" TargetMode="External"/><Relationship Id="rId7" Type="http://schemas.openxmlformats.org/officeDocument/2006/relationships/hyperlink" Target="https://www.trussell.org.uk/news-and-research/news/food-banks-brace-for-winter-surge" TargetMode="External"/><Relationship Id="rId2" Type="http://schemas.openxmlformats.org/officeDocument/2006/relationships/hyperlink" Target="https://commonslibrary.parliament.uk/research-briefings/sn07096/#:~:text=Department%20for%20Work%20a"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families/articles/familiesandhouseholdsstatisticsexplained/2021-03-02" TargetMode="External"/><Relationship Id="rId5" Type="http://schemas.openxmlformats.org/officeDocument/2006/relationships/hyperlink" Target="https://www.merriam-webster.com/dictionary/underprivileged" TargetMode="External"/><Relationship Id="rId10" Type="http://schemas.openxmlformats.org/officeDocument/2006/relationships/hyperlink" Target="https://www.ox.ac.uk/news/2023-12-11-rethink-support-families-uk-necessary-says-report" TargetMode="External"/><Relationship Id="rId4" Type="http://schemas.openxmlformats.org/officeDocument/2006/relationships/hyperlink" Target="https://www.ebsco.com/research-starters/social-sciences-and-humanities/primary-research" TargetMode="External"/><Relationship Id="rId9" Type="http://schemas.openxmlformats.org/officeDocument/2006/relationships/hyperlink" Target="https://library.leeds.ac.uk/info/1404/literature-searching/15/systematic-review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7B10B7-62EB-4205-3B80-CFBB1729ECCB}"/>
              </a:ext>
            </a:extLst>
          </p:cNvPr>
          <p:cNvSpPr>
            <a:spLocks noGrp="1"/>
          </p:cNvSpPr>
          <p:nvPr>
            <p:ph type="subTitle" idx="1"/>
          </p:nvPr>
        </p:nvSpPr>
        <p:spPr>
          <a:xfrm>
            <a:off x="519659" y="3137342"/>
            <a:ext cx="9144000" cy="3240972"/>
          </a:xfrm>
        </p:spPr>
        <p:txBody>
          <a:bodyPr>
            <a:normAutofit/>
          </a:bodyPr>
          <a:lstStyle/>
          <a:p>
            <a:pPr algn="l">
              <a:lnSpc>
                <a:spcPct val="150000"/>
              </a:lnSpc>
            </a:pPr>
            <a:r>
              <a:rPr lang="en-GB" sz="1400" b="1" dirty="0">
                <a:latin typeface="Arial" panose="020B0604020202020204" pitchFamily="34" charset="0"/>
                <a:cs typeface="Arial" panose="020B0604020202020204" pitchFamily="34" charset="0"/>
              </a:rPr>
              <a:t>Name: </a:t>
            </a:r>
            <a:r>
              <a:rPr lang="en-GB" sz="1400" dirty="0">
                <a:latin typeface="Arial" panose="020B0604020202020204" pitchFamily="34" charset="0"/>
                <a:cs typeface="Arial" panose="020B0604020202020204" pitchFamily="34" charset="0"/>
              </a:rPr>
              <a:t>Ashlene Barnes</a:t>
            </a:r>
            <a:endParaRPr lang="en-GB" sz="1400" b="1" dirty="0">
              <a:latin typeface="Arial" panose="020B0604020202020204" pitchFamily="34" charset="0"/>
              <a:cs typeface="Arial" panose="020B0604020202020204" pitchFamily="34" charset="0"/>
            </a:endParaRPr>
          </a:p>
          <a:p>
            <a:pPr algn="l">
              <a:lnSpc>
                <a:spcPct val="150000"/>
              </a:lnSpc>
            </a:pPr>
            <a:r>
              <a:rPr lang="en-GB" sz="1400" b="1" dirty="0">
                <a:latin typeface="Arial" panose="020B0604020202020204" pitchFamily="34" charset="0"/>
                <a:cs typeface="Arial" panose="020B0604020202020204" pitchFamily="34" charset="0"/>
              </a:rPr>
              <a:t>Student Number: </a:t>
            </a:r>
            <a:r>
              <a:rPr lang="en-GB" sz="1400" dirty="0">
                <a:latin typeface="Arial" panose="020B0604020202020204" pitchFamily="34" charset="0"/>
                <a:cs typeface="Arial" panose="020B0604020202020204" pitchFamily="34" charset="0"/>
              </a:rPr>
              <a:t>2208278</a:t>
            </a:r>
            <a:endParaRPr lang="en-GB" sz="1400" b="1" dirty="0">
              <a:latin typeface="Arial" panose="020B0604020202020204" pitchFamily="34" charset="0"/>
              <a:cs typeface="Arial" panose="020B0604020202020204" pitchFamily="34" charset="0"/>
            </a:endParaRPr>
          </a:p>
          <a:p>
            <a:pPr algn="l">
              <a:lnSpc>
                <a:spcPct val="150000"/>
              </a:lnSpc>
            </a:pPr>
            <a:r>
              <a:rPr lang="en-GB" sz="1400" b="1" dirty="0">
                <a:latin typeface="Arial" panose="020B0604020202020204" pitchFamily="34" charset="0"/>
                <a:cs typeface="Arial" panose="020B0604020202020204" pitchFamily="34" charset="0"/>
              </a:rPr>
              <a:t>Module: </a:t>
            </a:r>
            <a:r>
              <a:rPr lang="en-GB" sz="1400" dirty="0">
                <a:latin typeface="Arial" panose="020B0604020202020204" pitchFamily="34" charset="0"/>
                <a:cs typeface="Arial" panose="020B0604020202020204" pitchFamily="34" charset="0"/>
              </a:rPr>
              <a:t>Practice Based Research</a:t>
            </a:r>
          </a:p>
          <a:p>
            <a:pPr algn="l">
              <a:lnSpc>
                <a:spcPct val="150000"/>
              </a:lnSpc>
            </a:pPr>
            <a:r>
              <a:rPr lang="en-GB" sz="1400" b="1" dirty="0">
                <a:latin typeface="Arial" panose="020B0604020202020204" pitchFamily="34" charset="0"/>
                <a:cs typeface="Arial" panose="020B0604020202020204" pitchFamily="34" charset="0"/>
              </a:rPr>
              <a:t>Module Code: </a:t>
            </a:r>
            <a:r>
              <a:rPr lang="en-GB" sz="1400" dirty="0">
                <a:latin typeface="Arial" panose="020B0604020202020204" pitchFamily="34" charset="0"/>
                <a:cs typeface="Arial" panose="020B0604020202020204" pitchFamily="34" charset="0"/>
              </a:rPr>
              <a:t>LCHS7008</a:t>
            </a:r>
          </a:p>
          <a:p>
            <a:pPr algn="l">
              <a:lnSpc>
                <a:spcPct val="150000"/>
              </a:lnSpc>
            </a:pPr>
            <a:r>
              <a:rPr lang="en-GB" sz="1400" b="1" dirty="0">
                <a:latin typeface="Arial" panose="020B0604020202020204" pitchFamily="34" charset="0"/>
                <a:cs typeface="Arial" panose="020B0604020202020204" pitchFamily="34" charset="0"/>
              </a:rPr>
              <a:t>Assignment Title: </a:t>
            </a:r>
            <a:r>
              <a:rPr lang="en-GB" sz="1400" dirty="0">
                <a:latin typeface="Arial" panose="020B0604020202020204" pitchFamily="34" charset="0"/>
                <a:cs typeface="Arial" panose="020B0604020202020204" pitchFamily="34" charset="0"/>
              </a:rPr>
              <a:t>Component 1- Individual Presentation</a:t>
            </a:r>
            <a:endParaRPr lang="en-GB" sz="1400" b="1" dirty="0">
              <a:latin typeface="Arial" panose="020B0604020202020204" pitchFamily="34" charset="0"/>
              <a:cs typeface="Arial" panose="020B0604020202020204" pitchFamily="34" charset="0"/>
            </a:endParaRPr>
          </a:p>
          <a:p>
            <a:pPr algn="l">
              <a:lnSpc>
                <a:spcPct val="150000"/>
              </a:lnSpc>
            </a:pPr>
            <a:r>
              <a:rPr lang="en-GB" sz="1400" b="1" dirty="0">
                <a:latin typeface="Arial" panose="020B0604020202020204" pitchFamily="34" charset="0"/>
                <a:cs typeface="Arial" panose="020B0604020202020204" pitchFamily="34" charset="0"/>
              </a:rPr>
              <a:t>Lecturer: </a:t>
            </a:r>
            <a:r>
              <a:rPr lang="en-GB" sz="1400" dirty="0">
                <a:latin typeface="Arial" panose="020B0604020202020204" pitchFamily="34" charset="0"/>
                <a:cs typeface="Arial" panose="020B0604020202020204" pitchFamily="34" charset="0"/>
              </a:rPr>
              <a:t>Zeno Leung</a:t>
            </a:r>
            <a:endParaRPr lang="en-GB" sz="1400" b="1" dirty="0">
              <a:latin typeface="Arial" panose="020B0604020202020204" pitchFamily="34" charset="0"/>
              <a:cs typeface="Arial" panose="020B0604020202020204" pitchFamily="34" charset="0"/>
            </a:endParaRPr>
          </a:p>
          <a:p>
            <a:pPr algn="l">
              <a:lnSpc>
                <a:spcPct val="150000"/>
              </a:lnSpc>
            </a:pPr>
            <a:r>
              <a:rPr lang="en-GB" sz="1400" b="1" dirty="0">
                <a:latin typeface="Arial" panose="020B0604020202020204" pitchFamily="34" charset="0"/>
                <a:cs typeface="Arial" panose="020B0604020202020204" pitchFamily="34" charset="0"/>
              </a:rPr>
              <a:t>Deadline: </a:t>
            </a:r>
            <a:r>
              <a:rPr lang="en-GB" sz="1400" dirty="0">
                <a:latin typeface="Arial" panose="020B0604020202020204" pitchFamily="34" charset="0"/>
                <a:cs typeface="Arial" panose="020B0604020202020204" pitchFamily="34" charset="0"/>
              </a:rPr>
              <a:t>Monday 23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March 2026 @ 2:00pm (+ 1 week)</a:t>
            </a:r>
            <a:endParaRPr lang="en-GB" sz="1400" b="1" dirty="0">
              <a:latin typeface="Arial" panose="020B0604020202020204" pitchFamily="34" charset="0"/>
              <a:cs typeface="Arial" panose="020B0604020202020204" pitchFamily="34" charset="0"/>
            </a:endParaRPr>
          </a:p>
          <a:p>
            <a:pPr algn="l">
              <a:lnSpc>
                <a:spcPct val="150000"/>
              </a:lnSpc>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9722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3F4FD-97A0-2779-A054-1C342D6E0EDD}"/>
              </a:ext>
            </a:extLst>
          </p:cNvPr>
          <p:cNvSpPr>
            <a:spLocks noGrp="1"/>
          </p:cNvSpPr>
          <p:nvPr>
            <p:ph type="title"/>
          </p:nvPr>
        </p:nvSpPr>
        <p:spPr>
          <a:xfrm>
            <a:off x="6600263" y="182240"/>
            <a:ext cx="5002123" cy="2965694"/>
          </a:xfrm>
        </p:spPr>
        <p:txBody>
          <a:bodyPr>
            <a:normAutofit/>
          </a:bodyPr>
          <a:lstStyle/>
          <a:p>
            <a:pPr>
              <a:lnSpc>
                <a:spcPct val="150000"/>
              </a:lnSpc>
            </a:pPr>
            <a:r>
              <a:rPr lang="en-GB" sz="2200" b="1" dirty="0">
                <a:latin typeface="Arial" panose="020B0604020202020204" pitchFamily="34" charset="0"/>
                <a:cs typeface="Arial" panose="020B0604020202020204" pitchFamily="34" charset="0"/>
              </a:rPr>
              <a:t>Family Support In the UK: Examining the Efficacy of Service Provision to Strengthen and Support Underprivileged Families</a:t>
            </a:r>
          </a:p>
        </p:txBody>
      </p:sp>
      <p:pic>
        <p:nvPicPr>
          <p:cNvPr id="5" name="Picture 4" descr="Close-up portrait of young mother and baby wearing sweaters outside near trees">
            <a:extLst>
              <a:ext uri="{FF2B5EF4-FFF2-40B4-BE49-F238E27FC236}">
                <a16:creationId xmlns:a16="http://schemas.microsoft.com/office/drawing/2014/main" id="{3142BD4E-0AC5-0FCF-6CF0-5D69BE0EBA90}"/>
              </a:ext>
            </a:extLst>
          </p:cNvPr>
          <p:cNvPicPr>
            <a:picLocks noChangeAspect="1"/>
          </p:cNvPicPr>
          <p:nvPr/>
        </p:nvPicPr>
        <p:blipFill>
          <a:blip r:embed="rId2">
            <a:extLst>
              <a:ext uri="{28A0092B-C50C-407E-A947-70E740481C1C}">
                <a14:useLocalDpi xmlns:a14="http://schemas.microsoft.com/office/drawing/2010/main" val="0"/>
              </a:ext>
            </a:extLst>
          </a:blip>
          <a:srcRect l="13463" r="26454"/>
          <a:stretch>
            <a:fillRect/>
          </a:stretch>
        </p:blipFill>
        <p:spPr>
          <a:xfrm>
            <a:off x="-4642" y="10"/>
            <a:ext cx="3006061" cy="3339639"/>
          </a:xfrm>
          <a:prstGeom prst="rect">
            <a:avLst/>
          </a:prstGeom>
        </p:spPr>
      </p:pic>
      <p:pic>
        <p:nvPicPr>
          <p:cNvPr id="7" name="Picture 6" descr="Portrait of two happy adults and one child">
            <a:extLst>
              <a:ext uri="{FF2B5EF4-FFF2-40B4-BE49-F238E27FC236}">
                <a16:creationId xmlns:a16="http://schemas.microsoft.com/office/drawing/2014/main" id="{12531F04-59B1-3F3B-1C05-175A97D13F6C}"/>
              </a:ext>
            </a:extLst>
          </p:cNvPr>
          <p:cNvPicPr>
            <a:picLocks noChangeAspect="1"/>
          </p:cNvPicPr>
          <p:nvPr/>
        </p:nvPicPr>
        <p:blipFill>
          <a:blip r:embed="rId3">
            <a:extLst>
              <a:ext uri="{28A0092B-C50C-407E-A947-70E740481C1C}">
                <a14:useLocalDpi xmlns:a14="http://schemas.microsoft.com/office/drawing/2010/main" val="0"/>
              </a:ext>
            </a:extLst>
          </a:blip>
          <a:srcRect l="19358" r="20858"/>
          <a:stretch>
            <a:fillRect/>
          </a:stretch>
        </p:blipFill>
        <p:spPr>
          <a:xfrm>
            <a:off x="3198068" y="10"/>
            <a:ext cx="2991088" cy="3339639"/>
          </a:xfrm>
          <a:prstGeom prst="rect">
            <a:avLst/>
          </a:prstGeom>
        </p:spPr>
      </p:pic>
      <p:pic>
        <p:nvPicPr>
          <p:cNvPr id="9" name="Picture 8" descr="People eating dinner">
            <a:extLst>
              <a:ext uri="{FF2B5EF4-FFF2-40B4-BE49-F238E27FC236}">
                <a16:creationId xmlns:a16="http://schemas.microsoft.com/office/drawing/2014/main" id="{EE1C6BF3-5BB3-567E-179A-3BBD5B1DAA6E}"/>
              </a:ext>
            </a:extLst>
          </p:cNvPr>
          <p:cNvPicPr>
            <a:picLocks noChangeAspect="1"/>
          </p:cNvPicPr>
          <p:nvPr/>
        </p:nvPicPr>
        <p:blipFill>
          <a:blip r:embed="rId4">
            <a:extLst>
              <a:ext uri="{28A0092B-C50C-407E-A947-70E740481C1C}">
                <a14:useLocalDpi xmlns:a14="http://schemas.microsoft.com/office/drawing/2010/main" val="0"/>
              </a:ext>
            </a:extLst>
          </a:blip>
          <a:srcRect r="1" b="21227"/>
          <a:stretch>
            <a:fillRect/>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64E7E813-AAA4-FFB4-7BD7-B921A0BE5938}"/>
              </a:ext>
            </a:extLst>
          </p:cNvPr>
          <p:cNvSpPr>
            <a:spLocks noGrp="1"/>
          </p:cNvSpPr>
          <p:nvPr>
            <p:ph idx="1"/>
          </p:nvPr>
        </p:nvSpPr>
        <p:spPr>
          <a:xfrm>
            <a:off x="6600264" y="4631295"/>
            <a:ext cx="4753534" cy="2044465"/>
          </a:xfrm>
        </p:spPr>
        <p:txBody>
          <a:bodyPr>
            <a:normAutofit/>
          </a:bodyPr>
          <a:lstStyle/>
          <a:p>
            <a:r>
              <a:rPr lang="en-GB" sz="1300" dirty="0">
                <a:latin typeface="Arial" panose="020B0604020202020204" pitchFamily="34" charset="0"/>
                <a:cs typeface="Arial" panose="020B0604020202020204" pitchFamily="34" charset="0"/>
              </a:rPr>
              <a:t>Ashlene Barnes</a:t>
            </a:r>
          </a:p>
          <a:p>
            <a:r>
              <a:rPr lang="en-GB" sz="1300" dirty="0">
                <a:latin typeface="Arial" panose="020B0604020202020204" pitchFamily="34" charset="0"/>
                <a:cs typeface="Arial" panose="020B0604020202020204" pitchFamily="34" charset="0"/>
              </a:rPr>
              <a:t>2208278@student.uwtsd.ac.uk</a:t>
            </a:r>
          </a:p>
          <a:p>
            <a:r>
              <a:rPr lang="en-GB" sz="1300" dirty="0">
                <a:latin typeface="Arial" panose="020B0604020202020204" pitchFamily="34" charset="0"/>
                <a:cs typeface="Arial" panose="020B0604020202020204" pitchFamily="34" charset="0"/>
              </a:rPr>
              <a:t>MSc Public Health &amp; Social Care Practice</a:t>
            </a:r>
          </a:p>
          <a:p>
            <a:r>
              <a:rPr lang="en-GB" sz="1300" dirty="0">
                <a:latin typeface="Arial" panose="020B0604020202020204" pitchFamily="34" charset="0"/>
                <a:cs typeface="Arial" panose="020B0604020202020204" pitchFamily="34" charset="0"/>
              </a:rPr>
              <a:t>UWTSD Birmingham</a:t>
            </a:r>
          </a:p>
          <a:p>
            <a:r>
              <a:rPr lang="en-GB" sz="1300" dirty="0">
                <a:latin typeface="Arial" panose="020B0604020202020204" pitchFamily="34" charset="0"/>
                <a:cs typeface="Arial" panose="020B0604020202020204" pitchFamily="34" charset="0"/>
              </a:rPr>
              <a:t>February 2026</a:t>
            </a:r>
          </a:p>
          <a:p>
            <a:endParaRPr lang="en-GB" sz="2000" dirty="0"/>
          </a:p>
        </p:txBody>
      </p:sp>
    </p:spTree>
    <p:extLst>
      <p:ext uri="{BB962C8B-B14F-4D97-AF65-F5344CB8AC3E}">
        <p14:creationId xmlns:p14="http://schemas.microsoft.com/office/powerpoint/2010/main" val="2332198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73BBE33-B533-4661-8A6A-6BD8D05EB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0FA6DF-F888-00CF-1A32-4D9BAE11313B}"/>
              </a:ext>
            </a:extLst>
          </p:cNvPr>
          <p:cNvSpPr>
            <a:spLocks noGrp="1"/>
          </p:cNvSpPr>
          <p:nvPr>
            <p:ph type="ctrTitle"/>
          </p:nvPr>
        </p:nvSpPr>
        <p:spPr>
          <a:xfrm>
            <a:off x="650092" y="407289"/>
            <a:ext cx="3357159" cy="1016778"/>
          </a:xfrm>
        </p:spPr>
        <p:txBody>
          <a:bodyPr>
            <a:normAutofit/>
          </a:bodyPr>
          <a:lstStyle/>
          <a:p>
            <a:pPr algn="l"/>
            <a:r>
              <a:rPr lang="en-GB" sz="4000" b="1" dirty="0">
                <a:latin typeface="Arial" panose="020B0604020202020204" pitchFamily="34" charset="0"/>
                <a:cs typeface="Arial" panose="020B0604020202020204" pitchFamily="34" charset="0"/>
              </a:rPr>
              <a:t>Contents</a:t>
            </a:r>
          </a:p>
        </p:txBody>
      </p:sp>
      <p:sp>
        <p:nvSpPr>
          <p:cNvPr id="3" name="Subtitle 2">
            <a:extLst>
              <a:ext uri="{FF2B5EF4-FFF2-40B4-BE49-F238E27FC236}">
                <a16:creationId xmlns:a16="http://schemas.microsoft.com/office/drawing/2014/main" id="{4E8CA77F-A26E-82FA-32A4-974DC598BEB4}"/>
              </a:ext>
            </a:extLst>
          </p:cNvPr>
          <p:cNvSpPr>
            <a:spLocks noGrp="1"/>
          </p:cNvSpPr>
          <p:nvPr>
            <p:ph type="subTitle" idx="1"/>
          </p:nvPr>
        </p:nvSpPr>
        <p:spPr>
          <a:xfrm>
            <a:off x="374754" y="2400474"/>
            <a:ext cx="3815525" cy="3728613"/>
          </a:xfrm>
        </p:spPr>
        <p:txBody>
          <a:bodyPr>
            <a:normAutofit/>
          </a:bodyPr>
          <a:lstStyle/>
          <a:p>
            <a:pPr algn="l">
              <a:lnSpc>
                <a:spcPct val="150000"/>
              </a:lnSpc>
              <a:buFont typeface="Wingdings"/>
              <a:buChar char="Ø"/>
            </a:pPr>
            <a:r>
              <a:rPr lang="en-GB" sz="1900" dirty="0">
                <a:latin typeface="Arial" panose="020B0604020202020204" pitchFamily="34" charset="0"/>
                <a:cs typeface="Arial" panose="020B0604020202020204" pitchFamily="34" charset="0"/>
              </a:rPr>
              <a:t>Definitions</a:t>
            </a:r>
          </a:p>
          <a:p>
            <a:pPr algn="l">
              <a:lnSpc>
                <a:spcPct val="150000"/>
              </a:lnSpc>
              <a:buFont typeface="Wingdings"/>
              <a:buChar char="Ø"/>
            </a:pPr>
            <a:r>
              <a:rPr lang="en-GB" sz="1900" dirty="0">
                <a:latin typeface="Arial" panose="020B0604020202020204" pitchFamily="34" charset="0"/>
                <a:cs typeface="Arial" panose="020B0604020202020204" pitchFamily="34" charset="0"/>
              </a:rPr>
              <a:t>Prevalence</a:t>
            </a:r>
          </a:p>
          <a:p>
            <a:pPr algn="l">
              <a:lnSpc>
                <a:spcPct val="150000"/>
              </a:lnSpc>
              <a:buFont typeface="Wingdings"/>
              <a:buChar char="Ø"/>
            </a:pPr>
            <a:r>
              <a:rPr lang="en-GB" sz="1900" dirty="0">
                <a:latin typeface="Arial" panose="020B0604020202020204" pitchFamily="34" charset="0"/>
                <a:cs typeface="Arial" panose="020B0604020202020204" pitchFamily="34" charset="0"/>
              </a:rPr>
              <a:t>Rationale</a:t>
            </a:r>
          </a:p>
          <a:p>
            <a:pPr algn="l">
              <a:lnSpc>
                <a:spcPct val="150000"/>
              </a:lnSpc>
              <a:buFont typeface="Wingdings"/>
              <a:buChar char="Ø"/>
            </a:pPr>
            <a:r>
              <a:rPr lang="en-GB" sz="1900" dirty="0">
                <a:latin typeface="Arial" panose="020B0604020202020204" pitchFamily="34" charset="0"/>
                <a:cs typeface="Arial" panose="020B0604020202020204" pitchFamily="34" charset="0"/>
              </a:rPr>
              <a:t>Research Question &amp; Aims</a:t>
            </a:r>
          </a:p>
          <a:p>
            <a:pPr algn="l">
              <a:lnSpc>
                <a:spcPct val="150000"/>
              </a:lnSpc>
              <a:buFont typeface="Wingdings"/>
              <a:buChar char="Ø"/>
            </a:pPr>
            <a:r>
              <a:rPr lang="en-GB" sz="1900" dirty="0">
                <a:latin typeface="Arial" panose="020B0604020202020204" pitchFamily="34" charset="0"/>
                <a:cs typeface="Arial" panose="020B0604020202020204" pitchFamily="34" charset="0"/>
              </a:rPr>
              <a:t>Research Impact</a:t>
            </a:r>
          </a:p>
          <a:p>
            <a:pPr algn="l">
              <a:lnSpc>
                <a:spcPct val="150000"/>
              </a:lnSpc>
              <a:buFont typeface="Wingdings"/>
              <a:buChar char="Ø"/>
            </a:pPr>
            <a:r>
              <a:rPr lang="en-GB" sz="1900" dirty="0">
                <a:latin typeface="Arial" panose="020B0604020202020204" pitchFamily="34" charset="0"/>
                <a:cs typeface="Arial" panose="020B0604020202020204" pitchFamily="34" charset="0"/>
              </a:rPr>
              <a:t>References</a:t>
            </a:r>
          </a:p>
          <a:p>
            <a:pPr algn="l"/>
            <a:endParaRPr lang="en-GB" sz="1900" dirty="0">
              <a:latin typeface="Arial" panose="020B0604020202020204" pitchFamily="34" charset="0"/>
              <a:cs typeface="Arial" panose="020B0604020202020204" pitchFamily="34" charset="0"/>
            </a:endParaRPr>
          </a:p>
        </p:txBody>
      </p:sp>
      <p:pic>
        <p:nvPicPr>
          <p:cNvPr id="7" name="Picture 6" descr="Teenagers receiving a gift">
            <a:extLst>
              <a:ext uri="{FF2B5EF4-FFF2-40B4-BE49-F238E27FC236}">
                <a16:creationId xmlns:a16="http://schemas.microsoft.com/office/drawing/2014/main" id="{DFAA9001-A178-851B-C630-AE69280445BC}"/>
              </a:ext>
            </a:extLst>
          </p:cNvPr>
          <p:cNvPicPr>
            <a:picLocks noChangeAspect="1"/>
          </p:cNvPicPr>
          <p:nvPr/>
        </p:nvPicPr>
        <p:blipFill>
          <a:blip r:embed="rId2">
            <a:extLst>
              <a:ext uri="{28A0092B-C50C-407E-A947-70E740481C1C}">
                <a14:useLocalDpi xmlns:a14="http://schemas.microsoft.com/office/drawing/2010/main" val="0"/>
              </a:ext>
            </a:extLst>
          </a:blip>
          <a:srcRect l="17767" r="-5" b="-5"/>
          <a:stretch>
            <a:fillRect/>
          </a:stretch>
        </p:blipFill>
        <p:spPr>
          <a:xfrm>
            <a:off x="4657343" y="-2"/>
            <a:ext cx="2745766" cy="2228757"/>
          </a:xfrm>
          <a:prstGeom prst="rect">
            <a:avLst/>
          </a:prstGeom>
        </p:spPr>
      </p:pic>
      <p:pic>
        <p:nvPicPr>
          <p:cNvPr id="13" name="Picture 12" descr="Family together at home">
            <a:extLst>
              <a:ext uri="{FF2B5EF4-FFF2-40B4-BE49-F238E27FC236}">
                <a16:creationId xmlns:a16="http://schemas.microsoft.com/office/drawing/2014/main" id="{6C54DC62-2C03-5AE6-A663-A7B2F7610A87}"/>
              </a:ext>
            </a:extLst>
          </p:cNvPr>
          <p:cNvPicPr>
            <a:picLocks noChangeAspect="1"/>
          </p:cNvPicPr>
          <p:nvPr/>
        </p:nvPicPr>
        <p:blipFill>
          <a:blip r:embed="rId3">
            <a:extLst>
              <a:ext uri="{28A0092B-C50C-407E-A947-70E740481C1C}">
                <a14:useLocalDpi xmlns:a14="http://schemas.microsoft.com/office/drawing/2010/main" val="0"/>
              </a:ext>
            </a:extLst>
          </a:blip>
          <a:srcRect r="11015" b="-4"/>
          <a:stretch>
            <a:fillRect/>
          </a:stretch>
        </p:blipFill>
        <p:spPr>
          <a:xfrm>
            <a:off x="4657343" y="2400474"/>
            <a:ext cx="2742158" cy="2057043"/>
          </a:xfrm>
          <a:prstGeom prst="rect">
            <a:avLst/>
          </a:prstGeom>
        </p:spPr>
      </p:pic>
      <p:pic>
        <p:nvPicPr>
          <p:cNvPr id="11" name="Picture 10" descr="Man and woman with child">
            <a:extLst>
              <a:ext uri="{FF2B5EF4-FFF2-40B4-BE49-F238E27FC236}">
                <a16:creationId xmlns:a16="http://schemas.microsoft.com/office/drawing/2014/main" id="{AF33E01C-10C9-2BF7-51A9-ABDBD165262A}"/>
              </a:ext>
            </a:extLst>
          </p:cNvPr>
          <p:cNvPicPr>
            <a:picLocks noChangeAspect="1"/>
          </p:cNvPicPr>
          <p:nvPr/>
        </p:nvPicPr>
        <p:blipFill>
          <a:blip r:embed="rId4">
            <a:extLst>
              <a:ext uri="{28A0092B-C50C-407E-A947-70E740481C1C}">
                <a14:useLocalDpi xmlns:a14="http://schemas.microsoft.com/office/drawing/2010/main" val="0"/>
              </a:ext>
            </a:extLst>
          </a:blip>
          <a:srcRect r="7720" b="-1"/>
          <a:stretch>
            <a:fillRect/>
          </a:stretch>
        </p:blipFill>
        <p:spPr>
          <a:xfrm>
            <a:off x="7570565" y="10"/>
            <a:ext cx="4614002" cy="3337539"/>
          </a:xfrm>
          <a:prstGeom prst="rect">
            <a:avLst/>
          </a:prstGeom>
        </p:spPr>
      </p:pic>
      <p:pic>
        <p:nvPicPr>
          <p:cNvPr id="5" name="Picture 4" descr="Family with baby">
            <a:extLst>
              <a:ext uri="{FF2B5EF4-FFF2-40B4-BE49-F238E27FC236}">
                <a16:creationId xmlns:a16="http://schemas.microsoft.com/office/drawing/2014/main" id="{2110F1CE-E966-1CE0-0298-7F5E7451637C}"/>
              </a:ext>
            </a:extLst>
          </p:cNvPr>
          <p:cNvPicPr>
            <a:picLocks noChangeAspect="1"/>
          </p:cNvPicPr>
          <p:nvPr/>
        </p:nvPicPr>
        <p:blipFill>
          <a:blip r:embed="rId5">
            <a:extLst>
              <a:ext uri="{28A0092B-C50C-407E-A947-70E740481C1C}">
                <a14:useLocalDpi xmlns:a14="http://schemas.microsoft.com/office/drawing/2010/main" val="0"/>
              </a:ext>
            </a:extLst>
          </a:blip>
          <a:srcRect l="10560" r="7202" b="-5"/>
          <a:stretch>
            <a:fillRect/>
          </a:stretch>
        </p:blipFill>
        <p:spPr>
          <a:xfrm>
            <a:off x="4653627" y="4629236"/>
            <a:ext cx="2745764" cy="2228764"/>
          </a:xfrm>
          <a:prstGeom prst="rect">
            <a:avLst/>
          </a:prstGeom>
        </p:spPr>
      </p:pic>
      <p:pic>
        <p:nvPicPr>
          <p:cNvPr id="9" name="Picture 8" descr="Man carrying small child">
            <a:extLst>
              <a:ext uri="{FF2B5EF4-FFF2-40B4-BE49-F238E27FC236}">
                <a16:creationId xmlns:a16="http://schemas.microsoft.com/office/drawing/2014/main" id="{651398D6-D261-96C6-EF64-950A0C786931}"/>
              </a:ext>
            </a:extLst>
          </p:cNvPr>
          <p:cNvPicPr>
            <a:picLocks noChangeAspect="1"/>
          </p:cNvPicPr>
          <p:nvPr/>
        </p:nvPicPr>
        <p:blipFill>
          <a:blip r:embed="rId6">
            <a:extLst>
              <a:ext uri="{28A0092B-C50C-407E-A947-70E740481C1C}">
                <a14:useLocalDpi xmlns:a14="http://schemas.microsoft.com/office/drawing/2010/main" val="0"/>
              </a:ext>
            </a:extLst>
          </a:blip>
          <a:srcRect l="6640" r="1389" b="-1"/>
          <a:stretch>
            <a:fillRect/>
          </a:stretch>
        </p:blipFill>
        <p:spPr>
          <a:xfrm>
            <a:off x="7570565" y="3509264"/>
            <a:ext cx="4614002" cy="3348735"/>
          </a:xfrm>
          <a:prstGeom prst="rect">
            <a:avLst/>
          </a:prstGeom>
        </p:spPr>
      </p:pic>
    </p:spTree>
    <p:extLst>
      <p:ext uri="{BB962C8B-B14F-4D97-AF65-F5344CB8AC3E}">
        <p14:creationId xmlns:p14="http://schemas.microsoft.com/office/powerpoint/2010/main" val="2432461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22D4DA-10AD-E486-9CAC-50DA519B0C38}"/>
              </a:ext>
            </a:extLst>
          </p:cNvPr>
          <p:cNvSpPr>
            <a:spLocks noGrp="1"/>
          </p:cNvSpPr>
          <p:nvPr>
            <p:ph type="ctrTitle"/>
          </p:nvPr>
        </p:nvSpPr>
        <p:spPr>
          <a:xfrm>
            <a:off x="1371599" y="294538"/>
            <a:ext cx="9895951" cy="1033669"/>
          </a:xfrm>
        </p:spPr>
        <p:txBody>
          <a:bodyPr vert="horz" lIns="91440" tIns="45720" rIns="91440" bIns="45720" rtlCol="0" anchor="ctr">
            <a:normAutofit/>
          </a:bodyPr>
          <a:lstStyle/>
          <a:p>
            <a:pPr algn="l"/>
            <a:r>
              <a:rPr lang="en-US" sz="4000" b="1" kern="1200">
                <a:solidFill>
                  <a:srgbClr val="FFFFFF"/>
                </a:solidFill>
                <a:latin typeface="+mj-lt"/>
                <a:ea typeface="+mj-ea"/>
                <a:cs typeface="+mj-cs"/>
              </a:rPr>
              <a:t>Definitions</a:t>
            </a:r>
            <a:endParaRPr lang="en-US" sz="4000" kern="1200">
              <a:solidFill>
                <a:srgbClr val="FFFFFF"/>
              </a:solidFill>
              <a:latin typeface="+mj-lt"/>
              <a:ea typeface="+mj-ea"/>
              <a:cs typeface="+mj-cs"/>
            </a:endParaRPr>
          </a:p>
        </p:txBody>
      </p:sp>
      <p:sp>
        <p:nvSpPr>
          <p:cNvPr id="3" name="Subtitle 2">
            <a:extLst>
              <a:ext uri="{FF2B5EF4-FFF2-40B4-BE49-F238E27FC236}">
                <a16:creationId xmlns:a16="http://schemas.microsoft.com/office/drawing/2014/main" id="{84CB5824-BD88-724C-97F9-B0974FCC4D2A}"/>
              </a:ext>
            </a:extLst>
          </p:cNvPr>
          <p:cNvSpPr>
            <a:spLocks noGrp="1"/>
          </p:cNvSpPr>
          <p:nvPr>
            <p:ph type="subTitle" idx="1"/>
          </p:nvPr>
        </p:nvSpPr>
        <p:spPr>
          <a:xfrm>
            <a:off x="560621" y="1772049"/>
            <a:ext cx="11056755" cy="4553800"/>
          </a:xfrm>
        </p:spPr>
        <p:txBody>
          <a:bodyPr vert="horz" lIns="91440" tIns="45720" rIns="91440" bIns="45720" rtlCol="0" anchor="ctr">
            <a:normAutofit fontScale="92500"/>
          </a:bodyPr>
          <a:lstStyle/>
          <a:p>
            <a:pPr algn="l">
              <a:lnSpc>
                <a:spcPct val="150000"/>
              </a:lnSpc>
            </a:pPr>
            <a:r>
              <a:rPr lang="en-US" sz="1400" b="1" dirty="0">
                <a:latin typeface="Arial" panose="020B0604020202020204" pitchFamily="34" charset="0"/>
                <a:cs typeface="Arial" panose="020B0604020202020204" pitchFamily="34" charset="0"/>
              </a:rPr>
              <a:t>Primary Research</a:t>
            </a:r>
          </a:p>
          <a:p>
            <a:pPr algn="l">
              <a:lnSpc>
                <a:spcPct val="150000"/>
              </a:lnSpc>
            </a:pPr>
            <a:r>
              <a:rPr lang="en-US" sz="1400" dirty="0">
                <a:latin typeface="Arial" panose="020B0604020202020204" pitchFamily="34" charset="0"/>
                <a:cs typeface="Arial" panose="020B0604020202020204" pitchFamily="34" charset="0"/>
              </a:rPr>
              <a:t>The process of gathering fresh information/data directly from an original source for the purpose of producing and sharing both knowledge  and insights. Primary research requires in-depth analysis and is conducted to address specific issues. Methodologies used in this type of research include experiments, interviews and surveys, which allow researchers to “own” the data that they collect (Mae, 2024; </a:t>
            </a:r>
            <a:r>
              <a:rPr lang="en-US" sz="1400" dirty="0" err="1">
                <a:latin typeface="Arial" panose="020B0604020202020204" pitchFamily="34" charset="0"/>
                <a:cs typeface="Arial" panose="020B0604020202020204" pitchFamily="34" charset="0"/>
              </a:rPr>
              <a:t>Macadal</a:t>
            </a:r>
            <a:r>
              <a:rPr lang="en-US" sz="1400" dirty="0">
                <a:latin typeface="Arial" panose="020B0604020202020204" pitchFamily="34" charset="0"/>
                <a:cs typeface="Arial" panose="020B0604020202020204" pitchFamily="34" charset="0"/>
              </a:rPr>
              <a:t>, 2024).</a:t>
            </a:r>
          </a:p>
          <a:p>
            <a:pPr indent="-228600" algn="l">
              <a:lnSpc>
                <a:spcPct val="150000"/>
              </a:lnSpc>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algn="l">
              <a:lnSpc>
                <a:spcPct val="150000"/>
              </a:lnSpc>
            </a:pPr>
            <a:r>
              <a:rPr lang="en-US" sz="1400" b="1" dirty="0">
                <a:latin typeface="Arial" panose="020B0604020202020204" pitchFamily="34" charset="0"/>
                <a:cs typeface="Arial" panose="020B0604020202020204" pitchFamily="34" charset="0"/>
              </a:rPr>
              <a:t>Systemic Literature Review</a:t>
            </a:r>
          </a:p>
          <a:p>
            <a:pPr algn="l">
              <a:lnSpc>
                <a:spcPct val="150000"/>
              </a:lnSpc>
            </a:pPr>
            <a:r>
              <a:rPr lang="en-US" sz="1400" dirty="0">
                <a:latin typeface="Arial" panose="020B0604020202020204" pitchFamily="34" charset="0"/>
                <a:cs typeface="Arial" panose="020B0604020202020204" pitchFamily="34" charset="0"/>
              </a:rPr>
              <a:t>A type of research that analyses the study of a particular topic to identify what the evidence shows. It aims to find, evaluate, select and </a:t>
            </a:r>
            <a:r>
              <a:rPr lang="en-US" sz="1400" dirty="0" err="1">
                <a:latin typeface="Arial" panose="020B0604020202020204" pitchFamily="34" charset="0"/>
                <a:cs typeface="Arial" panose="020B0604020202020204" pitchFamily="34" charset="0"/>
              </a:rPr>
              <a:t>synthesise</a:t>
            </a:r>
            <a:r>
              <a:rPr lang="en-US" sz="1400" dirty="0">
                <a:latin typeface="Arial" panose="020B0604020202020204" pitchFamily="34" charset="0"/>
                <a:cs typeface="Arial" panose="020B0604020202020204" pitchFamily="34" charset="0"/>
              </a:rPr>
              <a:t> high quality research evidence that is relevant to a research question (University of Leeds, 2026).</a:t>
            </a:r>
          </a:p>
          <a:p>
            <a:pPr indent="-228600" algn="l">
              <a:lnSpc>
                <a:spcPct val="150000"/>
              </a:lnSpc>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algn="l" fontAlgn="base">
              <a:lnSpc>
                <a:spcPct val="150000"/>
              </a:lnSpc>
            </a:pPr>
            <a:r>
              <a:rPr lang="en-US" sz="1400" b="1" dirty="0">
                <a:latin typeface="Arial" panose="020B0604020202020204" pitchFamily="34" charset="0"/>
                <a:cs typeface="Arial" panose="020B0604020202020204" pitchFamily="34" charset="0"/>
              </a:rPr>
              <a:t>Underprivileged</a:t>
            </a:r>
          </a:p>
          <a:p>
            <a:pPr algn="l" fontAlgn="base">
              <a:lnSpc>
                <a:spcPct val="150000"/>
              </a:lnSpc>
            </a:pPr>
            <a:r>
              <a:rPr lang="en-US" sz="1400" b="1" i="1" dirty="0">
                <a:latin typeface="Arial" panose="020B0604020202020204" pitchFamily="34" charset="0"/>
                <a:cs typeface="Arial" panose="020B0604020202020204" pitchFamily="34" charset="0"/>
              </a:rPr>
              <a:t>“</a:t>
            </a:r>
            <a:r>
              <a:rPr lang="en-US" sz="1400" i="1" dirty="0">
                <a:latin typeface="Arial" panose="020B0604020202020204" pitchFamily="34" charset="0"/>
                <a:cs typeface="Arial" panose="020B0604020202020204" pitchFamily="34" charset="0"/>
              </a:rPr>
              <a:t>Being deprived through social/economic condition of the essential rights of all members of a civilized society.” and “of or relating to underprivileged people” </a:t>
            </a:r>
            <a:r>
              <a:rPr lang="en-US" sz="1400" dirty="0">
                <a:latin typeface="Arial" panose="020B0604020202020204" pitchFamily="34" charset="0"/>
                <a:cs typeface="Arial" panose="020B0604020202020204" pitchFamily="34" charset="0"/>
              </a:rPr>
              <a:t>(Merriam Webster Dictionary, 2026).</a:t>
            </a:r>
          </a:p>
          <a:p>
            <a:pPr indent="-228600" algn="l">
              <a:buFont typeface="Arial" panose="020B0604020202020204" pitchFamily="34" charset="0"/>
              <a:buChar char="•"/>
            </a:pPr>
            <a:endParaRPr lang="en-US" sz="1400" b="1" dirty="0"/>
          </a:p>
        </p:txBody>
      </p:sp>
    </p:spTree>
    <p:extLst>
      <p:ext uri="{BB962C8B-B14F-4D97-AF65-F5344CB8AC3E}">
        <p14:creationId xmlns:p14="http://schemas.microsoft.com/office/powerpoint/2010/main" val="1625287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89F09-A673-DBD1-1A67-056AD5705FE0}"/>
              </a:ext>
            </a:extLst>
          </p:cNvPr>
          <p:cNvSpPr>
            <a:spLocks noGrp="1"/>
          </p:cNvSpPr>
          <p:nvPr>
            <p:ph type="title"/>
          </p:nvPr>
        </p:nvSpPr>
        <p:spPr>
          <a:xfrm>
            <a:off x="1371599" y="294538"/>
            <a:ext cx="9895951" cy="1033669"/>
          </a:xfrm>
        </p:spPr>
        <p:txBody>
          <a:bodyPr>
            <a:normAutofit/>
          </a:bodyPr>
          <a:lstStyle/>
          <a:p>
            <a:r>
              <a:rPr lang="en-GB" sz="4000" b="1">
                <a:solidFill>
                  <a:srgbClr val="FFFFFF"/>
                </a:solidFill>
                <a:latin typeface="Arial" panose="020B0604020202020204" pitchFamily="34" charset="0"/>
                <a:cs typeface="Arial" panose="020B0604020202020204" pitchFamily="34" charset="0"/>
              </a:rPr>
              <a:t>Definitions</a:t>
            </a:r>
          </a:p>
        </p:txBody>
      </p:sp>
      <p:sp>
        <p:nvSpPr>
          <p:cNvPr id="3" name="Content Placeholder 2">
            <a:extLst>
              <a:ext uri="{FF2B5EF4-FFF2-40B4-BE49-F238E27FC236}">
                <a16:creationId xmlns:a16="http://schemas.microsoft.com/office/drawing/2014/main" id="{7EC3FAAC-5E3F-54B0-471F-0ADE491E5536}"/>
              </a:ext>
            </a:extLst>
          </p:cNvPr>
          <p:cNvSpPr>
            <a:spLocks noGrp="1"/>
          </p:cNvSpPr>
          <p:nvPr>
            <p:ph idx="1"/>
          </p:nvPr>
        </p:nvSpPr>
        <p:spPr>
          <a:xfrm>
            <a:off x="446376" y="1815387"/>
            <a:ext cx="11299243" cy="4748075"/>
          </a:xfrm>
        </p:spPr>
        <p:txBody>
          <a:bodyPr anchor="ctr">
            <a:normAutofit fontScale="92500" lnSpcReduction="10000"/>
          </a:bodyPr>
          <a:lstStyle/>
          <a:p>
            <a:pPr marL="0" indent="0">
              <a:lnSpc>
                <a:spcPct val="150000"/>
              </a:lnSpc>
              <a:buNone/>
            </a:pPr>
            <a:r>
              <a:rPr lang="en-GB" sz="1400" b="1" dirty="0">
                <a:latin typeface="Arial" panose="020B0604020202020204" pitchFamily="34" charset="0"/>
                <a:cs typeface="Arial" panose="020B0604020202020204" pitchFamily="34" charset="0"/>
              </a:rPr>
              <a:t>Poverty</a:t>
            </a:r>
          </a:p>
          <a:p>
            <a:pPr marL="0" indent="0">
              <a:lnSpc>
                <a:spcPct val="150000"/>
              </a:lnSpc>
              <a:buNone/>
            </a:pPr>
            <a:r>
              <a:rPr lang="en-GB" sz="1400" b="1" dirty="0">
                <a:latin typeface="Arial" panose="020B0604020202020204" pitchFamily="34" charset="0"/>
                <a:cs typeface="Arial" panose="020B0604020202020204" pitchFamily="34" charset="0"/>
              </a:rPr>
              <a:t>T</a:t>
            </a:r>
            <a:r>
              <a:rPr lang="en-GB" sz="1400" dirty="0">
                <a:latin typeface="Arial" panose="020B0604020202020204" pitchFamily="34" charset="0"/>
                <a:cs typeface="Arial" panose="020B0604020202020204" pitchFamily="34" charset="0"/>
              </a:rPr>
              <a:t>he condition of being extremely poor and/or a lack of something or when the quality of something is extremely low (Cambridge, 2026). From a sociological viewpoint, Poverty is often viewed as a complex issue and isn’t just lacking financial resources but is deeply intertwined with cultural norms and understandings involving limitations and access to social participation, education and healthcare (Easy Sociology, 2025).</a:t>
            </a:r>
          </a:p>
          <a:p>
            <a:pPr marL="0" indent="0">
              <a:lnSpc>
                <a:spcPct val="150000"/>
              </a:lnSpc>
              <a:buNone/>
            </a:pPr>
            <a:endParaRPr lang="en-GB" sz="1400" b="1" dirty="0">
              <a:latin typeface="Arial" panose="020B0604020202020204" pitchFamily="34" charset="0"/>
              <a:cs typeface="Arial" panose="020B0604020202020204" pitchFamily="34" charset="0"/>
            </a:endParaRPr>
          </a:p>
          <a:p>
            <a:pPr marL="0" indent="0">
              <a:lnSpc>
                <a:spcPct val="150000"/>
              </a:lnSpc>
              <a:buNone/>
            </a:pPr>
            <a:r>
              <a:rPr lang="en-GB" sz="1400" b="1" dirty="0">
                <a:latin typeface="Arial" panose="020B0604020202020204" pitchFamily="34" charset="0"/>
                <a:cs typeface="Arial" panose="020B0604020202020204" pitchFamily="34" charset="0"/>
              </a:rPr>
              <a:t>Efficacy</a:t>
            </a:r>
          </a:p>
          <a:p>
            <a:pPr marL="0" indent="0">
              <a:lnSpc>
                <a:spcPct val="150000"/>
              </a:lnSpc>
              <a:buNone/>
            </a:pPr>
            <a:r>
              <a:rPr lang="en-GB" sz="1400" dirty="0">
                <a:latin typeface="Arial" panose="020B0604020202020204" pitchFamily="34" charset="0"/>
                <a:cs typeface="Arial" panose="020B0604020202020204" pitchFamily="34" charset="0"/>
              </a:rPr>
              <a:t>The quality of the ability of being successful in producing an intended outcome or result (Collins Dictionary, 2026).</a:t>
            </a:r>
          </a:p>
          <a:p>
            <a:pPr marL="0" indent="0">
              <a:lnSpc>
                <a:spcPct val="150000"/>
              </a:lnSpc>
              <a:buNone/>
            </a:pPr>
            <a:endParaRPr lang="en-GB" sz="1400" b="1" dirty="0">
              <a:latin typeface="Arial" panose="020B0604020202020204" pitchFamily="34" charset="0"/>
              <a:cs typeface="Arial" panose="020B0604020202020204" pitchFamily="34" charset="0"/>
            </a:endParaRPr>
          </a:p>
          <a:p>
            <a:pPr marL="0" indent="0">
              <a:lnSpc>
                <a:spcPct val="150000"/>
              </a:lnSpc>
              <a:buNone/>
            </a:pPr>
            <a:r>
              <a:rPr lang="en-GB" sz="1400" b="1" dirty="0">
                <a:latin typeface="Arial" panose="020B0604020202020204" pitchFamily="34" charset="0"/>
                <a:cs typeface="Arial" panose="020B0604020202020204" pitchFamily="34" charset="0"/>
              </a:rPr>
              <a:t>Family</a:t>
            </a:r>
          </a:p>
          <a:p>
            <a:pPr marL="0" indent="0">
              <a:lnSpc>
                <a:spcPct val="150000"/>
              </a:lnSpc>
              <a:buNone/>
            </a:pPr>
            <a:r>
              <a:rPr lang="en-GB" sz="1400" dirty="0">
                <a:latin typeface="Arial" panose="020B0604020202020204" pitchFamily="34" charset="0"/>
                <a:cs typeface="Arial" panose="020B0604020202020204" pitchFamily="34" charset="0"/>
              </a:rPr>
              <a:t>a social unit that consists of one or more adults married or partners cohabitating with/without children. Family is also a lone parent living with at least 1 dependent or non-dependant child (OFNS, 2021; ).</a:t>
            </a:r>
          </a:p>
          <a:p>
            <a:pPr marL="0" indent="0">
              <a:lnSpc>
                <a:spcPct val="150000"/>
              </a:lnSpc>
              <a:buNone/>
            </a:pPr>
            <a:r>
              <a:rPr lang="en-GB" sz="1400" dirty="0">
                <a:latin typeface="Arial" panose="020B0604020202020204" pitchFamily="34" charset="0"/>
                <a:cs typeface="Arial" panose="020B0604020202020204" pitchFamily="34" charset="0"/>
              </a:rPr>
              <a:t>A "family" is a married, civil partnered or cohabiting couple with or without children, or a lone parent with at least one child, who lives at the same address; children may be dependent or non-dependent (OFNS, 2021; Dictionary.com, 2023).</a:t>
            </a:r>
            <a:endParaRPr lang="en-GB" sz="1400" b="1" dirty="0">
              <a:latin typeface="Arial" panose="020B0604020202020204" pitchFamily="34" charset="0"/>
              <a:cs typeface="Arial" panose="020B0604020202020204" pitchFamily="34" charset="0"/>
            </a:endParaRPr>
          </a:p>
          <a:p>
            <a:pPr marL="0" indent="0">
              <a:buNone/>
            </a:pPr>
            <a:endParaRPr lang="en-GB" sz="13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6492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82C781-6B08-8128-3FA7-01FA19BB368D}"/>
              </a:ext>
            </a:extLst>
          </p:cNvPr>
          <p:cNvSpPr>
            <a:spLocks noGrp="1"/>
          </p:cNvSpPr>
          <p:nvPr>
            <p:ph type="ctrTitle"/>
          </p:nvPr>
        </p:nvSpPr>
        <p:spPr>
          <a:xfrm>
            <a:off x="761803" y="313780"/>
            <a:ext cx="5334197" cy="468229"/>
          </a:xfrm>
        </p:spPr>
        <p:txBody>
          <a:bodyPr vert="horz" lIns="91440" tIns="45720" rIns="91440" bIns="45720" rtlCol="0" anchor="ctr">
            <a:normAutofit fontScale="90000"/>
          </a:bodyPr>
          <a:lstStyle/>
          <a:p>
            <a:pPr algn="l"/>
            <a:r>
              <a:rPr lang="en-US" sz="4000" b="1" dirty="0"/>
              <a:t>Prevalence</a:t>
            </a:r>
            <a:r>
              <a:rPr lang="en-US" sz="4000" dirty="0"/>
              <a:t> </a:t>
            </a:r>
          </a:p>
        </p:txBody>
      </p:sp>
      <p:sp>
        <p:nvSpPr>
          <p:cNvPr id="4" name="Rectangle 1">
            <a:extLst>
              <a:ext uri="{FF2B5EF4-FFF2-40B4-BE49-F238E27FC236}">
                <a16:creationId xmlns:a16="http://schemas.microsoft.com/office/drawing/2014/main" id="{B6EB732E-CEC1-5185-76EA-30CD12D9ED43}"/>
              </a:ext>
            </a:extLst>
          </p:cNvPr>
          <p:cNvSpPr>
            <a:spLocks noGrp="1" noChangeArrowheads="1"/>
          </p:cNvSpPr>
          <p:nvPr>
            <p:ph type="subTitle" idx="1"/>
          </p:nvPr>
        </p:nvSpPr>
        <p:spPr bwMode="auto">
          <a:xfrm>
            <a:off x="94162" y="537008"/>
            <a:ext cx="7131097" cy="577309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57150" algn="l" fontAlgn="base">
              <a:spcBef>
                <a:spcPct val="0"/>
              </a:spcBef>
              <a:spcAft>
                <a:spcPct val="0"/>
              </a:spcAft>
            </a:pPr>
            <a:r>
              <a:rPr lang="en-US" sz="1300" u="sng" dirty="0">
                <a:latin typeface="Arial" panose="020B0604020202020204" pitchFamily="34" charset="0"/>
                <a:cs typeface="Arial" panose="020B0604020202020204" pitchFamily="34" charset="0"/>
              </a:rPr>
              <a:t>UK Family Poverty Statistics (2023-2025):</a:t>
            </a:r>
            <a:endParaRPr kumimoji="0" lang="en-US" altLang="en-US" sz="1300" i="0" u="none" strike="noStrike" cap="none" normalizeH="0" baseline="0" dirty="0">
              <a:ln>
                <a:noFill/>
              </a:ln>
              <a:effectLst/>
              <a:latin typeface="Arial" panose="020B0604020202020204" pitchFamily="34" charset="0"/>
              <a:cs typeface="Arial" panose="020B0604020202020204" pitchFamily="34" charset="0"/>
            </a:endParaRPr>
          </a:p>
          <a:p>
            <a:pPr marL="57150" marR="0" lvl="0" algn="l" fontAlgn="base">
              <a:spcBef>
                <a:spcPct val="0"/>
              </a:spcBef>
              <a:spcAft>
                <a:spcPct val="0"/>
              </a:spcAft>
              <a:buClrTx/>
              <a:buSzTx/>
              <a:tabLst/>
            </a:pPr>
            <a:r>
              <a:rPr lang="en-US" altLang="en-US" sz="1300" dirty="0">
                <a:latin typeface="Arial" panose="020B0604020202020204" pitchFamily="34" charset="0"/>
                <a:cs typeface="Arial" panose="020B0604020202020204" pitchFamily="34" charset="0"/>
              </a:rPr>
              <a:t>T</a:t>
            </a:r>
            <a:r>
              <a:rPr kumimoji="0" lang="en-US" altLang="en-US" sz="1300" i="0" u="none" strike="noStrike" cap="none" normalizeH="0" baseline="0" dirty="0">
                <a:ln>
                  <a:noFill/>
                </a:ln>
                <a:effectLst/>
                <a:latin typeface="Arial" panose="020B0604020202020204" pitchFamily="34" charset="0"/>
                <a:cs typeface="Arial" panose="020B0604020202020204" pitchFamily="34" charset="0"/>
              </a:rPr>
              <a:t>he proportion of children in low-income families has increased across all UK regions except </a:t>
            </a:r>
            <a:r>
              <a:rPr lang="en-US" altLang="en-US" sz="1300" dirty="0">
                <a:latin typeface="Arial" panose="020B0604020202020204" pitchFamily="34" charset="0"/>
                <a:cs typeface="Arial" panose="020B0604020202020204" pitchFamily="34" charset="0"/>
              </a:rPr>
              <a:t>for </a:t>
            </a:r>
            <a:r>
              <a:rPr kumimoji="0" lang="en-US" altLang="en-US" sz="1300" i="0" u="none" strike="noStrike" cap="none" normalizeH="0" baseline="0" dirty="0">
                <a:ln>
                  <a:noFill/>
                </a:ln>
                <a:effectLst/>
                <a:latin typeface="Arial" panose="020B0604020202020204" pitchFamily="34" charset="0"/>
                <a:cs typeface="Arial" panose="020B0604020202020204" pitchFamily="34" charset="0"/>
              </a:rPr>
              <a:t>Scotland where the amount has fallen.</a:t>
            </a:r>
            <a:r>
              <a:rPr lang="en-US" altLang="en-US" sz="1300" dirty="0">
                <a:latin typeface="Arial" panose="020B0604020202020204" pitchFamily="34" charset="0"/>
                <a:cs typeface="Arial" panose="020B0604020202020204" pitchFamily="34" charset="0"/>
              </a:rPr>
              <a:t> </a:t>
            </a:r>
            <a:r>
              <a:rPr kumimoji="0" lang="en-US" altLang="en-US" sz="1300" i="0" u="none" strike="noStrike" cap="none" normalizeH="0" baseline="0" dirty="0">
                <a:ln>
                  <a:noFill/>
                </a:ln>
                <a:effectLst/>
                <a:latin typeface="Arial" panose="020B0604020202020204" pitchFamily="34" charset="0"/>
                <a:cs typeface="Arial" panose="020B0604020202020204" pitchFamily="34" charset="0"/>
              </a:rPr>
              <a:t>Yorkshire and the Humber has the highest percentage of 0–16-year-olds in relative low-income families (30%) with the South-East having the lowest percentage (15%) (GOV.UK, 2024).</a:t>
            </a:r>
          </a:p>
          <a:p>
            <a:pPr marR="0" lvl="0" indent="-228600" algn="l" fontAlgn="base">
              <a:spcBef>
                <a:spcPct val="0"/>
              </a:spcBef>
              <a:spcAft>
                <a:spcPct val="0"/>
              </a:spcAft>
              <a:buClrTx/>
              <a:buSzTx/>
              <a:buFont typeface="Arial" panose="020B0604020202020204" pitchFamily="34" charset="0"/>
              <a:buChar char="•"/>
              <a:tabLst/>
            </a:pPr>
            <a:endParaRPr kumimoji="0" lang="en-US" altLang="en-US" sz="1300" i="0" u="none" strike="noStrike" cap="none" normalizeH="0" baseline="0" dirty="0">
              <a:ln>
                <a:noFill/>
              </a:ln>
              <a:effectLst/>
              <a:latin typeface="Arial" panose="020B0604020202020204" pitchFamily="34" charset="0"/>
              <a:cs typeface="Arial" panose="020B0604020202020204" pitchFamily="34" charset="0"/>
            </a:endParaRPr>
          </a:p>
          <a:p>
            <a:pPr marL="285750" indent="-228600" algn="l" fontAlgn="base">
              <a:spcBef>
                <a:spcPct val="0"/>
              </a:spcBef>
              <a:spcAft>
                <a:spcPct val="0"/>
              </a:spcAft>
              <a:buFont typeface="Arial" panose="020B0604020202020204" pitchFamily="34" charset="0"/>
              <a:buChar char="•"/>
            </a:pPr>
            <a:r>
              <a:rPr lang="en-US" sz="1300" dirty="0">
                <a:latin typeface="Arial" panose="020B0604020202020204" pitchFamily="34" charset="0"/>
                <a:cs typeface="Arial" panose="020B0604020202020204" pitchFamily="34" charset="0"/>
              </a:rPr>
              <a:t>There is widespread disparity in child poverty rates within UK regions- This has widened over time (End Child Poverty, 2024).</a:t>
            </a:r>
            <a:endParaRPr kumimoji="0" lang="en-US" altLang="en-US" sz="1300" i="0" u="none" strike="noStrike" cap="none" normalizeH="0" baseline="0" dirty="0">
              <a:ln>
                <a:noFill/>
              </a:ln>
              <a:effectLst/>
              <a:latin typeface="Arial" panose="020B0604020202020204" pitchFamily="34" charset="0"/>
              <a:cs typeface="Arial" panose="020B0604020202020204" pitchFamily="34" charset="0"/>
            </a:endParaRPr>
          </a:p>
          <a:p>
            <a:pPr marR="0" lvl="0" indent="-228600" algn="l" fontAlgn="base">
              <a:spcBef>
                <a:spcPct val="0"/>
              </a:spcBef>
              <a:spcAft>
                <a:spcPct val="0"/>
              </a:spcAft>
              <a:buClrTx/>
              <a:buSzTx/>
              <a:buFont typeface="Arial" panose="020B0604020202020204" pitchFamily="34" charset="0"/>
              <a:buChar char="•"/>
              <a:tabLst/>
            </a:pPr>
            <a:endParaRPr kumimoji="0" lang="en-US" altLang="en-US" sz="1300" i="0" u="none" strike="noStrike" cap="none" normalizeH="0" baseline="0" dirty="0">
              <a:ln>
                <a:noFill/>
              </a:ln>
              <a:effectLst/>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dirty="0">
                <a:latin typeface="Arial" panose="020B0604020202020204" pitchFamily="34" charset="0"/>
                <a:cs typeface="Arial" panose="020B0604020202020204" pitchFamily="34" charset="0"/>
              </a:rPr>
              <a:t>44% of children and families with at least 3 children experienced living in poverty (UNICEF, 2024; CPAG, 2025).</a:t>
            </a:r>
          </a:p>
          <a:p>
            <a:pPr indent="-228600" algn="l">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dirty="0">
                <a:latin typeface="Arial" panose="020B0604020202020204" pitchFamily="34" charset="0"/>
                <a:cs typeface="Arial" panose="020B0604020202020204" pitchFamily="34" charset="0"/>
              </a:rPr>
              <a:t>28% of families living with a disabled relative are living in poverty (UNICEF, 2024).</a:t>
            </a:r>
          </a:p>
          <a:p>
            <a:pPr indent="-228600" algn="l">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dirty="0">
                <a:latin typeface="Arial" panose="020B0604020202020204" pitchFamily="34" charset="0"/>
                <a:cs typeface="Arial" panose="020B0604020202020204" pitchFamily="34" charset="0"/>
              </a:rPr>
              <a:t>40% of families in social housing and 1.7 million children live in private rented accommodation live in poverty (CPAG, 2025; HCL, 2025).</a:t>
            </a:r>
          </a:p>
          <a:p>
            <a:pPr indent="-228600" algn="l">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dirty="0">
                <a:latin typeface="Arial" panose="020B0604020202020204" pitchFamily="34" charset="0"/>
                <a:cs typeface="Arial" panose="020B0604020202020204" pitchFamily="34" charset="0"/>
              </a:rPr>
              <a:t>62% of children live in a family where no one has been in work (HCL, 2025).</a:t>
            </a:r>
            <a:br>
              <a:rPr kumimoji="0" lang="en-US" altLang="en-US" sz="1300" b="0" i="0" u="none" strike="noStrike" cap="none" normalizeH="0" baseline="0" dirty="0">
                <a:ln>
                  <a:noFill/>
                </a:ln>
                <a:effectLst/>
                <a:latin typeface="Arial" panose="020B0604020202020204" pitchFamily="34" charset="0"/>
                <a:cs typeface="Arial" panose="020B0604020202020204" pitchFamily="34" charset="0"/>
              </a:rPr>
            </a:br>
            <a:endParaRPr kumimoji="0" lang="en-US" altLang="en-US" sz="1300"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8" name="Picture 7" descr="Father cooking breakfast for kids">
            <a:extLst>
              <a:ext uri="{FF2B5EF4-FFF2-40B4-BE49-F238E27FC236}">
                <a16:creationId xmlns:a16="http://schemas.microsoft.com/office/drawing/2014/main" id="{BB50EC9E-B7BD-08FB-2DF3-E8767F0FE071}"/>
              </a:ext>
            </a:extLst>
          </p:cNvPr>
          <p:cNvPicPr>
            <a:picLocks noChangeAspect="1"/>
          </p:cNvPicPr>
          <p:nvPr/>
        </p:nvPicPr>
        <p:blipFill>
          <a:blip r:embed="rId2">
            <a:extLst>
              <a:ext uri="{28A0092B-C50C-407E-A947-70E740481C1C}">
                <a14:useLocalDpi xmlns:a14="http://schemas.microsoft.com/office/drawing/2010/main" val="0"/>
              </a:ext>
            </a:extLst>
          </a:blip>
          <a:srcRect l="23280" r="21195"/>
          <a:stretch>
            <a:fillRect/>
          </a:stretch>
        </p:blipFill>
        <p:spPr>
          <a:xfrm>
            <a:off x="7225259" y="-10886"/>
            <a:ext cx="4966742"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2494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F071E-B068-AFFA-B0FB-D28F9F87F366}"/>
              </a:ext>
            </a:extLst>
          </p:cNvPr>
          <p:cNvSpPr>
            <a:spLocks noGrp="1"/>
          </p:cNvSpPr>
          <p:nvPr>
            <p:ph type="title"/>
          </p:nvPr>
        </p:nvSpPr>
        <p:spPr>
          <a:xfrm>
            <a:off x="761803" y="296046"/>
            <a:ext cx="5334197" cy="643750"/>
          </a:xfrm>
        </p:spPr>
        <p:txBody>
          <a:bodyPr anchor="ctr">
            <a:normAutofit/>
          </a:bodyPr>
          <a:lstStyle/>
          <a:p>
            <a:r>
              <a:rPr lang="en-GB" sz="3600" b="1" dirty="0">
                <a:latin typeface="Arial" panose="020B0604020202020204" pitchFamily="34" charset="0"/>
                <a:cs typeface="Arial" panose="020B0604020202020204" pitchFamily="34" charset="0"/>
              </a:rPr>
              <a:t>Prevalence</a:t>
            </a:r>
          </a:p>
        </p:txBody>
      </p:sp>
      <p:sp>
        <p:nvSpPr>
          <p:cNvPr id="3" name="Content Placeholder 2">
            <a:extLst>
              <a:ext uri="{FF2B5EF4-FFF2-40B4-BE49-F238E27FC236}">
                <a16:creationId xmlns:a16="http://schemas.microsoft.com/office/drawing/2014/main" id="{F083919E-2C5B-7C4D-F684-4BE2985FBCCF}"/>
              </a:ext>
            </a:extLst>
          </p:cNvPr>
          <p:cNvSpPr>
            <a:spLocks noGrp="1"/>
          </p:cNvSpPr>
          <p:nvPr>
            <p:ph idx="1"/>
          </p:nvPr>
        </p:nvSpPr>
        <p:spPr>
          <a:xfrm>
            <a:off x="119922" y="950682"/>
            <a:ext cx="6737874" cy="5289397"/>
          </a:xfrm>
        </p:spPr>
        <p:txBody>
          <a:bodyPr anchor="ctr">
            <a:normAutofit/>
          </a:bodyPr>
          <a:lstStyle/>
          <a:p>
            <a:pPr marL="0" indent="0">
              <a:buNone/>
            </a:pPr>
            <a:r>
              <a:rPr lang="en-GB" sz="1300" b="1" u="sng" dirty="0">
                <a:latin typeface="Arial" panose="020B0604020202020204" pitchFamily="34" charset="0"/>
                <a:cs typeface="Arial" panose="020B0604020202020204" pitchFamily="34" charset="0"/>
              </a:rPr>
              <a:t>UK Family Poverty Statistics (2023-2025):</a:t>
            </a:r>
          </a:p>
          <a:p>
            <a:r>
              <a:rPr lang="en-GB" sz="1300" dirty="0">
                <a:latin typeface="Arial" panose="020B0604020202020204" pitchFamily="34" charset="0"/>
                <a:cs typeface="Arial" panose="020B0604020202020204" pitchFamily="34" charset="0"/>
              </a:rPr>
              <a:t>31% of children are living in poverty whilst 3.1 million children in the UK have fallen into deep poverty in comparison to 2.9 million children from the year prior are living in deep poverty (UNICEF, 2024; CPAG, 2025).</a:t>
            </a:r>
          </a:p>
          <a:p>
            <a:pPr marL="0" indent="0">
              <a:buNone/>
            </a:pP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In the same year up to April (2024) 4.5 million children were in poverty -  100,000 more from the previous year (UNICEF, 2024; CPAG, 2025).</a:t>
            </a:r>
          </a:p>
          <a:p>
            <a:pPr marL="0" indent="0">
              <a:buNone/>
            </a:pP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24% of children living in white families, 49% of children in British Asian and Asian families and 49% of Black/ African/ Caribbean and Black British Families live in poverty (CPAG, 2025).</a:t>
            </a:r>
          </a:p>
          <a:p>
            <a:pPr marL="0" indent="0">
              <a:buNone/>
            </a:pP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49% of children in Asian and British Asian families are in poverty, 49% of children in Black/ African/ Caribbean and Black British families, and 24% of children in white families (CPAG, 2025).</a:t>
            </a:r>
          </a:p>
          <a:p>
            <a:pPr marL="0" indent="0">
              <a:buNone/>
            </a:pP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Between December 2024- February 2025 almost 740,000 emergency food parcels were distributed to families (Trussell Trust, 2025)</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pic>
        <p:nvPicPr>
          <p:cNvPr id="5" name="Picture 4" descr="Children playing with parents">
            <a:extLst>
              <a:ext uri="{FF2B5EF4-FFF2-40B4-BE49-F238E27FC236}">
                <a16:creationId xmlns:a16="http://schemas.microsoft.com/office/drawing/2014/main" id="{64FB5817-0470-7200-8CF0-891A454EA961}"/>
              </a:ext>
            </a:extLst>
          </p:cNvPr>
          <p:cNvPicPr>
            <a:picLocks noChangeAspect="1"/>
          </p:cNvPicPr>
          <p:nvPr/>
        </p:nvPicPr>
        <p:blipFill>
          <a:blip r:embed="rId3">
            <a:extLst>
              <a:ext uri="{28A0092B-C50C-407E-A947-70E740481C1C}">
                <a14:useLocalDpi xmlns:a14="http://schemas.microsoft.com/office/drawing/2010/main" val="0"/>
              </a:ext>
            </a:extLst>
          </a:blip>
          <a:srcRect l="27025" r="2113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84190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780E33-8BD3-CD1D-49F9-A90E83385A49}"/>
              </a:ext>
            </a:extLst>
          </p:cNvPr>
          <p:cNvSpPr>
            <a:spLocks noGrp="1"/>
          </p:cNvSpPr>
          <p:nvPr>
            <p:ph type="ctrTitle"/>
          </p:nvPr>
        </p:nvSpPr>
        <p:spPr>
          <a:xfrm>
            <a:off x="1371599" y="294538"/>
            <a:ext cx="9895951" cy="1033669"/>
          </a:xfrm>
        </p:spPr>
        <p:txBody>
          <a:bodyPr vert="horz" lIns="91440" tIns="45720" rIns="91440" bIns="45720" rtlCol="0" anchor="ctr">
            <a:normAutofit/>
          </a:bodyPr>
          <a:lstStyle/>
          <a:p>
            <a:pPr algn="l"/>
            <a:r>
              <a:rPr lang="en-US" sz="4000" b="1" kern="1200" dirty="0">
                <a:solidFill>
                  <a:srgbClr val="FFFFFF"/>
                </a:solidFill>
                <a:latin typeface="+mj-lt"/>
                <a:ea typeface="+mj-ea"/>
                <a:cs typeface="+mj-cs"/>
              </a:rPr>
              <a:t>Rationale</a:t>
            </a:r>
          </a:p>
        </p:txBody>
      </p:sp>
      <p:sp>
        <p:nvSpPr>
          <p:cNvPr id="3" name="Subtitle 2">
            <a:extLst>
              <a:ext uri="{FF2B5EF4-FFF2-40B4-BE49-F238E27FC236}">
                <a16:creationId xmlns:a16="http://schemas.microsoft.com/office/drawing/2014/main" id="{78C536CF-B46F-580E-3C20-9D509D420F9C}"/>
              </a:ext>
            </a:extLst>
          </p:cNvPr>
          <p:cNvSpPr>
            <a:spLocks noGrp="1"/>
          </p:cNvSpPr>
          <p:nvPr>
            <p:ph type="subTitle" idx="1"/>
          </p:nvPr>
        </p:nvSpPr>
        <p:spPr>
          <a:xfrm>
            <a:off x="569450" y="1622745"/>
            <a:ext cx="11053095" cy="4217515"/>
          </a:xfrm>
        </p:spPr>
        <p:txBody>
          <a:bodyPr vert="horz" lIns="91440" tIns="45720" rIns="91440" bIns="45720" rtlCol="0" anchor="ctr">
            <a:normAutofit/>
          </a:bodyPr>
          <a:lstStyle/>
          <a:p>
            <a:pPr marL="285750" indent="-228600" algn="l">
              <a:lnSpc>
                <a:spcPct val="150000"/>
              </a:lnSpc>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prevalence of the socio-economic deprivation that </a:t>
            </a:r>
            <a:r>
              <a:rPr lang="en-US" sz="1400" dirty="0" err="1">
                <a:latin typeface="Arial" panose="020B0604020202020204" pitchFamily="34" charset="0"/>
                <a:cs typeface="Arial" panose="020B0604020202020204" pitchFamily="34" charset="0"/>
              </a:rPr>
              <a:t>destabilises</a:t>
            </a:r>
            <a:r>
              <a:rPr lang="en-US" sz="1400" dirty="0">
                <a:latin typeface="Arial" panose="020B0604020202020204" pitchFamily="34" charset="0"/>
                <a:cs typeface="Arial" panose="020B0604020202020204" pitchFamily="34" charset="0"/>
              </a:rPr>
              <a:t> the development and well-being of children and families living in the UK, especially those living in inner-city area</a:t>
            </a:r>
          </a:p>
          <a:p>
            <a:pPr marL="57150" algn="l">
              <a:lnSpc>
                <a:spcPct val="150000"/>
              </a:lnSpc>
            </a:pPr>
            <a:endParaRPr lang="en-US" sz="1400" dirty="0">
              <a:latin typeface="Arial" panose="020B0604020202020204" pitchFamily="34" charset="0"/>
              <a:cs typeface="Arial" panose="020B0604020202020204" pitchFamily="34" charset="0"/>
            </a:endParaRPr>
          </a:p>
          <a:p>
            <a:pPr marL="28575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The alarming statistics emphasizing the urgent need to examine and improve the efficacy of family support services within the UK’s health and social care sector.</a:t>
            </a:r>
          </a:p>
          <a:p>
            <a:pPr marL="57150" algn="l">
              <a:lnSpc>
                <a:spcPct val="150000"/>
              </a:lnSpc>
            </a:pPr>
            <a:endParaRPr lang="en-US" sz="1400" dirty="0">
              <a:latin typeface="Arial" panose="020B0604020202020204" pitchFamily="34" charset="0"/>
              <a:cs typeface="Arial" panose="020B0604020202020204" pitchFamily="34" charset="0"/>
            </a:endParaRPr>
          </a:p>
          <a:p>
            <a:pPr marL="285750"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It is crucial for those supporting children and families in the health and social care sector to understand the effectiveness of existing frameworks and policies and how they have been used, and how they can be used and developed to further support underprivileged children and families in the UK.</a:t>
            </a:r>
          </a:p>
          <a:p>
            <a:pPr marL="57150" algn="l">
              <a:lnSpc>
                <a:spcPct val="150000"/>
              </a:lnSpc>
            </a:pPr>
            <a:endParaRPr lang="en-US" sz="14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endParaRPr lang="en-US" sz="1400" dirty="0"/>
          </a:p>
        </p:txBody>
      </p:sp>
    </p:spTree>
    <p:extLst>
      <p:ext uri="{BB962C8B-B14F-4D97-AF65-F5344CB8AC3E}">
        <p14:creationId xmlns:p14="http://schemas.microsoft.com/office/powerpoint/2010/main" val="1587952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ush leaves background">
            <a:extLst>
              <a:ext uri="{FF2B5EF4-FFF2-40B4-BE49-F238E27FC236}">
                <a16:creationId xmlns:a16="http://schemas.microsoft.com/office/drawing/2014/main" id="{32C4A735-9EEA-11E4-6804-15C8A3E7C193}"/>
              </a:ext>
            </a:extLst>
          </p:cNvPr>
          <p:cNvPicPr>
            <a:picLocks noChangeAspect="1"/>
          </p:cNvPicPr>
          <p:nvPr/>
        </p:nvPicPr>
        <p:blipFill>
          <a:blip r:embed="rId2">
            <a:extLst>
              <a:ext uri="{28A0092B-C50C-407E-A947-70E740481C1C}">
                <a14:useLocalDpi xmlns:a14="http://schemas.microsoft.com/office/drawing/2010/main" val="0"/>
              </a:ext>
            </a:extLst>
          </a:blip>
          <a:srcRect l="19406" r="226" b="-1"/>
          <a:stretch>
            <a:fillRect/>
          </a:stretch>
        </p:blipFill>
        <p:spPr>
          <a:xfrm>
            <a:off x="20" y="10"/>
            <a:ext cx="5329236" cy="4393113"/>
          </a:xfrm>
          <a:custGeom>
            <a:avLst/>
            <a:gdLst/>
            <a:ahLst/>
            <a:cxnLst/>
            <a:rect l="l" t="t" r="r" b="b"/>
            <a:pathLst>
              <a:path w="6204404" h="5114544">
                <a:moveTo>
                  <a:pt x="5659431" y="0"/>
                </a:moveTo>
                <a:lnTo>
                  <a:pt x="6157098" y="0"/>
                </a:lnTo>
                <a:lnTo>
                  <a:pt x="6181355" y="190991"/>
                </a:lnTo>
                <a:cubicBezTo>
                  <a:pt x="6196596" y="341154"/>
                  <a:pt x="6204404" y="493515"/>
                  <a:pt x="6204404" y="647700"/>
                </a:cubicBezTo>
                <a:cubicBezTo>
                  <a:pt x="6204404" y="3114670"/>
                  <a:pt x="4205578" y="5114544"/>
                  <a:pt x="1739900" y="5114544"/>
                </a:cubicBezTo>
                <a:cubicBezTo>
                  <a:pt x="1123481" y="5114544"/>
                  <a:pt x="536240" y="4989552"/>
                  <a:pt x="2114" y="4763518"/>
                </a:cubicBezTo>
                <a:lnTo>
                  <a:pt x="0" y="4762561"/>
                </a:lnTo>
                <a:lnTo>
                  <a:pt x="0" y="4226363"/>
                </a:lnTo>
                <a:lnTo>
                  <a:pt x="15791" y="4234455"/>
                </a:lnTo>
                <a:cubicBezTo>
                  <a:pt x="537360" y="4485921"/>
                  <a:pt x="1122182" y="4626842"/>
                  <a:pt x="1739899" y="4626842"/>
                </a:cubicBezTo>
                <a:cubicBezTo>
                  <a:pt x="3936226" y="4626842"/>
                  <a:pt x="5716700" y="2845319"/>
                  <a:pt x="5716700" y="647700"/>
                </a:cubicBezTo>
                <a:cubicBezTo>
                  <a:pt x="5716700" y="510349"/>
                  <a:pt x="5709745" y="374623"/>
                  <a:pt x="5696169" y="240856"/>
                </a:cubicBezTo>
                <a:close/>
              </a:path>
            </a:pathLst>
          </a:custGeom>
        </p:spPr>
      </p:pic>
      <p:sp>
        <p:nvSpPr>
          <p:cNvPr id="2" name="Title 1">
            <a:extLst>
              <a:ext uri="{FF2B5EF4-FFF2-40B4-BE49-F238E27FC236}">
                <a16:creationId xmlns:a16="http://schemas.microsoft.com/office/drawing/2014/main" id="{592682CC-298F-186A-CC2F-71945E15947E}"/>
              </a:ext>
            </a:extLst>
          </p:cNvPr>
          <p:cNvSpPr>
            <a:spLocks noGrp="1"/>
          </p:cNvSpPr>
          <p:nvPr>
            <p:ph type="ctrTitle"/>
          </p:nvPr>
        </p:nvSpPr>
        <p:spPr>
          <a:xfrm>
            <a:off x="481014" y="327026"/>
            <a:ext cx="4164011" cy="2611437"/>
          </a:xfrm>
        </p:spPr>
        <p:txBody>
          <a:bodyPr vert="horz" lIns="91440" tIns="45720" rIns="91440" bIns="45720" rtlCol="0" anchor="ctr">
            <a:normAutofit/>
          </a:bodyPr>
          <a:lstStyle/>
          <a:p>
            <a:pPr algn="l"/>
            <a:r>
              <a:rPr lang="en-US" sz="3600" b="1"/>
              <a:t>Research Question and Aim</a:t>
            </a:r>
          </a:p>
        </p:txBody>
      </p:sp>
      <p:sp>
        <p:nvSpPr>
          <p:cNvPr id="3" name="Subtitle 2">
            <a:extLst>
              <a:ext uri="{FF2B5EF4-FFF2-40B4-BE49-F238E27FC236}">
                <a16:creationId xmlns:a16="http://schemas.microsoft.com/office/drawing/2014/main" id="{FF9ECD3A-DB30-BA41-CC6C-7A6F8029BD9F}"/>
              </a:ext>
            </a:extLst>
          </p:cNvPr>
          <p:cNvSpPr>
            <a:spLocks noGrp="1"/>
          </p:cNvSpPr>
          <p:nvPr>
            <p:ph type="subTitle" idx="1"/>
          </p:nvPr>
        </p:nvSpPr>
        <p:spPr>
          <a:xfrm>
            <a:off x="5126020" y="1400175"/>
            <a:ext cx="6821142" cy="4925674"/>
          </a:xfrm>
        </p:spPr>
        <p:txBody>
          <a:bodyPr vert="horz" lIns="91440" tIns="45720" rIns="91440" bIns="45720" rtlCol="0">
            <a:normAutofit/>
          </a:bodyPr>
          <a:lstStyle/>
          <a:p>
            <a:pPr algn="l">
              <a:lnSpc>
                <a:spcPct val="150000"/>
              </a:lnSpc>
            </a:pPr>
            <a:r>
              <a:rPr lang="en-US" sz="1400" b="1" dirty="0">
                <a:latin typeface="Arial" panose="020B0604020202020204" pitchFamily="34" charset="0"/>
                <a:cs typeface="Arial" panose="020B0604020202020204" pitchFamily="34" charset="0"/>
              </a:rPr>
              <a:t>Research Question</a:t>
            </a:r>
          </a:p>
          <a:p>
            <a:pPr algn="l">
              <a:lnSpc>
                <a:spcPct val="150000"/>
              </a:lnSpc>
            </a:pPr>
            <a:r>
              <a:rPr lang="en-US" sz="1400" dirty="0">
                <a:latin typeface="Arial" panose="020B0604020202020204" pitchFamily="34" charset="0"/>
                <a:cs typeface="Arial" panose="020B0604020202020204" pitchFamily="34" charset="0"/>
              </a:rPr>
              <a:t>How effective are current family support services in addressing the socio-economic and emotional needs of underprivileged families in the UK, and what are the key factors influencing their efficacy?</a:t>
            </a:r>
          </a:p>
          <a:p>
            <a:pPr algn="l">
              <a:lnSpc>
                <a:spcPct val="150000"/>
              </a:lnSpc>
            </a:pPr>
            <a:endParaRPr lang="en-US" sz="1400" dirty="0">
              <a:latin typeface="Arial" panose="020B0604020202020204" pitchFamily="34" charset="0"/>
              <a:cs typeface="Arial" panose="020B0604020202020204" pitchFamily="34" charset="0"/>
            </a:endParaRPr>
          </a:p>
          <a:p>
            <a:pPr algn="l">
              <a:lnSpc>
                <a:spcPct val="150000"/>
              </a:lnSpc>
            </a:pPr>
            <a:r>
              <a:rPr lang="en-US" sz="1400" b="1" dirty="0">
                <a:latin typeface="Arial" panose="020B0604020202020204" pitchFamily="34" charset="0"/>
                <a:cs typeface="Arial" panose="020B0604020202020204" pitchFamily="34" charset="0"/>
              </a:rPr>
              <a:t>This research aims to:</a:t>
            </a:r>
          </a:p>
          <a:p>
            <a:pPr indent="-22860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Critically evaluate the effectiveness of family support services in the UK in strengthening and supporting underprivileged families, with emphasis on identifying service gaps and fostering evidence-based improvements. </a:t>
            </a:r>
          </a:p>
          <a:p>
            <a:pPr algn="l">
              <a:lnSpc>
                <a:spcPct val="150000"/>
              </a:lnSpc>
            </a:pPr>
            <a:endParaRPr lang="en-US" sz="1400" dirty="0">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US" sz="1400" dirty="0">
                <a:latin typeface="Arial" panose="020B0604020202020204" pitchFamily="34" charset="0"/>
                <a:cs typeface="Arial" panose="020B0604020202020204" pitchFamily="34" charset="0"/>
              </a:rPr>
              <a:t>Provide evidence-based insights that can inform the development of targeted interventions for children and families living in the UK (Birmingham/Sandwell).</a:t>
            </a:r>
          </a:p>
          <a:p>
            <a:pPr indent="-228600" algn="l">
              <a:buFont typeface="Arial" panose="020B0604020202020204" pitchFamily="34" charset="0"/>
              <a:buChar char="•"/>
            </a:pPr>
            <a:endParaRPr lang="en-US" sz="1800" dirty="0"/>
          </a:p>
        </p:txBody>
      </p:sp>
    </p:spTree>
    <p:extLst>
      <p:ext uri="{BB962C8B-B14F-4D97-AF65-F5344CB8AC3E}">
        <p14:creationId xmlns:p14="http://schemas.microsoft.com/office/powerpoint/2010/main" val="161146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043C-B02D-0C26-4631-DDC9A9801B1F}"/>
              </a:ext>
            </a:extLst>
          </p:cNvPr>
          <p:cNvSpPr>
            <a:spLocks noGrp="1"/>
          </p:cNvSpPr>
          <p:nvPr>
            <p:ph type="ctrTitle"/>
          </p:nvPr>
        </p:nvSpPr>
        <p:spPr>
          <a:xfrm>
            <a:off x="4480286" y="126804"/>
            <a:ext cx="3959175" cy="791356"/>
          </a:xfrm>
        </p:spPr>
        <p:txBody>
          <a:bodyPr vert="horz" lIns="91440" tIns="45720" rIns="91440" bIns="45720" rtlCol="0" anchor="ctr">
            <a:normAutofit fontScale="90000"/>
          </a:bodyPr>
          <a:lstStyle/>
          <a:p>
            <a:pPr algn="l"/>
            <a:r>
              <a:rPr lang="en-US" sz="3600" b="1" dirty="0"/>
              <a:t>Research Objectives</a:t>
            </a:r>
          </a:p>
        </p:txBody>
      </p:sp>
      <p:pic>
        <p:nvPicPr>
          <p:cNvPr id="7" name="Picture 6" descr="Lush leaves background">
            <a:extLst>
              <a:ext uri="{FF2B5EF4-FFF2-40B4-BE49-F238E27FC236}">
                <a16:creationId xmlns:a16="http://schemas.microsoft.com/office/drawing/2014/main" id="{E3897CAF-5B53-A097-C983-2109D3B1957C}"/>
              </a:ext>
            </a:extLst>
          </p:cNvPr>
          <p:cNvPicPr>
            <a:picLocks noChangeAspect="1"/>
          </p:cNvPicPr>
          <p:nvPr/>
        </p:nvPicPr>
        <p:blipFill>
          <a:blip r:embed="rId3">
            <a:extLst>
              <a:ext uri="{28A0092B-C50C-407E-A947-70E740481C1C}">
                <a14:useLocalDpi xmlns:a14="http://schemas.microsoft.com/office/drawing/2010/main" val="0"/>
              </a:ext>
            </a:extLst>
          </a:blip>
          <a:srcRect l="39571" r="20391" b="-1"/>
          <a:stretch>
            <a:fillRect/>
          </a:stretch>
        </p:blipFill>
        <p:spPr>
          <a:xfrm>
            <a:off x="20" y="-1"/>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Subtitle 2">
            <a:extLst>
              <a:ext uri="{FF2B5EF4-FFF2-40B4-BE49-F238E27FC236}">
                <a16:creationId xmlns:a16="http://schemas.microsoft.com/office/drawing/2014/main" id="{EC374BC0-E406-5307-697D-5063BA2DA996}"/>
              </a:ext>
            </a:extLst>
          </p:cNvPr>
          <p:cNvSpPr>
            <a:spLocks noGrp="1"/>
          </p:cNvSpPr>
          <p:nvPr>
            <p:ph type="subTitle" idx="1"/>
          </p:nvPr>
        </p:nvSpPr>
        <p:spPr>
          <a:xfrm>
            <a:off x="4338372" y="522481"/>
            <a:ext cx="7420132" cy="5811447"/>
          </a:xfrm>
        </p:spPr>
        <p:txBody>
          <a:bodyPr vert="horz" lIns="91440" tIns="45720" rIns="91440" bIns="45720" rtlCol="0" anchor="ctr">
            <a:normAutofit/>
          </a:bodyPr>
          <a:lstStyle/>
          <a:p>
            <a:pPr marL="171450" algn="l">
              <a:lnSpc>
                <a:spcPct val="150000"/>
              </a:lnSpc>
            </a:pPr>
            <a:r>
              <a:rPr lang="en-US" sz="1400" b="1" dirty="0">
                <a:latin typeface="Arial" panose="020B0604020202020204" pitchFamily="34" charset="0"/>
                <a:cs typeface="Arial" panose="020B0604020202020204" pitchFamily="34" charset="0"/>
              </a:rPr>
              <a:t>1.</a:t>
            </a:r>
            <a:r>
              <a:rPr lang="en-US" sz="1400" dirty="0">
                <a:latin typeface="Arial" panose="020B0604020202020204" pitchFamily="34" charset="0"/>
                <a:cs typeface="Arial" panose="020B0604020202020204" pitchFamily="34" charset="0"/>
              </a:rPr>
              <a:t> To review existing literature on the types of outcomes of family support services available in the UK (Birmingham and Sandwell).</a:t>
            </a:r>
          </a:p>
          <a:p>
            <a:pPr marL="171450" algn="l">
              <a:lnSpc>
                <a:spcPct val="150000"/>
              </a:lnSpc>
            </a:pPr>
            <a:endParaRPr lang="en-US" sz="1400" dirty="0">
              <a:latin typeface="Arial" panose="020B0604020202020204" pitchFamily="34" charset="0"/>
              <a:cs typeface="Arial" panose="020B0604020202020204" pitchFamily="34" charset="0"/>
            </a:endParaRPr>
          </a:p>
          <a:p>
            <a:pPr marL="114300" algn="l">
              <a:lnSpc>
                <a:spcPct val="150000"/>
              </a:lnSpc>
            </a:pPr>
            <a:r>
              <a:rPr lang="en-US" sz="1400" b="1" dirty="0">
                <a:latin typeface="Arial" panose="020B0604020202020204" pitchFamily="34" charset="0"/>
                <a:cs typeface="Arial" panose="020B0604020202020204" pitchFamily="34" charset="0"/>
              </a:rPr>
              <a:t>2.</a:t>
            </a:r>
            <a:r>
              <a:rPr lang="en-US" sz="1400" dirty="0">
                <a:latin typeface="Arial" panose="020B0604020202020204" pitchFamily="34" charset="0"/>
                <a:cs typeface="Arial" panose="020B0604020202020204" pitchFamily="34" charset="0"/>
              </a:rPr>
              <a:t> To analyse primary research data among socio-economically disadvantaged families in Birmingham and Sandwell.</a:t>
            </a:r>
          </a:p>
          <a:p>
            <a:pPr marL="114300" algn="l">
              <a:lnSpc>
                <a:spcPct val="150000"/>
              </a:lnSpc>
            </a:pPr>
            <a:endParaRPr lang="en-US" sz="1400" dirty="0">
              <a:latin typeface="Arial" panose="020B0604020202020204" pitchFamily="34" charset="0"/>
              <a:cs typeface="Arial" panose="020B0604020202020204" pitchFamily="34" charset="0"/>
            </a:endParaRPr>
          </a:p>
          <a:p>
            <a:pPr marL="114300" algn="l">
              <a:lnSpc>
                <a:spcPct val="150000"/>
              </a:lnSpc>
            </a:pPr>
            <a:r>
              <a:rPr lang="en-US" sz="1400" b="1" dirty="0">
                <a:latin typeface="Arial" panose="020B0604020202020204" pitchFamily="34" charset="0"/>
                <a:cs typeface="Arial" panose="020B0604020202020204" pitchFamily="34" charset="0"/>
              </a:rPr>
              <a:t>3. </a:t>
            </a:r>
            <a:r>
              <a:rPr lang="en-US" sz="1400" dirty="0">
                <a:latin typeface="Arial" panose="020B0604020202020204" pitchFamily="34" charset="0"/>
                <a:cs typeface="Arial" panose="020B0604020202020204" pitchFamily="34" charset="0"/>
              </a:rPr>
              <a:t>To identify barriers and facilitators influencing access to and engagement with family support services.</a:t>
            </a:r>
          </a:p>
          <a:p>
            <a:pPr marL="114300" algn="l">
              <a:lnSpc>
                <a:spcPct val="150000"/>
              </a:lnSpc>
            </a:pPr>
            <a:endParaRPr lang="en-US" sz="1400" dirty="0">
              <a:latin typeface="Arial" panose="020B0604020202020204" pitchFamily="34" charset="0"/>
              <a:cs typeface="Arial" panose="020B0604020202020204" pitchFamily="34" charset="0"/>
            </a:endParaRPr>
          </a:p>
          <a:p>
            <a:pPr marL="57150" algn="l">
              <a:lnSpc>
                <a:spcPct val="150000"/>
              </a:lnSpc>
            </a:pPr>
            <a:r>
              <a:rPr lang="en-US" sz="1400" b="1" dirty="0">
                <a:latin typeface="Arial" panose="020B0604020202020204" pitchFamily="34" charset="0"/>
                <a:cs typeface="Arial" panose="020B0604020202020204" pitchFamily="34" charset="0"/>
              </a:rPr>
              <a:t>4.</a:t>
            </a:r>
            <a:r>
              <a:rPr lang="en-US" sz="1400" dirty="0">
                <a:latin typeface="Arial" panose="020B0604020202020204" pitchFamily="34" charset="0"/>
                <a:cs typeface="Arial" panose="020B0604020202020204" pitchFamily="34" charset="0"/>
              </a:rPr>
              <a:t> To identify gaps in the UK’s support services for underprivileged children and families and provide recommendations aimed at enhancing service delivery and outcomes.</a:t>
            </a:r>
          </a:p>
        </p:txBody>
      </p:sp>
    </p:spTree>
    <p:extLst>
      <p:ext uri="{BB962C8B-B14F-4D97-AF65-F5344CB8AC3E}">
        <p14:creationId xmlns:p14="http://schemas.microsoft.com/office/powerpoint/2010/main" val="867546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1B089-87B7-3F4D-E0D8-86FE2A502210}"/>
              </a:ext>
            </a:extLst>
          </p:cNvPr>
          <p:cNvSpPr>
            <a:spLocks noGrp="1"/>
          </p:cNvSpPr>
          <p:nvPr>
            <p:ph type="ctrTitle"/>
          </p:nvPr>
        </p:nvSpPr>
        <p:spPr>
          <a:xfrm>
            <a:off x="1371599" y="294538"/>
            <a:ext cx="9895951" cy="1033669"/>
          </a:xfrm>
        </p:spPr>
        <p:txBody>
          <a:bodyPr vert="horz" lIns="91440" tIns="45720" rIns="91440" bIns="45720" rtlCol="0" anchor="ctr">
            <a:normAutofit/>
          </a:bodyPr>
          <a:lstStyle/>
          <a:p>
            <a:pPr algn="l"/>
            <a:r>
              <a:rPr lang="en-US" sz="4000" b="1" kern="1200" dirty="0">
                <a:solidFill>
                  <a:srgbClr val="FFFFFF"/>
                </a:solidFill>
                <a:latin typeface="+mj-lt"/>
                <a:ea typeface="+mj-ea"/>
                <a:cs typeface="+mj-cs"/>
              </a:rPr>
              <a:t>Research Impact</a:t>
            </a:r>
          </a:p>
        </p:txBody>
      </p:sp>
      <p:sp>
        <p:nvSpPr>
          <p:cNvPr id="3" name="Subtitle 2">
            <a:extLst>
              <a:ext uri="{FF2B5EF4-FFF2-40B4-BE49-F238E27FC236}">
                <a16:creationId xmlns:a16="http://schemas.microsoft.com/office/drawing/2014/main" id="{82A8F9EC-3606-8F2C-8780-7F4A2D949DBF}"/>
              </a:ext>
            </a:extLst>
          </p:cNvPr>
          <p:cNvSpPr>
            <a:spLocks noGrp="1"/>
          </p:cNvSpPr>
          <p:nvPr>
            <p:ph type="subTitle" idx="1"/>
          </p:nvPr>
        </p:nvSpPr>
        <p:spPr>
          <a:xfrm>
            <a:off x="344774" y="2863120"/>
            <a:ext cx="11201463" cy="3492709"/>
          </a:xfrm>
        </p:spPr>
        <p:txBody>
          <a:bodyPr vert="horz" lIns="91440" tIns="45720" rIns="91440" bIns="45720" rtlCol="0" anchor="ctr">
            <a:noAutofit/>
          </a:bodyPr>
          <a:lstStyle/>
          <a:p>
            <a:pPr marL="285750" indent="-228600" algn="l">
              <a:lnSpc>
                <a:spcPct val="170000"/>
              </a:lnSpc>
              <a:buFont typeface="Arial" panose="020B0604020202020204" pitchFamily="34" charset="0"/>
              <a:buChar char="•"/>
            </a:pPr>
            <a:r>
              <a:rPr lang="en-US" sz="1300" dirty="0">
                <a:latin typeface="Arial" panose="020B0604020202020204" pitchFamily="34" charset="0"/>
                <a:cs typeface="Arial" panose="020B0604020202020204" pitchFamily="34" charset="0"/>
              </a:rPr>
              <a:t>Provide critical insights into both strengths and weaknesses of family support services in the UK, which will directly benefit underprivileged families by informing more specific, targeted, accessible and culturally sensitive interventions. </a:t>
            </a:r>
          </a:p>
          <a:p>
            <a:pPr indent="-228600" algn="l">
              <a:lnSpc>
                <a:spcPct val="170000"/>
              </a:lnSpc>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marL="285750" indent="-228600" algn="l">
              <a:lnSpc>
                <a:spcPct val="170000"/>
              </a:lnSpc>
              <a:buFont typeface="Arial" panose="020B0604020202020204" pitchFamily="34" charset="0"/>
              <a:buChar char="•"/>
            </a:pPr>
            <a:r>
              <a:rPr lang="en-US" sz="1300" dirty="0">
                <a:latin typeface="Arial" panose="020B0604020202020204" pitchFamily="34" charset="0"/>
                <a:cs typeface="Arial" panose="020B0604020202020204" pitchFamily="34" charset="0"/>
              </a:rPr>
              <a:t>Significantly benefit underprivileged families by supporting public health initiatives that are focused on reducing social inequalities, further improving and providing families with early help which will promote their welfare and strengthen training for professionals to engage in early help support and conversations (GOV.UK, 2024).</a:t>
            </a:r>
          </a:p>
          <a:p>
            <a:pPr indent="-228600" algn="l">
              <a:lnSpc>
                <a:spcPct val="170000"/>
              </a:lnSpc>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marL="285750" indent="-228600" algn="l">
              <a:lnSpc>
                <a:spcPct val="170000"/>
              </a:lnSpc>
              <a:buFont typeface="Arial" panose="020B0604020202020204" pitchFamily="34" charset="0"/>
              <a:buChar char="•"/>
            </a:pPr>
            <a:r>
              <a:rPr lang="en-US" sz="1300" dirty="0">
                <a:latin typeface="Arial" panose="020B0604020202020204" pitchFamily="34" charset="0"/>
                <a:cs typeface="Arial" panose="020B0604020202020204" pitchFamily="34" charset="0"/>
              </a:rPr>
              <a:t>Encourage practitioners to focus on understanding different families’ capacities to respond to socio-economic risks and inequalities that they may face living in the UK </a:t>
            </a:r>
            <a:r>
              <a:rPr lang="en-US" sz="1300" b="0" i="0" dirty="0">
                <a:effectLst/>
                <a:latin typeface="Arial" panose="020B0604020202020204" pitchFamily="34" charset="0"/>
                <a:cs typeface="Arial" panose="020B0604020202020204" pitchFamily="34" charset="0"/>
              </a:rPr>
              <a:t>contributing to the development of targeted interventions and policies aimed at promoting </a:t>
            </a:r>
            <a:r>
              <a:rPr lang="en-US" sz="1300" dirty="0">
                <a:latin typeface="Arial" panose="020B0604020202020204" pitchFamily="34" charset="0"/>
                <a:cs typeface="Arial" panose="020B0604020202020204" pitchFamily="34" charset="0"/>
              </a:rPr>
              <a:t>further improving family outcomes and fostering resilience within vulnerable families (University of Oxford, 2023).</a:t>
            </a:r>
          </a:p>
          <a:p>
            <a:pPr marL="285750" indent="-228600" algn="l">
              <a:buFont typeface="Arial" panose="020B0604020202020204" pitchFamily="34" charset="0"/>
              <a:buChar char="•"/>
            </a:pPr>
            <a:endParaRPr lang="en-US" sz="1400" dirty="0"/>
          </a:p>
          <a:p>
            <a:pPr algn="l"/>
            <a:br>
              <a:rPr lang="en-US" sz="1400" dirty="0"/>
            </a:br>
            <a:endParaRPr lang="en-US" sz="1400" dirty="0"/>
          </a:p>
        </p:txBody>
      </p:sp>
    </p:spTree>
    <p:extLst>
      <p:ext uri="{BB962C8B-B14F-4D97-AF65-F5344CB8AC3E}">
        <p14:creationId xmlns:p14="http://schemas.microsoft.com/office/powerpoint/2010/main" val="3955819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2433D-6E1C-FFD9-0395-FC8BC1728897}"/>
              </a:ext>
            </a:extLst>
          </p:cNvPr>
          <p:cNvSpPr>
            <a:spLocks noGrp="1"/>
          </p:cNvSpPr>
          <p:nvPr>
            <p:ph type="ctrTitle"/>
          </p:nvPr>
        </p:nvSpPr>
        <p:spPr>
          <a:xfrm>
            <a:off x="564630" y="173038"/>
            <a:ext cx="9144000" cy="666411"/>
          </a:xfrm>
        </p:spPr>
        <p:txBody>
          <a:bodyPr>
            <a:normAutofit/>
          </a:bodyPr>
          <a:lstStyle/>
          <a:p>
            <a:pPr algn="l"/>
            <a:r>
              <a:rPr lang="en-GB" sz="3600" b="1" u="sng"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0087C60E-AB25-7DFB-4E26-0B952AD19640}"/>
              </a:ext>
            </a:extLst>
          </p:cNvPr>
          <p:cNvSpPr>
            <a:spLocks noGrp="1"/>
          </p:cNvSpPr>
          <p:nvPr>
            <p:ph type="subTitle" idx="1"/>
          </p:nvPr>
        </p:nvSpPr>
        <p:spPr>
          <a:xfrm>
            <a:off x="294807" y="1068699"/>
            <a:ext cx="11202649" cy="5616263"/>
          </a:xfrm>
        </p:spPr>
        <p:txBody>
          <a:bodyPr>
            <a:normAutofit/>
          </a:bodyPr>
          <a:lstStyle/>
          <a:p>
            <a:pPr marL="342900" indent="-342900" algn="l">
              <a:buFont typeface="Arial" panose="020B0604020202020204" pitchFamily="34" charset="0"/>
              <a:buChar char="•"/>
            </a:pPr>
            <a:r>
              <a:rPr lang="en-GB" sz="1400" dirty="0">
                <a:latin typeface="Arial" panose="020B0604020202020204" pitchFamily="34" charset="0"/>
                <a:cs typeface="Arial" panose="020B0604020202020204" pitchFamily="34" charset="0"/>
              </a:rPr>
              <a:t>Britannica. (2026) ‘</a:t>
            </a:r>
            <a:r>
              <a:rPr lang="en-GB" sz="1400" i="1" dirty="0">
                <a:latin typeface="Arial" panose="020B0604020202020204" pitchFamily="34" charset="0"/>
                <a:cs typeface="Arial" panose="020B0604020202020204" pitchFamily="34" charset="0"/>
              </a:rPr>
              <a:t>Poverty</a:t>
            </a:r>
            <a:r>
              <a:rPr lang="en-GB" sz="1400" dirty="0">
                <a:latin typeface="Arial" panose="020B0604020202020204" pitchFamily="34" charset="0"/>
                <a:cs typeface="Arial" panose="020B0604020202020204" pitchFamily="34" charset="0"/>
              </a:rPr>
              <a:t>’. (Online). www.britannica.com. Last Updated: 06 January 2026. Available at: </a:t>
            </a:r>
            <a:r>
              <a:rPr lang="en-GB" sz="1400" u="sng" dirty="0">
                <a:latin typeface="Arial" panose="020B0604020202020204" pitchFamily="34" charset="0"/>
                <a:cs typeface="Arial" panose="020B0604020202020204" pitchFamily="34" charset="0"/>
                <a:hlinkClick r:id="rId3"/>
              </a:rPr>
              <a:t>https://www.britannica.com/topic/poverty</a:t>
            </a:r>
            <a:r>
              <a:rPr lang="en-GB" sz="1400" dirty="0">
                <a:latin typeface="Arial" panose="020B0604020202020204" pitchFamily="34" charset="0"/>
                <a:cs typeface="Arial" panose="020B0604020202020204" pitchFamily="34" charset="0"/>
              </a:rPr>
              <a:t> (Accessed 09 February 2026).</a:t>
            </a:r>
          </a:p>
          <a:p>
            <a:pPr marL="342900" indent="-342900" algn="l">
              <a:buFont typeface="Arial" panose="020B0604020202020204" pitchFamily="34" charset="0"/>
              <a:buChar char="•"/>
            </a:pPr>
            <a:r>
              <a:rPr lang="en-GB" sz="1400" dirty="0">
                <a:latin typeface="Arial" panose="020B0604020202020204" pitchFamily="34" charset="0"/>
                <a:cs typeface="Arial" panose="020B0604020202020204" pitchFamily="34" charset="0"/>
              </a:rPr>
              <a:t>Cambridge Dictionary. (2026) </a:t>
            </a:r>
            <a:r>
              <a:rPr lang="en-GB" sz="1400" i="1" dirty="0">
                <a:latin typeface="Arial" panose="020B0604020202020204" pitchFamily="34" charset="0"/>
                <a:cs typeface="Arial" panose="020B0604020202020204" pitchFamily="34" charset="0"/>
              </a:rPr>
              <a:t>‘Meaning of Poverty in English’. </a:t>
            </a:r>
            <a:r>
              <a:rPr lang="en-GB" sz="1400" dirty="0">
                <a:latin typeface="Arial" panose="020B0604020202020204" pitchFamily="34" charset="0"/>
                <a:cs typeface="Arial" panose="020B0604020202020204" pitchFamily="34" charset="0"/>
              </a:rPr>
              <a:t>(Online). www.dictionary.cambridge.org. Last Updated: 2026. Available at: </a:t>
            </a:r>
            <a:r>
              <a:rPr lang="en-GB" sz="1400" u="sng" dirty="0">
                <a:latin typeface="Arial" panose="020B0604020202020204" pitchFamily="34" charset="0"/>
                <a:cs typeface="Arial" panose="020B0604020202020204" pitchFamily="34" charset="0"/>
                <a:hlinkClick r:id="rId4"/>
              </a:rPr>
              <a:t>https://dictionary.cambridge.org/dictionary/english/poverty-of</a:t>
            </a:r>
            <a:r>
              <a:rPr lang="en-GB" sz="1400" dirty="0">
                <a:latin typeface="Arial" panose="020B0604020202020204" pitchFamily="34" charset="0"/>
                <a:cs typeface="Arial" panose="020B0604020202020204" pitchFamily="34" charset="0"/>
              </a:rPr>
              <a:t> (Accessed: 09 February 2026). </a:t>
            </a:r>
          </a:p>
          <a:p>
            <a:pPr marL="342900" indent="-342900" algn="l">
              <a:buFont typeface="Arial" panose="020B0604020202020204" pitchFamily="34" charset="0"/>
              <a:buChar char="•"/>
            </a:pPr>
            <a:r>
              <a:rPr lang="en-GB" sz="1400" dirty="0">
                <a:latin typeface="Arial" panose="020B0604020202020204" pitchFamily="34" charset="0"/>
                <a:cs typeface="Arial" panose="020B0604020202020204" pitchFamily="34" charset="0"/>
              </a:rPr>
              <a:t>Child Poverty Action Group (CPAG). (2025)</a:t>
            </a:r>
            <a:r>
              <a:rPr lang="en-GB" sz="1400" i="1" dirty="0">
                <a:latin typeface="Arial" panose="020B0604020202020204" pitchFamily="34" charset="0"/>
                <a:cs typeface="Arial" panose="020B0604020202020204" pitchFamily="34" charset="0"/>
              </a:rPr>
              <a:t> ‘Child poverty statistics – new record high and </a:t>
            </a:r>
            <a:r>
              <a:rPr lang="en-GB" sz="1400" i="1">
                <a:latin typeface="Arial" panose="020B0604020202020204" pitchFamily="34" charset="0"/>
                <a:cs typeface="Arial" panose="020B0604020202020204" pitchFamily="34" charset="0"/>
              </a:rPr>
              <a:t>further breakdowns</a:t>
            </a:r>
            <a:r>
              <a:rPr lang="en-GB" sz="1400"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(Online). www.cpag.org.uk. Last Updated: 27 March 2025. Available at: </a:t>
            </a:r>
            <a:r>
              <a:rPr lang="en-GB" sz="1400" u="sng" dirty="0">
                <a:latin typeface="Arial" panose="020B0604020202020204" pitchFamily="34" charset="0"/>
                <a:cs typeface="Arial" panose="020B0604020202020204" pitchFamily="34" charset="0"/>
                <a:hlinkClick r:id="rId5"/>
              </a:rPr>
              <a:t>https://cpag.org.uk/news/child-poverty-statistics-new-record-high-and-further-breakdowns</a:t>
            </a:r>
            <a:r>
              <a:rPr lang="en-GB" sz="1400" dirty="0">
                <a:latin typeface="Arial" panose="020B0604020202020204" pitchFamily="34" charset="0"/>
                <a:cs typeface="Arial" panose="020B0604020202020204" pitchFamily="34" charset="0"/>
              </a:rPr>
              <a:t> (Accessed: 07 February 2026). </a:t>
            </a:r>
          </a:p>
          <a:p>
            <a:pPr marL="285750" lvl="0" indent="-285750" algn="l">
              <a:buFont typeface="Arial" panose="020B0604020202020204" pitchFamily="34" charset="0"/>
              <a:buChar char="•"/>
            </a:pPr>
            <a:r>
              <a:rPr lang="en-GB" sz="1400" dirty="0">
                <a:latin typeface="Arial" panose="020B0604020202020204" pitchFamily="34" charset="0"/>
                <a:cs typeface="Arial" panose="020B0604020202020204" pitchFamily="34" charset="0"/>
              </a:rPr>
              <a:t>Collins Dictionary. (2026) ‘</a:t>
            </a:r>
            <a:r>
              <a:rPr lang="en-GB" sz="1400" i="1" dirty="0">
                <a:latin typeface="Arial" panose="020B0604020202020204" pitchFamily="34" charset="0"/>
                <a:cs typeface="Arial" panose="020B0604020202020204" pitchFamily="34" charset="0"/>
              </a:rPr>
              <a:t>Definition of 'efficacy'</a:t>
            </a:r>
            <a:r>
              <a:rPr lang="en-GB" sz="1400" dirty="0">
                <a:latin typeface="Arial" panose="020B0604020202020204" pitchFamily="34" charset="0"/>
                <a:cs typeface="Arial" panose="020B0604020202020204" pitchFamily="34" charset="0"/>
              </a:rPr>
              <a:t>. (Online). www.collinsdictionary.com. Last Updated: 2026. Available at: </a:t>
            </a:r>
            <a:r>
              <a:rPr lang="en-GB" sz="1400" u="sng" dirty="0">
                <a:latin typeface="Arial" panose="020B0604020202020204" pitchFamily="34" charset="0"/>
                <a:cs typeface="Arial" panose="020B0604020202020204" pitchFamily="34" charset="0"/>
                <a:hlinkClick r:id="rId6"/>
              </a:rPr>
              <a:t>https://www.collinsdictionary.com/dictionary/english/efficacy</a:t>
            </a:r>
            <a:r>
              <a:rPr lang="en-GB" sz="1400" dirty="0">
                <a:latin typeface="Arial" panose="020B0604020202020204" pitchFamily="34" charset="0"/>
                <a:cs typeface="Arial" panose="020B0604020202020204" pitchFamily="34" charset="0"/>
              </a:rPr>
              <a:t> (Accessed: 15 February 2026).</a:t>
            </a:r>
          </a:p>
          <a:p>
            <a:pPr marL="285750" indent="-285750" algn="l">
              <a:buFont typeface="Arial" panose="020B0604020202020204" pitchFamily="34" charset="0"/>
              <a:buChar char="•"/>
            </a:pPr>
            <a:r>
              <a:rPr lang="en-GB" sz="1400" dirty="0">
                <a:latin typeface="Arial" panose="020B0604020202020204" pitchFamily="34" charset="0"/>
                <a:cs typeface="Arial" panose="020B0604020202020204" pitchFamily="34" charset="0"/>
              </a:rPr>
              <a:t>Department For Education. (2025) ‘</a:t>
            </a:r>
            <a:r>
              <a:rPr lang="en-GB" sz="1400" i="1" dirty="0">
                <a:latin typeface="Arial" panose="020B0604020202020204" pitchFamily="34" charset="0"/>
                <a:cs typeface="Arial" panose="020B0604020202020204" pitchFamily="34" charset="0"/>
              </a:rPr>
              <a:t>Research and analysis Supporting Families – Whole Family Working: Informing Future System Reform Annual report of the’. </a:t>
            </a:r>
            <a:r>
              <a:rPr lang="en-GB" sz="1400" dirty="0">
                <a:latin typeface="Arial" panose="020B0604020202020204" pitchFamily="34" charset="0"/>
                <a:cs typeface="Arial" panose="020B0604020202020204" pitchFamily="34" charset="0"/>
              </a:rPr>
              <a:t>(Online). www.gov.uk. Last Updated: 9 June 2025. Available at: </a:t>
            </a:r>
            <a:r>
              <a:rPr lang="en-GB" sz="1400" u="sng" dirty="0">
                <a:latin typeface="Arial" panose="020B0604020202020204" pitchFamily="34" charset="0"/>
                <a:cs typeface="Arial" panose="020B0604020202020204" pitchFamily="34" charset="0"/>
                <a:hlinkClick r:id="rId7"/>
              </a:rPr>
              <a:t>https://www.gov.uk/government/publications/supporting-families-programme-annual-report-2024-to-2025/</a:t>
            </a:r>
            <a:r>
              <a:rPr lang="en-GB" sz="1400" dirty="0">
                <a:latin typeface="Arial" panose="020B0604020202020204" pitchFamily="34" charset="0"/>
                <a:cs typeface="Arial" panose="020B0604020202020204" pitchFamily="34" charset="0"/>
              </a:rPr>
              <a:t> (Accessed: 10 February 2026). </a:t>
            </a:r>
          </a:p>
          <a:p>
            <a:pPr marL="285750" indent="-285750" algn="l">
              <a:buFont typeface="Arial" panose="020B0604020202020204" pitchFamily="34" charset="0"/>
              <a:buChar char="•"/>
            </a:pPr>
            <a:r>
              <a:rPr lang="en-GB" sz="1400" dirty="0">
                <a:latin typeface="Arial" panose="020B0604020202020204" pitchFamily="34" charset="0"/>
                <a:cs typeface="Arial" panose="020B0604020202020204" pitchFamily="34" charset="0"/>
              </a:rPr>
              <a:t>Dictionary.com. (2023) </a:t>
            </a:r>
            <a:r>
              <a:rPr lang="en-GB" sz="1400" i="1" dirty="0">
                <a:latin typeface="Arial" panose="020B0604020202020204" pitchFamily="34" charset="0"/>
                <a:cs typeface="Arial" panose="020B0604020202020204" pitchFamily="34" charset="0"/>
              </a:rPr>
              <a:t>‘Family’.</a:t>
            </a:r>
            <a:r>
              <a:rPr lang="en-GB" sz="1400" dirty="0">
                <a:latin typeface="Arial" panose="020B0604020202020204" pitchFamily="34" charset="0"/>
                <a:cs typeface="Arial" panose="020B0604020202020204" pitchFamily="34" charset="0"/>
              </a:rPr>
              <a:t> (Online). www.dictionary.com. Last Updated: 2023. Available at: </a:t>
            </a:r>
            <a:r>
              <a:rPr lang="en-GB" sz="1400" u="sng" dirty="0">
                <a:latin typeface="Arial" panose="020B0604020202020204" pitchFamily="34" charset="0"/>
                <a:cs typeface="Arial" panose="020B0604020202020204" pitchFamily="34" charset="0"/>
                <a:hlinkClick r:id="rId8"/>
              </a:rPr>
              <a:t>https://www.dictionary.com/browse/family</a:t>
            </a:r>
            <a:r>
              <a:rPr lang="en-GB" sz="1400" dirty="0">
                <a:latin typeface="Arial" panose="020B0604020202020204" pitchFamily="34" charset="0"/>
                <a:cs typeface="Arial" panose="020B0604020202020204" pitchFamily="34" charset="0"/>
              </a:rPr>
              <a:t> (Accessed: 17 February 2026). </a:t>
            </a:r>
          </a:p>
          <a:p>
            <a:pPr marL="342900" indent="-342900" algn="l">
              <a:buFont typeface="Arial" panose="020B0604020202020204" pitchFamily="34" charset="0"/>
              <a:buChar char="•"/>
            </a:pPr>
            <a:r>
              <a:rPr lang="en-GB" sz="1400" dirty="0">
                <a:latin typeface="Arial" panose="020B0604020202020204" pitchFamily="34" charset="0"/>
                <a:cs typeface="Arial" panose="020B0604020202020204" pitchFamily="34" charset="0"/>
              </a:rPr>
              <a:t>Easy Sociology. (2025) ‘</a:t>
            </a:r>
            <a:r>
              <a:rPr lang="en-GB" sz="1400" i="1" dirty="0">
                <a:latin typeface="Arial" panose="020B0604020202020204" pitchFamily="34" charset="0"/>
                <a:cs typeface="Arial" panose="020B0604020202020204" pitchFamily="34" charset="0"/>
              </a:rPr>
              <a:t>Poverty: An Introduction</a:t>
            </a:r>
            <a:r>
              <a:rPr lang="en-GB" sz="1400" dirty="0">
                <a:latin typeface="Arial" panose="020B0604020202020204" pitchFamily="34" charset="0"/>
                <a:cs typeface="Arial" panose="020B0604020202020204" pitchFamily="34" charset="0"/>
              </a:rPr>
              <a:t>’. (Online). www.easysociology.com. Last Updated: 04 February 2025. Available at: </a:t>
            </a:r>
            <a:r>
              <a:rPr lang="en-GB" sz="1400" u="sng" dirty="0">
                <a:latin typeface="Arial" panose="020B0604020202020204" pitchFamily="34" charset="0"/>
                <a:cs typeface="Arial" panose="020B0604020202020204" pitchFamily="34" charset="0"/>
                <a:hlinkClick r:id="rId9"/>
              </a:rPr>
              <a:t>https://easysociology.com/sociology-of-inequalities/poverty-an-introduction/</a:t>
            </a:r>
            <a:r>
              <a:rPr lang="en-GB" sz="1400" dirty="0">
                <a:latin typeface="Arial" panose="020B0604020202020204" pitchFamily="34" charset="0"/>
                <a:cs typeface="Arial" panose="020B0604020202020204" pitchFamily="34" charset="0"/>
              </a:rPr>
              <a:t> (Accessed: 09 February 2026).</a:t>
            </a:r>
          </a:p>
          <a:p>
            <a:pPr marL="342900" indent="-342900" algn="l">
              <a:buFont typeface="Arial" panose="020B0604020202020204" pitchFamily="34" charset="0"/>
              <a:buChar char="•"/>
            </a:pPr>
            <a:r>
              <a:rPr lang="en-GB" sz="1400" dirty="0">
                <a:latin typeface="Arial" panose="020B0604020202020204" pitchFamily="34" charset="0"/>
                <a:cs typeface="Arial" panose="020B0604020202020204" pitchFamily="34" charset="0"/>
              </a:rPr>
              <a:t>End Child Poverty. (2024) </a:t>
            </a:r>
            <a:r>
              <a:rPr lang="en-GB" sz="1400" i="1" dirty="0">
                <a:latin typeface="Arial" panose="020B0604020202020204" pitchFamily="34" charset="0"/>
                <a:cs typeface="Arial" panose="020B0604020202020204" pitchFamily="34" charset="0"/>
              </a:rPr>
              <a:t>‘Local Child Poverty Statistics </a:t>
            </a:r>
            <a:r>
              <a:rPr lang="en-GB" sz="1400" dirty="0">
                <a:latin typeface="Arial" panose="020B0604020202020204" pitchFamily="34" charset="0"/>
                <a:cs typeface="Arial" panose="020B0604020202020204" pitchFamily="34" charset="0"/>
              </a:rPr>
              <a:t>2024’. (Online). www.endchildpoverty.org.uk. Last Updated: 2024. Available at: </a:t>
            </a:r>
            <a:r>
              <a:rPr lang="en-GB" sz="1400" u="sng" dirty="0">
                <a:latin typeface="Arial" panose="020B0604020202020204" pitchFamily="34" charset="0"/>
                <a:cs typeface="Arial" panose="020B0604020202020204" pitchFamily="34" charset="0"/>
                <a:hlinkClick r:id="rId10"/>
              </a:rPr>
              <a:t>https://endchildpoverty.org.uk/child-poverty-2024/</a:t>
            </a:r>
            <a:r>
              <a:rPr lang="en-GB" sz="1400" dirty="0">
                <a:latin typeface="Arial" panose="020B0604020202020204" pitchFamily="34" charset="0"/>
                <a:cs typeface="Arial" panose="020B0604020202020204" pitchFamily="34" charset="0"/>
              </a:rPr>
              <a:t> (Accessed: 07 February 2026). </a:t>
            </a:r>
          </a:p>
          <a:p>
            <a:pPr marL="342900" indent="-342900" algn="l">
              <a:buFont typeface="Arial" panose="020B0604020202020204" pitchFamily="34" charset="0"/>
              <a:buChar char="•"/>
            </a:pPr>
            <a:r>
              <a:rPr lang="en-GB" sz="1400" dirty="0">
                <a:latin typeface="Arial" panose="020B0604020202020204" pitchFamily="34" charset="0"/>
                <a:cs typeface="Arial" panose="020B0604020202020204" pitchFamily="34" charset="0"/>
              </a:rPr>
              <a:t>GOV.UK. (2025) ‘</a:t>
            </a:r>
            <a:r>
              <a:rPr lang="en-GB" sz="1400" i="1" dirty="0">
                <a:latin typeface="Arial" panose="020B0604020202020204" pitchFamily="34" charset="0"/>
                <a:cs typeface="Arial" panose="020B0604020202020204" pitchFamily="34" charset="0"/>
              </a:rPr>
              <a:t>Official Statistics Children in low income families: local area statistics, financial year ending 2024’. </a:t>
            </a:r>
            <a:r>
              <a:rPr lang="en-GB" sz="1400" dirty="0">
                <a:latin typeface="Arial" panose="020B0604020202020204" pitchFamily="34" charset="0"/>
                <a:cs typeface="Arial" panose="020B0604020202020204" pitchFamily="34" charset="0"/>
              </a:rPr>
              <a:t>(Online). www.gov.uk. Last Updated: 27 March 2025. Available at: </a:t>
            </a:r>
            <a:r>
              <a:rPr lang="en-GB" sz="1400" u="sng" dirty="0">
                <a:latin typeface="Arial" panose="020B0604020202020204" pitchFamily="34" charset="0"/>
                <a:cs typeface="Arial" panose="020B0604020202020204" pitchFamily="34" charset="0"/>
                <a:hlinkClick r:id="rId11"/>
              </a:rPr>
              <a:t>https://www.gov.uk/government/statistics/children-in-low-income-families-local-area-statistics-2014-</a:t>
            </a:r>
            <a:r>
              <a:rPr lang="en-GB" sz="1400" dirty="0">
                <a:latin typeface="Arial" panose="020B0604020202020204" pitchFamily="34" charset="0"/>
                <a:cs typeface="Arial" panose="020B0604020202020204" pitchFamily="34" charset="0"/>
              </a:rPr>
              <a:t> (Accessed: 07 February 2026). </a:t>
            </a:r>
          </a:p>
          <a:p>
            <a:pPr marL="342900" indent="-342900" algn="l">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4163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B8A5EC-7E6C-A06F-A2D3-5EC2610DD23E}"/>
              </a:ext>
            </a:extLst>
          </p:cNvPr>
          <p:cNvSpPr>
            <a:spLocks noGrp="1"/>
          </p:cNvSpPr>
          <p:nvPr>
            <p:ph idx="1"/>
          </p:nvPr>
        </p:nvSpPr>
        <p:spPr>
          <a:xfrm>
            <a:off x="389744" y="389744"/>
            <a:ext cx="11347554" cy="6235908"/>
          </a:xfrm>
        </p:spPr>
        <p:txBody>
          <a:bodyPr>
            <a:normAutofit/>
          </a:bodyPr>
          <a:lstStyle/>
          <a:p>
            <a:r>
              <a:rPr lang="en-GB" sz="1400" dirty="0">
                <a:latin typeface="Arial" panose="020B0604020202020204" pitchFamily="34" charset="0"/>
                <a:cs typeface="Arial" panose="020B0604020202020204" pitchFamily="34" charset="0"/>
              </a:rPr>
              <a:t>House of Commons Library. (2025) ‘</a:t>
            </a:r>
            <a:r>
              <a:rPr lang="en-GB" sz="1400" i="1" dirty="0">
                <a:latin typeface="Arial" panose="020B0604020202020204" pitchFamily="34" charset="0"/>
                <a:cs typeface="Arial" panose="020B0604020202020204" pitchFamily="34" charset="0"/>
              </a:rPr>
              <a:t>Poverty in the UK: Statistics’. </a:t>
            </a:r>
            <a:r>
              <a:rPr lang="en-GB" sz="1400" dirty="0">
                <a:latin typeface="Arial" panose="020B0604020202020204" pitchFamily="34" charset="0"/>
                <a:cs typeface="Arial" panose="020B0604020202020204" pitchFamily="34" charset="0"/>
              </a:rPr>
              <a:t>(Online). www.commonslibrary.parliament.uk. Last Updated: 10 December 2025. Available at: </a:t>
            </a:r>
            <a:r>
              <a:rPr lang="en-GB" sz="1400" u="sng" dirty="0">
                <a:latin typeface="Arial" panose="020B0604020202020204" pitchFamily="34" charset="0"/>
                <a:cs typeface="Arial" panose="020B0604020202020204" pitchFamily="34" charset="0"/>
                <a:hlinkClick r:id="rId2"/>
              </a:rPr>
              <a:t>https://commonslibrary.parliament.uk/research-briefings/sn07096/#:~:text=Department%20for%20Work%20a</a:t>
            </a:r>
            <a:r>
              <a:rPr lang="en-GB" sz="1400" dirty="0">
                <a:latin typeface="Arial" panose="020B0604020202020204" pitchFamily="34" charset="0"/>
                <a:cs typeface="Arial" panose="020B0604020202020204" pitchFamily="34" charset="0"/>
              </a:rPr>
              <a:t>  (Accessed: 07 February 2026).</a:t>
            </a:r>
          </a:p>
          <a:p>
            <a:r>
              <a:rPr lang="en-GB" sz="1400" dirty="0">
                <a:latin typeface="Arial" panose="020B0604020202020204" pitchFamily="34" charset="0"/>
                <a:cs typeface="Arial" panose="020B0604020202020204" pitchFamily="34" charset="0"/>
              </a:rPr>
              <a:t>Mae, M. (2024) </a:t>
            </a:r>
            <a:r>
              <a:rPr lang="en-GB" sz="1400" i="1" dirty="0">
                <a:latin typeface="Arial" panose="020B0604020202020204" pitchFamily="34" charset="0"/>
                <a:cs typeface="Arial" panose="020B0604020202020204" pitchFamily="34" charset="0"/>
              </a:rPr>
              <a:t>‘Primary Research’. </a:t>
            </a:r>
            <a:r>
              <a:rPr lang="en-GB" sz="1400" dirty="0">
                <a:latin typeface="Arial" panose="020B0604020202020204" pitchFamily="34" charset="0"/>
                <a:cs typeface="Arial" panose="020B0604020202020204" pitchFamily="34" charset="0"/>
              </a:rPr>
              <a:t>(Online). www.researchprospect.com. Last Updated: 16 October 2024. Available at: </a:t>
            </a:r>
            <a:r>
              <a:rPr lang="en-GB" sz="1400" u="sng" dirty="0">
                <a:latin typeface="Arial" panose="020B0604020202020204" pitchFamily="34" charset="0"/>
                <a:cs typeface="Arial" panose="020B0604020202020204" pitchFamily="34" charset="0"/>
                <a:hlinkClick r:id="rId3"/>
              </a:rPr>
              <a:t>https://www.researchprospect.com/primary-research/</a:t>
            </a:r>
            <a:r>
              <a:rPr lang="en-GB" sz="1400" dirty="0">
                <a:latin typeface="Arial" panose="020B0604020202020204" pitchFamily="34" charset="0"/>
                <a:cs typeface="Arial" panose="020B0604020202020204" pitchFamily="34" charset="0"/>
              </a:rPr>
              <a:t> (Accessed: 12 February 2026).</a:t>
            </a:r>
          </a:p>
          <a:p>
            <a:r>
              <a:rPr lang="en-GB" sz="1400" dirty="0">
                <a:latin typeface="Arial" panose="020B0604020202020204" pitchFamily="34" charset="0"/>
                <a:cs typeface="Arial" panose="020B0604020202020204" pitchFamily="34" charset="0"/>
              </a:rPr>
              <a:t>Mercadal, T. (2024) </a:t>
            </a:r>
            <a:r>
              <a:rPr lang="en-GB" sz="1400" i="1" dirty="0">
                <a:latin typeface="Arial" panose="020B0604020202020204" pitchFamily="34" charset="0"/>
                <a:cs typeface="Arial" panose="020B0604020202020204" pitchFamily="34" charset="0"/>
              </a:rPr>
              <a:t>‘Primary Research’. </a:t>
            </a:r>
            <a:r>
              <a:rPr lang="en-GB" sz="1400" dirty="0">
                <a:latin typeface="Arial" panose="020B0604020202020204" pitchFamily="34" charset="0"/>
                <a:cs typeface="Arial" panose="020B0604020202020204" pitchFamily="34" charset="0"/>
              </a:rPr>
              <a:t>(Online). www.ebsco.com. Last Updated: 2024. Available at: </a:t>
            </a:r>
            <a:r>
              <a:rPr lang="en-GB" sz="1400" u="sng" dirty="0">
                <a:latin typeface="Arial" panose="020B0604020202020204" pitchFamily="34" charset="0"/>
                <a:cs typeface="Arial" panose="020B0604020202020204" pitchFamily="34" charset="0"/>
                <a:hlinkClick r:id="rId4"/>
              </a:rPr>
              <a:t>https://www.ebsco.com/research-starters/social-sciences-and-humanities/primary-research</a:t>
            </a:r>
            <a:r>
              <a:rPr lang="en-GB" sz="1400" dirty="0">
                <a:latin typeface="Arial" panose="020B0604020202020204" pitchFamily="34" charset="0"/>
                <a:cs typeface="Arial" panose="020B0604020202020204" pitchFamily="34" charset="0"/>
              </a:rPr>
              <a:t> (Accessed: 12 February 2026).</a:t>
            </a:r>
          </a:p>
          <a:p>
            <a:r>
              <a:rPr lang="en-GB" sz="1400" dirty="0">
                <a:latin typeface="Arial" panose="020B0604020202020204" pitchFamily="34" charset="0"/>
                <a:cs typeface="Arial" panose="020B0604020202020204" pitchFamily="34" charset="0"/>
              </a:rPr>
              <a:t>Merriam Webster Dictionary. (2026)</a:t>
            </a:r>
            <a:r>
              <a:rPr lang="en-GB" sz="1400" i="1" dirty="0">
                <a:latin typeface="Arial" panose="020B0604020202020204" pitchFamily="34" charset="0"/>
                <a:cs typeface="Arial" panose="020B0604020202020204" pitchFamily="34" charset="0"/>
              </a:rPr>
              <a:t> ‘Underprivileged Definition’. </a:t>
            </a:r>
            <a:r>
              <a:rPr lang="en-GB" sz="1400" dirty="0">
                <a:latin typeface="Arial" panose="020B0604020202020204" pitchFamily="34" charset="0"/>
                <a:cs typeface="Arial" panose="020B0604020202020204" pitchFamily="34" charset="0"/>
              </a:rPr>
              <a:t>(Online). www.merriam-webster.com. Last Updated: 2026. Available at: </a:t>
            </a:r>
            <a:r>
              <a:rPr lang="en-GB" sz="1400" u="sng" dirty="0">
                <a:latin typeface="Arial" panose="020B0604020202020204" pitchFamily="34" charset="0"/>
                <a:cs typeface="Arial" panose="020B0604020202020204" pitchFamily="34" charset="0"/>
                <a:hlinkClick r:id="rId5"/>
              </a:rPr>
              <a:t>https://www.merriam-webster.com/dictionary/underprivileged</a:t>
            </a:r>
            <a:r>
              <a:rPr lang="en-GB" sz="1400" dirty="0">
                <a:latin typeface="Arial" panose="020B0604020202020204" pitchFamily="34" charset="0"/>
                <a:cs typeface="Arial" panose="020B0604020202020204" pitchFamily="34" charset="0"/>
              </a:rPr>
              <a:t> (Accessed: 09 February 2026).</a:t>
            </a:r>
          </a:p>
          <a:p>
            <a:r>
              <a:rPr lang="en-GB" sz="1400" dirty="0">
                <a:latin typeface="Arial" panose="020B0604020202020204" pitchFamily="34" charset="0"/>
                <a:cs typeface="Arial" panose="020B0604020202020204" pitchFamily="34" charset="0"/>
              </a:rPr>
              <a:t>Office for National Statistics. (2021) </a:t>
            </a:r>
            <a:r>
              <a:rPr lang="en-GB" sz="1400" i="1" dirty="0">
                <a:latin typeface="Arial" panose="020B0604020202020204" pitchFamily="34" charset="0"/>
                <a:cs typeface="Arial" panose="020B0604020202020204" pitchFamily="34" charset="0"/>
              </a:rPr>
              <a:t>‘Families and households statistics explained’. </a:t>
            </a:r>
            <a:r>
              <a:rPr lang="en-GB" sz="1400" dirty="0">
                <a:latin typeface="Arial" panose="020B0604020202020204" pitchFamily="34" charset="0"/>
                <a:cs typeface="Arial" panose="020B0604020202020204" pitchFamily="34" charset="0"/>
              </a:rPr>
              <a:t>(Online). www.ons.gov.uk. Last Updated: 2021. Available at: </a:t>
            </a:r>
            <a:r>
              <a:rPr lang="en-GB" sz="1400" u="sng" dirty="0">
                <a:latin typeface="Arial" panose="020B0604020202020204" pitchFamily="34" charset="0"/>
                <a:cs typeface="Arial" panose="020B0604020202020204" pitchFamily="34" charset="0"/>
                <a:hlinkClick r:id="rId6"/>
              </a:rPr>
              <a:t>https://www.ons.gov.uk/peoplepopulationandcommunity/birthsdeathsandmarriages/families/articles/familiesandhouseholdsstatisticsexplained/2021-03-02</a:t>
            </a:r>
            <a:r>
              <a:rPr lang="en-GB" sz="1400" dirty="0">
                <a:latin typeface="Arial" panose="020B0604020202020204" pitchFamily="34" charset="0"/>
                <a:cs typeface="Arial" panose="020B0604020202020204" pitchFamily="34" charset="0"/>
              </a:rPr>
              <a:t> (Accessed: 16 February 2026). </a:t>
            </a:r>
          </a:p>
          <a:p>
            <a:pPr lvl="0"/>
            <a:r>
              <a:rPr lang="en-GB" sz="1400" dirty="0">
                <a:latin typeface="Arial" panose="020B0604020202020204" pitchFamily="34" charset="0"/>
                <a:cs typeface="Arial" panose="020B0604020202020204" pitchFamily="34" charset="0"/>
              </a:rPr>
              <a:t>Trussell Trust. (2025) ‘</a:t>
            </a:r>
            <a:r>
              <a:rPr lang="en-GB" sz="1400" i="1" dirty="0">
                <a:latin typeface="Arial" panose="020B0604020202020204" pitchFamily="34" charset="0"/>
                <a:cs typeface="Arial" panose="020B0604020202020204" pitchFamily="34" charset="0"/>
              </a:rPr>
              <a:t>Food banks brace for winter surge’. </a:t>
            </a:r>
            <a:r>
              <a:rPr lang="en-GB" sz="1400" dirty="0">
                <a:latin typeface="Arial" panose="020B0604020202020204" pitchFamily="34" charset="0"/>
                <a:cs typeface="Arial" panose="020B0604020202020204" pitchFamily="34" charset="0"/>
              </a:rPr>
              <a:t>(Online). www.trussell.org.uk. Last Updated: 03 December 2025. Available at: </a:t>
            </a:r>
            <a:r>
              <a:rPr lang="en-GB" sz="1400" u="sng" dirty="0">
                <a:latin typeface="Arial" panose="020B0604020202020204" pitchFamily="34" charset="0"/>
                <a:cs typeface="Arial" panose="020B0604020202020204" pitchFamily="34" charset="0"/>
                <a:hlinkClick r:id="rId7"/>
              </a:rPr>
              <a:t>https://www.trussell.org.uk/news-and-research/news/food-banks-brace-for-winter-surge</a:t>
            </a:r>
            <a:r>
              <a:rPr lang="en-GB" sz="1400" dirty="0">
                <a:latin typeface="Arial" panose="020B0604020202020204" pitchFamily="34" charset="0"/>
                <a:cs typeface="Arial" panose="020B0604020202020204" pitchFamily="34" charset="0"/>
              </a:rPr>
              <a:t> (Accessed: 07 February 2026).</a:t>
            </a:r>
          </a:p>
          <a:p>
            <a:pPr lvl="0"/>
            <a:r>
              <a:rPr lang="en-GB" sz="1400" dirty="0">
                <a:latin typeface="Arial" panose="020B0604020202020204" pitchFamily="34" charset="0"/>
                <a:cs typeface="Arial" panose="020B0604020202020204" pitchFamily="34" charset="0"/>
              </a:rPr>
              <a:t>UNICEF. (2024) </a:t>
            </a:r>
            <a:r>
              <a:rPr lang="en-GB" sz="1400" i="1" dirty="0">
                <a:latin typeface="Arial" panose="020B0604020202020204" pitchFamily="34" charset="0"/>
                <a:cs typeface="Arial" panose="020B0604020202020204" pitchFamily="34" charset="0"/>
              </a:rPr>
              <a:t>‘Child Poverty in the UK: 2024 Facts &amp; Figures’. </a:t>
            </a:r>
            <a:r>
              <a:rPr lang="en-GB" sz="1400" dirty="0">
                <a:latin typeface="Arial" panose="020B0604020202020204" pitchFamily="34" charset="0"/>
                <a:cs typeface="Arial" panose="020B0604020202020204" pitchFamily="34" charset="0"/>
              </a:rPr>
              <a:t>(Online). www.unicef.org.uk. Last Updated: 2024. Available at: </a:t>
            </a:r>
            <a:r>
              <a:rPr lang="en-GB" sz="1400" u="sng" dirty="0">
                <a:latin typeface="Arial" panose="020B0604020202020204" pitchFamily="34" charset="0"/>
                <a:cs typeface="Arial" panose="020B0604020202020204" pitchFamily="34" charset="0"/>
                <a:hlinkClick r:id="rId8"/>
              </a:rPr>
              <a:t>https://www.unicef.org.uk/what-we-do/our-uk-work/child-poverty-uk/</a:t>
            </a:r>
            <a:r>
              <a:rPr lang="en-GB" sz="1400" dirty="0">
                <a:latin typeface="Arial" panose="020B0604020202020204" pitchFamily="34" charset="0"/>
                <a:cs typeface="Arial" panose="020B0604020202020204" pitchFamily="34" charset="0"/>
              </a:rPr>
              <a:t> (Accessed: 07 February 2026).</a:t>
            </a:r>
          </a:p>
          <a:p>
            <a:pPr lvl="0"/>
            <a:r>
              <a:rPr lang="en-GB" sz="1400" dirty="0">
                <a:latin typeface="Arial" panose="020B0604020202020204" pitchFamily="34" charset="0"/>
                <a:cs typeface="Arial" panose="020B0604020202020204" pitchFamily="34" charset="0"/>
              </a:rPr>
              <a:t>University of Leeds. (2026) </a:t>
            </a:r>
            <a:r>
              <a:rPr lang="en-GB" sz="1400" i="1" dirty="0">
                <a:latin typeface="Arial" panose="020B0604020202020204" pitchFamily="34" charset="0"/>
                <a:cs typeface="Arial" panose="020B0604020202020204" pitchFamily="34" charset="0"/>
              </a:rPr>
              <a:t>‘What is a Systemic Review?’. </a:t>
            </a:r>
            <a:r>
              <a:rPr lang="en-GB" sz="1400" dirty="0">
                <a:latin typeface="Arial" panose="020B0604020202020204" pitchFamily="34" charset="0"/>
                <a:cs typeface="Arial" panose="020B0604020202020204" pitchFamily="34" charset="0"/>
              </a:rPr>
              <a:t>(Online). www.library.leeds.ac.uk. Last Updated: 2026. Available at: </a:t>
            </a:r>
            <a:r>
              <a:rPr lang="en-GB" sz="1400" u="sng" dirty="0">
                <a:latin typeface="Arial" panose="020B0604020202020204" pitchFamily="34" charset="0"/>
                <a:cs typeface="Arial" panose="020B0604020202020204" pitchFamily="34" charset="0"/>
                <a:hlinkClick r:id="rId9"/>
              </a:rPr>
              <a:t>https://library.leeds.ac.uk/info/1404/literature-searching/15/systematic-reviews</a:t>
            </a:r>
            <a:r>
              <a:rPr lang="en-GB" sz="1400" dirty="0">
                <a:latin typeface="Arial" panose="020B0604020202020204" pitchFamily="34" charset="0"/>
                <a:cs typeface="Arial" panose="020B0604020202020204" pitchFamily="34" charset="0"/>
              </a:rPr>
              <a:t> (Accessed: 15 February 2026).</a:t>
            </a:r>
          </a:p>
          <a:p>
            <a:r>
              <a:rPr lang="en-GB" sz="1400" dirty="0">
                <a:latin typeface="Arial" panose="020B0604020202020204" pitchFamily="34" charset="0"/>
                <a:cs typeface="Arial" panose="020B0604020202020204" pitchFamily="34" charset="0"/>
              </a:rPr>
              <a:t>University of Oxford. (2023) </a:t>
            </a:r>
            <a:r>
              <a:rPr lang="en-GB" sz="1400" i="1" dirty="0">
                <a:latin typeface="Arial" panose="020B0604020202020204" pitchFamily="34" charset="0"/>
                <a:cs typeface="Arial" panose="020B0604020202020204" pitchFamily="34" charset="0"/>
              </a:rPr>
              <a:t>‘A rethink of support for families in the UK necessary, says report’. </a:t>
            </a:r>
            <a:r>
              <a:rPr lang="en-GB" sz="1400" dirty="0">
                <a:latin typeface="Arial" panose="020B0604020202020204" pitchFamily="34" charset="0"/>
                <a:cs typeface="Arial" panose="020B0604020202020204" pitchFamily="34" charset="0"/>
              </a:rPr>
              <a:t>(Online). www.ox.ac.uk. Last Updated: 11 December 2023. Available at: </a:t>
            </a:r>
            <a:r>
              <a:rPr lang="en-GB" sz="1400" u="sng" dirty="0">
                <a:latin typeface="Arial" panose="020B0604020202020204" pitchFamily="34" charset="0"/>
                <a:cs typeface="Arial" panose="020B0604020202020204" pitchFamily="34" charset="0"/>
                <a:hlinkClick r:id="rId10"/>
              </a:rPr>
              <a:t>https://www.ox.ac.uk/news/2023-12-11-rethink-support-families-uk-necessary-says-report</a:t>
            </a:r>
            <a:r>
              <a:rPr lang="en-GB" sz="1400" dirty="0">
                <a:latin typeface="Arial" panose="020B0604020202020204" pitchFamily="34" charset="0"/>
                <a:cs typeface="Arial" panose="020B0604020202020204" pitchFamily="34" charset="0"/>
              </a:rPr>
              <a:t> (Accessed: 10 February 2026). </a:t>
            </a:r>
          </a:p>
        </p:txBody>
      </p:sp>
    </p:spTree>
    <p:extLst>
      <p:ext uri="{BB962C8B-B14F-4D97-AF65-F5344CB8AC3E}">
        <p14:creationId xmlns:p14="http://schemas.microsoft.com/office/powerpoint/2010/main" val="1997508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38398</TotalTime>
  <Words>2226</Words>
  <Application>Microsoft Office PowerPoint</Application>
  <PresentationFormat>Widescreen</PresentationFormat>
  <Paragraphs>117</Paragraphs>
  <Slides>13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Wingdings</vt:lpstr>
      <vt:lpstr>Office Theme</vt:lpstr>
      <vt:lpstr>PowerPoint Presentation</vt:lpstr>
      <vt:lpstr>Family Support In the UK: Examining the Efficacy of Service Provision to Strengthen and Support Underprivileged Families</vt:lpstr>
      <vt:lpstr>Contents</vt:lpstr>
      <vt:lpstr>Definitions</vt:lpstr>
      <vt:lpstr>Definitions</vt:lpstr>
      <vt:lpstr>Prevalence </vt:lpstr>
      <vt:lpstr>Prevalence</vt:lpstr>
      <vt:lpstr>Rationale</vt:lpstr>
      <vt:lpstr>Research Question and Aim</vt:lpstr>
      <vt:lpstr>Research Objectives</vt:lpstr>
      <vt:lpstr>Research Impact</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Ashlene Barnes</dc:creator>
  <cp:lastModifiedBy>Ashlene Barnes</cp:lastModifiedBy>
  <cp:revision>1</cp:revision>
  <dcterms:created xsi:type="dcterms:W3CDTF">2026-01-27T11:18:12Z</dcterms:created>
  <dcterms:modified xsi:type="dcterms:W3CDTF">2026-02-23T03:27:04Z</dcterms:modified>
</cp:coreProperties>
</file>