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6ff7a50d6c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6ff7a50d6c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6ff7a50d6c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6ff7a50d6c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6ff7a50d6c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6ff7a50d6c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6ff7a50d6c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36ff7a50d6c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6ff7a50d6c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6ff7a50d6c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6ff7a50d6c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6ff7a50d6c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36ff7a50d6c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36ff7a50d6c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6ff7a50d6c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6ff7a50d6c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1583700" y="94350"/>
            <a:ext cx="5976600" cy="84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500"/>
              <a:t>Introduction</a:t>
            </a:r>
            <a:endParaRPr b="1" sz="25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1175050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Student Name: Ivaylo Kazakov</a:t>
            </a:r>
            <a:endParaRPr sz="15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Module Name: Problem Solving and Decision Making</a:t>
            </a:r>
            <a:endParaRPr sz="15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Presentation Title: Green Haven Florists – Business Problem Analysis</a:t>
            </a:r>
            <a:endParaRPr sz="1500">
              <a:solidFill>
                <a:schemeClr val="dk1"/>
              </a:solidFill>
            </a:endParaRPr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40650" y="2630525"/>
            <a:ext cx="3891650" cy="219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458675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Company Background</a:t>
            </a:r>
            <a:endParaRPr b="1"/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458675" y="11451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Green Haven Florists: independent shop in Norwich, UK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Founded 2016 by Liam &amp; Priya Patel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Known for: unique flower arrangements, eco-friendly packaging, strong community ties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Customers: walk-ins, corporate clients, weddings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Problem: recent decline in revenue and foot traffic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30050" y="2961175"/>
            <a:ext cx="3357951" cy="1847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459375" y="4617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Identifying the Problem (5W2H Method)</a:t>
            </a:r>
            <a:endParaRPr b="1"/>
          </a:p>
        </p:txBody>
      </p:sp>
      <p:sp>
        <p:nvSpPr>
          <p:cNvPr id="69" name="Google Shape;69;p15"/>
          <p:cNvSpPr txBox="1"/>
          <p:nvPr/>
        </p:nvSpPr>
        <p:spPr>
          <a:xfrm>
            <a:off x="440875" y="1146275"/>
            <a:ext cx="8229600" cy="34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Who? Owners, staff, and customers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What? Sales dropped by 30% in-store last year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Where? Norwich shop competition from online stores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When? Past 12 months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Why? Rising costs customers prefer online convenience, outdated website, weak marketing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How? Fewer people visit the shop online orders don’t make up for losses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How Much? Big impact on revenue and profits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458650" y="3527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PESTEL Analysis (External Factors)</a:t>
            </a:r>
            <a:endParaRPr b="1"/>
          </a:p>
        </p:txBody>
      </p:sp>
      <p:sp>
        <p:nvSpPr>
          <p:cNvPr id="75" name="Google Shape;75;p16"/>
          <p:cNvSpPr txBox="1"/>
          <p:nvPr>
            <p:ph idx="1" type="body"/>
          </p:nvPr>
        </p:nvSpPr>
        <p:spPr>
          <a:xfrm>
            <a:off x="458650" y="9254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Factor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Key Impact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Political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Import/trade policies affect flower costs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Economic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Inflation and reduced consumer spending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Social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Shift toward convenience and online shopping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Technological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Outdated website and limited digital marketing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Environmental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Sustainable packaging costs rising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Legal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Compliance with environmental regulations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86254" y="1518550"/>
            <a:ext cx="2733700" cy="2728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458650" y="4597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Customer Feedback</a:t>
            </a:r>
            <a:endParaRPr b="1"/>
          </a:p>
        </p:txBody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458650" y="11304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Customers praise quality and creativity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Website seen as outdated and hard to use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Requests for delivery and subscription options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Mixed feedback about pricing and accessibility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/>
          <p:nvPr/>
        </p:nvSpPr>
        <p:spPr>
          <a:xfrm>
            <a:off x="6573975" y="2143063"/>
            <a:ext cx="1905000" cy="8574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chemeClr val="dk1"/>
                </a:solidFill>
              </a:rPr>
              <a:t>Decline in revenue and foot traffic</a:t>
            </a:r>
            <a:endParaRPr sz="1500">
              <a:solidFill>
                <a:schemeClr val="dk1"/>
              </a:solidFill>
            </a:endParaRPr>
          </a:p>
        </p:txBody>
      </p:sp>
      <p:sp>
        <p:nvSpPr>
          <p:cNvPr id="88" name="Google Shape;88;p18"/>
          <p:cNvSpPr/>
          <p:nvPr/>
        </p:nvSpPr>
        <p:spPr>
          <a:xfrm>
            <a:off x="3773250" y="4081413"/>
            <a:ext cx="1905000" cy="4284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Materials</a:t>
            </a:r>
            <a:endParaRPr sz="1500"/>
          </a:p>
        </p:txBody>
      </p:sp>
      <p:sp>
        <p:nvSpPr>
          <p:cNvPr id="89" name="Google Shape;89;p18"/>
          <p:cNvSpPr/>
          <p:nvPr/>
        </p:nvSpPr>
        <p:spPr>
          <a:xfrm>
            <a:off x="1032425" y="4081413"/>
            <a:ext cx="1905000" cy="4284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Competition</a:t>
            </a:r>
            <a:endParaRPr sz="1500"/>
          </a:p>
        </p:txBody>
      </p:sp>
      <p:sp>
        <p:nvSpPr>
          <p:cNvPr id="90" name="Google Shape;90;p18"/>
          <p:cNvSpPr/>
          <p:nvPr/>
        </p:nvSpPr>
        <p:spPr>
          <a:xfrm>
            <a:off x="3773250" y="633688"/>
            <a:ext cx="1905000" cy="4284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Process</a:t>
            </a:r>
            <a:endParaRPr sz="1500"/>
          </a:p>
        </p:txBody>
      </p:sp>
      <p:sp>
        <p:nvSpPr>
          <p:cNvPr id="91" name="Google Shape;91;p18"/>
          <p:cNvSpPr/>
          <p:nvPr/>
        </p:nvSpPr>
        <p:spPr>
          <a:xfrm>
            <a:off x="1032425" y="633688"/>
            <a:ext cx="1905000" cy="4284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People</a:t>
            </a:r>
            <a:endParaRPr sz="1500"/>
          </a:p>
        </p:txBody>
      </p:sp>
      <p:sp>
        <p:nvSpPr>
          <p:cNvPr id="92" name="Google Shape;92;p18"/>
          <p:cNvSpPr/>
          <p:nvPr/>
        </p:nvSpPr>
        <p:spPr>
          <a:xfrm>
            <a:off x="1032425" y="2452200"/>
            <a:ext cx="5173500" cy="2391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" name="Google Shape;93;p18"/>
          <p:cNvSpPr/>
          <p:nvPr/>
        </p:nvSpPr>
        <p:spPr>
          <a:xfrm rot="3348696">
            <a:off x="3658027" y="1654679"/>
            <a:ext cx="1291474" cy="204942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8"/>
          <p:cNvSpPr/>
          <p:nvPr/>
        </p:nvSpPr>
        <p:spPr>
          <a:xfrm rot="-3896477">
            <a:off x="3658155" y="3287251"/>
            <a:ext cx="1291239" cy="198237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18"/>
          <p:cNvSpPr/>
          <p:nvPr/>
        </p:nvSpPr>
        <p:spPr>
          <a:xfrm rot="-3483825">
            <a:off x="940309" y="3283912"/>
            <a:ext cx="1291365" cy="204951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8"/>
          <p:cNvSpPr/>
          <p:nvPr/>
        </p:nvSpPr>
        <p:spPr>
          <a:xfrm rot="3348696">
            <a:off x="940227" y="1654667"/>
            <a:ext cx="1291474" cy="204942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18"/>
          <p:cNvSpPr txBox="1"/>
          <p:nvPr/>
        </p:nvSpPr>
        <p:spPr>
          <a:xfrm>
            <a:off x="1396775" y="1148688"/>
            <a:ext cx="13248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Limited digital skills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98" name="Google Shape;98;p18"/>
          <p:cNvSpPr txBox="1"/>
          <p:nvPr/>
        </p:nvSpPr>
        <p:spPr>
          <a:xfrm>
            <a:off x="1701425" y="1383275"/>
            <a:ext cx="12360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Lack of marketing training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99" name="Google Shape;99;p18"/>
          <p:cNvSpPr txBox="1"/>
          <p:nvPr/>
        </p:nvSpPr>
        <p:spPr>
          <a:xfrm>
            <a:off x="1912950" y="1800438"/>
            <a:ext cx="13248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Small team with high workload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0" name="Google Shape;100;p18"/>
          <p:cNvSpPr txBox="1"/>
          <p:nvPr/>
        </p:nvSpPr>
        <p:spPr>
          <a:xfrm>
            <a:off x="4254275" y="1165388"/>
            <a:ext cx="17652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Outdated website and poor online system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1" name="Google Shape;101;p18"/>
          <p:cNvSpPr txBox="1"/>
          <p:nvPr/>
        </p:nvSpPr>
        <p:spPr>
          <a:xfrm>
            <a:off x="4558925" y="1507788"/>
            <a:ext cx="1647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Slow response to customer messages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2" name="Google Shape;102;p18"/>
          <p:cNvSpPr txBox="1"/>
          <p:nvPr/>
        </p:nvSpPr>
        <p:spPr>
          <a:xfrm>
            <a:off x="4764425" y="1918888"/>
            <a:ext cx="1236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No online order tracking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3" name="Google Shape;103;p18"/>
          <p:cNvSpPr txBox="1"/>
          <p:nvPr/>
        </p:nvSpPr>
        <p:spPr>
          <a:xfrm>
            <a:off x="2014550" y="2838563"/>
            <a:ext cx="1905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Lower priced online florists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4" name="Google Shape;104;p18"/>
          <p:cNvSpPr txBox="1"/>
          <p:nvPr/>
        </p:nvSpPr>
        <p:spPr>
          <a:xfrm>
            <a:off x="1701425" y="3095600"/>
            <a:ext cx="19050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Local boutique florist with strong social media presence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5" name="Google Shape;105;p18"/>
          <p:cNvSpPr txBox="1"/>
          <p:nvPr/>
        </p:nvSpPr>
        <p:spPr>
          <a:xfrm>
            <a:off x="1481350" y="3588513"/>
            <a:ext cx="1536600" cy="2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National chains offering big discounts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6" name="Google Shape;106;p18"/>
          <p:cNvSpPr txBox="1"/>
          <p:nvPr/>
        </p:nvSpPr>
        <p:spPr>
          <a:xfrm>
            <a:off x="4667075" y="3000150"/>
            <a:ext cx="17652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High cost of sustainable products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7" name="Google Shape;107;p18"/>
          <p:cNvSpPr txBox="1"/>
          <p:nvPr/>
        </p:nvSpPr>
        <p:spPr>
          <a:xfrm>
            <a:off x="4468025" y="3386163"/>
            <a:ext cx="18288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Expensive imported flowers</a:t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108" name="Google Shape;108;p18"/>
          <p:cNvSpPr txBox="1"/>
          <p:nvPr/>
        </p:nvSpPr>
        <p:spPr>
          <a:xfrm>
            <a:off x="4254275" y="3691063"/>
            <a:ext cx="17652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Supply chain delays</a:t>
            </a:r>
            <a:endParaRPr sz="1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/>
          <p:nvPr>
            <p:ph type="title"/>
          </p:nvPr>
        </p:nvSpPr>
        <p:spPr>
          <a:xfrm>
            <a:off x="458675" y="4670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Key Findings</a:t>
            </a:r>
            <a:endParaRPr b="1"/>
          </a:p>
        </p:txBody>
      </p:sp>
      <p:sp>
        <p:nvSpPr>
          <p:cNvPr id="114" name="Google Shape;114;p19"/>
          <p:cNvSpPr txBox="1"/>
          <p:nvPr>
            <p:ph idx="1" type="body"/>
          </p:nvPr>
        </p:nvSpPr>
        <p:spPr>
          <a:xfrm>
            <a:off x="458675" y="11671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Core issue: Slow adaptation to digital and market changes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External pressures: Inflation, competition, changing consumer behaviour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Internal weaknesses: Website, marketing, limited online service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Opportunity: Expand digital presence and modern delivery model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0"/>
          <p:cNvSpPr txBox="1"/>
          <p:nvPr>
            <p:ph type="title"/>
          </p:nvPr>
        </p:nvSpPr>
        <p:spPr>
          <a:xfrm>
            <a:off x="458675" y="4229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Recommendations</a:t>
            </a:r>
            <a:endParaRPr b="1"/>
          </a:p>
        </p:txBody>
      </p:sp>
      <p:sp>
        <p:nvSpPr>
          <p:cNvPr id="120" name="Google Shape;120;p20"/>
          <p:cNvSpPr txBox="1"/>
          <p:nvPr>
            <p:ph idx="1" type="body"/>
          </p:nvPr>
        </p:nvSpPr>
        <p:spPr>
          <a:xfrm>
            <a:off x="458675" y="11451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Upgrade website and add online ordering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Launch flower subscription and delivery services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Increase social media marketing (Instagram, Facebook)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Partner with local eco-suppliers to manage costs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Offer event packages (weddings, corporate)</a:t>
            </a:r>
            <a:br>
              <a:rPr lang="en"/>
            </a:b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lin ang="5400012" scaled="0"/>
        </a:gradFill>
      </p:bgPr>
    </p:bg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 txBox="1"/>
          <p:nvPr>
            <p:ph type="title"/>
          </p:nvPr>
        </p:nvSpPr>
        <p:spPr>
          <a:xfrm>
            <a:off x="458650" y="4597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References</a:t>
            </a:r>
            <a:endParaRPr b="1"/>
          </a:p>
        </p:txBody>
      </p:sp>
      <p:sp>
        <p:nvSpPr>
          <p:cNvPr id="126" name="Google Shape;126;p21"/>
          <p:cNvSpPr txBox="1"/>
          <p:nvPr>
            <p:ph idx="1" type="body"/>
          </p:nvPr>
        </p:nvSpPr>
        <p:spPr>
          <a:xfrm>
            <a:off x="458650" y="11671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Kotler, P. (2021). Marketing Management. Pearson.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Johnson, G. et al. (2020). Exploring Strategy. Pearson.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BBC News (2024). UK small businesses and inflation challenges.</a:t>
            </a:r>
            <a:br>
              <a:rPr lang="en" sz="1200">
                <a:solidFill>
                  <a:schemeClr val="dk1"/>
                </a:solidFill>
              </a:rPr>
            </a:b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Statista (2024). Online flower market trends in the UK.</a:t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