
<file path=[Content_Types].xml><?xml version="1.0" encoding="utf-8"?>
<Types xmlns="http://schemas.openxmlformats.org/package/2006/content-types">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24384000" cy="13716000"/>
  <p:notesSz cx="6858000" cy="9144000"/>
  <p:defaultTex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1pPr>
    <a:lvl2pPr marL="0" marR="0" indent="4572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2pPr>
    <a:lvl3pPr marL="0" marR="0" indent="9144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3pPr>
    <a:lvl4pPr marL="0" marR="0" indent="13716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4pPr>
    <a:lvl5pPr marL="0" marR="0" indent="18288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5pPr>
    <a:lvl6pPr marL="0" marR="0" indent="22860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6pPr>
    <a:lvl7pPr marL="0" marR="0" indent="27432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7pPr>
    <a:lvl8pPr marL="0" marR="0" indent="32004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8pPr>
    <a:lvl9pPr marL="0" marR="0" indent="36576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940675A-B579-460E-94D1-54222C63F5DA}">
  <a:tblStyle styleId="{4C3C2611-4C71-4FC5-86AE-919BDF0F9419}" styleName="">
    <a:tblBg/>
    <a:wholeTbl>
      <a:tcTxStyle b="off" i="off">
        <a:font>
          <a:latin typeface="Helvetica Neue"/>
          <a:ea typeface="Helvetica Neue"/>
          <a:cs typeface="Helvetica Neue"/>
        </a:font>
        <a:srgbClr val="000000"/>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rgbClr val="FFFFFF"/>
          </a:solidFill>
        </a:fill>
      </a:tcStyle>
    </a:wholeTbl>
    <a:band2H>
      <a:tcTxStyle/>
      <a:tcStyle>
        <a:tcBdr/>
        <a:fill>
          <a:solidFill>
            <a:srgbClr val="E3E5E8"/>
          </a:solidFill>
        </a:fill>
      </a:tcStyle>
    </a:band2H>
    <a:firstCol>
      <a:tcTxStyle b="on" i="off">
        <a:font>
          <a:latin typeface="Helvetica Neue"/>
          <a:ea typeface="Helvetica Neue"/>
          <a:cs typeface="Helvetica Neue"/>
        </a:font>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chemeClr val="accent1">
              <a:lumOff val="-13575"/>
            </a:schemeClr>
          </a:solidFill>
        </a:fill>
      </a:tcStyle>
    </a:firstCol>
    <a:lastRow>
      <a:tcTxStyle b="off" i="off">
        <a:font>
          <a:latin typeface="Helvetica Neue"/>
          <a:ea typeface="Helvetica Neue"/>
          <a:cs typeface="Helvetica Neue"/>
        </a:font>
        <a:srgbClr val="000000"/>
      </a:tcTxStyle>
      <a:tcStyle>
        <a:tcBdr>
          <a:left>
            <a:ln w="12700" cap="flat">
              <a:noFill/>
              <a:miter lim="400000"/>
            </a:ln>
          </a:left>
          <a:right>
            <a:ln w="12700" cap="flat">
              <a:noFill/>
              <a:miter lim="400000"/>
            </a:ln>
          </a:right>
          <a:top>
            <a:ln w="12700" cap="flat">
              <a:solidFill>
                <a:srgbClr val="3797C6"/>
              </a:solidFill>
              <a:prstDash val="solid"/>
              <a:miter lim="400000"/>
            </a:ln>
          </a:top>
          <a:bottom>
            <a:ln w="12700" cap="flat">
              <a:noFill/>
              <a:miter lim="400000"/>
            </a:ln>
          </a:bottom>
          <a:insideH>
            <a:ln w="12700" cap="flat">
              <a:noFill/>
              <a:miter lim="400000"/>
            </a:ln>
          </a:insideH>
          <a:insideV>
            <a:ln w="12700" cap="flat">
              <a:noFill/>
              <a:miter lim="400000"/>
            </a:ln>
          </a:insideV>
        </a:tcBdr>
        <a:fill>
          <a:solidFill>
            <a:srgbClr val="FFFFFF"/>
          </a:solidFill>
        </a:fill>
      </a:tcStyle>
    </a:lastRow>
    <a:firstRow>
      <a:tcTxStyle b="on" i="off">
        <a:font>
          <a:latin typeface="Helvetica Neue"/>
          <a:ea typeface="Helvetica Neue"/>
          <a:cs typeface="Helvetica Neue"/>
        </a:font>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chemeClr val="accent1">
              <a:hueOff val="114395"/>
              <a:lumOff val="-24975"/>
            </a:schemeClr>
          </a:solidFill>
        </a:fill>
      </a:tcStyle>
    </a:firstRow>
  </a:tblStyle>
  <a:tblStyle styleId="{C7B018BB-80A7-4F77-B60F-C8B233D01FF8}" styleName="">
    <a:tblBg/>
    <a:wholeTbl>
      <a:tcTxStyle b="off" i="off">
        <a:font>
          <a:latin typeface="Helvetica Neue"/>
          <a:ea typeface="Helvetica Neue"/>
          <a:cs typeface="Helvetica Neue"/>
        </a:font>
        <a:srgbClr val="000000"/>
      </a:tcTxStyle>
      <a:tcStyle>
        <a:tcBdr>
          <a:left>
            <a:ln w="12700" cap="flat">
              <a:solidFill>
                <a:srgbClr val="B8B8B8"/>
              </a:solidFill>
              <a:prstDash val="solid"/>
              <a:miter lim="400000"/>
            </a:ln>
          </a:left>
          <a:right>
            <a:ln w="12700" cap="flat">
              <a:solidFill>
                <a:srgbClr val="B8B8B8"/>
              </a:solidFill>
              <a:prstDash val="solid"/>
              <a:miter lim="400000"/>
            </a:ln>
          </a:right>
          <a:top>
            <a:ln w="12700" cap="flat">
              <a:solidFill>
                <a:srgbClr val="B8B8B8"/>
              </a:solidFill>
              <a:prstDash val="solid"/>
              <a:miter lim="400000"/>
            </a:ln>
          </a:top>
          <a:bottom>
            <a:ln w="12700" cap="flat">
              <a:solidFill>
                <a:srgbClr val="B8B8B8"/>
              </a:solidFill>
              <a:prstDash val="solid"/>
              <a:miter lim="400000"/>
            </a:ln>
          </a:bottom>
          <a:insideH>
            <a:ln w="12700" cap="flat">
              <a:solidFill>
                <a:srgbClr val="B8B8B8"/>
              </a:solidFill>
              <a:prstDash val="solid"/>
              <a:miter lim="400000"/>
            </a:ln>
          </a:insideH>
          <a:insideV>
            <a:ln w="12700" cap="flat">
              <a:solidFill>
                <a:srgbClr val="B8B8B8"/>
              </a:solidFill>
              <a:prstDash val="solid"/>
              <a:miter lim="400000"/>
            </a:ln>
          </a:insideV>
        </a:tcBdr>
        <a:fill>
          <a:solidFill>
            <a:srgbClr val="EBEBEB"/>
          </a:solidFill>
        </a:fill>
      </a:tcStyle>
    </a:wholeTbl>
    <a:band2H>
      <a:tcTxStyle/>
      <a:tcStyle>
        <a:tcBdr/>
        <a:fill>
          <a:solidFill>
            <a:srgbClr val="E1E0DA"/>
          </a:solidFill>
        </a:fill>
      </a:tcStyle>
    </a:band2H>
    <a:firstCol>
      <a:tcTxStyle b="off" i="off">
        <a:fontRef idx="minor">
          <a:srgbClr val="FFFFFF"/>
        </a:fontRef>
        <a:srgbClr val="FFFFFF"/>
      </a:tcTxStyle>
      <a:tcStyle>
        <a:tcBdr>
          <a:left>
            <a:ln w="12700" cap="flat">
              <a:solidFill>
                <a:srgbClr val="606060"/>
              </a:solidFill>
              <a:prstDash val="solid"/>
              <a:miter lim="400000"/>
            </a:ln>
          </a:left>
          <a:right>
            <a:ln w="12700" cap="flat">
              <a:solidFill>
                <a:srgbClr val="606060"/>
              </a:solidFill>
              <a:prstDash val="solid"/>
              <a:miter lim="400000"/>
            </a:ln>
          </a:right>
          <a:top>
            <a:ln w="12700" cap="flat">
              <a:solidFill>
                <a:srgbClr val="606060"/>
              </a:solidFill>
              <a:prstDash val="solid"/>
              <a:miter lim="400000"/>
            </a:ln>
          </a:top>
          <a:bottom>
            <a:ln w="12700" cap="flat">
              <a:solidFill>
                <a:srgbClr val="606060"/>
              </a:solidFill>
              <a:prstDash val="solid"/>
              <a:miter lim="400000"/>
            </a:ln>
          </a:bottom>
          <a:insideH>
            <a:ln w="12700" cap="flat">
              <a:solidFill>
                <a:srgbClr val="606060"/>
              </a:solidFill>
              <a:prstDash val="solid"/>
              <a:miter lim="400000"/>
            </a:ln>
          </a:insideH>
          <a:insideV>
            <a:ln w="12700" cap="flat">
              <a:solidFill>
                <a:srgbClr val="606060"/>
              </a:solidFill>
              <a:prstDash val="solid"/>
              <a:miter lim="400000"/>
            </a:ln>
          </a:insideV>
        </a:tcBdr>
        <a:fill>
          <a:solidFill>
            <a:schemeClr val="accent3">
              <a:hueOff val="362282"/>
              <a:satOff val="31803"/>
              <a:lumOff val="-18242"/>
            </a:schemeClr>
          </a:solidFill>
        </a:fill>
      </a:tcStyle>
    </a:firstCol>
    <a:lastRow>
      <a:tcTxStyle b="off" i="off">
        <a:font>
          <a:latin typeface="Helvetica Neue"/>
          <a:ea typeface="Helvetica Neue"/>
          <a:cs typeface="Helvetica Neue"/>
        </a:font>
        <a:srgbClr val="000000"/>
      </a:tcTxStyle>
      <a:tcStyle>
        <a:tcBdr>
          <a:left>
            <a:ln w="12700" cap="flat">
              <a:solidFill>
                <a:srgbClr val="606060"/>
              </a:solidFill>
              <a:prstDash val="solid"/>
              <a:miter lim="400000"/>
            </a:ln>
          </a:left>
          <a:right>
            <a:ln w="12700" cap="flat">
              <a:solidFill>
                <a:srgbClr val="606060"/>
              </a:solidFill>
              <a:prstDash val="solid"/>
              <a:miter lim="400000"/>
            </a:ln>
          </a:right>
          <a:top>
            <a:ln w="25400" cap="flat">
              <a:solidFill>
                <a:srgbClr val="606060"/>
              </a:solidFill>
              <a:prstDash val="solid"/>
              <a:miter lim="400000"/>
            </a:ln>
          </a:top>
          <a:bottom>
            <a:ln w="12700" cap="flat">
              <a:solidFill>
                <a:srgbClr val="606060"/>
              </a:solidFill>
              <a:prstDash val="solid"/>
              <a:miter lim="400000"/>
            </a:ln>
          </a:bottom>
          <a:insideH>
            <a:ln w="12700" cap="flat">
              <a:solidFill>
                <a:srgbClr val="606060"/>
              </a:solidFill>
              <a:prstDash val="solid"/>
              <a:miter lim="400000"/>
            </a:ln>
          </a:insideH>
          <a:insideV>
            <a:ln w="12700" cap="flat">
              <a:solidFill>
                <a:srgbClr val="606060"/>
              </a:solidFill>
              <a:prstDash val="solid"/>
              <a:miter lim="400000"/>
            </a:ln>
          </a:insideV>
        </a:tcBdr>
        <a:fill>
          <a:solidFill>
            <a:srgbClr val="EBEBEB"/>
          </a:solidFill>
        </a:fill>
      </a:tcStyle>
    </a:lastRow>
    <a:firstRow>
      <a:tcTxStyle b="off" i="off">
        <a:fontRef idx="minor">
          <a:srgbClr val="FFFFFF"/>
        </a:fontRef>
        <a:srgbClr val="FFFFFF"/>
      </a:tcTxStyle>
      <a:tcStyle>
        <a:tcBdr>
          <a:left>
            <a:ln w="12700" cap="flat">
              <a:solidFill>
                <a:srgbClr val="929292"/>
              </a:solidFill>
              <a:prstDash val="solid"/>
              <a:miter lim="400000"/>
            </a:ln>
          </a:left>
          <a:right>
            <a:ln w="12700" cap="flat">
              <a:solidFill>
                <a:srgbClr val="929292"/>
              </a:solidFill>
              <a:prstDash val="solid"/>
              <a:miter lim="400000"/>
            </a:ln>
          </a:right>
          <a:top>
            <a:ln w="12700" cap="flat">
              <a:solidFill>
                <a:srgbClr val="606060"/>
              </a:solidFill>
              <a:prstDash val="solid"/>
              <a:miter lim="400000"/>
            </a:ln>
          </a:top>
          <a:bottom>
            <a:ln w="12700" cap="flat">
              <a:solidFill>
                <a:srgbClr val="606060"/>
              </a:solidFill>
              <a:prstDash val="solid"/>
              <a:miter lim="400000"/>
            </a:ln>
          </a:bottom>
          <a:insideH>
            <a:ln w="12700" cap="flat">
              <a:solidFill>
                <a:srgbClr val="929292"/>
              </a:solidFill>
              <a:prstDash val="solid"/>
              <a:miter lim="400000"/>
            </a:ln>
          </a:insideH>
          <a:insideV>
            <a:ln w="12700" cap="flat">
              <a:solidFill>
                <a:srgbClr val="929292"/>
              </a:solidFill>
              <a:prstDash val="solid"/>
              <a:miter lim="400000"/>
            </a:ln>
          </a:insideV>
        </a:tcBdr>
        <a:fill>
          <a:solidFill>
            <a:srgbClr val="017101"/>
          </a:solidFill>
        </a:fill>
      </a:tcStyle>
    </a:firstRow>
  </a:tblStyle>
  <a:tblStyle styleId="{EEE7283C-3CF3-47DC-8721-378D4A62B228}" styleName="">
    <a:tblBg/>
    <a:wholeTbl>
      <a:tcTxStyle b="off" i="off">
        <a:font>
          <a:latin typeface="Helvetica Neue Light"/>
          <a:ea typeface="Helvetica Neue Light"/>
          <a:cs typeface="Helvetica Neue Light"/>
        </a:font>
        <a:srgbClr val="000000"/>
      </a:tcTxStyle>
      <a:tcStyle>
        <a:tcBdr>
          <a:left>
            <a:ln w="12700" cap="flat">
              <a:solidFill>
                <a:srgbClr val="5D5D5D"/>
              </a:solidFill>
              <a:custDash>
                <a:ds d="200000" sp="200000"/>
              </a:custDash>
              <a:miter lim="400000"/>
            </a:ln>
          </a:left>
          <a:right>
            <a:ln w="12700" cap="flat">
              <a:solidFill>
                <a:srgbClr val="5D5D5D"/>
              </a:solidFill>
              <a:custDash>
                <a:ds d="200000" sp="200000"/>
              </a:custDash>
              <a:miter lim="400000"/>
            </a:ln>
          </a:right>
          <a:top>
            <a:ln w="12700" cap="flat">
              <a:solidFill>
                <a:srgbClr val="5D5D5D"/>
              </a:solidFill>
              <a:custDash>
                <a:ds d="200000" sp="200000"/>
              </a:custDash>
              <a:miter lim="400000"/>
            </a:ln>
          </a:top>
          <a:bottom>
            <a:ln w="12700" cap="flat">
              <a:solidFill>
                <a:srgbClr val="5D5D5D"/>
              </a:solidFill>
              <a:custDash>
                <a:ds d="200000" sp="200000"/>
              </a:custDash>
              <a:miter lim="400000"/>
            </a:ln>
          </a:bottom>
          <a:insideH>
            <a:ln w="12700" cap="flat">
              <a:solidFill>
                <a:srgbClr val="5D5D5D"/>
              </a:solidFill>
              <a:custDash>
                <a:ds d="200000" sp="200000"/>
              </a:custDash>
              <a:miter lim="400000"/>
            </a:ln>
          </a:insideH>
          <a:insideV>
            <a:ln w="12700" cap="flat">
              <a:solidFill>
                <a:srgbClr val="5D5D5D"/>
              </a:solidFill>
              <a:custDash>
                <a:ds d="200000" sp="200000"/>
              </a:custDash>
              <a:miter lim="400000"/>
            </a:ln>
          </a:insideV>
        </a:tcBdr>
        <a:fill>
          <a:solidFill>
            <a:srgbClr val="FAF7E9"/>
          </a:solidFill>
        </a:fill>
      </a:tcStyle>
    </a:wholeTbl>
    <a:band2H>
      <a:tcTxStyle/>
      <a:tcStyle>
        <a:tcBdr/>
        <a:fill>
          <a:solidFill>
            <a:srgbClr val="EDEADD"/>
          </a:solidFill>
        </a:fill>
      </a:tcStyle>
    </a:band2H>
    <a:firstCol>
      <a:tcTxStyle b="off" i="off">
        <a:fontRef idx="minor">
          <a:srgbClr val="FFFFFF"/>
        </a:fontRef>
        <a:srgbClr val="FFFFFF"/>
      </a:tcTxStyle>
      <a:tcStyle>
        <a:tcBdr>
          <a:left>
            <a:ln w="12700" cap="flat">
              <a:solidFill>
                <a:srgbClr val="5D5D5D"/>
              </a:solidFill>
              <a:prstDash val="solid"/>
              <a:miter lim="400000"/>
            </a:ln>
          </a:left>
          <a:right>
            <a:ln w="12700" cap="flat">
              <a:solidFill>
                <a:srgbClr val="5D5D5D"/>
              </a:solidFill>
              <a:prstDash val="solid"/>
              <a:miter lim="400000"/>
            </a:ln>
          </a:right>
          <a:top>
            <a:ln w="12700" cap="flat">
              <a:solidFill>
                <a:srgbClr val="5D5D5D"/>
              </a:solidFill>
              <a:prstDash val="solid"/>
              <a:miter lim="400000"/>
            </a:ln>
          </a:top>
          <a:bottom>
            <a:ln w="12700" cap="flat">
              <a:solidFill>
                <a:srgbClr val="5D5D5D"/>
              </a:solidFill>
              <a:prstDash val="solid"/>
              <a:miter lim="400000"/>
            </a:ln>
          </a:bottom>
          <a:insideH>
            <a:ln w="12700" cap="flat">
              <a:solidFill>
                <a:srgbClr val="5D5D5D"/>
              </a:solidFill>
              <a:prstDash val="solid"/>
              <a:miter lim="400000"/>
            </a:ln>
          </a:insideH>
          <a:insideV>
            <a:ln w="12700" cap="flat">
              <a:solidFill>
                <a:srgbClr val="5D5D5D"/>
              </a:solidFill>
              <a:prstDash val="solid"/>
              <a:miter lim="400000"/>
            </a:ln>
          </a:insideV>
        </a:tcBdr>
        <a:fill>
          <a:solidFill>
            <a:srgbClr val="F9BA00"/>
          </a:solidFill>
        </a:fill>
      </a:tcStyle>
    </a:firstCol>
    <a:lastRow>
      <a:tcTxStyle b="off" i="off">
        <a:fontRef idx="minor">
          <a:srgbClr val="FFFFFF"/>
        </a:fontRef>
        <a:srgbClr val="FFFFFF"/>
      </a:tcTxStyle>
      <a:tcStyle>
        <a:tcBdr>
          <a:left>
            <a:ln w="12700" cap="flat">
              <a:solidFill>
                <a:srgbClr val="5D5D5D"/>
              </a:solidFill>
              <a:prstDash val="solid"/>
              <a:miter lim="400000"/>
            </a:ln>
          </a:left>
          <a:right>
            <a:ln w="12700" cap="flat">
              <a:solidFill>
                <a:srgbClr val="5D5D5D"/>
              </a:solidFill>
              <a:prstDash val="solid"/>
              <a:miter lim="400000"/>
            </a:ln>
          </a:right>
          <a:top>
            <a:ln w="12700" cap="flat">
              <a:solidFill>
                <a:srgbClr val="5D5D5D"/>
              </a:solidFill>
              <a:prstDash val="solid"/>
              <a:miter lim="400000"/>
            </a:ln>
          </a:top>
          <a:bottom>
            <a:ln w="12700" cap="flat">
              <a:solidFill>
                <a:srgbClr val="5D5D5D"/>
              </a:solidFill>
              <a:prstDash val="solid"/>
              <a:miter lim="400000"/>
            </a:ln>
          </a:bottom>
          <a:insideH>
            <a:ln w="12700" cap="flat">
              <a:solidFill>
                <a:srgbClr val="5D5D5D"/>
              </a:solidFill>
              <a:prstDash val="solid"/>
              <a:miter lim="400000"/>
            </a:ln>
          </a:insideH>
          <a:insideV>
            <a:ln w="12700" cap="flat">
              <a:solidFill>
                <a:srgbClr val="5D5D5D"/>
              </a:solidFill>
              <a:prstDash val="solid"/>
              <a:miter lim="400000"/>
            </a:ln>
          </a:insideV>
        </a:tcBdr>
        <a:fill>
          <a:solidFill>
            <a:srgbClr val="FF9400"/>
          </a:solidFill>
        </a:fill>
      </a:tcStyle>
    </a:lastRow>
    <a:firstRow>
      <a:tcTxStyle b="off" i="off">
        <a:fontRef idx="minor">
          <a:srgbClr val="FFFFFF"/>
        </a:fontRef>
        <a:srgbClr val="FFFFFF"/>
      </a:tcTxStyle>
      <a:tcStyle>
        <a:tcBdr>
          <a:left>
            <a:ln w="12700" cap="flat">
              <a:solidFill>
                <a:srgbClr val="5D5D5D"/>
              </a:solidFill>
              <a:prstDash val="solid"/>
              <a:miter lim="400000"/>
            </a:ln>
          </a:left>
          <a:right>
            <a:ln w="12700" cap="flat">
              <a:solidFill>
                <a:srgbClr val="5D5D5D"/>
              </a:solidFill>
              <a:prstDash val="solid"/>
              <a:miter lim="400000"/>
            </a:ln>
          </a:right>
          <a:top>
            <a:ln w="12700" cap="flat">
              <a:solidFill>
                <a:srgbClr val="5D5D5D"/>
              </a:solidFill>
              <a:prstDash val="solid"/>
              <a:miter lim="400000"/>
            </a:ln>
          </a:top>
          <a:bottom>
            <a:ln w="12700" cap="flat">
              <a:solidFill>
                <a:srgbClr val="5D5D5D"/>
              </a:solidFill>
              <a:prstDash val="solid"/>
              <a:miter lim="400000"/>
            </a:ln>
          </a:bottom>
          <a:insideH>
            <a:ln w="12700" cap="flat">
              <a:solidFill>
                <a:srgbClr val="5D5D5D"/>
              </a:solidFill>
              <a:prstDash val="solid"/>
              <a:miter lim="400000"/>
            </a:ln>
          </a:insideH>
          <a:insideV>
            <a:ln w="12700" cap="flat">
              <a:solidFill>
                <a:srgbClr val="5D5D5D"/>
              </a:solidFill>
              <a:prstDash val="solid"/>
              <a:miter lim="400000"/>
            </a:ln>
          </a:insideV>
        </a:tcBdr>
        <a:fill>
          <a:solidFill>
            <a:srgbClr val="FF9400"/>
          </a:solidFill>
        </a:fill>
      </a:tcStyle>
    </a:firstRow>
  </a:tblStyle>
  <a:tblStyle styleId="{CF821DB8-F4EB-4A41-A1BA-3FCAFE7338EE}" styleName="">
    <a:tblBg/>
    <a:wholeTbl>
      <a:tcTxStyle b="off" i="off">
        <a:font>
          <a:latin typeface="Helvetica Neue"/>
          <a:ea typeface="Helvetica Neue"/>
          <a:cs typeface="Helvetica Neue"/>
        </a:font>
        <a:srgbClr val="000000"/>
      </a:tcTxStyle>
      <a:tcStyle>
        <a:tcBdr>
          <a:left>
            <a:ln w="12700" cap="flat">
              <a:solidFill>
                <a:srgbClr val="A6AAA9"/>
              </a:solidFill>
              <a:prstDash val="solid"/>
              <a:miter lim="400000"/>
            </a:ln>
          </a:left>
          <a:right>
            <a:ln w="12700" cap="flat">
              <a:solidFill>
                <a:srgbClr val="A6AAA9"/>
              </a:solidFill>
              <a:prstDash val="solid"/>
              <a:miter lim="400000"/>
            </a:ln>
          </a:right>
          <a:top>
            <a:ln w="12700" cap="flat">
              <a:solidFill>
                <a:srgbClr val="A6AAA9"/>
              </a:solidFill>
              <a:prstDash val="solid"/>
              <a:miter lim="400000"/>
            </a:ln>
          </a:top>
          <a:bottom>
            <a:ln w="12700" cap="flat">
              <a:solidFill>
                <a:srgbClr val="A6AAA9"/>
              </a:solidFill>
              <a:prstDash val="solid"/>
              <a:miter lim="400000"/>
            </a:ln>
          </a:bottom>
          <a:insideH>
            <a:ln w="12700" cap="flat">
              <a:solidFill>
                <a:srgbClr val="A6AAA9"/>
              </a:solidFill>
              <a:prstDash val="solid"/>
              <a:miter lim="400000"/>
            </a:ln>
          </a:insideH>
          <a:insideV>
            <a:ln w="12700" cap="flat">
              <a:solidFill>
                <a:srgbClr val="A6AAA9"/>
              </a:solidFill>
              <a:prstDash val="solid"/>
              <a:miter lim="400000"/>
            </a:ln>
          </a:insideV>
        </a:tcBdr>
        <a:fill>
          <a:solidFill>
            <a:srgbClr val="EBEBEB"/>
          </a:solidFill>
        </a:fill>
      </a:tcStyle>
    </a:wholeTbl>
    <a:band2H>
      <a:tcTxStyle/>
      <a:tcStyle>
        <a:tcBdr/>
        <a:fill>
          <a:solidFill>
            <a:srgbClr val="DADBDA"/>
          </a:solidFill>
        </a:fill>
      </a:tcStyle>
    </a:band2H>
    <a:firstCol>
      <a:tcTxStyle b="on" i="off">
        <a:font>
          <a:latin typeface="Helvetica Neue"/>
          <a:ea typeface="Helvetica Neue"/>
          <a:cs typeface="Helvetica Neue"/>
        </a:font>
        <a:srgbClr val="FFFFFF"/>
      </a:tcTxStyle>
      <a:tcStyle>
        <a:tcBdr>
          <a:left>
            <a:ln w="12700" cap="flat">
              <a:solidFill>
                <a:srgbClr val="A6AAA9"/>
              </a:solidFill>
              <a:prstDash val="solid"/>
              <a:miter lim="400000"/>
            </a:ln>
          </a:left>
          <a:right>
            <a:ln w="12700" cap="flat">
              <a:solidFill>
                <a:srgbClr val="A6AAA9"/>
              </a:solidFill>
              <a:prstDash val="solid"/>
              <a:miter lim="400000"/>
            </a:ln>
          </a:right>
          <a:top>
            <a:ln w="12700" cap="flat">
              <a:solidFill>
                <a:srgbClr val="A6AAA9"/>
              </a:solidFill>
              <a:prstDash val="solid"/>
              <a:miter lim="400000"/>
            </a:ln>
          </a:top>
          <a:bottom>
            <a:ln w="12700" cap="flat">
              <a:solidFill>
                <a:srgbClr val="A6AAA9"/>
              </a:solidFill>
              <a:prstDash val="solid"/>
              <a:miter lim="400000"/>
            </a:ln>
          </a:bottom>
          <a:insideH>
            <a:ln w="12700" cap="flat">
              <a:solidFill>
                <a:srgbClr val="A6AAA9"/>
              </a:solidFill>
              <a:prstDash val="solid"/>
              <a:miter lim="400000"/>
            </a:ln>
          </a:insideH>
          <a:insideV>
            <a:ln w="12700" cap="flat">
              <a:solidFill>
                <a:srgbClr val="A6AAA9"/>
              </a:solidFill>
              <a:prstDash val="solid"/>
              <a:miter lim="400000"/>
            </a:ln>
          </a:insideV>
        </a:tcBdr>
        <a:fill>
          <a:solidFill>
            <a:schemeClr val="accent6">
              <a:hueOff val="-146070"/>
              <a:satOff val="-10048"/>
              <a:lumOff val="-30626"/>
            </a:schemeClr>
          </a:solidFill>
        </a:fill>
      </a:tcStyle>
    </a:firstCol>
    <a:lastRow>
      <a:tcTxStyle b="on" i="off">
        <a:font>
          <a:latin typeface="Helvetica Neue"/>
          <a:ea typeface="Helvetica Neue"/>
          <a:cs typeface="Helvetica Neue"/>
        </a:font>
        <a:srgbClr val="FFFFFF"/>
      </a:tcTxStyle>
      <a:tcStyle>
        <a:tcBdr>
          <a:left>
            <a:ln w="12700" cap="flat">
              <a:solidFill>
                <a:srgbClr val="A6AAA9"/>
              </a:solidFill>
              <a:prstDash val="solid"/>
              <a:miter lim="400000"/>
            </a:ln>
          </a:left>
          <a:right>
            <a:ln w="12700" cap="flat">
              <a:solidFill>
                <a:srgbClr val="A6AAA9"/>
              </a:solidFill>
              <a:prstDash val="solid"/>
              <a:miter lim="400000"/>
            </a:ln>
          </a:right>
          <a:top>
            <a:ln w="12700" cap="flat">
              <a:solidFill>
                <a:srgbClr val="A6AAA9"/>
              </a:solidFill>
              <a:prstDash val="solid"/>
              <a:miter lim="400000"/>
            </a:ln>
          </a:top>
          <a:bottom>
            <a:ln w="12700" cap="flat">
              <a:solidFill>
                <a:srgbClr val="A6AAA9"/>
              </a:solidFill>
              <a:prstDash val="solid"/>
              <a:miter lim="400000"/>
            </a:ln>
          </a:bottom>
          <a:insideH>
            <a:ln w="12700" cap="flat">
              <a:solidFill>
                <a:srgbClr val="A6AAA9"/>
              </a:solidFill>
              <a:prstDash val="solid"/>
              <a:miter lim="400000"/>
            </a:ln>
          </a:insideH>
          <a:insideV>
            <a:ln w="12700" cap="flat">
              <a:solidFill>
                <a:srgbClr val="A6AAA9"/>
              </a:solidFill>
              <a:prstDash val="solid"/>
              <a:miter lim="400000"/>
            </a:ln>
          </a:insideV>
        </a:tcBdr>
        <a:fill>
          <a:solidFill>
            <a:srgbClr val="C24785"/>
          </a:solidFill>
        </a:fill>
      </a:tcStyle>
    </a:lastRow>
    <a:firstRow>
      <a:tcTxStyle b="on" i="off">
        <a:font>
          <a:latin typeface="Helvetica Neue"/>
          <a:ea typeface="Helvetica Neue"/>
          <a:cs typeface="Helvetica Neue"/>
        </a:font>
        <a:srgbClr val="FFFFFF"/>
      </a:tcTxStyle>
      <a:tcStyle>
        <a:tcBdr>
          <a:left>
            <a:ln w="12700" cap="flat">
              <a:solidFill>
                <a:srgbClr val="A6AAA9"/>
              </a:solidFill>
              <a:prstDash val="solid"/>
              <a:miter lim="400000"/>
            </a:ln>
          </a:left>
          <a:right>
            <a:ln w="12700" cap="flat">
              <a:solidFill>
                <a:srgbClr val="A6AAA9"/>
              </a:solidFill>
              <a:prstDash val="solid"/>
              <a:miter lim="400000"/>
            </a:ln>
          </a:right>
          <a:top>
            <a:ln w="12700" cap="flat">
              <a:solidFill>
                <a:srgbClr val="A6AAA9"/>
              </a:solidFill>
              <a:prstDash val="solid"/>
              <a:miter lim="400000"/>
            </a:ln>
          </a:top>
          <a:bottom>
            <a:ln w="12700" cap="flat">
              <a:solidFill>
                <a:srgbClr val="A6AAA9"/>
              </a:solidFill>
              <a:prstDash val="solid"/>
              <a:miter lim="400000"/>
            </a:ln>
          </a:bottom>
          <a:insideH>
            <a:ln w="12700" cap="flat">
              <a:solidFill>
                <a:srgbClr val="A6AAA9"/>
              </a:solidFill>
              <a:prstDash val="solid"/>
              <a:miter lim="400000"/>
            </a:ln>
          </a:insideH>
          <a:insideV>
            <a:ln w="12700" cap="flat">
              <a:solidFill>
                <a:srgbClr val="A6AAA9"/>
              </a:solidFill>
              <a:prstDash val="solid"/>
              <a:miter lim="400000"/>
            </a:ln>
          </a:insideV>
        </a:tcBdr>
        <a:fill>
          <a:solidFill>
            <a:srgbClr val="C24785"/>
          </a:solidFill>
        </a:fill>
      </a:tcStyle>
    </a:firstRow>
  </a:tblStyle>
  <a:tblStyle styleId="{33BA23B1-9221-436E-865A-0063620EA4FD}" styleName="">
    <a:tblBg/>
    <a:wholeTbl>
      <a:tcTxStyle b="off" i="off">
        <a:font>
          <a:latin typeface="Helvetica Neue"/>
          <a:ea typeface="Helvetica Neue"/>
          <a:cs typeface="Helvetica Neue"/>
        </a:font>
        <a:srgbClr val="000000"/>
      </a:tcTxStyle>
      <a:tcStyle>
        <a:tcBdr>
          <a:left>
            <a:ln w="12700" cap="flat">
              <a:solidFill>
                <a:srgbClr val="FFFFFF"/>
              </a:solidFill>
              <a:prstDash val="solid"/>
              <a:miter lim="400000"/>
            </a:ln>
          </a:left>
          <a:right>
            <a:ln w="12700" cap="flat">
              <a:solidFill>
                <a:srgbClr val="FFFFFF"/>
              </a:solidFill>
              <a:prstDash val="solid"/>
              <a:miter lim="400000"/>
            </a:ln>
          </a:right>
          <a:top>
            <a:ln w="12700" cap="flat">
              <a:solidFill>
                <a:srgbClr val="FFFFFF"/>
              </a:solidFill>
              <a:prstDash val="solid"/>
              <a:miter lim="400000"/>
            </a:ln>
          </a:top>
          <a:bottom>
            <a:ln w="12700" cap="flat">
              <a:solidFill>
                <a:srgbClr val="FFFFFF"/>
              </a:solidFill>
              <a:prstDash val="solid"/>
              <a:miter lim="400000"/>
            </a:ln>
          </a:bottom>
          <a:insideH>
            <a:ln w="12700" cap="flat">
              <a:solidFill>
                <a:srgbClr val="FFFFFF"/>
              </a:solidFill>
              <a:prstDash val="solid"/>
              <a:miter lim="400000"/>
            </a:ln>
          </a:insideH>
          <a:insideV>
            <a:ln w="12700" cap="flat">
              <a:solidFill>
                <a:srgbClr val="FFFFFF"/>
              </a:solidFill>
              <a:prstDash val="solid"/>
              <a:miter lim="400000"/>
            </a:ln>
          </a:insideV>
        </a:tcBdr>
        <a:fill>
          <a:solidFill>
            <a:srgbClr val="B5B5C1"/>
          </a:solidFill>
        </a:fill>
      </a:tcStyle>
    </a:wholeTbl>
    <a:band2H>
      <a:tcTxStyle/>
      <a:tcStyle>
        <a:tcBdr/>
        <a:fill>
          <a:solidFill>
            <a:srgbClr val="9A9AA5"/>
          </a:solidFill>
        </a:fill>
      </a:tcStyle>
    </a:band2H>
    <a:firstCol>
      <a:tcTxStyle b="on" i="off">
        <a:font>
          <a:latin typeface="Helvetica Neue"/>
          <a:ea typeface="Helvetica Neue"/>
          <a:cs typeface="Helvetica Neue"/>
        </a:font>
        <a:srgbClr val="FFFFFF"/>
      </a:tcTxStyle>
      <a:tcStyle>
        <a:tcBdr>
          <a:left>
            <a:ln w="12700" cap="flat">
              <a:solidFill>
                <a:srgbClr val="FFFFFF"/>
              </a:solidFill>
              <a:prstDash val="solid"/>
              <a:miter lim="400000"/>
            </a:ln>
          </a:left>
          <a:right>
            <a:ln w="12700" cap="flat">
              <a:solidFill>
                <a:srgbClr val="FFFFFF"/>
              </a:solidFill>
              <a:prstDash val="solid"/>
              <a:miter lim="400000"/>
            </a:ln>
          </a:right>
          <a:top>
            <a:ln w="12700" cap="flat">
              <a:solidFill>
                <a:srgbClr val="FFFFFF"/>
              </a:solidFill>
              <a:prstDash val="solid"/>
              <a:miter lim="400000"/>
            </a:ln>
          </a:top>
          <a:bottom>
            <a:ln w="12700" cap="flat">
              <a:solidFill>
                <a:srgbClr val="FFFFFF"/>
              </a:solidFill>
              <a:prstDash val="solid"/>
              <a:miter lim="400000"/>
            </a:ln>
          </a:bottom>
          <a:insideH>
            <a:ln w="12700" cap="flat">
              <a:solidFill>
                <a:srgbClr val="FFFFFF"/>
              </a:solidFill>
              <a:prstDash val="solid"/>
              <a:miter lim="400000"/>
            </a:ln>
          </a:insideH>
          <a:insideV>
            <a:ln w="12700" cap="flat">
              <a:solidFill>
                <a:srgbClr val="FFFFFF"/>
              </a:solidFill>
              <a:prstDash val="solid"/>
              <a:miter lim="400000"/>
            </a:ln>
          </a:insideV>
        </a:tcBdr>
        <a:fill>
          <a:solidFill>
            <a:srgbClr val="53585F"/>
          </a:solidFill>
        </a:fill>
      </a:tcStyle>
    </a:firstCol>
    <a:lastRow>
      <a:tcTxStyle b="on" i="off">
        <a:font>
          <a:latin typeface="Helvetica Neue"/>
          <a:ea typeface="Helvetica Neue"/>
          <a:cs typeface="Helvetica Neue"/>
        </a:font>
        <a:srgbClr val="FFFFFF"/>
      </a:tcTxStyle>
      <a:tcStyle>
        <a:tcBdr>
          <a:left>
            <a:ln w="12700" cap="flat">
              <a:solidFill>
                <a:srgbClr val="FFFFFF"/>
              </a:solidFill>
              <a:prstDash val="solid"/>
              <a:miter lim="400000"/>
            </a:ln>
          </a:left>
          <a:right>
            <a:ln w="12700" cap="flat">
              <a:solidFill>
                <a:srgbClr val="FFFFFF"/>
              </a:solidFill>
              <a:prstDash val="solid"/>
              <a:miter lim="400000"/>
            </a:ln>
          </a:right>
          <a:top>
            <a:ln w="12700" cap="flat">
              <a:solidFill>
                <a:srgbClr val="FFFFFF"/>
              </a:solidFill>
              <a:prstDash val="solid"/>
              <a:miter lim="400000"/>
            </a:ln>
          </a:top>
          <a:bottom>
            <a:ln w="12700" cap="flat">
              <a:solidFill>
                <a:srgbClr val="FFFFFF"/>
              </a:solidFill>
              <a:prstDash val="solid"/>
              <a:miter lim="400000"/>
            </a:ln>
          </a:bottom>
          <a:insideH>
            <a:ln w="12700" cap="flat">
              <a:solidFill>
                <a:srgbClr val="FFFFFF"/>
              </a:solidFill>
              <a:prstDash val="solid"/>
              <a:miter lim="400000"/>
            </a:ln>
          </a:insideH>
          <a:insideV>
            <a:ln w="12700" cap="flat">
              <a:solidFill>
                <a:srgbClr val="FFFFFF"/>
              </a:solidFill>
              <a:prstDash val="solid"/>
              <a:miter lim="400000"/>
            </a:ln>
          </a:insideV>
        </a:tcBdr>
        <a:fill>
          <a:solidFill>
            <a:srgbClr val="798089"/>
          </a:solidFill>
        </a:fill>
      </a:tcStyle>
    </a:lastRow>
    <a:firstRow>
      <a:tcTxStyle b="on" i="off">
        <a:font>
          <a:latin typeface="Helvetica Neue"/>
          <a:ea typeface="Helvetica Neue"/>
          <a:cs typeface="Helvetica Neue"/>
        </a:font>
        <a:srgbClr val="FFFFFF"/>
      </a:tcTxStyle>
      <a:tcStyle>
        <a:tcBdr>
          <a:left>
            <a:ln w="12700" cap="flat">
              <a:solidFill>
                <a:srgbClr val="FFFFFF"/>
              </a:solidFill>
              <a:prstDash val="solid"/>
              <a:miter lim="400000"/>
            </a:ln>
          </a:left>
          <a:right>
            <a:ln w="12700" cap="flat">
              <a:solidFill>
                <a:srgbClr val="FFFFFF"/>
              </a:solidFill>
              <a:prstDash val="solid"/>
              <a:miter lim="400000"/>
            </a:ln>
          </a:right>
          <a:top>
            <a:ln w="12700" cap="flat">
              <a:solidFill>
                <a:srgbClr val="FFFFFF"/>
              </a:solidFill>
              <a:prstDash val="solid"/>
              <a:miter lim="400000"/>
            </a:ln>
          </a:top>
          <a:bottom>
            <a:ln w="12700" cap="flat">
              <a:solidFill>
                <a:srgbClr val="FFFFFF"/>
              </a:solidFill>
              <a:prstDash val="solid"/>
              <a:miter lim="400000"/>
            </a:ln>
          </a:bottom>
          <a:insideH>
            <a:ln w="12700" cap="flat">
              <a:solidFill>
                <a:srgbClr val="FFFFFF"/>
              </a:solidFill>
              <a:prstDash val="solid"/>
              <a:miter lim="400000"/>
            </a:ln>
          </a:insideH>
          <a:insideV>
            <a:ln w="12700" cap="flat">
              <a:solidFill>
                <a:srgbClr val="FFFFFF"/>
              </a:solidFill>
              <a:prstDash val="solid"/>
              <a:miter lim="400000"/>
            </a:ln>
          </a:insideV>
        </a:tcBdr>
        <a:fill>
          <a:solidFill>
            <a:srgbClr val="798089"/>
          </a:solidFill>
        </a:fill>
      </a:tcStyle>
    </a:firstRow>
  </a:tblStyle>
  <a:tblStyle styleId="{2708684C-4D16-4618-839F-0558EEFCDFE6}" styleName="">
    <a:tblBg/>
    <a:wholeTbl>
      <a:tcTxStyle b="off" i="off">
        <a:font>
          <a:latin typeface="Helvetica Neue"/>
          <a:ea typeface="Helvetica Neue"/>
          <a:cs typeface="Helvetica Neue"/>
        </a:font>
        <a:srgbClr val="000000"/>
      </a:tcTxStyle>
      <a:tcStyle>
        <a:tcBdr>
          <a:left>
            <a:ln w="12700" cap="flat">
              <a:solidFill>
                <a:srgbClr val="000000"/>
              </a:solidFill>
              <a:custDash>
                <a:ds d="200000" sp="200000"/>
              </a:custDash>
              <a:miter lim="400000"/>
            </a:ln>
          </a:left>
          <a:right>
            <a:ln w="12700" cap="flat">
              <a:solidFill>
                <a:srgbClr val="000000"/>
              </a:solidFill>
              <a:custDash>
                <a:ds d="200000" sp="200000"/>
              </a:custDash>
              <a:miter lim="400000"/>
            </a:ln>
          </a:right>
          <a:top>
            <a:ln w="12700" cap="flat">
              <a:solidFill>
                <a:srgbClr val="000000"/>
              </a:solidFill>
              <a:custDash>
                <a:ds d="200000" sp="200000"/>
              </a:custDash>
              <a:miter lim="400000"/>
            </a:ln>
          </a:top>
          <a:bottom>
            <a:ln w="12700" cap="flat">
              <a:solidFill>
                <a:srgbClr val="000000"/>
              </a:solidFill>
              <a:custDash>
                <a:ds d="200000" sp="200000"/>
              </a:custDash>
              <a:miter lim="400000"/>
            </a:ln>
          </a:bottom>
          <a:insideH>
            <a:ln w="12700" cap="flat">
              <a:solidFill>
                <a:srgbClr val="000000"/>
              </a:solidFill>
              <a:custDash>
                <a:ds d="200000" sp="200000"/>
              </a:custDash>
              <a:miter lim="400000"/>
            </a:ln>
          </a:insideH>
          <a:insideV>
            <a:ln w="12700" cap="flat">
              <a:solidFill>
                <a:srgbClr val="000000"/>
              </a:solidFill>
              <a:custDash>
                <a:ds d="200000" sp="200000"/>
              </a:custDash>
              <a:miter lim="400000"/>
            </a:ln>
          </a:insideV>
        </a:tcBdr>
        <a:fill>
          <a:noFill/>
        </a:fill>
      </a:tcStyle>
    </a:wholeTbl>
    <a:band2H>
      <a:tcTxStyle/>
      <a:tcStyle>
        <a:tcBdr/>
        <a:fill>
          <a:solidFill>
            <a:srgbClr val="EDEEEE"/>
          </a:solidFill>
        </a:fill>
      </a:tcStyle>
    </a:band2H>
    <a:firstCol>
      <a:tcTxStyle b="on" i="off">
        <a:font>
          <a:latin typeface="Helvetica Neue"/>
          <a:ea typeface="Helvetica Neue"/>
          <a:cs typeface="Helvetica Neue"/>
        </a:font>
        <a:srgbClr val="000000"/>
      </a:tcTxStyle>
      <a:tcStyle>
        <a:tcBdr>
          <a:left>
            <a:ln w="12700" cap="flat">
              <a:noFill/>
              <a:miter lim="400000"/>
            </a:ln>
          </a:left>
          <a:right>
            <a:ln w="12700" cap="flat">
              <a:solidFill>
                <a:srgbClr val="000000"/>
              </a:solidFill>
              <a:prstDash val="solid"/>
              <a:miter lim="400000"/>
            </a:ln>
          </a:right>
          <a:top>
            <a:ln w="12700" cap="flat">
              <a:solidFill>
                <a:srgbClr val="000000"/>
              </a:solidFill>
              <a:custDash>
                <a:ds d="200000" sp="200000"/>
              </a:custDash>
              <a:miter lim="400000"/>
            </a:ln>
          </a:top>
          <a:bottom>
            <a:ln w="12700" cap="flat">
              <a:solidFill>
                <a:srgbClr val="000000"/>
              </a:solidFill>
              <a:custDash>
                <a:ds d="200000" sp="200000"/>
              </a:custDash>
              <a:miter lim="400000"/>
            </a:ln>
          </a:bottom>
          <a:insideH>
            <a:ln w="12700" cap="flat">
              <a:solidFill>
                <a:srgbClr val="000000"/>
              </a:solidFill>
              <a:custDash>
                <a:ds d="200000" sp="200000"/>
              </a:custDash>
              <a:miter lim="400000"/>
            </a:ln>
          </a:insideH>
          <a:insideV>
            <a:ln w="12700" cap="flat">
              <a:solidFill>
                <a:srgbClr val="000000"/>
              </a:solidFill>
              <a:custDash>
                <a:ds d="200000" sp="200000"/>
              </a:custDash>
              <a:miter lim="400000"/>
            </a:ln>
          </a:insideV>
        </a:tcBdr>
        <a:fill>
          <a:noFill/>
        </a:fill>
      </a:tcStyle>
    </a:firstCol>
    <a:lastRow>
      <a:tcTxStyle b="on" i="off">
        <a:font>
          <a:latin typeface="Helvetica Neue"/>
          <a:ea typeface="Helvetica Neue"/>
          <a:cs typeface="Helvetica Neue"/>
        </a:font>
        <a:srgbClr val="000000"/>
      </a:tcTxStyle>
      <a:tcStyle>
        <a:tcBdr>
          <a:left>
            <a:ln w="12700" cap="flat">
              <a:solidFill>
                <a:srgbClr val="000000"/>
              </a:solidFill>
              <a:custDash>
                <a:ds d="200000" sp="200000"/>
              </a:custDash>
              <a:miter lim="400000"/>
            </a:ln>
          </a:left>
          <a:right>
            <a:ln w="12700" cap="flat">
              <a:solidFill>
                <a:srgbClr val="000000"/>
              </a:solidFill>
              <a:custDash>
                <a:ds d="200000" sp="200000"/>
              </a:custDash>
              <a:miter lim="400000"/>
            </a:ln>
          </a:right>
          <a:top>
            <a:ln w="12700" cap="flat">
              <a:solidFill>
                <a:srgbClr val="000000"/>
              </a:solidFill>
              <a:prstDash val="solid"/>
              <a:miter lim="400000"/>
            </a:ln>
          </a:top>
          <a:bottom>
            <a:ln w="12700" cap="flat">
              <a:noFill/>
              <a:miter lim="400000"/>
            </a:ln>
          </a:bottom>
          <a:insideH>
            <a:ln w="12700" cap="flat">
              <a:solidFill>
                <a:srgbClr val="000000"/>
              </a:solidFill>
              <a:custDash>
                <a:ds d="200000" sp="200000"/>
              </a:custDash>
              <a:miter lim="400000"/>
            </a:ln>
          </a:insideH>
          <a:insideV>
            <a:ln w="12700" cap="flat">
              <a:solidFill>
                <a:srgbClr val="000000"/>
              </a:solidFill>
              <a:custDash>
                <a:ds d="200000" sp="200000"/>
              </a:custDash>
              <a:miter lim="400000"/>
            </a:ln>
          </a:insideV>
        </a:tcBdr>
        <a:fill>
          <a:noFill/>
        </a:fill>
      </a:tcStyle>
    </a:lastRow>
    <a:firstRow>
      <a:tcTxStyle b="on" i="off">
        <a:font>
          <a:latin typeface="Helvetica Neue"/>
          <a:ea typeface="Helvetica Neue"/>
          <a:cs typeface="Helvetica Neue"/>
        </a:font>
        <a:srgbClr val="000000"/>
      </a:tcTxStyle>
      <a:tcStyle>
        <a:tcBdr>
          <a:left>
            <a:ln w="12700" cap="flat">
              <a:solidFill>
                <a:srgbClr val="000000"/>
              </a:solidFill>
              <a:custDash>
                <a:ds d="200000" sp="200000"/>
              </a:custDash>
              <a:miter lim="400000"/>
            </a:ln>
          </a:left>
          <a:right>
            <a:ln w="12700" cap="flat">
              <a:solidFill>
                <a:srgbClr val="000000"/>
              </a:solidFill>
              <a:custDash>
                <a:ds d="200000" sp="200000"/>
              </a:custDash>
              <a:miter lim="400000"/>
            </a:ln>
          </a:right>
          <a:top>
            <a:ln w="12700" cap="flat">
              <a:noFill/>
              <a:miter lim="400000"/>
            </a:ln>
          </a:top>
          <a:bottom>
            <a:ln w="12700" cap="flat">
              <a:solidFill>
                <a:srgbClr val="000000"/>
              </a:solidFill>
              <a:prstDash val="solid"/>
              <a:miter lim="400000"/>
            </a:ln>
          </a:bottom>
          <a:insideH>
            <a:ln w="12700" cap="flat">
              <a:solidFill>
                <a:srgbClr val="000000"/>
              </a:solidFill>
              <a:custDash>
                <a:ds d="200000" sp="200000"/>
              </a:custDash>
              <a:miter lim="400000"/>
            </a:ln>
          </a:insideH>
          <a:insideV>
            <a:ln w="12700" cap="flat">
              <a:solidFill>
                <a:srgbClr val="000000"/>
              </a:solidFill>
              <a:custDash>
                <a:ds d="200000" sp="200000"/>
              </a:custDash>
              <a:miter lim="400000"/>
            </a:ln>
          </a:insideV>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94648"/>
  </p:normalViewPr>
  <p:slideViewPr>
    <p:cSldViewPr snapToGrid="0">
      <p:cViewPr varScale="1">
        <p:scale>
          <a:sx n="58" d="100"/>
          <a:sy n="58" d="100"/>
        </p:scale>
        <p:origin x="472" y="2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16" name="Shape 116"/>
          <p:cNvSpPr>
            <a:spLocks noGrp="1" noRot="1" noChangeAspect="1"/>
          </p:cNvSpPr>
          <p:nvPr>
            <p:ph type="sldImg"/>
          </p:nvPr>
        </p:nvSpPr>
        <p:spPr>
          <a:xfrm>
            <a:off x="1143000" y="685800"/>
            <a:ext cx="4572000" cy="3429000"/>
          </a:xfrm>
          <a:prstGeom prst="rect">
            <a:avLst/>
          </a:prstGeom>
        </p:spPr>
        <p:txBody>
          <a:bodyPr/>
          <a:lstStyle/>
          <a:p>
            <a:endParaRPr/>
          </a:p>
        </p:txBody>
      </p:sp>
      <p:sp>
        <p:nvSpPr>
          <p:cNvPr id="117" name="Shape 117"/>
          <p:cNvSpPr>
            <a:spLocks noGrp="1"/>
          </p:cNvSpPr>
          <p:nvPr>
            <p:ph type="body" sz="quarter" idx="1"/>
          </p:nvPr>
        </p:nvSpPr>
        <p:spPr>
          <a:xfrm>
            <a:off x="914400" y="4343400"/>
            <a:ext cx="5029200" cy="4114800"/>
          </a:xfrm>
          <a:prstGeom prst="rect">
            <a:avLst/>
          </a:prstGeom>
        </p:spPr>
        <p:txBody>
          <a:bodyPr/>
          <a:lstStyle/>
          <a:p>
            <a:endParaRPr/>
          </a:p>
        </p:txBody>
      </p:sp>
    </p:spTree>
  </p:cSld>
  <p:clrMap bg1="lt1" tx1="dk1" bg2="lt2" tx2="dk2" accent1="accent1" accent2="accent2" accent3="accent3" accent4="accent4" accent5="accent5" accent6="accent6" hlink="hlink" folHlink="folHlink"/>
  <p:notesStyle>
    <a:lvl1pPr defTabSz="457200" latinLnBrk="0">
      <a:lnSpc>
        <a:spcPct val="117999"/>
      </a:lnSpc>
      <a:defRPr sz="2200">
        <a:latin typeface="Helvetica Neue"/>
        <a:ea typeface="Helvetica Neue"/>
        <a:cs typeface="Helvetica Neue"/>
        <a:sym typeface="Helvetica Neue"/>
      </a:defRPr>
    </a:lvl1pPr>
    <a:lvl2pPr indent="228600" defTabSz="457200" latinLnBrk="0">
      <a:lnSpc>
        <a:spcPct val="117999"/>
      </a:lnSpc>
      <a:defRPr sz="2200">
        <a:latin typeface="Helvetica Neue"/>
        <a:ea typeface="Helvetica Neue"/>
        <a:cs typeface="Helvetica Neue"/>
        <a:sym typeface="Helvetica Neue"/>
      </a:defRPr>
    </a:lvl2pPr>
    <a:lvl3pPr indent="457200" defTabSz="457200" latinLnBrk="0">
      <a:lnSpc>
        <a:spcPct val="117999"/>
      </a:lnSpc>
      <a:defRPr sz="2200">
        <a:latin typeface="Helvetica Neue"/>
        <a:ea typeface="Helvetica Neue"/>
        <a:cs typeface="Helvetica Neue"/>
        <a:sym typeface="Helvetica Neue"/>
      </a:defRPr>
    </a:lvl3pPr>
    <a:lvl4pPr indent="685800" defTabSz="457200" latinLnBrk="0">
      <a:lnSpc>
        <a:spcPct val="117999"/>
      </a:lnSpc>
      <a:defRPr sz="2200">
        <a:latin typeface="Helvetica Neue"/>
        <a:ea typeface="Helvetica Neue"/>
        <a:cs typeface="Helvetica Neue"/>
        <a:sym typeface="Helvetica Neue"/>
      </a:defRPr>
    </a:lvl4pPr>
    <a:lvl5pPr indent="914400" defTabSz="457200" latinLnBrk="0">
      <a:lnSpc>
        <a:spcPct val="117999"/>
      </a:lnSpc>
      <a:defRPr sz="2200">
        <a:latin typeface="Helvetica Neue"/>
        <a:ea typeface="Helvetica Neue"/>
        <a:cs typeface="Helvetica Neue"/>
        <a:sym typeface="Helvetica Neue"/>
      </a:defRPr>
    </a:lvl5pPr>
    <a:lvl6pPr indent="1143000" defTabSz="457200" latinLnBrk="0">
      <a:lnSpc>
        <a:spcPct val="117999"/>
      </a:lnSpc>
      <a:defRPr sz="2200">
        <a:latin typeface="Helvetica Neue"/>
        <a:ea typeface="Helvetica Neue"/>
        <a:cs typeface="Helvetica Neue"/>
        <a:sym typeface="Helvetica Neue"/>
      </a:defRPr>
    </a:lvl6pPr>
    <a:lvl7pPr indent="1371600" defTabSz="457200" latinLnBrk="0">
      <a:lnSpc>
        <a:spcPct val="117999"/>
      </a:lnSpc>
      <a:defRPr sz="2200">
        <a:latin typeface="Helvetica Neue"/>
        <a:ea typeface="Helvetica Neue"/>
        <a:cs typeface="Helvetica Neue"/>
        <a:sym typeface="Helvetica Neue"/>
      </a:defRPr>
    </a:lvl7pPr>
    <a:lvl8pPr indent="1600200" defTabSz="457200" latinLnBrk="0">
      <a:lnSpc>
        <a:spcPct val="117999"/>
      </a:lnSpc>
      <a:defRPr sz="2200">
        <a:latin typeface="Helvetica Neue"/>
        <a:ea typeface="Helvetica Neue"/>
        <a:cs typeface="Helvetica Neue"/>
        <a:sym typeface="Helvetica Neue"/>
      </a:defRPr>
    </a:lvl8pPr>
    <a:lvl9pPr indent="1828800" defTabSz="457200" latinLnBrk="0">
      <a:lnSpc>
        <a:spcPct val="117999"/>
      </a:lnSpc>
      <a:defRPr sz="2200">
        <a:latin typeface="Helvetica Neue"/>
        <a:ea typeface="Helvetica Neue"/>
        <a:cs typeface="Helvetica Neue"/>
        <a:sym typeface="Helvetica Neue"/>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cSld name="标题">
    <p:spTree>
      <p:nvGrpSpPr>
        <p:cNvPr id="1" name=""/>
        <p:cNvGrpSpPr/>
        <p:nvPr/>
      </p:nvGrpSpPr>
      <p:grpSpPr>
        <a:xfrm>
          <a:off x="0" y="0"/>
          <a:ext cx="0" cy="0"/>
          <a:chOff x="0" y="0"/>
          <a:chExt cx="0" cy="0"/>
        </a:xfrm>
      </p:grpSpPr>
      <p:sp>
        <p:nvSpPr>
          <p:cNvPr id="11" name="标题文本"/>
          <p:cNvSpPr txBox="1">
            <a:spLocks noGrp="1"/>
          </p:cNvSpPr>
          <p:nvPr>
            <p:ph type="title"/>
          </p:nvPr>
        </p:nvSpPr>
        <p:spPr>
          <a:xfrm>
            <a:off x="4833937" y="2303859"/>
            <a:ext cx="14716126" cy="4643438"/>
          </a:xfrm>
          <a:prstGeom prst="rect">
            <a:avLst/>
          </a:prstGeom>
        </p:spPr>
        <p:txBody>
          <a:bodyPr anchor="b"/>
          <a:lstStyle/>
          <a:p>
            <a:r>
              <a:t>标题文本</a:t>
            </a:r>
          </a:p>
        </p:txBody>
      </p:sp>
      <p:sp>
        <p:nvSpPr>
          <p:cNvPr id="12" name="正文级别 1…"/>
          <p:cNvSpPr txBox="1">
            <a:spLocks noGrp="1"/>
          </p:cNvSpPr>
          <p:nvPr>
            <p:ph type="body" sz="quarter" idx="1"/>
          </p:nvPr>
        </p:nvSpPr>
        <p:spPr>
          <a:xfrm>
            <a:off x="4833937" y="7090171"/>
            <a:ext cx="14716126" cy="1589486"/>
          </a:xfrm>
          <a:prstGeom prst="rect">
            <a:avLst/>
          </a:prstGeom>
        </p:spPr>
        <p:txBody>
          <a:bodyPr anchor="t"/>
          <a:lstStyle>
            <a:lvl1pPr marL="0" indent="0" algn="ctr">
              <a:spcBef>
                <a:spcPts val="0"/>
              </a:spcBef>
              <a:buSzTx/>
              <a:buNone/>
              <a:defRPr sz="5200"/>
            </a:lvl1pPr>
            <a:lvl2pPr marL="0" indent="0" algn="ctr">
              <a:spcBef>
                <a:spcPts val="0"/>
              </a:spcBef>
              <a:buSzTx/>
              <a:buNone/>
              <a:defRPr sz="5200"/>
            </a:lvl2pPr>
            <a:lvl3pPr marL="0" indent="0" algn="ctr">
              <a:spcBef>
                <a:spcPts val="0"/>
              </a:spcBef>
              <a:buSzTx/>
              <a:buNone/>
              <a:defRPr sz="5200"/>
            </a:lvl3pPr>
            <a:lvl4pPr marL="0" indent="0" algn="ctr">
              <a:spcBef>
                <a:spcPts val="0"/>
              </a:spcBef>
              <a:buSzTx/>
              <a:buNone/>
              <a:defRPr sz="5200"/>
            </a:lvl4pPr>
            <a:lvl5pPr marL="0" indent="0" algn="ctr">
              <a:spcBef>
                <a:spcPts val="0"/>
              </a:spcBef>
              <a:buSzTx/>
              <a:buNone/>
              <a:defRPr sz="5200"/>
            </a:lvl5pPr>
          </a:lstStyle>
          <a:p>
            <a:r>
              <a:t>正文级别 1</a:t>
            </a:r>
          </a:p>
          <a:p>
            <a:pPr lvl="1"/>
            <a:r>
              <a:t>正文级别 2</a:t>
            </a:r>
          </a:p>
          <a:p>
            <a:pPr lvl="2"/>
            <a:r>
              <a:t>正文级别 3</a:t>
            </a:r>
          </a:p>
          <a:p>
            <a:pPr lvl="3"/>
            <a:r>
              <a:t>正文级别 4</a:t>
            </a:r>
          </a:p>
          <a:p>
            <a:pPr lvl="4"/>
            <a:r>
              <a:t>正文级别 5</a:t>
            </a:r>
          </a:p>
        </p:txBody>
      </p:sp>
      <p:sp>
        <p:nvSpPr>
          <p:cNvPr id="13" name="幻灯片编号"/>
          <p:cNvSpPr txBox="1">
            <a:spLocks noGrp="1"/>
          </p:cNvSpPr>
          <p:nvPr>
            <p:ph type="sldNum" sz="quarter" idx="2"/>
          </p:nvPr>
        </p:nvSpPr>
        <p:spPr>
          <a:prstGeom prst="rect">
            <a:avLst/>
          </a:prstGeom>
        </p:spPr>
        <p:txBody>
          <a:bodyPr/>
          <a:lstStyle>
            <a:lvl1pPr>
              <a:defRPr>
                <a:latin typeface="Helvetica Neue Thin"/>
                <a:ea typeface="Helvetica Neue Thin"/>
                <a:cs typeface="Helvetica Neue Thin"/>
                <a:sym typeface="Helvetica Neue Thin"/>
              </a:defRPr>
            </a:lvl1pPr>
          </a:lstStyle>
          <a:p>
            <a:fld id="{86CB4B4D-7CA3-9044-876B-883B54F8677D}" type="slidenum">
              <a:t>‹#›</a:t>
            </a:fld>
            <a:endParaRPr/>
          </a:p>
        </p:txBody>
      </p:sp>
    </p:spTree>
  </p:cSld>
  <p:clrMapOvr>
    <a:masterClrMapping/>
  </p:clrMapOvr>
  <p:transition spd="med"/>
</p:sldLayout>
</file>

<file path=ppt/slideLayouts/slideLayout2.xml><?xml version="1.0" encoding="utf-8"?>
<p:sldLayout xmlns:a="http://schemas.openxmlformats.org/drawingml/2006/main" xmlns:r="http://schemas.openxmlformats.org/officeDocument/2006/relationships" xmlns:p="http://schemas.openxmlformats.org/presentationml/2006/main" type="tx">
  <p:cSld name="照片 - 水平">
    <p:spTree>
      <p:nvGrpSpPr>
        <p:cNvPr id="1" name=""/>
        <p:cNvGrpSpPr/>
        <p:nvPr/>
      </p:nvGrpSpPr>
      <p:grpSpPr>
        <a:xfrm>
          <a:off x="0" y="0"/>
          <a:ext cx="0" cy="0"/>
          <a:chOff x="0" y="0"/>
          <a:chExt cx="0" cy="0"/>
        </a:xfrm>
      </p:grpSpPr>
      <p:sp>
        <p:nvSpPr>
          <p:cNvPr id="20" name="从草地沙丘上欣赏海滩和大海的视图"/>
          <p:cNvSpPr>
            <a:spLocks noGrp="1"/>
          </p:cNvSpPr>
          <p:nvPr>
            <p:ph type="pic" sz="half" idx="21"/>
          </p:nvPr>
        </p:nvSpPr>
        <p:spPr>
          <a:xfrm>
            <a:off x="5334000" y="526851"/>
            <a:ext cx="13716000" cy="9144001"/>
          </a:xfrm>
          <a:prstGeom prst="rect">
            <a:avLst/>
          </a:prstGeom>
        </p:spPr>
        <p:txBody>
          <a:bodyPr lIns="91439" tIns="45719" rIns="91439" bIns="45719" anchor="t">
            <a:noAutofit/>
          </a:bodyPr>
          <a:lstStyle/>
          <a:p>
            <a:endParaRPr/>
          </a:p>
        </p:txBody>
      </p:sp>
      <p:sp>
        <p:nvSpPr>
          <p:cNvPr id="21" name="标题文本"/>
          <p:cNvSpPr txBox="1">
            <a:spLocks noGrp="1"/>
          </p:cNvSpPr>
          <p:nvPr>
            <p:ph type="title"/>
          </p:nvPr>
        </p:nvSpPr>
        <p:spPr>
          <a:xfrm>
            <a:off x="4833937" y="9447609"/>
            <a:ext cx="14716126" cy="2000251"/>
          </a:xfrm>
          <a:prstGeom prst="rect">
            <a:avLst/>
          </a:prstGeom>
        </p:spPr>
        <p:txBody>
          <a:bodyPr anchor="b"/>
          <a:lstStyle/>
          <a:p>
            <a:r>
              <a:t>标题文本</a:t>
            </a:r>
          </a:p>
        </p:txBody>
      </p:sp>
      <p:sp>
        <p:nvSpPr>
          <p:cNvPr id="22" name="正文级别 1…"/>
          <p:cNvSpPr txBox="1">
            <a:spLocks noGrp="1"/>
          </p:cNvSpPr>
          <p:nvPr>
            <p:ph type="body" sz="quarter" idx="1"/>
          </p:nvPr>
        </p:nvSpPr>
        <p:spPr>
          <a:xfrm>
            <a:off x="4833937" y="11465718"/>
            <a:ext cx="14716126" cy="1589486"/>
          </a:xfrm>
          <a:prstGeom prst="rect">
            <a:avLst/>
          </a:prstGeom>
        </p:spPr>
        <p:txBody>
          <a:bodyPr anchor="t"/>
          <a:lstStyle>
            <a:lvl1pPr marL="0" indent="0" algn="ctr">
              <a:spcBef>
                <a:spcPts val="0"/>
              </a:spcBef>
              <a:buSzTx/>
              <a:buNone/>
              <a:defRPr sz="5200"/>
            </a:lvl1pPr>
            <a:lvl2pPr marL="0" indent="0" algn="ctr">
              <a:spcBef>
                <a:spcPts val="0"/>
              </a:spcBef>
              <a:buSzTx/>
              <a:buNone/>
              <a:defRPr sz="5200"/>
            </a:lvl2pPr>
            <a:lvl3pPr marL="0" indent="0" algn="ctr">
              <a:spcBef>
                <a:spcPts val="0"/>
              </a:spcBef>
              <a:buSzTx/>
              <a:buNone/>
              <a:defRPr sz="5200"/>
            </a:lvl3pPr>
            <a:lvl4pPr marL="0" indent="0" algn="ctr">
              <a:spcBef>
                <a:spcPts val="0"/>
              </a:spcBef>
              <a:buSzTx/>
              <a:buNone/>
              <a:defRPr sz="5200"/>
            </a:lvl4pPr>
            <a:lvl5pPr marL="0" indent="0" algn="ctr">
              <a:spcBef>
                <a:spcPts val="0"/>
              </a:spcBef>
              <a:buSzTx/>
              <a:buNone/>
              <a:defRPr sz="5200"/>
            </a:lvl5pPr>
          </a:lstStyle>
          <a:p>
            <a:r>
              <a:t>正文级别 1</a:t>
            </a:r>
          </a:p>
          <a:p>
            <a:pPr lvl="1"/>
            <a:r>
              <a:t>正文级别 2</a:t>
            </a:r>
          </a:p>
          <a:p>
            <a:pPr lvl="2"/>
            <a:r>
              <a:t>正文级别 3</a:t>
            </a:r>
          </a:p>
          <a:p>
            <a:pPr lvl="3"/>
            <a:r>
              <a:t>正文级别 4</a:t>
            </a:r>
          </a:p>
          <a:p>
            <a:pPr lvl="4"/>
            <a:r>
              <a:t>正文级别 5</a:t>
            </a:r>
          </a:p>
        </p:txBody>
      </p:sp>
      <p:sp>
        <p:nvSpPr>
          <p:cNvPr id="23" name="幻灯片编号"/>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3.xml><?xml version="1.0" encoding="utf-8"?>
<p:sldLayout xmlns:a="http://schemas.openxmlformats.org/drawingml/2006/main" xmlns:r="http://schemas.openxmlformats.org/officeDocument/2006/relationships" xmlns:p="http://schemas.openxmlformats.org/presentationml/2006/main" type="tx">
  <p:cSld name="标题 - 居中">
    <p:spTree>
      <p:nvGrpSpPr>
        <p:cNvPr id="1" name=""/>
        <p:cNvGrpSpPr/>
        <p:nvPr/>
      </p:nvGrpSpPr>
      <p:grpSpPr>
        <a:xfrm>
          <a:off x="0" y="0"/>
          <a:ext cx="0" cy="0"/>
          <a:chOff x="0" y="0"/>
          <a:chExt cx="0" cy="0"/>
        </a:xfrm>
      </p:grpSpPr>
      <p:sp>
        <p:nvSpPr>
          <p:cNvPr id="30" name="标题文本"/>
          <p:cNvSpPr txBox="1">
            <a:spLocks noGrp="1"/>
          </p:cNvSpPr>
          <p:nvPr>
            <p:ph type="title"/>
          </p:nvPr>
        </p:nvSpPr>
        <p:spPr>
          <a:xfrm>
            <a:off x="4833937" y="4536281"/>
            <a:ext cx="14716126" cy="4643438"/>
          </a:xfrm>
          <a:prstGeom prst="rect">
            <a:avLst/>
          </a:prstGeom>
        </p:spPr>
        <p:txBody>
          <a:bodyPr/>
          <a:lstStyle/>
          <a:p>
            <a:r>
              <a:t>标题文本</a:t>
            </a:r>
          </a:p>
        </p:txBody>
      </p:sp>
      <p:sp>
        <p:nvSpPr>
          <p:cNvPr id="31" name="幻灯片编号"/>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4.xml><?xml version="1.0" encoding="utf-8"?>
<p:sldLayout xmlns:a="http://schemas.openxmlformats.org/drawingml/2006/main" xmlns:r="http://schemas.openxmlformats.org/officeDocument/2006/relationships" xmlns:p="http://schemas.openxmlformats.org/presentationml/2006/main" type="tx">
  <p:cSld name="照片 - 垂直">
    <p:spTree>
      <p:nvGrpSpPr>
        <p:cNvPr id="1" name=""/>
        <p:cNvGrpSpPr/>
        <p:nvPr/>
      </p:nvGrpSpPr>
      <p:grpSpPr>
        <a:xfrm>
          <a:off x="0" y="0"/>
          <a:ext cx="0" cy="0"/>
          <a:chOff x="0" y="0"/>
          <a:chExt cx="0" cy="0"/>
        </a:xfrm>
      </p:grpSpPr>
      <p:sp>
        <p:nvSpPr>
          <p:cNvPr id="38" name="在海滩上低飞的苍鹭，前景是低矮的栅栏"/>
          <p:cNvSpPr>
            <a:spLocks noGrp="1"/>
          </p:cNvSpPr>
          <p:nvPr>
            <p:ph type="pic" sz="half" idx="21"/>
          </p:nvPr>
        </p:nvSpPr>
        <p:spPr>
          <a:xfrm>
            <a:off x="12013406" y="892968"/>
            <a:ext cx="11555016" cy="11555017"/>
          </a:xfrm>
          <a:prstGeom prst="rect">
            <a:avLst/>
          </a:prstGeom>
        </p:spPr>
        <p:txBody>
          <a:bodyPr lIns="91439" tIns="45719" rIns="91439" bIns="45719" anchor="t">
            <a:noAutofit/>
          </a:bodyPr>
          <a:lstStyle/>
          <a:p>
            <a:endParaRPr/>
          </a:p>
        </p:txBody>
      </p:sp>
      <p:sp>
        <p:nvSpPr>
          <p:cNvPr id="39" name="标题文本"/>
          <p:cNvSpPr txBox="1">
            <a:spLocks noGrp="1"/>
          </p:cNvSpPr>
          <p:nvPr>
            <p:ph type="title"/>
          </p:nvPr>
        </p:nvSpPr>
        <p:spPr>
          <a:xfrm>
            <a:off x="4387453" y="892968"/>
            <a:ext cx="7500938" cy="5607845"/>
          </a:xfrm>
          <a:prstGeom prst="rect">
            <a:avLst/>
          </a:prstGeom>
        </p:spPr>
        <p:txBody>
          <a:bodyPr anchor="b"/>
          <a:lstStyle>
            <a:lvl1pPr>
              <a:defRPr sz="8400"/>
            </a:lvl1pPr>
          </a:lstStyle>
          <a:p>
            <a:r>
              <a:t>标题文本</a:t>
            </a:r>
          </a:p>
        </p:txBody>
      </p:sp>
      <p:sp>
        <p:nvSpPr>
          <p:cNvPr id="40" name="正文级别 1…"/>
          <p:cNvSpPr txBox="1">
            <a:spLocks noGrp="1"/>
          </p:cNvSpPr>
          <p:nvPr>
            <p:ph type="body" sz="quarter" idx="1"/>
          </p:nvPr>
        </p:nvSpPr>
        <p:spPr>
          <a:xfrm>
            <a:off x="4387453" y="6643687"/>
            <a:ext cx="7500938" cy="5786438"/>
          </a:xfrm>
          <a:prstGeom prst="rect">
            <a:avLst/>
          </a:prstGeom>
        </p:spPr>
        <p:txBody>
          <a:bodyPr anchor="t"/>
          <a:lstStyle>
            <a:lvl1pPr marL="0" indent="0" algn="ctr">
              <a:spcBef>
                <a:spcPts val="0"/>
              </a:spcBef>
              <a:buSzTx/>
              <a:buNone/>
              <a:defRPr sz="5200"/>
            </a:lvl1pPr>
            <a:lvl2pPr marL="0" indent="0" algn="ctr">
              <a:spcBef>
                <a:spcPts val="0"/>
              </a:spcBef>
              <a:buSzTx/>
              <a:buNone/>
              <a:defRPr sz="5200"/>
            </a:lvl2pPr>
            <a:lvl3pPr marL="0" indent="0" algn="ctr">
              <a:spcBef>
                <a:spcPts val="0"/>
              </a:spcBef>
              <a:buSzTx/>
              <a:buNone/>
              <a:defRPr sz="5200"/>
            </a:lvl3pPr>
            <a:lvl4pPr marL="0" indent="0" algn="ctr">
              <a:spcBef>
                <a:spcPts val="0"/>
              </a:spcBef>
              <a:buSzTx/>
              <a:buNone/>
              <a:defRPr sz="5200"/>
            </a:lvl4pPr>
            <a:lvl5pPr marL="0" indent="0" algn="ctr">
              <a:spcBef>
                <a:spcPts val="0"/>
              </a:spcBef>
              <a:buSzTx/>
              <a:buNone/>
              <a:defRPr sz="5200"/>
            </a:lvl5pPr>
          </a:lstStyle>
          <a:p>
            <a:r>
              <a:t>正文级别 1</a:t>
            </a:r>
          </a:p>
          <a:p>
            <a:pPr lvl="1"/>
            <a:r>
              <a:t>正文级别 2</a:t>
            </a:r>
          </a:p>
          <a:p>
            <a:pPr lvl="2"/>
            <a:r>
              <a:t>正文级别 3</a:t>
            </a:r>
          </a:p>
          <a:p>
            <a:pPr lvl="3"/>
            <a:r>
              <a:t>正文级别 4</a:t>
            </a:r>
          </a:p>
          <a:p>
            <a:pPr lvl="4"/>
            <a:r>
              <a:t>正文级别 5</a:t>
            </a:r>
          </a:p>
        </p:txBody>
      </p:sp>
      <p:sp>
        <p:nvSpPr>
          <p:cNvPr id="41" name="幻灯片编号"/>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5.xml><?xml version="1.0" encoding="utf-8"?>
<p:sldLayout xmlns:a="http://schemas.openxmlformats.org/drawingml/2006/main" xmlns:r="http://schemas.openxmlformats.org/officeDocument/2006/relationships" xmlns:p="http://schemas.openxmlformats.org/presentationml/2006/main" type="tx">
  <p:cSld name="标题 - 顶部对齐">
    <p:spTree>
      <p:nvGrpSpPr>
        <p:cNvPr id="1" name=""/>
        <p:cNvGrpSpPr/>
        <p:nvPr/>
      </p:nvGrpSpPr>
      <p:grpSpPr>
        <a:xfrm>
          <a:off x="0" y="0"/>
          <a:ext cx="0" cy="0"/>
          <a:chOff x="0" y="0"/>
          <a:chExt cx="0" cy="0"/>
        </a:xfrm>
      </p:grpSpPr>
      <p:sp>
        <p:nvSpPr>
          <p:cNvPr id="48" name="标题文本"/>
          <p:cNvSpPr txBox="1">
            <a:spLocks noGrp="1"/>
          </p:cNvSpPr>
          <p:nvPr>
            <p:ph type="title"/>
          </p:nvPr>
        </p:nvSpPr>
        <p:spPr>
          <a:prstGeom prst="rect">
            <a:avLst/>
          </a:prstGeom>
        </p:spPr>
        <p:txBody>
          <a:bodyPr/>
          <a:lstStyle/>
          <a:p>
            <a:r>
              <a:t>标题文本</a:t>
            </a:r>
          </a:p>
        </p:txBody>
      </p:sp>
      <p:sp>
        <p:nvSpPr>
          <p:cNvPr id="49" name="幻灯片编号"/>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6.xml><?xml version="1.0" encoding="utf-8"?>
<p:sldLayout xmlns:a="http://schemas.openxmlformats.org/drawingml/2006/main" xmlns:r="http://schemas.openxmlformats.org/officeDocument/2006/relationships" xmlns:p="http://schemas.openxmlformats.org/presentationml/2006/main" type="tx">
  <p:cSld name="标题与项目符号">
    <p:spTree>
      <p:nvGrpSpPr>
        <p:cNvPr id="1" name=""/>
        <p:cNvGrpSpPr/>
        <p:nvPr/>
      </p:nvGrpSpPr>
      <p:grpSpPr>
        <a:xfrm>
          <a:off x="0" y="0"/>
          <a:ext cx="0" cy="0"/>
          <a:chOff x="0" y="0"/>
          <a:chExt cx="0" cy="0"/>
        </a:xfrm>
      </p:grpSpPr>
      <p:sp>
        <p:nvSpPr>
          <p:cNvPr id="56" name="标题文本"/>
          <p:cNvSpPr txBox="1">
            <a:spLocks noGrp="1"/>
          </p:cNvSpPr>
          <p:nvPr>
            <p:ph type="title"/>
          </p:nvPr>
        </p:nvSpPr>
        <p:spPr>
          <a:prstGeom prst="rect">
            <a:avLst/>
          </a:prstGeom>
        </p:spPr>
        <p:txBody>
          <a:bodyPr/>
          <a:lstStyle/>
          <a:p>
            <a:r>
              <a:t>标题文本</a:t>
            </a:r>
          </a:p>
        </p:txBody>
      </p:sp>
      <p:sp>
        <p:nvSpPr>
          <p:cNvPr id="57" name="正文级别 1…"/>
          <p:cNvSpPr txBox="1">
            <a:spLocks noGrp="1"/>
          </p:cNvSpPr>
          <p:nvPr>
            <p:ph type="body" idx="1"/>
          </p:nvPr>
        </p:nvSpPr>
        <p:spPr>
          <a:prstGeom prst="rect">
            <a:avLst/>
          </a:prstGeom>
        </p:spPr>
        <p:txBody>
          <a:bodyPr/>
          <a:lstStyle/>
          <a:p>
            <a:r>
              <a:t>正文级别 1</a:t>
            </a:r>
          </a:p>
          <a:p>
            <a:pPr lvl="1"/>
            <a:r>
              <a:t>正文级别 2</a:t>
            </a:r>
          </a:p>
          <a:p>
            <a:pPr lvl="2"/>
            <a:r>
              <a:t>正文级别 3</a:t>
            </a:r>
          </a:p>
          <a:p>
            <a:pPr lvl="3"/>
            <a:r>
              <a:t>正文级别 4</a:t>
            </a:r>
          </a:p>
          <a:p>
            <a:pPr lvl="4"/>
            <a:r>
              <a:t>正文级别 5</a:t>
            </a:r>
          </a:p>
        </p:txBody>
      </p:sp>
      <p:sp>
        <p:nvSpPr>
          <p:cNvPr id="58" name="幻灯片编号"/>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7.xml><?xml version="1.0" encoding="utf-8"?>
<p:sldLayout xmlns:a="http://schemas.openxmlformats.org/drawingml/2006/main" xmlns:r="http://schemas.openxmlformats.org/officeDocument/2006/relationships" xmlns:p="http://schemas.openxmlformats.org/presentationml/2006/main" type="tx">
  <p:cSld name="标题、项目符号与照片">
    <p:spTree>
      <p:nvGrpSpPr>
        <p:cNvPr id="1" name=""/>
        <p:cNvGrpSpPr/>
        <p:nvPr/>
      </p:nvGrpSpPr>
      <p:grpSpPr>
        <a:xfrm>
          <a:off x="0" y="0"/>
          <a:ext cx="0" cy="0"/>
          <a:chOff x="0" y="0"/>
          <a:chExt cx="0" cy="0"/>
        </a:xfrm>
      </p:grpSpPr>
      <p:sp>
        <p:nvSpPr>
          <p:cNvPr id="65" name="通往大海的两座山丘之间的沙路"/>
          <p:cNvSpPr>
            <a:spLocks noGrp="1"/>
          </p:cNvSpPr>
          <p:nvPr>
            <p:ph type="pic" sz="half" idx="21"/>
          </p:nvPr>
        </p:nvSpPr>
        <p:spPr>
          <a:xfrm>
            <a:off x="8405812" y="3643312"/>
            <a:ext cx="13260587" cy="8840392"/>
          </a:xfrm>
          <a:prstGeom prst="rect">
            <a:avLst/>
          </a:prstGeom>
        </p:spPr>
        <p:txBody>
          <a:bodyPr lIns="91439" tIns="45719" rIns="91439" bIns="45719" anchor="t">
            <a:noAutofit/>
          </a:bodyPr>
          <a:lstStyle/>
          <a:p>
            <a:endParaRPr/>
          </a:p>
        </p:txBody>
      </p:sp>
      <p:sp>
        <p:nvSpPr>
          <p:cNvPr id="66" name="标题文本"/>
          <p:cNvSpPr txBox="1">
            <a:spLocks noGrp="1"/>
          </p:cNvSpPr>
          <p:nvPr>
            <p:ph type="title"/>
          </p:nvPr>
        </p:nvSpPr>
        <p:spPr>
          <a:prstGeom prst="rect">
            <a:avLst/>
          </a:prstGeom>
        </p:spPr>
        <p:txBody>
          <a:bodyPr/>
          <a:lstStyle/>
          <a:p>
            <a:r>
              <a:t>标题文本</a:t>
            </a:r>
          </a:p>
        </p:txBody>
      </p:sp>
      <p:sp>
        <p:nvSpPr>
          <p:cNvPr id="67" name="正文级别 1…"/>
          <p:cNvSpPr txBox="1">
            <a:spLocks noGrp="1"/>
          </p:cNvSpPr>
          <p:nvPr>
            <p:ph type="body" sz="quarter" idx="1"/>
          </p:nvPr>
        </p:nvSpPr>
        <p:spPr>
          <a:xfrm>
            <a:off x="4387453" y="3643312"/>
            <a:ext cx="7500938" cy="8840392"/>
          </a:xfrm>
          <a:prstGeom prst="rect">
            <a:avLst/>
          </a:prstGeom>
        </p:spPr>
        <p:txBody>
          <a:bodyPr/>
          <a:lstStyle>
            <a:lvl1pPr marL="465364" indent="-465364">
              <a:spcBef>
                <a:spcPts val="4500"/>
              </a:spcBef>
              <a:defRPr sz="3800"/>
            </a:lvl1pPr>
            <a:lvl2pPr marL="808264" indent="-465364">
              <a:spcBef>
                <a:spcPts val="4500"/>
              </a:spcBef>
              <a:defRPr sz="3800"/>
            </a:lvl2pPr>
            <a:lvl3pPr marL="1151164" indent="-465364">
              <a:spcBef>
                <a:spcPts val="4500"/>
              </a:spcBef>
              <a:defRPr sz="3800"/>
            </a:lvl3pPr>
            <a:lvl4pPr marL="1494064" indent="-465364">
              <a:spcBef>
                <a:spcPts val="4500"/>
              </a:spcBef>
              <a:defRPr sz="3800"/>
            </a:lvl4pPr>
            <a:lvl5pPr marL="1836964" indent="-465364">
              <a:spcBef>
                <a:spcPts val="4500"/>
              </a:spcBef>
              <a:defRPr sz="3800"/>
            </a:lvl5pPr>
          </a:lstStyle>
          <a:p>
            <a:r>
              <a:t>正文级别 1</a:t>
            </a:r>
          </a:p>
          <a:p>
            <a:pPr lvl="1"/>
            <a:r>
              <a:t>正文级别 2</a:t>
            </a:r>
          </a:p>
          <a:p>
            <a:pPr lvl="2"/>
            <a:r>
              <a:t>正文级别 3</a:t>
            </a:r>
          </a:p>
          <a:p>
            <a:pPr lvl="3"/>
            <a:r>
              <a:t>正文级别 4</a:t>
            </a:r>
          </a:p>
          <a:p>
            <a:pPr lvl="4"/>
            <a:r>
              <a:t>正文级别 5</a:t>
            </a:r>
          </a:p>
        </p:txBody>
      </p:sp>
      <p:sp>
        <p:nvSpPr>
          <p:cNvPr id="68" name="幻灯片编号"/>
          <p:cNvSpPr txBox="1">
            <a:spLocks noGrp="1"/>
          </p:cNvSpPr>
          <p:nvPr>
            <p:ph type="sldNum" sz="quarter" idx="2"/>
          </p:nvPr>
        </p:nvSpPr>
        <p:spPr>
          <a:xfrm>
            <a:off x="11954103" y="13073062"/>
            <a:ext cx="466269" cy="473076"/>
          </a:xfrm>
          <a:prstGeom prst="rect">
            <a:avLst/>
          </a:prstGeom>
        </p:spPr>
        <p:txBody>
          <a:bodyPr/>
          <a:lstStyle>
            <a:lvl1pPr>
              <a:defRPr>
                <a:latin typeface="Helvetica Light"/>
                <a:ea typeface="Helvetica Light"/>
                <a:cs typeface="Helvetica Light"/>
                <a:sym typeface="Helvetica Light"/>
              </a:defRPr>
            </a:lvl1pPr>
          </a:lstStyle>
          <a:p>
            <a:fld id="{86CB4B4D-7CA3-9044-876B-883B54F8677D}" type="slidenum">
              <a:t>‹#›</a:t>
            </a:fld>
            <a:endParaRPr/>
          </a:p>
        </p:txBody>
      </p:sp>
    </p:spTree>
  </p:cSld>
  <p:clrMapOvr>
    <a:masterClrMapping/>
  </p:clrMapOvr>
  <p:transition spd="med"/>
</p:sldLayout>
</file>

<file path=ppt/slideLayouts/slideLayout8.xml><?xml version="1.0" encoding="utf-8"?>
<p:sldLayout xmlns:a="http://schemas.openxmlformats.org/drawingml/2006/main" xmlns:r="http://schemas.openxmlformats.org/officeDocument/2006/relationships" xmlns:p="http://schemas.openxmlformats.org/presentationml/2006/main" type="tx">
  <p:cSld name="项目符号">
    <p:spTree>
      <p:nvGrpSpPr>
        <p:cNvPr id="1" name=""/>
        <p:cNvGrpSpPr/>
        <p:nvPr/>
      </p:nvGrpSpPr>
      <p:grpSpPr>
        <a:xfrm>
          <a:off x="0" y="0"/>
          <a:ext cx="0" cy="0"/>
          <a:chOff x="0" y="0"/>
          <a:chExt cx="0" cy="0"/>
        </a:xfrm>
      </p:grpSpPr>
      <p:sp>
        <p:nvSpPr>
          <p:cNvPr id="75" name="正文级别 1…"/>
          <p:cNvSpPr txBox="1">
            <a:spLocks noGrp="1"/>
          </p:cNvSpPr>
          <p:nvPr>
            <p:ph type="body" idx="1"/>
          </p:nvPr>
        </p:nvSpPr>
        <p:spPr>
          <a:xfrm>
            <a:off x="4387453" y="1785937"/>
            <a:ext cx="15609094" cy="10144126"/>
          </a:xfrm>
          <a:prstGeom prst="rect">
            <a:avLst/>
          </a:prstGeom>
        </p:spPr>
        <p:txBody>
          <a:bodyPr/>
          <a:lstStyle/>
          <a:p>
            <a:r>
              <a:t>正文级别 1</a:t>
            </a:r>
          </a:p>
          <a:p>
            <a:pPr lvl="1"/>
            <a:r>
              <a:t>正文级别 2</a:t>
            </a:r>
          </a:p>
          <a:p>
            <a:pPr lvl="2"/>
            <a:r>
              <a:t>正文级别 3</a:t>
            </a:r>
          </a:p>
          <a:p>
            <a:pPr lvl="3"/>
            <a:r>
              <a:t>正文级别 4</a:t>
            </a:r>
          </a:p>
          <a:p>
            <a:pPr lvl="4"/>
            <a:r>
              <a:t>正文级别 5</a:t>
            </a:r>
          </a:p>
        </p:txBody>
      </p:sp>
      <p:sp>
        <p:nvSpPr>
          <p:cNvPr id="76" name="幻灯片编号"/>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9.xml><?xml version="1.0" encoding="utf-8"?>
<p:sldLayout xmlns:a="http://schemas.openxmlformats.org/drawingml/2006/main" xmlns:r="http://schemas.openxmlformats.org/officeDocument/2006/relationships" xmlns:p="http://schemas.openxmlformats.org/presentationml/2006/main" type="tx">
  <p:cSld name="照片 - 3 联">
    <p:spTree>
      <p:nvGrpSpPr>
        <p:cNvPr id="1" name=""/>
        <p:cNvGrpSpPr/>
        <p:nvPr/>
      </p:nvGrpSpPr>
      <p:grpSpPr>
        <a:xfrm>
          <a:off x="0" y="0"/>
          <a:ext cx="0" cy="0"/>
          <a:chOff x="0" y="0"/>
          <a:chExt cx="0" cy="0"/>
        </a:xfrm>
      </p:grpSpPr>
      <p:sp>
        <p:nvSpPr>
          <p:cNvPr id="83" name="通往大海的两座山丘之间的沙路"/>
          <p:cNvSpPr>
            <a:spLocks noGrp="1"/>
          </p:cNvSpPr>
          <p:nvPr>
            <p:ph type="pic" sz="quarter" idx="21"/>
          </p:nvPr>
        </p:nvSpPr>
        <p:spPr>
          <a:xfrm>
            <a:off x="12267902" y="7161609"/>
            <a:ext cx="7956352" cy="5304235"/>
          </a:xfrm>
          <a:prstGeom prst="rect">
            <a:avLst/>
          </a:prstGeom>
        </p:spPr>
        <p:txBody>
          <a:bodyPr lIns="91439" tIns="45719" rIns="91439" bIns="45719" anchor="t">
            <a:noAutofit/>
          </a:bodyPr>
          <a:lstStyle/>
          <a:p>
            <a:endParaRPr/>
          </a:p>
        </p:txBody>
      </p:sp>
      <p:sp>
        <p:nvSpPr>
          <p:cNvPr id="84" name="在海滩上低飞的苍鹭，前景是低矮的栅栏"/>
          <p:cNvSpPr>
            <a:spLocks noGrp="1"/>
          </p:cNvSpPr>
          <p:nvPr>
            <p:ph type="pic" sz="quarter" idx="22"/>
          </p:nvPr>
        </p:nvSpPr>
        <p:spPr>
          <a:xfrm>
            <a:off x="12495609" y="1053703"/>
            <a:ext cx="7500938" cy="7500938"/>
          </a:xfrm>
          <a:prstGeom prst="rect">
            <a:avLst/>
          </a:prstGeom>
        </p:spPr>
        <p:txBody>
          <a:bodyPr lIns="91439" tIns="45719" rIns="91439" bIns="45719" anchor="t">
            <a:noAutofit/>
          </a:bodyPr>
          <a:lstStyle/>
          <a:p>
            <a:endParaRPr/>
          </a:p>
        </p:txBody>
      </p:sp>
      <p:sp>
        <p:nvSpPr>
          <p:cNvPr id="85" name="从草地沙丘上欣赏海滩和大海的视图"/>
          <p:cNvSpPr>
            <a:spLocks noGrp="1"/>
          </p:cNvSpPr>
          <p:nvPr>
            <p:ph type="pic" idx="23"/>
          </p:nvPr>
        </p:nvSpPr>
        <p:spPr>
          <a:xfrm>
            <a:off x="-934641" y="1250156"/>
            <a:ext cx="16823532" cy="11215688"/>
          </a:xfrm>
          <a:prstGeom prst="rect">
            <a:avLst/>
          </a:prstGeom>
        </p:spPr>
        <p:txBody>
          <a:bodyPr lIns="91439" tIns="45719" rIns="91439" bIns="45719" anchor="t">
            <a:noAutofit/>
          </a:bodyPr>
          <a:lstStyle/>
          <a:p>
            <a:endParaRPr/>
          </a:p>
        </p:txBody>
      </p:sp>
      <p:sp>
        <p:nvSpPr>
          <p:cNvPr id="86" name="幻灯片编号"/>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0.xml><?xml version="1.0" encoding="utf-8"?>
<p:sldLayout xmlns:a="http://schemas.openxmlformats.org/drawingml/2006/main" xmlns:r="http://schemas.openxmlformats.org/officeDocument/2006/relationships" xmlns:p="http://schemas.openxmlformats.org/presentationml/2006/main" type="tx">
  <p:cSld name="引文">
    <p:spTree>
      <p:nvGrpSpPr>
        <p:cNvPr id="1" name=""/>
        <p:cNvGrpSpPr/>
        <p:nvPr/>
      </p:nvGrpSpPr>
      <p:grpSpPr>
        <a:xfrm>
          <a:off x="0" y="0"/>
          <a:ext cx="0" cy="0"/>
          <a:chOff x="0" y="0"/>
          <a:chExt cx="0" cy="0"/>
        </a:xfrm>
      </p:grpSpPr>
      <p:sp>
        <p:nvSpPr>
          <p:cNvPr id="93" name="–苏子柔"/>
          <p:cNvSpPr txBox="1">
            <a:spLocks noGrp="1"/>
          </p:cNvSpPr>
          <p:nvPr>
            <p:ph type="body" sz="quarter" idx="21"/>
          </p:nvPr>
        </p:nvSpPr>
        <p:spPr>
          <a:xfrm>
            <a:off x="4833937" y="8947546"/>
            <a:ext cx="14716126" cy="714376"/>
          </a:xfrm>
          <a:prstGeom prst="rect">
            <a:avLst/>
          </a:prstGeom>
        </p:spPr>
        <p:txBody>
          <a:bodyPr anchor="t">
            <a:spAutoFit/>
          </a:bodyPr>
          <a:lstStyle>
            <a:lvl1pPr marL="0" indent="0" algn="ctr">
              <a:spcBef>
                <a:spcPts val="0"/>
              </a:spcBef>
              <a:buSzTx/>
              <a:buNone/>
              <a:defRPr sz="3200" i="1"/>
            </a:lvl1pPr>
          </a:lstStyle>
          <a:p>
            <a:r>
              <a:t>–苏子柔</a:t>
            </a:r>
          </a:p>
        </p:txBody>
      </p:sp>
      <p:sp>
        <p:nvSpPr>
          <p:cNvPr id="94" name="“在此键入引文。”"/>
          <p:cNvSpPr txBox="1">
            <a:spLocks noGrp="1"/>
          </p:cNvSpPr>
          <p:nvPr>
            <p:ph type="body" sz="quarter" idx="22"/>
          </p:nvPr>
        </p:nvSpPr>
        <p:spPr>
          <a:xfrm>
            <a:off x="4833937" y="5945187"/>
            <a:ext cx="14716126" cy="968376"/>
          </a:xfrm>
          <a:prstGeom prst="rect">
            <a:avLst/>
          </a:prstGeom>
        </p:spPr>
        <p:txBody>
          <a:bodyPr>
            <a:spAutoFit/>
          </a:bodyPr>
          <a:lstStyle>
            <a:lvl1pPr marL="0" indent="0" algn="ctr">
              <a:spcBef>
                <a:spcPts val="0"/>
              </a:spcBef>
              <a:buSzTx/>
              <a:buNone/>
              <a:defRPr sz="4600">
                <a:latin typeface="+mn-lt"/>
                <a:ea typeface="+mn-ea"/>
                <a:cs typeface="+mn-cs"/>
                <a:sym typeface="Helvetica Neue Medium"/>
              </a:defRPr>
            </a:lvl1pPr>
          </a:lstStyle>
          <a:p>
            <a:r>
              <a:t>“在此键入引文。”</a:t>
            </a:r>
          </a:p>
        </p:txBody>
      </p:sp>
      <p:sp>
        <p:nvSpPr>
          <p:cNvPr id="95" name="幻灯片编号"/>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1.xml><?xml version="1.0" encoding="utf-8"?>
<p:sldLayout xmlns:a="http://schemas.openxmlformats.org/drawingml/2006/main" xmlns:r="http://schemas.openxmlformats.org/officeDocument/2006/relationships" xmlns:p="http://schemas.openxmlformats.org/presentationml/2006/main" type="tx">
  <p:cSld name="照片">
    <p:spTree>
      <p:nvGrpSpPr>
        <p:cNvPr id="1" name=""/>
        <p:cNvGrpSpPr/>
        <p:nvPr/>
      </p:nvGrpSpPr>
      <p:grpSpPr>
        <a:xfrm>
          <a:off x="0" y="0"/>
          <a:ext cx="0" cy="0"/>
          <a:chOff x="0" y="0"/>
          <a:chExt cx="0" cy="0"/>
        </a:xfrm>
      </p:grpSpPr>
      <p:sp>
        <p:nvSpPr>
          <p:cNvPr id="102" name="从草地沙丘上欣赏海滩和大海的视图"/>
          <p:cNvSpPr>
            <a:spLocks noGrp="1"/>
          </p:cNvSpPr>
          <p:nvPr>
            <p:ph type="pic" idx="21"/>
          </p:nvPr>
        </p:nvSpPr>
        <p:spPr>
          <a:xfrm>
            <a:off x="1208484" y="-71438"/>
            <a:ext cx="20788313" cy="13858876"/>
          </a:xfrm>
          <a:prstGeom prst="rect">
            <a:avLst/>
          </a:prstGeom>
        </p:spPr>
        <p:txBody>
          <a:bodyPr lIns="91439" tIns="45719" rIns="91439" bIns="45719" anchor="t">
            <a:noAutofit/>
          </a:bodyPr>
          <a:lstStyle/>
          <a:p>
            <a:endParaRPr/>
          </a:p>
        </p:txBody>
      </p:sp>
      <p:sp>
        <p:nvSpPr>
          <p:cNvPr id="103" name="幻灯片编号"/>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2.xml><?xml version="1.0" encoding="utf-8"?>
<p:sldLayout xmlns:a="http://schemas.openxmlformats.org/drawingml/2006/main" xmlns:r="http://schemas.openxmlformats.org/officeDocument/2006/relationships" xmlns:p="http://schemas.openxmlformats.org/presentationml/2006/main" type="tx">
  <p:cSld name="空白">
    <p:spTree>
      <p:nvGrpSpPr>
        <p:cNvPr id="1" name=""/>
        <p:cNvGrpSpPr/>
        <p:nvPr/>
      </p:nvGrpSpPr>
      <p:grpSpPr>
        <a:xfrm>
          <a:off x="0" y="0"/>
          <a:ext cx="0" cy="0"/>
          <a:chOff x="0" y="0"/>
          <a:chExt cx="0" cy="0"/>
        </a:xfrm>
      </p:grpSpPr>
      <p:sp>
        <p:nvSpPr>
          <p:cNvPr id="110" name="幻灯片编号"/>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标题文本"/>
          <p:cNvSpPr txBox="1">
            <a:spLocks noGrp="1"/>
          </p:cNvSpPr>
          <p:nvPr>
            <p:ph type="title"/>
          </p:nvPr>
        </p:nvSpPr>
        <p:spPr>
          <a:xfrm>
            <a:off x="4387453" y="357187"/>
            <a:ext cx="15609094" cy="3036095"/>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71437" tIns="71437" rIns="71437" bIns="71437" anchor="ctr">
            <a:normAutofit/>
          </a:bodyPr>
          <a:lstStyle/>
          <a:p>
            <a:r>
              <a:t>标题文本</a:t>
            </a:r>
          </a:p>
        </p:txBody>
      </p:sp>
      <p:sp>
        <p:nvSpPr>
          <p:cNvPr id="3" name="正文级别 1…"/>
          <p:cNvSpPr txBox="1">
            <a:spLocks noGrp="1"/>
          </p:cNvSpPr>
          <p:nvPr>
            <p:ph type="body" idx="1"/>
          </p:nvPr>
        </p:nvSpPr>
        <p:spPr>
          <a:xfrm>
            <a:off x="4387453" y="3643312"/>
            <a:ext cx="15609094" cy="8840392"/>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71437" tIns="71437" rIns="71437" bIns="71437" anchor="ctr">
            <a:normAutofit/>
          </a:bodyPr>
          <a:lstStyle/>
          <a:p>
            <a:r>
              <a:t>正文级别 1</a:t>
            </a:r>
          </a:p>
          <a:p>
            <a:pPr lvl="1"/>
            <a:r>
              <a:t>正文级别 2</a:t>
            </a:r>
          </a:p>
          <a:p>
            <a:pPr lvl="2"/>
            <a:r>
              <a:t>正文级别 3</a:t>
            </a:r>
          </a:p>
          <a:p>
            <a:pPr lvl="3"/>
            <a:r>
              <a:t>正文级别 4</a:t>
            </a:r>
          </a:p>
          <a:p>
            <a:pPr lvl="4"/>
            <a:r>
              <a:t>正文级别 5</a:t>
            </a:r>
          </a:p>
        </p:txBody>
      </p:sp>
      <p:sp>
        <p:nvSpPr>
          <p:cNvPr id="4" name="幻灯片编号"/>
          <p:cNvSpPr txBox="1">
            <a:spLocks noGrp="1"/>
          </p:cNvSpPr>
          <p:nvPr>
            <p:ph type="sldNum" sz="quarter" idx="2"/>
          </p:nvPr>
        </p:nvSpPr>
        <p:spPr>
          <a:xfrm>
            <a:off x="11954103" y="13073062"/>
            <a:ext cx="466269" cy="477671"/>
          </a:xfrm>
          <a:prstGeom prst="rect">
            <a:avLst/>
          </a:prstGeom>
          <a:ln w="12700">
            <a:miter lim="400000"/>
          </a:ln>
        </p:spPr>
        <p:txBody>
          <a:bodyPr wrap="none" lIns="71437" tIns="71437" rIns="71437" bIns="71437">
            <a:spAutoFit/>
          </a:bodyPr>
          <a:lstStyle>
            <a:lvl1pPr>
              <a:defRPr sz="2200" b="0">
                <a:latin typeface="Helvetica Neue Light"/>
                <a:ea typeface="Helvetica Neue Light"/>
                <a:cs typeface="Helvetica Neue Light"/>
                <a:sym typeface="Helvetica Neue Light"/>
              </a:defRPr>
            </a:lvl1pPr>
          </a:lstStyle>
          <a:p>
            <a:fld id="{86CB4B4D-7CA3-9044-876B-883B54F8677D}" type="slidenum">
              <a:t>‹#›</a:t>
            </a:fld>
            <a:endParaRP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ransition spd="med"/>
  <p:txStyles>
    <p:titleStyle>
      <a:lvl1pPr marL="0" marR="0" indent="0" algn="ctr" defTabSz="821531" rtl="0" latinLnBrk="0">
        <a:lnSpc>
          <a:spcPct val="100000"/>
        </a:lnSpc>
        <a:spcBef>
          <a:spcPts val="0"/>
        </a:spcBef>
        <a:spcAft>
          <a:spcPts val="0"/>
        </a:spcAft>
        <a:buClrTx/>
        <a:buSzTx/>
        <a:buFontTx/>
        <a:buNone/>
        <a:tabLst/>
        <a:defRPr sz="11200" b="0" i="0" u="none" strike="noStrike" cap="none" spc="0" baseline="0">
          <a:solidFill>
            <a:srgbClr val="000000"/>
          </a:solidFill>
          <a:uFillTx/>
          <a:latin typeface="+mn-lt"/>
          <a:ea typeface="+mn-ea"/>
          <a:cs typeface="+mn-cs"/>
          <a:sym typeface="Helvetica Neue Medium"/>
        </a:defRPr>
      </a:lvl1pPr>
      <a:lvl2pPr marL="0" marR="0" indent="457200" algn="ctr" defTabSz="821531" rtl="0" latinLnBrk="0">
        <a:lnSpc>
          <a:spcPct val="100000"/>
        </a:lnSpc>
        <a:spcBef>
          <a:spcPts val="0"/>
        </a:spcBef>
        <a:spcAft>
          <a:spcPts val="0"/>
        </a:spcAft>
        <a:buClrTx/>
        <a:buSzTx/>
        <a:buFontTx/>
        <a:buNone/>
        <a:tabLst/>
        <a:defRPr sz="11200" b="0" i="0" u="none" strike="noStrike" cap="none" spc="0" baseline="0">
          <a:solidFill>
            <a:srgbClr val="000000"/>
          </a:solidFill>
          <a:uFillTx/>
          <a:latin typeface="+mn-lt"/>
          <a:ea typeface="+mn-ea"/>
          <a:cs typeface="+mn-cs"/>
          <a:sym typeface="Helvetica Neue Medium"/>
        </a:defRPr>
      </a:lvl2pPr>
      <a:lvl3pPr marL="0" marR="0" indent="914400" algn="ctr" defTabSz="821531" rtl="0" latinLnBrk="0">
        <a:lnSpc>
          <a:spcPct val="100000"/>
        </a:lnSpc>
        <a:spcBef>
          <a:spcPts val="0"/>
        </a:spcBef>
        <a:spcAft>
          <a:spcPts val="0"/>
        </a:spcAft>
        <a:buClrTx/>
        <a:buSzTx/>
        <a:buFontTx/>
        <a:buNone/>
        <a:tabLst/>
        <a:defRPr sz="11200" b="0" i="0" u="none" strike="noStrike" cap="none" spc="0" baseline="0">
          <a:solidFill>
            <a:srgbClr val="000000"/>
          </a:solidFill>
          <a:uFillTx/>
          <a:latin typeface="+mn-lt"/>
          <a:ea typeface="+mn-ea"/>
          <a:cs typeface="+mn-cs"/>
          <a:sym typeface="Helvetica Neue Medium"/>
        </a:defRPr>
      </a:lvl3pPr>
      <a:lvl4pPr marL="0" marR="0" indent="1371600" algn="ctr" defTabSz="821531" rtl="0" latinLnBrk="0">
        <a:lnSpc>
          <a:spcPct val="100000"/>
        </a:lnSpc>
        <a:spcBef>
          <a:spcPts val="0"/>
        </a:spcBef>
        <a:spcAft>
          <a:spcPts val="0"/>
        </a:spcAft>
        <a:buClrTx/>
        <a:buSzTx/>
        <a:buFontTx/>
        <a:buNone/>
        <a:tabLst/>
        <a:defRPr sz="11200" b="0" i="0" u="none" strike="noStrike" cap="none" spc="0" baseline="0">
          <a:solidFill>
            <a:srgbClr val="000000"/>
          </a:solidFill>
          <a:uFillTx/>
          <a:latin typeface="+mn-lt"/>
          <a:ea typeface="+mn-ea"/>
          <a:cs typeface="+mn-cs"/>
          <a:sym typeface="Helvetica Neue Medium"/>
        </a:defRPr>
      </a:lvl4pPr>
      <a:lvl5pPr marL="0" marR="0" indent="1828800" algn="ctr" defTabSz="821531" rtl="0" latinLnBrk="0">
        <a:lnSpc>
          <a:spcPct val="100000"/>
        </a:lnSpc>
        <a:spcBef>
          <a:spcPts val="0"/>
        </a:spcBef>
        <a:spcAft>
          <a:spcPts val="0"/>
        </a:spcAft>
        <a:buClrTx/>
        <a:buSzTx/>
        <a:buFontTx/>
        <a:buNone/>
        <a:tabLst/>
        <a:defRPr sz="11200" b="0" i="0" u="none" strike="noStrike" cap="none" spc="0" baseline="0">
          <a:solidFill>
            <a:srgbClr val="000000"/>
          </a:solidFill>
          <a:uFillTx/>
          <a:latin typeface="+mn-lt"/>
          <a:ea typeface="+mn-ea"/>
          <a:cs typeface="+mn-cs"/>
          <a:sym typeface="Helvetica Neue Medium"/>
        </a:defRPr>
      </a:lvl5pPr>
      <a:lvl6pPr marL="0" marR="0" indent="2286000" algn="ctr" defTabSz="821531" rtl="0" latinLnBrk="0">
        <a:lnSpc>
          <a:spcPct val="100000"/>
        </a:lnSpc>
        <a:spcBef>
          <a:spcPts val="0"/>
        </a:spcBef>
        <a:spcAft>
          <a:spcPts val="0"/>
        </a:spcAft>
        <a:buClrTx/>
        <a:buSzTx/>
        <a:buFontTx/>
        <a:buNone/>
        <a:tabLst/>
        <a:defRPr sz="11200" b="0" i="0" u="none" strike="noStrike" cap="none" spc="0" baseline="0">
          <a:solidFill>
            <a:srgbClr val="000000"/>
          </a:solidFill>
          <a:uFillTx/>
          <a:latin typeface="+mn-lt"/>
          <a:ea typeface="+mn-ea"/>
          <a:cs typeface="+mn-cs"/>
          <a:sym typeface="Helvetica Neue Medium"/>
        </a:defRPr>
      </a:lvl6pPr>
      <a:lvl7pPr marL="0" marR="0" indent="2743200" algn="ctr" defTabSz="821531" rtl="0" latinLnBrk="0">
        <a:lnSpc>
          <a:spcPct val="100000"/>
        </a:lnSpc>
        <a:spcBef>
          <a:spcPts val="0"/>
        </a:spcBef>
        <a:spcAft>
          <a:spcPts val="0"/>
        </a:spcAft>
        <a:buClrTx/>
        <a:buSzTx/>
        <a:buFontTx/>
        <a:buNone/>
        <a:tabLst/>
        <a:defRPr sz="11200" b="0" i="0" u="none" strike="noStrike" cap="none" spc="0" baseline="0">
          <a:solidFill>
            <a:srgbClr val="000000"/>
          </a:solidFill>
          <a:uFillTx/>
          <a:latin typeface="+mn-lt"/>
          <a:ea typeface="+mn-ea"/>
          <a:cs typeface="+mn-cs"/>
          <a:sym typeface="Helvetica Neue Medium"/>
        </a:defRPr>
      </a:lvl7pPr>
      <a:lvl8pPr marL="0" marR="0" indent="3200400" algn="ctr" defTabSz="821531" rtl="0" latinLnBrk="0">
        <a:lnSpc>
          <a:spcPct val="100000"/>
        </a:lnSpc>
        <a:spcBef>
          <a:spcPts val="0"/>
        </a:spcBef>
        <a:spcAft>
          <a:spcPts val="0"/>
        </a:spcAft>
        <a:buClrTx/>
        <a:buSzTx/>
        <a:buFontTx/>
        <a:buNone/>
        <a:tabLst/>
        <a:defRPr sz="11200" b="0" i="0" u="none" strike="noStrike" cap="none" spc="0" baseline="0">
          <a:solidFill>
            <a:srgbClr val="000000"/>
          </a:solidFill>
          <a:uFillTx/>
          <a:latin typeface="+mn-lt"/>
          <a:ea typeface="+mn-ea"/>
          <a:cs typeface="+mn-cs"/>
          <a:sym typeface="Helvetica Neue Medium"/>
        </a:defRPr>
      </a:lvl8pPr>
      <a:lvl9pPr marL="0" marR="0" indent="3657600" algn="ctr" defTabSz="821531" rtl="0" latinLnBrk="0">
        <a:lnSpc>
          <a:spcPct val="100000"/>
        </a:lnSpc>
        <a:spcBef>
          <a:spcPts val="0"/>
        </a:spcBef>
        <a:spcAft>
          <a:spcPts val="0"/>
        </a:spcAft>
        <a:buClrTx/>
        <a:buSzTx/>
        <a:buFontTx/>
        <a:buNone/>
        <a:tabLst/>
        <a:defRPr sz="11200" b="0" i="0" u="none" strike="noStrike" cap="none" spc="0" baseline="0">
          <a:solidFill>
            <a:srgbClr val="000000"/>
          </a:solidFill>
          <a:uFillTx/>
          <a:latin typeface="+mn-lt"/>
          <a:ea typeface="+mn-ea"/>
          <a:cs typeface="+mn-cs"/>
          <a:sym typeface="Helvetica Neue Medium"/>
        </a:defRPr>
      </a:lvl9pPr>
    </p:titleStyle>
    <p:bodyStyle>
      <a:lvl1pPr marL="611187" marR="0" indent="-611187" algn="l" defTabSz="821531" rtl="0" latinLnBrk="0">
        <a:lnSpc>
          <a:spcPct val="100000"/>
        </a:lnSpc>
        <a:spcBef>
          <a:spcPts val="5900"/>
        </a:spcBef>
        <a:spcAft>
          <a:spcPts val="0"/>
        </a:spcAft>
        <a:buClrTx/>
        <a:buSzPct val="145000"/>
        <a:buFontTx/>
        <a:buChar char="•"/>
        <a:tabLst/>
        <a:defRPr sz="4400" b="0" i="0" u="none" strike="noStrike" cap="none" spc="0" baseline="0">
          <a:solidFill>
            <a:srgbClr val="000000"/>
          </a:solidFill>
          <a:uFillTx/>
          <a:latin typeface="Helvetica Neue"/>
          <a:ea typeface="Helvetica Neue"/>
          <a:cs typeface="Helvetica Neue"/>
          <a:sym typeface="Helvetica Neue"/>
        </a:defRPr>
      </a:lvl1pPr>
      <a:lvl2pPr marL="1055687" marR="0" indent="-611187" algn="l" defTabSz="821531" rtl="0" latinLnBrk="0">
        <a:lnSpc>
          <a:spcPct val="100000"/>
        </a:lnSpc>
        <a:spcBef>
          <a:spcPts val="5900"/>
        </a:spcBef>
        <a:spcAft>
          <a:spcPts val="0"/>
        </a:spcAft>
        <a:buClrTx/>
        <a:buSzPct val="145000"/>
        <a:buFontTx/>
        <a:buChar char="•"/>
        <a:tabLst/>
        <a:defRPr sz="4400" b="0" i="0" u="none" strike="noStrike" cap="none" spc="0" baseline="0">
          <a:solidFill>
            <a:srgbClr val="000000"/>
          </a:solidFill>
          <a:uFillTx/>
          <a:latin typeface="Helvetica Neue"/>
          <a:ea typeface="Helvetica Neue"/>
          <a:cs typeface="Helvetica Neue"/>
          <a:sym typeface="Helvetica Neue"/>
        </a:defRPr>
      </a:lvl2pPr>
      <a:lvl3pPr marL="1500187" marR="0" indent="-611187" algn="l" defTabSz="821531" rtl="0" latinLnBrk="0">
        <a:lnSpc>
          <a:spcPct val="100000"/>
        </a:lnSpc>
        <a:spcBef>
          <a:spcPts val="5900"/>
        </a:spcBef>
        <a:spcAft>
          <a:spcPts val="0"/>
        </a:spcAft>
        <a:buClrTx/>
        <a:buSzPct val="145000"/>
        <a:buFontTx/>
        <a:buChar char="•"/>
        <a:tabLst/>
        <a:defRPr sz="4400" b="0" i="0" u="none" strike="noStrike" cap="none" spc="0" baseline="0">
          <a:solidFill>
            <a:srgbClr val="000000"/>
          </a:solidFill>
          <a:uFillTx/>
          <a:latin typeface="Helvetica Neue"/>
          <a:ea typeface="Helvetica Neue"/>
          <a:cs typeface="Helvetica Neue"/>
          <a:sym typeface="Helvetica Neue"/>
        </a:defRPr>
      </a:lvl3pPr>
      <a:lvl4pPr marL="1944687" marR="0" indent="-611187" algn="l" defTabSz="821531" rtl="0" latinLnBrk="0">
        <a:lnSpc>
          <a:spcPct val="100000"/>
        </a:lnSpc>
        <a:spcBef>
          <a:spcPts val="5900"/>
        </a:spcBef>
        <a:spcAft>
          <a:spcPts val="0"/>
        </a:spcAft>
        <a:buClrTx/>
        <a:buSzPct val="145000"/>
        <a:buFontTx/>
        <a:buChar char="•"/>
        <a:tabLst/>
        <a:defRPr sz="4400" b="0" i="0" u="none" strike="noStrike" cap="none" spc="0" baseline="0">
          <a:solidFill>
            <a:srgbClr val="000000"/>
          </a:solidFill>
          <a:uFillTx/>
          <a:latin typeface="Helvetica Neue"/>
          <a:ea typeface="Helvetica Neue"/>
          <a:cs typeface="Helvetica Neue"/>
          <a:sym typeface="Helvetica Neue"/>
        </a:defRPr>
      </a:lvl4pPr>
      <a:lvl5pPr marL="2389187" marR="0" indent="-611187" algn="l" defTabSz="821531" rtl="0" latinLnBrk="0">
        <a:lnSpc>
          <a:spcPct val="100000"/>
        </a:lnSpc>
        <a:spcBef>
          <a:spcPts val="5900"/>
        </a:spcBef>
        <a:spcAft>
          <a:spcPts val="0"/>
        </a:spcAft>
        <a:buClrTx/>
        <a:buSzPct val="145000"/>
        <a:buFontTx/>
        <a:buChar char="•"/>
        <a:tabLst/>
        <a:defRPr sz="4400" b="0" i="0" u="none" strike="noStrike" cap="none" spc="0" baseline="0">
          <a:solidFill>
            <a:srgbClr val="000000"/>
          </a:solidFill>
          <a:uFillTx/>
          <a:latin typeface="Helvetica Neue"/>
          <a:ea typeface="Helvetica Neue"/>
          <a:cs typeface="Helvetica Neue"/>
          <a:sym typeface="Helvetica Neue"/>
        </a:defRPr>
      </a:lvl5pPr>
      <a:lvl6pPr marL="2833687" marR="0" indent="-611187" algn="l" defTabSz="821531" rtl="0" latinLnBrk="0">
        <a:lnSpc>
          <a:spcPct val="100000"/>
        </a:lnSpc>
        <a:spcBef>
          <a:spcPts val="5900"/>
        </a:spcBef>
        <a:spcAft>
          <a:spcPts val="0"/>
        </a:spcAft>
        <a:buClrTx/>
        <a:buSzPct val="145000"/>
        <a:buFontTx/>
        <a:buChar char="•"/>
        <a:tabLst/>
        <a:defRPr sz="4400" b="0" i="0" u="none" strike="noStrike" cap="none" spc="0" baseline="0">
          <a:solidFill>
            <a:srgbClr val="000000"/>
          </a:solidFill>
          <a:uFillTx/>
          <a:latin typeface="Helvetica Neue"/>
          <a:ea typeface="Helvetica Neue"/>
          <a:cs typeface="Helvetica Neue"/>
          <a:sym typeface="Helvetica Neue"/>
        </a:defRPr>
      </a:lvl6pPr>
      <a:lvl7pPr marL="3278187" marR="0" indent="-611187" algn="l" defTabSz="821531" rtl="0" latinLnBrk="0">
        <a:lnSpc>
          <a:spcPct val="100000"/>
        </a:lnSpc>
        <a:spcBef>
          <a:spcPts val="5900"/>
        </a:spcBef>
        <a:spcAft>
          <a:spcPts val="0"/>
        </a:spcAft>
        <a:buClrTx/>
        <a:buSzPct val="145000"/>
        <a:buFontTx/>
        <a:buChar char="•"/>
        <a:tabLst/>
        <a:defRPr sz="4400" b="0" i="0" u="none" strike="noStrike" cap="none" spc="0" baseline="0">
          <a:solidFill>
            <a:srgbClr val="000000"/>
          </a:solidFill>
          <a:uFillTx/>
          <a:latin typeface="Helvetica Neue"/>
          <a:ea typeface="Helvetica Neue"/>
          <a:cs typeface="Helvetica Neue"/>
          <a:sym typeface="Helvetica Neue"/>
        </a:defRPr>
      </a:lvl7pPr>
      <a:lvl8pPr marL="3722687" marR="0" indent="-611187" algn="l" defTabSz="821531" rtl="0" latinLnBrk="0">
        <a:lnSpc>
          <a:spcPct val="100000"/>
        </a:lnSpc>
        <a:spcBef>
          <a:spcPts val="5900"/>
        </a:spcBef>
        <a:spcAft>
          <a:spcPts val="0"/>
        </a:spcAft>
        <a:buClrTx/>
        <a:buSzPct val="145000"/>
        <a:buFontTx/>
        <a:buChar char="•"/>
        <a:tabLst/>
        <a:defRPr sz="4400" b="0" i="0" u="none" strike="noStrike" cap="none" spc="0" baseline="0">
          <a:solidFill>
            <a:srgbClr val="000000"/>
          </a:solidFill>
          <a:uFillTx/>
          <a:latin typeface="Helvetica Neue"/>
          <a:ea typeface="Helvetica Neue"/>
          <a:cs typeface="Helvetica Neue"/>
          <a:sym typeface="Helvetica Neue"/>
        </a:defRPr>
      </a:lvl8pPr>
      <a:lvl9pPr marL="4167187" marR="0" indent="-611187" algn="l" defTabSz="821531" rtl="0" latinLnBrk="0">
        <a:lnSpc>
          <a:spcPct val="100000"/>
        </a:lnSpc>
        <a:spcBef>
          <a:spcPts val="5900"/>
        </a:spcBef>
        <a:spcAft>
          <a:spcPts val="0"/>
        </a:spcAft>
        <a:buClrTx/>
        <a:buSzPct val="145000"/>
        <a:buFontTx/>
        <a:buChar char="•"/>
        <a:tabLst/>
        <a:defRPr sz="4400" b="0" i="0" u="none" strike="noStrike" cap="none" spc="0" baseline="0">
          <a:solidFill>
            <a:srgbClr val="000000"/>
          </a:solidFill>
          <a:uFillTx/>
          <a:latin typeface="Helvetica Neue"/>
          <a:ea typeface="Helvetica Neue"/>
          <a:cs typeface="Helvetica Neue"/>
          <a:sym typeface="Helvetica Neue"/>
        </a:defRPr>
      </a:lvl9pPr>
    </p:bodyStyle>
    <p:otherStyle>
      <a:lvl1pPr marL="0" marR="0" indent="0" algn="ctr" defTabSz="821531" rtl="0" latinLnBrk="0">
        <a:lnSpc>
          <a:spcPct val="100000"/>
        </a:lnSpc>
        <a:spcBef>
          <a:spcPts val="0"/>
        </a:spcBef>
        <a:spcAft>
          <a:spcPts val="0"/>
        </a:spcAft>
        <a:buClrTx/>
        <a:buSzTx/>
        <a:buFontTx/>
        <a:buNone/>
        <a:tabLst/>
        <a:defRPr sz="2200" b="0" i="0" u="none" strike="noStrike" cap="none" spc="0" baseline="0">
          <a:solidFill>
            <a:schemeClr val="tx1"/>
          </a:solidFill>
          <a:uFillTx/>
          <a:latin typeface="+mn-lt"/>
          <a:ea typeface="+mn-ea"/>
          <a:cs typeface="+mn-cs"/>
          <a:sym typeface="Helvetica Neue Light"/>
        </a:defRPr>
      </a:lvl1pPr>
      <a:lvl2pPr marL="0" marR="0" indent="457200" algn="ctr" defTabSz="821531" rtl="0" latinLnBrk="0">
        <a:lnSpc>
          <a:spcPct val="100000"/>
        </a:lnSpc>
        <a:spcBef>
          <a:spcPts val="0"/>
        </a:spcBef>
        <a:spcAft>
          <a:spcPts val="0"/>
        </a:spcAft>
        <a:buClrTx/>
        <a:buSzTx/>
        <a:buFontTx/>
        <a:buNone/>
        <a:tabLst/>
        <a:defRPr sz="2200" b="0" i="0" u="none" strike="noStrike" cap="none" spc="0" baseline="0">
          <a:solidFill>
            <a:schemeClr val="tx1"/>
          </a:solidFill>
          <a:uFillTx/>
          <a:latin typeface="+mn-lt"/>
          <a:ea typeface="+mn-ea"/>
          <a:cs typeface="+mn-cs"/>
          <a:sym typeface="Helvetica Neue Light"/>
        </a:defRPr>
      </a:lvl2pPr>
      <a:lvl3pPr marL="0" marR="0" indent="914400" algn="ctr" defTabSz="821531" rtl="0" latinLnBrk="0">
        <a:lnSpc>
          <a:spcPct val="100000"/>
        </a:lnSpc>
        <a:spcBef>
          <a:spcPts val="0"/>
        </a:spcBef>
        <a:spcAft>
          <a:spcPts val="0"/>
        </a:spcAft>
        <a:buClrTx/>
        <a:buSzTx/>
        <a:buFontTx/>
        <a:buNone/>
        <a:tabLst/>
        <a:defRPr sz="2200" b="0" i="0" u="none" strike="noStrike" cap="none" spc="0" baseline="0">
          <a:solidFill>
            <a:schemeClr val="tx1"/>
          </a:solidFill>
          <a:uFillTx/>
          <a:latin typeface="+mn-lt"/>
          <a:ea typeface="+mn-ea"/>
          <a:cs typeface="+mn-cs"/>
          <a:sym typeface="Helvetica Neue Light"/>
        </a:defRPr>
      </a:lvl3pPr>
      <a:lvl4pPr marL="0" marR="0" indent="1371600" algn="ctr" defTabSz="821531" rtl="0" latinLnBrk="0">
        <a:lnSpc>
          <a:spcPct val="100000"/>
        </a:lnSpc>
        <a:spcBef>
          <a:spcPts val="0"/>
        </a:spcBef>
        <a:spcAft>
          <a:spcPts val="0"/>
        </a:spcAft>
        <a:buClrTx/>
        <a:buSzTx/>
        <a:buFontTx/>
        <a:buNone/>
        <a:tabLst/>
        <a:defRPr sz="2200" b="0" i="0" u="none" strike="noStrike" cap="none" spc="0" baseline="0">
          <a:solidFill>
            <a:schemeClr val="tx1"/>
          </a:solidFill>
          <a:uFillTx/>
          <a:latin typeface="+mn-lt"/>
          <a:ea typeface="+mn-ea"/>
          <a:cs typeface="+mn-cs"/>
          <a:sym typeface="Helvetica Neue Light"/>
        </a:defRPr>
      </a:lvl4pPr>
      <a:lvl5pPr marL="0" marR="0" indent="1828800" algn="ctr" defTabSz="821531" rtl="0" latinLnBrk="0">
        <a:lnSpc>
          <a:spcPct val="100000"/>
        </a:lnSpc>
        <a:spcBef>
          <a:spcPts val="0"/>
        </a:spcBef>
        <a:spcAft>
          <a:spcPts val="0"/>
        </a:spcAft>
        <a:buClrTx/>
        <a:buSzTx/>
        <a:buFontTx/>
        <a:buNone/>
        <a:tabLst/>
        <a:defRPr sz="2200" b="0" i="0" u="none" strike="noStrike" cap="none" spc="0" baseline="0">
          <a:solidFill>
            <a:schemeClr val="tx1"/>
          </a:solidFill>
          <a:uFillTx/>
          <a:latin typeface="+mn-lt"/>
          <a:ea typeface="+mn-ea"/>
          <a:cs typeface="+mn-cs"/>
          <a:sym typeface="Helvetica Neue Light"/>
        </a:defRPr>
      </a:lvl5pPr>
      <a:lvl6pPr marL="0" marR="0" indent="2286000" algn="ctr" defTabSz="821531" rtl="0" latinLnBrk="0">
        <a:lnSpc>
          <a:spcPct val="100000"/>
        </a:lnSpc>
        <a:spcBef>
          <a:spcPts val="0"/>
        </a:spcBef>
        <a:spcAft>
          <a:spcPts val="0"/>
        </a:spcAft>
        <a:buClrTx/>
        <a:buSzTx/>
        <a:buFontTx/>
        <a:buNone/>
        <a:tabLst/>
        <a:defRPr sz="2200" b="0" i="0" u="none" strike="noStrike" cap="none" spc="0" baseline="0">
          <a:solidFill>
            <a:schemeClr val="tx1"/>
          </a:solidFill>
          <a:uFillTx/>
          <a:latin typeface="+mn-lt"/>
          <a:ea typeface="+mn-ea"/>
          <a:cs typeface="+mn-cs"/>
          <a:sym typeface="Helvetica Neue Light"/>
        </a:defRPr>
      </a:lvl6pPr>
      <a:lvl7pPr marL="0" marR="0" indent="2743200" algn="ctr" defTabSz="821531" rtl="0" latinLnBrk="0">
        <a:lnSpc>
          <a:spcPct val="100000"/>
        </a:lnSpc>
        <a:spcBef>
          <a:spcPts val="0"/>
        </a:spcBef>
        <a:spcAft>
          <a:spcPts val="0"/>
        </a:spcAft>
        <a:buClrTx/>
        <a:buSzTx/>
        <a:buFontTx/>
        <a:buNone/>
        <a:tabLst/>
        <a:defRPr sz="2200" b="0" i="0" u="none" strike="noStrike" cap="none" spc="0" baseline="0">
          <a:solidFill>
            <a:schemeClr val="tx1"/>
          </a:solidFill>
          <a:uFillTx/>
          <a:latin typeface="+mn-lt"/>
          <a:ea typeface="+mn-ea"/>
          <a:cs typeface="+mn-cs"/>
          <a:sym typeface="Helvetica Neue Light"/>
        </a:defRPr>
      </a:lvl7pPr>
      <a:lvl8pPr marL="0" marR="0" indent="3200400" algn="ctr" defTabSz="821531" rtl="0" latinLnBrk="0">
        <a:lnSpc>
          <a:spcPct val="100000"/>
        </a:lnSpc>
        <a:spcBef>
          <a:spcPts val="0"/>
        </a:spcBef>
        <a:spcAft>
          <a:spcPts val="0"/>
        </a:spcAft>
        <a:buClrTx/>
        <a:buSzTx/>
        <a:buFontTx/>
        <a:buNone/>
        <a:tabLst/>
        <a:defRPr sz="2200" b="0" i="0" u="none" strike="noStrike" cap="none" spc="0" baseline="0">
          <a:solidFill>
            <a:schemeClr val="tx1"/>
          </a:solidFill>
          <a:uFillTx/>
          <a:latin typeface="+mn-lt"/>
          <a:ea typeface="+mn-ea"/>
          <a:cs typeface="+mn-cs"/>
          <a:sym typeface="Helvetica Neue Light"/>
        </a:defRPr>
      </a:lvl8pPr>
      <a:lvl9pPr marL="0" marR="0" indent="3657600" algn="ctr" defTabSz="821531" rtl="0" latinLnBrk="0">
        <a:lnSpc>
          <a:spcPct val="100000"/>
        </a:lnSpc>
        <a:spcBef>
          <a:spcPts val="0"/>
        </a:spcBef>
        <a:spcAft>
          <a:spcPts val="0"/>
        </a:spcAft>
        <a:buClrTx/>
        <a:buSzTx/>
        <a:buFontTx/>
        <a:buNone/>
        <a:tabLst/>
        <a:defRPr sz="2200" b="0" i="0" u="none" strike="noStrike" cap="none" spc="0" baseline="0">
          <a:solidFill>
            <a:schemeClr val="tx1"/>
          </a:solidFill>
          <a:uFillTx/>
          <a:latin typeface="+mn-lt"/>
          <a:ea typeface="+mn-ea"/>
          <a:cs typeface="+mn-cs"/>
          <a:sym typeface="Helvetica Neue Light"/>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9" name="Change in Apple"/>
          <p:cNvSpPr txBox="1"/>
          <p:nvPr/>
        </p:nvSpPr>
        <p:spPr>
          <a:xfrm>
            <a:off x="8596319" y="4128455"/>
            <a:ext cx="7191363" cy="994247"/>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71437" tIns="71437" rIns="71437" bIns="71437" anchor="ctr">
            <a:spAutoFit/>
          </a:bodyPr>
          <a:lstStyle>
            <a:lvl1pPr>
              <a:defRPr sz="6000">
                <a:solidFill>
                  <a:schemeClr val="accent1"/>
                </a:solidFill>
                <a:latin typeface="Arial"/>
                <a:ea typeface="Arial"/>
                <a:cs typeface="Arial"/>
                <a:sym typeface="Arial"/>
              </a:defRPr>
            </a:lvl1pPr>
          </a:lstStyle>
          <a:p>
            <a:r>
              <a:t>Change in Apple </a:t>
            </a:r>
          </a:p>
        </p:txBody>
      </p:sp>
      <p:sp>
        <p:nvSpPr>
          <p:cNvPr id="120" name="- Presented by Ronnie/Peirong Wang"/>
          <p:cNvSpPr txBox="1"/>
          <p:nvPr/>
        </p:nvSpPr>
        <p:spPr>
          <a:xfrm>
            <a:off x="13076762" y="5811351"/>
            <a:ext cx="6032873" cy="537642"/>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71437" tIns="71437" rIns="71437" bIns="71437" anchor="ctr">
            <a:spAutoFit/>
          </a:bodyPr>
          <a:lstStyle>
            <a:lvl1pPr>
              <a:defRPr sz="2800" b="0">
                <a:latin typeface="Arial"/>
                <a:ea typeface="Arial"/>
                <a:cs typeface="Arial"/>
                <a:sym typeface="Arial"/>
              </a:defRPr>
            </a:lvl1pPr>
          </a:lstStyle>
          <a:p>
            <a:r>
              <a:t>- Presented by Ronnie/Peirong Wang</a:t>
            </a:r>
          </a:p>
        </p:txBody>
      </p:sp>
    </p:spTree>
  </p:cSld>
  <p:clrMapOvr>
    <a:masterClrMapping/>
  </p:clrMapOvr>
  <p:transition spd="med"/>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 name="1.Introduction"/>
          <p:cNvSpPr txBox="1"/>
          <p:nvPr/>
        </p:nvSpPr>
        <p:spPr>
          <a:xfrm>
            <a:off x="968480" y="1847525"/>
            <a:ext cx="3387751" cy="735026"/>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71437" tIns="71437" rIns="71437" bIns="71437" anchor="ctr">
            <a:spAutoFit/>
          </a:bodyPr>
          <a:lstStyle>
            <a:lvl1pPr>
              <a:defRPr sz="4200" b="0">
                <a:latin typeface="Arial"/>
                <a:ea typeface="Arial"/>
                <a:cs typeface="Arial"/>
                <a:sym typeface="Arial"/>
              </a:defRPr>
            </a:lvl1pPr>
          </a:lstStyle>
          <a:p>
            <a:r>
              <a:t>1.Introduction</a:t>
            </a:r>
          </a:p>
        </p:txBody>
      </p:sp>
      <p:sp>
        <p:nvSpPr>
          <p:cNvPr id="123" name="2. Change in Apple"/>
          <p:cNvSpPr txBox="1"/>
          <p:nvPr/>
        </p:nvSpPr>
        <p:spPr>
          <a:xfrm>
            <a:off x="968480" y="5233187"/>
            <a:ext cx="4663431" cy="735026"/>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71437" tIns="71437" rIns="71437" bIns="71437" anchor="ctr">
            <a:spAutoFit/>
          </a:bodyPr>
          <a:lstStyle>
            <a:lvl1pPr>
              <a:defRPr sz="4200" b="0">
                <a:latin typeface="Arial"/>
                <a:ea typeface="Arial"/>
                <a:cs typeface="Arial"/>
                <a:sym typeface="Arial"/>
              </a:defRPr>
            </a:lvl1pPr>
          </a:lstStyle>
          <a:p>
            <a:r>
              <a:t>2. Change in Apple</a:t>
            </a:r>
          </a:p>
        </p:txBody>
      </p:sp>
      <p:sp>
        <p:nvSpPr>
          <p:cNvPr id="124" name="3. Conclusion"/>
          <p:cNvSpPr txBox="1"/>
          <p:nvPr/>
        </p:nvSpPr>
        <p:spPr>
          <a:xfrm>
            <a:off x="968480" y="8618849"/>
            <a:ext cx="3387490" cy="735025"/>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71437" tIns="71437" rIns="71437" bIns="71437" anchor="ctr">
            <a:spAutoFit/>
          </a:bodyPr>
          <a:lstStyle>
            <a:lvl1pPr>
              <a:defRPr sz="4200" b="0">
                <a:latin typeface="Arial"/>
                <a:ea typeface="Arial"/>
                <a:cs typeface="Arial"/>
                <a:sym typeface="Arial"/>
              </a:defRPr>
            </a:lvl1pPr>
          </a:lstStyle>
          <a:p>
            <a:r>
              <a:t>3. Conclusion</a:t>
            </a:r>
          </a:p>
        </p:txBody>
      </p:sp>
    </p:spTree>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1" presetClass="entr" presetSubtype="0" fill="hold" grpId="1" nodeType="clickEffect">
                                  <p:stCondLst>
                                    <p:cond delay="0"/>
                                  </p:stCondLst>
                                  <p:iterate>
                                    <p:tmAbs val="0"/>
                                  </p:iterate>
                                  <p:childTnLst>
                                    <p:set>
                                      <p:cBhvr>
                                        <p:cTn id="6" fill="hold"/>
                                        <p:tgtEl>
                                          <p:spTgt spid="123"/>
                                        </p:tgtEl>
                                        <p:attrNameLst>
                                          <p:attrName>style.visibility</p:attrName>
                                        </p:attrNameLst>
                                      </p:cBhvr>
                                      <p:to>
                                        <p:strVal val="visible"/>
                                      </p:to>
                                    </p:set>
                                  </p:childTnLst>
                                </p:cTn>
                              </p:par>
                            </p:childTnLst>
                          </p:cTn>
                        </p:par>
                        <p:par>
                          <p:cTn id="7" fill="hold">
                            <p:stCondLst>
                              <p:cond delay="0"/>
                            </p:stCondLst>
                            <p:childTnLst>
                              <p:par>
                                <p:cTn id="8" presetID="9" presetClass="emph" fill="hold" grpId="2" nodeType="withEffect">
                                  <p:stCondLst>
                                    <p:cond delay="0"/>
                                  </p:stCondLst>
                                  <p:childTnLst>
                                    <p:set>
                                      <p:cBhvr>
                                        <p:cTn id="9" dur="indefinite" fill="hold"/>
                                        <p:tgtEl>
                                          <p:spTgt spid="122"/>
                                        </p:tgtEl>
                                        <p:attrNameLst>
                                          <p:attrName>style.opacity</p:attrName>
                                        </p:attrNameLst>
                                      </p:cBhvr>
                                      <p:to>
                                        <p:strVal val="0.06"/>
                                      </p:to>
                                    </p:set>
                                    <p:animEffect filter="image" prLst="opacity: 0.06; ">
                                      <p:cBhvr>
                                        <p:cTn id="10" dur="indefinite" fill="hold"/>
                                        <p:tgtEl>
                                          <p:spTgt spid="122"/>
                                        </p:tgtEl>
                                      </p:cBhvr>
                                    </p:animEffec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3" nodeType="clickEffect">
                                  <p:stCondLst>
                                    <p:cond delay="0"/>
                                  </p:stCondLst>
                                  <p:iterate>
                                    <p:tmAbs val="0"/>
                                  </p:iterate>
                                  <p:childTnLst>
                                    <p:set>
                                      <p:cBhvr>
                                        <p:cTn id="14" fill="hold"/>
                                        <p:tgtEl>
                                          <p:spTgt spid="124"/>
                                        </p:tgtEl>
                                        <p:attrNameLst>
                                          <p:attrName>style.visibility</p:attrName>
                                        </p:attrNameLst>
                                      </p:cBhvr>
                                      <p:to>
                                        <p:strVal val="visible"/>
                                      </p:to>
                                    </p:set>
                                  </p:childTnLst>
                                </p:cTn>
                              </p:par>
                            </p:childTnLst>
                          </p:cTn>
                        </p:par>
                        <p:par>
                          <p:cTn id="15" fill="hold">
                            <p:stCondLst>
                              <p:cond delay="0"/>
                            </p:stCondLst>
                            <p:childTnLst>
                              <p:par>
                                <p:cTn id="16" presetID="9" presetClass="emph" fill="hold" grpId="4" nodeType="withEffect">
                                  <p:stCondLst>
                                    <p:cond delay="0"/>
                                  </p:stCondLst>
                                  <p:childTnLst>
                                    <p:set>
                                      <p:cBhvr>
                                        <p:cTn id="17" dur="indefinite" fill="hold"/>
                                        <p:tgtEl>
                                          <p:spTgt spid="123"/>
                                        </p:tgtEl>
                                        <p:attrNameLst>
                                          <p:attrName>style.opacity</p:attrName>
                                        </p:attrNameLst>
                                      </p:cBhvr>
                                      <p:to>
                                        <p:strVal val="0.06"/>
                                      </p:to>
                                    </p:set>
                                    <p:animEffect filter="image" prLst="opacity: 0.06; ">
                                      <p:cBhvr>
                                        <p:cTn id="18" dur="indefinite" fill="hold"/>
                                        <p:tgtEl>
                                          <p:spTgt spid="12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 grpId="2" animBg="1" advAuto="0"/>
      <p:bldP spid="123" grpId="1" animBg="1" advAuto="0"/>
      <p:bldP spid="123" grpId="4" animBg="1" advAuto="0"/>
      <p:bldP spid="124" grpId="3" animBg="1" advAuto="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6" name="1.Introduction"/>
          <p:cNvSpPr txBox="1"/>
          <p:nvPr/>
        </p:nvSpPr>
        <p:spPr>
          <a:xfrm>
            <a:off x="968480" y="1847525"/>
            <a:ext cx="3387751" cy="735026"/>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71437" tIns="71437" rIns="71437" bIns="71437" anchor="ctr">
            <a:spAutoFit/>
          </a:bodyPr>
          <a:lstStyle>
            <a:lvl1pPr>
              <a:defRPr sz="4200" b="0">
                <a:latin typeface="Arial"/>
                <a:ea typeface="Arial"/>
                <a:cs typeface="Arial"/>
                <a:sym typeface="Arial"/>
              </a:defRPr>
            </a:lvl1pPr>
          </a:lstStyle>
          <a:p>
            <a:r>
              <a:t>1.Introduction</a:t>
            </a:r>
          </a:p>
        </p:txBody>
      </p:sp>
      <p:sp>
        <p:nvSpPr>
          <p:cNvPr id="127" name="2. Change in Apple"/>
          <p:cNvSpPr txBox="1"/>
          <p:nvPr/>
        </p:nvSpPr>
        <p:spPr>
          <a:xfrm>
            <a:off x="968480" y="5233187"/>
            <a:ext cx="4663431" cy="735026"/>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71437" tIns="71437" rIns="71437" bIns="71437" anchor="ctr">
            <a:spAutoFit/>
          </a:bodyPr>
          <a:lstStyle>
            <a:lvl1pPr>
              <a:defRPr sz="4200" b="0">
                <a:latin typeface="Arial"/>
                <a:ea typeface="Arial"/>
                <a:cs typeface="Arial"/>
                <a:sym typeface="Arial"/>
              </a:defRPr>
            </a:lvl1pPr>
          </a:lstStyle>
          <a:p>
            <a:r>
              <a:t>2. Change in Apple</a:t>
            </a:r>
          </a:p>
        </p:txBody>
      </p:sp>
      <p:sp>
        <p:nvSpPr>
          <p:cNvPr id="128" name="3. Conclusion"/>
          <p:cNvSpPr txBox="1"/>
          <p:nvPr/>
        </p:nvSpPr>
        <p:spPr>
          <a:xfrm>
            <a:off x="968480" y="8618849"/>
            <a:ext cx="3387490" cy="735025"/>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71437" tIns="71437" rIns="71437" bIns="71437" anchor="ctr">
            <a:spAutoFit/>
          </a:bodyPr>
          <a:lstStyle>
            <a:lvl1pPr>
              <a:defRPr sz="4200" b="0">
                <a:latin typeface="Arial"/>
                <a:ea typeface="Arial"/>
                <a:cs typeface="Arial"/>
                <a:sym typeface="Arial"/>
              </a:defRPr>
            </a:lvl1pPr>
          </a:lstStyle>
          <a:p>
            <a:r>
              <a:t>3. Conclusion</a:t>
            </a:r>
          </a:p>
        </p:txBody>
      </p:sp>
    </p:spTree>
  </p:cSld>
  <p:clrMapOvr>
    <a:masterClrMapping/>
  </p:clrMapOvr>
  <p:transition spd="med"/>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 name="1.Introduction"/>
          <p:cNvSpPr txBox="1"/>
          <p:nvPr/>
        </p:nvSpPr>
        <p:spPr>
          <a:xfrm>
            <a:off x="10498125" y="1847525"/>
            <a:ext cx="3387750" cy="735026"/>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71437" tIns="71437" rIns="71437" bIns="71437" anchor="ctr">
            <a:spAutoFit/>
          </a:bodyPr>
          <a:lstStyle>
            <a:lvl1pPr>
              <a:defRPr sz="4200" b="0">
                <a:latin typeface="Arial"/>
                <a:ea typeface="Arial"/>
                <a:cs typeface="Arial"/>
                <a:sym typeface="Arial"/>
              </a:defRPr>
            </a:lvl1pPr>
          </a:lstStyle>
          <a:p>
            <a:r>
              <a:t>1.Introduction</a:t>
            </a:r>
          </a:p>
        </p:txBody>
      </p:sp>
      <p:sp>
        <p:nvSpPr>
          <p:cNvPr id="131" name="About Me…"/>
          <p:cNvSpPr txBox="1"/>
          <p:nvPr/>
        </p:nvSpPr>
        <p:spPr>
          <a:xfrm>
            <a:off x="1176927" y="3102599"/>
            <a:ext cx="16696056" cy="1772286"/>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71437" tIns="71437" rIns="71437" bIns="71437" anchor="ctr">
            <a:spAutoFit/>
          </a:bodyPr>
          <a:lstStyle/>
          <a:p>
            <a:pPr algn="l"/>
            <a:r>
              <a:t>About Me</a:t>
            </a:r>
          </a:p>
          <a:p>
            <a:pPr algn="l">
              <a:defRPr sz="2500" b="0"/>
            </a:pPr>
            <a:r>
              <a:t>Chinese Name: Peirong Wang</a:t>
            </a:r>
          </a:p>
          <a:p>
            <a:pPr algn="l">
              <a:defRPr sz="2500" b="0"/>
            </a:pPr>
            <a:r>
              <a:t>English Name: Ronnie</a:t>
            </a:r>
          </a:p>
          <a:p>
            <a:pPr algn="l">
              <a:defRPr sz="2500" b="0"/>
            </a:pPr>
            <a:r>
              <a:t>Working experience: Working in Foxconn and other Apple OEM factories for over 10years, familiar with Apple system</a:t>
            </a:r>
          </a:p>
        </p:txBody>
      </p:sp>
      <p:sp>
        <p:nvSpPr>
          <p:cNvPr id="132" name="Chosen Organisation…"/>
          <p:cNvSpPr txBox="1"/>
          <p:nvPr/>
        </p:nvSpPr>
        <p:spPr>
          <a:xfrm>
            <a:off x="1080453" y="5774839"/>
            <a:ext cx="20857264" cy="5591176"/>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71437" tIns="71437" rIns="71437" bIns="71437" anchor="ctr">
            <a:spAutoFit/>
          </a:bodyPr>
          <a:lstStyle/>
          <a:p>
            <a:pPr algn="l"/>
            <a:r>
              <a:t>Chosen Organisation</a:t>
            </a:r>
          </a:p>
          <a:p>
            <a:pPr algn="just" defTabSz="457200">
              <a:defRPr sz="2500" b="0">
                <a:latin typeface="Times New Roman"/>
                <a:ea typeface="Times New Roman"/>
                <a:cs typeface="Times New Roman"/>
                <a:sym typeface="Times New Roman"/>
              </a:defRPr>
            </a:pPr>
            <a:r>
              <a:t>Change management is a systematic process involving change, from a structural point of view and at a separate level. A more vague definition of change management is that it has at least three different aspects, including: adapting to change, controlling change and influencing change. A proactive approach to change is at the heart of all three aspects. For an organisation, change management means defining and implementing processes and/or techniques for dealing with change in a business environment and profiting from the opportunities of change (Margaret,2009).</a:t>
            </a:r>
            <a:endParaRPr>
              <a:latin typeface="Songti SC Regular"/>
              <a:ea typeface="Songti SC Regular"/>
              <a:cs typeface="Songti SC Regular"/>
              <a:sym typeface="Songti SC Regular"/>
            </a:endParaRPr>
          </a:p>
          <a:p>
            <a:pPr algn="just" defTabSz="457200">
              <a:defRPr sz="2500" b="0">
                <a:latin typeface="Times New Roman"/>
                <a:ea typeface="Times New Roman"/>
                <a:cs typeface="Times New Roman"/>
                <a:sym typeface="Times New Roman"/>
              </a:defRPr>
            </a:pPr>
            <a:r>
              <a:t>Successful adaptation to change is as important to an organisation as it is in nature. Just like plants and animals, groups and individuals are inevitably subject to change in situations beyond their control. The more effectively you deal with change, the more likely you are to thrive.</a:t>
            </a:r>
            <a:endParaRPr>
              <a:latin typeface="Songti SC Regular"/>
              <a:ea typeface="Songti SC Regular"/>
              <a:cs typeface="Songti SC Regular"/>
              <a:sym typeface="Songti SC Regular"/>
            </a:endParaRPr>
          </a:p>
          <a:p>
            <a:pPr algn="just" defTabSz="457200">
              <a:defRPr sz="2500" b="0">
                <a:latin typeface="Times New Roman"/>
                <a:ea typeface="Times New Roman"/>
                <a:cs typeface="Times New Roman"/>
                <a:sym typeface="Times New Roman"/>
              </a:defRPr>
            </a:pPr>
            <a:endParaRPr>
              <a:latin typeface="Songti SC Regular"/>
              <a:ea typeface="Songti SC Regular"/>
              <a:cs typeface="Songti SC Regular"/>
              <a:sym typeface="Songti SC Regular"/>
            </a:endParaRPr>
          </a:p>
          <a:p>
            <a:pPr algn="just" defTabSz="457200">
              <a:defRPr sz="2500" b="0">
                <a:latin typeface="Times New Roman"/>
                <a:ea typeface="Times New Roman"/>
                <a:cs typeface="Times New Roman"/>
                <a:sym typeface="Times New Roman"/>
              </a:defRPr>
            </a:pPr>
            <a:r>
              <a:t>Apple, as a high-tech enterprise, has experienced operational difficulties or various kinds of crises in its growth process since its establishment, but in the face of each crisis, Apple has always been able to take effective measures to turn the danger into peace, and not only did it not sink or disappear in the crisis, but the crisis made Apple stronger. How Apple faced the crisis and dealt with it, its strategic choices and management changes after the crisis will be a valuable asset for growing Chinese enterprises. The main crises Apple experienced during its development were as follows: In the 1980s, as the number of competitors increased, competition in the personal computer business became increasingly fierce, and Apple's product Apple III lacked competitiveness in the market due to its design flaws and high price.</a:t>
            </a:r>
            <a:endParaRPr sz="1400">
              <a:latin typeface="Songti SC Regular"/>
              <a:ea typeface="Songti SC Regular"/>
              <a:cs typeface="Songti SC Regular"/>
              <a:sym typeface="Songti SC Regular"/>
            </a:endParaRPr>
          </a:p>
        </p:txBody>
      </p:sp>
    </p:spTree>
  </p:cSld>
  <p:clrMapOvr>
    <a:masterClrMapping/>
  </p:clrMapOvr>
  <mc:AlternateContent xmlns:mc="http://schemas.openxmlformats.org/markup-compatibility/2006" xmlns:p14="http://schemas.microsoft.com/office/powerpoint/2010/main">
    <mc:Choice Requires="p14">
      <p:transition spd="slow" p14:dur="2000">
        <p:dissolve/>
      </p:transition>
    </mc:Choice>
    <mc:Fallback xmlns:a14="http://schemas.microsoft.com/office/drawing/2010/main" xmlns:m="http://schemas.openxmlformats.org/officeDocument/2006/math" xmlns="">
      <p:transition spd="slow">
        <p:fade/>
      </p:transition>
    </mc:Fallback>
  </mc:AlternateContent>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1" presetClass="entr" presetSubtype="0" fill="hold" grpId="1" nodeType="clickEffect">
                                  <p:stCondLst>
                                    <p:cond delay="0"/>
                                  </p:stCondLst>
                                  <p:iterate>
                                    <p:tmAbs val="0"/>
                                  </p:iterate>
                                  <p:childTnLst>
                                    <p:set>
                                      <p:cBhvr>
                                        <p:cTn id="6" fill="hold"/>
                                        <p:tgtEl>
                                          <p:spTgt spid="132"/>
                                        </p:tgtEl>
                                        <p:attrNameLst>
                                          <p:attrName>style.visibility</p:attrName>
                                        </p:attrNameLst>
                                      </p:cBhvr>
                                      <p:to>
                                        <p:strVal val="visible"/>
                                      </p:to>
                                    </p:set>
                                  </p:childTnLst>
                                </p:cTn>
                              </p:par>
                            </p:childTnLst>
                          </p:cTn>
                        </p:par>
                        <p:par>
                          <p:cTn id="7" fill="hold">
                            <p:stCondLst>
                              <p:cond delay="0"/>
                            </p:stCondLst>
                            <p:childTnLst>
                              <p:par>
                                <p:cTn id="8" presetID="9" presetClass="emph" fill="hold" grpId="2" nodeType="afterEffect">
                                  <p:stCondLst>
                                    <p:cond delay="0"/>
                                  </p:stCondLst>
                                  <p:childTnLst>
                                    <p:set>
                                      <p:cBhvr>
                                        <p:cTn id="9" dur="indefinite" fill="hold"/>
                                        <p:tgtEl>
                                          <p:spTgt spid="131"/>
                                        </p:tgtEl>
                                        <p:attrNameLst>
                                          <p:attrName>style.opacity</p:attrName>
                                        </p:attrNameLst>
                                      </p:cBhvr>
                                      <p:to>
                                        <p:strVal val="0.06"/>
                                      </p:to>
                                    </p:set>
                                    <p:animEffect filter="image" prLst="opacity: 0.06; ">
                                      <p:cBhvr>
                                        <p:cTn id="10" dur="indefinite" fill="hold"/>
                                        <p:tgtEl>
                                          <p:spTgt spid="13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1" grpId="2" animBg="1" advAuto="0"/>
      <p:bldP spid="132" grpId="1" animBg="1" advAuto="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4" name="1.Introduction"/>
          <p:cNvSpPr txBox="1"/>
          <p:nvPr/>
        </p:nvSpPr>
        <p:spPr>
          <a:xfrm>
            <a:off x="968480" y="1847525"/>
            <a:ext cx="3387751" cy="735026"/>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71437" tIns="71437" rIns="71437" bIns="71437" anchor="ctr">
            <a:spAutoFit/>
          </a:bodyPr>
          <a:lstStyle>
            <a:lvl1pPr>
              <a:defRPr sz="4200" b="0">
                <a:latin typeface="Arial"/>
                <a:ea typeface="Arial"/>
                <a:cs typeface="Arial"/>
                <a:sym typeface="Arial"/>
              </a:defRPr>
            </a:lvl1pPr>
          </a:lstStyle>
          <a:p>
            <a:r>
              <a:t>1.Introduction</a:t>
            </a:r>
          </a:p>
        </p:txBody>
      </p:sp>
      <p:sp>
        <p:nvSpPr>
          <p:cNvPr id="135" name="2. Change in Apple"/>
          <p:cNvSpPr txBox="1"/>
          <p:nvPr/>
        </p:nvSpPr>
        <p:spPr>
          <a:xfrm>
            <a:off x="968480" y="5233187"/>
            <a:ext cx="4663431" cy="735026"/>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71437" tIns="71437" rIns="71437" bIns="71437" anchor="ctr">
            <a:spAutoFit/>
          </a:bodyPr>
          <a:lstStyle>
            <a:lvl1pPr>
              <a:defRPr sz="4200" b="0">
                <a:latin typeface="Arial"/>
                <a:ea typeface="Arial"/>
                <a:cs typeface="Arial"/>
                <a:sym typeface="Arial"/>
              </a:defRPr>
            </a:lvl1pPr>
          </a:lstStyle>
          <a:p>
            <a:r>
              <a:t>2. Change in Apple</a:t>
            </a:r>
          </a:p>
        </p:txBody>
      </p:sp>
      <p:sp>
        <p:nvSpPr>
          <p:cNvPr id="136" name="3. Conclusion"/>
          <p:cNvSpPr txBox="1"/>
          <p:nvPr/>
        </p:nvSpPr>
        <p:spPr>
          <a:xfrm>
            <a:off x="968480" y="8618849"/>
            <a:ext cx="3387490" cy="735025"/>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71437" tIns="71437" rIns="71437" bIns="71437" anchor="ctr">
            <a:spAutoFit/>
          </a:bodyPr>
          <a:lstStyle>
            <a:lvl1pPr>
              <a:defRPr sz="4200" b="0">
                <a:latin typeface="Arial"/>
                <a:ea typeface="Arial"/>
                <a:cs typeface="Arial"/>
                <a:sym typeface="Arial"/>
              </a:defRPr>
            </a:lvl1pPr>
          </a:lstStyle>
          <a:p>
            <a:r>
              <a:t>3. Conclusion</a:t>
            </a:r>
          </a:p>
        </p:txBody>
      </p:sp>
    </p:spTree>
  </p:cSld>
  <p:clrMapOvr>
    <a:masterClrMapping/>
  </p:clrMapOvr>
  <mc:AlternateContent xmlns:mc="http://schemas.openxmlformats.org/markup-compatibility/2006" xmlns:p14="http://schemas.microsoft.com/office/powerpoint/2010/main">
    <mc:Choice Requires="p14">
      <p:transition spd="slow">
        <p:dissolve/>
      </p:transition>
    </mc:Choice>
    <mc:Fallback xmlns:a14="http://schemas.microsoft.com/office/drawing/2010/main" xmlns:m="http://schemas.openxmlformats.org/officeDocument/2006/math"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8" name="2. Change in Apple"/>
          <p:cNvSpPr txBox="1"/>
          <p:nvPr/>
        </p:nvSpPr>
        <p:spPr>
          <a:xfrm>
            <a:off x="9860284" y="1847525"/>
            <a:ext cx="4663431" cy="735026"/>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71437" tIns="71437" rIns="71437" bIns="71437" anchor="ctr">
            <a:spAutoFit/>
          </a:bodyPr>
          <a:lstStyle>
            <a:lvl1pPr>
              <a:defRPr sz="4200" b="0">
                <a:latin typeface="Arial"/>
                <a:ea typeface="Arial"/>
                <a:cs typeface="Arial"/>
                <a:sym typeface="Arial"/>
              </a:defRPr>
            </a:lvl1pPr>
          </a:lstStyle>
          <a:p>
            <a:r>
              <a:t>2. Change in Apple</a:t>
            </a:r>
          </a:p>
        </p:txBody>
      </p:sp>
      <p:sp>
        <p:nvSpPr>
          <p:cNvPr id="139" name="Apple redesigned the Lisa, a powerful, but expensive computer, and lacked the support of software vendors, and Apple again lost market share. The company then launched the 'easy-to-use' Macintosh in 1984 and Apple finally came out of the crisis. In the 1"/>
          <p:cNvSpPr txBox="1"/>
          <p:nvPr/>
        </p:nvSpPr>
        <p:spPr>
          <a:xfrm>
            <a:off x="1249086" y="2961113"/>
            <a:ext cx="21885829" cy="9909963"/>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71437" tIns="71437" rIns="71437" bIns="71437" anchor="ctr">
            <a:spAutoFit/>
          </a:bodyPr>
          <a:lstStyle/>
          <a:p>
            <a:pPr algn="just" defTabSz="457200">
              <a:defRPr sz="2500" b="0">
                <a:latin typeface="Times New Roman"/>
                <a:ea typeface="Times New Roman"/>
                <a:cs typeface="Times New Roman"/>
                <a:sym typeface="Times New Roman"/>
              </a:defRPr>
            </a:pPr>
            <a:r>
              <a:t>Apple redesigned the Lisa, a powerful, but expensive computer, and lacked the support of software vendors, and Apple again lost market share. The company then launched the 'easy-to-use' Macintosh in 1984 and Apple finally came out of the crisis. In the 1990s, the company hit a low point as the PC market became more competitive, Apple and Microsoft were embroiled in four years of commercial litigation, and the company's founder Steve Jobs had to leave the company due to conflicts with management. In the face of the crisis, Jobs returned as CEO and the company subsequently launched the i Mac and its replacement series. i Mac and its replacement series were a huge market success with their simple, sleek industrial design. In 2000, with the bursting of the dotcom bubble due to the financial crisis, a large number of small and medium sized businesses went bankrupt and the IT industry as a whole experienced difficulties. To change the market, the company launched the i Pod in 2000, and with its exclusive i Tunes, i Pod+iTunes created a new business model for Apple and made the i Pod the number one portable music player in the world, making it a huge success. As the i Pod+iTunes market matured, Apple's growth crisis reappeared as more and more imitators emerged, including Microsoft, which launched an online music shop, and the company's revenue growth hit a bottleneck and slowed dramatically. Apple needed to explore new avenues for revenue growth and on 9 January 2007, Apple entered a whole new market segment with the launch of the iPhone, a smartphone, and the renaming of Apple Computer to Apple. iPhone was a multimedia device with powerful music and web applications, a unique design and unlimited application extensions that made Apple The i Phone is an unprecedentedly profitable product for Apple.</a:t>
            </a:r>
            <a:endParaRPr>
              <a:latin typeface="Songti SC Regular"/>
              <a:ea typeface="Songti SC Regular"/>
              <a:cs typeface="Songti SC Regular"/>
              <a:sym typeface="Songti SC Regular"/>
            </a:endParaRPr>
          </a:p>
          <a:p>
            <a:pPr algn="just" defTabSz="457200">
              <a:defRPr sz="2500" b="0">
                <a:latin typeface="Times New Roman"/>
                <a:ea typeface="Times New Roman"/>
                <a:cs typeface="Times New Roman"/>
                <a:sym typeface="Times New Roman"/>
              </a:defRPr>
            </a:pPr>
            <a:r>
              <a:t> </a:t>
            </a:r>
            <a:endParaRPr>
              <a:latin typeface="Songti SC Regular"/>
              <a:ea typeface="Songti SC Regular"/>
              <a:cs typeface="Songti SC Regular"/>
              <a:sym typeface="Songti SC Regular"/>
            </a:endParaRPr>
          </a:p>
          <a:p>
            <a:pPr algn="just" defTabSz="457200">
              <a:defRPr sz="2500" b="0">
                <a:latin typeface="Times New Roman"/>
                <a:ea typeface="Times New Roman"/>
                <a:cs typeface="Times New Roman"/>
                <a:sym typeface="Times New Roman"/>
              </a:defRPr>
            </a:pPr>
            <a:r>
              <a:t>This study will use the SWOT analysis framework to analyse and evaluate the company. In addition to crisis management, companies must also analyse and assess the impact of the crisis, identify the causes of the crisis, and control and eliminate the impact of the crisis. Analysing the causes of a crisis is the first step in dealing with the crisis and sustaining the business. The analysis of the causes of a crisis is not only about identifying the external factors that have caused the crisis, but also, and more importantly, about finding the internal causes of the crisis. The analysis of the external factors of a crisis includes the opportunities and threats brought to the enterprise by the various factors that influence or cause the crisis. For opportunities that may be brought about by external influences, enterprises should consider two aspects: firstly, whether the opportunity will exist in the long term and have a great impact, i.e. whether this opportunity can bring long-term sustainable sources of income and profits for the enterprise; secondly, whether the enterprise can seize the opportunity, i.e. whether the enterprise can turn this opportunity into its own means of profitability. For possible threats from external influences, companies also have to consider two aspects: whether the impact of these threats on the company can be predicted, and whether the company can effectively avoid the threats. The analysis of internal factors consists mainly of analysing the strengths and weaknesses of the company's existing resource conditions. For the enterprise's own strengths should be unique to the enterprise and for the enterprise to be able to maintain in the long term; for the enterprise's weaknesses, the enterprise should try to minimise their impact on the enterprise in the long term and try to overcome them. Companies should re-examine the root causes of corporate crises by analysing their own areas, strategies, management models, business processes, etc. Often, external factors are only the trigger for a crisis, but the real cause of a crisis is always the company itself</a:t>
            </a:r>
            <a:r>
              <a:rPr>
                <a:latin typeface="Songti SC Regular"/>
                <a:ea typeface="Songti SC Regular"/>
                <a:cs typeface="Songti SC Regular"/>
                <a:sym typeface="Songti SC Regular"/>
              </a:rPr>
              <a:t>（</a:t>
            </a:r>
            <a:r>
              <a:t>Samade</a:t>
            </a:r>
            <a:r>
              <a:rPr>
                <a:latin typeface="Songti SC Regular"/>
                <a:ea typeface="Songti SC Regular"/>
                <a:cs typeface="Songti SC Regular"/>
                <a:sym typeface="Songti SC Regular"/>
              </a:rPr>
              <a:t>，</a:t>
            </a:r>
            <a:r>
              <a:t>2015</a:t>
            </a:r>
            <a:r>
              <a:rPr>
                <a:latin typeface="Songti SC Regular"/>
                <a:ea typeface="Songti SC Regular"/>
                <a:cs typeface="Songti SC Regular"/>
                <a:sym typeface="Songti SC Regular"/>
              </a:rPr>
              <a:t>）</a:t>
            </a:r>
            <a:r>
              <a:t>.</a:t>
            </a:r>
            <a:endParaRPr>
              <a:latin typeface="Songti SC Regular"/>
              <a:ea typeface="Songti SC Regular"/>
              <a:cs typeface="Songti SC Regular"/>
              <a:sym typeface="Songti SC Regular"/>
            </a:endParaRPr>
          </a:p>
        </p:txBody>
      </p:sp>
    </p:spTree>
  </p:cSld>
  <p:clrMapOvr>
    <a:masterClrMapping/>
  </p:clrMapOvr>
  <mc:AlternateContent xmlns:mc="http://schemas.openxmlformats.org/markup-compatibility/2006" xmlns:p14="http://schemas.microsoft.com/office/powerpoint/2010/main">
    <mc:Choice Requires="p14">
      <p:transition spd="slow" p14:dur="2000">
        <p:dissolve/>
      </p:transition>
    </mc:Choice>
    <mc:Fallback xmlns:a14="http://schemas.microsoft.com/office/drawing/2010/main" xmlns:m="http://schemas.openxmlformats.org/officeDocument/2006/math"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1" name="1.Introduction"/>
          <p:cNvSpPr txBox="1"/>
          <p:nvPr/>
        </p:nvSpPr>
        <p:spPr>
          <a:xfrm>
            <a:off x="968480" y="1847525"/>
            <a:ext cx="3387751" cy="735026"/>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71437" tIns="71437" rIns="71437" bIns="71437" anchor="ctr">
            <a:spAutoFit/>
          </a:bodyPr>
          <a:lstStyle>
            <a:lvl1pPr>
              <a:defRPr sz="4200" b="0">
                <a:latin typeface="Arial"/>
                <a:ea typeface="Arial"/>
                <a:cs typeface="Arial"/>
                <a:sym typeface="Arial"/>
              </a:defRPr>
            </a:lvl1pPr>
          </a:lstStyle>
          <a:p>
            <a:r>
              <a:t>1.Introduction</a:t>
            </a:r>
          </a:p>
        </p:txBody>
      </p:sp>
      <p:sp>
        <p:nvSpPr>
          <p:cNvPr id="142" name="2. Change in Apple"/>
          <p:cNvSpPr txBox="1"/>
          <p:nvPr/>
        </p:nvSpPr>
        <p:spPr>
          <a:xfrm>
            <a:off x="968480" y="5233187"/>
            <a:ext cx="4663431" cy="735026"/>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71437" tIns="71437" rIns="71437" bIns="71437" anchor="ctr">
            <a:spAutoFit/>
          </a:bodyPr>
          <a:lstStyle>
            <a:lvl1pPr>
              <a:defRPr sz="4200" b="0">
                <a:latin typeface="Arial"/>
                <a:ea typeface="Arial"/>
                <a:cs typeface="Arial"/>
                <a:sym typeface="Arial"/>
              </a:defRPr>
            </a:lvl1pPr>
          </a:lstStyle>
          <a:p>
            <a:r>
              <a:t>2. Change in Apple</a:t>
            </a:r>
          </a:p>
        </p:txBody>
      </p:sp>
      <p:sp>
        <p:nvSpPr>
          <p:cNvPr id="143" name="3. Conclusion"/>
          <p:cNvSpPr txBox="1"/>
          <p:nvPr/>
        </p:nvSpPr>
        <p:spPr>
          <a:xfrm>
            <a:off x="968480" y="8618849"/>
            <a:ext cx="3387490" cy="735025"/>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71437" tIns="71437" rIns="71437" bIns="71437" anchor="ctr">
            <a:spAutoFit/>
          </a:bodyPr>
          <a:lstStyle>
            <a:lvl1pPr>
              <a:defRPr sz="4200" b="0">
                <a:latin typeface="Arial"/>
                <a:ea typeface="Arial"/>
                <a:cs typeface="Arial"/>
                <a:sym typeface="Arial"/>
              </a:defRPr>
            </a:lvl1pPr>
          </a:lstStyle>
          <a:p>
            <a:r>
              <a:t>3. Conclusion</a:t>
            </a:r>
          </a:p>
        </p:txBody>
      </p:sp>
    </p:spTree>
  </p:cSld>
  <p:clrMapOvr>
    <a:masterClrMapping/>
  </p:clrMapOvr>
  <mc:AlternateContent xmlns:mc="http://schemas.openxmlformats.org/markup-compatibility/2006" xmlns:p14="http://schemas.microsoft.com/office/powerpoint/2010/main">
    <mc:Choice Requires="p14">
      <p:transition spd="slow">
        <p:dissolve/>
      </p:transition>
    </mc:Choice>
    <mc:Fallback xmlns:a14="http://schemas.microsoft.com/office/drawing/2010/main" xmlns:m="http://schemas.openxmlformats.org/officeDocument/2006/math"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5" name="3. Conclusion"/>
          <p:cNvSpPr txBox="1"/>
          <p:nvPr/>
        </p:nvSpPr>
        <p:spPr>
          <a:xfrm>
            <a:off x="10498255" y="1847525"/>
            <a:ext cx="3387490" cy="735026"/>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71437" tIns="71437" rIns="71437" bIns="71437" anchor="ctr">
            <a:spAutoFit/>
          </a:bodyPr>
          <a:lstStyle>
            <a:lvl1pPr>
              <a:defRPr sz="4200" b="0">
                <a:latin typeface="Arial"/>
                <a:ea typeface="Arial"/>
                <a:cs typeface="Arial"/>
                <a:sym typeface="Arial"/>
              </a:defRPr>
            </a:lvl1pPr>
          </a:lstStyle>
          <a:p>
            <a:r>
              <a:t>3. Conclusion</a:t>
            </a:r>
          </a:p>
        </p:txBody>
      </p:sp>
      <p:sp>
        <p:nvSpPr>
          <p:cNvPr id="146" name="The mechanism by which organisational change leads to changes in the efficiency of technological innovation is the change in the specific elements of the organisational structure such as the division of labour, communication, motivation and organisationa"/>
          <p:cNvSpPr txBox="1"/>
          <p:nvPr/>
        </p:nvSpPr>
        <p:spPr>
          <a:xfrm>
            <a:off x="1691956" y="3143358"/>
            <a:ext cx="21000088" cy="9312276"/>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71437" tIns="71437" rIns="71437" bIns="71437" anchor="ctr">
            <a:spAutoFit/>
          </a:bodyPr>
          <a:lstStyle>
            <a:lvl1pPr algn="just" defTabSz="457200">
              <a:defRPr sz="3000" b="0">
                <a:latin typeface="Times New Roman"/>
                <a:ea typeface="Times New Roman"/>
                <a:cs typeface="Times New Roman"/>
                <a:sym typeface="Times New Roman"/>
              </a:defRPr>
            </a:lvl1pPr>
          </a:lstStyle>
          <a:p>
            <a:r>
              <a:t>The mechanism by which organisational change leads to changes in the efficiency of technological innovation is the change in the specific elements of the organisational structure such as the division of labour, communication, motivation and organisational form, which changes the ability of the company and the individual innovator to reduce and eliminate uncertainty and complexity in the problem, as well as the change in the amount of information required for technological innovation and the impact on the personality of the individual innovator. Technological innovation is a complete process, including the stages of conception, development, manufacturing and marketing, each of which has its own main tasks and corresponding innovation characteristics. Changes in the organisational structure cause changes in the technological development capabilities, information and willingness to innovate of both the company and the individual innovator, and these changes combine with the main tasks and innovation characteristics of the different stages, causing corresponding changes in the efficiency of the completion of tasks at each stage. The efficiency of technological innovation consists of the efficiency of the completion of tasks at each stage of innovation, and an increase in the efficiency of the completion of tasks at any stage will increase the efficiency of technological innovation. From the above conclusions, we can know that the relationship between organisational change and the efficiency of the tasks at each stage of technological innovation is significantly different. The virtualisation and networking of modern enterprise organisational structure allows individual enterprises to not have to carry out the complete technological innovation process, but to choose to participate in specific stages of innovation tasks according to their own strengths. Enterprises wishing to improve the efficiency of technological innovation can carry out organisational changes to improve the efficiency of specific stages of tasks, thus improving the efficiency of technological innovation. Chinese enterprises, especially SMEs, are generally characterised by low capital, weak technical strength and poor risk-taking ability. It is difficult for enterprises to improve the efficiency of completing tasks in the R&amp;D stage and achieve innovation success through hard means such as increasing R&amp;D investment and strengthening the introduction of high-tech talents, so priority can be given to strategies that focus on improving the efficiency of improved product innovation and improved process innovation.</a:t>
            </a:r>
            <a:endParaRPr>
              <a:latin typeface="Songti SC Regular"/>
              <a:ea typeface="Songti SC Regular"/>
              <a:cs typeface="Songti SC Regular"/>
              <a:sym typeface="Songti SC Regular"/>
            </a:endParaRPr>
          </a:p>
        </p:txBody>
      </p:sp>
    </p:spTree>
  </p:cSld>
  <p:clrMapOvr>
    <a:masterClrMapping/>
  </p:clrMapOvr>
  <mc:AlternateContent xmlns:mc="http://schemas.openxmlformats.org/markup-compatibility/2006" xmlns:p14="http://schemas.microsoft.com/office/powerpoint/2010/main">
    <mc:Choice Requires="p14">
      <p:transition spd="slow" p14:dur="2000">
        <p:dissolve/>
      </p:transition>
    </mc:Choice>
    <mc:Fallback xmlns:a14="http://schemas.microsoft.com/office/drawing/2010/main" xmlns:m="http://schemas.openxmlformats.org/officeDocument/2006/math"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8" name="Reference:…"/>
          <p:cNvSpPr txBox="1"/>
          <p:nvPr/>
        </p:nvSpPr>
        <p:spPr>
          <a:xfrm>
            <a:off x="1221649" y="1476719"/>
            <a:ext cx="21940701" cy="1076256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71437" tIns="71437" rIns="71437" bIns="71437" anchor="ctr">
            <a:spAutoFit/>
          </a:bodyPr>
          <a:lstStyle/>
          <a:p>
            <a:pPr algn="just" defTabSz="457200">
              <a:defRPr sz="3500" b="0">
                <a:latin typeface="Times New Roman"/>
                <a:ea typeface="Times New Roman"/>
                <a:cs typeface="Times New Roman"/>
                <a:sym typeface="Times New Roman"/>
              </a:defRPr>
            </a:pPr>
            <a:r>
              <a:rPr sz="3000" dirty="0"/>
              <a:t>Reference:</a:t>
            </a:r>
          </a:p>
          <a:p>
            <a:pPr algn="just" defTabSz="457200">
              <a:defRPr sz="3500" b="0">
                <a:latin typeface="Times New Roman"/>
                <a:ea typeface="Times New Roman"/>
                <a:cs typeface="Times New Roman"/>
                <a:sym typeface="Times New Roman"/>
              </a:defRPr>
            </a:pPr>
            <a:r>
              <a:rPr sz="3000" dirty="0"/>
              <a:t>Margaret  G.  Hermann,  Bruce  W.  </a:t>
            </a:r>
            <a:r>
              <a:rPr sz="3000" dirty="0" err="1"/>
              <a:t>Dayton.Transboundary</a:t>
            </a:r>
            <a:r>
              <a:rPr sz="3000" dirty="0"/>
              <a:t> 2009 Crises through  the  Eyes  of  Policy  makers:  Sense  Making  and  Crisis </a:t>
            </a:r>
            <a:r>
              <a:rPr sz="3000" dirty="0" err="1"/>
              <a:t>Management.Journal</a:t>
            </a:r>
            <a:r>
              <a:rPr sz="3000" dirty="0"/>
              <a:t>  of  Contingencies  and  Crisis  Manage-</a:t>
            </a:r>
            <a:r>
              <a:rPr sz="3000" dirty="0" err="1"/>
              <a:t>ment.Volume</a:t>
            </a:r>
            <a:r>
              <a:rPr sz="3000" dirty="0"/>
              <a:t> 17 Number 4 December.</a:t>
            </a:r>
            <a:endParaRPr sz="3000" dirty="0">
              <a:latin typeface="Songti SC Regular"/>
              <a:ea typeface="Songti SC Regular"/>
              <a:cs typeface="Songti SC Regular"/>
              <a:sym typeface="Songti SC Regular"/>
            </a:endParaRPr>
          </a:p>
          <a:p>
            <a:pPr algn="just" defTabSz="457200">
              <a:defRPr sz="3500" b="0">
                <a:latin typeface="Times New Roman"/>
                <a:ea typeface="Times New Roman"/>
                <a:cs typeface="Times New Roman"/>
                <a:sym typeface="Times New Roman"/>
              </a:defRPr>
            </a:pPr>
            <a:r>
              <a:rPr sz="3000" dirty="0"/>
              <a:t>Amanda  M.  </a:t>
            </a:r>
            <a:r>
              <a:rPr sz="3000" dirty="0" err="1"/>
              <a:t>Olejarski</a:t>
            </a:r>
            <a:r>
              <a:rPr sz="3000" dirty="0"/>
              <a:t>,  James  L.  </a:t>
            </a:r>
            <a:r>
              <a:rPr sz="3000" dirty="0" err="1"/>
              <a:t>Garnett,.Coping</a:t>
            </a:r>
            <a:r>
              <a:rPr sz="3000" dirty="0"/>
              <a:t>  with  Katrina. 2010: Assessing  Crisis  Management  </a:t>
            </a:r>
            <a:r>
              <a:rPr sz="3000" dirty="0" err="1"/>
              <a:t>Behaviours</a:t>
            </a:r>
            <a:r>
              <a:rPr sz="3000" dirty="0"/>
              <a:t>  in  the  Big  </a:t>
            </a:r>
            <a:r>
              <a:rPr sz="3000" dirty="0" err="1"/>
              <a:t>One.Journal</a:t>
            </a:r>
            <a:r>
              <a:rPr sz="3000" dirty="0"/>
              <a:t> of Contingencies and Crisis </a:t>
            </a:r>
            <a:r>
              <a:rPr sz="3000" dirty="0" err="1"/>
              <a:t>Management.Volume</a:t>
            </a:r>
            <a:r>
              <a:rPr sz="3000" dirty="0"/>
              <a:t> 18 Number 1 March. </a:t>
            </a:r>
            <a:endParaRPr sz="3000" dirty="0">
              <a:latin typeface="Songti SC Regular"/>
              <a:ea typeface="Songti SC Regular"/>
              <a:cs typeface="Songti SC Regular"/>
              <a:sym typeface="Songti SC Regular"/>
            </a:endParaRPr>
          </a:p>
          <a:p>
            <a:pPr algn="just" defTabSz="457200">
              <a:defRPr sz="3500" b="0">
                <a:latin typeface="Times New Roman"/>
                <a:ea typeface="Times New Roman"/>
                <a:cs typeface="Times New Roman"/>
                <a:sym typeface="Times New Roman"/>
              </a:defRPr>
            </a:pPr>
            <a:r>
              <a:rPr sz="3000" dirty="0"/>
              <a:t>Jan  Maarten  </a:t>
            </a:r>
            <a:r>
              <a:rPr sz="3000" dirty="0" err="1"/>
              <a:t>Schraagen</a:t>
            </a:r>
            <a:r>
              <a:rPr sz="3000" dirty="0"/>
              <a:t>,  </a:t>
            </a:r>
            <a:r>
              <a:rPr sz="3000" dirty="0" err="1"/>
              <a:t>Mirjam</a:t>
            </a:r>
            <a:r>
              <a:rPr sz="3000" dirty="0"/>
              <a:t>. 2010  Huis  in  ‘t  </a:t>
            </a:r>
            <a:r>
              <a:rPr sz="3000" dirty="0" err="1"/>
              <a:t>Veld,Lisette</a:t>
            </a:r>
            <a:r>
              <a:rPr sz="3000" dirty="0"/>
              <a:t>  de Koning.  Information  Sharing  During  Crisis  Management  in  Hi-</a:t>
            </a:r>
            <a:r>
              <a:rPr sz="3000" dirty="0" err="1"/>
              <a:t>erarchical</a:t>
            </a:r>
            <a:r>
              <a:rPr sz="3000" dirty="0"/>
              <a:t>  vs.  Network  Teams.  Journal  of  Contingencies  and Crisis </a:t>
            </a:r>
            <a:r>
              <a:rPr sz="3000" dirty="0" err="1"/>
              <a:t>Management.Volume</a:t>
            </a:r>
            <a:r>
              <a:rPr sz="3000" dirty="0"/>
              <a:t> 18 Number 2 June. </a:t>
            </a:r>
            <a:endParaRPr sz="3000" dirty="0">
              <a:latin typeface="Songti SC Regular"/>
              <a:ea typeface="Songti SC Regular"/>
              <a:cs typeface="Songti SC Regular"/>
              <a:sym typeface="Songti SC Regular"/>
            </a:endParaRPr>
          </a:p>
          <a:p>
            <a:pPr algn="just" defTabSz="457200">
              <a:defRPr sz="3500" b="0">
                <a:latin typeface="Times New Roman"/>
                <a:ea typeface="Times New Roman"/>
                <a:cs typeface="Times New Roman"/>
                <a:sym typeface="Times New Roman"/>
              </a:defRPr>
            </a:pPr>
            <a:r>
              <a:rPr sz="3000" dirty="0"/>
              <a:t>Allen, K. (2011). Explaining Cronbach's Alpha. 1st ed. [</a:t>
            </a:r>
            <a:r>
              <a:rPr sz="3000" dirty="0" err="1"/>
              <a:t>ebook</a:t>
            </a:r>
            <a:r>
              <a:rPr sz="3000" dirty="0"/>
              <a:t>] Oklahoma: School of Industrial Engineering - The University of Oklahoma, pp.1-15.</a:t>
            </a:r>
            <a:endParaRPr sz="3000" dirty="0">
              <a:latin typeface="Songti SC Regular"/>
              <a:ea typeface="Songti SC Regular"/>
              <a:cs typeface="Songti SC Regular"/>
              <a:sym typeface="Songti SC Regular"/>
            </a:endParaRPr>
          </a:p>
          <a:p>
            <a:pPr algn="just" defTabSz="457200">
              <a:defRPr sz="3500" b="0">
                <a:latin typeface="Times New Roman"/>
                <a:ea typeface="Times New Roman"/>
                <a:cs typeface="Times New Roman"/>
                <a:sym typeface="Times New Roman"/>
              </a:defRPr>
            </a:pPr>
            <a:r>
              <a:rPr sz="3000" dirty="0"/>
              <a:t>Journal of Management Development, 22 (7) (2003), pp. 627-642</a:t>
            </a:r>
            <a:endParaRPr sz="3000" dirty="0">
              <a:latin typeface="Songti SC Regular"/>
              <a:ea typeface="Songti SC Regular"/>
              <a:cs typeface="Songti SC Regular"/>
              <a:sym typeface="Songti SC Regular"/>
            </a:endParaRPr>
          </a:p>
          <a:p>
            <a:pPr algn="just" defTabSz="457200">
              <a:defRPr sz="3500" b="0">
                <a:latin typeface="Times New Roman"/>
                <a:ea typeface="Times New Roman"/>
                <a:cs typeface="Times New Roman"/>
                <a:sym typeface="Times New Roman"/>
              </a:defRPr>
            </a:pPr>
            <a:r>
              <a:rPr sz="3000" dirty="0"/>
              <a:t>Drew, 2006S. </a:t>
            </a:r>
            <a:r>
              <a:rPr sz="3000" dirty="0" err="1"/>
              <a:t>DrewBuilding</a:t>
            </a:r>
            <a:r>
              <a:rPr sz="3000" dirty="0"/>
              <a:t> technology foresight: using scenarios to embrace innovation</a:t>
            </a:r>
            <a:endParaRPr sz="3000" dirty="0">
              <a:latin typeface="Songti SC Regular"/>
              <a:ea typeface="Songti SC Regular"/>
              <a:cs typeface="Songti SC Regular"/>
              <a:sym typeface="Songti SC Regular"/>
            </a:endParaRPr>
          </a:p>
          <a:p>
            <a:pPr algn="just" defTabSz="457200">
              <a:defRPr sz="3500" b="0">
                <a:latin typeface="Times New Roman"/>
                <a:ea typeface="Times New Roman"/>
                <a:cs typeface="Times New Roman"/>
                <a:sym typeface="Times New Roman"/>
              </a:defRPr>
            </a:pPr>
            <a:r>
              <a:rPr sz="3000" dirty="0"/>
              <a:t>European Journal of Innovation Management, 9 (3) (2006), pp. 241-257</a:t>
            </a:r>
            <a:endParaRPr sz="3000" dirty="0">
              <a:latin typeface="Songti SC Regular"/>
              <a:ea typeface="Songti SC Regular"/>
              <a:cs typeface="Songti SC Regular"/>
              <a:sym typeface="Songti SC Regular"/>
            </a:endParaRPr>
          </a:p>
          <a:p>
            <a:pPr algn="just" defTabSz="457200">
              <a:defRPr sz="3500" b="0">
                <a:latin typeface="Times New Roman"/>
                <a:ea typeface="Times New Roman"/>
                <a:cs typeface="Times New Roman"/>
                <a:sym typeface="Times New Roman"/>
              </a:defRPr>
            </a:pPr>
            <a:r>
              <a:rPr sz="3000" dirty="0"/>
              <a:t>Ford, J., </a:t>
            </a:r>
            <a:r>
              <a:rPr sz="3000" dirty="0" err="1"/>
              <a:t>Weissbein</a:t>
            </a:r>
            <a:r>
              <a:rPr sz="3000" dirty="0"/>
              <a:t>, D. and </a:t>
            </a:r>
            <a:r>
              <a:rPr sz="3000" dirty="0" err="1"/>
              <a:t>Plamondon</a:t>
            </a:r>
            <a:r>
              <a:rPr sz="3000" dirty="0"/>
              <a:t>, K. (2003). Distinguishing organizational from strategy commitment: Linking officers’ commitment to community policing to job behaviors and satisfaction. Justice Quarterly, 20(1), pp.159-185.</a:t>
            </a:r>
            <a:endParaRPr sz="3000" dirty="0">
              <a:latin typeface="Songti SC Regular"/>
              <a:ea typeface="Songti SC Regular"/>
              <a:cs typeface="Songti SC Regular"/>
              <a:sym typeface="Songti SC Regular"/>
            </a:endParaRPr>
          </a:p>
          <a:p>
            <a:pPr algn="just" defTabSz="457200">
              <a:defRPr sz="3500" b="0">
                <a:latin typeface="Times New Roman"/>
                <a:ea typeface="Times New Roman"/>
                <a:cs typeface="Times New Roman"/>
                <a:sym typeface="Times New Roman"/>
              </a:defRPr>
            </a:pPr>
            <a:r>
              <a:rPr sz="3000" dirty="0" err="1"/>
              <a:t>Obiwuru</a:t>
            </a:r>
            <a:r>
              <a:rPr sz="3000" dirty="0"/>
              <a:t>, T., </a:t>
            </a:r>
            <a:r>
              <a:rPr sz="3000" dirty="0" err="1"/>
              <a:t>Okwu</a:t>
            </a:r>
            <a:r>
              <a:rPr sz="3000" dirty="0"/>
              <a:t>, A., </a:t>
            </a:r>
            <a:r>
              <a:rPr sz="3000" dirty="0" err="1"/>
              <a:t>Akpa</a:t>
            </a:r>
            <a:r>
              <a:rPr sz="3000" dirty="0"/>
              <a:t>, V. and </a:t>
            </a:r>
            <a:r>
              <a:rPr sz="3000" dirty="0" err="1"/>
              <a:t>Nwankwere</a:t>
            </a:r>
            <a:r>
              <a:rPr sz="3000" dirty="0"/>
              <a:t>, I. (2011). Effects of Leadership Style On Organizational Performance: A Survey Of Selected Small Scale Enterprises In </a:t>
            </a:r>
            <a:r>
              <a:rPr sz="3000" dirty="0" err="1"/>
              <a:t>Ikosi</a:t>
            </a:r>
            <a:r>
              <a:rPr sz="3000" dirty="0"/>
              <a:t>-Ketu Council Development Area Of Lagos State, Nigeria. Australian Journal of Business and Management Research, 1(7), pp.100-111.</a:t>
            </a:r>
            <a:endParaRPr sz="3000" dirty="0">
              <a:latin typeface="Songti SC Regular"/>
              <a:ea typeface="Songti SC Regular"/>
              <a:cs typeface="Songti SC Regular"/>
              <a:sym typeface="Songti SC Regular"/>
            </a:endParaRPr>
          </a:p>
          <a:p>
            <a:pPr algn="just" defTabSz="457200">
              <a:defRPr sz="3500" b="0">
                <a:latin typeface="Times New Roman"/>
                <a:ea typeface="Times New Roman"/>
                <a:cs typeface="Times New Roman"/>
                <a:sym typeface="Times New Roman"/>
              </a:defRPr>
            </a:pPr>
            <a:r>
              <a:rPr sz="3000" dirty="0"/>
              <a:t>Ocasio, W. (1993). The Structuring of Organization Attention and Enactment of Economic Adversity: A Reconciliation of Theories of Failure-Induced Change and Threat. Academy of Management Journal, 4(1).</a:t>
            </a:r>
            <a:endParaRPr sz="3000" dirty="0">
              <a:latin typeface="Songti SC Regular"/>
              <a:ea typeface="Songti SC Regular"/>
              <a:cs typeface="Songti SC Regular"/>
              <a:sym typeface="Songti SC Regular"/>
            </a:endParaRPr>
          </a:p>
          <a:p>
            <a:pPr algn="just" defTabSz="457200">
              <a:defRPr sz="3500" b="0">
                <a:latin typeface="Times New Roman"/>
                <a:ea typeface="Times New Roman"/>
                <a:cs typeface="Times New Roman"/>
                <a:sym typeface="Times New Roman"/>
              </a:defRPr>
            </a:pPr>
            <a:r>
              <a:rPr sz="3000" dirty="0"/>
              <a:t>Rousseau, D. and Stuck, J. (2012). Leadership and Change Management in A Multicultural Context. 1st ed. [</a:t>
            </a:r>
            <a:r>
              <a:rPr sz="3000" dirty="0" err="1"/>
              <a:t>ebook</a:t>
            </a:r>
            <a:r>
              <a:rPr sz="3000" dirty="0"/>
              <a:t>] Pittsburgh, Pa, </a:t>
            </a:r>
            <a:r>
              <a:rPr sz="3000" dirty="0" err="1"/>
              <a:t>Usa</a:t>
            </a:r>
            <a:r>
              <a:rPr sz="3000" dirty="0"/>
              <a:t>: Carnegie Bosch Institute, Tepper School of Business, Carnegie Mellon University, pp.1-6.</a:t>
            </a:r>
            <a:endParaRPr sz="3000" dirty="0">
              <a:latin typeface="Songti SC Regular"/>
              <a:ea typeface="Songti SC Regular"/>
              <a:cs typeface="Songti SC Regular"/>
              <a:sym typeface="Songti SC Regular"/>
            </a:endParaRPr>
          </a:p>
          <a:p>
            <a:pPr algn="just" defTabSz="457200">
              <a:defRPr sz="3500" b="0">
                <a:latin typeface="Times New Roman"/>
                <a:ea typeface="Times New Roman"/>
                <a:cs typeface="Times New Roman"/>
                <a:sym typeface="Times New Roman"/>
              </a:defRPr>
            </a:pPr>
            <a:r>
              <a:rPr sz="3000" dirty="0" err="1"/>
              <a:t>Samadi</a:t>
            </a:r>
            <a:r>
              <a:rPr sz="3000" dirty="0"/>
              <a:t>, B., Wei, C.C., </a:t>
            </a:r>
            <a:r>
              <a:rPr sz="3000" dirty="0" err="1"/>
              <a:t>Seyfee</a:t>
            </a:r>
            <a:r>
              <a:rPr sz="3000" dirty="0"/>
              <a:t>, S., &amp; </a:t>
            </a:r>
            <a:r>
              <a:rPr sz="3000" dirty="0" err="1"/>
              <a:t>Yusoff</a:t>
            </a:r>
            <a:r>
              <a:rPr sz="3000" dirty="0"/>
              <a:t>, W.F. W. (2015). Conceptual Model of Organizational Trust and Knowledge Sharing Behavior among Multigenerational Employees. Asian Social Science, 11(9), p32.</a:t>
            </a:r>
            <a:endParaRPr sz="3000" dirty="0">
              <a:latin typeface="Songti SC Regular"/>
              <a:ea typeface="Songti SC Regular"/>
              <a:cs typeface="Songti SC Regular"/>
              <a:sym typeface="Songti SC Regular"/>
            </a:endParaRPr>
          </a:p>
        </p:txBody>
      </p:sp>
    </p:spTree>
  </p:cSld>
  <p:clrMapOvr>
    <a:masterClrMapping/>
  </p:clrMapOvr>
  <p:transition spd="med"/>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0" name="Thank you!"/>
          <p:cNvSpPr txBox="1"/>
          <p:nvPr/>
        </p:nvSpPr>
        <p:spPr>
          <a:xfrm>
            <a:off x="10794776" y="6490487"/>
            <a:ext cx="2794448" cy="735026"/>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71437" tIns="71437" rIns="71437" bIns="71437" anchor="ctr">
            <a:spAutoFit/>
          </a:bodyPr>
          <a:lstStyle>
            <a:lvl1pPr>
              <a:defRPr sz="4200" b="0">
                <a:latin typeface="Arial"/>
                <a:ea typeface="Arial"/>
                <a:cs typeface="Arial"/>
                <a:sym typeface="Arial"/>
              </a:defRPr>
            </a:lvl1pPr>
          </a:lstStyle>
          <a:p>
            <a:r>
              <a:t>Thank you!</a:t>
            </a:r>
          </a:p>
        </p:txBody>
      </p:sp>
    </p:spTree>
  </p:cSld>
  <p:clrMapOvr>
    <a:masterClrMapping/>
  </p:clrMapOvr>
  <p:transition spd="med"/>
</p:sld>
</file>

<file path=ppt/theme/theme1.xml><?xml version="1.0" encoding="utf-8"?>
<a:theme xmlns:a="http://schemas.openxmlformats.org/drawingml/2006/main" name="White">
  <a:themeElements>
    <a:clrScheme name="White">
      <a:dk1>
        <a:srgbClr val="000000"/>
      </a:dk1>
      <a:lt1>
        <a:srgbClr val="FFFFFF"/>
      </a:lt1>
      <a:dk2>
        <a:srgbClr val="5E5E5E"/>
      </a:dk2>
      <a:lt2>
        <a:srgbClr val="D6D5D5"/>
      </a:lt2>
      <a:accent1>
        <a:srgbClr val="00A2FF"/>
      </a:accent1>
      <a:accent2>
        <a:srgbClr val="16E7CF"/>
      </a:accent2>
      <a:accent3>
        <a:srgbClr val="61D836"/>
      </a:accent3>
      <a:accent4>
        <a:srgbClr val="FAE232"/>
      </a:accent4>
      <a:accent5>
        <a:srgbClr val="FF644E"/>
      </a:accent5>
      <a:accent6>
        <a:srgbClr val="EF5FA7"/>
      </a:accent6>
      <a:hlink>
        <a:srgbClr val="0000FF"/>
      </a:hlink>
      <a:folHlink>
        <a:srgbClr val="FF00FF"/>
      </a:folHlink>
    </a:clrScheme>
    <a:fontScheme name="White">
      <a:majorFont>
        <a:latin typeface="Helvetica Neue Medium"/>
        <a:ea typeface="Helvetica Neue Medium"/>
        <a:cs typeface="Helvetica Neue Medium"/>
      </a:majorFont>
      <a:minorFont>
        <a:latin typeface="Helvetica Neue Medium"/>
        <a:ea typeface="Helvetica Neue Medium"/>
        <a:cs typeface="Helvetica Neue Medium"/>
      </a:minorFont>
    </a:fontScheme>
    <a:fmtScheme name="Whit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w="12700" cap="flat">
          <a:noFill/>
          <a:miter lim="400000"/>
        </a:ln>
        <a:effectLst/>
        <a:sp3d/>
      </a:spPr>
      <a:bodyPr rot="0" spcFirstLastPara="1" vertOverflow="overflow" horzOverflow="overflow" vert="horz" wrap="square" lIns="71437" tIns="71437" rIns="71437" bIns="71437" numCol="1" spcCol="38100" rtlCol="0" anchor="ctr">
        <a:spAutoFit/>
      </a:bodyPr>
      <a:lstStyle>
        <a:defPPr marL="0" marR="0" indent="0" algn="ctr" defTabSz="821531" rtl="0" fontAlgn="auto" latinLnBrk="0" hangingPunct="0">
          <a:lnSpc>
            <a:spcPct val="100000"/>
          </a:lnSpc>
          <a:spcBef>
            <a:spcPts val="0"/>
          </a:spcBef>
          <a:spcAft>
            <a:spcPts val="0"/>
          </a:spcAft>
          <a:buClrTx/>
          <a:buSzTx/>
          <a:buFontTx/>
          <a:buNone/>
          <a:tabLst/>
          <a:defRPr kumimoji="0" sz="3000" b="0" i="0" u="none" strike="noStrike" cap="none" spc="0" normalizeH="0" baseline="0">
            <a:ln>
              <a:noFill/>
            </a:ln>
            <a:solidFill>
              <a:srgbClr val="FFFFFF"/>
            </a:solidFill>
            <a:effectLst/>
            <a:uFillTx/>
            <a:latin typeface="+mn-lt"/>
            <a:ea typeface="+mn-ea"/>
            <a:cs typeface="+mn-cs"/>
            <a:sym typeface="Helvetica Neue Medium"/>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25400" cap="flat">
          <a:solidFill>
            <a:srgbClr val="000000"/>
          </a:solidFill>
          <a:prstDash val="solid"/>
          <a:miter lim="400000"/>
        </a:ln>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71437" tIns="71437" rIns="71437" bIns="71437" numCol="1" spcCol="38100" rtlCol="0" anchor="ctr">
        <a:spAutoFit/>
      </a:bodyPr>
      <a:lstStyle>
        <a:defPPr marL="0" marR="0" indent="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ppt/theme/theme2.xml><?xml version="1.0" encoding="utf-8"?>
<a:theme xmlns:a="http://schemas.openxmlformats.org/drawingml/2006/main" name="White">
  <a:themeElements>
    <a:clrScheme name="White">
      <a:dk1>
        <a:srgbClr val="000000"/>
      </a:dk1>
      <a:lt1>
        <a:srgbClr val="FFFFFF"/>
      </a:lt1>
      <a:dk2>
        <a:srgbClr val="5E5E5E"/>
      </a:dk2>
      <a:lt2>
        <a:srgbClr val="D6D5D5"/>
      </a:lt2>
      <a:accent1>
        <a:srgbClr val="00A2FF"/>
      </a:accent1>
      <a:accent2>
        <a:srgbClr val="16E7CF"/>
      </a:accent2>
      <a:accent3>
        <a:srgbClr val="61D836"/>
      </a:accent3>
      <a:accent4>
        <a:srgbClr val="FAE232"/>
      </a:accent4>
      <a:accent5>
        <a:srgbClr val="FF644E"/>
      </a:accent5>
      <a:accent6>
        <a:srgbClr val="EF5FA7"/>
      </a:accent6>
      <a:hlink>
        <a:srgbClr val="0000FF"/>
      </a:hlink>
      <a:folHlink>
        <a:srgbClr val="FF00FF"/>
      </a:folHlink>
    </a:clrScheme>
    <a:fontScheme name="White">
      <a:majorFont>
        <a:latin typeface="Helvetica Neue Medium"/>
        <a:ea typeface="Helvetica Neue Medium"/>
        <a:cs typeface="Helvetica Neue Medium"/>
      </a:majorFont>
      <a:minorFont>
        <a:latin typeface="Helvetica Neue Medium"/>
        <a:ea typeface="Helvetica Neue Medium"/>
        <a:cs typeface="Helvetica Neue Medium"/>
      </a:minorFont>
    </a:fontScheme>
    <a:fmtScheme name="Whit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w="12700" cap="flat">
          <a:noFill/>
          <a:miter lim="400000"/>
        </a:ln>
        <a:effectLst/>
        <a:sp3d/>
      </a:spPr>
      <a:bodyPr rot="0" spcFirstLastPara="1" vertOverflow="overflow" horzOverflow="overflow" vert="horz" wrap="square" lIns="71437" tIns="71437" rIns="71437" bIns="71437" numCol="1" spcCol="38100" rtlCol="0" anchor="ctr">
        <a:spAutoFit/>
      </a:bodyPr>
      <a:lstStyle>
        <a:defPPr marL="0" marR="0" indent="0" algn="ctr" defTabSz="821531" rtl="0" fontAlgn="auto" latinLnBrk="0" hangingPunct="0">
          <a:lnSpc>
            <a:spcPct val="100000"/>
          </a:lnSpc>
          <a:spcBef>
            <a:spcPts val="0"/>
          </a:spcBef>
          <a:spcAft>
            <a:spcPts val="0"/>
          </a:spcAft>
          <a:buClrTx/>
          <a:buSzTx/>
          <a:buFontTx/>
          <a:buNone/>
          <a:tabLst/>
          <a:defRPr kumimoji="0" sz="3000" b="0" i="0" u="none" strike="noStrike" cap="none" spc="0" normalizeH="0" baseline="0">
            <a:ln>
              <a:noFill/>
            </a:ln>
            <a:solidFill>
              <a:srgbClr val="FFFFFF"/>
            </a:solidFill>
            <a:effectLst/>
            <a:uFillTx/>
            <a:latin typeface="+mn-lt"/>
            <a:ea typeface="+mn-ea"/>
            <a:cs typeface="+mn-cs"/>
            <a:sym typeface="Helvetica Neue Medium"/>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25400" cap="flat">
          <a:solidFill>
            <a:srgbClr val="000000"/>
          </a:solidFill>
          <a:prstDash val="solid"/>
          <a:miter lim="400000"/>
        </a:ln>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71437" tIns="71437" rIns="71437" bIns="71437" numCol="1" spcCol="38100" rtlCol="0" anchor="ctr">
        <a:spAutoFit/>
      </a:bodyPr>
      <a:lstStyle>
        <a:defPPr marL="0" marR="0" indent="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docProps/app.xml><?xml version="1.0" encoding="utf-8"?>
<Properties xmlns="http://schemas.openxmlformats.org/officeDocument/2006/extended-properties" xmlns:vt="http://schemas.openxmlformats.org/officeDocument/2006/docPropsVTypes">
  <TotalTime>0</TotalTime>
  <Words>1964</Words>
  <Application>Microsoft Macintosh PowerPoint</Application>
  <PresentationFormat>自定义</PresentationFormat>
  <Paragraphs>44</Paragraphs>
  <Slides>10</Slides>
  <Notes>0</Notes>
  <HiddenSlides>0</HiddenSlides>
  <MMClips>0</MMClips>
  <ScaleCrop>false</ScaleCrop>
  <HeadingPairs>
    <vt:vector size="6" baseType="variant">
      <vt:variant>
        <vt:lpstr>已用的字体</vt:lpstr>
      </vt:variant>
      <vt:variant>
        <vt:i4>8</vt:i4>
      </vt:variant>
      <vt:variant>
        <vt:lpstr>主题</vt:lpstr>
      </vt:variant>
      <vt:variant>
        <vt:i4>1</vt:i4>
      </vt:variant>
      <vt:variant>
        <vt:lpstr>幻灯片标题</vt:lpstr>
      </vt:variant>
      <vt:variant>
        <vt:i4>10</vt:i4>
      </vt:variant>
    </vt:vector>
  </HeadingPairs>
  <TitlesOfParts>
    <vt:vector size="19" baseType="lpstr">
      <vt:lpstr>Songti SC Regular</vt:lpstr>
      <vt:lpstr>Arial</vt:lpstr>
      <vt:lpstr>Helvetica Light</vt:lpstr>
      <vt:lpstr>Helvetica Neue</vt:lpstr>
      <vt:lpstr>Helvetica Neue Light</vt:lpstr>
      <vt:lpstr>Helvetica Neue Medium</vt:lpstr>
      <vt:lpstr>Helvetica Neue Thin</vt:lpstr>
      <vt:lpstr>Times New Roman</vt:lpstr>
      <vt:lpstr>White</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演示文稿</dc:title>
  <cp:lastModifiedBy>Peirong Wang (2218860)</cp:lastModifiedBy>
  <cp:revision>1</cp:revision>
  <dcterms:modified xsi:type="dcterms:W3CDTF">2023-02-27T12:47:32Z</dcterms:modified>
</cp:coreProperties>
</file>