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3.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 id="2147483665" r:id="rId2"/>
    <p:sldMasterId id="2147483677" r:id="rId3"/>
    <p:sldMasterId id="2147483695" r:id="rId4"/>
  </p:sldMasterIdLst>
  <p:notesMasterIdLst>
    <p:notesMasterId r:id="rId20"/>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Lst>
  <p:sldSz cx="18288000" cy="10287000"/>
  <p:notesSz cx="6858000" cy="9144000"/>
  <p:embeddedFontLst>
    <p:embeddedFont>
      <p:font typeface="Century Gothic" panose="020B0502020202020204" pitchFamily="34" charset="0"/>
      <p:regular r:id="rId21"/>
      <p:bold r:id="rId22"/>
      <p:italic r:id="rId23"/>
      <p:boldItalic r:id="rId24"/>
    </p:embeddedFont>
    <p:embeddedFont>
      <p:font typeface="Corbel" panose="020B0503020204020204" pitchFamily="34" charset="0"/>
      <p:regular r:id="rId25"/>
      <p:bold r:id="rId26"/>
      <p:italic r:id="rId27"/>
      <p:boldItalic r:id="rId2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32" roundtripDataSignature="AMtx7mhsKZuZBMve6Vb2DT6R7TGTgGlUEw=="/>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varScale="1">
        <p:scale>
          <a:sx n="100" d="100"/>
          <a:sy n="100" d="100"/>
        </p:scale>
        <p:origin x="0" y="0"/>
      </p:cViewPr>
      <p:guideLst>
        <p:guide orient="horz" pos="2160"/>
        <p:guide pos="288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 /><Relationship Id="rId13" Type="http://schemas.openxmlformats.org/officeDocument/2006/relationships/slide" Target="slides/slide9.xml" /><Relationship Id="rId18" Type="http://schemas.openxmlformats.org/officeDocument/2006/relationships/slide" Target="slides/slide14.xml" /><Relationship Id="rId26" Type="http://schemas.openxmlformats.org/officeDocument/2006/relationships/font" Target="fonts/font6.fntdata" /><Relationship Id="rId3" Type="http://schemas.openxmlformats.org/officeDocument/2006/relationships/slideMaster" Target="slideMasters/slideMaster3.xml" /><Relationship Id="rId21" Type="http://schemas.openxmlformats.org/officeDocument/2006/relationships/font" Target="fonts/font1.fntdata" /><Relationship Id="rId34" Type="http://schemas.openxmlformats.org/officeDocument/2006/relationships/viewProps" Target="viewProps.xml" /><Relationship Id="rId7" Type="http://schemas.openxmlformats.org/officeDocument/2006/relationships/slide" Target="slides/slide3.xml" /><Relationship Id="rId12" Type="http://schemas.openxmlformats.org/officeDocument/2006/relationships/slide" Target="slides/slide8.xml" /><Relationship Id="rId17" Type="http://schemas.openxmlformats.org/officeDocument/2006/relationships/slide" Target="slides/slide13.xml" /><Relationship Id="rId25" Type="http://schemas.openxmlformats.org/officeDocument/2006/relationships/font" Target="fonts/font5.fntdata" /><Relationship Id="rId33" Type="http://schemas.openxmlformats.org/officeDocument/2006/relationships/presProps" Target="presProps.xml" /><Relationship Id="rId2" Type="http://schemas.openxmlformats.org/officeDocument/2006/relationships/slideMaster" Target="slideMasters/slideMaster2.xml" /><Relationship Id="rId16" Type="http://schemas.openxmlformats.org/officeDocument/2006/relationships/slide" Target="slides/slide12.xml" /><Relationship Id="rId20" Type="http://schemas.openxmlformats.org/officeDocument/2006/relationships/notesMaster" Target="notesMasters/notesMaster1.xml" /><Relationship Id="rId1" Type="http://schemas.openxmlformats.org/officeDocument/2006/relationships/slideMaster" Target="slideMasters/slideMaster1.xml" /><Relationship Id="rId6" Type="http://schemas.openxmlformats.org/officeDocument/2006/relationships/slide" Target="slides/slide2.xml" /><Relationship Id="rId11" Type="http://schemas.openxmlformats.org/officeDocument/2006/relationships/slide" Target="slides/slide7.xml" /><Relationship Id="rId24" Type="http://schemas.openxmlformats.org/officeDocument/2006/relationships/font" Target="fonts/font4.fntdata" /><Relationship Id="rId32" Type="http://customschemas.google.com/relationships/presentationmetadata" Target="metadata" /><Relationship Id="rId5" Type="http://schemas.openxmlformats.org/officeDocument/2006/relationships/slide" Target="slides/slide1.xml" /><Relationship Id="rId15" Type="http://schemas.openxmlformats.org/officeDocument/2006/relationships/slide" Target="slides/slide11.xml" /><Relationship Id="rId23" Type="http://schemas.openxmlformats.org/officeDocument/2006/relationships/font" Target="fonts/font3.fntdata" /><Relationship Id="rId28" Type="http://schemas.openxmlformats.org/officeDocument/2006/relationships/font" Target="fonts/font8.fntdata" /><Relationship Id="rId36" Type="http://schemas.openxmlformats.org/officeDocument/2006/relationships/tableStyles" Target="tableStyles.xml" /><Relationship Id="rId10" Type="http://schemas.openxmlformats.org/officeDocument/2006/relationships/slide" Target="slides/slide6.xml" /><Relationship Id="rId19" Type="http://schemas.openxmlformats.org/officeDocument/2006/relationships/slide" Target="slides/slide15.xml" /><Relationship Id="rId4" Type="http://schemas.openxmlformats.org/officeDocument/2006/relationships/slideMaster" Target="slideMasters/slideMaster4.xml" /><Relationship Id="rId9" Type="http://schemas.openxmlformats.org/officeDocument/2006/relationships/slide" Target="slides/slide5.xml" /><Relationship Id="rId14" Type="http://schemas.openxmlformats.org/officeDocument/2006/relationships/slide" Target="slides/slide10.xml" /><Relationship Id="rId22" Type="http://schemas.openxmlformats.org/officeDocument/2006/relationships/font" Target="fonts/font2.fntdata" /><Relationship Id="rId27" Type="http://schemas.openxmlformats.org/officeDocument/2006/relationships/font" Target="fonts/font7.fntdata" /><Relationship Id="rId35" Type="http://schemas.openxmlformats.org/officeDocument/2006/relationships/theme" Target="theme/theme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IN"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management-issues.com/opinion/7479/diverse-teams-and-psychological-safety" TargetMode="External" /><Relationship Id="rId2" Type="http://schemas.openxmlformats.org/officeDocument/2006/relationships/slide" Target="../slides/slide14.xml" /><Relationship Id="rId1" Type="http://schemas.openxmlformats.org/officeDocument/2006/relationships/notesMaster" Target="../notesMasters/notesMaster1.xml" /><Relationship Id="rId5" Type="http://schemas.openxmlformats.org/officeDocument/2006/relationships/hyperlink" Target="https://www.unilever.com/" TargetMode="External" /><Relationship Id="rId4" Type="http://schemas.openxmlformats.org/officeDocument/2006/relationships/hyperlink" Target="https://www.unilever.com/our-company/our-history-and-archives/2010-2020/" TargetMode="Externa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2"/>
        <p:cNvGrpSpPr/>
        <p:nvPr/>
      </p:nvGrpSpPr>
      <p:grpSpPr>
        <a:xfrm>
          <a:off x="0" y="0"/>
          <a:ext cx="0" cy="0"/>
          <a:chOff x="0" y="0"/>
          <a:chExt cx="0" cy="0"/>
        </a:xfrm>
      </p:grpSpPr>
      <p:sp>
        <p:nvSpPr>
          <p:cNvPr id="503" name="Google Shape;503;p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04" name="Google Shape;504;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2"/>
        <p:cNvGrpSpPr/>
        <p:nvPr/>
      </p:nvGrpSpPr>
      <p:grpSpPr>
        <a:xfrm>
          <a:off x="0" y="0"/>
          <a:ext cx="0" cy="0"/>
          <a:chOff x="0" y="0"/>
          <a:chExt cx="0" cy="0"/>
        </a:xfrm>
      </p:grpSpPr>
      <p:sp>
        <p:nvSpPr>
          <p:cNvPr id="513" name="Google Shape;513;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514" name="Google Shape;514;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r>
              <a:rPr lang="en-IN" sz="1200">
                <a:solidFill>
                  <a:schemeClr val="dk1"/>
                </a:solidFill>
                <a:latin typeface="Calibri"/>
                <a:ea typeface="Calibri"/>
                <a:cs typeface="Calibri"/>
                <a:sym typeface="Calibri"/>
              </a:rPr>
              <a:t>In today’s modern and connected world, leadership requires beyond technical expertise, it demands cultural and emotional depth. According to Edith Heard, Director-General of the European Molecular Biology Laboratory, encapsulating effective leadership is dependent on collaboration, empathy, and verse cultural understanding. This presentation examines Emotional Intelligence (EI) and Cultural Intelligence (CQ) as foundational pillars of leadership (Els and Jacobs, 2023). The consideration of emotional intelligence and cultural intelligence helps us understand the implications for good leadership as they relate to global business, decision- making, and teams. Furthermore, by critically analysing some major theoretical concepts show their strength and limitations to encapsulate the impact through real world business environments. Moreover, understanding the increasing multiculturalism and collaboration of organisations and exploring how leaders must respond with emotional awareness and cultural sensitivity in the given contexts. Overall, this presentation highlights the effectiveness of EI and CQ to shape the future, ethical and global.  </a:t>
            </a:r>
            <a:endParaRPr sz="1200">
              <a:solidFill>
                <a:schemeClr val="dk1"/>
              </a:solidFill>
              <a:latin typeface="Calibri"/>
              <a:ea typeface="Calibri"/>
              <a:cs typeface="Calibri"/>
              <a:sym typeface="Calibri"/>
            </a:endParaRPr>
          </a:p>
          <a:p>
            <a:pPr marL="0" lvl="0" indent="0" algn="l" rtl="0">
              <a:spcBef>
                <a:spcPts val="0"/>
              </a:spcBef>
              <a:spcAft>
                <a:spcPts val="0"/>
              </a:spcAft>
              <a:buNone/>
            </a:pPr>
            <a:endParaRPr/>
          </a:p>
        </p:txBody>
      </p:sp>
      <p:sp>
        <p:nvSpPr>
          <p:cNvPr id="515" name="Google Shape;515;p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29"/>
        <p:cNvGrpSpPr/>
        <p:nvPr/>
      </p:nvGrpSpPr>
      <p:grpSpPr>
        <a:xfrm>
          <a:off x="0" y="0"/>
          <a:ext cx="0" cy="0"/>
          <a:chOff x="0" y="0"/>
          <a:chExt cx="0" cy="0"/>
        </a:xfrm>
      </p:grpSpPr>
      <p:sp>
        <p:nvSpPr>
          <p:cNvPr id="530" name="Google Shape;530;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531" name="Google Shape;531;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r>
              <a:rPr lang="en-IN" sz="1200">
                <a:solidFill>
                  <a:schemeClr val="dk1"/>
                </a:solidFill>
                <a:latin typeface="Calibri"/>
                <a:ea typeface="Calibri"/>
                <a:cs typeface="Calibri"/>
                <a:sym typeface="Calibri"/>
              </a:rPr>
              <a:t>Emotional Intelligence (EI) is a concept of leadership skill that enables a person to handle difficult circumstances with empathy and compassion (Vettukallel,2024). Daniel Goleman’s influential framework (1995), discussed the five key dimensions: self-awareness, self-regulation, motivation, empathy, and social skills. All these factors help a leader to manage their emotions and sustain positive relationships, as well as team coherence (Antonopoulou, 2024). Also, Salovey and Mayer (1990) conceptualised EI as a tangible skill for internal and external emotion understanding, comprehension, and management. This framework encapsulates a skill that was developed through training, not just inherited (Ortuño-Ibarra and Rodríguez-Jiménez, 2023). This plays an important role in trust building, motivating teams and managing conflict, also improving communication, decision making and creating organisational cultures. As the working culture becomes diverse and collaborative, EI helps a leader in adaptation, inspirational, and authentic style with a level of compassion.</a:t>
            </a:r>
            <a:endParaRPr sz="1200">
              <a:solidFill>
                <a:schemeClr val="dk1"/>
              </a:solidFill>
              <a:latin typeface="Calibri"/>
              <a:ea typeface="Calibri"/>
              <a:cs typeface="Calibri"/>
              <a:sym typeface="Calibri"/>
            </a:endParaRPr>
          </a:p>
          <a:p>
            <a:pPr marL="0" lvl="0" indent="0" algn="l" rtl="0">
              <a:spcBef>
                <a:spcPts val="0"/>
              </a:spcBef>
              <a:spcAft>
                <a:spcPts val="0"/>
              </a:spcAft>
              <a:buNone/>
            </a:pPr>
            <a:endParaRPr/>
          </a:p>
        </p:txBody>
      </p:sp>
      <p:sp>
        <p:nvSpPr>
          <p:cNvPr id="532" name="Google Shape;532;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1"/>
        <p:cNvGrpSpPr/>
        <p:nvPr/>
      </p:nvGrpSpPr>
      <p:grpSpPr>
        <a:xfrm>
          <a:off x="0" y="0"/>
          <a:ext cx="0" cy="0"/>
          <a:chOff x="0" y="0"/>
          <a:chExt cx="0" cy="0"/>
        </a:xfrm>
      </p:grpSpPr>
      <p:sp>
        <p:nvSpPr>
          <p:cNvPr id="552" name="Google Shape;552;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553" name="Google Shape;553;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r>
              <a:rPr lang="en-IN" sz="1200">
                <a:solidFill>
                  <a:schemeClr val="dk1"/>
                </a:solidFill>
                <a:latin typeface="Calibri"/>
                <a:ea typeface="Calibri"/>
                <a:cs typeface="Calibri"/>
                <a:sym typeface="Calibri"/>
              </a:rPr>
              <a:t>Cultural Intelligence (CQ) has become a leadership competency essential to operating across diverse and globalised workplaces. CQ refers to an individual's ability to work effectively in different cultural contexts, which encourages leaders to be sensitive and adaptable to differences in cultural practices (Ali and Mohsin, 2023). The CQ model proposed by Earley and Ang (2003) outlines four primary dimensions: cognitive (knowledge of cultural norms); metacognitive (reflective awareness); motivational (drive for engagement), and behavioural (adaptation in action). These dimensions work together in a culturally responsive way in leading people (Allen and Brown, 2022). Hofstede's (1980) cultural dimensions are useful in examining how cultural values shape workplace behaviour and expectations, such as values of individualism vs collectivism and power distance (Polatcan, Bellibaş and Apaydın, 2025). Leaders with high CQ encourage inclusive teams, discourage miscommunication and misunderstanding across cultures, and lead with empathy across countries (Ali, 2024). While organisations are becoming more interconnected, CQ can support leaders in developing trust, clear communication, and convergent conclusions, toward a common goal of diverse groups (De Jong </a:t>
            </a:r>
            <a:r>
              <a:rPr lang="en-IN" sz="1200" i="1">
                <a:solidFill>
                  <a:schemeClr val="dk1"/>
                </a:solidFill>
                <a:latin typeface="Calibri"/>
                <a:ea typeface="Calibri"/>
                <a:cs typeface="Calibri"/>
                <a:sym typeface="Calibri"/>
              </a:rPr>
              <a:t>et al., </a:t>
            </a:r>
            <a:r>
              <a:rPr lang="en-IN" sz="1200">
                <a:solidFill>
                  <a:schemeClr val="dk1"/>
                </a:solidFill>
                <a:latin typeface="Calibri"/>
                <a:ea typeface="Calibri"/>
                <a:cs typeface="Calibri"/>
                <a:sym typeface="Calibri"/>
              </a:rPr>
              <a:t>2021). CQ is an important consideration for ethical and sustainable leadership in the 21st century.</a:t>
            </a:r>
            <a:endParaRPr sz="1200">
              <a:solidFill>
                <a:schemeClr val="dk1"/>
              </a:solidFill>
              <a:latin typeface="Calibri"/>
              <a:ea typeface="Calibri"/>
              <a:cs typeface="Calibri"/>
              <a:sym typeface="Calibri"/>
            </a:endParaRPr>
          </a:p>
          <a:p>
            <a:pPr marL="0" lvl="0" indent="0" algn="l" rtl="0">
              <a:spcBef>
                <a:spcPts val="0"/>
              </a:spcBef>
              <a:spcAft>
                <a:spcPts val="0"/>
              </a:spcAft>
              <a:buNone/>
            </a:pPr>
            <a:endParaRPr/>
          </a:p>
        </p:txBody>
      </p:sp>
      <p:sp>
        <p:nvSpPr>
          <p:cNvPr id="554" name="Google Shape;554;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7"/>
        <p:cNvGrpSpPr/>
        <p:nvPr/>
      </p:nvGrpSpPr>
      <p:grpSpPr>
        <a:xfrm>
          <a:off x="0" y="0"/>
          <a:ext cx="0" cy="0"/>
          <a:chOff x="0" y="0"/>
          <a:chExt cx="0" cy="0"/>
        </a:xfrm>
      </p:grpSpPr>
      <p:sp>
        <p:nvSpPr>
          <p:cNvPr id="578" name="Google Shape;578;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579" name="Google Shape;579;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r>
              <a:rPr lang="en-IN" sz="1200">
                <a:solidFill>
                  <a:schemeClr val="dk1"/>
                </a:solidFill>
                <a:latin typeface="Calibri"/>
                <a:ea typeface="Calibri"/>
                <a:cs typeface="Calibri"/>
                <a:sym typeface="Calibri"/>
              </a:rPr>
              <a:t>Emotional Intelligence (EI) is recognised as being an important part of leadership development, associated with better performance, engagement, and team dynamics. Additionally, the focus EI places on empathy and self-awareness and interpersonal skill areas creates an important context for EI to work in people-centric environments (Sokol, Mukuni and Lapuzina, 2024).  However, criticisms from authors such as Landy posit that EI reflects personality traits, raising concerns with clarity and measurement reliability. The debate regarding the results of EI tools, it can be wide across models and situations which is hard to measure reliability (George, 2024). Leaders should encourage EI with technical skills, ethical judgement, and strategic judgement to create resilient, inclusive, and effective leadership in the contemporary organisation.</a:t>
            </a:r>
            <a:endParaRPr sz="1200">
              <a:solidFill>
                <a:schemeClr val="dk1"/>
              </a:solidFill>
              <a:latin typeface="Calibri"/>
              <a:ea typeface="Calibri"/>
              <a:cs typeface="Calibri"/>
              <a:sym typeface="Calibri"/>
            </a:endParaRPr>
          </a:p>
          <a:p>
            <a:pPr marL="0" lvl="0" indent="0" algn="l" rtl="0">
              <a:spcBef>
                <a:spcPts val="0"/>
              </a:spcBef>
              <a:spcAft>
                <a:spcPts val="0"/>
              </a:spcAft>
              <a:buNone/>
            </a:pPr>
            <a:endParaRPr/>
          </a:p>
        </p:txBody>
      </p:sp>
      <p:sp>
        <p:nvSpPr>
          <p:cNvPr id="580" name="Google Shape;580;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93"/>
        <p:cNvGrpSpPr/>
        <p:nvPr/>
      </p:nvGrpSpPr>
      <p:grpSpPr>
        <a:xfrm>
          <a:off x="0" y="0"/>
          <a:ext cx="0" cy="0"/>
          <a:chOff x="0" y="0"/>
          <a:chExt cx="0" cy="0"/>
        </a:xfrm>
      </p:grpSpPr>
      <p:sp>
        <p:nvSpPr>
          <p:cNvPr id="594" name="Google Shape;594;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595" name="Google Shape;595;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r>
              <a:rPr lang="en-IN" sz="1200">
                <a:solidFill>
                  <a:schemeClr val="dk1"/>
                </a:solidFill>
                <a:latin typeface="Calibri"/>
                <a:ea typeface="Calibri"/>
                <a:cs typeface="Calibri"/>
                <a:sym typeface="Calibri"/>
              </a:rPr>
              <a:t>Cultural Intelligence (CQ) is an important leadership competence in the comparative international context, and among an increased diversity of cultures. CQ facilitates adaptability, inclusive leadership, and intercultural communication (Mahmoud </a:t>
            </a:r>
            <a:r>
              <a:rPr lang="en-IN" sz="1200" i="1">
                <a:solidFill>
                  <a:schemeClr val="dk1"/>
                </a:solidFill>
                <a:latin typeface="Calibri"/>
                <a:ea typeface="Calibri"/>
                <a:cs typeface="Calibri"/>
                <a:sym typeface="Calibri"/>
              </a:rPr>
              <a:t>et al.,</a:t>
            </a:r>
            <a:r>
              <a:rPr lang="en-IN" sz="1200">
                <a:solidFill>
                  <a:schemeClr val="dk1"/>
                </a:solidFill>
                <a:latin typeface="Calibri"/>
                <a:ea typeface="Calibri"/>
                <a:cs typeface="Calibri"/>
                <a:sym typeface="Calibri"/>
              </a:rPr>
              <a:t> 2024) . Leaders who are high in CQ can be trusted because they consider cultural differences with sensitivity. However, CQ literature is critiqued in multiple ways; Thomas (2006), argues that CQ is theoretical and cannot be applied consistently in leadership practice— measurement tools lack reliability, and implementers can develop dangerous stereotypes if CQ is treated superficially as a fixed competency (Blasco, Feldt and Jakobsen, 2012). CQ requires an effective approach from leaders and must demonstrate some understanding of difference -- ideally CQ would be employed to understand individuals across cultures rather than generalizations about cultures (Deng and Gibson, 2008). CQ has great value for ethical leadership, when used carefully, and builds cooperation in multicultural leadership teams.</a:t>
            </a:r>
            <a:endParaRPr sz="1200">
              <a:solidFill>
                <a:schemeClr val="dk1"/>
              </a:solidFill>
              <a:latin typeface="Calibri"/>
              <a:ea typeface="Calibri"/>
              <a:cs typeface="Calibri"/>
              <a:sym typeface="Calibri"/>
            </a:endParaRPr>
          </a:p>
          <a:p>
            <a:pPr marL="0" lvl="0" indent="0" algn="l" rtl="0">
              <a:spcBef>
                <a:spcPts val="0"/>
              </a:spcBef>
              <a:spcAft>
                <a:spcPts val="0"/>
              </a:spcAft>
              <a:buNone/>
            </a:pPr>
            <a:endParaRPr/>
          </a:p>
        </p:txBody>
      </p:sp>
      <p:sp>
        <p:nvSpPr>
          <p:cNvPr id="596" name="Google Shape;596;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5"/>
        <p:cNvGrpSpPr/>
        <p:nvPr/>
      </p:nvGrpSpPr>
      <p:grpSpPr>
        <a:xfrm>
          <a:off x="0" y="0"/>
          <a:ext cx="0" cy="0"/>
          <a:chOff x="0" y="0"/>
          <a:chExt cx="0" cy="0"/>
        </a:xfrm>
      </p:grpSpPr>
      <p:sp>
        <p:nvSpPr>
          <p:cNvPr id="606" name="Google Shape;606;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07" name="Google Shape;607;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r>
              <a:rPr lang="en-IN" sz="1200">
                <a:solidFill>
                  <a:schemeClr val="dk1"/>
                </a:solidFill>
                <a:latin typeface="Calibri"/>
                <a:ea typeface="Calibri"/>
                <a:cs typeface="Calibri"/>
                <a:sym typeface="Calibri"/>
              </a:rPr>
              <a:t>An excellent example of both emotional and cultural intelligence in leaders is Google. They have a diverse workforce, and leaders work particularly hard to create psychological safety (Livermore, 2023). Psychological safety is the feeling that employees can share ideas and speak up about things, which is a huge part of emotional intelligence. Google also qualifies as a multinational organization because they have offices in more than 70 countries, and strong cultural intelligence is necessary for leaders working across cultures (Tran, 2017). Leaders change their style in communication and leadership to adapt with their team members. They created trust using these factors, created cooperative partnerships and built new ideas, leading them to become one of the most creative organisations in the world.</a:t>
            </a:r>
            <a:endParaRPr sz="1200">
              <a:solidFill>
                <a:schemeClr val="dk1"/>
              </a:solidFill>
              <a:latin typeface="Calibri"/>
              <a:ea typeface="Calibri"/>
              <a:cs typeface="Calibri"/>
              <a:sym typeface="Calibri"/>
            </a:endParaRPr>
          </a:p>
          <a:p>
            <a:pPr marL="0" lvl="0" indent="0" algn="l" rtl="0">
              <a:spcBef>
                <a:spcPts val="0"/>
              </a:spcBef>
              <a:spcAft>
                <a:spcPts val="0"/>
              </a:spcAft>
              <a:buNone/>
            </a:pPr>
            <a:endParaRPr/>
          </a:p>
        </p:txBody>
      </p:sp>
      <p:sp>
        <p:nvSpPr>
          <p:cNvPr id="608" name="Google Shape;608;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8"/>
        <p:cNvGrpSpPr/>
        <p:nvPr/>
      </p:nvGrpSpPr>
      <p:grpSpPr>
        <a:xfrm>
          <a:off x="0" y="0"/>
          <a:ext cx="0" cy="0"/>
          <a:chOff x="0" y="0"/>
          <a:chExt cx="0" cy="0"/>
        </a:xfrm>
      </p:grpSpPr>
      <p:sp>
        <p:nvSpPr>
          <p:cNvPr id="629" name="Google Shape;629;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30" name="Google Shape;630;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IN" sz="1200">
                <a:solidFill>
                  <a:schemeClr val="dk1"/>
                </a:solidFill>
                <a:latin typeface="Calibri"/>
                <a:ea typeface="Calibri"/>
                <a:cs typeface="Calibri"/>
                <a:sym typeface="Calibri"/>
              </a:rPr>
              <a:t>Unilever illustrates a good pairing of emotional intelligence and cultural intelligence in leadership (Unilever, 2025). Alan Jope, who leads with purpose, is an invigorating leader whose emotional intelligence inspires teams with important values like caring for planet and caring for people. Jope is a purpose-driven leader because he inspires deep connection with employees and customers. At the same time, Unilever’s global projects like the Sustainable Living Brands are designed to reflect and fit cultural and local needs (Unilever, 2025).  This requires high cultural intelligence for leaders to know their audiences in a world where values can vary tremendously. Through the use of emotional intelligence along with cultural intelligence, Unilever promotes trust and support of the community to advance its global sustainability platform.</a:t>
            </a:r>
            <a:endParaRPr sz="1200">
              <a:solidFill>
                <a:schemeClr val="dk1"/>
              </a:solidFill>
              <a:latin typeface="Calibri"/>
              <a:ea typeface="Calibri"/>
              <a:cs typeface="Calibri"/>
              <a:sym typeface="Calibri"/>
            </a:endParaRPr>
          </a:p>
        </p:txBody>
      </p:sp>
      <p:sp>
        <p:nvSpPr>
          <p:cNvPr id="631" name="Google Shape;631;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43"/>
        <p:cNvGrpSpPr/>
        <p:nvPr/>
      </p:nvGrpSpPr>
      <p:grpSpPr>
        <a:xfrm>
          <a:off x="0" y="0"/>
          <a:ext cx="0" cy="0"/>
          <a:chOff x="0" y="0"/>
          <a:chExt cx="0" cy="0"/>
        </a:xfrm>
      </p:grpSpPr>
      <p:sp>
        <p:nvSpPr>
          <p:cNvPr id="644" name="Google Shape;644;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45" name="Google Shape;645;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IN" sz="1200">
                <a:solidFill>
                  <a:schemeClr val="dk1"/>
                </a:solidFill>
                <a:latin typeface="Calibri"/>
                <a:ea typeface="Calibri"/>
                <a:cs typeface="Calibri"/>
                <a:sym typeface="Calibri"/>
              </a:rPr>
              <a:t>Starbucks exemplifies emotional and cultural intelligence, and it is a vital part of leadership. Starbucks puts people first—leaders are invested in their employees’ wellbeing and are considerate about the experience in the stores, warm and engaging for customers (Starbucks, 2024). The first dimension is emotional intelligence in regard to empathy and emotional connection. The second is cultural intelligence—adapting products and services into local culture. Starbucks sells matcha drinks in Japan, and chai blends in India. This shows cultural intelligence and enhances the brand in different communities (Kadence International, 2025). In our hybrid work environment, Starbucks continues a lead with flexibility with trust and respect to develop loyalty and remain relevant worldwide.</a:t>
            </a:r>
            <a:endParaRPr sz="1200">
              <a:solidFill>
                <a:schemeClr val="dk1"/>
              </a:solidFill>
              <a:latin typeface="Calibri"/>
              <a:ea typeface="Calibri"/>
              <a:cs typeface="Calibri"/>
              <a:sym typeface="Calibri"/>
            </a:endParaRPr>
          </a:p>
        </p:txBody>
      </p:sp>
      <p:sp>
        <p:nvSpPr>
          <p:cNvPr id="646" name="Google Shape;646;p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60"/>
        <p:cNvGrpSpPr/>
        <p:nvPr/>
      </p:nvGrpSpPr>
      <p:grpSpPr>
        <a:xfrm>
          <a:off x="0" y="0"/>
          <a:ext cx="0" cy="0"/>
          <a:chOff x="0" y="0"/>
          <a:chExt cx="0" cy="0"/>
        </a:xfrm>
      </p:grpSpPr>
      <p:sp>
        <p:nvSpPr>
          <p:cNvPr id="661" name="Google Shape;661;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62" name="Google Shape;662;p1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r>
              <a:rPr lang="en-IN" sz="1200">
                <a:solidFill>
                  <a:schemeClr val="dk1"/>
                </a:solidFill>
                <a:latin typeface="Calibri"/>
                <a:ea typeface="Calibri"/>
                <a:cs typeface="Calibri"/>
                <a:sym typeface="Calibri"/>
              </a:rPr>
              <a:t>An excellent example of both emotional and cultural intelligence in leaders is Google. They have a diverse workforce, and leaders work particularly hard to create psychological safety (Livermore, 2023). Psychological safety is the feeling that employees can share ideas and speak up about things, which is a huge part of emotional intelligence. Google also qualifies as a multinational organization because they have offices in more than 70 countries, and strong cultural intelligence is necessary for leaders working across cultures (Tran, 2017). Leaders change their style in communication and leadership to adapt with their team members. They created trust using these factors, created cooperative partnerships and built new ideas, leading them to become one of the most creative organisations in the world.</a:t>
            </a:r>
            <a:endParaRPr sz="1200">
              <a:solidFill>
                <a:schemeClr val="dk1"/>
              </a:solidFill>
              <a:latin typeface="Calibri"/>
              <a:ea typeface="Calibri"/>
              <a:cs typeface="Calibri"/>
              <a:sym typeface="Calibri"/>
            </a:endParaRPr>
          </a:p>
          <a:p>
            <a:pPr marL="0" lvl="0" indent="0" algn="l" rtl="0">
              <a:spcBef>
                <a:spcPts val="0"/>
              </a:spcBef>
              <a:spcAft>
                <a:spcPts val="0"/>
              </a:spcAft>
              <a:buNone/>
            </a:pPr>
            <a:endParaRPr/>
          </a:p>
        </p:txBody>
      </p:sp>
      <p:sp>
        <p:nvSpPr>
          <p:cNvPr id="663" name="Google Shape;663;p1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3"/>
        <p:cNvGrpSpPr/>
        <p:nvPr/>
      </p:nvGrpSpPr>
      <p:grpSpPr>
        <a:xfrm>
          <a:off x="0" y="0"/>
          <a:ext cx="0" cy="0"/>
          <a:chOff x="0" y="0"/>
          <a:chExt cx="0" cy="0"/>
        </a:xfrm>
      </p:grpSpPr>
      <p:sp>
        <p:nvSpPr>
          <p:cNvPr id="684" name="Google Shape;684;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85" name="Google Shape;685;p1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r>
              <a:rPr lang="en-IN" sz="1200">
                <a:solidFill>
                  <a:schemeClr val="dk1"/>
                </a:solidFill>
                <a:latin typeface="Calibri"/>
                <a:ea typeface="Calibri"/>
                <a:cs typeface="Calibri"/>
                <a:sym typeface="Calibri"/>
              </a:rPr>
              <a:t>Additionally, developing emotional and cultural intelligence is engaged with high risk. There are challenges in how to measure them, and the challenges of stereotyping and generalisation (NS, 2025). Both need time, reflection, and ongoing work through coaching and training. Moreover, and as previously mentioned, it needs an intentional reaction to what is learnt. Evidence-based efforts are required to make leaders empathetic and culturally aware, also collaborative in the diverse and globalised world.</a:t>
            </a:r>
            <a:endParaRPr sz="1200">
              <a:solidFill>
                <a:schemeClr val="dk1"/>
              </a:solidFill>
              <a:latin typeface="Calibri"/>
              <a:ea typeface="Calibri"/>
              <a:cs typeface="Calibri"/>
              <a:sym typeface="Calibri"/>
            </a:endParaRPr>
          </a:p>
        </p:txBody>
      </p:sp>
      <p:sp>
        <p:nvSpPr>
          <p:cNvPr id="686" name="Google Shape;686;p1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11</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99"/>
        <p:cNvGrpSpPr/>
        <p:nvPr/>
      </p:nvGrpSpPr>
      <p:grpSpPr>
        <a:xfrm>
          <a:off x="0" y="0"/>
          <a:ext cx="0" cy="0"/>
          <a:chOff x="0" y="0"/>
          <a:chExt cx="0" cy="0"/>
        </a:xfrm>
      </p:grpSpPr>
      <p:sp>
        <p:nvSpPr>
          <p:cNvPr id="700" name="Google Shape;700;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701" name="Google Shape;701;p1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r>
              <a:rPr lang="en-IN" sz="1200">
                <a:solidFill>
                  <a:schemeClr val="dk1"/>
                </a:solidFill>
                <a:latin typeface="Calibri"/>
                <a:ea typeface="Calibri"/>
                <a:cs typeface="Calibri"/>
                <a:sym typeface="Calibri"/>
              </a:rPr>
              <a:t>In creating future-ready leaders, organisations must utilise emotional and cultural intelligence in all types of training. Coaching, mentoring, and learning experiences that promote experiential learning stimulate adaptability and empathy (Coulson-Thomas, 2023). Both ongoing self-reflection and feedback will bolster leadership development. This strategy develops empathetic, adaptive, and inclusive leaders. Resilient leaders are made to lead teams with diverse and global challenges, which require sensitivity and strategic focus.</a:t>
            </a:r>
            <a:endParaRPr sz="1200">
              <a:solidFill>
                <a:schemeClr val="dk1"/>
              </a:solidFill>
              <a:latin typeface="Calibri"/>
              <a:ea typeface="Calibri"/>
              <a:cs typeface="Calibri"/>
              <a:sym typeface="Calibri"/>
            </a:endParaRPr>
          </a:p>
        </p:txBody>
      </p:sp>
      <p:sp>
        <p:nvSpPr>
          <p:cNvPr id="702" name="Google Shape;702;p1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12</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13"/>
        <p:cNvGrpSpPr/>
        <p:nvPr/>
      </p:nvGrpSpPr>
      <p:grpSpPr>
        <a:xfrm>
          <a:off x="0" y="0"/>
          <a:ext cx="0" cy="0"/>
          <a:chOff x="0" y="0"/>
          <a:chExt cx="0" cy="0"/>
        </a:xfrm>
      </p:grpSpPr>
      <p:sp>
        <p:nvSpPr>
          <p:cNvPr id="714" name="Google Shape;714;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715" name="Google Shape;715;p1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IN" sz="1200">
                <a:solidFill>
                  <a:schemeClr val="dk1"/>
                </a:solidFill>
                <a:latin typeface="Calibri"/>
                <a:ea typeface="Calibri"/>
                <a:cs typeface="Calibri"/>
                <a:sym typeface="Calibri"/>
              </a:rPr>
              <a:t>In the diverse landscape of the modern workplace, emotional intelligence and cultural intelligence for leaders is vital. Theories from Goleman, Salovey and Mayer, Earley and Ang, and Hofstede detail theories related to the influence of these skills on leadership behaviours. Some examples from Google, Unilever, Starbucks, and the NHS organisations, highlight the skill for emotional and cultural intelligence to create trust within a team, innovation, and resilience. As the world confronts ongoing global challenges, leaders are called to lean into their complexity by being more empathetic, inclusive, and adaptable, and these behaviours embody emotional intelligence and cultural intelligence, making it a foundational resource for the upcoming future of successful leadership.</a:t>
            </a:r>
            <a:endParaRPr/>
          </a:p>
        </p:txBody>
      </p:sp>
      <p:sp>
        <p:nvSpPr>
          <p:cNvPr id="716" name="Google Shape;716;p1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13</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27"/>
        <p:cNvGrpSpPr/>
        <p:nvPr/>
      </p:nvGrpSpPr>
      <p:grpSpPr>
        <a:xfrm>
          <a:off x="0" y="0"/>
          <a:ext cx="0" cy="0"/>
          <a:chOff x="0" y="0"/>
          <a:chExt cx="0" cy="0"/>
        </a:xfrm>
      </p:grpSpPr>
      <p:sp>
        <p:nvSpPr>
          <p:cNvPr id="728" name="Google Shape;728;p1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729" name="Google Shape;729;p1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IN" sz="1200">
                <a:solidFill>
                  <a:schemeClr val="dk1"/>
                </a:solidFill>
                <a:latin typeface="Calibri"/>
                <a:ea typeface="Calibri"/>
                <a:cs typeface="Calibri"/>
                <a:sym typeface="Calibri"/>
              </a:rPr>
              <a:t>Ali, M. and Mohsin, M., 2023. The impact of cultural intelligence on global business: Navigating the nuances of a connected world. </a:t>
            </a:r>
            <a:r>
              <a:rPr lang="en-IN" sz="1200" i="1">
                <a:solidFill>
                  <a:schemeClr val="dk1"/>
                </a:solidFill>
                <a:latin typeface="Calibri"/>
                <a:ea typeface="Calibri"/>
                <a:cs typeface="Calibri"/>
                <a:sym typeface="Calibri"/>
              </a:rPr>
              <a:t>Abbottabad University Journal of Business and Management Sciences</a:t>
            </a:r>
            <a:r>
              <a:rPr lang="en-IN" sz="1200">
                <a:solidFill>
                  <a:schemeClr val="dk1"/>
                </a:solidFill>
                <a:latin typeface="Calibri"/>
                <a:ea typeface="Calibri"/>
                <a:cs typeface="Calibri"/>
                <a:sym typeface="Calibri"/>
              </a:rPr>
              <a:t>, </a:t>
            </a:r>
            <a:r>
              <a:rPr lang="en-IN" sz="1200" i="1">
                <a:solidFill>
                  <a:schemeClr val="dk1"/>
                </a:solidFill>
                <a:latin typeface="Calibri"/>
                <a:ea typeface="Calibri"/>
                <a:cs typeface="Calibri"/>
                <a:sym typeface="Calibri"/>
              </a:rPr>
              <a:t>1</a:t>
            </a:r>
            <a:r>
              <a:rPr lang="en-IN" sz="1200">
                <a:solidFill>
                  <a:schemeClr val="dk1"/>
                </a:solidFill>
                <a:latin typeface="Calibri"/>
                <a:ea typeface="Calibri"/>
                <a:cs typeface="Calibri"/>
                <a:sym typeface="Calibri"/>
              </a:rPr>
              <a:t>(02), pp.73-84.</a:t>
            </a:r>
            <a:endParaRPr/>
          </a:p>
          <a:p>
            <a:pPr marL="0" lvl="0" indent="0" algn="l" rtl="0">
              <a:spcBef>
                <a:spcPts val="0"/>
              </a:spcBef>
              <a:spcAft>
                <a:spcPts val="0"/>
              </a:spcAft>
              <a:buNone/>
            </a:pPr>
            <a:r>
              <a:rPr lang="en-IN" sz="1200">
                <a:solidFill>
                  <a:schemeClr val="dk1"/>
                </a:solidFill>
                <a:latin typeface="Calibri"/>
                <a:ea typeface="Calibri"/>
                <a:cs typeface="Calibri"/>
                <a:sym typeface="Calibri"/>
              </a:rPr>
              <a:t>Ali, M.H., 2024. Strategies to overcome cultural barriers and enhance collaboration in global teams.</a:t>
            </a:r>
            <a:endParaRPr/>
          </a:p>
          <a:p>
            <a:pPr marL="0" lvl="0" indent="0" algn="l" rtl="0">
              <a:spcBef>
                <a:spcPts val="0"/>
              </a:spcBef>
              <a:spcAft>
                <a:spcPts val="0"/>
              </a:spcAft>
              <a:buNone/>
            </a:pPr>
            <a:r>
              <a:rPr lang="en-IN" sz="1200">
                <a:solidFill>
                  <a:schemeClr val="dk1"/>
                </a:solidFill>
                <a:latin typeface="Calibri"/>
                <a:ea typeface="Calibri"/>
                <a:cs typeface="Calibri"/>
                <a:sym typeface="Calibri"/>
              </a:rPr>
              <a:t>Allen, K.A. and Brown, M., 2022. Cultural Intelligence Training for Professionals in Higher Education (CPD): an institutional level training program for lecturers of international students in the United Kingdom (UK): A business artefact on effective communication and cultural intelligence for lecturers in Higher Education (CPD).</a:t>
            </a:r>
            <a:endParaRPr/>
          </a:p>
          <a:p>
            <a:pPr marL="0" lvl="0" indent="0" algn="l" rtl="0">
              <a:spcBef>
                <a:spcPts val="0"/>
              </a:spcBef>
              <a:spcAft>
                <a:spcPts val="0"/>
              </a:spcAft>
              <a:buNone/>
            </a:pPr>
            <a:r>
              <a:rPr lang="en-IN" sz="1200">
                <a:solidFill>
                  <a:schemeClr val="dk1"/>
                </a:solidFill>
                <a:latin typeface="Calibri"/>
                <a:ea typeface="Calibri"/>
                <a:cs typeface="Calibri"/>
                <a:sym typeface="Calibri"/>
              </a:rPr>
              <a:t>Antonopoulou, H., 2024. The value of emotional intelligence: Self-awareness, self-regulation, motivation, and empathy as key components. </a:t>
            </a:r>
            <a:r>
              <a:rPr lang="en-IN" sz="1200" i="1">
                <a:solidFill>
                  <a:schemeClr val="dk1"/>
                </a:solidFill>
                <a:latin typeface="Calibri"/>
                <a:ea typeface="Calibri"/>
                <a:cs typeface="Calibri"/>
                <a:sym typeface="Calibri"/>
              </a:rPr>
              <a:t>Technium Education and Humanities</a:t>
            </a:r>
            <a:r>
              <a:rPr lang="en-IN" sz="1200">
                <a:solidFill>
                  <a:schemeClr val="dk1"/>
                </a:solidFill>
                <a:latin typeface="Calibri"/>
                <a:ea typeface="Calibri"/>
                <a:cs typeface="Calibri"/>
                <a:sym typeface="Calibri"/>
              </a:rPr>
              <a:t>, </a:t>
            </a:r>
            <a:r>
              <a:rPr lang="en-IN" sz="1200" i="1">
                <a:solidFill>
                  <a:schemeClr val="dk1"/>
                </a:solidFill>
                <a:latin typeface="Calibri"/>
                <a:ea typeface="Calibri"/>
                <a:cs typeface="Calibri"/>
                <a:sym typeface="Calibri"/>
              </a:rPr>
              <a:t>8</a:t>
            </a:r>
            <a:r>
              <a:rPr lang="en-IN" sz="1200">
                <a:solidFill>
                  <a:schemeClr val="dk1"/>
                </a:solidFill>
                <a:latin typeface="Calibri"/>
                <a:ea typeface="Calibri"/>
                <a:cs typeface="Calibri"/>
                <a:sym typeface="Calibri"/>
              </a:rPr>
              <a:t>, pp.78-92.</a:t>
            </a:r>
            <a:endParaRPr/>
          </a:p>
          <a:p>
            <a:pPr marL="0" lvl="0" indent="0" algn="l" rtl="0">
              <a:spcBef>
                <a:spcPts val="0"/>
              </a:spcBef>
              <a:spcAft>
                <a:spcPts val="0"/>
              </a:spcAft>
              <a:buNone/>
            </a:pPr>
            <a:r>
              <a:rPr lang="en-IN" sz="1200">
                <a:solidFill>
                  <a:schemeClr val="dk1"/>
                </a:solidFill>
                <a:latin typeface="Calibri"/>
                <a:ea typeface="Calibri"/>
                <a:cs typeface="Calibri"/>
                <a:sym typeface="Calibri"/>
              </a:rPr>
              <a:t>Blasco, M., Feldt, L.E. and Jakobsen, M., 2012. If only cultural chameleons could fly too: A critical discussion of the concept of cultural intelligence. </a:t>
            </a:r>
            <a:r>
              <a:rPr lang="en-IN" sz="1200" i="1">
                <a:solidFill>
                  <a:schemeClr val="dk1"/>
                </a:solidFill>
                <a:latin typeface="Calibri"/>
                <a:ea typeface="Calibri"/>
                <a:cs typeface="Calibri"/>
                <a:sym typeface="Calibri"/>
              </a:rPr>
              <a:t>International Journal of Cross Cultural Management</a:t>
            </a:r>
            <a:r>
              <a:rPr lang="en-IN" sz="1200">
                <a:solidFill>
                  <a:schemeClr val="dk1"/>
                </a:solidFill>
                <a:latin typeface="Calibri"/>
                <a:ea typeface="Calibri"/>
                <a:cs typeface="Calibri"/>
                <a:sym typeface="Calibri"/>
              </a:rPr>
              <a:t>, </a:t>
            </a:r>
            <a:r>
              <a:rPr lang="en-IN" sz="1200" i="1">
                <a:solidFill>
                  <a:schemeClr val="dk1"/>
                </a:solidFill>
                <a:latin typeface="Calibri"/>
                <a:ea typeface="Calibri"/>
                <a:cs typeface="Calibri"/>
                <a:sym typeface="Calibri"/>
              </a:rPr>
              <a:t>12</a:t>
            </a:r>
            <a:r>
              <a:rPr lang="en-IN" sz="1200">
                <a:solidFill>
                  <a:schemeClr val="dk1"/>
                </a:solidFill>
                <a:latin typeface="Calibri"/>
                <a:ea typeface="Calibri"/>
                <a:cs typeface="Calibri"/>
                <a:sym typeface="Calibri"/>
              </a:rPr>
              <a:t>(2), pp.229-245.</a:t>
            </a:r>
            <a:endParaRPr/>
          </a:p>
          <a:p>
            <a:pPr marL="0" lvl="0" indent="0" algn="l" rtl="0">
              <a:spcBef>
                <a:spcPts val="0"/>
              </a:spcBef>
              <a:spcAft>
                <a:spcPts val="0"/>
              </a:spcAft>
              <a:buNone/>
            </a:pPr>
            <a:r>
              <a:rPr lang="en-IN" sz="1200">
                <a:solidFill>
                  <a:schemeClr val="dk1"/>
                </a:solidFill>
                <a:latin typeface="Calibri"/>
                <a:ea typeface="Calibri"/>
                <a:cs typeface="Calibri"/>
                <a:sym typeface="Calibri"/>
              </a:rPr>
              <a:t>Cavaness, K., Picchioni, A. and Fleshman, J.W., 2020. Linking emotional intelligence to successful health care leadership: the big five model of personality. </a:t>
            </a:r>
            <a:r>
              <a:rPr lang="en-IN" sz="1200" i="1">
                <a:solidFill>
                  <a:schemeClr val="dk1"/>
                </a:solidFill>
                <a:latin typeface="Calibri"/>
                <a:ea typeface="Calibri"/>
                <a:cs typeface="Calibri"/>
                <a:sym typeface="Calibri"/>
              </a:rPr>
              <a:t>Clinics in colon and rectal surgery</a:t>
            </a:r>
            <a:r>
              <a:rPr lang="en-IN" sz="1200">
                <a:solidFill>
                  <a:schemeClr val="dk1"/>
                </a:solidFill>
                <a:latin typeface="Calibri"/>
                <a:ea typeface="Calibri"/>
                <a:cs typeface="Calibri"/>
                <a:sym typeface="Calibri"/>
              </a:rPr>
              <a:t>, </a:t>
            </a:r>
            <a:r>
              <a:rPr lang="en-IN" sz="1200" i="1">
                <a:solidFill>
                  <a:schemeClr val="dk1"/>
                </a:solidFill>
                <a:latin typeface="Calibri"/>
                <a:ea typeface="Calibri"/>
                <a:cs typeface="Calibri"/>
                <a:sym typeface="Calibri"/>
              </a:rPr>
              <a:t>33</a:t>
            </a:r>
            <a:r>
              <a:rPr lang="en-IN" sz="1200">
                <a:solidFill>
                  <a:schemeClr val="dk1"/>
                </a:solidFill>
                <a:latin typeface="Calibri"/>
                <a:ea typeface="Calibri"/>
                <a:cs typeface="Calibri"/>
                <a:sym typeface="Calibri"/>
              </a:rPr>
              <a:t>(04), pp.195-203.Cavaness, K., Picchioni, A. and Fleshman, J.W., 2020. Linking emotional intelligence to successful health care leadership: the big five model of personality. </a:t>
            </a:r>
            <a:r>
              <a:rPr lang="en-IN" sz="1200" i="1">
                <a:solidFill>
                  <a:schemeClr val="dk1"/>
                </a:solidFill>
                <a:latin typeface="Calibri"/>
                <a:ea typeface="Calibri"/>
                <a:cs typeface="Calibri"/>
                <a:sym typeface="Calibri"/>
              </a:rPr>
              <a:t>Clinics in colon and rectal surgery</a:t>
            </a:r>
            <a:r>
              <a:rPr lang="en-IN" sz="1200">
                <a:solidFill>
                  <a:schemeClr val="dk1"/>
                </a:solidFill>
                <a:latin typeface="Calibri"/>
                <a:ea typeface="Calibri"/>
                <a:cs typeface="Calibri"/>
                <a:sym typeface="Calibri"/>
              </a:rPr>
              <a:t>, </a:t>
            </a:r>
            <a:r>
              <a:rPr lang="en-IN" sz="1200" i="1">
                <a:solidFill>
                  <a:schemeClr val="dk1"/>
                </a:solidFill>
                <a:latin typeface="Calibri"/>
                <a:ea typeface="Calibri"/>
                <a:cs typeface="Calibri"/>
                <a:sym typeface="Calibri"/>
              </a:rPr>
              <a:t>33</a:t>
            </a:r>
            <a:r>
              <a:rPr lang="en-IN" sz="1200">
                <a:solidFill>
                  <a:schemeClr val="dk1"/>
                </a:solidFill>
                <a:latin typeface="Calibri"/>
                <a:ea typeface="Calibri"/>
                <a:cs typeface="Calibri"/>
                <a:sym typeface="Calibri"/>
              </a:rPr>
              <a:t>(04), pp.195-203. </a:t>
            </a:r>
            <a:endParaRPr/>
          </a:p>
          <a:p>
            <a:pPr marL="0" lvl="0" indent="0" algn="l" rtl="0">
              <a:spcBef>
                <a:spcPts val="0"/>
              </a:spcBef>
              <a:spcAft>
                <a:spcPts val="0"/>
              </a:spcAft>
              <a:buNone/>
            </a:pPr>
            <a:r>
              <a:rPr lang="en-IN" sz="1200">
                <a:solidFill>
                  <a:schemeClr val="dk1"/>
                </a:solidFill>
                <a:latin typeface="Calibri"/>
                <a:ea typeface="Calibri"/>
                <a:cs typeface="Calibri"/>
                <a:sym typeface="Calibri"/>
              </a:rPr>
              <a:t>Coulson-Thomas, C., 2023. Coaching and leadership for innovation and future-ready organizations. </a:t>
            </a:r>
            <a:r>
              <a:rPr lang="en-IN" sz="1200" i="1">
                <a:solidFill>
                  <a:schemeClr val="dk1"/>
                </a:solidFill>
                <a:latin typeface="Calibri"/>
                <a:ea typeface="Calibri"/>
                <a:cs typeface="Calibri"/>
                <a:sym typeface="Calibri"/>
              </a:rPr>
              <a:t>Effective Executive</a:t>
            </a:r>
            <a:r>
              <a:rPr lang="en-IN" sz="1200">
                <a:solidFill>
                  <a:schemeClr val="dk1"/>
                </a:solidFill>
                <a:latin typeface="Calibri"/>
                <a:ea typeface="Calibri"/>
                <a:cs typeface="Calibri"/>
                <a:sym typeface="Calibri"/>
              </a:rPr>
              <a:t>, </a:t>
            </a:r>
            <a:r>
              <a:rPr lang="en-IN" sz="1200" i="1">
                <a:solidFill>
                  <a:schemeClr val="dk1"/>
                </a:solidFill>
                <a:latin typeface="Calibri"/>
                <a:ea typeface="Calibri"/>
                <a:cs typeface="Calibri"/>
                <a:sym typeface="Calibri"/>
              </a:rPr>
              <a:t>26</a:t>
            </a:r>
            <a:r>
              <a:rPr lang="en-IN" sz="1200">
                <a:solidFill>
                  <a:schemeClr val="dk1"/>
                </a:solidFill>
                <a:latin typeface="Calibri"/>
                <a:ea typeface="Calibri"/>
                <a:cs typeface="Calibri"/>
                <a:sym typeface="Calibri"/>
              </a:rPr>
              <a:t>(2), pp.5-23.</a:t>
            </a:r>
            <a:endParaRPr/>
          </a:p>
          <a:p>
            <a:pPr marL="0" lvl="0" indent="0" algn="l" rtl="0">
              <a:spcBef>
                <a:spcPts val="0"/>
              </a:spcBef>
              <a:spcAft>
                <a:spcPts val="0"/>
              </a:spcAft>
              <a:buNone/>
            </a:pPr>
            <a:r>
              <a:rPr lang="en-IN" sz="1200">
                <a:solidFill>
                  <a:schemeClr val="dk1"/>
                </a:solidFill>
                <a:latin typeface="Calibri"/>
                <a:ea typeface="Calibri"/>
                <a:cs typeface="Calibri"/>
                <a:sym typeface="Calibri"/>
              </a:rPr>
              <a:t>De Jong, B., Gillespie, N., Williamson, I. and Gill, C., 2021. Trust consensus within culturally diverse teams: A multistudy investigation. </a:t>
            </a:r>
            <a:r>
              <a:rPr lang="en-IN" sz="1200" i="1">
                <a:solidFill>
                  <a:schemeClr val="dk1"/>
                </a:solidFill>
                <a:latin typeface="Calibri"/>
                <a:ea typeface="Calibri"/>
                <a:cs typeface="Calibri"/>
                <a:sym typeface="Calibri"/>
              </a:rPr>
              <a:t>Journal of Management</a:t>
            </a:r>
            <a:r>
              <a:rPr lang="en-IN" sz="1200">
                <a:solidFill>
                  <a:schemeClr val="dk1"/>
                </a:solidFill>
                <a:latin typeface="Calibri"/>
                <a:ea typeface="Calibri"/>
                <a:cs typeface="Calibri"/>
                <a:sym typeface="Calibri"/>
              </a:rPr>
              <a:t>, </a:t>
            </a:r>
            <a:r>
              <a:rPr lang="en-IN" sz="1200" i="1">
                <a:solidFill>
                  <a:schemeClr val="dk1"/>
                </a:solidFill>
                <a:latin typeface="Calibri"/>
                <a:ea typeface="Calibri"/>
                <a:cs typeface="Calibri"/>
                <a:sym typeface="Calibri"/>
              </a:rPr>
              <a:t>47</a:t>
            </a:r>
            <a:r>
              <a:rPr lang="en-IN" sz="1200">
                <a:solidFill>
                  <a:schemeClr val="dk1"/>
                </a:solidFill>
                <a:latin typeface="Calibri"/>
                <a:ea typeface="Calibri"/>
                <a:cs typeface="Calibri"/>
                <a:sym typeface="Calibri"/>
              </a:rPr>
              <a:t>(8), pp.2135-2168.</a:t>
            </a:r>
            <a:endParaRPr/>
          </a:p>
          <a:p>
            <a:pPr marL="0" lvl="0" indent="0" algn="l" rtl="0">
              <a:spcBef>
                <a:spcPts val="0"/>
              </a:spcBef>
              <a:spcAft>
                <a:spcPts val="0"/>
              </a:spcAft>
              <a:buNone/>
            </a:pPr>
            <a:r>
              <a:rPr lang="en-IN" sz="1200">
                <a:solidFill>
                  <a:schemeClr val="dk1"/>
                </a:solidFill>
                <a:latin typeface="Calibri"/>
                <a:ea typeface="Calibri"/>
                <a:cs typeface="Calibri"/>
                <a:sym typeface="Calibri"/>
              </a:rPr>
              <a:t>Deng, L. and Gibson, P., 2008. A qualitative evaluation on the role of cultural intelligence in cross-cultural leadership effectiveness. </a:t>
            </a:r>
            <a:r>
              <a:rPr lang="en-IN" sz="1200" i="1">
                <a:solidFill>
                  <a:schemeClr val="dk1"/>
                </a:solidFill>
                <a:latin typeface="Calibri"/>
                <a:ea typeface="Calibri"/>
                <a:cs typeface="Calibri"/>
                <a:sym typeface="Calibri"/>
              </a:rPr>
              <a:t>International journal of leadership studies</a:t>
            </a:r>
            <a:r>
              <a:rPr lang="en-IN" sz="1200">
                <a:solidFill>
                  <a:schemeClr val="dk1"/>
                </a:solidFill>
                <a:latin typeface="Calibri"/>
                <a:ea typeface="Calibri"/>
                <a:cs typeface="Calibri"/>
                <a:sym typeface="Calibri"/>
              </a:rPr>
              <a:t>, </a:t>
            </a:r>
            <a:r>
              <a:rPr lang="en-IN" sz="1200" i="1">
                <a:solidFill>
                  <a:schemeClr val="dk1"/>
                </a:solidFill>
                <a:latin typeface="Calibri"/>
                <a:ea typeface="Calibri"/>
                <a:cs typeface="Calibri"/>
                <a:sym typeface="Calibri"/>
              </a:rPr>
              <a:t>3</a:t>
            </a:r>
            <a:r>
              <a:rPr lang="en-IN" sz="1200">
                <a:solidFill>
                  <a:schemeClr val="dk1"/>
                </a:solidFill>
                <a:latin typeface="Calibri"/>
                <a:ea typeface="Calibri"/>
                <a:cs typeface="Calibri"/>
                <a:sym typeface="Calibri"/>
              </a:rPr>
              <a:t>(2), pp.181-197.</a:t>
            </a:r>
            <a:endParaRPr/>
          </a:p>
          <a:p>
            <a:pPr marL="0" lvl="0" indent="0" algn="l" rtl="0">
              <a:spcBef>
                <a:spcPts val="0"/>
              </a:spcBef>
              <a:spcAft>
                <a:spcPts val="0"/>
              </a:spcAft>
              <a:buNone/>
            </a:pPr>
            <a:r>
              <a:rPr lang="en-IN" sz="1200">
                <a:solidFill>
                  <a:schemeClr val="dk1"/>
                </a:solidFill>
                <a:latin typeface="Calibri"/>
                <a:ea typeface="Calibri"/>
                <a:cs typeface="Calibri"/>
                <a:sym typeface="Calibri"/>
              </a:rPr>
              <a:t>Els, B. and Jacobs, M., 2023. Unravelling the interplay of authentic leadership, emotional intelligence, cultural intelligence and psychological well-being. </a:t>
            </a:r>
            <a:r>
              <a:rPr lang="en-IN" sz="1200" i="1">
                <a:solidFill>
                  <a:schemeClr val="dk1"/>
                </a:solidFill>
                <a:latin typeface="Calibri"/>
                <a:ea typeface="Calibri"/>
                <a:cs typeface="Calibri"/>
                <a:sym typeface="Calibri"/>
              </a:rPr>
              <a:t>SA Journal of Industrial Psychology</a:t>
            </a:r>
            <a:r>
              <a:rPr lang="en-IN" sz="1200">
                <a:solidFill>
                  <a:schemeClr val="dk1"/>
                </a:solidFill>
                <a:latin typeface="Calibri"/>
                <a:ea typeface="Calibri"/>
                <a:cs typeface="Calibri"/>
                <a:sym typeface="Calibri"/>
              </a:rPr>
              <a:t>, </a:t>
            </a:r>
            <a:r>
              <a:rPr lang="en-IN" sz="1200" i="1">
                <a:solidFill>
                  <a:schemeClr val="dk1"/>
                </a:solidFill>
                <a:latin typeface="Calibri"/>
                <a:ea typeface="Calibri"/>
                <a:cs typeface="Calibri"/>
                <a:sym typeface="Calibri"/>
              </a:rPr>
              <a:t>49</a:t>
            </a:r>
            <a:r>
              <a:rPr lang="en-IN" sz="1200">
                <a:solidFill>
                  <a:schemeClr val="dk1"/>
                </a:solidFill>
                <a:latin typeface="Calibri"/>
                <a:ea typeface="Calibri"/>
                <a:cs typeface="Calibri"/>
                <a:sym typeface="Calibri"/>
              </a:rPr>
              <a:t>, p.2095.</a:t>
            </a:r>
            <a:endParaRPr/>
          </a:p>
          <a:p>
            <a:pPr marL="0" lvl="0" indent="0" algn="l" rtl="0">
              <a:spcBef>
                <a:spcPts val="0"/>
              </a:spcBef>
              <a:spcAft>
                <a:spcPts val="0"/>
              </a:spcAft>
              <a:buNone/>
            </a:pPr>
            <a:r>
              <a:rPr lang="en-IN" sz="1200">
                <a:solidFill>
                  <a:schemeClr val="dk1"/>
                </a:solidFill>
                <a:latin typeface="Calibri"/>
                <a:ea typeface="Calibri"/>
                <a:cs typeface="Calibri"/>
                <a:sym typeface="Calibri"/>
              </a:rPr>
              <a:t>George, S., 2024. </a:t>
            </a:r>
            <a:r>
              <a:rPr lang="en-IN" sz="1200" i="1">
                <a:solidFill>
                  <a:schemeClr val="dk1"/>
                </a:solidFill>
                <a:latin typeface="Calibri"/>
                <a:ea typeface="Calibri"/>
                <a:cs typeface="Calibri"/>
                <a:sym typeface="Calibri"/>
              </a:rPr>
              <a:t>Leading With Emotional Intelligence: A Systematic Review of the Literature</a:t>
            </a:r>
            <a:r>
              <a:rPr lang="en-IN" sz="1200">
                <a:solidFill>
                  <a:schemeClr val="dk1"/>
                </a:solidFill>
                <a:latin typeface="Calibri"/>
                <a:ea typeface="Calibri"/>
                <a:cs typeface="Calibri"/>
                <a:sym typeface="Calibri"/>
              </a:rPr>
              <a:t> (Doctoral dissertation, University of Arizona Global Campus).</a:t>
            </a:r>
            <a:endParaRPr/>
          </a:p>
          <a:p>
            <a:pPr marL="0" lvl="0" indent="0" algn="l" rtl="0">
              <a:spcBef>
                <a:spcPts val="0"/>
              </a:spcBef>
              <a:spcAft>
                <a:spcPts val="0"/>
              </a:spcAft>
              <a:buNone/>
            </a:pPr>
            <a:r>
              <a:rPr lang="en-IN" sz="1200">
                <a:solidFill>
                  <a:schemeClr val="dk1"/>
                </a:solidFill>
                <a:latin typeface="Calibri"/>
                <a:ea typeface="Calibri"/>
                <a:cs typeface="Calibri"/>
                <a:sym typeface="Calibri"/>
              </a:rPr>
              <a:t>Kadence International (2025). </a:t>
            </a:r>
            <a:r>
              <a:rPr lang="en-IN" sz="1200" i="1">
                <a:solidFill>
                  <a:schemeClr val="dk1"/>
                </a:solidFill>
                <a:latin typeface="Calibri"/>
                <a:ea typeface="Calibri"/>
                <a:cs typeface="Calibri"/>
                <a:sym typeface="Calibri"/>
              </a:rPr>
              <a:t>Global brands take note: Starbucks’ secret to success isn’t just coffee - it’s culture.</a:t>
            </a:r>
            <a:r>
              <a:rPr lang="en-IN" sz="1200">
                <a:solidFill>
                  <a:schemeClr val="dk1"/>
                </a:solidFill>
                <a:latin typeface="Calibri"/>
                <a:ea typeface="Calibri"/>
                <a:cs typeface="Calibri"/>
                <a:sym typeface="Calibri"/>
              </a:rPr>
              <a:t> [Online] Available at: https://www.linkedin.com/posts/kadence_coffeeculture-foodandbeverage-marketresearch-activity-7308155295367643136-owEE/ [Accessed on 10 September 2025].</a:t>
            </a:r>
            <a:endParaRPr/>
          </a:p>
          <a:p>
            <a:pPr marL="0" lvl="0" indent="0" algn="l" rtl="0">
              <a:spcBef>
                <a:spcPts val="0"/>
              </a:spcBef>
              <a:spcAft>
                <a:spcPts val="0"/>
              </a:spcAft>
              <a:buNone/>
            </a:pPr>
            <a:r>
              <a:rPr lang="en-IN" sz="1200">
                <a:solidFill>
                  <a:schemeClr val="dk1"/>
                </a:solidFill>
                <a:latin typeface="Calibri"/>
                <a:ea typeface="Calibri"/>
                <a:cs typeface="Calibri"/>
                <a:sym typeface="Calibri"/>
              </a:rPr>
              <a:t>Livermore, D. (2023). </a:t>
            </a:r>
            <a:r>
              <a:rPr lang="en-IN" sz="1200" i="1">
                <a:solidFill>
                  <a:schemeClr val="dk1"/>
                </a:solidFill>
                <a:latin typeface="Calibri"/>
                <a:ea typeface="Calibri"/>
                <a:cs typeface="Calibri"/>
                <a:sym typeface="Calibri"/>
              </a:rPr>
              <a:t>Diverse teams and psychological safety</a:t>
            </a:r>
            <a:r>
              <a:rPr lang="en-IN" sz="1200">
                <a:solidFill>
                  <a:schemeClr val="dk1"/>
                </a:solidFill>
                <a:latin typeface="Calibri"/>
                <a:ea typeface="Calibri"/>
                <a:cs typeface="Calibri"/>
                <a:sym typeface="Calibri"/>
              </a:rPr>
              <a:t>. [Online] Available at: </a:t>
            </a:r>
            <a:r>
              <a:rPr lang="en-IN" sz="1200" u="sng">
                <a:solidFill>
                  <a:schemeClr val="dk1"/>
                </a:solidFill>
                <a:latin typeface="Calibri"/>
                <a:ea typeface="Calibri"/>
                <a:cs typeface="Calibri"/>
                <a:sym typeface="Calibri"/>
                <a:hlinkClick r:id="rId3">
                  <a:extLst>
                    <a:ext uri="{A12FA001-AC4F-418D-AE19-62706E023703}">
                      <ahyp:hlinkClr xmlns:ahyp="http://schemas.microsoft.com/office/drawing/2018/hyperlinkcolor" val="tx"/>
                    </a:ext>
                  </a:extLst>
                </a:hlinkClick>
              </a:rPr>
              <a:t>https://www.management-issues.com/opinion/7479/diverse-teams-and-psychological-safety</a:t>
            </a:r>
            <a:r>
              <a:rPr lang="en-IN" sz="1200">
                <a:solidFill>
                  <a:schemeClr val="dk1"/>
                </a:solidFill>
                <a:latin typeface="Calibri"/>
                <a:ea typeface="Calibri"/>
                <a:cs typeface="Calibri"/>
                <a:sym typeface="Calibri"/>
              </a:rPr>
              <a:t> / [Accessed on 10 September 2025].</a:t>
            </a:r>
            <a:endParaRPr/>
          </a:p>
          <a:p>
            <a:pPr marL="0" lvl="0" indent="0" algn="l" rtl="0">
              <a:spcBef>
                <a:spcPts val="0"/>
              </a:spcBef>
              <a:spcAft>
                <a:spcPts val="0"/>
              </a:spcAft>
              <a:buNone/>
            </a:pPr>
            <a:r>
              <a:rPr lang="en-IN" sz="1200">
                <a:solidFill>
                  <a:schemeClr val="dk1"/>
                </a:solidFill>
                <a:latin typeface="Calibri"/>
                <a:ea typeface="Calibri"/>
                <a:cs typeface="Calibri"/>
                <a:sym typeface="Calibri"/>
              </a:rPr>
              <a:t>Mahmoud, R.S., Kamil, S.A., Mohammed, M. and Madhi, Z.J., 2024. Cross-cultural leadership approaches for managing diverse workforces globally. </a:t>
            </a:r>
            <a:r>
              <a:rPr lang="en-IN" sz="1200" i="1">
                <a:solidFill>
                  <a:schemeClr val="dk1"/>
                </a:solidFill>
                <a:latin typeface="Calibri"/>
                <a:ea typeface="Calibri"/>
                <a:cs typeface="Calibri"/>
                <a:sym typeface="Calibri"/>
              </a:rPr>
              <a:t>Journal of Ecohumanism</a:t>
            </a:r>
            <a:r>
              <a:rPr lang="en-IN" sz="1200">
                <a:solidFill>
                  <a:schemeClr val="dk1"/>
                </a:solidFill>
                <a:latin typeface="Calibri"/>
                <a:ea typeface="Calibri"/>
                <a:cs typeface="Calibri"/>
                <a:sym typeface="Calibri"/>
              </a:rPr>
              <a:t>, </a:t>
            </a:r>
            <a:r>
              <a:rPr lang="en-IN" sz="1200" i="1">
                <a:solidFill>
                  <a:schemeClr val="dk1"/>
                </a:solidFill>
                <a:latin typeface="Calibri"/>
                <a:ea typeface="Calibri"/>
                <a:cs typeface="Calibri"/>
                <a:sym typeface="Calibri"/>
              </a:rPr>
              <a:t>3</a:t>
            </a:r>
            <a:r>
              <a:rPr lang="en-IN" sz="1200">
                <a:solidFill>
                  <a:schemeClr val="dk1"/>
                </a:solidFill>
                <a:latin typeface="Calibri"/>
                <a:ea typeface="Calibri"/>
                <a:cs typeface="Calibri"/>
                <a:sym typeface="Calibri"/>
              </a:rPr>
              <a:t>(5), pp.682-699. </a:t>
            </a:r>
            <a:endParaRPr/>
          </a:p>
          <a:p>
            <a:pPr marL="0" lvl="0" indent="0" algn="l" rtl="0">
              <a:spcBef>
                <a:spcPts val="0"/>
              </a:spcBef>
              <a:spcAft>
                <a:spcPts val="0"/>
              </a:spcAft>
              <a:buNone/>
            </a:pPr>
            <a:r>
              <a:rPr lang="en-IN" sz="1200">
                <a:solidFill>
                  <a:schemeClr val="dk1"/>
                </a:solidFill>
                <a:latin typeface="Calibri"/>
                <a:ea typeface="Calibri"/>
                <a:cs typeface="Calibri"/>
                <a:sym typeface="Calibri"/>
              </a:rPr>
              <a:t>Majda, A., Bodys-Cupak, I.E., Zalewska-Puchała, J. and Barzykowski, K., 2021. Cultural competence and cultural intelligence of healthcare professionals providing emergency medical services. </a:t>
            </a:r>
            <a:r>
              <a:rPr lang="en-IN" sz="1200" i="1">
                <a:solidFill>
                  <a:schemeClr val="dk1"/>
                </a:solidFill>
                <a:latin typeface="Calibri"/>
                <a:ea typeface="Calibri"/>
                <a:cs typeface="Calibri"/>
                <a:sym typeface="Calibri"/>
              </a:rPr>
              <a:t>International journal of environmental research and public health</a:t>
            </a:r>
            <a:r>
              <a:rPr lang="en-IN" sz="1200">
                <a:solidFill>
                  <a:schemeClr val="dk1"/>
                </a:solidFill>
                <a:latin typeface="Calibri"/>
                <a:ea typeface="Calibri"/>
                <a:cs typeface="Calibri"/>
                <a:sym typeface="Calibri"/>
              </a:rPr>
              <a:t>, </a:t>
            </a:r>
            <a:r>
              <a:rPr lang="en-IN" sz="1200" i="1">
                <a:solidFill>
                  <a:schemeClr val="dk1"/>
                </a:solidFill>
                <a:latin typeface="Calibri"/>
                <a:ea typeface="Calibri"/>
                <a:cs typeface="Calibri"/>
                <a:sym typeface="Calibri"/>
              </a:rPr>
              <a:t>18</a:t>
            </a:r>
            <a:r>
              <a:rPr lang="en-IN" sz="1200">
                <a:solidFill>
                  <a:schemeClr val="dk1"/>
                </a:solidFill>
                <a:latin typeface="Calibri"/>
                <a:ea typeface="Calibri"/>
                <a:cs typeface="Calibri"/>
                <a:sym typeface="Calibri"/>
              </a:rPr>
              <a:t>(21), p.11547. </a:t>
            </a:r>
            <a:endParaRPr/>
          </a:p>
          <a:p>
            <a:pPr marL="0" lvl="0" indent="0" algn="l" rtl="0">
              <a:spcBef>
                <a:spcPts val="0"/>
              </a:spcBef>
              <a:spcAft>
                <a:spcPts val="0"/>
              </a:spcAft>
              <a:buNone/>
            </a:pPr>
            <a:r>
              <a:rPr lang="en-IN" sz="1200">
                <a:solidFill>
                  <a:schemeClr val="dk1"/>
                </a:solidFill>
                <a:latin typeface="Calibri"/>
                <a:ea typeface="Calibri"/>
                <a:cs typeface="Calibri"/>
                <a:sym typeface="Calibri"/>
              </a:rPr>
              <a:t>NS, S., 2025. Cultural Competence And Leadership Behaviour Among Prospective Teachers. </a:t>
            </a:r>
            <a:endParaRPr/>
          </a:p>
          <a:p>
            <a:pPr marL="0" lvl="0" indent="0" algn="l" rtl="0">
              <a:spcBef>
                <a:spcPts val="0"/>
              </a:spcBef>
              <a:spcAft>
                <a:spcPts val="0"/>
              </a:spcAft>
              <a:buNone/>
            </a:pPr>
            <a:r>
              <a:rPr lang="en-IN" sz="1200">
                <a:solidFill>
                  <a:schemeClr val="dk1"/>
                </a:solidFill>
                <a:latin typeface="Calibri"/>
                <a:ea typeface="Calibri"/>
                <a:cs typeface="Calibri"/>
                <a:sym typeface="Calibri"/>
              </a:rPr>
              <a:t>Ortuño-Ibarra, A. and Rodríguez-Jiménez, R.M., 2023. A proposal for emotional intelligence development through dance movement therapy. </a:t>
            </a:r>
            <a:r>
              <a:rPr lang="en-IN" sz="1200" i="1">
                <a:solidFill>
                  <a:schemeClr val="dk1"/>
                </a:solidFill>
                <a:latin typeface="Calibri"/>
                <a:ea typeface="Calibri"/>
                <a:cs typeface="Calibri"/>
                <a:sym typeface="Calibri"/>
              </a:rPr>
              <a:t>Body, Movement and Dance in Psychotherapy</a:t>
            </a:r>
            <a:r>
              <a:rPr lang="en-IN" sz="1200">
                <a:solidFill>
                  <a:schemeClr val="dk1"/>
                </a:solidFill>
                <a:latin typeface="Calibri"/>
                <a:ea typeface="Calibri"/>
                <a:cs typeface="Calibri"/>
                <a:sym typeface="Calibri"/>
              </a:rPr>
              <a:t>, </a:t>
            </a:r>
            <a:r>
              <a:rPr lang="en-IN" sz="1200" i="1">
                <a:solidFill>
                  <a:schemeClr val="dk1"/>
                </a:solidFill>
                <a:latin typeface="Calibri"/>
                <a:ea typeface="Calibri"/>
                <a:cs typeface="Calibri"/>
                <a:sym typeface="Calibri"/>
              </a:rPr>
              <a:t>18</a:t>
            </a:r>
            <a:r>
              <a:rPr lang="en-IN" sz="1200">
                <a:solidFill>
                  <a:schemeClr val="dk1"/>
                </a:solidFill>
                <a:latin typeface="Calibri"/>
                <a:ea typeface="Calibri"/>
                <a:cs typeface="Calibri"/>
                <a:sym typeface="Calibri"/>
              </a:rPr>
              <a:t>(2), pp.93-109.</a:t>
            </a:r>
            <a:endParaRPr/>
          </a:p>
          <a:p>
            <a:pPr marL="0" lvl="0" indent="0" algn="l" rtl="0">
              <a:spcBef>
                <a:spcPts val="0"/>
              </a:spcBef>
              <a:spcAft>
                <a:spcPts val="0"/>
              </a:spcAft>
              <a:buNone/>
            </a:pPr>
            <a:r>
              <a:rPr lang="en-IN" sz="1200">
                <a:solidFill>
                  <a:schemeClr val="dk1"/>
                </a:solidFill>
                <a:latin typeface="Calibri"/>
                <a:ea typeface="Calibri"/>
                <a:cs typeface="Calibri"/>
                <a:sym typeface="Calibri"/>
              </a:rPr>
              <a:t>Polatcan, M., Bellibaş, M.Ş. and Apaydın, Ç., 2025. Cultural and Psychological Dynamics in School Leadership: The Moderating Role of Trust in the Relationship Between Teachers' Cultural Values and Their Expectations for Paternalistic Leadership. </a:t>
            </a:r>
            <a:r>
              <a:rPr lang="en-IN" sz="1200" i="1">
                <a:solidFill>
                  <a:schemeClr val="dk1"/>
                </a:solidFill>
                <a:latin typeface="Calibri"/>
                <a:ea typeface="Calibri"/>
                <a:cs typeface="Calibri"/>
                <a:sym typeface="Calibri"/>
              </a:rPr>
              <a:t>European Journal of Education</a:t>
            </a:r>
            <a:r>
              <a:rPr lang="en-IN" sz="1200">
                <a:solidFill>
                  <a:schemeClr val="dk1"/>
                </a:solidFill>
                <a:latin typeface="Calibri"/>
                <a:ea typeface="Calibri"/>
                <a:cs typeface="Calibri"/>
                <a:sym typeface="Calibri"/>
              </a:rPr>
              <a:t>, </a:t>
            </a:r>
            <a:r>
              <a:rPr lang="en-IN" sz="1200" i="1">
                <a:solidFill>
                  <a:schemeClr val="dk1"/>
                </a:solidFill>
                <a:latin typeface="Calibri"/>
                <a:ea typeface="Calibri"/>
                <a:cs typeface="Calibri"/>
                <a:sym typeface="Calibri"/>
              </a:rPr>
              <a:t>60</a:t>
            </a:r>
            <a:r>
              <a:rPr lang="en-IN" sz="1200">
                <a:solidFill>
                  <a:schemeClr val="dk1"/>
                </a:solidFill>
                <a:latin typeface="Calibri"/>
                <a:ea typeface="Calibri"/>
                <a:cs typeface="Calibri"/>
                <a:sym typeface="Calibri"/>
              </a:rPr>
              <a:t>(1), p.e70002.</a:t>
            </a:r>
            <a:endParaRPr/>
          </a:p>
          <a:p>
            <a:pPr marL="0" lvl="0" indent="0" algn="l" rtl="0">
              <a:spcBef>
                <a:spcPts val="0"/>
              </a:spcBef>
              <a:spcAft>
                <a:spcPts val="0"/>
              </a:spcAft>
              <a:buNone/>
            </a:pPr>
            <a:r>
              <a:rPr lang="en-IN" sz="1200">
                <a:solidFill>
                  <a:schemeClr val="dk1"/>
                </a:solidFill>
                <a:latin typeface="Calibri"/>
                <a:ea typeface="Calibri"/>
                <a:cs typeface="Calibri"/>
                <a:sym typeface="Calibri"/>
              </a:rPr>
              <a:t>Sokol, Y.I., Mukuni, J. and Lapuzina, O.M., 2024. Educational leadership connecting the world.</a:t>
            </a:r>
            <a:endParaRPr/>
          </a:p>
          <a:p>
            <a:pPr marL="0" lvl="0" indent="0" algn="l" rtl="0">
              <a:spcBef>
                <a:spcPts val="0"/>
              </a:spcBef>
              <a:spcAft>
                <a:spcPts val="0"/>
              </a:spcAft>
              <a:buNone/>
            </a:pPr>
            <a:r>
              <a:rPr lang="en-IN" sz="1200">
                <a:solidFill>
                  <a:schemeClr val="dk1"/>
                </a:solidFill>
                <a:latin typeface="Calibri"/>
                <a:ea typeface="Calibri"/>
                <a:cs typeface="Calibri"/>
                <a:sym typeface="Calibri"/>
              </a:rPr>
              <a:t>Starbucks (2024). </a:t>
            </a:r>
            <a:r>
              <a:rPr lang="en-IN" sz="1200" i="1">
                <a:solidFill>
                  <a:schemeClr val="dk1"/>
                </a:solidFill>
                <a:latin typeface="Calibri"/>
                <a:ea typeface="Calibri"/>
                <a:cs typeface="Calibri"/>
                <a:sym typeface="Calibri"/>
              </a:rPr>
              <a:t>Our Customer Promise: Uplift the everyday</a:t>
            </a:r>
            <a:r>
              <a:rPr lang="en-IN" sz="1200">
                <a:solidFill>
                  <a:schemeClr val="dk1"/>
                </a:solidFill>
                <a:latin typeface="Calibri"/>
                <a:ea typeface="Calibri"/>
                <a:cs typeface="Calibri"/>
                <a:sym typeface="Calibri"/>
              </a:rPr>
              <a:t>. [Online] Available at: https://about.starbucks.com/our-customer-promise-uplift-the-everyday/ [Accessed on 10 September 2025].</a:t>
            </a:r>
            <a:endParaRPr/>
          </a:p>
          <a:p>
            <a:pPr marL="0" lvl="0" indent="0" algn="l" rtl="0">
              <a:spcBef>
                <a:spcPts val="0"/>
              </a:spcBef>
              <a:spcAft>
                <a:spcPts val="0"/>
              </a:spcAft>
              <a:buNone/>
            </a:pPr>
            <a:r>
              <a:rPr lang="en-IN" sz="1200">
                <a:solidFill>
                  <a:schemeClr val="dk1"/>
                </a:solidFill>
                <a:latin typeface="Calibri"/>
                <a:ea typeface="Calibri"/>
                <a:cs typeface="Calibri"/>
                <a:sym typeface="Calibri"/>
              </a:rPr>
              <a:t>Tran, S.K., 2017. GOOGLE: a reflection of culture, leader, and management. </a:t>
            </a:r>
            <a:r>
              <a:rPr lang="en-IN" sz="1200" i="1">
                <a:solidFill>
                  <a:schemeClr val="dk1"/>
                </a:solidFill>
                <a:latin typeface="Calibri"/>
                <a:ea typeface="Calibri"/>
                <a:cs typeface="Calibri"/>
                <a:sym typeface="Calibri"/>
              </a:rPr>
              <a:t>International Journal of Corporate Social Responsibility</a:t>
            </a:r>
            <a:r>
              <a:rPr lang="en-IN" sz="1200">
                <a:solidFill>
                  <a:schemeClr val="dk1"/>
                </a:solidFill>
                <a:latin typeface="Calibri"/>
                <a:ea typeface="Calibri"/>
                <a:cs typeface="Calibri"/>
                <a:sym typeface="Calibri"/>
              </a:rPr>
              <a:t>, </a:t>
            </a:r>
            <a:r>
              <a:rPr lang="en-IN" sz="1200" i="1">
                <a:solidFill>
                  <a:schemeClr val="dk1"/>
                </a:solidFill>
                <a:latin typeface="Calibri"/>
                <a:ea typeface="Calibri"/>
                <a:cs typeface="Calibri"/>
                <a:sym typeface="Calibri"/>
              </a:rPr>
              <a:t>2</a:t>
            </a:r>
            <a:r>
              <a:rPr lang="en-IN" sz="1200">
                <a:solidFill>
                  <a:schemeClr val="dk1"/>
                </a:solidFill>
                <a:latin typeface="Calibri"/>
                <a:ea typeface="Calibri"/>
                <a:cs typeface="Calibri"/>
                <a:sym typeface="Calibri"/>
              </a:rPr>
              <a:t>(1), p.10. </a:t>
            </a:r>
            <a:endParaRPr/>
          </a:p>
          <a:p>
            <a:pPr marL="0" lvl="0" indent="0" algn="l" rtl="0">
              <a:spcBef>
                <a:spcPts val="0"/>
              </a:spcBef>
              <a:spcAft>
                <a:spcPts val="0"/>
              </a:spcAft>
              <a:buNone/>
            </a:pPr>
            <a:r>
              <a:rPr lang="en-IN" sz="1200">
                <a:solidFill>
                  <a:schemeClr val="dk1"/>
                </a:solidFill>
                <a:latin typeface="Calibri"/>
                <a:ea typeface="Calibri"/>
                <a:cs typeface="Calibri"/>
                <a:sym typeface="Calibri"/>
              </a:rPr>
              <a:t>Unilever (2025). </a:t>
            </a:r>
            <a:r>
              <a:rPr lang="en-IN" sz="1200" i="1">
                <a:solidFill>
                  <a:schemeClr val="dk1"/>
                </a:solidFill>
                <a:latin typeface="Calibri"/>
                <a:ea typeface="Calibri"/>
                <a:cs typeface="Calibri"/>
                <a:sym typeface="Calibri"/>
              </a:rPr>
              <a:t>The Birth of Unilever’s Sustainable Living Plan</a:t>
            </a:r>
            <a:r>
              <a:rPr lang="en-IN" sz="1200">
                <a:solidFill>
                  <a:schemeClr val="dk1"/>
                </a:solidFill>
                <a:latin typeface="Calibri"/>
                <a:ea typeface="Calibri"/>
                <a:cs typeface="Calibri"/>
                <a:sym typeface="Calibri"/>
              </a:rPr>
              <a:t>. [Online] Available at: </a:t>
            </a:r>
            <a:r>
              <a:rPr lang="en-IN" sz="1200" u="sng">
                <a:solidFill>
                  <a:schemeClr val="dk1"/>
                </a:solidFill>
                <a:latin typeface="Calibri"/>
                <a:ea typeface="Calibri"/>
                <a:cs typeface="Calibri"/>
                <a:sym typeface="Calibri"/>
                <a:hlinkClick r:id="rId4">
                  <a:extLst>
                    <a:ext uri="{A12FA001-AC4F-418D-AE19-62706E023703}">
                      <ahyp:hlinkClr xmlns:ahyp="http://schemas.microsoft.com/office/drawing/2018/hyperlinkcolor" val="tx"/>
                    </a:ext>
                  </a:extLst>
                </a:hlinkClick>
              </a:rPr>
              <a:t>https://www.unilever.com/our-company/our-history-and-archives/2010-2020/</a:t>
            </a:r>
            <a:r>
              <a:rPr lang="en-IN" sz="1200">
                <a:solidFill>
                  <a:schemeClr val="dk1"/>
                </a:solidFill>
                <a:latin typeface="Calibri"/>
                <a:ea typeface="Calibri"/>
                <a:cs typeface="Calibri"/>
                <a:sym typeface="Calibri"/>
              </a:rPr>
              <a:t> [Accessed on 10 September 2025]. </a:t>
            </a:r>
            <a:endParaRPr/>
          </a:p>
          <a:p>
            <a:pPr marL="0" lvl="0" indent="0" algn="l" rtl="0">
              <a:spcBef>
                <a:spcPts val="0"/>
              </a:spcBef>
              <a:spcAft>
                <a:spcPts val="0"/>
              </a:spcAft>
              <a:buNone/>
            </a:pPr>
            <a:r>
              <a:rPr lang="en-IN" sz="1200">
                <a:solidFill>
                  <a:schemeClr val="dk1"/>
                </a:solidFill>
                <a:latin typeface="Calibri"/>
                <a:ea typeface="Calibri"/>
                <a:cs typeface="Calibri"/>
                <a:sym typeface="Calibri"/>
              </a:rPr>
              <a:t>Unilever (2025). </a:t>
            </a:r>
            <a:r>
              <a:rPr lang="en-IN" sz="1200" i="1">
                <a:solidFill>
                  <a:schemeClr val="dk1"/>
                </a:solidFill>
                <a:latin typeface="Calibri"/>
                <a:ea typeface="Calibri"/>
                <a:cs typeface="Calibri"/>
                <a:sym typeface="Calibri"/>
              </a:rPr>
              <a:t>Unilever global company website | Unilever Global</a:t>
            </a:r>
            <a:r>
              <a:rPr lang="en-IN" sz="1200">
                <a:solidFill>
                  <a:schemeClr val="dk1"/>
                </a:solidFill>
                <a:latin typeface="Calibri"/>
                <a:ea typeface="Calibri"/>
                <a:cs typeface="Calibri"/>
                <a:sym typeface="Calibri"/>
              </a:rPr>
              <a:t>. [Online] Available at: </a:t>
            </a:r>
            <a:r>
              <a:rPr lang="en-IN" sz="1200" u="sng">
                <a:solidFill>
                  <a:schemeClr val="dk1"/>
                </a:solidFill>
                <a:latin typeface="Calibri"/>
                <a:ea typeface="Calibri"/>
                <a:cs typeface="Calibri"/>
                <a:sym typeface="Calibri"/>
                <a:hlinkClick r:id="rId5">
                  <a:extLst>
                    <a:ext uri="{A12FA001-AC4F-418D-AE19-62706E023703}">
                      <ahyp:hlinkClr xmlns:ahyp="http://schemas.microsoft.com/office/drawing/2018/hyperlinkcolor" val="tx"/>
                    </a:ext>
                  </a:extLst>
                </a:hlinkClick>
              </a:rPr>
              <a:t>https://www.unilever.com/</a:t>
            </a:r>
            <a:r>
              <a:rPr lang="en-IN" sz="1200">
                <a:solidFill>
                  <a:schemeClr val="dk1"/>
                </a:solidFill>
                <a:latin typeface="Calibri"/>
                <a:ea typeface="Calibri"/>
                <a:cs typeface="Calibri"/>
                <a:sym typeface="Calibri"/>
              </a:rPr>
              <a:t>   [Accessed on 10 September 2025].</a:t>
            </a:r>
            <a:endParaRPr/>
          </a:p>
          <a:p>
            <a:pPr marL="0" lvl="0" indent="0" algn="l" rtl="0">
              <a:spcBef>
                <a:spcPts val="0"/>
              </a:spcBef>
              <a:spcAft>
                <a:spcPts val="0"/>
              </a:spcAft>
              <a:buNone/>
            </a:pPr>
            <a:r>
              <a:rPr lang="en-IN" sz="1200">
                <a:solidFill>
                  <a:schemeClr val="dk1"/>
                </a:solidFill>
                <a:latin typeface="Calibri"/>
                <a:ea typeface="Calibri"/>
                <a:cs typeface="Calibri"/>
                <a:sym typeface="Calibri"/>
              </a:rPr>
              <a:t>Vettukallel, L.J., 2024. Emotional Intelligence for Enhanced Leadership among Religious. </a:t>
            </a:r>
            <a:r>
              <a:rPr lang="en-IN" sz="1200" i="1">
                <a:solidFill>
                  <a:schemeClr val="dk1"/>
                </a:solidFill>
                <a:latin typeface="Calibri"/>
                <a:ea typeface="Calibri"/>
                <a:cs typeface="Calibri"/>
                <a:sym typeface="Calibri"/>
              </a:rPr>
              <a:t>Vinayasādhana</a:t>
            </a:r>
            <a:r>
              <a:rPr lang="en-IN" sz="1200">
                <a:solidFill>
                  <a:schemeClr val="dk1"/>
                </a:solidFill>
                <a:latin typeface="Calibri"/>
                <a:ea typeface="Calibri"/>
                <a:cs typeface="Calibri"/>
                <a:sym typeface="Calibri"/>
              </a:rPr>
              <a:t>, </a:t>
            </a:r>
            <a:r>
              <a:rPr lang="en-IN" sz="1200" i="1">
                <a:solidFill>
                  <a:schemeClr val="dk1"/>
                </a:solidFill>
                <a:latin typeface="Calibri"/>
                <a:ea typeface="Calibri"/>
                <a:cs typeface="Calibri"/>
                <a:sym typeface="Calibri"/>
              </a:rPr>
              <a:t>15</a:t>
            </a:r>
            <a:r>
              <a:rPr lang="en-IN" sz="1200">
                <a:solidFill>
                  <a:schemeClr val="dk1"/>
                </a:solidFill>
                <a:latin typeface="Calibri"/>
                <a:ea typeface="Calibri"/>
                <a:cs typeface="Calibri"/>
                <a:sym typeface="Calibri"/>
              </a:rPr>
              <a:t>(2), pp.7-19. </a:t>
            </a:r>
            <a:endParaRPr/>
          </a:p>
        </p:txBody>
      </p:sp>
      <p:sp>
        <p:nvSpPr>
          <p:cNvPr id="730" name="Google Shape;730;p1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14</a:t>
            </a:fld>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35"/>
        <p:cNvGrpSpPr/>
        <p:nvPr/>
      </p:nvGrpSpPr>
      <p:grpSpPr>
        <a:xfrm>
          <a:off x="0" y="0"/>
          <a:ext cx="0" cy="0"/>
          <a:chOff x="0" y="0"/>
          <a:chExt cx="0" cy="0"/>
        </a:xfrm>
      </p:grpSpPr>
      <p:sp>
        <p:nvSpPr>
          <p:cNvPr id="736" name="Google Shape;736;p1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737" name="Google Shape;737;p1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2"/>
        <p:cNvGrpSpPr/>
        <p:nvPr/>
      </p:nvGrpSpPr>
      <p:grpSpPr>
        <a:xfrm>
          <a:off x="0" y="0"/>
          <a:ext cx="0" cy="0"/>
          <a:chOff x="0" y="0"/>
          <a:chExt cx="0" cy="0"/>
        </a:xfrm>
      </p:grpSpPr>
      <p:sp>
        <p:nvSpPr>
          <p:cNvPr id="43" name="Google Shape;43;p17"/>
          <p:cNvSpPr txBox="1">
            <a:spLocks noGrp="1"/>
          </p:cNvSpPr>
          <p:nvPr>
            <p:ph type="dt" idx="10"/>
          </p:nvPr>
        </p:nvSpPr>
        <p:spPr>
          <a:xfrm>
            <a:off x="15542419" y="9195656"/>
            <a:ext cx="1719425" cy="555594"/>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4" name="Google Shape;44;p17"/>
          <p:cNvSpPr txBox="1">
            <a:spLocks noGrp="1"/>
          </p:cNvSpPr>
          <p:nvPr>
            <p:ph type="ftr" idx="11"/>
          </p:nvPr>
        </p:nvSpPr>
        <p:spPr>
          <a:xfrm>
            <a:off x="3883819" y="9203713"/>
            <a:ext cx="11429999" cy="547688"/>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5" name="Google Shape;45;p17"/>
          <p:cNvSpPr/>
          <p:nvPr/>
        </p:nvSpPr>
        <p:spPr>
          <a:xfrm rot="10800000" flipH="1">
            <a:off x="-6283" y="1071563"/>
            <a:ext cx="2382791" cy="760946"/>
          </a:xfrm>
          <a:custGeom>
            <a:avLst/>
            <a:gdLst/>
            <a:ahLst/>
            <a:cxnLst/>
            <a:rect l="l" t="t" r="r" b="b"/>
            <a:pathLst>
              <a:path w="9248" h="10000" extrusionOk="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17"/>
          <p:cNvSpPr txBox="1">
            <a:spLocks noGrp="1"/>
          </p:cNvSpPr>
          <p:nvPr>
            <p:ph type="sldNum" idx="12"/>
          </p:nvPr>
        </p:nvSpPr>
        <p:spPr>
          <a:xfrm>
            <a:off x="797719" y="1181674"/>
            <a:ext cx="1169651"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47"/>
        <p:cNvGrpSpPr/>
        <p:nvPr/>
      </p:nvGrpSpPr>
      <p:grpSpPr>
        <a:xfrm>
          <a:off x="0" y="0"/>
          <a:ext cx="0" cy="0"/>
          <a:chOff x="0" y="0"/>
          <a:chExt cx="0" cy="0"/>
        </a:xfrm>
      </p:grpSpPr>
      <p:sp>
        <p:nvSpPr>
          <p:cNvPr id="48" name="Google Shape;48;p66"/>
          <p:cNvSpPr txBox="1">
            <a:spLocks noGrp="1"/>
          </p:cNvSpPr>
          <p:nvPr>
            <p:ph type="ctrTitle"/>
          </p:nvPr>
        </p:nvSpPr>
        <p:spPr>
          <a:xfrm>
            <a:off x="3883820" y="3771901"/>
            <a:ext cx="13373099" cy="3394172"/>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rgbClr val="262626"/>
              </a:buClr>
              <a:buSzPts val="8100"/>
              <a:buFont typeface="Century Gothic"/>
              <a:buNone/>
              <a:defRPr sz="81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9" name="Google Shape;49;p66"/>
          <p:cNvSpPr txBox="1">
            <a:spLocks noGrp="1"/>
          </p:cNvSpPr>
          <p:nvPr>
            <p:ph type="subTitle" idx="1"/>
          </p:nvPr>
        </p:nvSpPr>
        <p:spPr>
          <a:xfrm>
            <a:off x="3883820" y="7166069"/>
            <a:ext cx="13373099" cy="1689425"/>
          </a:xfrm>
          <a:prstGeom prst="rect">
            <a:avLst/>
          </a:prstGeom>
          <a:noFill/>
          <a:ln>
            <a:noFill/>
          </a:ln>
        </p:spPr>
        <p:txBody>
          <a:bodyPr spcFirstLastPara="1" wrap="square" lIns="91425" tIns="45700" rIns="91425" bIns="45700" anchor="t" anchorCtr="0">
            <a:normAutofit/>
          </a:bodyPr>
          <a:lstStyle>
            <a:lvl1pPr lvl="0" algn="l">
              <a:spcBef>
                <a:spcPts val="1500"/>
              </a:spcBef>
              <a:spcAft>
                <a:spcPts val="0"/>
              </a:spcAft>
              <a:buSzPts val="2700"/>
              <a:buNone/>
              <a:defRPr>
                <a:solidFill>
                  <a:srgbClr val="595959"/>
                </a:solidFill>
              </a:defRPr>
            </a:lvl1pPr>
            <a:lvl2pPr lvl="1" algn="ctr">
              <a:spcBef>
                <a:spcPts val="1500"/>
              </a:spcBef>
              <a:spcAft>
                <a:spcPts val="0"/>
              </a:spcAft>
              <a:buSzPts val="2400"/>
              <a:buNone/>
              <a:defRPr>
                <a:solidFill>
                  <a:srgbClr val="888888"/>
                </a:solidFill>
              </a:defRPr>
            </a:lvl2pPr>
            <a:lvl3pPr lvl="2" algn="ctr">
              <a:spcBef>
                <a:spcPts val="1500"/>
              </a:spcBef>
              <a:spcAft>
                <a:spcPts val="0"/>
              </a:spcAft>
              <a:buSzPts val="2100"/>
              <a:buNone/>
              <a:defRPr>
                <a:solidFill>
                  <a:srgbClr val="888888"/>
                </a:solidFill>
              </a:defRPr>
            </a:lvl3pPr>
            <a:lvl4pPr lvl="3" algn="ctr">
              <a:spcBef>
                <a:spcPts val="1500"/>
              </a:spcBef>
              <a:spcAft>
                <a:spcPts val="0"/>
              </a:spcAft>
              <a:buSzPts val="1800"/>
              <a:buNone/>
              <a:defRPr>
                <a:solidFill>
                  <a:srgbClr val="888888"/>
                </a:solidFill>
              </a:defRPr>
            </a:lvl4pPr>
            <a:lvl5pPr lvl="4" algn="ctr">
              <a:spcBef>
                <a:spcPts val="1500"/>
              </a:spcBef>
              <a:spcAft>
                <a:spcPts val="0"/>
              </a:spcAft>
              <a:buSzPts val="1800"/>
              <a:buNone/>
              <a:defRPr>
                <a:solidFill>
                  <a:srgbClr val="888888"/>
                </a:solidFill>
              </a:defRPr>
            </a:lvl5pPr>
            <a:lvl6pPr lvl="5" algn="ctr">
              <a:spcBef>
                <a:spcPts val="1500"/>
              </a:spcBef>
              <a:spcAft>
                <a:spcPts val="0"/>
              </a:spcAft>
              <a:buSzPts val="1800"/>
              <a:buNone/>
              <a:defRPr>
                <a:solidFill>
                  <a:srgbClr val="888888"/>
                </a:solidFill>
              </a:defRPr>
            </a:lvl6pPr>
            <a:lvl7pPr lvl="6" algn="ctr">
              <a:spcBef>
                <a:spcPts val="1500"/>
              </a:spcBef>
              <a:spcAft>
                <a:spcPts val="0"/>
              </a:spcAft>
              <a:buSzPts val="1800"/>
              <a:buNone/>
              <a:defRPr>
                <a:solidFill>
                  <a:srgbClr val="888888"/>
                </a:solidFill>
              </a:defRPr>
            </a:lvl7pPr>
            <a:lvl8pPr lvl="7" algn="ctr">
              <a:spcBef>
                <a:spcPts val="1500"/>
              </a:spcBef>
              <a:spcAft>
                <a:spcPts val="0"/>
              </a:spcAft>
              <a:buSzPts val="1800"/>
              <a:buNone/>
              <a:defRPr>
                <a:solidFill>
                  <a:srgbClr val="888888"/>
                </a:solidFill>
              </a:defRPr>
            </a:lvl8pPr>
            <a:lvl9pPr lvl="8" algn="ctr">
              <a:spcBef>
                <a:spcPts val="1500"/>
              </a:spcBef>
              <a:spcAft>
                <a:spcPts val="0"/>
              </a:spcAft>
              <a:buSzPts val="1800"/>
              <a:buNone/>
              <a:defRPr>
                <a:solidFill>
                  <a:srgbClr val="888888"/>
                </a:solidFill>
              </a:defRPr>
            </a:lvl9pPr>
          </a:lstStyle>
          <a:p>
            <a:endParaRPr/>
          </a:p>
        </p:txBody>
      </p:sp>
      <p:sp>
        <p:nvSpPr>
          <p:cNvPr id="50" name="Google Shape;50;p66"/>
          <p:cNvSpPr txBox="1">
            <a:spLocks noGrp="1"/>
          </p:cNvSpPr>
          <p:nvPr>
            <p:ph type="dt" idx="10"/>
          </p:nvPr>
        </p:nvSpPr>
        <p:spPr>
          <a:xfrm>
            <a:off x="15542419" y="9195656"/>
            <a:ext cx="1719425" cy="555594"/>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1" name="Google Shape;51;p66"/>
          <p:cNvSpPr txBox="1">
            <a:spLocks noGrp="1"/>
          </p:cNvSpPr>
          <p:nvPr>
            <p:ph type="ftr" idx="11"/>
          </p:nvPr>
        </p:nvSpPr>
        <p:spPr>
          <a:xfrm>
            <a:off x="3883819" y="9203713"/>
            <a:ext cx="11429999" cy="547688"/>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66"/>
          <p:cNvSpPr/>
          <p:nvPr/>
        </p:nvSpPr>
        <p:spPr>
          <a:xfrm>
            <a:off x="0" y="6485716"/>
            <a:ext cx="2616978" cy="1167884"/>
          </a:xfrm>
          <a:custGeom>
            <a:avLst/>
            <a:gdLst/>
            <a:ahLst/>
            <a:cxnLst/>
            <a:rect l="l" t="t" r="r" b="b"/>
            <a:pathLst>
              <a:path w="372" h="166" extrusionOk="0">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66"/>
          <p:cNvSpPr txBox="1">
            <a:spLocks noGrp="1"/>
          </p:cNvSpPr>
          <p:nvPr>
            <p:ph type="sldNum" idx="12"/>
          </p:nvPr>
        </p:nvSpPr>
        <p:spPr>
          <a:xfrm>
            <a:off x="797719" y="6794311"/>
            <a:ext cx="1169651"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54"/>
        <p:cNvGrpSpPr/>
        <p:nvPr/>
      </p:nvGrpSpPr>
      <p:grpSpPr>
        <a:xfrm>
          <a:off x="0" y="0"/>
          <a:ext cx="0" cy="0"/>
          <a:chOff x="0" y="0"/>
          <a:chExt cx="0" cy="0"/>
        </a:xfrm>
      </p:grpSpPr>
      <p:sp>
        <p:nvSpPr>
          <p:cNvPr id="55" name="Google Shape;55;p67"/>
          <p:cNvSpPr txBox="1">
            <a:spLocks noGrp="1"/>
          </p:cNvSpPr>
          <p:nvPr>
            <p:ph type="title"/>
          </p:nvPr>
        </p:nvSpPr>
        <p:spPr>
          <a:xfrm>
            <a:off x="3889388" y="936165"/>
            <a:ext cx="13367531" cy="1921335"/>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rgbClr val="262626"/>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 name="Google Shape;56;p67"/>
          <p:cNvSpPr txBox="1">
            <a:spLocks noGrp="1"/>
          </p:cNvSpPr>
          <p:nvPr>
            <p:ph type="body" idx="1"/>
          </p:nvPr>
        </p:nvSpPr>
        <p:spPr>
          <a:xfrm>
            <a:off x="3883818" y="3200400"/>
            <a:ext cx="13373100" cy="5666433"/>
          </a:xfrm>
          <a:prstGeom prst="rect">
            <a:avLst/>
          </a:prstGeom>
          <a:noFill/>
          <a:ln>
            <a:noFill/>
          </a:ln>
        </p:spPr>
        <p:txBody>
          <a:bodyPr spcFirstLastPara="1" wrap="square" lIns="91425" tIns="45700" rIns="91425" bIns="45700" anchor="t" anchorCtr="0">
            <a:normAutofit/>
          </a:bodyPr>
          <a:lstStyle>
            <a:lvl1pPr marL="457200" lvl="0" indent="-342900" algn="l">
              <a:spcBef>
                <a:spcPts val="1500"/>
              </a:spcBef>
              <a:spcAft>
                <a:spcPts val="0"/>
              </a:spcAft>
              <a:buSzPts val="1800"/>
              <a:buChar char="🠶"/>
              <a:defRPr/>
            </a:lvl1pPr>
            <a:lvl2pPr marL="914400" lvl="1" indent="-342900" algn="l">
              <a:spcBef>
                <a:spcPts val="1500"/>
              </a:spcBef>
              <a:spcAft>
                <a:spcPts val="0"/>
              </a:spcAft>
              <a:buSzPts val="1800"/>
              <a:buChar char="🠶"/>
              <a:defRPr/>
            </a:lvl2pPr>
            <a:lvl3pPr marL="1371600" lvl="2" indent="-342900" algn="l">
              <a:spcBef>
                <a:spcPts val="1500"/>
              </a:spcBef>
              <a:spcAft>
                <a:spcPts val="0"/>
              </a:spcAft>
              <a:buSzPts val="1800"/>
              <a:buChar char="🠶"/>
              <a:defRPr/>
            </a:lvl3pPr>
            <a:lvl4pPr marL="1828800" lvl="3" indent="-342900" algn="l">
              <a:spcBef>
                <a:spcPts val="1500"/>
              </a:spcBef>
              <a:spcAft>
                <a:spcPts val="0"/>
              </a:spcAft>
              <a:buSzPts val="1800"/>
              <a:buChar char="🠶"/>
              <a:defRPr/>
            </a:lvl4pPr>
            <a:lvl5pPr marL="2286000" lvl="4" indent="-342900" algn="l">
              <a:spcBef>
                <a:spcPts val="1500"/>
              </a:spcBef>
              <a:spcAft>
                <a:spcPts val="0"/>
              </a:spcAft>
              <a:buSzPts val="1800"/>
              <a:buChar char="🠶"/>
              <a:defRPr/>
            </a:lvl5pPr>
            <a:lvl6pPr marL="2743200" lvl="5" indent="-342900" algn="l">
              <a:spcBef>
                <a:spcPts val="1500"/>
              </a:spcBef>
              <a:spcAft>
                <a:spcPts val="0"/>
              </a:spcAft>
              <a:buSzPts val="1800"/>
              <a:buChar char="🠶"/>
              <a:defRPr/>
            </a:lvl6pPr>
            <a:lvl7pPr marL="3200400" lvl="6" indent="-342900" algn="l">
              <a:spcBef>
                <a:spcPts val="1500"/>
              </a:spcBef>
              <a:spcAft>
                <a:spcPts val="0"/>
              </a:spcAft>
              <a:buSzPts val="1800"/>
              <a:buChar char="🠶"/>
              <a:defRPr/>
            </a:lvl7pPr>
            <a:lvl8pPr marL="3657600" lvl="7" indent="-342900" algn="l">
              <a:spcBef>
                <a:spcPts val="1500"/>
              </a:spcBef>
              <a:spcAft>
                <a:spcPts val="0"/>
              </a:spcAft>
              <a:buSzPts val="1800"/>
              <a:buChar char="🠶"/>
              <a:defRPr/>
            </a:lvl8pPr>
            <a:lvl9pPr marL="4114800" lvl="8" indent="-342900" algn="l">
              <a:spcBef>
                <a:spcPts val="1500"/>
              </a:spcBef>
              <a:spcAft>
                <a:spcPts val="0"/>
              </a:spcAft>
              <a:buSzPts val="1800"/>
              <a:buChar char="🠶"/>
              <a:defRPr/>
            </a:lvl9pPr>
          </a:lstStyle>
          <a:p>
            <a:endParaRPr/>
          </a:p>
        </p:txBody>
      </p:sp>
      <p:sp>
        <p:nvSpPr>
          <p:cNvPr id="57" name="Google Shape;57;p67"/>
          <p:cNvSpPr txBox="1">
            <a:spLocks noGrp="1"/>
          </p:cNvSpPr>
          <p:nvPr>
            <p:ph type="dt" idx="10"/>
          </p:nvPr>
        </p:nvSpPr>
        <p:spPr>
          <a:xfrm>
            <a:off x="15542419" y="9195656"/>
            <a:ext cx="1719425" cy="555594"/>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8" name="Google Shape;58;p67"/>
          <p:cNvSpPr txBox="1">
            <a:spLocks noGrp="1"/>
          </p:cNvSpPr>
          <p:nvPr>
            <p:ph type="ftr" idx="11"/>
          </p:nvPr>
        </p:nvSpPr>
        <p:spPr>
          <a:xfrm>
            <a:off x="3883819" y="9203713"/>
            <a:ext cx="11429999" cy="547688"/>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9" name="Google Shape;59;p67"/>
          <p:cNvSpPr/>
          <p:nvPr/>
        </p:nvSpPr>
        <p:spPr>
          <a:xfrm rot="10800000" flipH="1">
            <a:off x="-6283" y="1071563"/>
            <a:ext cx="2382791" cy="760946"/>
          </a:xfrm>
          <a:custGeom>
            <a:avLst/>
            <a:gdLst/>
            <a:ahLst/>
            <a:cxnLst/>
            <a:rect l="l" t="t" r="r" b="b"/>
            <a:pathLst>
              <a:path w="9248" h="10000" extrusionOk="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p67"/>
          <p:cNvSpPr txBox="1">
            <a:spLocks noGrp="1"/>
          </p:cNvSpPr>
          <p:nvPr>
            <p:ph type="sldNum" idx="12"/>
          </p:nvPr>
        </p:nvSpPr>
        <p:spPr>
          <a:xfrm>
            <a:off x="797719" y="1181674"/>
            <a:ext cx="1169651"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61"/>
        <p:cNvGrpSpPr/>
        <p:nvPr/>
      </p:nvGrpSpPr>
      <p:grpSpPr>
        <a:xfrm>
          <a:off x="0" y="0"/>
          <a:ext cx="0" cy="0"/>
          <a:chOff x="0" y="0"/>
          <a:chExt cx="0" cy="0"/>
        </a:xfrm>
      </p:grpSpPr>
      <p:sp>
        <p:nvSpPr>
          <p:cNvPr id="62" name="Google Shape;62;p68"/>
          <p:cNvSpPr txBox="1">
            <a:spLocks noGrp="1"/>
          </p:cNvSpPr>
          <p:nvPr>
            <p:ph type="title"/>
          </p:nvPr>
        </p:nvSpPr>
        <p:spPr>
          <a:xfrm>
            <a:off x="3883819" y="3088125"/>
            <a:ext cx="13373099" cy="220320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rgbClr val="262626"/>
              </a:buClr>
              <a:buSzPts val="6000"/>
              <a:buFont typeface="Century Gothic"/>
              <a:buNone/>
              <a:defRPr sz="60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3" name="Google Shape;63;p68"/>
          <p:cNvSpPr txBox="1">
            <a:spLocks noGrp="1"/>
          </p:cNvSpPr>
          <p:nvPr>
            <p:ph type="body" idx="1"/>
          </p:nvPr>
        </p:nvSpPr>
        <p:spPr>
          <a:xfrm>
            <a:off x="3883819" y="5295194"/>
            <a:ext cx="13373099" cy="1290600"/>
          </a:xfrm>
          <a:prstGeom prst="rect">
            <a:avLst/>
          </a:prstGeom>
          <a:noFill/>
          <a:ln>
            <a:noFill/>
          </a:ln>
        </p:spPr>
        <p:txBody>
          <a:bodyPr spcFirstLastPara="1" wrap="square" lIns="91425" tIns="45700" rIns="91425" bIns="45700" anchor="t" anchorCtr="0">
            <a:normAutofit/>
          </a:bodyPr>
          <a:lstStyle>
            <a:lvl1pPr marL="457200" lvl="0" indent="-228600" algn="l">
              <a:spcBef>
                <a:spcPts val="1500"/>
              </a:spcBef>
              <a:spcAft>
                <a:spcPts val="0"/>
              </a:spcAft>
              <a:buSzPts val="3000"/>
              <a:buNone/>
              <a:defRPr sz="3000">
                <a:solidFill>
                  <a:srgbClr val="595959"/>
                </a:solidFill>
              </a:defRPr>
            </a:lvl1pPr>
            <a:lvl2pPr marL="914400" lvl="1" indent="-228600" algn="l">
              <a:spcBef>
                <a:spcPts val="1500"/>
              </a:spcBef>
              <a:spcAft>
                <a:spcPts val="0"/>
              </a:spcAft>
              <a:buSzPts val="2700"/>
              <a:buNone/>
              <a:defRPr sz="2700">
                <a:solidFill>
                  <a:srgbClr val="888888"/>
                </a:solidFill>
              </a:defRPr>
            </a:lvl2pPr>
            <a:lvl3pPr marL="1371600" lvl="2" indent="-228600" algn="l">
              <a:spcBef>
                <a:spcPts val="1500"/>
              </a:spcBef>
              <a:spcAft>
                <a:spcPts val="0"/>
              </a:spcAft>
              <a:buSzPts val="2400"/>
              <a:buNone/>
              <a:defRPr sz="2400">
                <a:solidFill>
                  <a:srgbClr val="888888"/>
                </a:solidFill>
              </a:defRPr>
            </a:lvl3pPr>
            <a:lvl4pPr marL="1828800" lvl="3" indent="-228600" algn="l">
              <a:spcBef>
                <a:spcPts val="1500"/>
              </a:spcBef>
              <a:spcAft>
                <a:spcPts val="0"/>
              </a:spcAft>
              <a:buSzPts val="2100"/>
              <a:buNone/>
              <a:defRPr sz="2100">
                <a:solidFill>
                  <a:srgbClr val="888888"/>
                </a:solidFill>
              </a:defRPr>
            </a:lvl4pPr>
            <a:lvl5pPr marL="2286000" lvl="4" indent="-228600" algn="l">
              <a:spcBef>
                <a:spcPts val="1500"/>
              </a:spcBef>
              <a:spcAft>
                <a:spcPts val="0"/>
              </a:spcAft>
              <a:buSzPts val="2100"/>
              <a:buNone/>
              <a:defRPr sz="2100">
                <a:solidFill>
                  <a:srgbClr val="888888"/>
                </a:solidFill>
              </a:defRPr>
            </a:lvl5pPr>
            <a:lvl6pPr marL="2743200" lvl="5" indent="-228600" algn="l">
              <a:spcBef>
                <a:spcPts val="1500"/>
              </a:spcBef>
              <a:spcAft>
                <a:spcPts val="0"/>
              </a:spcAft>
              <a:buSzPts val="2100"/>
              <a:buNone/>
              <a:defRPr sz="2100">
                <a:solidFill>
                  <a:srgbClr val="888888"/>
                </a:solidFill>
              </a:defRPr>
            </a:lvl6pPr>
            <a:lvl7pPr marL="3200400" lvl="6" indent="-228600" algn="l">
              <a:spcBef>
                <a:spcPts val="1500"/>
              </a:spcBef>
              <a:spcAft>
                <a:spcPts val="0"/>
              </a:spcAft>
              <a:buSzPts val="2100"/>
              <a:buNone/>
              <a:defRPr sz="2100">
                <a:solidFill>
                  <a:srgbClr val="888888"/>
                </a:solidFill>
              </a:defRPr>
            </a:lvl7pPr>
            <a:lvl8pPr marL="3657600" lvl="7" indent="-228600" algn="l">
              <a:spcBef>
                <a:spcPts val="1500"/>
              </a:spcBef>
              <a:spcAft>
                <a:spcPts val="0"/>
              </a:spcAft>
              <a:buSzPts val="2100"/>
              <a:buNone/>
              <a:defRPr sz="2100">
                <a:solidFill>
                  <a:srgbClr val="888888"/>
                </a:solidFill>
              </a:defRPr>
            </a:lvl8pPr>
            <a:lvl9pPr marL="4114800" lvl="8" indent="-228600" algn="l">
              <a:spcBef>
                <a:spcPts val="1500"/>
              </a:spcBef>
              <a:spcAft>
                <a:spcPts val="0"/>
              </a:spcAft>
              <a:buSzPts val="2100"/>
              <a:buNone/>
              <a:defRPr sz="2100">
                <a:solidFill>
                  <a:srgbClr val="888888"/>
                </a:solidFill>
              </a:defRPr>
            </a:lvl9pPr>
          </a:lstStyle>
          <a:p>
            <a:endParaRPr/>
          </a:p>
        </p:txBody>
      </p:sp>
      <p:sp>
        <p:nvSpPr>
          <p:cNvPr id="64" name="Google Shape;64;p68"/>
          <p:cNvSpPr txBox="1">
            <a:spLocks noGrp="1"/>
          </p:cNvSpPr>
          <p:nvPr>
            <p:ph type="dt" idx="10"/>
          </p:nvPr>
        </p:nvSpPr>
        <p:spPr>
          <a:xfrm>
            <a:off x="15542419" y="9195656"/>
            <a:ext cx="1719425" cy="555594"/>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5" name="Google Shape;65;p68"/>
          <p:cNvSpPr txBox="1">
            <a:spLocks noGrp="1"/>
          </p:cNvSpPr>
          <p:nvPr>
            <p:ph type="ftr" idx="11"/>
          </p:nvPr>
        </p:nvSpPr>
        <p:spPr>
          <a:xfrm>
            <a:off x="3883819" y="9203713"/>
            <a:ext cx="11429999" cy="547688"/>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68"/>
          <p:cNvSpPr/>
          <p:nvPr/>
        </p:nvSpPr>
        <p:spPr>
          <a:xfrm rot="10800000" flipH="1">
            <a:off x="-6283" y="4767263"/>
            <a:ext cx="2382791" cy="760946"/>
          </a:xfrm>
          <a:custGeom>
            <a:avLst/>
            <a:gdLst/>
            <a:ahLst/>
            <a:cxnLst/>
            <a:rect l="l" t="t" r="r" b="b"/>
            <a:pathLst>
              <a:path w="9248" h="10000" extrusionOk="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67;p68"/>
          <p:cNvSpPr txBox="1">
            <a:spLocks noGrp="1"/>
          </p:cNvSpPr>
          <p:nvPr>
            <p:ph type="sldNum" idx="12"/>
          </p:nvPr>
        </p:nvSpPr>
        <p:spPr>
          <a:xfrm>
            <a:off x="797719" y="4866209"/>
            <a:ext cx="1169651"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68"/>
        <p:cNvGrpSpPr/>
        <p:nvPr/>
      </p:nvGrpSpPr>
      <p:grpSpPr>
        <a:xfrm>
          <a:off x="0" y="0"/>
          <a:ext cx="0" cy="0"/>
          <a:chOff x="0" y="0"/>
          <a:chExt cx="0" cy="0"/>
        </a:xfrm>
      </p:grpSpPr>
      <p:sp>
        <p:nvSpPr>
          <p:cNvPr id="69" name="Google Shape;69;p69"/>
          <p:cNvSpPr txBox="1">
            <a:spLocks noGrp="1"/>
          </p:cNvSpPr>
          <p:nvPr>
            <p:ph type="title"/>
          </p:nvPr>
        </p:nvSpPr>
        <p:spPr>
          <a:xfrm>
            <a:off x="3889387" y="936165"/>
            <a:ext cx="13367531" cy="1921335"/>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rgbClr val="262626"/>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69"/>
          <p:cNvSpPr txBox="1">
            <a:spLocks noGrp="1"/>
          </p:cNvSpPr>
          <p:nvPr>
            <p:ph type="body" idx="1"/>
          </p:nvPr>
        </p:nvSpPr>
        <p:spPr>
          <a:xfrm>
            <a:off x="3883818" y="3200400"/>
            <a:ext cx="6470796" cy="5666433"/>
          </a:xfrm>
          <a:prstGeom prst="rect">
            <a:avLst/>
          </a:prstGeom>
          <a:noFill/>
          <a:ln>
            <a:noFill/>
          </a:ln>
        </p:spPr>
        <p:txBody>
          <a:bodyPr spcFirstLastPara="1" wrap="square" lIns="91425" tIns="45700" rIns="91425" bIns="45700" anchor="t" anchorCtr="0">
            <a:normAutofit/>
          </a:bodyPr>
          <a:lstStyle>
            <a:lvl1pPr marL="457200" lvl="0" indent="-342900" algn="l">
              <a:spcBef>
                <a:spcPts val="1500"/>
              </a:spcBef>
              <a:spcAft>
                <a:spcPts val="0"/>
              </a:spcAft>
              <a:buSzPts val="1800"/>
              <a:buChar char="🠶"/>
              <a:defRPr/>
            </a:lvl1pPr>
            <a:lvl2pPr marL="914400" lvl="1" indent="-342900" algn="l">
              <a:spcBef>
                <a:spcPts val="1500"/>
              </a:spcBef>
              <a:spcAft>
                <a:spcPts val="0"/>
              </a:spcAft>
              <a:buSzPts val="1800"/>
              <a:buChar char="🠶"/>
              <a:defRPr/>
            </a:lvl2pPr>
            <a:lvl3pPr marL="1371600" lvl="2" indent="-342900" algn="l">
              <a:spcBef>
                <a:spcPts val="1500"/>
              </a:spcBef>
              <a:spcAft>
                <a:spcPts val="0"/>
              </a:spcAft>
              <a:buSzPts val="1800"/>
              <a:buChar char="🠶"/>
              <a:defRPr/>
            </a:lvl3pPr>
            <a:lvl4pPr marL="1828800" lvl="3" indent="-342900" algn="l">
              <a:spcBef>
                <a:spcPts val="1500"/>
              </a:spcBef>
              <a:spcAft>
                <a:spcPts val="0"/>
              </a:spcAft>
              <a:buSzPts val="1800"/>
              <a:buChar char="🠶"/>
              <a:defRPr/>
            </a:lvl4pPr>
            <a:lvl5pPr marL="2286000" lvl="4" indent="-342900" algn="l">
              <a:spcBef>
                <a:spcPts val="1500"/>
              </a:spcBef>
              <a:spcAft>
                <a:spcPts val="0"/>
              </a:spcAft>
              <a:buSzPts val="1800"/>
              <a:buChar char="🠶"/>
              <a:defRPr/>
            </a:lvl5pPr>
            <a:lvl6pPr marL="2743200" lvl="5" indent="-342900" algn="l">
              <a:spcBef>
                <a:spcPts val="1500"/>
              </a:spcBef>
              <a:spcAft>
                <a:spcPts val="0"/>
              </a:spcAft>
              <a:buSzPts val="1800"/>
              <a:buChar char="🠶"/>
              <a:defRPr/>
            </a:lvl6pPr>
            <a:lvl7pPr marL="3200400" lvl="6" indent="-342900" algn="l">
              <a:spcBef>
                <a:spcPts val="1500"/>
              </a:spcBef>
              <a:spcAft>
                <a:spcPts val="0"/>
              </a:spcAft>
              <a:buSzPts val="1800"/>
              <a:buChar char="🠶"/>
              <a:defRPr/>
            </a:lvl7pPr>
            <a:lvl8pPr marL="3657600" lvl="7" indent="-342900" algn="l">
              <a:spcBef>
                <a:spcPts val="1500"/>
              </a:spcBef>
              <a:spcAft>
                <a:spcPts val="0"/>
              </a:spcAft>
              <a:buSzPts val="1800"/>
              <a:buChar char="🠶"/>
              <a:defRPr/>
            </a:lvl8pPr>
            <a:lvl9pPr marL="4114800" lvl="8" indent="-342900" algn="l">
              <a:spcBef>
                <a:spcPts val="1500"/>
              </a:spcBef>
              <a:spcAft>
                <a:spcPts val="0"/>
              </a:spcAft>
              <a:buSzPts val="1800"/>
              <a:buChar char="🠶"/>
              <a:defRPr/>
            </a:lvl9pPr>
          </a:lstStyle>
          <a:p>
            <a:endParaRPr/>
          </a:p>
        </p:txBody>
      </p:sp>
      <p:sp>
        <p:nvSpPr>
          <p:cNvPr id="71" name="Google Shape;71;p69"/>
          <p:cNvSpPr txBox="1">
            <a:spLocks noGrp="1"/>
          </p:cNvSpPr>
          <p:nvPr>
            <p:ph type="body" idx="2"/>
          </p:nvPr>
        </p:nvSpPr>
        <p:spPr>
          <a:xfrm>
            <a:off x="10786121" y="3189333"/>
            <a:ext cx="6470796" cy="5666433"/>
          </a:xfrm>
          <a:prstGeom prst="rect">
            <a:avLst/>
          </a:prstGeom>
          <a:noFill/>
          <a:ln>
            <a:noFill/>
          </a:ln>
        </p:spPr>
        <p:txBody>
          <a:bodyPr spcFirstLastPara="1" wrap="square" lIns="91425" tIns="45700" rIns="91425" bIns="45700" anchor="t" anchorCtr="0">
            <a:normAutofit/>
          </a:bodyPr>
          <a:lstStyle>
            <a:lvl1pPr marL="457200" lvl="0" indent="-342900" algn="l">
              <a:spcBef>
                <a:spcPts val="1500"/>
              </a:spcBef>
              <a:spcAft>
                <a:spcPts val="0"/>
              </a:spcAft>
              <a:buSzPts val="1800"/>
              <a:buChar char="🠶"/>
              <a:defRPr/>
            </a:lvl1pPr>
            <a:lvl2pPr marL="914400" lvl="1" indent="-342900" algn="l">
              <a:spcBef>
                <a:spcPts val="1500"/>
              </a:spcBef>
              <a:spcAft>
                <a:spcPts val="0"/>
              </a:spcAft>
              <a:buSzPts val="1800"/>
              <a:buChar char="🠶"/>
              <a:defRPr/>
            </a:lvl2pPr>
            <a:lvl3pPr marL="1371600" lvl="2" indent="-342900" algn="l">
              <a:spcBef>
                <a:spcPts val="1500"/>
              </a:spcBef>
              <a:spcAft>
                <a:spcPts val="0"/>
              </a:spcAft>
              <a:buSzPts val="1800"/>
              <a:buChar char="🠶"/>
              <a:defRPr/>
            </a:lvl3pPr>
            <a:lvl4pPr marL="1828800" lvl="3" indent="-342900" algn="l">
              <a:spcBef>
                <a:spcPts val="1500"/>
              </a:spcBef>
              <a:spcAft>
                <a:spcPts val="0"/>
              </a:spcAft>
              <a:buSzPts val="1800"/>
              <a:buChar char="🠶"/>
              <a:defRPr/>
            </a:lvl4pPr>
            <a:lvl5pPr marL="2286000" lvl="4" indent="-342900" algn="l">
              <a:spcBef>
                <a:spcPts val="1500"/>
              </a:spcBef>
              <a:spcAft>
                <a:spcPts val="0"/>
              </a:spcAft>
              <a:buSzPts val="1800"/>
              <a:buChar char="🠶"/>
              <a:defRPr/>
            </a:lvl5pPr>
            <a:lvl6pPr marL="2743200" lvl="5" indent="-342900" algn="l">
              <a:spcBef>
                <a:spcPts val="1500"/>
              </a:spcBef>
              <a:spcAft>
                <a:spcPts val="0"/>
              </a:spcAft>
              <a:buSzPts val="1800"/>
              <a:buChar char="🠶"/>
              <a:defRPr/>
            </a:lvl6pPr>
            <a:lvl7pPr marL="3200400" lvl="6" indent="-342900" algn="l">
              <a:spcBef>
                <a:spcPts val="1500"/>
              </a:spcBef>
              <a:spcAft>
                <a:spcPts val="0"/>
              </a:spcAft>
              <a:buSzPts val="1800"/>
              <a:buChar char="🠶"/>
              <a:defRPr/>
            </a:lvl7pPr>
            <a:lvl8pPr marL="3657600" lvl="7" indent="-342900" algn="l">
              <a:spcBef>
                <a:spcPts val="1500"/>
              </a:spcBef>
              <a:spcAft>
                <a:spcPts val="0"/>
              </a:spcAft>
              <a:buSzPts val="1800"/>
              <a:buChar char="🠶"/>
              <a:defRPr/>
            </a:lvl8pPr>
            <a:lvl9pPr marL="4114800" lvl="8" indent="-342900" algn="l">
              <a:spcBef>
                <a:spcPts val="1500"/>
              </a:spcBef>
              <a:spcAft>
                <a:spcPts val="0"/>
              </a:spcAft>
              <a:buSzPts val="1800"/>
              <a:buChar char="🠶"/>
              <a:defRPr/>
            </a:lvl9pPr>
          </a:lstStyle>
          <a:p>
            <a:endParaRPr/>
          </a:p>
        </p:txBody>
      </p:sp>
      <p:sp>
        <p:nvSpPr>
          <p:cNvPr id="72" name="Google Shape;72;p69"/>
          <p:cNvSpPr txBox="1">
            <a:spLocks noGrp="1"/>
          </p:cNvSpPr>
          <p:nvPr>
            <p:ph type="dt" idx="10"/>
          </p:nvPr>
        </p:nvSpPr>
        <p:spPr>
          <a:xfrm>
            <a:off x="15542419" y="9195656"/>
            <a:ext cx="1719425" cy="555594"/>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69"/>
          <p:cNvSpPr txBox="1">
            <a:spLocks noGrp="1"/>
          </p:cNvSpPr>
          <p:nvPr>
            <p:ph type="ftr" idx="11"/>
          </p:nvPr>
        </p:nvSpPr>
        <p:spPr>
          <a:xfrm>
            <a:off x="3883819" y="9203713"/>
            <a:ext cx="11429999" cy="547688"/>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4" name="Google Shape;74;p69"/>
          <p:cNvSpPr/>
          <p:nvPr/>
        </p:nvSpPr>
        <p:spPr>
          <a:xfrm rot="10800000" flipH="1">
            <a:off x="-6283" y="1071563"/>
            <a:ext cx="2382791" cy="760946"/>
          </a:xfrm>
          <a:custGeom>
            <a:avLst/>
            <a:gdLst/>
            <a:ahLst/>
            <a:cxnLst/>
            <a:rect l="l" t="t" r="r" b="b"/>
            <a:pathLst>
              <a:path w="9248" h="10000" extrusionOk="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69"/>
          <p:cNvSpPr txBox="1">
            <a:spLocks noGrp="1"/>
          </p:cNvSpPr>
          <p:nvPr>
            <p:ph type="sldNum" idx="12"/>
          </p:nvPr>
        </p:nvSpPr>
        <p:spPr>
          <a:xfrm>
            <a:off x="797719" y="1181674"/>
            <a:ext cx="1169651"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76"/>
        <p:cNvGrpSpPr/>
        <p:nvPr/>
      </p:nvGrpSpPr>
      <p:grpSpPr>
        <a:xfrm>
          <a:off x="0" y="0"/>
          <a:ext cx="0" cy="0"/>
          <a:chOff x="0" y="0"/>
          <a:chExt cx="0" cy="0"/>
        </a:xfrm>
      </p:grpSpPr>
      <p:sp>
        <p:nvSpPr>
          <p:cNvPr id="77" name="Google Shape;77;p70"/>
          <p:cNvSpPr txBox="1">
            <a:spLocks noGrp="1"/>
          </p:cNvSpPr>
          <p:nvPr>
            <p:ph type="title"/>
          </p:nvPr>
        </p:nvSpPr>
        <p:spPr>
          <a:xfrm>
            <a:off x="3889387" y="936165"/>
            <a:ext cx="13367531" cy="1921335"/>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rgbClr val="262626"/>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70"/>
          <p:cNvSpPr txBox="1">
            <a:spLocks noGrp="1"/>
          </p:cNvSpPr>
          <p:nvPr>
            <p:ph type="body" idx="1"/>
          </p:nvPr>
        </p:nvSpPr>
        <p:spPr>
          <a:xfrm>
            <a:off x="4409060" y="2959055"/>
            <a:ext cx="5989098" cy="864393"/>
          </a:xfrm>
          <a:prstGeom prst="rect">
            <a:avLst/>
          </a:prstGeom>
          <a:noFill/>
          <a:ln>
            <a:noFill/>
          </a:ln>
        </p:spPr>
        <p:txBody>
          <a:bodyPr spcFirstLastPara="1" wrap="square" lIns="91425" tIns="45700" rIns="91425" bIns="45700" anchor="b" anchorCtr="0">
            <a:noAutofit/>
          </a:bodyPr>
          <a:lstStyle>
            <a:lvl1pPr marL="457200" lvl="0" indent="-228600" algn="l">
              <a:spcBef>
                <a:spcPts val="1500"/>
              </a:spcBef>
              <a:spcAft>
                <a:spcPts val="0"/>
              </a:spcAft>
              <a:buSzPts val="3600"/>
              <a:buNone/>
              <a:defRPr sz="3600" b="0"/>
            </a:lvl1pPr>
            <a:lvl2pPr marL="914400" lvl="1" indent="-228600" algn="l">
              <a:spcBef>
                <a:spcPts val="1500"/>
              </a:spcBef>
              <a:spcAft>
                <a:spcPts val="0"/>
              </a:spcAft>
              <a:buSzPts val="3000"/>
              <a:buNone/>
              <a:defRPr sz="3000" b="1"/>
            </a:lvl2pPr>
            <a:lvl3pPr marL="1371600" lvl="2" indent="-228600" algn="l">
              <a:spcBef>
                <a:spcPts val="1500"/>
              </a:spcBef>
              <a:spcAft>
                <a:spcPts val="0"/>
              </a:spcAft>
              <a:buSzPts val="2700"/>
              <a:buNone/>
              <a:defRPr sz="2700" b="1"/>
            </a:lvl3pPr>
            <a:lvl4pPr marL="1828800" lvl="3" indent="-228600" algn="l">
              <a:spcBef>
                <a:spcPts val="1500"/>
              </a:spcBef>
              <a:spcAft>
                <a:spcPts val="0"/>
              </a:spcAft>
              <a:buSzPts val="2400"/>
              <a:buNone/>
              <a:defRPr sz="2400" b="1"/>
            </a:lvl4pPr>
            <a:lvl5pPr marL="2286000" lvl="4" indent="-228600" algn="l">
              <a:spcBef>
                <a:spcPts val="1500"/>
              </a:spcBef>
              <a:spcAft>
                <a:spcPts val="0"/>
              </a:spcAft>
              <a:buSzPts val="2400"/>
              <a:buNone/>
              <a:defRPr sz="2400" b="1"/>
            </a:lvl5pPr>
            <a:lvl6pPr marL="2743200" lvl="5" indent="-228600" algn="l">
              <a:spcBef>
                <a:spcPts val="1500"/>
              </a:spcBef>
              <a:spcAft>
                <a:spcPts val="0"/>
              </a:spcAft>
              <a:buSzPts val="2400"/>
              <a:buNone/>
              <a:defRPr sz="2400" b="1"/>
            </a:lvl6pPr>
            <a:lvl7pPr marL="3200400" lvl="6" indent="-228600" algn="l">
              <a:spcBef>
                <a:spcPts val="1500"/>
              </a:spcBef>
              <a:spcAft>
                <a:spcPts val="0"/>
              </a:spcAft>
              <a:buSzPts val="2400"/>
              <a:buNone/>
              <a:defRPr sz="2400" b="1"/>
            </a:lvl7pPr>
            <a:lvl8pPr marL="3657600" lvl="7" indent="-228600" algn="l">
              <a:spcBef>
                <a:spcPts val="1500"/>
              </a:spcBef>
              <a:spcAft>
                <a:spcPts val="0"/>
              </a:spcAft>
              <a:buSzPts val="2400"/>
              <a:buNone/>
              <a:defRPr sz="2400" b="1"/>
            </a:lvl8pPr>
            <a:lvl9pPr marL="4114800" lvl="8" indent="-228600" algn="l">
              <a:spcBef>
                <a:spcPts val="1500"/>
              </a:spcBef>
              <a:spcAft>
                <a:spcPts val="0"/>
              </a:spcAft>
              <a:buSzPts val="2400"/>
              <a:buNone/>
              <a:defRPr sz="2400" b="1"/>
            </a:lvl9pPr>
          </a:lstStyle>
          <a:p>
            <a:endParaRPr/>
          </a:p>
        </p:txBody>
      </p:sp>
      <p:sp>
        <p:nvSpPr>
          <p:cNvPr id="79" name="Google Shape;79;p70"/>
          <p:cNvSpPr txBox="1">
            <a:spLocks noGrp="1"/>
          </p:cNvSpPr>
          <p:nvPr>
            <p:ph type="body" idx="2"/>
          </p:nvPr>
        </p:nvSpPr>
        <p:spPr>
          <a:xfrm>
            <a:off x="3883819" y="3823449"/>
            <a:ext cx="6514340" cy="5031090"/>
          </a:xfrm>
          <a:prstGeom prst="rect">
            <a:avLst/>
          </a:prstGeom>
          <a:noFill/>
          <a:ln>
            <a:noFill/>
          </a:ln>
        </p:spPr>
        <p:txBody>
          <a:bodyPr spcFirstLastPara="1" wrap="square" lIns="91425" tIns="45700" rIns="91425" bIns="45700" anchor="t" anchorCtr="0">
            <a:normAutofit/>
          </a:bodyPr>
          <a:lstStyle>
            <a:lvl1pPr marL="457200" lvl="0" indent="-342900" algn="l">
              <a:spcBef>
                <a:spcPts val="1500"/>
              </a:spcBef>
              <a:spcAft>
                <a:spcPts val="0"/>
              </a:spcAft>
              <a:buSzPts val="1800"/>
              <a:buChar char="🠶"/>
              <a:defRPr/>
            </a:lvl1pPr>
            <a:lvl2pPr marL="914400" lvl="1" indent="-342900" algn="l">
              <a:spcBef>
                <a:spcPts val="1500"/>
              </a:spcBef>
              <a:spcAft>
                <a:spcPts val="0"/>
              </a:spcAft>
              <a:buSzPts val="1800"/>
              <a:buChar char="🠶"/>
              <a:defRPr/>
            </a:lvl2pPr>
            <a:lvl3pPr marL="1371600" lvl="2" indent="-342900" algn="l">
              <a:spcBef>
                <a:spcPts val="1500"/>
              </a:spcBef>
              <a:spcAft>
                <a:spcPts val="0"/>
              </a:spcAft>
              <a:buSzPts val="1800"/>
              <a:buChar char="🠶"/>
              <a:defRPr/>
            </a:lvl3pPr>
            <a:lvl4pPr marL="1828800" lvl="3" indent="-342900" algn="l">
              <a:spcBef>
                <a:spcPts val="1500"/>
              </a:spcBef>
              <a:spcAft>
                <a:spcPts val="0"/>
              </a:spcAft>
              <a:buSzPts val="1800"/>
              <a:buChar char="🠶"/>
              <a:defRPr/>
            </a:lvl4pPr>
            <a:lvl5pPr marL="2286000" lvl="4" indent="-342900" algn="l">
              <a:spcBef>
                <a:spcPts val="1500"/>
              </a:spcBef>
              <a:spcAft>
                <a:spcPts val="0"/>
              </a:spcAft>
              <a:buSzPts val="1800"/>
              <a:buChar char="🠶"/>
              <a:defRPr/>
            </a:lvl5pPr>
            <a:lvl6pPr marL="2743200" lvl="5" indent="-342900" algn="l">
              <a:spcBef>
                <a:spcPts val="1500"/>
              </a:spcBef>
              <a:spcAft>
                <a:spcPts val="0"/>
              </a:spcAft>
              <a:buSzPts val="1800"/>
              <a:buChar char="🠶"/>
              <a:defRPr/>
            </a:lvl6pPr>
            <a:lvl7pPr marL="3200400" lvl="6" indent="-342900" algn="l">
              <a:spcBef>
                <a:spcPts val="1500"/>
              </a:spcBef>
              <a:spcAft>
                <a:spcPts val="0"/>
              </a:spcAft>
              <a:buSzPts val="1800"/>
              <a:buChar char="🠶"/>
              <a:defRPr/>
            </a:lvl7pPr>
            <a:lvl8pPr marL="3657600" lvl="7" indent="-342900" algn="l">
              <a:spcBef>
                <a:spcPts val="1500"/>
              </a:spcBef>
              <a:spcAft>
                <a:spcPts val="0"/>
              </a:spcAft>
              <a:buSzPts val="1800"/>
              <a:buChar char="🠶"/>
              <a:defRPr/>
            </a:lvl8pPr>
            <a:lvl9pPr marL="4114800" lvl="8" indent="-342900" algn="l">
              <a:spcBef>
                <a:spcPts val="1500"/>
              </a:spcBef>
              <a:spcAft>
                <a:spcPts val="0"/>
              </a:spcAft>
              <a:buSzPts val="1800"/>
              <a:buChar char="🠶"/>
              <a:defRPr/>
            </a:lvl9pPr>
          </a:lstStyle>
          <a:p>
            <a:endParaRPr/>
          </a:p>
        </p:txBody>
      </p:sp>
      <p:sp>
        <p:nvSpPr>
          <p:cNvPr id="80" name="Google Shape;80;p70"/>
          <p:cNvSpPr txBox="1">
            <a:spLocks noGrp="1"/>
          </p:cNvSpPr>
          <p:nvPr>
            <p:ph type="body" idx="3"/>
          </p:nvPr>
        </p:nvSpPr>
        <p:spPr>
          <a:xfrm>
            <a:off x="11259944" y="2954213"/>
            <a:ext cx="5998502" cy="864393"/>
          </a:xfrm>
          <a:prstGeom prst="rect">
            <a:avLst/>
          </a:prstGeom>
          <a:noFill/>
          <a:ln>
            <a:noFill/>
          </a:ln>
        </p:spPr>
        <p:txBody>
          <a:bodyPr spcFirstLastPara="1" wrap="square" lIns="91425" tIns="45700" rIns="91425" bIns="45700" anchor="b" anchorCtr="0">
            <a:noAutofit/>
          </a:bodyPr>
          <a:lstStyle>
            <a:lvl1pPr marL="457200" lvl="0" indent="-228600" algn="l">
              <a:spcBef>
                <a:spcPts val="1500"/>
              </a:spcBef>
              <a:spcAft>
                <a:spcPts val="0"/>
              </a:spcAft>
              <a:buSzPts val="3600"/>
              <a:buNone/>
              <a:defRPr sz="3600" b="0"/>
            </a:lvl1pPr>
            <a:lvl2pPr marL="914400" lvl="1" indent="-228600" algn="l">
              <a:spcBef>
                <a:spcPts val="1500"/>
              </a:spcBef>
              <a:spcAft>
                <a:spcPts val="0"/>
              </a:spcAft>
              <a:buSzPts val="3000"/>
              <a:buNone/>
              <a:defRPr sz="3000" b="1"/>
            </a:lvl2pPr>
            <a:lvl3pPr marL="1371600" lvl="2" indent="-228600" algn="l">
              <a:spcBef>
                <a:spcPts val="1500"/>
              </a:spcBef>
              <a:spcAft>
                <a:spcPts val="0"/>
              </a:spcAft>
              <a:buSzPts val="2700"/>
              <a:buNone/>
              <a:defRPr sz="2700" b="1"/>
            </a:lvl3pPr>
            <a:lvl4pPr marL="1828800" lvl="3" indent="-228600" algn="l">
              <a:spcBef>
                <a:spcPts val="1500"/>
              </a:spcBef>
              <a:spcAft>
                <a:spcPts val="0"/>
              </a:spcAft>
              <a:buSzPts val="2400"/>
              <a:buNone/>
              <a:defRPr sz="2400" b="1"/>
            </a:lvl4pPr>
            <a:lvl5pPr marL="2286000" lvl="4" indent="-228600" algn="l">
              <a:spcBef>
                <a:spcPts val="1500"/>
              </a:spcBef>
              <a:spcAft>
                <a:spcPts val="0"/>
              </a:spcAft>
              <a:buSzPts val="2400"/>
              <a:buNone/>
              <a:defRPr sz="2400" b="1"/>
            </a:lvl5pPr>
            <a:lvl6pPr marL="2743200" lvl="5" indent="-228600" algn="l">
              <a:spcBef>
                <a:spcPts val="1500"/>
              </a:spcBef>
              <a:spcAft>
                <a:spcPts val="0"/>
              </a:spcAft>
              <a:buSzPts val="2400"/>
              <a:buNone/>
              <a:defRPr sz="2400" b="1"/>
            </a:lvl6pPr>
            <a:lvl7pPr marL="3200400" lvl="6" indent="-228600" algn="l">
              <a:spcBef>
                <a:spcPts val="1500"/>
              </a:spcBef>
              <a:spcAft>
                <a:spcPts val="0"/>
              </a:spcAft>
              <a:buSzPts val="2400"/>
              <a:buNone/>
              <a:defRPr sz="2400" b="1"/>
            </a:lvl7pPr>
            <a:lvl8pPr marL="3657600" lvl="7" indent="-228600" algn="l">
              <a:spcBef>
                <a:spcPts val="1500"/>
              </a:spcBef>
              <a:spcAft>
                <a:spcPts val="0"/>
              </a:spcAft>
              <a:buSzPts val="2400"/>
              <a:buNone/>
              <a:defRPr sz="2400" b="1"/>
            </a:lvl8pPr>
            <a:lvl9pPr marL="4114800" lvl="8" indent="-228600" algn="l">
              <a:spcBef>
                <a:spcPts val="1500"/>
              </a:spcBef>
              <a:spcAft>
                <a:spcPts val="0"/>
              </a:spcAft>
              <a:buSzPts val="2400"/>
              <a:buNone/>
              <a:defRPr sz="2400" b="1"/>
            </a:lvl9pPr>
          </a:lstStyle>
          <a:p>
            <a:endParaRPr/>
          </a:p>
        </p:txBody>
      </p:sp>
      <p:sp>
        <p:nvSpPr>
          <p:cNvPr id="81" name="Google Shape;81;p70"/>
          <p:cNvSpPr txBox="1">
            <a:spLocks noGrp="1"/>
          </p:cNvSpPr>
          <p:nvPr>
            <p:ph type="body" idx="4"/>
          </p:nvPr>
        </p:nvSpPr>
        <p:spPr>
          <a:xfrm>
            <a:off x="10750436" y="3818607"/>
            <a:ext cx="6508011" cy="5031090"/>
          </a:xfrm>
          <a:prstGeom prst="rect">
            <a:avLst/>
          </a:prstGeom>
          <a:noFill/>
          <a:ln>
            <a:noFill/>
          </a:ln>
        </p:spPr>
        <p:txBody>
          <a:bodyPr spcFirstLastPara="1" wrap="square" lIns="91425" tIns="45700" rIns="91425" bIns="45700" anchor="t" anchorCtr="0">
            <a:normAutofit/>
          </a:bodyPr>
          <a:lstStyle>
            <a:lvl1pPr marL="457200" lvl="0" indent="-342900" algn="l">
              <a:spcBef>
                <a:spcPts val="1500"/>
              </a:spcBef>
              <a:spcAft>
                <a:spcPts val="0"/>
              </a:spcAft>
              <a:buSzPts val="1800"/>
              <a:buChar char="🠶"/>
              <a:defRPr/>
            </a:lvl1pPr>
            <a:lvl2pPr marL="914400" lvl="1" indent="-342900" algn="l">
              <a:spcBef>
                <a:spcPts val="1500"/>
              </a:spcBef>
              <a:spcAft>
                <a:spcPts val="0"/>
              </a:spcAft>
              <a:buSzPts val="1800"/>
              <a:buChar char="🠶"/>
              <a:defRPr/>
            </a:lvl2pPr>
            <a:lvl3pPr marL="1371600" lvl="2" indent="-342900" algn="l">
              <a:spcBef>
                <a:spcPts val="1500"/>
              </a:spcBef>
              <a:spcAft>
                <a:spcPts val="0"/>
              </a:spcAft>
              <a:buSzPts val="1800"/>
              <a:buChar char="🠶"/>
              <a:defRPr/>
            </a:lvl3pPr>
            <a:lvl4pPr marL="1828800" lvl="3" indent="-342900" algn="l">
              <a:spcBef>
                <a:spcPts val="1500"/>
              </a:spcBef>
              <a:spcAft>
                <a:spcPts val="0"/>
              </a:spcAft>
              <a:buSzPts val="1800"/>
              <a:buChar char="🠶"/>
              <a:defRPr/>
            </a:lvl4pPr>
            <a:lvl5pPr marL="2286000" lvl="4" indent="-342900" algn="l">
              <a:spcBef>
                <a:spcPts val="1500"/>
              </a:spcBef>
              <a:spcAft>
                <a:spcPts val="0"/>
              </a:spcAft>
              <a:buSzPts val="1800"/>
              <a:buChar char="🠶"/>
              <a:defRPr/>
            </a:lvl5pPr>
            <a:lvl6pPr marL="2743200" lvl="5" indent="-342900" algn="l">
              <a:spcBef>
                <a:spcPts val="1500"/>
              </a:spcBef>
              <a:spcAft>
                <a:spcPts val="0"/>
              </a:spcAft>
              <a:buSzPts val="1800"/>
              <a:buChar char="🠶"/>
              <a:defRPr/>
            </a:lvl6pPr>
            <a:lvl7pPr marL="3200400" lvl="6" indent="-342900" algn="l">
              <a:spcBef>
                <a:spcPts val="1500"/>
              </a:spcBef>
              <a:spcAft>
                <a:spcPts val="0"/>
              </a:spcAft>
              <a:buSzPts val="1800"/>
              <a:buChar char="🠶"/>
              <a:defRPr/>
            </a:lvl7pPr>
            <a:lvl8pPr marL="3657600" lvl="7" indent="-342900" algn="l">
              <a:spcBef>
                <a:spcPts val="1500"/>
              </a:spcBef>
              <a:spcAft>
                <a:spcPts val="0"/>
              </a:spcAft>
              <a:buSzPts val="1800"/>
              <a:buChar char="🠶"/>
              <a:defRPr/>
            </a:lvl8pPr>
            <a:lvl9pPr marL="4114800" lvl="8" indent="-342900" algn="l">
              <a:spcBef>
                <a:spcPts val="1500"/>
              </a:spcBef>
              <a:spcAft>
                <a:spcPts val="0"/>
              </a:spcAft>
              <a:buSzPts val="1800"/>
              <a:buChar char="🠶"/>
              <a:defRPr/>
            </a:lvl9pPr>
          </a:lstStyle>
          <a:p>
            <a:endParaRPr/>
          </a:p>
        </p:txBody>
      </p:sp>
      <p:sp>
        <p:nvSpPr>
          <p:cNvPr id="82" name="Google Shape;82;p70"/>
          <p:cNvSpPr txBox="1">
            <a:spLocks noGrp="1"/>
          </p:cNvSpPr>
          <p:nvPr>
            <p:ph type="dt" idx="10"/>
          </p:nvPr>
        </p:nvSpPr>
        <p:spPr>
          <a:xfrm>
            <a:off x="15542419" y="9195656"/>
            <a:ext cx="1719425" cy="555594"/>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3" name="Google Shape;83;p70"/>
          <p:cNvSpPr txBox="1">
            <a:spLocks noGrp="1"/>
          </p:cNvSpPr>
          <p:nvPr>
            <p:ph type="ftr" idx="11"/>
          </p:nvPr>
        </p:nvSpPr>
        <p:spPr>
          <a:xfrm>
            <a:off x="3883819" y="9203713"/>
            <a:ext cx="11429999" cy="547688"/>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4" name="Google Shape;84;p70"/>
          <p:cNvSpPr/>
          <p:nvPr/>
        </p:nvSpPr>
        <p:spPr>
          <a:xfrm rot="10800000" flipH="1">
            <a:off x="-6283" y="1071563"/>
            <a:ext cx="2382791" cy="760946"/>
          </a:xfrm>
          <a:custGeom>
            <a:avLst/>
            <a:gdLst/>
            <a:ahLst/>
            <a:cxnLst/>
            <a:rect l="l" t="t" r="r" b="b"/>
            <a:pathLst>
              <a:path w="9248" h="10000" extrusionOk="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85;p70"/>
          <p:cNvSpPr txBox="1">
            <a:spLocks noGrp="1"/>
          </p:cNvSpPr>
          <p:nvPr>
            <p:ph type="sldNum" idx="12"/>
          </p:nvPr>
        </p:nvSpPr>
        <p:spPr>
          <a:xfrm>
            <a:off x="797719" y="1181674"/>
            <a:ext cx="1169651"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86"/>
        <p:cNvGrpSpPr/>
        <p:nvPr/>
      </p:nvGrpSpPr>
      <p:grpSpPr>
        <a:xfrm>
          <a:off x="0" y="0"/>
          <a:ext cx="0" cy="0"/>
          <a:chOff x="0" y="0"/>
          <a:chExt cx="0" cy="0"/>
        </a:xfrm>
      </p:grpSpPr>
      <p:sp>
        <p:nvSpPr>
          <p:cNvPr id="87" name="Google Shape;87;p71"/>
          <p:cNvSpPr txBox="1">
            <a:spLocks noGrp="1"/>
          </p:cNvSpPr>
          <p:nvPr>
            <p:ph type="title"/>
          </p:nvPr>
        </p:nvSpPr>
        <p:spPr>
          <a:xfrm>
            <a:off x="3889387" y="936165"/>
            <a:ext cx="13367531" cy="1921335"/>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rgbClr val="262626"/>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8" name="Google Shape;88;p71"/>
          <p:cNvSpPr txBox="1">
            <a:spLocks noGrp="1"/>
          </p:cNvSpPr>
          <p:nvPr>
            <p:ph type="dt" idx="10"/>
          </p:nvPr>
        </p:nvSpPr>
        <p:spPr>
          <a:xfrm>
            <a:off x="15542419" y="9195656"/>
            <a:ext cx="1719425" cy="555594"/>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9" name="Google Shape;89;p71"/>
          <p:cNvSpPr txBox="1">
            <a:spLocks noGrp="1"/>
          </p:cNvSpPr>
          <p:nvPr>
            <p:ph type="ftr" idx="11"/>
          </p:nvPr>
        </p:nvSpPr>
        <p:spPr>
          <a:xfrm>
            <a:off x="3883819" y="9203713"/>
            <a:ext cx="11429999" cy="547688"/>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0" name="Google Shape;90;p71"/>
          <p:cNvSpPr/>
          <p:nvPr/>
        </p:nvSpPr>
        <p:spPr>
          <a:xfrm rot="10800000" flipH="1">
            <a:off x="-6283" y="1071563"/>
            <a:ext cx="2382791" cy="760946"/>
          </a:xfrm>
          <a:custGeom>
            <a:avLst/>
            <a:gdLst/>
            <a:ahLst/>
            <a:cxnLst/>
            <a:rect l="l" t="t" r="r" b="b"/>
            <a:pathLst>
              <a:path w="9248" h="10000" extrusionOk="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91;p71"/>
          <p:cNvSpPr txBox="1">
            <a:spLocks noGrp="1"/>
          </p:cNvSpPr>
          <p:nvPr>
            <p:ph type="sldNum" idx="12"/>
          </p:nvPr>
        </p:nvSpPr>
        <p:spPr>
          <a:xfrm>
            <a:off x="797719" y="1181674"/>
            <a:ext cx="1169651"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92"/>
        <p:cNvGrpSpPr/>
        <p:nvPr/>
      </p:nvGrpSpPr>
      <p:grpSpPr>
        <a:xfrm>
          <a:off x="0" y="0"/>
          <a:ext cx="0" cy="0"/>
          <a:chOff x="0" y="0"/>
          <a:chExt cx="0" cy="0"/>
        </a:xfrm>
      </p:grpSpPr>
      <p:sp>
        <p:nvSpPr>
          <p:cNvPr id="93" name="Google Shape;93;p72"/>
          <p:cNvSpPr txBox="1">
            <a:spLocks noGrp="1"/>
          </p:cNvSpPr>
          <p:nvPr>
            <p:ph type="title"/>
          </p:nvPr>
        </p:nvSpPr>
        <p:spPr>
          <a:xfrm>
            <a:off x="3883819" y="669132"/>
            <a:ext cx="5257799" cy="1464468"/>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rgbClr val="262626"/>
              </a:buClr>
              <a:buSzPts val="3000"/>
              <a:buFont typeface="Century Gothic"/>
              <a:buNone/>
              <a:defRPr sz="3000"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4" name="Google Shape;94;p72"/>
          <p:cNvSpPr txBox="1">
            <a:spLocks noGrp="1"/>
          </p:cNvSpPr>
          <p:nvPr>
            <p:ph type="body" idx="1"/>
          </p:nvPr>
        </p:nvSpPr>
        <p:spPr>
          <a:xfrm>
            <a:off x="9484518" y="669133"/>
            <a:ext cx="7772400" cy="8122445"/>
          </a:xfrm>
          <a:prstGeom prst="rect">
            <a:avLst/>
          </a:prstGeom>
          <a:noFill/>
          <a:ln>
            <a:noFill/>
          </a:ln>
        </p:spPr>
        <p:txBody>
          <a:bodyPr spcFirstLastPara="1" wrap="square" lIns="91425" tIns="45700" rIns="91425" bIns="45700" anchor="ctr" anchorCtr="0">
            <a:normAutofit/>
          </a:bodyPr>
          <a:lstStyle>
            <a:lvl1pPr marL="457200" lvl="0" indent="-342900" algn="l">
              <a:spcBef>
                <a:spcPts val="1500"/>
              </a:spcBef>
              <a:spcAft>
                <a:spcPts val="0"/>
              </a:spcAft>
              <a:buSzPts val="1800"/>
              <a:buChar char="🠶"/>
              <a:defRPr/>
            </a:lvl1pPr>
            <a:lvl2pPr marL="914400" lvl="1" indent="-342900" algn="l">
              <a:spcBef>
                <a:spcPts val="1500"/>
              </a:spcBef>
              <a:spcAft>
                <a:spcPts val="0"/>
              </a:spcAft>
              <a:buSzPts val="1800"/>
              <a:buChar char="🠶"/>
              <a:defRPr/>
            </a:lvl2pPr>
            <a:lvl3pPr marL="1371600" lvl="2" indent="-342900" algn="l">
              <a:spcBef>
                <a:spcPts val="1500"/>
              </a:spcBef>
              <a:spcAft>
                <a:spcPts val="0"/>
              </a:spcAft>
              <a:buSzPts val="1800"/>
              <a:buChar char="🠶"/>
              <a:defRPr/>
            </a:lvl3pPr>
            <a:lvl4pPr marL="1828800" lvl="3" indent="-342900" algn="l">
              <a:spcBef>
                <a:spcPts val="1500"/>
              </a:spcBef>
              <a:spcAft>
                <a:spcPts val="0"/>
              </a:spcAft>
              <a:buSzPts val="1800"/>
              <a:buChar char="🠶"/>
              <a:defRPr/>
            </a:lvl4pPr>
            <a:lvl5pPr marL="2286000" lvl="4" indent="-342900" algn="l">
              <a:spcBef>
                <a:spcPts val="1500"/>
              </a:spcBef>
              <a:spcAft>
                <a:spcPts val="0"/>
              </a:spcAft>
              <a:buSzPts val="1800"/>
              <a:buChar char="🠶"/>
              <a:defRPr/>
            </a:lvl5pPr>
            <a:lvl6pPr marL="2743200" lvl="5" indent="-342900" algn="l">
              <a:spcBef>
                <a:spcPts val="1500"/>
              </a:spcBef>
              <a:spcAft>
                <a:spcPts val="0"/>
              </a:spcAft>
              <a:buSzPts val="1800"/>
              <a:buChar char="🠶"/>
              <a:defRPr/>
            </a:lvl6pPr>
            <a:lvl7pPr marL="3200400" lvl="6" indent="-342900" algn="l">
              <a:spcBef>
                <a:spcPts val="1500"/>
              </a:spcBef>
              <a:spcAft>
                <a:spcPts val="0"/>
              </a:spcAft>
              <a:buSzPts val="1800"/>
              <a:buChar char="🠶"/>
              <a:defRPr/>
            </a:lvl7pPr>
            <a:lvl8pPr marL="3657600" lvl="7" indent="-342900" algn="l">
              <a:spcBef>
                <a:spcPts val="1500"/>
              </a:spcBef>
              <a:spcAft>
                <a:spcPts val="0"/>
              </a:spcAft>
              <a:buSzPts val="1800"/>
              <a:buChar char="🠶"/>
              <a:defRPr/>
            </a:lvl8pPr>
            <a:lvl9pPr marL="4114800" lvl="8" indent="-342900" algn="l">
              <a:spcBef>
                <a:spcPts val="1500"/>
              </a:spcBef>
              <a:spcAft>
                <a:spcPts val="0"/>
              </a:spcAft>
              <a:buSzPts val="1800"/>
              <a:buChar char="🠶"/>
              <a:defRPr/>
            </a:lvl9pPr>
          </a:lstStyle>
          <a:p>
            <a:endParaRPr/>
          </a:p>
        </p:txBody>
      </p:sp>
      <p:sp>
        <p:nvSpPr>
          <p:cNvPr id="95" name="Google Shape;95;p72"/>
          <p:cNvSpPr txBox="1">
            <a:spLocks noGrp="1"/>
          </p:cNvSpPr>
          <p:nvPr>
            <p:ph type="body" idx="2"/>
          </p:nvPr>
        </p:nvSpPr>
        <p:spPr>
          <a:xfrm>
            <a:off x="3883819" y="2397920"/>
            <a:ext cx="5257799" cy="6393654"/>
          </a:xfrm>
          <a:prstGeom prst="rect">
            <a:avLst/>
          </a:prstGeom>
          <a:noFill/>
          <a:ln>
            <a:noFill/>
          </a:ln>
        </p:spPr>
        <p:txBody>
          <a:bodyPr spcFirstLastPara="1" wrap="square" lIns="91425" tIns="45700" rIns="91425" bIns="45700" anchor="t" anchorCtr="0">
            <a:normAutofit/>
          </a:bodyPr>
          <a:lstStyle>
            <a:lvl1pPr marL="457200" lvl="0" indent="-228600" algn="l">
              <a:spcBef>
                <a:spcPts val="1500"/>
              </a:spcBef>
              <a:spcAft>
                <a:spcPts val="0"/>
              </a:spcAft>
              <a:buSzPts val="2100"/>
              <a:buNone/>
              <a:defRPr sz="2100"/>
            </a:lvl1pPr>
            <a:lvl2pPr marL="914400" lvl="1" indent="-228600" algn="l">
              <a:spcBef>
                <a:spcPts val="1500"/>
              </a:spcBef>
              <a:spcAft>
                <a:spcPts val="0"/>
              </a:spcAft>
              <a:buSzPts val="1800"/>
              <a:buNone/>
              <a:defRPr sz="1800"/>
            </a:lvl2pPr>
            <a:lvl3pPr marL="1371600" lvl="2" indent="-228600" algn="l">
              <a:spcBef>
                <a:spcPts val="1500"/>
              </a:spcBef>
              <a:spcAft>
                <a:spcPts val="0"/>
              </a:spcAft>
              <a:buSzPts val="1500"/>
              <a:buNone/>
              <a:defRPr sz="1500"/>
            </a:lvl3pPr>
            <a:lvl4pPr marL="1828800" lvl="3" indent="-228600" algn="l">
              <a:spcBef>
                <a:spcPts val="1500"/>
              </a:spcBef>
              <a:spcAft>
                <a:spcPts val="0"/>
              </a:spcAft>
              <a:buSzPts val="1350"/>
              <a:buNone/>
              <a:defRPr sz="1350"/>
            </a:lvl4pPr>
            <a:lvl5pPr marL="2286000" lvl="4" indent="-228600" algn="l">
              <a:spcBef>
                <a:spcPts val="1500"/>
              </a:spcBef>
              <a:spcAft>
                <a:spcPts val="0"/>
              </a:spcAft>
              <a:buSzPts val="1350"/>
              <a:buNone/>
              <a:defRPr sz="1350"/>
            </a:lvl5pPr>
            <a:lvl6pPr marL="2743200" lvl="5" indent="-228600" algn="l">
              <a:spcBef>
                <a:spcPts val="1500"/>
              </a:spcBef>
              <a:spcAft>
                <a:spcPts val="0"/>
              </a:spcAft>
              <a:buSzPts val="1350"/>
              <a:buNone/>
              <a:defRPr sz="1350"/>
            </a:lvl6pPr>
            <a:lvl7pPr marL="3200400" lvl="6" indent="-228600" algn="l">
              <a:spcBef>
                <a:spcPts val="1500"/>
              </a:spcBef>
              <a:spcAft>
                <a:spcPts val="0"/>
              </a:spcAft>
              <a:buSzPts val="1350"/>
              <a:buNone/>
              <a:defRPr sz="1350"/>
            </a:lvl7pPr>
            <a:lvl8pPr marL="3657600" lvl="7" indent="-228600" algn="l">
              <a:spcBef>
                <a:spcPts val="1500"/>
              </a:spcBef>
              <a:spcAft>
                <a:spcPts val="0"/>
              </a:spcAft>
              <a:buSzPts val="1350"/>
              <a:buNone/>
              <a:defRPr sz="1350"/>
            </a:lvl8pPr>
            <a:lvl9pPr marL="4114800" lvl="8" indent="-228600" algn="l">
              <a:spcBef>
                <a:spcPts val="1500"/>
              </a:spcBef>
              <a:spcAft>
                <a:spcPts val="0"/>
              </a:spcAft>
              <a:buSzPts val="1350"/>
              <a:buNone/>
              <a:defRPr sz="1350"/>
            </a:lvl9pPr>
          </a:lstStyle>
          <a:p>
            <a:endParaRPr/>
          </a:p>
        </p:txBody>
      </p:sp>
      <p:sp>
        <p:nvSpPr>
          <p:cNvPr id="96" name="Google Shape;96;p72"/>
          <p:cNvSpPr txBox="1">
            <a:spLocks noGrp="1"/>
          </p:cNvSpPr>
          <p:nvPr>
            <p:ph type="dt" idx="10"/>
          </p:nvPr>
        </p:nvSpPr>
        <p:spPr>
          <a:xfrm>
            <a:off x="15542419" y="9195656"/>
            <a:ext cx="1719425" cy="555594"/>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7" name="Google Shape;97;p72"/>
          <p:cNvSpPr txBox="1">
            <a:spLocks noGrp="1"/>
          </p:cNvSpPr>
          <p:nvPr>
            <p:ph type="ftr" idx="11"/>
          </p:nvPr>
        </p:nvSpPr>
        <p:spPr>
          <a:xfrm>
            <a:off x="3883819" y="9203713"/>
            <a:ext cx="11429999" cy="547688"/>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8" name="Google Shape;98;p72"/>
          <p:cNvSpPr/>
          <p:nvPr/>
        </p:nvSpPr>
        <p:spPr>
          <a:xfrm rot="10800000" flipH="1">
            <a:off x="-6283" y="1071563"/>
            <a:ext cx="2382791" cy="760946"/>
          </a:xfrm>
          <a:custGeom>
            <a:avLst/>
            <a:gdLst/>
            <a:ahLst/>
            <a:cxnLst/>
            <a:rect l="l" t="t" r="r" b="b"/>
            <a:pathLst>
              <a:path w="9248" h="10000" extrusionOk="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99;p72"/>
          <p:cNvSpPr txBox="1">
            <a:spLocks noGrp="1"/>
          </p:cNvSpPr>
          <p:nvPr>
            <p:ph type="sldNum" idx="12"/>
          </p:nvPr>
        </p:nvSpPr>
        <p:spPr>
          <a:xfrm>
            <a:off x="797719" y="1181674"/>
            <a:ext cx="1169651"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100"/>
        <p:cNvGrpSpPr/>
        <p:nvPr/>
      </p:nvGrpSpPr>
      <p:grpSpPr>
        <a:xfrm>
          <a:off x="0" y="0"/>
          <a:ext cx="0" cy="0"/>
          <a:chOff x="0" y="0"/>
          <a:chExt cx="0" cy="0"/>
        </a:xfrm>
      </p:grpSpPr>
      <p:sp>
        <p:nvSpPr>
          <p:cNvPr id="101" name="Google Shape;101;p73"/>
          <p:cNvSpPr txBox="1">
            <a:spLocks noGrp="1"/>
          </p:cNvSpPr>
          <p:nvPr>
            <p:ph type="title"/>
          </p:nvPr>
        </p:nvSpPr>
        <p:spPr>
          <a:xfrm>
            <a:off x="3883820" y="7200900"/>
            <a:ext cx="13373100" cy="850107"/>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rgbClr val="262626"/>
              </a:buClr>
              <a:buSzPts val="3600"/>
              <a:buFont typeface="Century Gothic"/>
              <a:buNone/>
              <a:defRPr sz="3600"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2" name="Google Shape;102;p73"/>
          <p:cNvSpPr>
            <a:spLocks noGrp="1"/>
          </p:cNvSpPr>
          <p:nvPr>
            <p:ph type="pic" idx="2"/>
          </p:nvPr>
        </p:nvSpPr>
        <p:spPr>
          <a:xfrm>
            <a:off x="3883818" y="952448"/>
            <a:ext cx="13373100" cy="5782455"/>
          </a:xfrm>
          <a:prstGeom prst="rect">
            <a:avLst/>
          </a:prstGeom>
          <a:noFill/>
          <a:ln>
            <a:noFill/>
          </a:ln>
        </p:spPr>
      </p:sp>
      <p:sp>
        <p:nvSpPr>
          <p:cNvPr id="103" name="Google Shape;103;p73"/>
          <p:cNvSpPr txBox="1">
            <a:spLocks noGrp="1"/>
          </p:cNvSpPr>
          <p:nvPr>
            <p:ph type="body" idx="1"/>
          </p:nvPr>
        </p:nvSpPr>
        <p:spPr>
          <a:xfrm>
            <a:off x="3883820" y="8051007"/>
            <a:ext cx="13373100" cy="740568"/>
          </a:xfrm>
          <a:prstGeom prst="rect">
            <a:avLst/>
          </a:prstGeom>
          <a:noFill/>
          <a:ln>
            <a:noFill/>
          </a:ln>
        </p:spPr>
        <p:txBody>
          <a:bodyPr spcFirstLastPara="1" wrap="square" lIns="91425" tIns="45700" rIns="91425" bIns="45700" anchor="t" anchorCtr="0">
            <a:normAutofit/>
          </a:bodyPr>
          <a:lstStyle>
            <a:lvl1pPr marL="457200" lvl="0" indent="-228600" algn="l">
              <a:spcBef>
                <a:spcPts val="1500"/>
              </a:spcBef>
              <a:spcAft>
                <a:spcPts val="0"/>
              </a:spcAft>
              <a:buSzPts val="1800"/>
              <a:buNone/>
              <a:defRPr sz="1800"/>
            </a:lvl1pPr>
            <a:lvl2pPr marL="914400" lvl="1" indent="-228600" algn="l">
              <a:spcBef>
                <a:spcPts val="1500"/>
              </a:spcBef>
              <a:spcAft>
                <a:spcPts val="0"/>
              </a:spcAft>
              <a:buSzPts val="1800"/>
              <a:buNone/>
              <a:defRPr sz="1800"/>
            </a:lvl2pPr>
            <a:lvl3pPr marL="1371600" lvl="2" indent="-228600" algn="l">
              <a:spcBef>
                <a:spcPts val="1500"/>
              </a:spcBef>
              <a:spcAft>
                <a:spcPts val="0"/>
              </a:spcAft>
              <a:buSzPts val="1500"/>
              <a:buNone/>
              <a:defRPr sz="1500"/>
            </a:lvl3pPr>
            <a:lvl4pPr marL="1828800" lvl="3" indent="-228600" algn="l">
              <a:spcBef>
                <a:spcPts val="1500"/>
              </a:spcBef>
              <a:spcAft>
                <a:spcPts val="0"/>
              </a:spcAft>
              <a:buSzPts val="1350"/>
              <a:buNone/>
              <a:defRPr sz="1350"/>
            </a:lvl4pPr>
            <a:lvl5pPr marL="2286000" lvl="4" indent="-228600" algn="l">
              <a:spcBef>
                <a:spcPts val="1500"/>
              </a:spcBef>
              <a:spcAft>
                <a:spcPts val="0"/>
              </a:spcAft>
              <a:buSzPts val="1350"/>
              <a:buNone/>
              <a:defRPr sz="1350"/>
            </a:lvl5pPr>
            <a:lvl6pPr marL="2743200" lvl="5" indent="-228600" algn="l">
              <a:spcBef>
                <a:spcPts val="1500"/>
              </a:spcBef>
              <a:spcAft>
                <a:spcPts val="0"/>
              </a:spcAft>
              <a:buSzPts val="1350"/>
              <a:buNone/>
              <a:defRPr sz="1350"/>
            </a:lvl6pPr>
            <a:lvl7pPr marL="3200400" lvl="6" indent="-228600" algn="l">
              <a:spcBef>
                <a:spcPts val="1500"/>
              </a:spcBef>
              <a:spcAft>
                <a:spcPts val="0"/>
              </a:spcAft>
              <a:buSzPts val="1350"/>
              <a:buNone/>
              <a:defRPr sz="1350"/>
            </a:lvl7pPr>
            <a:lvl8pPr marL="3657600" lvl="7" indent="-228600" algn="l">
              <a:spcBef>
                <a:spcPts val="1500"/>
              </a:spcBef>
              <a:spcAft>
                <a:spcPts val="0"/>
              </a:spcAft>
              <a:buSzPts val="1350"/>
              <a:buNone/>
              <a:defRPr sz="1350"/>
            </a:lvl8pPr>
            <a:lvl9pPr marL="4114800" lvl="8" indent="-228600" algn="l">
              <a:spcBef>
                <a:spcPts val="1500"/>
              </a:spcBef>
              <a:spcAft>
                <a:spcPts val="0"/>
              </a:spcAft>
              <a:buSzPts val="1350"/>
              <a:buNone/>
              <a:defRPr sz="1350"/>
            </a:lvl9pPr>
          </a:lstStyle>
          <a:p>
            <a:endParaRPr/>
          </a:p>
        </p:txBody>
      </p:sp>
      <p:sp>
        <p:nvSpPr>
          <p:cNvPr id="104" name="Google Shape;104;p73"/>
          <p:cNvSpPr txBox="1">
            <a:spLocks noGrp="1"/>
          </p:cNvSpPr>
          <p:nvPr>
            <p:ph type="dt" idx="10"/>
          </p:nvPr>
        </p:nvSpPr>
        <p:spPr>
          <a:xfrm>
            <a:off x="15542419" y="9195656"/>
            <a:ext cx="1719425" cy="555594"/>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5" name="Google Shape;105;p73"/>
          <p:cNvSpPr txBox="1">
            <a:spLocks noGrp="1"/>
          </p:cNvSpPr>
          <p:nvPr>
            <p:ph type="ftr" idx="11"/>
          </p:nvPr>
        </p:nvSpPr>
        <p:spPr>
          <a:xfrm>
            <a:off x="3883819" y="9203713"/>
            <a:ext cx="11429999" cy="547688"/>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6" name="Google Shape;106;p73"/>
          <p:cNvSpPr/>
          <p:nvPr/>
        </p:nvSpPr>
        <p:spPr>
          <a:xfrm rot="10800000" flipH="1">
            <a:off x="-6283" y="7367588"/>
            <a:ext cx="2382791" cy="760946"/>
          </a:xfrm>
          <a:custGeom>
            <a:avLst/>
            <a:gdLst/>
            <a:ahLst/>
            <a:cxnLst/>
            <a:rect l="l" t="t" r="r" b="b"/>
            <a:pathLst>
              <a:path w="9248" h="10000" extrusionOk="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107;p73"/>
          <p:cNvSpPr txBox="1">
            <a:spLocks noGrp="1"/>
          </p:cNvSpPr>
          <p:nvPr>
            <p:ph type="sldNum" idx="12"/>
          </p:nvPr>
        </p:nvSpPr>
        <p:spPr>
          <a:xfrm>
            <a:off x="797719" y="7474631"/>
            <a:ext cx="1169651"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Caption">
  <p:cSld name="Title and Caption">
    <p:spTree>
      <p:nvGrpSpPr>
        <p:cNvPr id="1" name="Shape 108"/>
        <p:cNvGrpSpPr/>
        <p:nvPr/>
      </p:nvGrpSpPr>
      <p:grpSpPr>
        <a:xfrm>
          <a:off x="0" y="0"/>
          <a:ext cx="0" cy="0"/>
          <a:chOff x="0" y="0"/>
          <a:chExt cx="0" cy="0"/>
        </a:xfrm>
      </p:grpSpPr>
      <p:sp>
        <p:nvSpPr>
          <p:cNvPr id="109" name="Google Shape;109;p74"/>
          <p:cNvSpPr txBox="1">
            <a:spLocks noGrp="1"/>
          </p:cNvSpPr>
          <p:nvPr>
            <p:ph type="title"/>
          </p:nvPr>
        </p:nvSpPr>
        <p:spPr>
          <a:xfrm>
            <a:off x="3883819" y="914400"/>
            <a:ext cx="13373099" cy="467556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rgbClr val="262626"/>
              </a:buClr>
              <a:buSzPts val="7200"/>
              <a:buFont typeface="Century Gothic"/>
              <a:buNone/>
              <a:defRPr sz="72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0" name="Google Shape;110;p74"/>
          <p:cNvSpPr txBox="1">
            <a:spLocks noGrp="1"/>
          </p:cNvSpPr>
          <p:nvPr>
            <p:ph type="body" idx="1"/>
          </p:nvPr>
        </p:nvSpPr>
        <p:spPr>
          <a:xfrm>
            <a:off x="3883819" y="6531069"/>
            <a:ext cx="13373099" cy="2333796"/>
          </a:xfrm>
          <a:prstGeom prst="rect">
            <a:avLst/>
          </a:prstGeom>
          <a:noFill/>
          <a:ln>
            <a:noFill/>
          </a:ln>
        </p:spPr>
        <p:txBody>
          <a:bodyPr spcFirstLastPara="1" wrap="square" lIns="91425" tIns="45700" rIns="91425" bIns="45700" anchor="ctr" anchorCtr="0">
            <a:normAutofit/>
          </a:bodyPr>
          <a:lstStyle>
            <a:lvl1pPr marL="457200" lvl="0" indent="-228600" algn="l">
              <a:spcBef>
                <a:spcPts val="1500"/>
              </a:spcBef>
              <a:spcAft>
                <a:spcPts val="0"/>
              </a:spcAft>
              <a:buSzPts val="2700"/>
              <a:buNone/>
              <a:defRPr sz="2700">
                <a:solidFill>
                  <a:srgbClr val="595959"/>
                </a:solidFill>
              </a:defRPr>
            </a:lvl1pPr>
            <a:lvl2pPr marL="914400" lvl="1" indent="-228600" algn="l">
              <a:spcBef>
                <a:spcPts val="1500"/>
              </a:spcBef>
              <a:spcAft>
                <a:spcPts val="0"/>
              </a:spcAft>
              <a:buSzPts val="2700"/>
              <a:buNone/>
              <a:defRPr sz="2700">
                <a:solidFill>
                  <a:srgbClr val="888888"/>
                </a:solidFill>
              </a:defRPr>
            </a:lvl2pPr>
            <a:lvl3pPr marL="1371600" lvl="2" indent="-228600" algn="l">
              <a:spcBef>
                <a:spcPts val="1500"/>
              </a:spcBef>
              <a:spcAft>
                <a:spcPts val="0"/>
              </a:spcAft>
              <a:buSzPts val="2400"/>
              <a:buNone/>
              <a:defRPr sz="2400">
                <a:solidFill>
                  <a:srgbClr val="888888"/>
                </a:solidFill>
              </a:defRPr>
            </a:lvl3pPr>
            <a:lvl4pPr marL="1828800" lvl="3" indent="-228600" algn="l">
              <a:spcBef>
                <a:spcPts val="1500"/>
              </a:spcBef>
              <a:spcAft>
                <a:spcPts val="0"/>
              </a:spcAft>
              <a:buSzPts val="2100"/>
              <a:buNone/>
              <a:defRPr sz="2100">
                <a:solidFill>
                  <a:srgbClr val="888888"/>
                </a:solidFill>
              </a:defRPr>
            </a:lvl4pPr>
            <a:lvl5pPr marL="2286000" lvl="4" indent="-228600" algn="l">
              <a:spcBef>
                <a:spcPts val="1500"/>
              </a:spcBef>
              <a:spcAft>
                <a:spcPts val="0"/>
              </a:spcAft>
              <a:buSzPts val="2100"/>
              <a:buNone/>
              <a:defRPr sz="2100">
                <a:solidFill>
                  <a:srgbClr val="888888"/>
                </a:solidFill>
              </a:defRPr>
            </a:lvl5pPr>
            <a:lvl6pPr marL="2743200" lvl="5" indent="-228600" algn="l">
              <a:spcBef>
                <a:spcPts val="1500"/>
              </a:spcBef>
              <a:spcAft>
                <a:spcPts val="0"/>
              </a:spcAft>
              <a:buSzPts val="2100"/>
              <a:buNone/>
              <a:defRPr sz="2100">
                <a:solidFill>
                  <a:srgbClr val="888888"/>
                </a:solidFill>
              </a:defRPr>
            </a:lvl6pPr>
            <a:lvl7pPr marL="3200400" lvl="6" indent="-228600" algn="l">
              <a:spcBef>
                <a:spcPts val="1500"/>
              </a:spcBef>
              <a:spcAft>
                <a:spcPts val="0"/>
              </a:spcAft>
              <a:buSzPts val="2100"/>
              <a:buNone/>
              <a:defRPr sz="2100">
                <a:solidFill>
                  <a:srgbClr val="888888"/>
                </a:solidFill>
              </a:defRPr>
            </a:lvl7pPr>
            <a:lvl8pPr marL="3657600" lvl="7" indent="-228600" algn="l">
              <a:spcBef>
                <a:spcPts val="1500"/>
              </a:spcBef>
              <a:spcAft>
                <a:spcPts val="0"/>
              </a:spcAft>
              <a:buSzPts val="2100"/>
              <a:buNone/>
              <a:defRPr sz="2100">
                <a:solidFill>
                  <a:srgbClr val="888888"/>
                </a:solidFill>
              </a:defRPr>
            </a:lvl8pPr>
            <a:lvl9pPr marL="4114800" lvl="8" indent="-228600" algn="l">
              <a:spcBef>
                <a:spcPts val="1500"/>
              </a:spcBef>
              <a:spcAft>
                <a:spcPts val="0"/>
              </a:spcAft>
              <a:buSzPts val="2100"/>
              <a:buNone/>
              <a:defRPr sz="2100">
                <a:solidFill>
                  <a:srgbClr val="888888"/>
                </a:solidFill>
              </a:defRPr>
            </a:lvl9pPr>
          </a:lstStyle>
          <a:p>
            <a:endParaRPr/>
          </a:p>
        </p:txBody>
      </p:sp>
      <p:sp>
        <p:nvSpPr>
          <p:cNvPr id="111" name="Google Shape;111;p74"/>
          <p:cNvSpPr txBox="1">
            <a:spLocks noGrp="1"/>
          </p:cNvSpPr>
          <p:nvPr>
            <p:ph type="dt" idx="10"/>
          </p:nvPr>
        </p:nvSpPr>
        <p:spPr>
          <a:xfrm>
            <a:off x="15542419" y="9195656"/>
            <a:ext cx="1719425" cy="555594"/>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2" name="Google Shape;112;p74"/>
          <p:cNvSpPr txBox="1">
            <a:spLocks noGrp="1"/>
          </p:cNvSpPr>
          <p:nvPr>
            <p:ph type="ftr" idx="11"/>
          </p:nvPr>
        </p:nvSpPr>
        <p:spPr>
          <a:xfrm>
            <a:off x="3883819" y="9203713"/>
            <a:ext cx="11429999" cy="547688"/>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3" name="Google Shape;113;p74"/>
          <p:cNvSpPr/>
          <p:nvPr/>
        </p:nvSpPr>
        <p:spPr>
          <a:xfrm rot="10800000" flipH="1">
            <a:off x="-6283" y="4767263"/>
            <a:ext cx="2382791" cy="760946"/>
          </a:xfrm>
          <a:custGeom>
            <a:avLst/>
            <a:gdLst/>
            <a:ahLst/>
            <a:cxnLst/>
            <a:rect l="l" t="t" r="r" b="b"/>
            <a:pathLst>
              <a:path w="9248" h="10000" extrusionOk="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14;p74"/>
          <p:cNvSpPr txBox="1">
            <a:spLocks noGrp="1"/>
          </p:cNvSpPr>
          <p:nvPr>
            <p:ph type="sldNum" idx="12"/>
          </p:nvPr>
        </p:nvSpPr>
        <p:spPr>
          <a:xfrm>
            <a:off x="797719" y="4866209"/>
            <a:ext cx="1169651"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Quote with Caption">
  <p:cSld name="Quote with Caption">
    <p:spTree>
      <p:nvGrpSpPr>
        <p:cNvPr id="1" name="Shape 115"/>
        <p:cNvGrpSpPr/>
        <p:nvPr/>
      </p:nvGrpSpPr>
      <p:grpSpPr>
        <a:xfrm>
          <a:off x="0" y="0"/>
          <a:ext cx="0" cy="0"/>
          <a:chOff x="0" y="0"/>
          <a:chExt cx="0" cy="0"/>
        </a:xfrm>
      </p:grpSpPr>
      <p:sp>
        <p:nvSpPr>
          <p:cNvPr id="116" name="Google Shape;116;p75"/>
          <p:cNvSpPr txBox="1">
            <a:spLocks noGrp="1"/>
          </p:cNvSpPr>
          <p:nvPr>
            <p:ph type="title"/>
          </p:nvPr>
        </p:nvSpPr>
        <p:spPr>
          <a:xfrm>
            <a:off x="4274924" y="914400"/>
            <a:ext cx="12590889" cy="434340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rgbClr val="262626"/>
              </a:buClr>
              <a:buSzPts val="7200"/>
              <a:buFont typeface="Century Gothic"/>
              <a:buNone/>
              <a:defRPr sz="72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7" name="Google Shape;117;p75"/>
          <p:cNvSpPr txBox="1">
            <a:spLocks noGrp="1"/>
          </p:cNvSpPr>
          <p:nvPr>
            <p:ph type="body" idx="1"/>
          </p:nvPr>
        </p:nvSpPr>
        <p:spPr>
          <a:xfrm>
            <a:off x="4912518" y="5257800"/>
            <a:ext cx="11304831" cy="571500"/>
          </a:xfrm>
          <a:prstGeom prst="rect">
            <a:avLst/>
          </a:prstGeom>
          <a:noFill/>
          <a:ln>
            <a:noFill/>
          </a:ln>
        </p:spPr>
        <p:txBody>
          <a:bodyPr spcFirstLastPara="1" wrap="square" lIns="91425" tIns="45700" rIns="91425" bIns="45700" anchor="ctr" anchorCtr="0">
            <a:noAutofit/>
          </a:bodyPr>
          <a:lstStyle>
            <a:lvl1pPr marL="457200" lvl="0" indent="-228600" algn="l">
              <a:spcBef>
                <a:spcPts val="1500"/>
              </a:spcBef>
              <a:spcAft>
                <a:spcPts val="0"/>
              </a:spcAft>
              <a:buSzPts val="2400"/>
              <a:buFont typeface="Century Gothic"/>
              <a:buNone/>
              <a:defRPr sz="2400">
                <a:solidFill>
                  <a:srgbClr val="7F7F7F"/>
                </a:solidFill>
              </a:defRPr>
            </a:lvl1pPr>
            <a:lvl2pPr marL="914400" lvl="1" indent="-228600" algn="l">
              <a:spcBef>
                <a:spcPts val="1500"/>
              </a:spcBef>
              <a:spcAft>
                <a:spcPts val="0"/>
              </a:spcAft>
              <a:buSzPts val="2400"/>
              <a:buFont typeface="Century Gothic"/>
              <a:buNone/>
              <a:defRPr/>
            </a:lvl2pPr>
            <a:lvl3pPr marL="1371600" lvl="2" indent="-228600" algn="l">
              <a:spcBef>
                <a:spcPts val="1500"/>
              </a:spcBef>
              <a:spcAft>
                <a:spcPts val="0"/>
              </a:spcAft>
              <a:buSzPts val="2100"/>
              <a:buFont typeface="Century Gothic"/>
              <a:buNone/>
              <a:defRPr/>
            </a:lvl3pPr>
            <a:lvl4pPr marL="1828800" lvl="3" indent="-228600" algn="l">
              <a:spcBef>
                <a:spcPts val="1500"/>
              </a:spcBef>
              <a:spcAft>
                <a:spcPts val="0"/>
              </a:spcAft>
              <a:buSzPts val="1800"/>
              <a:buFont typeface="Century Gothic"/>
              <a:buNone/>
              <a:defRPr/>
            </a:lvl4pPr>
            <a:lvl5pPr marL="2286000" lvl="4" indent="-228600" algn="l">
              <a:spcBef>
                <a:spcPts val="1500"/>
              </a:spcBef>
              <a:spcAft>
                <a:spcPts val="0"/>
              </a:spcAft>
              <a:buSzPts val="1800"/>
              <a:buFont typeface="Century Gothic"/>
              <a:buNone/>
              <a:defRPr/>
            </a:lvl5pPr>
            <a:lvl6pPr marL="2743200" lvl="5" indent="-342900" algn="l">
              <a:spcBef>
                <a:spcPts val="1500"/>
              </a:spcBef>
              <a:spcAft>
                <a:spcPts val="0"/>
              </a:spcAft>
              <a:buSzPts val="1800"/>
              <a:buChar char="🠶"/>
              <a:defRPr/>
            </a:lvl6pPr>
            <a:lvl7pPr marL="3200400" lvl="6" indent="-342900" algn="l">
              <a:spcBef>
                <a:spcPts val="1500"/>
              </a:spcBef>
              <a:spcAft>
                <a:spcPts val="0"/>
              </a:spcAft>
              <a:buSzPts val="1800"/>
              <a:buChar char="🠶"/>
              <a:defRPr/>
            </a:lvl7pPr>
            <a:lvl8pPr marL="3657600" lvl="7" indent="-342900" algn="l">
              <a:spcBef>
                <a:spcPts val="1500"/>
              </a:spcBef>
              <a:spcAft>
                <a:spcPts val="0"/>
              </a:spcAft>
              <a:buSzPts val="1800"/>
              <a:buChar char="🠶"/>
              <a:defRPr/>
            </a:lvl8pPr>
            <a:lvl9pPr marL="4114800" lvl="8" indent="-342900" algn="l">
              <a:spcBef>
                <a:spcPts val="1500"/>
              </a:spcBef>
              <a:spcAft>
                <a:spcPts val="0"/>
              </a:spcAft>
              <a:buSzPts val="1800"/>
              <a:buChar char="🠶"/>
              <a:defRPr/>
            </a:lvl9pPr>
          </a:lstStyle>
          <a:p>
            <a:endParaRPr/>
          </a:p>
        </p:txBody>
      </p:sp>
      <p:sp>
        <p:nvSpPr>
          <p:cNvPr id="118" name="Google Shape;118;p75"/>
          <p:cNvSpPr txBox="1">
            <a:spLocks noGrp="1"/>
          </p:cNvSpPr>
          <p:nvPr>
            <p:ph type="body" idx="2"/>
          </p:nvPr>
        </p:nvSpPr>
        <p:spPr>
          <a:xfrm>
            <a:off x="3883819" y="6531069"/>
            <a:ext cx="13373099" cy="2333796"/>
          </a:xfrm>
          <a:prstGeom prst="rect">
            <a:avLst/>
          </a:prstGeom>
          <a:noFill/>
          <a:ln>
            <a:noFill/>
          </a:ln>
        </p:spPr>
        <p:txBody>
          <a:bodyPr spcFirstLastPara="1" wrap="square" lIns="91425" tIns="45700" rIns="91425" bIns="45700" anchor="ctr" anchorCtr="0">
            <a:normAutofit/>
          </a:bodyPr>
          <a:lstStyle>
            <a:lvl1pPr marL="457200" lvl="0" indent="-228600" algn="l">
              <a:spcBef>
                <a:spcPts val="1500"/>
              </a:spcBef>
              <a:spcAft>
                <a:spcPts val="0"/>
              </a:spcAft>
              <a:buSzPts val="2700"/>
              <a:buNone/>
              <a:defRPr sz="2700">
                <a:solidFill>
                  <a:srgbClr val="595959"/>
                </a:solidFill>
              </a:defRPr>
            </a:lvl1pPr>
            <a:lvl2pPr marL="914400" lvl="1" indent="-228600" algn="l">
              <a:spcBef>
                <a:spcPts val="1500"/>
              </a:spcBef>
              <a:spcAft>
                <a:spcPts val="0"/>
              </a:spcAft>
              <a:buSzPts val="2700"/>
              <a:buNone/>
              <a:defRPr sz="2700">
                <a:solidFill>
                  <a:srgbClr val="888888"/>
                </a:solidFill>
              </a:defRPr>
            </a:lvl2pPr>
            <a:lvl3pPr marL="1371600" lvl="2" indent="-228600" algn="l">
              <a:spcBef>
                <a:spcPts val="1500"/>
              </a:spcBef>
              <a:spcAft>
                <a:spcPts val="0"/>
              </a:spcAft>
              <a:buSzPts val="2400"/>
              <a:buNone/>
              <a:defRPr sz="2400">
                <a:solidFill>
                  <a:srgbClr val="888888"/>
                </a:solidFill>
              </a:defRPr>
            </a:lvl3pPr>
            <a:lvl4pPr marL="1828800" lvl="3" indent="-228600" algn="l">
              <a:spcBef>
                <a:spcPts val="1500"/>
              </a:spcBef>
              <a:spcAft>
                <a:spcPts val="0"/>
              </a:spcAft>
              <a:buSzPts val="2100"/>
              <a:buNone/>
              <a:defRPr sz="2100">
                <a:solidFill>
                  <a:srgbClr val="888888"/>
                </a:solidFill>
              </a:defRPr>
            </a:lvl4pPr>
            <a:lvl5pPr marL="2286000" lvl="4" indent="-228600" algn="l">
              <a:spcBef>
                <a:spcPts val="1500"/>
              </a:spcBef>
              <a:spcAft>
                <a:spcPts val="0"/>
              </a:spcAft>
              <a:buSzPts val="2100"/>
              <a:buNone/>
              <a:defRPr sz="2100">
                <a:solidFill>
                  <a:srgbClr val="888888"/>
                </a:solidFill>
              </a:defRPr>
            </a:lvl5pPr>
            <a:lvl6pPr marL="2743200" lvl="5" indent="-228600" algn="l">
              <a:spcBef>
                <a:spcPts val="1500"/>
              </a:spcBef>
              <a:spcAft>
                <a:spcPts val="0"/>
              </a:spcAft>
              <a:buSzPts val="2100"/>
              <a:buNone/>
              <a:defRPr sz="2100">
                <a:solidFill>
                  <a:srgbClr val="888888"/>
                </a:solidFill>
              </a:defRPr>
            </a:lvl6pPr>
            <a:lvl7pPr marL="3200400" lvl="6" indent="-228600" algn="l">
              <a:spcBef>
                <a:spcPts val="1500"/>
              </a:spcBef>
              <a:spcAft>
                <a:spcPts val="0"/>
              </a:spcAft>
              <a:buSzPts val="2100"/>
              <a:buNone/>
              <a:defRPr sz="2100">
                <a:solidFill>
                  <a:srgbClr val="888888"/>
                </a:solidFill>
              </a:defRPr>
            </a:lvl7pPr>
            <a:lvl8pPr marL="3657600" lvl="7" indent="-228600" algn="l">
              <a:spcBef>
                <a:spcPts val="1500"/>
              </a:spcBef>
              <a:spcAft>
                <a:spcPts val="0"/>
              </a:spcAft>
              <a:buSzPts val="2100"/>
              <a:buNone/>
              <a:defRPr sz="2100">
                <a:solidFill>
                  <a:srgbClr val="888888"/>
                </a:solidFill>
              </a:defRPr>
            </a:lvl8pPr>
            <a:lvl9pPr marL="4114800" lvl="8" indent="-228600" algn="l">
              <a:spcBef>
                <a:spcPts val="1500"/>
              </a:spcBef>
              <a:spcAft>
                <a:spcPts val="0"/>
              </a:spcAft>
              <a:buSzPts val="2100"/>
              <a:buNone/>
              <a:defRPr sz="2100">
                <a:solidFill>
                  <a:srgbClr val="888888"/>
                </a:solidFill>
              </a:defRPr>
            </a:lvl9pPr>
          </a:lstStyle>
          <a:p>
            <a:endParaRPr/>
          </a:p>
        </p:txBody>
      </p:sp>
      <p:sp>
        <p:nvSpPr>
          <p:cNvPr id="119" name="Google Shape;119;p75"/>
          <p:cNvSpPr txBox="1">
            <a:spLocks noGrp="1"/>
          </p:cNvSpPr>
          <p:nvPr>
            <p:ph type="dt" idx="10"/>
          </p:nvPr>
        </p:nvSpPr>
        <p:spPr>
          <a:xfrm>
            <a:off x="15542419" y="9195656"/>
            <a:ext cx="1719425" cy="555594"/>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0" name="Google Shape;120;p75"/>
          <p:cNvSpPr txBox="1">
            <a:spLocks noGrp="1"/>
          </p:cNvSpPr>
          <p:nvPr>
            <p:ph type="ftr" idx="11"/>
          </p:nvPr>
        </p:nvSpPr>
        <p:spPr>
          <a:xfrm>
            <a:off x="3883819" y="9203713"/>
            <a:ext cx="11429999" cy="547688"/>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1" name="Google Shape;121;p75"/>
          <p:cNvSpPr/>
          <p:nvPr/>
        </p:nvSpPr>
        <p:spPr>
          <a:xfrm rot="10800000" flipH="1">
            <a:off x="-6283" y="4767263"/>
            <a:ext cx="2382791" cy="760946"/>
          </a:xfrm>
          <a:custGeom>
            <a:avLst/>
            <a:gdLst/>
            <a:ahLst/>
            <a:cxnLst/>
            <a:rect l="l" t="t" r="r" b="b"/>
            <a:pathLst>
              <a:path w="9248" h="10000" extrusionOk="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122;p75"/>
          <p:cNvSpPr txBox="1">
            <a:spLocks noGrp="1"/>
          </p:cNvSpPr>
          <p:nvPr>
            <p:ph type="sldNum" idx="12"/>
          </p:nvPr>
        </p:nvSpPr>
        <p:spPr>
          <a:xfrm>
            <a:off x="797719" y="4866209"/>
            <a:ext cx="1169651"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
        <p:nvSpPr>
          <p:cNvPr id="123" name="Google Shape;123;p75"/>
          <p:cNvSpPr txBox="1"/>
          <p:nvPr/>
        </p:nvSpPr>
        <p:spPr>
          <a:xfrm>
            <a:off x="3701478" y="972008"/>
            <a:ext cx="914400" cy="877164"/>
          </a:xfrm>
          <a:prstGeom prst="rect">
            <a:avLst/>
          </a:prstGeom>
          <a:noFill/>
          <a:ln>
            <a:noFill/>
          </a:ln>
        </p:spPr>
        <p:txBody>
          <a:bodyPr spcFirstLastPara="1" wrap="square" lIns="137150" tIns="68575" rIns="137150" bIns="68575" anchor="ctr" anchorCtr="0">
            <a:noAutofit/>
          </a:bodyPr>
          <a:lstStyle/>
          <a:p>
            <a:pPr marL="0" marR="0" lvl="0" indent="0" algn="l" rtl="0">
              <a:spcBef>
                <a:spcPts val="0"/>
              </a:spcBef>
              <a:spcAft>
                <a:spcPts val="0"/>
              </a:spcAft>
              <a:buNone/>
            </a:pPr>
            <a:r>
              <a:rPr lang="en-IN" sz="12000">
                <a:solidFill>
                  <a:schemeClr val="accent1"/>
                </a:solidFill>
                <a:latin typeface="Arial"/>
                <a:ea typeface="Arial"/>
                <a:cs typeface="Arial"/>
                <a:sym typeface="Arial"/>
              </a:rPr>
              <a:t>“</a:t>
            </a:r>
            <a:endParaRPr/>
          </a:p>
        </p:txBody>
      </p:sp>
      <p:sp>
        <p:nvSpPr>
          <p:cNvPr id="124" name="Google Shape;124;p75"/>
          <p:cNvSpPr txBox="1"/>
          <p:nvPr/>
        </p:nvSpPr>
        <p:spPr>
          <a:xfrm>
            <a:off x="16672278" y="4357959"/>
            <a:ext cx="914400" cy="877164"/>
          </a:xfrm>
          <a:prstGeom prst="rect">
            <a:avLst/>
          </a:prstGeom>
          <a:noFill/>
          <a:ln>
            <a:noFill/>
          </a:ln>
        </p:spPr>
        <p:txBody>
          <a:bodyPr spcFirstLastPara="1" wrap="square" lIns="137150" tIns="68575" rIns="137150" bIns="68575" anchor="ctr" anchorCtr="0">
            <a:noAutofit/>
          </a:bodyPr>
          <a:lstStyle/>
          <a:p>
            <a:pPr marL="0" marR="0" lvl="0" indent="0" algn="l" rtl="0">
              <a:spcBef>
                <a:spcPts val="0"/>
              </a:spcBef>
              <a:spcAft>
                <a:spcPts val="0"/>
              </a:spcAft>
              <a:buNone/>
            </a:pPr>
            <a:r>
              <a:rPr lang="en-IN" sz="12000">
                <a:solidFill>
                  <a:schemeClr val="accent1"/>
                </a:solidFill>
                <a:latin typeface="Arial"/>
                <a:ea typeface="Arial"/>
                <a:cs typeface="Arial"/>
                <a:sym typeface="Arial"/>
              </a:rPr>
              <a:t>”</a:t>
            </a:r>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Name Card">
  <p:cSld name="Name Card">
    <p:spTree>
      <p:nvGrpSpPr>
        <p:cNvPr id="1" name="Shape 125"/>
        <p:cNvGrpSpPr/>
        <p:nvPr/>
      </p:nvGrpSpPr>
      <p:grpSpPr>
        <a:xfrm>
          <a:off x="0" y="0"/>
          <a:ext cx="0" cy="0"/>
          <a:chOff x="0" y="0"/>
          <a:chExt cx="0" cy="0"/>
        </a:xfrm>
      </p:grpSpPr>
      <p:sp>
        <p:nvSpPr>
          <p:cNvPr id="126" name="Google Shape;126;p76"/>
          <p:cNvSpPr txBox="1">
            <a:spLocks noGrp="1"/>
          </p:cNvSpPr>
          <p:nvPr>
            <p:ph type="title"/>
          </p:nvPr>
        </p:nvSpPr>
        <p:spPr>
          <a:xfrm>
            <a:off x="3883820" y="3657601"/>
            <a:ext cx="13373100" cy="4087268"/>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rgbClr val="262626"/>
              </a:buClr>
              <a:buSzPts val="7200"/>
              <a:buFont typeface="Century Gothic"/>
              <a:buNone/>
              <a:defRPr sz="7200"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7" name="Google Shape;127;p76"/>
          <p:cNvSpPr txBox="1">
            <a:spLocks noGrp="1"/>
          </p:cNvSpPr>
          <p:nvPr>
            <p:ph type="body" idx="1"/>
          </p:nvPr>
        </p:nvSpPr>
        <p:spPr>
          <a:xfrm>
            <a:off x="3883820" y="7772400"/>
            <a:ext cx="13373100" cy="1094433"/>
          </a:xfrm>
          <a:prstGeom prst="rect">
            <a:avLst/>
          </a:prstGeom>
          <a:noFill/>
          <a:ln>
            <a:noFill/>
          </a:ln>
        </p:spPr>
        <p:txBody>
          <a:bodyPr spcFirstLastPara="1" wrap="square" lIns="91425" tIns="45700" rIns="91425" bIns="45700" anchor="t" anchorCtr="0">
            <a:normAutofit/>
          </a:bodyPr>
          <a:lstStyle>
            <a:lvl1pPr marL="457200" lvl="0" indent="-228600" algn="l">
              <a:spcBef>
                <a:spcPts val="1500"/>
              </a:spcBef>
              <a:spcAft>
                <a:spcPts val="0"/>
              </a:spcAft>
              <a:buSzPts val="2700"/>
              <a:buNone/>
              <a:defRPr>
                <a:solidFill>
                  <a:srgbClr val="595959"/>
                </a:solidFill>
              </a:defRPr>
            </a:lvl1pPr>
            <a:lvl2pPr marL="914400" lvl="1" indent="-342900" algn="l">
              <a:spcBef>
                <a:spcPts val="1500"/>
              </a:spcBef>
              <a:spcAft>
                <a:spcPts val="0"/>
              </a:spcAft>
              <a:buSzPts val="1800"/>
              <a:buChar char="🠶"/>
              <a:defRPr/>
            </a:lvl2pPr>
            <a:lvl3pPr marL="1371600" lvl="2" indent="-342900" algn="l">
              <a:spcBef>
                <a:spcPts val="1500"/>
              </a:spcBef>
              <a:spcAft>
                <a:spcPts val="0"/>
              </a:spcAft>
              <a:buSzPts val="1800"/>
              <a:buChar char="🠶"/>
              <a:defRPr/>
            </a:lvl3pPr>
            <a:lvl4pPr marL="1828800" lvl="3" indent="-342900" algn="l">
              <a:spcBef>
                <a:spcPts val="1500"/>
              </a:spcBef>
              <a:spcAft>
                <a:spcPts val="0"/>
              </a:spcAft>
              <a:buSzPts val="1800"/>
              <a:buChar char="🠶"/>
              <a:defRPr/>
            </a:lvl4pPr>
            <a:lvl5pPr marL="2286000" lvl="4" indent="-342900" algn="l">
              <a:spcBef>
                <a:spcPts val="1500"/>
              </a:spcBef>
              <a:spcAft>
                <a:spcPts val="0"/>
              </a:spcAft>
              <a:buSzPts val="1800"/>
              <a:buChar char="🠶"/>
              <a:defRPr/>
            </a:lvl5pPr>
            <a:lvl6pPr marL="2743200" lvl="5" indent="-342900" algn="l">
              <a:spcBef>
                <a:spcPts val="1500"/>
              </a:spcBef>
              <a:spcAft>
                <a:spcPts val="0"/>
              </a:spcAft>
              <a:buSzPts val="1800"/>
              <a:buChar char="🠶"/>
              <a:defRPr/>
            </a:lvl6pPr>
            <a:lvl7pPr marL="3200400" lvl="6" indent="-342900" algn="l">
              <a:spcBef>
                <a:spcPts val="1500"/>
              </a:spcBef>
              <a:spcAft>
                <a:spcPts val="0"/>
              </a:spcAft>
              <a:buSzPts val="1800"/>
              <a:buChar char="🠶"/>
              <a:defRPr/>
            </a:lvl7pPr>
            <a:lvl8pPr marL="3657600" lvl="7" indent="-342900" algn="l">
              <a:spcBef>
                <a:spcPts val="1500"/>
              </a:spcBef>
              <a:spcAft>
                <a:spcPts val="0"/>
              </a:spcAft>
              <a:buSzPts val="1800"/>
              <a:buChar char="🠶"/>
              <a:defRPr/>
            </a:lvl8pPr>
            <a:lvl9pPr marL="4114800" lvl="8" indent="-342900" algn="l">
              <a:spcBef>
                <a:spcPts val="1500"/>
              </a:spcBef>
              <a:spcAft>
                <a:spcPts val="0"/>
              </a:spcAft>
              <a:buSzPts val="1800"/>
              <a:buChar char="🠶"/>
              <a:defRPr/>
            </a:lvl9pPr>
          </a:lstStyle>
          <a:p>
            <a:endParaRPr/>
          </a:p>
        </p:txBody>
      </p:sp>
      <p:sp>
        <p:nvSpPr>
          <p:cNvPr id="128" name="Google Shape;128;p76"/>
          <p:cNvSpPr txBox="1">
            <a:spLocks noGrp="1"/>
          </p:cNvSpPr>
          <p:nvPr>
            <p:ph type="dt" idx="10"/>
          </p:nvPr>
        </p:nvSpPr>
        <p:spPr>
          <a:xfrm>
            <a:off x="15542419" y="9195656"/>
            <a:ext cx="1719425" cy="555594"/>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9" name="Google Shape;129;p76"/>
          <p:cNvSpPr txBox="1">
            <a:spLocks noGrp="1"/>
          </p:cNvSpPr>
          <p:nvPr>
            <p:ph type="ftr" idx="11"/>
          </p:nvPr>
        </p:nvSpPr>
        <p:spPr>
          <a:xfrm>
            <a:off x="3883819" y="9203713"/>
            <a:ext cx="11429999" cy="547688"/>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0" name="Google Shape;130;p76"/>
          <p:cNvSpPr/>
          <p:nvPr/>
        </p:nvSpPr>
        <p:spPr>
          <a:xfrm rot="10800000" flipH="1">
            <a:off x="-6283" y="7367588"/>
            <a:ext cx="2382791" cy="760946"/>
          </a:xfrm>
          <a:custGeom>
            <a:avLst/>
            <a:gdLst/>
            <a:ahLst/>
            <a:cxnLst/>
            <a:rect l="l" t="t" r="r" b="b"/>
            <a:pathLst>
              <a:path w="9248" h="10000" extrusionOk="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 name="Google Shape;131;p76"/>
          <p:cNvSpPr txBox="1">
            <a:spLocks noGrp="1"/>
          </p:cNvSpPr>
          <p:nvPr>
            <p:ph type="sldNum" idx="12"/>
          </p:nvPr>
        </p:nvSpPr>
        <p:spPr>
          <a:xfrm>
            <a:off x="797719" y="7474631"/>
            <a:ext cx="1169651"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Quote Name Card">
  <p:cSld name="Quote Name Card">
    <p:spTree>
      <p:nvGrpSpPr>
        <p:cNvPr id="1" name="Shape 132"/>
        <p:cNvGrpSpPr/>
        <p:nvPr/>
      </p:nvGrpSpPr>
      <p:grpSpPr>
        <a:xfrm>
          <a:off x="0" y="0"/>
          <a:ext cx="0" cy="0"/>
          <a:chOff x="0" y="0"/>
          <a:chExt cx="0" cy="0"/>
        </a:xfrm>
      </p:grpSpPr>
      <p:sp>
        <p:nvSpPr>
          <p:cNvPr id="133" name="Google Shape;133;p77"/>
          <p:cNvSpPr txBox="1">
            <a:spLocks noGrp="1"/>
          </p:cNvSpPr>
          <p:nvPr>
            <p:ph type="title"/>
          </p:nvPr>
        </p:nvSpPr>
        <p:spPr>
          <a:xfrm>
            <a:off x="4274924" y="914400"/>
            <a:ext cx="12590889" cy="434340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rgbClr val="262626"/>
              </a:buClr>
              <a:buSzPts val="7200"/>
              <a:buFont typeface="Century Gothic"/>
              <a:buNone/>
              <a:defRPr sz="72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4" name="Google Shape;134;p77"/>
          <p:cNvSpPr txBox="1">
            <a:spLocks noGrp="1"/>
          </p:cNvSpPr>
          <p:nvPr>
            <p:ph type="body" idx="1"/>
          </p:nvPr>
        </p:nvSpPr>
        <p:spPr>
          <a:xfrm>
            <a:off x="3883818" y="6515100"/>
            <a:ext cx="13373100" cy="1257300"/>
          </a:xfrm>
          <a:prstGeom prst="rect">
            <a:avLst/>
          </a:prstGeom>
          <a:noFill/>
          <a:ln>
            <a:noFill/>
          </a:ln>
        </p:spPr>
        <p:txBody>
          <a:bodyPr spcFirstLastPara="1" wrap="square" lIns="91425" tIns="45700" rIns="91425" bIns="45700" anchor="b" anchorCtr="0">
            <a:noAutofit/>
          </a:bodyPr>
          <a:lstStyle>
            <a:lvl1pPr marL="457200" lvl="0" indent="-228600" algn="l">
              <a:spcBef>
                <a:spcPts val="1500"/>
              </a:spcBef>
              <a:spcAft>
                <a:spcPts val="0"/>
              </a:spcAft>
              <a:buSzPts val="3600"/>
              <a:buFont typeface="Century Gothic"/>
              <a:buNone/>
              <a:defRPr sz="3600">
                <a:solidFill>
                  <a:schemeClr val="accent1"/>
                </a:solidFill>
              </a:defRPr>
            </a:lvl1pPr>
            <a:lvl2pPr marL="914400" lvl="1" indent="-228600" algn="l">
              <a:spcBef>
                <a:spcPts val="1500"/>
              </a:spcBef>
              <a:spcAft>
                <a:spcPts val="0"/>
              </a:spcAft>
              <a:buSzPts val="2400"/>
              <a:buFont typeface="Century Gothic"/>
              <a:buNone/>
              <a:defRPr/>
            </a:lvl2pPr>
            <a:lvl3pPr marL="1371600" lvl="2" indent="-228600" algn="l">
              <a:spcBef>
                <a:spcPts val="1500"/>
              </a:spcBef>
              <a:spcAft>
                <a:spcPts val="0"/>
              </a:spcAft>
              <a:buSzPts val="2100"/>
              <a:buFont typeface="Century Gothic"/>
              <a:buNone/>
              <a:defRPr/>
            </a:lvl3pPr>
            <a:lvl4pPr marL="1828800" lvl="3" indent="-228600" algn="l">
              <a:spcBef>
                <a:spcPts val="1500"/>
              </a:spcBef>
              <a:spcAft>
                <a:spcPts val="0"/>
              </a:spcAft>
              <a:buSzPts val="1800"/>
              <a:buFont typeface="Century Gothic"/>
              <a:buNone/>
              <a:defRPr/>
            </a:lvl4pPr>
            <a:lvl5pPr marL="2286000" lvl="4" indent="-228600" algn="l">
              <a:spcBef>
                <a:spcPts val="1500"/>
              </a:spcBef>
              <a:spcAft>
                <a:spcPts val="0"/>
              </a:spcAft>
              <a:buSzPts val="1800"/>
              <a:buFont typeface="Century Gothic"/>
              <a:buNone/>
              <a:defRPr/>
            </a:lvl5pPr>
            <a:lvl6pPr marL="2743200" lvl="5" indent="-342900" algn="l">
              <a:spcBef>
                <a:spcPts val="1500"/>
              </a:spcBef>
              <a:spcAft>
                <a:spcPts val="0"/>
              </a:spcAft>
              <a:buSzPts val="1800"/>
              <a:buChar char="🠶"/>
              <a:defRPr/>
            </a:lvl6pPr>
            <a:lvl7pPr marL="3200400" lvl="6" indent="-342900" algn="l">
              <a:spcBef>
                <a:spcPts val="1500"/>
              </a:spcBef>
              <a:spcAft>
                <a:spcPts val="0"/>
              </a:spcAft>
              <a:buSzPts val="1800"/>
              <a:buChar char="🠶"/>
              <a:defRPr/>
            </a:lvl7pPr>
            <a:lvl8pPr marL="3657600" lvl="7" indent="-342900" algn="l">
              <a:spcBef>
                <a:spcPts val="1500"/>
              </a:spcBef>
              <a:spcAft>
                <a:spcPts val="0"/>
              </a:spcAft>
              <a:buSzPts val="1800"/>
              <a:buChar char="🠶"/>
              <a:defRPr/>
            </a:lvl8pPr>
            <a:lvl9pPr marL="4114800" lvl="8" indent="-342900" algn="l">
              <a:spcBef>
                <a:spcPts val="1500"/>
              </a:spcBef>
              <a:spcAft>
                <a:spcPts val="0"/>
              </a:spcAft>
              <a:buSzPts val="1800"/>
              <a:buChar char="🠶"/>
              <a:defRPr/>
            </a:lvl9pPr>
          </a:lstStyle>
          <a:p>
            <a:endParaRPr/>
          </a:p>
        </p:txBody>
      </p:sp>
      <p:sp>
        <p:nvSpPr>
          <p:cNvPr id="135" name="Google Shape;135;p77"/>
          <p:cNvSpPr txBox="1">
            <a:spLocks noGrp="1"/>
          </p:cNvSpPr>
          <p:nvPr>
            <p:ph type="body" idx="2"/>
          </p:nvPr>
        </p:nvSpPr>
        <p:spPr>
          <a:xfrm>
            <a:off x="3883820" y="7772400"/>
            <a:ext cx="13373100" cy="1094433"/>
          </a:xfrm>
          <a:prstGeom prst="rect">
            <a:avLst/>
          </a:prstGeom>
          <a:noFill/>
          <a:ln>
            <a:noFill/>
          </a:ln>
        </p:spPr>
        <p:txBody>
          <a:bodyPr spcFirstLastPara="1" wrap="square" lIns="91425" tIns="45700" rIns="91425" bIns="45700" anchor="t" anchorCtr="0">
            <a:normAutofit/>
          </a:bodyPr>
          <a:lstStyle>
            <a:lvl1pPr marL="457200" lvl="0" indent="-228600" algn="l">
              <a:spcBef>
                <a:spcPts val="1500"/>
              </a:spcBef>
              <a:spcAft>
                <a:spcPts val="0"/>
              </a:spcAft>
              <a:buSzPts val="2700"/>
              <a:buNone/>
              <a:defRPr>
                <a:solidFill>
                  <a:srgbClr val="595959"/>
                </a:solidFill>
              </a:defRPr>
            </a:lvl1pPr>
            <a:lvl2pPr marL="914400" lvl="1" indent="-342900" algn="l">
              <a:spcBef>
                <a:spcPts val="1500"/>
              </a:spcBef>
              <a:spcAft>
                <a:spcPts val="0"/>
              </a:spcAft>
              <a:buSzPts val="1800"/>
              <a:buChar char="🠶"/>
              <a:defRPr/>
            </a:lvl2pPr>
            <a:lvl3pPr marL="1371600" lvl="2" indent="-342900" algn="l">
              <a:spcBef>
                <a:spcPts val="1500"/>
              </a:spcBef>
              <a:spcAft>
                <a:spcPts val="0"/>
              </a:spcAft>
              <a:buSzPts val="1800"/>
              <a:buChar char="🠶"/>
              <a:defRPr/>
            </a:lvl3pPr>
            <a:lvl4pPr marL="1828800" lvl="3" indent="-342900" algn="l">
              <a:spcBef>
                <a:spcPts val="1500"/>
              </a:spcBef>
              <a:spcAft>
                <a:spcPts val="0"/>
              </a:spcAft>
              <a:buSzPts val="1800"/>
              <a:buChar char="🠶"/>
              <a:defRPr/>
            </a:lvl4pPr>
            <a:lvl5pPr marL="2286000" lvl="4" indent="-342900" algn="l">
              <a:spcBef>
                <a:spcPts val="1500"/>
              </a:spcBef>
              <a:spcAft>
                <a:spcPts val="0"/>
              </a:spcAft>
              <a:buSzPts val="1800"/>
              <a:buChar char="🠶"/>
              <a:defRPr/>
            </a:lvl5pPr>
            <a:lvl6pPr marL="2743200" lvl="5" indent="-342900" algn="l">
              <a:spcBef>
                <a:spcPts val="1500"/>
              </a:spcBef>
              <a:spcAft>
                <a:spcPts val="0"/>
              </a:spcAft>
              <a:buSzPts val="1800"/>
              <a:buChar char="🠶"/>
              <a:defRPr/>
            </a:lvl6pPr>
            <a:lvl7pPr marL="3200400" lvl="6" indent="-342900" algn="l">
              <a:spcBef>
                <a:spcPts val="1500"/>
              </a:spcBef>
              <a:spcAft>
                <a:spcPts val="0"/>
              </a:spcAft>
              <a:buSzPts val="1800"/>
              <a:buChar char="🠶"/>
              <a:defRPr/>
            </a:lvl7pPr>
            <a:lvl8pPr marL="3657600" lvl="7" indent="-342900" algn="l">
              <a:spcBef>
                <a:spcPts val="1500"/>
              </a:spcBef>
              <a:spcAft>
                <a:spcPts val="0"/>
              </a:spcAft>
              <a:buSzPts val="1800"/>
              <a:buChar char="🠶"/>
              <a:defRPr/>
            </a:lvl8pPr>
            <a:lvl9pPr marL="4114800" lvl="8" indent="-342900" algn="l">
              <a:spcBef>
                <a:spcPts val="1500"/>
              </a:spcBef>
              <a:spcAft>
                <a:spcPts val="0"/>
              </a:spcAft>
              <a:buSzPts val="1800"/>
              <a:buChar char="🠶"/>
              <a:defRPr/>
            </a:lvl9pPr>
          </a:lstStyle>
          <a:p>
            <a:endParaRPr/>
          </a:p>
        </p:txBody>
      </p:sp>
      <p:sp>
        <p:nvSpPr>
          <p:cNvPr id="136" name="Google Shape;136;p77"/>
          <p:cNvSpPr txBox="1">
            <a:spLocks noGrp="1"/>
          </p:cNvSpPr>
          <p:nvPr>
            <p:ph type="dt" idx="10"/>
          </p:nvPr>
        </p:nvSpPr>
        <p:spPr>
          <a:xfrm>
            <a:off x="15542419" y="9195656"/>
            <a:ext cx="1719425" cy="555594"/>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7" name="Google Shape;137;p77"/>
          <p:cNvSpPr txBox="1">
            <a:spLocks noGrp="1"/>
          </p:cNvSpPr>
          <p:nvPr>
            <p:ph type="ftr" idx="11"/>
          </p:nvPr>
        </p:nvSpPr>
        <p:spPr>
          <a:xfrm>
            <a:off x="3883819" y="9203713"/>
            <a:ext cx="11429999" cy="547688"/>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8" name="Google Shape;138;p77"/>
          <p:cNvSpPr/>
          <p:nvPr/>
        </p:nvSpPr>
        <p:spPr>
          <a:xfrm rot="10800000" flipH="1">
            <a:off x="-6283" y="7367588"/>
            <a:ext cx="2382791" cy="760946"/>
          </a:xfrm>
          <a:custGeom>
            <a:avLst/>
            <a:gdLst/>
            <a:ahLst/>
            <a:cxnLst/>
            <a:rect l="l" t="t" r="r" b="b"/>
            <a:pathLst>
              <a:path w="9248" h="10000" extrusionOk="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 name="Google Shape;139;p77"/>
          <p:cNvSpPr txBox="1">
            <a:spLocks noGrp="1"/>
          </p:cNvSpPr>
          <p:nvPr>
            <p:ph type="sldNum" idx="12"/>
          </p:nvPr>
        </p:nvSpPr>
        <p:spPr>
          <a:xfrm>
            <a:off x="797719" y="7474631"/>
            <a:ext cx="1169651"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
        <p:nvSpPr>
          <p:cNvPr id="140" name="Google Shape;140;p77"/>
          <p:cNvSpPr txBox="1"/>
          <p:nvPr/>
        </p:nvSpPr>
        <p:spPr>
          <a:xfrm>
            <a:off x="3701478" y="972008"/>
            <a:ext cx="914400" cy="877164"/>
          </a:xfrm>
          <a:prstGeom prst="rect">
            <a:avLst/>
          </a:prstGeom>
          <a:noFill/>
          <a:ln>
            <a:noFill/>
          </a:ln>
        </p:spPr>
        <p:txBody>
          <a:bodyPr spcFirstLastPara="1" wrap="square" lIns="137150" tIns="68575" rIns="137150" bIns="68575" anchor="ctr" anchorCtr="0">
            <a:noAutofit/>
          </a:bodyPr>
          <a:lstStyle/>
          <a:p>
            <a:pPr marL="0" marR="0" lvl="0" indent="0" algn="l" rtl="0">
              <a:spcBef>
                <a:spcPts val="0"/>
              </a:spcBef>
              <a:spcAft>
                <a:spcPts val="0"/>
              </a:spcAft>
              <a:buNone/>
            </a:pPr>
            <a:r>
              <a:rPr lang="en-IN" sz="12000">
                <a:solidFill>
                  <a:schemeClr val="accent1"/>
                </a:solidFill>
                <a:latin typeface="Arial"/>
                <a:ea typeface="Arial"/>
                <a:cs typeface="Arial"/>
                <a:sym typeface="Arial"/>
              </a:rPr>
              <a:t>“</a:t>
            </a:r>
            <a:endParaRPr/>
          </a:p>
        </p:txBody>
      </p:sp>
      <p:sp>
        <p:nvSpPr>
          <p:cNvPr id="141" name="Google Shape;141;p77"/>
          <p:cNvSpPr txBox="1"/>
          <p:nvPr/>
        </p:nvSpPr>
        <p:spPr>
          <a:xfrm>
            <a:off x="16672278" y="4357959"/>
            <a:ext cx="914400" cy="877164"/>
          </a:xfrm>
          <a:prstGeom prst="rect">
            <a:avLst/>
          </a:prstGeom>
          <a:noFill/>
          <a:ln>
            <a:noFill/>
          </a:ln>
        </p:spPr>
        <p:txBody>
          <a:bodyPr spcFirstLastPara="1" wrap="square" lIns="137150" tIns="68575" rIns="137150" bIns="68575" anchor="ctr" anchorCtr="0">
            <a:noAutofit/>
          </a:bodyPr>
          <a:lstStyle/>
          <a:p>
            <a:pPr marL="0" marR="0" lvl="0" indent="0" algn="l" rtl="0">
              <a:spcBef>
                <a:spcPts val="0"/>
              </a:spcBef>
              <a:spcAft>
                <a:spcPts val="0"/>
              </a:spcAft>
              <a:buNone/>
            </a:pPr>
            <a:r>
              <a:rPr lang="en-IN" sz="12000">
                <a:solidFill>
                  <a:schemeClr val="accent1"/>
                </a:solidFill>
                <a:latin typeface="Arial"/>
                <a:ea typeface="Arial"/>
                <a:cs typeface="Arial"/>
                <a:sym typeface="Arial"/>
              </a:rPr>
              <a:t>”</a:t>
            </a:r>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rue or False">
  <p:cSld name="True or False">
    <p:spTree>
      <p:nvGrpSpPr>
        <p:cNvPr id="1" name="Shape 142"/>
        <p:cNvGrpSpPr/>
        <p:nvPr/>
      </p:nvGrpSpPr>
      <p:grpSpPr>
        <a:xfrm>
          <a:off x="0" y="0"/>
          <a:ext cx="0" cy="0"/>
          <a:chOff x="0" y="0"/>
          <a:chExt cx="0" cy="0"/>
        </a:xfrm>
      </p:grpSpPr>
      <p:sp>
        <p:nvSpPr>
          <p:cNvPr id="143" name="Google Shape;143;p78"/>
          <p:cNvSpPr txBox="1">
            <a:spLocks noGrp="1"/>
          </p:cNvSpPr>
          <p:nvPr>
            <p:ph type="title"/>
          </p:nvPr>
        </p:nvSpPr>
        <p:spPr>
          <a:xfrm>
            <a:off x="3883819" y="941111"/>
            <a:ext cx="13373099" cy="432003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rgbClr val="262626"/>
              </a:buClr>
              <a:buSzPts val="7200"/>
              <a:buFont typeface="Century Gothic"/>
              <a:buNone/>
              <a:defRPr sz="7200"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4" name="Google Shape;144;p78"/>
          <p:cNvSpPr txBox="1">
            <a:spLocks noGrp="1"/>
          </p:cNvSpPr>
          <p:nvPr>
            <p:ph type="body" idx="1"/>
          </p:nvPr>
        </p:nvSpPr>
        <p:spPr>
          <a:xfrm>
            <a:off x="3883818" y="6515100"/>
            <a:ext cx="13373100" cy="1257300"/>
          </a:xfrm>
          <a:prstGeom prst="rect">
            <a:avLst/>
          </a:prstGeom>
          <a:noFill/>
          <a:ln>
            <a:noFill/>
          </a:ln>
        </p:spPr>
        <p:txBody>
          <a:bodyPr spcFirstLastPara="1" wrap="square" lIns="91425" tIns="45700" rIns="91425" bIns="45700" anchor="b" anchorCtr="0">
            <a:noAutofit/>
          </a:bodyPr>
          <a:lstStyle>
            <a:lvl1pPr marL="457200" lvl="0" indent="-228600" algn="l">
              <a:spcBef>
                <a:spcPts val="1500"/>
              </a:spcBef>
              <a:spcAft>
                <a:spcPts val="0"/>
              </a:spcAft>
              <a:buSzPts val="3600"/>
              <a:buFont typeface="Century Gothic"/>
              <a:buNone/>
              <a:defRPr sz="3600">
                <a:solidFill>
                  <a:schemeClr val="accent1"/>
                </a:solidFill>
              </a:defRPr>
            </a:lvl1pPr>
            <a:lvl2pPr marL="914400" lvl="1" indent="-228600" algn="l">
              <a:spcBef>
                <a:spcPts val="1500"/>
              </a:spcBef>
              <a:spcAft>
                <a:spcPts val="0"/>
              </a:spcAft>
              <a:buSzPts val="2400"/>
              <a:buFont typeface="Century Gothic"/>
              <a:buNone/>
              <a:defRPr/>
            </a:lvl2pPr>
            <a:lvl3pPr marL="1371600" lvl="2" indent="-228600" algn="l">
              <a:spcBef>
                <a:spcPts val="1500"/>
              </a:spcBef>
              <a:spcAft>
                <a:spcPts val="0"/>
              </a:spcAft>
              <a:buSzPts val="2100"/>
              <a:buFont typeface="Century Gothic"/>
              <a:buNone/>
              <a:defRPr/>
            </a:lvl3pPr>
            <a:lvl4pPr marL="1828800" lvl="3" indent="-228600" algn="l">
              <a:spcBef>
                <a:spcPts val="1500"/>
              </a:spcBef>
              <a:spcAft>
                <a:spcPts val="0"/>
              </a:spcAft>
              <a:buSzPts val="1800"/>
              <a:buFont typeface="Century Gothic"/>
              <a:buNone/>
              <a:defRPr/>
            </a:lvl4pPr>
            <a:lvl5pPr marL="2286000" lvl="4" indent="-228600" algn="l">
              <a:spcBef>
                <a:spcPts val="1500"/>
              </a:spcBef>
              <a:spcAft>
                <a:spcPts val="0"/>
              </a:spcAft>
              <a:buSzPts val="1800"/>
              <a:buFont typeface="Century Gothic"/>
              <a:buNone/>
              <a:defRPr/>
            </a:lvl5pPr>
            <a:lvl6pPr marL="2743200" lvl="5" indent="-342900" algn="l">
              <a:spcBef>
                <a:spcPts val="1500"/>
              </a:spcBef>
              <a:spcAft>
                <a:spcPts val="0"/>
              </a:spcAft>
              <a:buSzPts val="1800"/>
              <a:buChar char="🠶"/>
              <a:defRPr/>
            </a:lvl6pPr>
            <a:lvl7pPr marL="3200400" lvl="6" indent="-342900" algn="l">
              <a:spcBef>
                <a:spcPts val="1500"/>
              </a:spcBef>
              <a:spcAft>
                <a:spcPts val="0"/>
              </a:spcAft>
              <a:buSzPts val="1800"/>
              <a:buChar char="🠶"/>
              <a:defRPr/>
            </a:lvl7pPr>
            <a:lvl8pPr marL="3657600" lvl="7" indent="-342900" algn="l">
              <a:spcBef>
                <a:spcPts val="1500"/>
              </a:spcBef>
              <a:spcAft>
                <a:spcPts val="0"/>
              </a:spcAft>
              <a:buSzPts val="1800"/>
              <a:buChar char="🠶"/>
              <a:defRPr/>
            </a:lvl8pPr>
            <a:lvl9pPr marL="4114800" lvl="8" indent="-342900" algn="l">
              <a:spcBef>
                <a:spcPts val="1500"/>
              </a:spcBef>
              <a:spcAft>
                <a:spcPts val="0"/>
              </a:spcAft>
              <a:buSzPts val="1800"/>
              <a:buChar char="🠶"/>
              <a:defRPr/>
            </a:lvl9pPr>
          </a:lstStyle>
          <a:p>
            <a:endParaRPr/>
          </a:p>
        </p:txBody>
      </p:sp>
      <p:sp>
        <p:nvSpPr>
          <p:cNvPr id="145" name="Google Shape;145;p78"/>
          <p:cNvSpPr txBox="1">
            <a:spLocks noGrp="1"/>
          </p:cNvSpPr>
          <p:nvPr>
            <p:ph type="body" idx="2"/>
          </p:nvPr>
        </p:nvSpPr>
        <p:spPr>
          <a:xfrm>
            <a:off x="3883820" y="7772400"/>
            <a:ext cx="13373100" cy="1094433"/>
          </a:xfrm>
          <a:prstGeom prst="rect">
            <a:avLst/>
          </a:prstGeom>
          <a:noFill/>
          <a:ln>
            <a:noFill/>
          </a:ln>
        </p:spPr>
        <p:txBody>
          <a:bodyPr spcFirstLastPara="1" wrap="square" lIns="91425" tIns="45700" rIns="91425" bIns="45700" anchor="t" anchorCtr="0">
            <a:normAutofit/>
          </a:bodyPr>
          <a:lstStyle>
            <a:lvl1pPr marL="457200" lvl="0" indent="-228600" algn="l">
              <a:spcBef>
                <a:spcPts val="1500"/>
              </a:spcBef>
              <a:spcAft>
                <a:spcPts val="0"/>
              </a:spcAft>
              <a:buSzPts val="2700"/>
              <a:buNone/>
              <a:defRPr>
                <a:solidFill>
                  <a:srgbClr val="595959"/>
                </a:solidFill>
              </a:defRPr>
            </a:lvl1pPr>
            <a:lvl2pPr marL="914400" lvl="1" indent="-342900" algn="l">
              <a:spcBef>
                <a:spcPts val="1500"/>
              </a:spcBef>
              <a:spcAft>
                <a:spcPts val="0"/>
              </a:spcAft>
              <a:buSzPts val="1800"/>
              <a:buChar char="🠶"/>
              <a:defRPr/>
            </a:lvl2pPr>
            <a:lvl3pPr marL="1371600" lvl="2" indent="-342900" algn="l">
              <a:spcBef>
                <a:spcPts val="1500"/>
              </a:spcBef>
              <a:spcAft>
                <a:spcPts val="0"/>
              </a:spcAft>
              <a:buSzPts val="1800"/>
              <a:buChar char="🠶"/>
              <a:defRPr/>
            </a:lvl3pPr>
            <a:lvl4pPr marL="1828800" lvl="3" indent="-342900" algn="l">
              <a:spcBef>
                <a:spcPts val="1500"/>
              </a:spcBef>
              <a:spcAft>
                <a:spcPts val="0"/>
              </a:spcAft>
              <a:buSzPts val="1800"/>
              <a:buChar char="🠶"/>
              <a:defRPr/>
            </a:lvl4pPr>
            <a:lvl5pPr marL="2286000" lvl="4" indent="-342900" algn="l">
              <a:spcBef>
                <a:spcPts val="1500"/>
              </a:spcBef>
              <a:spcAft>
                <a:spcPts val="0"/>
              </a:spcAft>
              <a:buSzPts val="1800"/>
              <a:buChar char="🠶"/>
              <a:defRPr/>
            </a:lvl5pPr>
            <a:lvl6pPr marL="2743200" lvl="5" indent="-342900" algn="l">
              <a:spcBef>
                <a:spcPts val="1500"/>
              </a:spcBef>
              <a:spcAft>
                <a:spcPts val="0"/>
              </a:spcAft>
              <a:buSzPts val="1800"/>
              <a:buChar char="🠶"/>
              <a:defRPr/>
            </a:lvl6pPr>
            <a:lvl7pPr marL="3200400" lvl="6" indent="-342900" algn="l">
              <a:spcBef>
                <a:spcPts val="1500"/>
              </a:spcBef>
              <a:spcAft>
                <a:spcPts val="0"/>
              </a:spcAft>
              <a:buSzPts val="1800"/>
              <a:buChar char="🠶"/>
              <a:defRPr/>
            </a:lvl7pPr>
            <a:lvl8pPr marL="3657600" lvl="7" indent="-342900" algn="l">
              <a:spcBef>
                <a:spcPts val="1500"/>
              </a:spcBef>
              <a:spcAft>
                <a:spcPts val="0"/>
              </a:spcAft>
              <a:buSzPts val="1800"/>
              <a:buChar char="🠶"/>
              <a:defRPr/>
            </a:lvl8pPr>
            <a:lvl9pPr marL="4114800" lvl="8" indent="-342900" algn="l">
              <a:spcBef>
                <a:spcPts val="1500"/>
              </a:spcBef>
              <a:spcAft>
                <a:spcPts val="0"/>
              </a:spcAft>
              <a:buSzPts val="1800"/>
              <a:buChar char="🠶"/>
              <a:defRPr/>
            </a:lvl9pPr>
          </a:lstStyle>
          <a:p>
            <a:endParaRPr/>
          </a:p>
        </p:txBody>
      </p:sp>
      <p:sp>
        <p:nvSpPr>
          <p:cNvPr id="146" name="Google Shape;146;p78"/>
          <p:cNvSpPr txBox="1">
            <a:spLocks noGrp="1"/>
          </p:cNvSpPr>
          <p:nvPr>
            <p:ph type="dt" idx="10"/>
          </p:nvPr>
        </p:nvSpPr>
        <p:spPr>
          <a:xfrm>
            <a:off x="15542419" y="9195656"/>
            <a:ext cx="1719425" cy="555594"/>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7" name="Google Shape;147;p78"/>
          <p:cNvSpPr txBox="1">
            <a:spLocks noGrp="1"/>
          </p:cNvSpPr>
          <p:nvPr>
            <p:ph type="ftr" idx="11"/>
          </p:nvPr>
        </p:nvSpPr>
        <p:spPr>
          <a:xfrm>
            <a:off x="3883819" y="9203713"/>
            <a:ext cx="11429999" cy="547688"/>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8" name="Google Shape;148;p78"/>
          <p:cNvSpPr/>
          <p:nvPr/>
        </p:nvSpPr>
        <p:spPr>
          <a:xfrm rot="10800000" flipH="1">
            <a:off x="-6283" y="7367588"/>
            <a:ext cx="2382791" cy="760946"/>
          </a:xfrm>
          <a:custGeom>
            <a:avLst/>
            <a:gdLst/>
            <a:ahLst/>
            <a:cxnLst/>
            <a:rect l="l" t="t" r="r" b="b"/>
            <a:pathLst>
              <a:path w="9248" h="10000" extrusionOk="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 name="Google Shape;149;p78"/>
          <p:cNvSpPr txBox="1">
            <a:spLocks noGrp="1"/>
          </p:cNvSpPr>
          <p:nvPr>
            <p:ph type="sldNum" idx="12"/>
          </p:nvPr>
        </p:nvSpPr>
        <p:spPr>
          <a:xfrm>
            <a:off x="797719" y="7474631"/>
            <a:ext cx="1169651"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150"/>
        <p:cNvGrpSpPr/>
        <p:nvPr/>
      </p:nvGrpSpPr>
      <p:grpSpPr>
        <a:xfrm>
          <a:off x="0" y="0"/>
          <a:ext cx="0" cy="0"/>
          <a:chOff x="0" y="0"/>
          <a:chExt cx="0" cy="0"/>
        </a:xfrm>
      </p:grpSpPr>
      <p:sp>
        <p:nvSpPr>
          <p:cNvPr id="151" name="Google Shape;151;p79"/>
          <p:cNvSpPr txBox="1">
            <a:spLocks noGrp="1"/>
          </p:cNvSpPr>
          <p:nvPr>
            <p:ph type="title"/>
          </p:nvPr>
        </p:nvSpPr>
        <p:spPr>
          <a:xfrm>
            <a:off x="3889387" y="936165"/>
            <a:ext cx="13367531" cy="1921335"/>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rgbClr val="262626"/>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2" name="Google Shape;152;p79"/>
          <p:cNvSpPr txBox="1">
            <a:spLocks noGrp="1"/>
          </p:cNvSpPr>
          <p:nvPr>
            <p:ph type="body" idx="1"/>
          </p:nvPr>
        </p:nvSpPr>
        <p:spPr>
          <a:xfrm rot="5400000">
            <a:off x="7655718" y="-571500"/>
            <a:ext cx="5829300" cy="13373100"/>
          </a:xfrm>
          <a:prstGeom prst="rect">
            <a:avLst/>
          </a:prstGeom>
          <a:noFill/>
          <a:ln>
            <a:noFill/>
          </a:ln>
        </p:spPr>
        <p:txBody>
          <a:bodyPr spcFirstLastPara="1" wrap="square" lIns="91425" tIns="45700" rIns="91425" bIns="45700" anchor="t" anchorCtr="0">
            <a:normAutofit/>
          </a:bodyPr>
          <a:lstStyle>
            <a:lvl1pPr marL="457200" lvl="0" indent="-342900" algn="l">
              <a:spcBef>
                <a:spcPts val="1500"/>
              </a:spcBef>
              <a:spcAft>
                <a:spcPts val="0"/>
              </a:spcAft>
              <a:buSzPts val="1800"/>
              <a:buChar char="🠶"/>
              <a:defRPr/>
            </a:lvl1pPr>
            <a:lvl2pPr marL="914400" lvl="1" indent="-342900" algn="l">
              <a:spcBef>
                <a:spcPts val="1500"/>
              </a:spcBef>
              <a:spcAft>
                <a:spcPts val="0"/>
              </a:spcAft>
              <a:buSzPts val="1800"/>
              <a:buChar char="🠶"/>
              <a:defRPr/>
            </a:lvl2pPr>
            <a:lvl3pPr marL="1371600" lvl="2" indent="-342900" algn="l">
              <a:spcBef>
                <a:spcPts val="1500"/>
              </a:spcBef>
              <a:spcAft>
                <a:spcPts val="0"/>
              </a:spcAft>
              <a:buSzPts val="1800"/>
              <a:buChar char="🠶"/>
              <a:defRPr/>
            </a:lvl3pPr>
            <a:lvl4pPr marL="1828800" lvl="3" indent="-342900" algn="l">
              <a:spcBef>
                <a:spcPts val="1500"/>
              </a:spcBef>
              <a:spcAft>
                <a:spcPts val="0"/>
              </a:spcAft>
              <a:buSzPts val="1800"/>
              <a:buChar char="🠶"/>
              <a:defRPr/>
            </a:lvl4pPr>
            <a:lvl5pPr marL="2286000" lvl="4" indent="-342900" algn="l">
              <a:spcBef>
                <a:spcPts val="1500"/>
              </a:spcBef>
              <a:spcAft>
                <a:spcPts val="0"/>
              </a:spcAft>
              <a:buSzPts val="1800"/>
              <a:buChar char="🠶"/>
              <a:defRPr/>
            </a:lvl5pPr>
            <a:lvl6pPr marL="2743200" lvl="5" indent="-342900" algn="l">
              <a:spcBef>
                <a:spcPts val="1500"/>
              </a:spcBef>
              <a:spcAft>
                <a:spcPts val="0"/>
              </a:spcAft>
              <a:buSzPts val="1800"/>
              <a:buChar char="🠶"/>
              <a:defRPr/>
            </a:lvl6pPr>
            <a:lvl7pPr marL="3200400" lvl="6" indent="-342900" algn="l">
              <a:spcBef>
                <a:spcPts val="1500"/>
              </a:spcBef>
              <a:spcAft>
                <a:spcPts val="0"/>
              </a:spcAft>
              <a:buSzPts val="1800"/>
              <a:buChar char="🠶"/>
              <a:defRPr/>
            </a:lvl7pPr>
            <a:lvl8pPr marL="3657600" lvl="7" indent="-342900" algn="l">
              <a:spcBef>
                <a:spcPts val="1500"/>
              </a:spcBef>
              <a:spcAft>
                <a:spcPts val="0"/>
              </a:spcAft>
              <a:buSzPts val="1800"/>
              <a:buChar char="🠶"/>
              <a:defRPr/>
            </a:lvl8pPr>
            <a:lvl9pPr marL="4114800" lvl="8" indent="-342900" algn="l">
              <a:spcBef>
                <a:spcPts val="1500"/>
              </a:spcBef>
              <a:spcAft>
                <a:spcPts val="0"/>
              </a:spcAft>
              <a:buSzPts val="1800"/>
              <a:buChar char="🠶"/>
              <a:defRPr/>
            </a:lvl9pPr>
          </a:lstStyle>
          <a:p>
            <a:endParaRPr/>
          </a:p>
        </p:txBody>
      </p:sp>
      <p:sp>
        <p:nvSpPr>
          <p:cNvPr id="153" name="Google Shape;153;p79"/>
          <p:cNvSpPr txBox="1">
            <a:spLocks noGrp="1"/>
          </p:cNvSpPr>
          <p:nvPr>
            <p:ph type="dt" idx="10"/>
          </p:nvPr>
        </p:nvSpPr>
        <p:spPr>
          <a:xfrm>
            <a:off x="15542419" y="9195656"/>
            <a:ext cx="1719425" cy="555594"/>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4" name="Google Shape;154;p79"/>
          <p:cNvSpPr txBox="1">
            <a:spLocks noGrp="1"/>
          </p:cNvSpPr>
          <p:nvPr>
            <p:ph type="ftr" idx="11"/>
          </p:nvPr>
        </p:nvSpPr>
        <p:spPr>
          <a:xfrm>
            <a:off x="3883819" y="9203713"/>
            <a:ext cx="11429999" cy="547688"/>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5" name="Google Shape;155;p79"/>
          <p:cNvSpPr/>
          <p:nvPr/>
        </p:nvSpPr>
        <p:spPr>
          <a:xfrm rot="10800000" flipH="1">
            <a:off x="-6283" y="1071563"/>
            <a:ext cx="2382791" cy="760946"/>
          </a:xfrm>
          <a:custGeom>
            <a:avLst/>
            <a:gdLst/>
            <a:ahLst/>
            <a:cxnLst/>
            <a:rect l="l" t="t" r="r" b="b"/>
            <a:pathLst>
              <a:path w="9248" h="10000" extrusionOk="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 name="Google Shape;156;p79"/>
          <p:cNvSpPr txBox="1">
            <a:spLocks noGrp="1"/>
          </p:cNvSpPr>
          <p:nvPr>
            <p:ph type="sldNum" idx="12"/>
          </p:nvPr>
        </p:nvSpPr>
        <p:spPr>
          <a:xfrm>
            <a:off x="797719" y="1181674"/>
            <a:ext cx="1169651"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157"/>
        <p:cNvGrpSpPr/>
        <p:nvPr/>
      </p:nvGrpSpPr>
      <p:grpSpPr>
        <a:xfrm>
          <a:off x="0" y="0"/>
          <a:ext cx="0" cy="0"/>
          <a:chOff x="0" y="0"/>
          <a:chExt cx="0" cy="0"/>
        </a:xfrm>
      </p:grpSpPr>
      <p:sp>
        <p:nvSpPr>
          <p:cNvPr id="158" name="Google Shape;158;p80"/>
          <p:cNvSpPr txBox="1">
            <a:spLocks noGrp="1"/>
          </p:cNvSpPr>
          <p:nvPr>
            <p:ph type="title"/>
          </p:nvPr>
        </p:nvSpPr>
        <p:spPr>
          <a:xfrm rot="5400000">
            <a:off x="11635057" y="3248270"/>
            <a:ext cx="7925726" cy="3311402"/>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rgbClr val="262626"/>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9" name="Google Shape;159;p80"/>
          <p:cNvSpPr txBox="1">
            <a:spLocks noGrp="1"/>
          </p:cNvSpPr>
          <p:nvPr>
            <p:ph type="body" idx="1"/>
          </p:nvPr>
        </p:nvSpPr>
        <p:spPr>
          <a:xfrm rot="5400000">
            <a:off x="4778705" y="46221"/>
            <a:ext cx="7925726" cy="9715500"/>
          </a:xfrm>
          <a:prstGeom prst="rect">
            <a:avLst/>
          </a:prstGeom>
          <a:noFill/>
          <a:ln>
            <a:noFill/>
          </a:ln>
        </p:spPr>
        <p:txBody>
          <a:bodyPr spcFirstLastPara="1" wrap="square" lIns="91425" tIns="45700" rIns="91425" bIns="45700" anchor="t" anchorCtr="0">
            <a:normAutofit/>
          </a:bodyPr>
          <a:lstStyle>
            <a:lvl1pPr marL="457200" lvl="0" indent="-342900" algn="l">
              <a:spcBef>
                <a:spcPts val="1500"/>
              </a:spcBef>
              <a:spcAft>
                <a:spcPts val="0"/>
              </a:spcAft>
              <a:buSzPts val="1800"/>
              <a:buChar char="🠶"/>
              <a:defRPr/>
            </a:lvl1pPr>
            <a:lvl2pPr marL="914400" lvl="1" indent="-342900" algn="l">
              <a:spcBef>
                <a:spcPts val="1500"/>
              </a:spcBef>
              <a:spcAft>
                <a:spcPts val="0"/>
              </a:spcAft>
              <a:buSzPts val="1800"/>
              <a:buChar char="🠶"/>
              <a:defRPr/>
            </a:lvl2pPr>
            <a:lvl3pPr marL="1371600" lvl="2" indent="-342900" algn="l">
              <a:spcBef>
                <a:spcPts val="1500"/>
              </a:spcBef>
              <a:spcAft>
                <a:spcPts val="0"/>
              </a:spcAft>
              <a:buSzPts val="1800"/>
              <a:buChar char="🠶"/>
              <a:defRPr/>
            </a:lvl3pPr>
            <a:lvl4pPr marL="1828800" lvl="3" indent="-342900" algn="l">
              <a:spcBef>
                <a:spcPts val="1500"/>
              </a:spcBef>
              <a:spcAft>
                <a:spcPts val="0"/>
              </a:spcAft>
              <a:buSzPts val="1800"/>
              <a:buChar char="🠶"/>
              <a:defRPr/>
            </a:lvl4pPr>
            <a:lvl5pPr marL="2286000" lvl="4" indent="-342900" algn="l">
              <a:spcBef>
                <a:spcPts val="1500"/>
              </a:spcBef>
              <a:spcAft>
                <a:spcPts val="0"/>
              </a:spcAft>
              <a:buSzPts val="1800"/>
              <a:buChar char="🠶"/>
              <a:defRPr/>
            </a:lvl5pPr>
            <a:lvl6pPr marL="2743200" lvl="5" indent="-342900" algn="l">
              <a:spcBef>
                <a:spcPts val="1500"/>
              </a:spcBef>
              <a:spcAft>
                <a:spcPts val="0"/>
              </a:spcAft>
              <a:buSzPts val="1800"/>
              <a:buChar char="🠶"/>
              <a:defRPr/>
            </a:lvl6pPr>
            <a:lvl7pPr marL="3200400" lvl="6" indent="-342900" algn="l">
              <a:spcBef>
                <a:spcPts val="1500"/>
              </a:spcBef>
              <a:spcAft>
                <a:spcPts val="0"/>
              </a:spcAft>
              <a:buSzPts val="1800"/>
              <a:buChar char="🠶"/>
              <a:defRPr/>
            </a:lvl7pPr>
            <a:lvl8pPr marL="3657600" lvl="7" indent="-342900" algn="l">
              <a:spcBef>
                <a:spcPts val="1500"/>
              </a:spcBef>
              <a:spcAft>
                <a:spcPts val="0"/>
              </a:spcAft>
              <a:buSzPts val="1800"/>
              <a:buChar char="🠶"/>
              <a:defRPr/>
            </a:lvl8pPr>
            <a:lvl9pPr marL="4114800" lvl="8" indent="-342900" algn="l">
              <a:spcBef>
                <a:spcPts val="1500"/>
              </a:spcBef>
              <a:spcAft>
                <a:spcPts val="0"/>
              </a:spcAft>
              <a:buSzPts val="1800"/>
              <a:buChar char="🠶"/>
              <a:defRPr/>
            </a:lvl9pPr>
          </a:lstStyle>
          <a:p>
            <a:endParaRPr/>
          </a:p>
        </p:txBody>
      </p:sp>
      <p:sp>
        <p:nvSpPr>
          <p:cNvPr id="160" name="Google Shape;160;p80"/>
          <p:cNvSpPr txBox="1">
            <a:spLocks noGrp="1"/>
          </p:cNvSpPr>
          <p:nvPr>
            <p:ph type="dt" idx="10"/>
          </p:nvPr>
        </p:nvSpPr>
        <p:spPr>
          <a:xfrm>
            <a:off x="15542419" y="9195656"/>
            <a:ext cx="1719425" cy="555594"/>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61" name="Google Shape;161;p80"/>
          <p:cNvSpPr txBox="1">
            <a:spLocks noGrp="1"/>
          </p:cNvSpPr>
          <p:nvPr>
            <p:ph type="ftr" idx="11"/>
          </p:nvPr>
        </p:nvSpPr>
        <p:spPr>
          <a:xfrm>
            <a:off x="3883819" y="9203713"/>
            <a:ext cx="11429999" cy="547688"/>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62" name="Google Shape;162;p80"/>
          <p:cNvSpPr/>
          <p:nvPr/>
        </p:nvSpPr>
        <p:spPr>
          <a:xfrm rot="10800000" flipH="1">
            <a:off x="-6283" y="1071563"/>
            <a:ext cx="2382791" cy="760946"/>
          </a:xfrm>
          <a:custGeom>
            <a:avLst/>
            <a:gdLst/>
            <a:ahLst/>
            <a:cxnLst/>
            <a:rect l="l" t="t" r="r" b="b"/>
            <a:pathLst>
              <a:path w="9248" h="10000" extrusionOk="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 name="Google Shape;163;p80"/>
          <p:cNvSpPr txBox="1">
            <a:spLocks noGrp="1"/>
          </p:cNvSpPr>
          <p:nvPr>
            <p:ph type="sldNum" idx="12"/>
          </p:nvPr>
        </p:nvSpPr>
        <p:spPr>
          <a:xfrm>
            <a:off x="797719" y="1181674"/>
            <a:ext cx="1169651"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70"/>
        <p:cNvGrpSpPr/>
        <p:nvPr/>
      </p:nvGrpSpPr>
      <p:grpSpPr>
        <a:xfrm>
          <a:off x="0" y="0"/>
          <a:ext cx="0" cy="0"/>
          <a:chOff x="0" y="0"/>
          <a:chExt cx="0" cy="0"/>
        </a:xfrm>
      </p:grpSpPr>
      <p:sp>
        <p:nvSpPr>
          <p:cNvPr id="171" name="Google Shape;171;p19"/>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72" name="Google Shape;172;p19"/>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73" name="Google Shape;173;p19"/>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74"/>
        <p:cNvGrpSpPr/>
        <p:nvPr/>
      </p:nvGrpSpPr>
      <p:grpSpPr>
        <a:xfrm>
          <a:off x="0" y="0"/>
          <a:ext cx="0" cy="0"/>
          <a:chOff x="0" y="0"/>
          <a:chExt cx="0" cy="0"/>
        </a:xfrm>
      </p:grpSpPr>
      <p:sp>
        <p:nvSpPr>
          <p:cNvPr id="175" name="Google Shape;175;p24"/>
          <p:cNvSpPr txBox="1">
            <a:spLocks noGrp="1"/>
          </p:cNvSpPr>
          <p:nvPr>
            <p:ph type="ctrTitle"/>
          </p:nvPr>
        </p:nvSpPr>
        <p:spPr>
          <a:xfrm>
            <a:off x="685800" y="2130425"/>
            <a:ext cx="7772400" cy="1470025"/>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6" name="Google Shape;176;p24"/>
          <p:cNvSpPr txBox="1">
            <a:spLocks noGrp="1"/>
          </p:cNvSpPr>
          <p:nvPr>
            <p:ph type="subTitle" idx="1"/>
          </p:nvPr>
        </p:nvSpPr>
        <p:spPr>
          <a:xfrm>
            <a:off x="1371600" y="3886200"/>
            <a:ext cx="6400800" cy="1752600"/>
          </a:xfrm>
          <a:prstGeom prst="rect">
            <a:avLst/>
          </a:prstGeom>
          <a:noFill/>
          <a:ln>
            <a:noFill/>
          </a:ln>
        </p:spPr>
        <p:txBody>
          <a:bodyPr spcFirstLastPara="1" wrap="square" lIns="91425" tIns="45700" rIns="91425" bIns="45700" anchor="t" anchorCtr="0">
            <a:normAutofit/>
          </a:bodyPr>
          <a:lstStyle>
            <a:lvl1pPr lvl="0" algn="ctr">
              <a:spcBef>
                <a:spcPts val="640"/>
              </a:spcBef>
              <a:spcAft>
                <a:spcPts val="0"/>
              </a:spcAft>
              <a:buClr>
                <a:srgbClr val="888888"/>
              </a:buClr>
              <a:buSzPts val="3200"/>
              <a:buNone/>
              <a:defRPr>
                <a:solidFill>
                  <a:srgbClr val="888888"/>
                </a:solidFill>
              </a:defRPr>
            </a:lvl1pPr>
            <a:lvl2pPr lvl="1" algn="ctr">
              <a:spcBef>
                <a:spcPts val="560"/>
              </a:spcBef>
              <a:spcAft>
                <a:spcPts val="0"/>
              </a:spcAft>
              <a:buClr>
                <a:srgbClr val="888888"/>
              </a:buClr>
              <a:buSzPts val="2800"/>
              <a:buNone/>
              <a:defRPr>
                <a:solidFill>
                  <a:srgbClr val="888888"/>
                </a:solidFill>
              </a:defRPr>
            </a:lvl2pPr>
            <a:lvl3pPr lvl="2" algn="ctr">
              <a:spcBef>
                <a:spcPts val="480"/>
              </a:spcBef>
              <a:spcAft>
                <a:spcPts val="0"/>
              </a:spcAft>
              <a:buClr>
                <a:srgbClr val="888888"/>
              </a:buClr>
              <a:buSzPts val="2400"/>
              <a:buNone/>
              <a:defRPr>
                <a:solidFill>
                  <a:srgbClr val="888888"/>
                </a:solidFill>
              </a:defRPr>
            </a:lvl3pPr>
            <a:lvl4pPr lvl="3" algn="ctr">
              <a:spcBef>
                <a:spcPts val="400"/>
              </a:spcBef>
              <a:spcAft>
                <a:spcPts val="0"/>
              </a:spcAft>
              <a:buClr>
                <a:srgbClr val="888888"/>
              </a:buClr>
              <a:buSzPts val="2000"/>
              <a:buNone/>
              <a:defRPr>
                <a:solidFill>
                  <a:srgbClr val="888888"/>
                </a:solidFill>
              </a:defRPr>
            </a:lvl4pPr>
            <a:lvl5pPr lvl="4" algn="ctr">
              <a:spcBef>
                <a:spcPts val="400"/>
              </a:spcBef>
              <a:spcAft>
                <a:spcPts val="0"/>
              </a:spcAft>
              <a:buClr>
                <a:srgbClr val="888888"/>
              </a:buClr>
              <a:buSzPts val="2000"/>
              <a:buNone/>
              <a:defRPr>
                <a:solidFill>
                  <a:srgbClr val="888888"/>
                </a:solidFill>
              </a:defRPr>
            </a:lvl5pPr>
            <a:lvl6pPr lvl="5" algn="ctr">
              <a:spcBef>
                <a:spcPts val="400"/>
              </a:spcBef>
              <a:spcAft>
                <a:spcPts val="0"/>
              </a:spcAft>
              <a:buClr>
                <a:srgbClr val="888888"/>
              </a:buClr>
              <a:buSzPts val="2000"/>
              <a:buNone/>
              <a:defRPr>
                <a:solidFill>
                  <a:srgbClr val="888888"/>
                </a:solidFill>
              </a:defRPr>
            </a:lvl6pPr>
            <a:lvl7pPr lvl="6" algn="ctr">
              <a:spcBef>
                <a:spcPts val="400"/>
              </a:spcBef>
              <a:spcAft>
                <a:spcPts val="0"/>
              </a:spcAft>
              <a:buClr>
                <a:srgbClr val="888888"/>
              </a:buClr>
              <a:buSzPts val="2000"/>
              <a:buNone/>
              <a:defRPr>
                <a:solidFill>
                  <a:srgbClr val="888888"/>
                </a:solidFill>
              </a:defRPr>
            </a:lvl7pPr>
            <a:lvl8pPr lvl="7" algn="ctr">
              <a:spcBef>
                <a:spcPts val="400"/>
              </a:spcBef>
              <a:spcAft>
                <a:spcPts val="0"/>
              </a:spcAft>
              <a:buClr>
                <a:srgbClr val="888888"/>
              </a:buClr>
              <a:buSzPts val="2000"/>
              <a:buNone/>
              <a:defRPr>
                <a:solidFill>
                  <a:srgbClr val="888888"/>
                </a:solidFill>
              </a:defRPr>
            </a:lvl8pPr>
            <a:lvl9pPr lvl="8" algn="ctr">
              <a:spcBef>
                <a:spcPts val="400"/>
              </a:spcBef>
              <a:spcAft>
                <a:spcPts val="0"/>
              </a:spcAft>
              <a:buClr>
                <a:srgbClr val="888888"/>
              </a:buClr>
              <a:buSzPts val="2000"/>
              <a:buNone/>
              <a:defRPr>
                <a:solidFill>
                  <a:srgbClr val="888888"/>
                </a:solidFill>
              </a:defRPr>
            </a:lvl9pPr>
          </a:lstStyle>
          <a:p>
            <a:endParaRPr/>
          </a:p>
        </p:txBody>
      </p:sp>
      <p:sp>
        <p:nvSpPr>
          <p:cNvPr id="177" name="Google Shape;177;p24"/>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78" name="Google Shape;178;p24"/>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79" name="Google Shape;179;p24"/>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180"/>
        <p:cNvGrpSpPr/>
        <p:nvPr/>
      </p:nvGrpSpPr>
      <p:grpSpPr>
        <a:xfrm>
          <a:off x="0" y="0"/>
          <a:ext cx="0" cy="0"/>
          <a:chOff x="0" y="0"/>
          <a:chExt cx="0" cy="0"/>
        </a:xfrm>
      </p:grpSpPr>
      <p:sp>
        <p:nvSpPr>
          <p:cNvPr id="181" name="Google Shape;181;p25"/>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82" name="Google Shape;182;p25"/>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183" name="Google Shape;183;p25"/>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84" name="Google Shape;184;p25"/>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85" name="Google Shape;185;p25"/>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86"/>
        <p:cNvGrpSpPr/>
        <p:nvPr/>
      </p:nvGrpSpPr>
      <p:grpSpPr>
        <a:xfrm>
          <a:off x="0" y="0"/>
          <a:ext cx="0" cy="0"/>
          <a:chOff x="0" y="0"/>
          <a:chExt cx="0" cy="0"/>
        </a:xfrm>
      </p:grpSpPr>
      <p:sp>
        <p:nvSpPr>
          <p:cNvPr id="187" name="Google Shape;187;p26"/>
          <p:cNvSpPr txBox="1">
            <a:spLocks noGrp="1"/>
          </p:cNvSpPr>
          <p:nvPr>
            <p:ph type="title"/>
          </p:nvPr>
        </p:nvSpPr>
        <p:spPr>
          <a:xfrm>
            <a:off x="722313" y="4406900"/>
            <a:ext cx="7772400" cy="1362075"/>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dk1"/>
              </a:buClr>
              <a:buSzPts val="4000"/>
              <a:buFont typeface="Calibri"/>
              <a:buNone/>
              <a:defRPr sz="4000" b="1"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88" name="Google Shape;188;p26"/>
          <p:cNvSpPr txBox="1">
            <a:spLocks noGrp="1"/>
          </p:cNvSpPr>
          <p:nvPr>
            <p:ph type="body" idx="1"/>
          </p:nvPr>
        </p:nvSpPr>
        <p:spPr>
          <a:xfrm>
            <a:off x="722313" y="2906713"/>
            <a:ext cx="7772400" cy="1500187"/>
          </a:xfrm>
          <a:prstGeom prst="rect">
            <a:avLst/>
          </a:prstGeom>
          <a:noFill/>
          <a:ln>
            <a:noFill/>
          </a:ln>
        </p:spPr>
        <p:txBody>
          <a:bodyPr spcFirstLastPara="1" wrap="square" lIns="91425" tIns="45700" rIns="91425" bIns="45700" anchor="b" anchorCtr="0">
            <a:normAutofit/>
          </a:bodyPr>
          <a:lstStyle>
            <a:lvl1pPr marL="457200" lvl="0" indent="-228600" algn="l">
              <a:spcBef>
                <a:spcPts val="400"/>
              </a:spcBef>
              <a:spcAft>
                <a:spcPts val="0"/>
              </a:spcAft>
              <a:buClr>
                <a:srgbClr val="888888"/>
              </a:buClr>
              <a:buSzPts val="2000"/>
              <a:buNone/>
              <a:defRPr sz="2000">
                <a:solidFill>
                  <a:srgbClr val="888888"/>
                </a:solidFill>
              </a:defRPr>
            </a:lvl1pPr>
            <a:lvl2pPr marL="914400" lvl="1" indent="-228600" algn="l">
              <a:spcBef>
                <a:spcPts val="360"/>
              </a:spcBef>
              <a:spcAft>
                <a:spcPts val="0"/>
              </a:spcAft>
              <a:buClr>
                <a:srgbClr val="888888"/>
              </a:buClr>
              <a:buSzPts val="1800"/>
              <a:buNone/>
              <a:defRPr sz="1800">
                <a:solidFill>
                  <a:srgbClr val="888888"/>
                </a:solidFill>
              </a:defRPr>
            </a:lvl2pPr>
            <a:lvl3pPr marL="1371600" lvl="2" indent="-228600" algn="l">
              <a:spcBef>
                <a:spcPts val="320"/>
              </a:spcBef>
              <a:spcAft>
                <a:spcPts val="0"/>
              </a:spcAft>
              <a:buClr>
                <a:srgbClr val="888888"/>
              </a:buClr>
              <a:buSzPts val="1600"/>
              <a:buNone/>
              <a:defRPr sz="1600">
                <a:solidFill>
                  <a:srgbClr val="888888"/>
                </a:solidFill>
              </a:defRPr>
            </a:lvl3pPr>
            <a:lvl4pPr marL="1828800" lvl="3" indent="-228600" algn="l">
              <a:spcBef>
                <a:spcPts val="280"/>
              </a:spcBef>
              <a:spcAft>
                <a:spcPts val="0"/>
              </a:spcAft>
              <a:buClr>
                <a:srgbClr val="888888"/>
              </a:buClr>
              <a:buSzPts val="1400"/>
              <a:buNone/>
              <a:defRPr sz="1400">
                <a:solidFill>
                  <a:srgbClr val="888888"/>
                </a:solidFill>
              </a:defRPr>
            </a:lvl4pPr>
            <a:lvl5pPr marL="2286000" lvl="4" indent="-228600" algn="l">
              <a:spcBef>
                <a:spcPts val="280"/>
              </a:spcBef>
              <a:spcAft>
                <a:spcPts val="0"/>
              </a:spcAft>
              <a:buClr>
                <a:srgbClr val="888888"/>
              </a:buClr>
              <a:buSzPts val="1400"/>
              <a:buNone/>
              <a:defRPr sz="1400">
                <a:solidFill>
                  <a:srgbClr val="888888"/>
                </a:solidFill>
              </a:defRPr>
            </a:lvl5pPr>
            <a:lvl6pPr marL="2743200" lvl="5" indent="-228600" algn="l">
              <a:spcBef>
                <a:spcPts val="280"/>
              </a:spcBef>
              <a:spcAft>
                <a:spcPts val="0"/>
              </a:spcAft>
              <a:buClr>
                <a:srgbClr val="888888"/>
              </a:buClr>
              <a:buSzPts val="1400"/>
              <a:buNone/>
              <a:defRPr sz="1400">
                <a:solidFill>
                  <a:srgbClr val="888888"/>
                </a:solidFill>
              </a:defRPr>
            </a:lvl6pPr>
            <a:lvl7pPr marL="3200400" lvl="6" indent="-228600" algn="l">
              <a:spcBef>
                <a:spcPts val="280"/>
              </a:spcBef>
              <a:spcAft>
                <a:spcPts val="0"/>
              </a:spcAft>
              <a:buClr>
                <a:srgbClr val="888888"/>
              </a:buClr>
              <a:buSzPts val="1400"/>
              <a:buNone/>
              <a:defRPr sz="1400">
                <a:solidFill>
                  <a:srgbClr val="888888"/>
                </a:solidFill>
              </a:defRPr>
            </a:lvl7pPr>
            <a:lvl8pPr marL="3657600" lvl="7" indent="-228600" algn="l">
              <a:spcBef>
                <a:spcPts val="280"/>
              </a:spcBef>
              <a:spcAft>
                <a:spcPts val="0"/>
              </a:spcAft>
              <a:buClr>
                <a:srgbClr val="888888"/>
              </a:buClr>
              <a:buSzPts val="1400"/>
              <a:buNone/>
              <a:defRPr sz="1400">
                <a:solidFill>
                  <a:srgbClr val="888888"/>
                </a:solidFill>
              </a:defRPr>
            </a:lvl8pPr>
            <a:lvl9pPr marL="4114800" lvl="8" indent="-228600" algn="l">
              <a:spcBef>
                <a:spcPts val="280"/>
              </a:spcBef>
              <a:spcAft>
                <a:spcPts val="0"/>
              </a:spcAft>
              <a:buClr>
                <a:srgbClr val="888888"/>
              </a:buClr>
              <a:buSzPts val="1400"/>
              <a:buNone/>
              <a:defRPr sz="1400">
                <a:solidFill>
                  <a:srgbClr val="888888"/>
                </a:solidFill>
              </a:defRPr>
            </a:lvl9pPr>
          </a:lstStyle>
          <a:p>
            <a:endParaRPr/>
          </a:p>
        </p:txBody>
      </p:sp>
      <p:sp>
        <p:nvSpPr>
          <p:cNvPr id="189" name="Google Shape;189;p26"/>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0" name="Google Shape;190;p26"/>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1" name="Google Shape;191;p26"/>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192"/>
        <p:cNvGrpSpPr/>
        <p:nvPr/>
      </p:nvGrpSpPr>
      <p:grpSpPr>
        <a:xfrm>
          <a:off x="0" y="0"/>
          <a:ext cx="0" cy="0"/>
          <a:chOff x="0" y="0"/>
          <a:chExt cx="0" cy="0"/>
        </a:xfrm>
      </p:grpSpPr>
      <p:sp>
        <p:nvSpPr>
          <p:cNvPr id="193" name="Google Shape;193;p27"/>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94" name="Google Shape;194;p27"/>
          <p:cNvSpPr txBox="1">
            <a:spLocks noGrp="1"/>
          </p:cNvSpPr>
          <p:nvPr>
            <p:ph type="body" idx="1"/>
          </p:nvPr>
        </p:nvSpPr>
        <p:spPr>
          <a:xfrm>
            <a:off x="457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195" name="Google Shape;195;p27"/>
          <p:cNvSpPr txBox="1">
            <a:spLocks noGrp="1"/>
          </p:cNvSpPr>
          <p:nvPr>
            <p:ph type="body" idx="2"/>
          </p:nvPr>
        </p:nvSpPr>
        <p:spPr>
          <a:xfrm>
            <a:off x="4648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196" name="Google Shape;196;p27"/>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7" name="Google Shape;197;p27"/>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8" name="Google Shape;198;p27"/>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199"/>
        <p:cNvGrpSpPr/>
        <p:nvPr/>
      </p:nvGrpSpPr>
      <p:grpSpPr>
        <a:xfrm>
          <a:off x="0" y="0"/>
          <a:ext cx="0" cy="0"/>
          <a:chOff x="0" y="0"/>
          <a:chExt cx="0" cy="0"/>
        </a:xfrm>
      </p:grpSpPr>
      <p:sp>
        <p:nvSpPr>
          <p:cNvPr id="200" name="Google Shape;200;p28"/>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4400"/>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01" name="Google Shape;201;p28"/>
          <p:cNvSpPr txBox="1">
            <a:spLocks noGrp="1"/>
          </p:cNvSpPr>
          <p:nvPr>
            <p:ph type="body" idx="1"/>
          </p:nvPr>
        </p:nvSpPr>
        <p:spPr>
          <a:xfrm>
            <a:off x="457200" y="1535113"/>
            <a:ext cx="4040188"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202" name="Google Shape;202;p28"/>
          <p:cNvSpPr txBox="1">
            <a:spLocks noGrp="1"/>
          </p:cNvSpPr>
          <p:nvPr>
            <p:ph type="body" idx="2"/>
          </p:nvPr>
        </p:nvSpPr>
        <p:spPr>
          <a:xfrm>
            <a:off x="457200" y="2174875"/>
            <a:ext cx="4040188"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203" name="Google Shape;203;p28"/>
          <p:cNvSpPr txBox="1">
            <a:spLocks noGrp="1"/>
          </p:cNvSpPr>
          <p:nvPr>
            <p:ph type="body" idx="3"/>
          </p:nvPr>
        </p:nvSpPr>
        <p:spPr>
          <a:xfrm>
            <a:off x="4645025" y="1535113"/>
            <a:ext cx="4041775"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204" name="Google Shape;204;p28"/>
          <p:cNvSpPr txBox="1">
            <a:spLocks noGrp="1"/>
          </p:cNvSpPr>
          <p:nvPr>
            <p:ph type="body" idx="4"/>
          </p:nvPr>
        </p:nvSpPr>
        <p:spPr>
          <a:xfrm>
            <a:off x="4645025" y="2174875"/>
            <a:ext cx="4041775"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205" name="Google Shape;205;p28"/>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6" name="Google Shape;206;p28"/>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7" name="Google Shape;207;p28"/>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08"/>
        <p:cNvGrpSpPr/>
        <p:nvPr/>
      </p:nvGrpSpPr>
      <p:grpSpPr>
        <a:xfrm>
          <a:off x="0" y="0"/>
          <a:ext cx="0" cy="0"/>
          <a:chOff x="0" y="0"/>
          <a:chExt cx="0" cy="0"/>
        </a:xfrm>
      </p:grpSpPr>
      <p:sp>
        <p:nvSpPr>
          <p:cNvPr id="209" name="Google Shape;209;p29"/>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10" name="Google Shape;210;p29"/>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11" name="Google Shape;211;p29"/>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12" name="Google Shape;212;p29"/>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213"/>
        <p:cNvGrpSpPr/>
        <p:nvPr/>
      </p:nvGrpSpPr>
      <p:grpSpPr>
        <a:xfrm>
          <a:off x="0" y="0"/>
          <a:ext cx="0" cy="0"/>
          <a:chOff x="0" y="0"/>
          <a:chExt cx="0" cy="0"/>
        </a:xfrm>
      </p:grpSpPr>
      <p:sp>
        <p:nvSpPr>
          <p:cNvPr id="214" name="Google Shape;214;p30"/>
          <p:cNvSpPr txBox="1">
            <a:spLocks noGrp="1"/>
          </p:cNvSpPr>
          <p:nvPr>
            <p:ph type="title"/>
          </p:nvPr>
        </p:nvSpPr>
        <p:spPr>
          <a:xfrm>
            <a:off x="457200" y="273050"/>
            <a:ext cx="3008313" cy="116205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15" name="Google Shape;215;p30"/>
          <p:cNvSpPr txBox="1">
            <a:spLocks noGrp="1"/>
          </p:cNvSpPr>
          <p:nvPr>
            <p:ph type="body" idx="1"/>
          </p:nvPr>
        </p:nvSpPr>
        <p:spPr>
          <a:xfrm>
            <a:off x="3575050" y="273050"/>
            <a:ext cx="5111750" cy="5853113"/>
          </a:xfrm>
          <a:prstGeom prst="rect">
            <a:avLst/>
          </a:prstGeom>
          <a:noFill/>
          <a:ln>
            <a:noFill/>
          </a:ln>
        </p:spPr>
        <p:txBody>
          <a:bodyPr spcFirstLastPara="1" wrap="square" lIns="91425" tIns="45700" rIns="91425" bIns="45700" anchor="t" anchorCtr="0">
            <a:normAutofit/>
          </a:bodyPr>
          <a:lstStyle>
            <a:lvl1pPr marL="457200" lvl="0" indent="-431800" algn="l">
              <a:spcBef>
                <a:spcPts val="640"/>
              </a:spcBef>
              <a:spcAft>
                <a:spcPts val="0"/>
              </a:spcAft>
              <a:buClr>
                <a:schemeClr val="dk1"/>
              </a:buClr>
              <a:buSzPts val="3200"/>
              <a:buChar char="•"/>
              <a:defRPr sz="3200"/>
            </a:lvl1pPr>
            <a:lvl2pPr marL="914400" lvl="1" indent="-406400" algn="l">
              <a:spcBef>
                <a:spcPts val="560"/>
              </a:spcBef>
              <a:spcAft>
                <a:spcPts val="0"/>
              </a:spcAft>
              <a:buClr>
                <a:schemeClr val="dk1"/>
              </a:buClr>
              <a:buSzPts val="2800"/>
              <a:buChar char="–"/>
              <a:defRPr sz="2800"/>
            </a:lvl2pPr>
            <a:lvl3pPr marL="1371600" lvl="2" indent="-381000" algn="l">
              <a:spcBef>
                <a:spcPts val="480"/>
              </a:spcBef>
              <a:spcAft>
                <a:spcPts val="0"/>
              </a:spcAft>
              <a:buClr>
                <a:schemeClr val="dk1"/>
              </a:buClr>
              <a:buSzPts val="2400"/>
              <a:buChar char="•"/>
              <a:defRPr sz="2400"/>
            </a:lvl3pPr>
            <a:lvl4pPr marL="1828800" lvl="3" indent="-355600" algn="l">
              <a:spcBef>
                <a:spcPts val="400"/>
              </a:spcBef>
              <a:spcAft>
                <a:spcPts val="0"/>
              </a:spcAft>
              <a:buClr>
                <a:schemeClr val="dk1"/>
              </a:buClr>
              <a:buSzPts val="2000"/>
              <a:buChar char="–"/>
              <a:defRPr sz="2000"/>
            </a:lvl4pPr>
            <a:lvl5pPr marL="2286000" lvl="4" indent="-355600" algn="l">
              <a:spcBef>
                <a:spcPts val="400"/>
              </a:spcBef>
              <a:spcAft>
                <a:spcPts val="0"/>
              </a:spcAft>
              <a:buClr>
                <a:schemeClr val="dk1"/>
              </a:buClr>
              <a:buSzPts val="2000"/>
              <a:buChar char="»"/>
              <a:defRPr sz="2000"/>
            </a:lvl5pPr>
            <a:lvl6pPr marL="2743200" lvl="5" indent="-355600" algn="l">
              <a:spcBef>
                <a:spcPts val="400"/>
              </a:spcBef>
              <a:spcAft>
                <a:spcPts val="0"/>
              </a:spcAft>
              <a:buClr>
                <a:schemeClr val="dk1"/>
              </a:buClr>
              <a:buSzPts val="2000"/>
              <a:buChar char="•"/>
              <a:defRPr sz="2000"/>
            </a:lvl6pPr>
            <a:lvl7pPr marL="3200400" lvl="6" indent="-355600" algn="l">
              <a:spcBef>
                <a:spcPts val="400"/>
              </a:spcBef>
              <a:spcAft>
                <a:spcPts val="0"/>
              </a:spcAft>
              <a:buClr>
                <a:schemeClr val="dk1"/>
              </a:buClr>
              <a:buSzPts val="2000"/>
              <a:buChar char="•"/>
              <a:defRPr sz="2000"/>
            </a:lvl7pPr>
            <a:lvl8pPr marL="3657600" lvl="7" indent="-355600" algn="l">
              <a:spcBef>
                <a:spcPts val="400"/>
              </a:spcBef>
              <a:spcAft>
                <a:spcPts val="0"/>
              </a:spcAft>
              <a:buClr>
                <a:schemeClr val="dk1"/>
              </a:buClr>
              <a:buSzPts val="2000"/>
              <a:buChar char="•"/>
              <a:defRPr sz="2000"/>
            </a:lvl8pPr>
            <a:lvl9pPr marL="4114800" lvl="8" indent="-355600" algn="l">
              <a:spcBef>
                <a:spcPts val="400"/>
              </a:spcBef>
              <a:spcAft>
                <a:spcPts val="0"/>
              </a:spcAft>
              <a:buClr>
                <a:schemeClr val="dk1"/>
              </a:buClr>
              <a:buSzPts val="2000"/>
              <a:buChar char="•"/>
              <a:defRPr sz="2000"/>
            </a:lvl9pPr>
          </a:lstStyle>
          <a:p>
            <a:endParaRPr/>
          </a:p>
        </p:txBody>
      </p:sp>
      <p:sp>
        <p:nvSpPr>
          <p:cNvPr id="216" name="Google Shape;216;p30"/>
          <p:cNvSpPr txBox="1">
            <a:spLocks noGrp="1"/>
          </p:cNvSpPr>
          <p:nvPr>
            <p:ph type="body" idx="2"/>
          </p:nvPr>
        </p:nvSpPr>
        <p:spPr>
          <a:xfrm>
            <a:off x="457200" y="1435100"/>
            <a:ext cx="3008313" cy="4691063"/>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217" name="Google Shape;217;p30"/>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18" name="Google Shape;218;p30"/>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19" name="Google Shape;219;p30"/>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220"/>
        <p:cNvGrpSpPr/>
        <p:nvPr/>
      </p:nvGrpSpPr>
      <p:grpSpPr>
        <a:xfrm>
          <a:off x="0" y="0"/>
          <a:ext cx="0" cy="0"/>
          <a:chOff x="0" y="0"/>
          <a:chExt cx="0" cy="0"/>
        </a:xfrm>
      </p:grpSpPr>
      <p:sp>
        <p:nvSpPr>
          <p:cNvPr id="221" name="Google Shape;221;p31"/>
          <p:cNvSpPr txBox="1">
            <a:spLocks noGrp="1"/>
          </p:cNvSpPr>
          <p:nvPr>
            <p:ph type="title"/>
          </p:nvPr>
        </p:nvSpPr>
        <p:spPr>
          <a:xfrm>
            <a:off x="1792288" y="4800600"/>
            <a:ext cx="5486400" cy="566738"/>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22" name="Google Shape;222;p31"/>
          <p:cNvSpPr>
            <a:spLocks noGrp="1"/>
          </p:cNvSpPr>
          <p:nvPr>
            <p:ph type="pic" idx="2"/>
          </p:nvPr>
        </p:nvSpPr>
        <p:spPr>
          <a:xfrm>
            <a:off x="1792288" y="612775"/>
            <a:ext cx="5486400" cy="4114800"/>
          </a:xfrm>
          <a:prstGeom prst="rect">
            <a:avLst/>
          </a:prstGeom>
          <a:noFill/>
          <a:ln>
            <a:noFill/>
          </a:ln>
        </p:spPr>
      </p:sp>
      <p:sp>
        <p:nvSpPr>
          <p:cNvPr id="223" name="Google Shape;223;p31"/>
          <p:cNvSpPr txBox="1">
            <a:spLocks noGrp="1"/>
          </p:cNvSpPr>
          <p:nvPr>
            <p:ph type="body" idx="1"/>
          </p:nvPr>
        </p:nvSpPr>
        <p:spPr>
          <a:xfrm>
            <a:off x="1792288" y="5367338"/>
            <a:ext cx="5486400" cy="804862"/>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224" name="Google Shape;224;p3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25" name="Google Shape;225;p3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26" name="Google Shape;226;p3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227"/>
        <p:cNvGrpSpPr/>
        <p:nvPr/>
      </p:nvGrpSpPr>
      <p:grpSpPr>
        <a:xfrm>
          <a:off x="0" y="0"/>
          <a:ext cx="0" cy="0"/>
          <a:chOff x="0" y="0"/>
          <a:chExt cx="0" cy="0"/>
        </a:xfrm>
      </p:grpSpPr>
      <p:sp>
        <p:nvSpPr>
          <p:cNvPr id="228" name="Google Shape;228;p32"/>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29" name="Google Shape;229;p32"/>
          <p:cNvSpPr txBox="1">
            <a:spLocks noGrp="1"/>
          </p:cNvSpPr>
          <p:nvPr>
            <p:ph type="body" idx="1"/>
          </p:nvPr>
        </p:nvSpPr>
        <p:spPr>
          <a:xfrm rot="5400000">
            <a:off x="2309019" y="-251618"/>
            <a:ext cx="4525963" cy="82296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230" name="Google Shape;230;p3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31" name="Google Shape;231;p3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32" name="Google Shape;232;p3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233"/>
        <p:cNvGrpSpPr/>
        <p:nvPr/>
      </p:nvGrpSpPr>
      <p:grpSpPr>
        <a:xfrm>
          <a:off x="0" y="0"/>
          <a:ext cx="0" cy="0"/>
          <a:chOff x="0" y="0"/>
          <a:chExt cx="0" cy="0"/>
        </a:xfrm>
      </p:grpSpPr>
      <p:sp>
        <p:nvSpPr>
          <p:cNvPr id="234" name="Google Shape;234;p33"/>
          <p:cNvSpPr txBox="1">
            <a:spLocks noGrp="1"/>
          </p:cNvSpPr>
          <p:nvPr>
            <p:ph type="title"/>
          </p:nvPr>
        </p:nvSpPr>
        <p:spPr>
          <a:xfrm rot="5400000">
            <a:off x="4732338" y="2171701"/>
            <a:ext cx="5851525" cy="20574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35" name="Google Shape;235;p33"/>
          <p:cNvSpPr txBox="1">
            <a:spLocks noGrp="1"/>
          </p:cNvSpPr>
          <p:nvPr>
            <p:ph type="body" idx="1"/>
          </p:nvPr>
        </p:nvSpPr>
        <p:spPr>
          <a:xfrm rot="5400000">
            <a:off x="541338" y="190500"/>
            <a:ext cx="5851525" cy="60198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236" name="Google Shape;236;p33"/>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37" name="Google Shape;237;p33"/>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38" name="Google Shape;238;p33"/>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251"/>
        <p:cNvGrpSpPr/>
        <p:nvPr/>
      </p:nvGrpSpPr>
      <p:grpSpPr>
        <a:xfrm>
          <a:off x="0" y="0"/>
          <a:ext cx="0" cy="0"/>
          <a:chOff x="0" y="0"/>
          <a:chExt cx="0" cy="0"/>
        </a:xfrm>
      </p:grpSpPr>
      <p:sp>
        <p:nvSpPr>
          <p:cNvPr id="252" name="Google Shape;252;p21"/>
          <p:cNvSpPr txBox="1">
            <a:spLocks noGrp="1"/>
          </p:cNvSpPr>
          <p:nvPr>
            <p:ph type="dt" idx="10"/>
          </p:nvPr>
        </p:nvSpPr>
        <p:spPr>
          <a:xfrm>
            <a:off x="14856618" y="9258301"/>
            <a:ext cx="2400300" cy="547688"/>
          </a:xfrm>
          <a:prstGeom prst="rect">
            <a:avLst/>
          </a:prstGeom>
          <a:noFill/>
          <a:ln>
            <a:noFill/>
          </a:ln>
        </p:spPr>
        <p:txBody>
          <a:bodyPr spcFirstLastPara="1" wrap="square" lIns="91425" tIns="45700" rIns="91425" bIns="45700" anchor="t"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3" name="Google Shape;253;p21"/>
          <p:cNvSpPr txBox="1">
            <a:spLocks noGrp="1"/>
          </p:cNvSpPr>
          <p:nvPr>
            <p:ph type="ftr" idx="11"/>
          </p:nvPr>
        </p:nvSpPr>
        <p:spPr>
          <a:xfrm>
            <a:off x="1026318" y="9258301"/>
            <a:ext cx="11315700" cy="547688"/>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4" name="Google Shape;254;p21"/>
          <p:cNvSpPr txBox="1">
            <a:spLocks noGrp="1"/>
          </p:cNvSpPr>
          <p:nvPr>
            <p:ph type="sldNum" idx="12"/>
          </p:nvPr>
        </p:nvSpPr>
        <p:spPr>
          <a:xfrm>
            <a:off x="15544801" y="8367713"/>
            <a:ext cx="1713368" cy="1004888"/>
          </a:xfrm>
          <a:prstGeom prst="rect">
            <a:avLst/>
          </a:prstGeom>
          <a:noFill/>
          <a:ln>
            <a:noFill/>
          </a:ln>
        </p:spPr>
        <p:txBody>
          <a:bodyPr spcFirstLastPara="1" wrap="square" lIns="91425" tIns="45700" rIns="91425" bIns="45700" anchor="b"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matchingName="Title Slide" type="title">
  <p:cSld name="TITLE">
    <p:spTree>
      <p:nvGrpSpPr>
        <p:cNvPr id="1" name="Shape 255"/>
        <p:cNvGrpSpPr/>
        <p:nvPr/>
      </p:nvGrpSpPr>
      <p:grpSpPr>
        <a:xfrm>
          <a:off x="0" y="0"/>
          <a:ext cx="0" cy="0"/>
          <a:chOff x="0" y="0"/>
          <a:chExt cx="0" cy="0"/>
        </a:xfrm>
      </p:grpSpPr>
      <p:sp>
        <p:nvSpPr>
          <p:cNvPr id="256" name="Google Shape;256;p50"/>
          <p:cNvSpPr txBox="1">
            <a:spLocks noGrp="1"/>
          </p:cNvSpPr>
          <p:nvPr>
            <p:ph type="ctrTitle"/>
          </p:nvPr>
        </p:nvSpPr>
        <p:spPr>
          <a:xfrm>
            <a:off x="1026318" y="1028699"/>
            <a:ext cx="12001500" cy="4457702"/>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lt1"/>
              </a:buClr>
              <a:buSzPts val="7200"/>
              <a:buFont typeface="Century Gothic"/>
              <a:buNone/>
              <a:defRPr sz="72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7" name="Google Shape;257;p50"/>
          <p:cNvSpPr txBox="1">
            <a:spLocks noGrp="1"/>
          </p:cNvSpPr>
          <p:nvPr>
            <p:ph type="subTitle" idx="1"/>
          </p:nvPr>
        </p:nvSpPr>
        <p:spPr>
          <a:xfrm>
            <a:off x="1026318" y="5765801"/>
            <a:ext cx="9601200" cy="2921000"/>
          </a:xfrm>
          <a:prstGeom prst="rect">
            <a:avLst/>
          </a:prstGeom>
          <a:noFill/>
          <a:ln>
            <a:noFill/>
          </a:ln>
        </p:spPr>
        <p:txBody>
          <a:bodyPr spcFirstLastPara="1" wrap="square" lIns="91425" tIns="45700" rIns="91425" bIns="45700" anchor="t" anchorCtr="0">
            <a:normAutofit/>
          </a:bodyPr>
          <a:lstStyle>
            <a:lvl1pPr lvl="0" algn="l">
              <a:spcBef>
                <a:spcPts val="630"/>
              </a:spcBef>
              <a:spcAft>
                <a:spcPts val="0"/>
              </a:spcAft>
              <a:buSzPts val="2520"/>
              <a:buNone/>
              <a:defRPr sz="3150">
                <a:solidFill>
                  <a:srgbClr val="0F486F"/>
                </a:solidFill>
              </a:defRPr>
            </a:lvl1pPr>
            <a:lvl2pPr lvl="1" algn="ctr">
              <a:spcBef>
                <a:spcPts val="900"/>
              </a:spcBef>
              <a:spcAft>
                <a:spcPts val="0"/>
              </a:spcAft>
              <a:buSzPts val="2160"/>
              <a:buNone/>
              <a:defRPr>
                <a:solidFill>
                  <a:schemeClr val="lt1"/>
                </a:solidFill>
              </a:defRPr>
            </a:lvl2pPr>
            <a:lvl3pPr lvl="2" algn="ctr">
              <a:spcBef>
                <a:spcPts val="900"/>
              </a:spcBef>
              <a:spcAft>
                <a:spcPts val="0"/>
              </a:spcAft>
              <a:buSzPts val="1920"/>
              <a:buNone/>
              <a:defRPr>
                <a:solidFill>
                  <a:schemeClr val="lt1"/>
                </a:solidFill>
              </a:defRPr>
            </a:lvl3pPr>
            <a:lvl4pPr lvl="3" algn="ctr">
              <a:spcBef>
                <a:spcPts val="900"/>
              </a:spcBef>
              <a:spcAft>
                <a:spcPts val="0"/>
              </a:spcAft>
              <a:buSzPts val="1680"/>
              <a:buNone/>
              <a:defRPr>
                <a:solidFill>
                  <a:schemeClr val="lt1"/>
                </a:solidFill>
              </a:defRPr>
            </a:lvl4pPr>
            <a:lvl5pPr lvl="4" algn="ctr">
              <a:spcBef>
                <a:spcPts val="900"/>
              </a:spcBef>
              <a:spcAft>
                <a:spcPts val="0"/>
              </a:spcAft>
              <a:buSzPts val="1680"/>
              <a:buNone/>
              <a:defRPr>
                <a:solidFill>
                  <a:schemeClr val="lt1"/>
                </a:solidFill>
              </a:defRPr>
            </a:lvl5pPr>
            <a:lvl6pPr lvl="5" algn="ctr">
              <a:spcBef>
                <a:spcPts val="900"/>
              </a:spcBef>
              <a:spcAft>
                <a:spcPts val="0"/>
              </a:spcAft>
              <a:buSzPts val="1680"/>
              <a:buNone/>
              <a:defRPr>
                <a:solidFill>
                  <a:schemeClr val="lt1"/>
                </a:solidFill>
              </a:defRPr>
            </a:lvl6pPr>
            <a:lvl7pPr lvl="6" algn="ctr">
              <a:spcBef>
                <a:spcPts val="900"/>
              </a:spcBef>
              <a:spcAft>
                <a:spcPts val="0"/>
              </a:spcAft>
              <a:buSzPts val="1680"/>
              <a:buNone/>
              <a:defRPr>
                <a:solidFill>
                  <a:schemeClr val="lt1"/>
                </a:solidFill>
              </a:defRPr>
            </a:lvl7pPr>
            <a:lvl8pPr lvl="7" algn="ctr">
              <a:spcBef>
                <a:spcPts val="900"/>
              </a:spcBef>
              <a:spcAft>
                <a:spcPts val="0"/>
              </a:spcAft>
              <a:buSzPts val="1680"/>
              <a:buNone/>
              <a:defRPr>
                <a:solidFill>
                  <a:schemeClr val="lt1"/>
                </a:solidFill>
              </a:defRPr>
            </a:lvl8pPr>
            <a:lvl9pPr lvl="8" algn="ctr">
              <a:spcBef>
                <a:spcPts val="900"/>
              </a:spcBef>
              <a:spcAft>
                <a:spcPts val="900"/>
              </a:spcAft>
              <a:buSzPts val="1680"/>
              <a:buNone/>
              <a:defRPr>
                <a:solidFill>
                  <a:schemeClr val="lt1"/>
                </a:solidFill>
              </a:defRPr>
            </a:lvl9pPr>
          </a:lstStyle>
          <a:p>
            <a:endParaRPr/>
          </a:p>
        </p:txBody>
      </p:sp>
      <p:sp>
        <p:nvSpPr>
          <p:cNvPr id="258" name="Google Shape;258;p50"/>
          <p:cNvSpPr txBox="1">
            <a:spLocks noGrp="1"/>
          </p:cNvSpPr>
          <p:nvPr>
            <p:ph type="dt" idx="10"/>
          </p:nvPr>
        </p:nvSpPr>
        <p:spPr>
          <a:xfrm>
            <a:off x="14856618" y="9258301"/>
            <a:ext cx="2400300" cy="547688"/>
          </a:xfrm>
          <a:prstGeom prst="rect">
            <a:avLst/>
          </a:prstGeom>
          <a:noFill/>
          <a:ln>
            <a:noFill/>
          </a:ln>
        </p:spPr>
        <p:txBody>
          <a:bodyPr spcFirstLastPara="1" wrap="square" lIns="91425" tIns="45700" rIns="91425" bIns="45700" anchor="t"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9" name="Google Shape;259;p50"/>
          <p:cNvSpPr txBox="1">
            <a:spLocks noGrp="1"/>
          </p:cNvSpPr>
          <p:nvPr>
            <p:ph type="ftr" idx="11"/>
          </p:nvPr>
        </p:nvSpPr>
        <p:spPr>
          <a:xfrm>
            <a:off x="1026318" y="9258301"/>
            <a:ext cx="11315700" cy="547688"/>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60" name="Google Shape;260;p50"/>
          <p:cNvSpPr txBox="1">
            <a:spLocks noGrp="1"/>
          </p:cNvSpPr>
          <p:nvPr>
            <p:ph type="sldNum" idx="12"/>
          </p:nvPr>
        </p:nvSpPr>
        <p:spPr>
          <a:xfrm>
            <a:off x="15544801" y="8367713"/>
            <a:ext cx="1713368" cy="1004888"/>
          </a:xfrm>
          <a:prstGeom prst="rect">
            <a:avLst/>
          </a:prstGeom>
          <a:noFill/>
          <a:ln>
            <a:noFill/>
          </a:ln>
        </p:spPr>
        <p:txBody>
          <a:bodyPr spcFirstLastPara="1" wrap="square" lIns="91425" tIns="45700" rIns="91425" bIns="45700" anchor="b"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cxnSp>
        <p:nvCxnSpPr>
          <p:cNvPr id="261" name="Google Shape;261;p50"/>
          <p:cNvCxnSpPr/>
          <p:nvPr/>
        </p:nvCxnSpPr>
        <p:spPr>
          <a:xfrm flipH="1">
            <a:off x="12342018" y="12701"/>
            <a:ext cx="5715000" cy="5715000"/>
          </a:xfrm>
          <a:prstGeom prst="straightConnector1">
            <a:avLst/>
          </a:prstGeom>
          <a:noFill/>
          <a:ln w="12700" cap="flat" cmpd="sng">
            <a:solidFill>
              <a:schemeClr val="lt1"/>
            </a:solidFill>
            <a:prstDash val="solid"/>
            <a:round/>
            <a:headEnd type="none" w="sm" len="sm"/>
            <a:tailEnd type="none" w="sm" len="sm"/>
          </a:ln>
        </p:spPr>
      </p:cxnSp>
      <p:cxnSp>
        <p:nvCxnSpPr>
          <p:cNvPr id="262" name="Google Shape;262;p50"/>
          <p:cNvCxnSpPr/>
          <p:nvPr/>
        </p:nvCxnSpPr>
        <p:spPr>
          <a:xfrm flipH="1">
            <a:off x="9162256" y="137318"/>
            <a:ext cx="9120983" cy="9120983"/>
          </a:xfrm>
          <a:prstGeom prst="straightConnector1">
            <a:avLst/>
          </a:prstGeom>
          <a:noFill/>
          <a:ln w="12700" cap="flat" cmpd="sng">
            <a:solidFill>
              <a:schemeClr val="lt1"/>
            </a:solidFill>
            <a:prstDash val="solid"/>
            <a:round/>
            <a:headEnd type="none" w="sm" len="sm"/>
            <a:tailEnd type="none" w="sm" len="sm"/>
          </a:ln>
        </p:spPr>
      </p:cxnSp>
      <p:cxnSp>
        <p:nvCxnSpPr>
          <p:cNvPr id="263" name="Google Shape;263;p50"/>
          <p:cNvCxnSpPr/>
          <p:nvPr/>
        </p:nvCxnSpPr>
        <p:spPr>
          <a:xfrm flipH="1">
            <a:off x="10853738" y="342900"/>
            <a:ext cx="7429500" cy="7429500"/>
          </a:xfrm>
          <a:prstGeom prst="straightConnector1">
            <a:avLst/>
          </a:prstGeom>
          <a:noFill/>
          <a:ln w="12700" cap="flat" cmpd="sng">
            <a:solidFill>
              <a:schemeClr val="lt1"/>
            </a:solidFill>
            <a:prstDash val="solid"/>
            <a:round/>
            <a:headEnd type="none" w="sm" len="sm"/>
            <a:tailEnd type="none" w="sm" len="sm"/>
          </a:ln>
        </p:spPr>
      </p:cxnSp>
      <p:cxnSp>
        <p:nvCxnSpPr>
          <p:cNvPr id="264" name="Google Shape;264;p50"/>
          <p:cNvCxnSpPr/>
          <p:nvPr/>
        </p:nvCxnSpPr>
        <p:spPr>
          <a:xfrm flipH="1">
            <a:off x="11003756" y="48418"/>
            <a:ext cx="7279484" cy="7279484"/>
          </a:xfrm>
          <a:prstGeom prst="straightConnector1">
            <a:avLst/>
          </a:prstGeom>
          <a:noFill/>
          <a:ln w="31750" cap="flat" cmpd="sng">
            <a:solidFill>
              <a:schemeClr val="lt1"/>
            </a:solidFill>
            <a:prstDash val="solid"/>
            <a:round/>
            <a:headEnd type="none" w="sm" len="sm"/>
            <a:tailEnd type="none" w="sm" len="sm"/>
          </a:ln>
        </p:spPr>
      </p:cxnSp>
      <p:cxnSp>
        <p:nvCxnSpPr>
          <p:cNvPr id="265" name="Google Shape;265;p50"/>
          <p:cNvCxnSpPr/>
          <p:nvPr/>
        </p:nvCxnSpPr>
        <p:spPr>
          <a:xfrm flipH="1">
            <a:off x="11768140" y="914402"/>
            <a:ext cx="6515099" cy="6515099"/>
          </a:xfrm>
          <a:prstGeom prst="straightConnector1">
            <a:avLst/>
          </a:prstGeom>
          <a:noFill/>
          <a:ln w="31750" cap="flat" cmpd="sng">
            <a:solidFill>
              <a:schemeClr val="lt1"/>
            </a:solidFill>
            <a:prstDash val="solid"/>
            <a:round/>
            <a:headEnd type="none" w="sm" len="sm"/>
            <a:tailEnd type="none" w="sm" len="sm"/>
          </a:ln>
        </p:spPr>
      </p:cxn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66"/>
        <p:cNvGrpSpPr/>
        <p:nvPr/>
      </p:nvGrpSpPr>
      <p:grpSpPr>
        <a:xfrm>
          <a:off x="0" y="0"/>
          <a:ext cx="0" cy="0"/>
          <a:chOff x="0" y="0"/>
          <a:chExt cx="0" cy="0"/>
        </a:xfrm>
      </p:grpSpPr>
      <p:sp>
        <p:nvSpPr>
          <p:cNvPr id="267" name="Google Shape;267;p51"/>
          <p:cNvSpPr txBox="1">
            <a:spLocks noGrp="1"/>
          </p:cNvSpPr>
          <p:nvPr>
            <p:ph type="title"/>
          </p:nvPr>
        </p:nvSpPr>
        <p:spPr>
          <a:xfrm>
            <a:off x="1026318" y="6730998"/>
            <a:ext cx="12801600" cy="2260601"/>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chemeClr val="l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68" name="Google Shape;268;p51"/>
          <p:cNvSpPr txBox="1">
            <a:spLocks noGrp="1"/>
          </p:cNvSpPr>
          <p:nvPr>
            <p:ph type="body" idx="1"/>
          </p:nvPr>
        </p:nvSpPr>
        <p:spPr>
          <a:xfrm>
            <a:off x="1026318" y="1028701"/>
            <a:ext cx="12801600" cy="5422901"/>
          </a:xfrm>
          <a:prstGeom prst="rect">
            <a:avLst/>
          </a:prstGeom>
          <a:noFill/>
          <a:ln>
            <a:noFill/>
          </a:ln>
        </p:spPr>
        <p:txBody>
          <a:bodyPr spcFirstLastPara="1" wrap="square" lIns="91425" tIns="45700" rIns="91425" bIns="45700" anchor="ctr" anchorCtr="0">
            <a:normAutofit/>
          </a:bodyPr>
          <a:lstStyle>
            <a:lvl1pPr marL="457200" lvl="0" indent="-320040" algn="l">
              <a:spcBef>
                <a:spcPts val="360"/>
              </a:spcBef>
              <a:spcAft>
                <a:spcPts val="0"/>
              </a:spcAft>
              <a:buSzPts val="1440"/>
              <a:buChar char="▶"/>
              <a:defRPr/>
            </a:lvl1pPr>
            <a:lvl2pPr marL="914400" lvl="1" indent="-320040" algn="l">
              <a:spcBef>
                <a:spcPts val="900"/>
              </a:spcBef>
              <a:spcAft>
                <a:spcPts val="0"/>
              </a:spcAft>
              <a:buSzPts val="1440"/>
              <a:buChar char="▶"/>
              <a:defRPr/>
            </a:lvl2pPr>
            <a:lvl3pPr marL="1371600" lvl="2" indent="-320039" algn="l">
              <a:spcBef>
                <a:spcPts val="900"/>
              </a:spcBef>
              <a:spcAft>
                <a:spcPts val="0"/>
              </a:spcAft>
              <a:buSzPts val="1440"/>
              <a:buChar char="▶"/>
              <a:defRPr/>
            </a:lvl3pPr>
            <a:lvl4pPr marL="1828800" lvl="3" indent="-320039" algn="l">
              <a:spcBef>
                <a:spcPts val="900"/>
              </a:spcBef>
              <a:spcAft>
                <a:spcPts val="0"/>
              </a:spcAft>
              <a:buSzPts val="1440"/>
              <a:buChar char="▶"/>
              <a:defRPr/>
            </a:lvl4pPr>
            <a:lvl5pPr marL="2286000" lvl="4" indent="-320039" algn="l">
              <a:spcBef>
                <a:spcPts val="900"/>
              </a:spcBef>
              <a:spcAft>
                <a:spcPts val="0"/>
              </a:spcAft>
              <a:buSzPts val="1440"/>
              <a:buChar char="▶"/>
              <a:defRPr/>
            </a:lvl5pPr>
            <a:lvl6pPr marL="2743200" lvl="5" indent="-320039" algn="l">
              <a:spcBef>
                <a:spcPts val="900"/>
              </a:spcBef>
              <a:spcAft>
                <a:spcPts val="0"/>
              </a:spcAft>
              <a:buSzPts val="1440"/>
              <a:buChar char="▶"/>
              <a:defRPr/>
            </a:lvl6pPr>
            <a:lvl7pPr marL="3200400" lvl="6" indent="-320039" algn="l">
              <a:spcBef>
                <a:spcPts val="900"/>
              </a:spcBef>
              <a:spcAft>
                <a:spcPts val="0"/>
              </a:spcAft>
              <a:buSzPts val="1440"/>
              <a:buChar char="▶"/>
              <a:defRPr/>
            </a:lvl7pPr>
            <a:lvl8pPr marL="3657600" lvl="7" indent="-320040" algn="l">
              <a:spcBef>
                <a:spcPts val="900"/>
              </a:spcBef>
              <a:spcAft>
                <a:spcPts val="0"/>
              </a:spcAft>
              <a:buSzPts val="1440"/>
              <a:buChar char="▶"/>
              <a:defRPr/>
            </a:lvl8pPr>
            <a:lvl9pPr marL="4114800" lvl="8" indent="-320040" algn="l">
              <a:spcBef>
                <a:spcPts val="900"/>
              </a:spcBef>
              <a:spcAft>
                <a:spcPts val="900"/>
              </a:spcAft>
              <a:buSzPts val="1440"/>
              <a:buChar char="▶"/>
              <a:defRPr/>
            </a:lvl9pPr>
          </a:lstStyle>
          <a:p>
            <a:endParaRPr/>
          </a:p>
        </p:txBody>
      </p:sp>
      <p:sp>
        <p:nvSpPr>
          <p:cNvPr id="269" name="Google Shape;269;p51"/>
          <p:cNvSpPr txBox="1">
            <a:spLocks noGrp="1"/>
          </p:cNvSpPr>
          <p:nvPr>
            <p:ph type="dt" idx="10"/>
          </p:nvPr>
        </p:nvSpPr>
        <p:spPr>
          <a:xfrm>
            <a:off x="14856618" y="9258301"/>
            <a:ext cx="2400300" cy="547688"/>
          </a:xfrm>
          <a:prstGeom prst="rect">
            <a:avLst/>
          </a:prstGeom>
          <a:noFill/>
          <a:ln>
            <a:noFill/>
          </a:ln>
        </p:spPr>
        <p:txBody>
          <a:bodyPr spcFirstLastPara="1" wrap="square" lIns="91425" tIns="45700" rIns="91425" bIns="45700" anchor="t"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70" name="Google Shape;270;p51"/>
          <p:cNvSpPr txBox="1">
            <a:spLocks noGrp="1"/>
          </p:cNvSpPr>
          <p:nvPr>
            <p:ph type="ftr" idx="11"/>
          </p:nvPr>
        </p:nvSpPr>
        <p:spPr>
          <a:xfrm>
            <a:off x="1026318" y="9258301"/>
            <a:ext cx="11315700" cy="547688"/>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71" name="Google Shape;271;p51"/>
          <p:cNvSpPr txBox="1">
            <a:spLocks noGrp="1"/>
          </p:cNvSpPr>
          <p:nvPr>
            <p:ph type="sldNum" idx="12"/>
          </p:nvPr>
        </p:nvSpPr>
        <p:spPr>
          <a:xfrm>
            <a:off x="15544801" y="8367713"/>
            <a:ext cx="1713368" cy="1004888"/>
          </a:xfrm>
          <a:prstGeom prst="rect">
            <a:avLst/>
          </a:prstGeom>
          <a:noFill/>
          <a:ln>
            <a:noFill/>
          </a:ln>
        </p:spPr>
        <p:txBody>
          <a:bodyPr spcFirstLastPara="1" wrap="square" lIns="91425" tIns="45700" rIns="91425" bIns="45700" anchor="b"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72"/>
        <p:cNvGrpSpPr/>
        <p:nvPr/>
      </p:nvGrpSpPr>
      <p:grpSpPr>
        <a:xfrm>
          <a:off x="0" y="0"/>
          <a:ext cx="0" cy="0"/>
          <a:chOff x="0" y="0"/>
          <a:chExt cx="0" cy="0"/>
        </a:xfrm>
      </p:grpSpPr>
      <p:sp>
        <p:nvSpPr>
          <p:cNvPr id="273" name="Google Shape;273;p52"/>
          <p:cNvSpPr txBox="1">
            <a:spLocks noGrp="1"/>
          </p:cNvSpPr>
          <p:nvPr>
            <p:ph type="title"/>
          </p:nvPr>
        </p:nvSpPr>
        <p:spPr>
          <a:xfrm>
            <a:off x="1026317" y="3009900"/>
            <a:ext cx="12801602" cy="342240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lt1"/>
              </a:buClr>
              <a:buSzPts val="5400"/>
              <a:buFont typeface="Century Gothic"/>
              <a:buNone/>
              <a:defRPr sz="54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74" name="Google Shape;274;p52"/>
          <p:cNvSpPr txBox="1">
            <a:spLocks noGrp="1"/>
          </p:cNvSpPr>
          <p:nvPr>
            <p:ph type="body" idx="1"/>
          </p:nvPr>
        </p:nvSpPr>
        <p:spPr>
          <a:xfrm>
            <a:off x="1026320" y="6743700"/>
            <a:ext cx="12801600" cy="2247900"/>
          </a:xfrm>
          <a:prstGeom prst="rect">
            <a:avLst/>
          </a:prstGeom>
          <a:noFill/>
          <a:ln>
            <a:noFill/>
          </a:ln>
        </p:spPr>
        <p:txBody>
          <a:bodyPr spcFirstLastPara="1" wrap="square" lIns="91425" tIns="45700" rIns="91425" bIns="45700" anchor="t" anchorCtr="0">
            <a:normAutofit/>
          </a:bodyPr>
          <a:lstStyle>
            <a:lvl1pPr marL="457200" lvl="0" indent="-228600" algn="l">
              <a:spcBef>
                <a:spcPts val="540"/>
              </a:spcBef>
              <a:spcAft>
                <a:spcPts val="0"/>
              </a:spcAft>
              <a:buSzPts val="2160"/>
              <a:buNone/>
              <a:defRPr sz="2700">
                <a:solidFill>
                  <a:srgbClr val="0F486F"/>
                </a:solidFill>
              </a:defRPr>
            </a:lvl1pPr>
            <a:lvl2pPr marL="914400" lvl="1" indent="-228600" algn="l">
              <a:spcBef>
                <a:spcPts val="900"/>
              </a:spcBef>
              <a:spcAft>
                <a:spcPts val="0"/>
              </a:spcAft>
              <a:buSzPts val="2160"/>
              <a:buNone/>
              <a:defRPr sz="2700">
                <a:solidFill>
                  <a:schemeClr val="lt1"/>
                </a:solidFill>
              </a:defRPr>
            </a:lvl2pPr>
            <a:lvl3pPr marL="1371600" lvl="2" indent="-228600" algn="l">
              <a:spcBef>
                <a:spcPts val="900"/>
              </a:spcBef>
              <a:spcAft>
                <a:spcPts val="0"/>
              </a:spcAft>
              <a:buSzPts val="1920"/>
              <a:buNone/>
              <a:defRPr sz="2400">
                <a:solidFill>
                  <a:schemeClr val="lt1"/>
                </a:solidFill>
              </a:defRPr>
            </a:lvl3pPr>
            <a:lvl4pPr marL="1828800" lvl="3" indent="-228600" algn="l">
              <a:spcBef>
                <a:spcPts val="900"/>
              </a:spcBef>
              <a:spcAft>
                <a:spcPts val="0"/>
              </a:spcAft>
              <a:buSzPts val="1680"/>
              <a:buNone/>
              <a:defRPr sz="2100">
                <a:solidFill>
                  <a:schemeClr val="lt1"/>
                </a:solidFill>
              </a:defRPr>
            </a:lvl4pPr>
            <a:lvl5pPr marL="2286000" lvl="4" indent="-228600" algn="l">
              <a:spcBef>
                <a:spcPts val="900"/>
              </a:spcBef>
              <a:spcAft>
                <a:spcPts val="0"/>
              </a:spcAft>
              <a:buSzPts val="1680"/>
              <a:buNone/>
              <a:defRPr sz="2100">
                <a:solidFill>
                  <a:schemeClr val="lt1"/>
                </a:solidFill>
              </a:defRPr>
            </a:lvl5pPr>
            <a:lvl6pPr marL="2743200" lvl="5" indent="-228600" algn="l">
              <a:spcBef>
                <a:spcPts val="900"/>
              </a:spcBef>
              <a:spcAft>
                <a:spcPts val="0"/>
              </a:spcAft>
              <a:buSzPts val="1680"/>
              <a:buNone/>
              <a:defRPr sz="2100">
                <a:solidFill>
                  <a:schemeClr val="lt1"/>
                </a:solidFill>
              </a:defRPr>
            </a:lvl6pPr>
            <a:lvl7pPr marL="3200400" lvl="6" indent="-228600" algn="l">
              <a:spcBef>
                <a:spcPts val="900"/>
              </a:spcBef>
              <a:spcAft>
                <a:spcPts val="0"/>
              </a:spcAft>
              <a:buSzPts val="1680"/>
              <a:buNone/>
              <a:defRPr sz="2100">
                <a:solidFill>
                  <a:schemeClr val="lt1"/>
                </a:solidFill>
              </a:defRPr>
            </a:lvl7pPr>
            <a:lvl8pPr marL="3657600" lvl="7" indent="-228600" algn="l">
              <a:spcBef>
                <a:spcPts val="900"/>
              </a:spcBef>
              <a:spcAft>
                <a:spcPts val="0"/>
              </a:spcAft>
              <a:buSzPts val="1680"/>
              <a:buNone/>
              <a:defRPr sz="2100">
                <a:solidFill>
                  <a:schemeClr val="lt1"/>
                </a:solidFill>
              </a:defRPr>
            </a:lvl8pPr>
            <a:lvl9pPr marL="4114800" lvl="8" indent="-228600" algn="l">
              <a:spcBef>
                <a:spcPts val="900"/>
              </a:spcBef>
              <a:spcAft>
                <a:spcPts val="900"/>
              </a:spcAft>
              <a:buSzPts val="1680"/>
              <a:buNone/>
              <a:defRPr sz="2100">
                <a:solidFill>
                  <a:schemeClr val="lt1"/>
                </a:solidFill>
              </a:defRPr>
            </a:lvl9pPr>
          </a:lstStyle>
          <a:p>
            <a:endParaRPr/>
          </a:p>
        </p:txBody>
      </p:sp>
      <p:sp>
        <p:nvSpPr>
          <p:cNvPr id="275" name="Google Shape;275;p52"/>
          <p:cNvSpPr txBox="1">
            <a:spLocks noGrp="1"/>
          </p:cNvSpPr>
          <p:nvPr>
            <p:ph type="dt" idx="10"/>
          </p:nvPr>
        </p:nvSpPr>
        <p:spPr>
          <a:xfrm>
            <a:off x="14856618" y="9258301"/>
            <a:ext cx="2400300" cy="547688"/>
          </a:xfrm>
          <a:prstGeom prst="rect">
            <a:avLst/>
          </a:prstGeom>
          <a:noFill/>
          <a:ln>
            <a:noFill/>
          </a:ln>
        </p:spPr>
        <p:txBody>
          <a:bodyPr spcFirstLastPara="1" wrap="square" lIns="91425" tIns="45700" rIns="91425" bIns="45700" anchor="t"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76" name="Google Shape;276;p52"/>
          <p:cNvSpPr txBox="1">
            <a:spLocks noGrp="1"/>
          </p:cNvSpPr>
          <p:nvPr>
            <p:ph type="ftr" idx="11"/>
          </p:nvPr>
        </p:nvSpPr>
        <p:spPr>
          <a:xfrm>
            <a:off x="1026318" y="9258301"/>
            <a:ext cx="11315700" cy="547688"/>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77" name="Google Shape;277;p52"/>
          <p:cNvSpPr txBox="1">
            <a:spLocks noGrp="1"/>
          </p:cNvSpPr>
          <p:nvPr>
            <p:ph type="sldNum" idx="12"/>
          </p:nvPr>
        </p:nvSpPr>
        <p:spPr>
          <a:xfrm>
            <a:off x="15544801" y="8367713"/>
            <a:ext cx="1713368" cy="1004888"/>
          </a:xfrm>
          <a:prstGeom prst="rect">
            <a:avLst/>
          </a:prstGeom>
          <a:noFill/>
          <a:ln>
            <a:noFill/>
          </a:ln>
        </p:spPr>
        <p:txBody>
          <a:bodyPr spcFirstLastPara="1" wrap="square" lIns="91425" tIns="45700" rIns="91425" bIns="45700" anchor="b"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278"/>
        <p:cNvGrpSpPr/>
        <p:nvPr/>
      </p:nvGrpSpPr>
      <p:grpSpPr>
        <a:xfrm>
          <a:off x="0" y="0"/>
          <a:ext cx="0" cy="0"/>
          <a:chOff x="0" y="0"/>
          <a:chExt cx="0" cy="0"/>
        </a:xfrm>
      </p:grpSpPr>
      <p:sp>
        <p:nvSpPr>
          <p:cNvPr id="279" name="Google Shape;279;p53"/>
          <p:cNvSpPr txBox="1">
            <a:spLocks noGrp="1"/>
          </p:cNvSpPr>
          <p:nvPr>
            <p:ph type="title"/>
          </p:nvPr>
        </p:nvSpPr>
        <p:spPr>
          <a:xfrm>
            <a:off x="1026318" y="6730998"/>
            <a:ext cx="12801600" cy="2260601"/>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chemeClr val="l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80" name="Google Shape;280;p53"/>
          <p:cNvSpPr txBox="1">
            <a:spLocks noGrp="1"/>
          </p:cNvSpPr>
          <p:nvPr>
            <p:ph type="body" idx="1"/>
          </p:nvPr>
        </p:nvSpPr>
        <p:spPr>
          <a:xfrm>
            <a:off x="1026317" y="1028701"/>
            <a:ext cx="7406483" cy="5422901"/>
          </a:xfrm>
          <a:prstGeom prst="rect">
            <a:avLst/>
          </a:prstGeom>
          <a:noFill/>
          <a:ln>
            <a:noFill/>
          </a:ln>
        </p:spPr>
        <p:txBody>
          <a:bodyPr spcFirstLastPara="1" wrap="square" lIns="91425" tIns="45700" rIns="91425" bIns="45700" anchor="ctr" anchorCtr="0">
            <a:normAutofit/>
          </a:bodyPr>
          <a:lstStyle>
            <a:lvl1pPr marL="457200" lvl="0" indent="-320040" algn="l">
              <a:spcBef>
                <a:spcPts val="360"/>
              </a:spcBef>
              <a:spcAft>
                <a:spcPts val="0"/>
              </a:spcAft>
              <a:buSzPts val="1440"/>
              <a:buChar char="▶"/>
              <a:defRPr/>
            </a:lvl1pPr>
            <a:lvl2pPr marL="914400" lvl="1" indent="-320040" algn="l">
              <a:spcBef>
                <a:spcPts val="900"/>
              </a:spcBef>
              <a:spcAft>
                <a:spcPts val="0"/>
              </a:spcAft>
              <a:buSzPts val="1440"/>
              <a:buChar char="▶"/>
              <a:defRPr/>
            </a:lvl2pPr>
            <a:lvl3pPr marL="1371600" lvl="2" indent="-320039" algn="l">
              <a:spcBef>
                <a:spcPts val="900"/>
              </a:spcBef>
              <a:spcAft>
                <a:spcPts val="0"/>
              </a:spcAft>
              <a:buSzPts val="1440"/>
              <a:buChar char="▶"/>
              <a:defRPr/>
            </a:lvl3pPr>
            <a:lvl4pPr marL="1828800" lvl="3" indent="-320039" algn="l">
              <a:spcBef>
                <a:spcPts val="900"/>
              </a:spcBef>
              <a:spcAft>
                <a:spcPts val="0"/>
              </a:spcAft>
              <a:buSzPts val="1440"/>
              <a:buChar char="▶"/>
              <a:defRPr/>
            </a:lvl4pPr>
            <a:lvl5pPr marL="2286000" lvl="4" indent="-320039" algn="l">
              <a:spcBef>
                <a:spcPts val="900"/>
              </a:spcBef>
              <a:spcAft>
                <a:spcPts val="0"/>
              </a:spcAft>
              <a:buSzPts val="1440"/>
              <a:buChar char="▶"/>
              <a:defRPr/>
            </a:lvl5pPr>
            <a:lvl6pPr marL="2743200" lvl="5" indent="-320039" algn="l">
              <a:spcBef>
                <a:spcPts val="900"/>
              </a:spcBef>
              <a:spcAft>
                <a:spcPts val="0"/>
              </a:spcAft>
              <a:buSzPts val="1440"/>
              <a:buChar char="▶"/>
              <a:defRPr/>
            </a:lvl6pPr>
            <a:lvl7pPr marL="3200400" lvl="6" indent="-320039" algn="l">
              <a:spcBef>
                <a:spcPts val="900"/>
              </a:spcBef>
              <a:spcAft>
                <a:spcPts val="0"/>
              </a:spcAft>
              <a:buSzPts val="1440"/>
              <a:buChar char="▶"/>
              <a:defRPr/>
            </a:lvl7pPr>
            <a:lvl8pPr marL="3657600" lvl="7" indent="-320040" algn="l">
              <a:spcBef>
                <a:spcPts val="900"/>
              </a:spcBef>
              <a:spcAft>
                <a:spcPts val="0"/>
              </a:spcAft>
              <a:buSzPts val="1440"/>
              <a:buChar char="▶"/>
              <a:defRPr/>
            </a:lvl8pPr>
            <a:lvl9pPr marL="4114800" lvl="8" indent="-320040" algn="l">
              <a:spcBef>
                <a:spcPts val="900"/>
              </a:spcBef>
              <a:spcAft>
                <a:spcPts val="900"/>
              </a:spcAft>
              <a:buSzPts val="1440"/>
              <a:buChar char="▶"/>
              <a:defRPr/>
            </a:lvl9pPr>
          </a:lstStyle>
          <a:p>
            <a:endParaRPr/>
          </a:p>
        </p:txBody>
      </p:sp>
      <p:sp>
        <p:nvSpPr>
          <p:cNvPr id="281" name="Google Shape;281;p53"/>
          <p:cNvSpPr txBox="1">
            <a:spLocks noGrp="1"/>
          </p:cNvSpPr>
          <p:nvPr>
            <p:ph type="body" idx="2"/>
          </p:nvPr>
        </p:nvSpPr>
        <p:spPr>
          <a:xfrm>
            <a:off x="8712200" y="1028702"/>
            <a:ext cx="7401719" cy="5422899"/>
          </a:xfrm>
          <a:prstGeom prst="rect">
            <a:avLst/>
          </a:prstGeom>
          <a:noFill/>
          <a:ln>
            <a:noFill/>
          </a:ln>
        </p:spPr>
        <p:txBody>
          <a:bodyPr spcFirstLastPara="1" wrap="square" lIns="91425" tIns="45700" rIns="91425" bIns="45700" anchor="ctr" anchorCtr="0">
            <a:normAutofit/>
          </a:bodyPr>
          <a:lstStyle>
            <a:lvl1pPr marL="457200" lvl="0" indent="-320040" algn="l">
              <a:spcBef>
                <a:spcPts val="360"/>
              </a:spcBef>
              <a:spcAft>
                <a:spcPts val="0"/>
              </a:spcAft>
              <a:buSzPts val="1440"/>
              <a:buChar char="▶"/>
              <a:defRPr/>
            </a:lvl1pPr>
            <a:lvl2pPr marL="914400" lvl="1" indent="-320040" algn="l">
              <a:spcBef>
                <a:spcPts val="900"/>
              </a:spcBef>
              <a:spcAft>
                <a:spcPts val="0"/>
              </a:spcAft>
              <a:buSzPts val="1440"/>
              <a:buChar char="▶"/>
              <a:defRPr/>
            </a:lvl2pPr>
            <a:lvl3pPr marL="1371600" lvl="2" indent="-320039" algn="l">
              <a:spcBef>
                <a:spcPts val="900"/>
              </a:spcBef>
              <a:spcAft>
                <a:spcPts val="0"/>
              </a:spcAft>
              <a:buSzPts val="1440"/>
              <a:buChar char="▶"/>
              <a:defRPr/>
            </a:lvl3pPr>
            <a:lvl4pPr marL="1828800" lvl="3" indent="-320039" algn="l">
              <a:spcBef>
                <a:spcPts val="900"/>
              </a:spcBef>
              <a:spcAft>
                <a:spcPts val="0"/>
              </a:spcAft>
              <a:buSzPts val="1440"/>
              <a:buChar char="▶"/>
              <a:defRPr/>
            </a:lvl4pPr>
            <a:lvl5pPr marL="2286000" lvl="4" indent="-320039" algn="l">
              <a:spcBef>
                <a:spcPts val="900"/>
              </a:spcBef>
              <a:spcAft>
                <a:spcPts val="0"/>
              </a:spcAft>
              <a:buSzPts val="1440"/>
              <a:buChar char="▶"/>
              <a:defRPr/>
            </a:lvl5pPr>
            <a:lvl6pPr marL="2743200" lvl="5" indent="-320039" algn="l">
              <a:spcBef>
                <a:spcPts val="900"/>
              </a:spcBef>
              <a:spcAft>
                <a:spcPts val="0"/>
              </a:spcAft>
              <a:buSzPts val="1440"/>
              <a:buChar char="▶"/>
              <a:defRPr/>
            </a:lvl6pPr>
            <a:lvl7pPr marL="3200400" lvl="6" indent="-320039" algn="l">
              <a:spcBef>
                <a:spcPts val="900"/>
              </a:spcBef>
              <a:spcAft>
                <a:spcPts val="0"/>
              </a:spcAft>
              <a:buSzPts val="1440"/>
              <a:buChar char="▶"/>
              <a:defRPr/>
            </a:lvl7pPr>
            <a:lvl8pPr marL="3657600" lvl="7" indent="-320040" algn="l">
              <a:spcBef>
                <a:spcPts val="900"/>
              </a:spcBef>
              <a:spcAft>
                <a:spcPts val="0"/>
              </a:spcAft>
              <a:buSzPts val="1440"/>
              <a:buChar char="▶"/>
              <a:defRPr/>
            </a:lvl8pPr>
            <a:lvl9pPr marL="4114800" lvl="8" indent="-320040" algn="l">
              <a:spcBef>
                <a:spcPts val="900"/>
              </a:spcBef>
              <a:spcAft>
                <a:spcPts val="900"/>
              </a:spcAft>
              <a:buSzPts val="1440"/>
              <a:buChar char="▶"/>
              <a:defRPr/>
            </a:lvl9pPr>
          </a:lstStyle>
          <a:p>
            <a:endParaRPr/>
          </a:p>
        </p:txBody>
      </p:sp>
      <p:sp>
        <p:nvSpPr>
          <p:cNvPr id="282" name="Google Shape;282;p53"/>
          <p:cNvSpPr txBox="1">
            <a:spLocks noGrp="1"/>
          </p:cNvSpPr>
          <p:nvPr>
            <p:ph type="dt" idx="10"/>
          </p:nvPr>
        </p:nvSpPr>
        <p:spPr>
          <a:xfrm>
            <a:off x="14856618" y="9258301"/>
            <a:ext cx="2400300" cy="547688"/>
          </a:xfrm>
          <a:prstGeom prst="rect">
            <a:avLst/>
          </a:prstGeom>
          <a:noFill/>
          <a:ln>
            <a:noFill/>
          </a:ln>
        </p:spPr>
        <p:txBody>
          <a:bodyPr spcFirstLastPara="1" wrap="square" lIns="91425" tIns="45700" rIns="91425" bIns="45700" anchor="t"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83" name="Google Shape;283;p53"/>
          <p:cNvSpPr txBox="1">
            <a:spLocks noGrp="1"/>
          </p:cNvSpPr>
          <p:nvPr>
            <p:ph type="ftr" idx="11"/>
          </p:nvPr>
        </p:nvSpPr>
        <p:spPr>
          <a:xfrm>
            <a:off x="1026318" y="9258301"/>
            <a:ext cx="11315700" cy="547688"/>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84" name="Google Shape;284;p53"/>
          <p:cNvSpPr txBox="1">
            <a:spLocks noGrp="1"/>
          </p:cNvSpPr>
          <p:nvPr>
            <p:ph type="sldNum" idx="12"/>
          </p:nvPr>
        </p:nvSpPr>
        <p:spPr>
          <a:xfrm>
            <a:off x="15544801" y="8367713"/>
            <a:ext cx="1713368" cy="1004888"/>
          </a:xfrm>
          <a:prstGeom prst="rect">
            <a:avLst/>
          </a:prstGeom>
          <a:noFill/>
          <a:ln>
            <a:noFill/>
          </a:ln>
        </p:spPr>
        <p:txBody>
          <a:bodyPr spcFirstLastPara="1" wrap="square" lIns="91425" tIns="45700" rIns="91425" bIns="45700" anchor="b"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285"/>
        <p:cNvGrpSpPr/>
        <p:nvPr/>
      </p:nvGrpSpPr>
      <p:grpSpPr>
        <a:xfrm>
          <a:off x="0" y="0"/>
          <a:ext cx="0" cy="0"/>
          <a:chOff x="0" y="0"/>
          <a:chExt cx="0" cy="0"/>
        </a:xfrm>
      </p:grpSpPr>
      <p:sp>
        <p:nvSpPr>
          <p:cNvPr id="286" name="Google Shape;286;p54"/>
          <p:cNvSpPr txBox="1">
            <a:spLocks noGrp="1"/>
          </p:cNvSpPr>
          <p:nvPr>
            <p:ph type="title"/>
          </p:nvPr>
        </p:nvSpPr>
        <p:spPr>
          <a:xfrm>
            <a:off x="1026318" y="6730998"/>
            <a:ext cx="12801600" cy="2260601"/>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chemeClr val="lt1"/>
              </a:buClr>
              <a:buSzPts val="5400"/>
              <a:buFont typeface="Century Gothic"/>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87" name="Google Shape;287;p54"/>
          <p:cNvSpPr txBox="1">
            <a:spLocks noGrp="1"/>
          </p:cNvSpPr>
          <p:nvPr>
            <p:ph type="body" idx="1"/>
          </p:nvPr>
        </p:nvSpPr>
        <p:spPr>
          <a:xfrm>
            <a:off x="1458121" y="1028700"/>
            <a:ext cx="6974681" cy="864393"/>
          </a:xfrm>
          <a:prstGeom prst="rect">
            <a:avLst/>
          </a:prstGeom>
          <a:noFill/>
          <a:ln>
            <a:noFill/>
          </a:ln>
        </p:spPr>
        <p:txBody>
          <a:bodyPr spcFirstLastPara="1" wrap="square" lIns="91425" tIns="45700" rIns="91425" bIns="45700" anchor="b" anchorCtr="0">
            <a:noAutofit/>
          </a:bodyPr>
          <a:lstStyle>
            <a:lvl1pPr marL="457200" lvl="0" indent="-228600" algn="l">
              <a:spcBef>
                <a:spcPts val="840"/>
              </a:spcBef>
              <a:spcAft>
                <a:spcPts val="0"/>
              </a:spcAft>
              <a:buSzPts val="3360"/>
              <a:buNone/>
              <a:defRPr sz="4200" b="0">
                <a:solidFill>
                  <a:schemeClr val="lt1"/>
                </a:solidFill>
              </a:defRPr>
            </a:lvl1pPr>
            <a:lvl2pPr marL="914400" lvl="1" indent="-228600" algn="l">
              <a:spcBef>
                <a:spcPts val="900"/>
              </a:spcBef>
              <a:spcAft>
                <a:spcPts val="0"/>
              </a:spcAft>
              <a:buSzPts val="2400"/>
              <a:buNone/>
              <a:defRPr sz="3000" b="1"/>
            </a:lvl2pPr>
            <a:lvl3pPr marL="1371600" lvl="2" indent="-228600" algn="l">
              <a:spcBef>
                <a:spcPts val="900"/>
              </a:spcBef>
              <a:spcAft>
                <a:spcPts val="0"/>
              </a:spcAft>
              <a:buSzPts val="2160"/>
              <a:buNone/>
              <a:defRPr sz="2700" b="1"/>
            </a:lvl3pPr>
            <a:lvl4pPr marL="1828800" lvl="3" indent="-228600" algn="l">
              <a:spcBef>
                <a:spcPts val="900"/>
              </a:spcBef>
              <a:spcAft>
                <a:spcPts val="0"/>
              </a:spcAft>
              <a:buSzPts val="1920"/>
              <a:buNone/>
              <a:defRPr sz="2400" b="1"/>
            </a:lvl4pPr>
            <a:lvl5pPr marL="2286000" lvl="4" indent="-228600" algn="l">
              <a:spcBef>
                <a:spcPts val="900"/>
              </a:spcBef>
              <a:spcAft>
                <a:spcPts val="0"/>
              </a:spcAft>
              <a:buSzPts val="1920"/>
              <a:buNone/>
              <a:defRPr sz="2400" b="1"/>
            </a:lvl5pPr>
            <a:lvl6pPr marL="2743200" lvl="5" indent="-228600" algn="l">
              <a:spcBef>
                <a:spcPts val="900"/>
              </a:spcBef>
              <a:spcAft>
                <a:spcPts val="0"/>
              </a:spcAft>
              <a:buSzPts val="1920"/>
              <a:buNone/>
              <a:defRPr sz="2400" b="1"/>
            </a:lvl6pPr>
            <a:lvl7pPr marL="3200400" lvl="6" indent="-228600" algn="l">
              <a:spcBef>
                <a:spcPts val="900"/>
              </a:spcBef>
              <a:spcAft>
                <a:spcPts val="0"/>
              </a:spcAft>
              <a:buSzPts val="1920"/>
              <a:buNone/>
              <a:defRPr sz="2400" b="1"/>
            </a:lvl7pPr>
            <a:lvl8pPr marL="3657600" lvl="7" indent="-228600" algn="l">
              <a:spcBef>
                <a:spcPts val="900"/>
              </a:spcBef>
              <a:spcAft>
                <a:spcPts val="0"/>
              </a:spcAft>
              <a:buSzPts val="1920"/>
              <a:buNone/>
              <a:defRPr sz="2400" b="1"/>
            </a:lvl8pPr>
            <a:lvl9pPr marL="4114800" lvl="8" indent="-228600" algn="l">
              <a:spcBef>
                <a:spcPts val="900"/>
              </a:spcBef>
              <a:spcAft>
                <a:spcPts val="900"/>
              </a:spcAft>
              <a:buSzPts val="1920"/>
              <a:buNone/>
              <a:defRPr sz="2400" b="1"/>
            </a:lvl9pPr>
          </a:lstStyle>
          <a:p>
            <a:endParaRPr/>
          </a:p>
        </p:txBody>
      </p:sp>
      <p:sp>
        <p:nvSpPr>
          <p:cNvPr id="288" name="Google Shape;288;p54"/>
          <p:cNvSpPr txBox="1">
            <a:spLocks noGrp="1"/>
          </p:cNvSpPr>
          <p:nvPr>
            <p:ph type="body" idx="2"/>
          </p:nvPr>
        </p:nvSpPr>
        <p:spPr>
          <a:xfrm>
            <a:off x="1026317" y="1905794"/>
            <a:ext cx="7406483" cy="4545807"/>
          </a:xfrm>
          <a:prstGeom prst="rect">
            <a:avLst/>
          </a:prstGeom>
          <a:noFill/>
          <a:ln>
            <a:noFill/>
          </a:ln>
        </p:spPr>
        <p:txBody>
          <a:bodyPr spcFirstLastPara="1" wrap="square" lIns="91425" tIns="45700" rIns="91425" bIns="45700" anchor="t" anchorCtr="0">
            <a:normAutofit/>
          </a:bodyPr>
          <a:lstStyle>
            <a:lvl1pPr marL="457200" lvl="0" indent="-320040" algn="l">
              <a:spcBef>
                <a:spcPts val="360"/>
              </a:spcBef>
              <a:spcAft>
                <a:spcPts val="0"/>
              </a:spcAft>
              <a:buSzPts val="1440"/>
              <a:buChar char="▶"/>
              <a:defRPr/>
            </a:lvl1pPr>
            <a:lvl2pPr marL="914400" lvl="1" indent="-320040" algn="l">
              <a:spcBef>
                <a:spcPts val="900"/>
              </a:spcBef>
              <a:spcAft>
                <a:spcPts val="0"/>
              </a:spcAft>
              <a:buSzPts val="1440"/>
              <a:buChar char="▶"/>
              <a:defRPr/>
            </a:lvl2pPr>
            <a:lvl3pPr marL="1371600" lvl="2" indent="-320039" algn="l">
              <a:spcBef>
                <a:spcPts val="900"/>
              </a:spcBef>
              <a:spcAft>
                <a:spcPts val="0"/>
              </a:spcAft>
              <a:buSzPts val="1440"/>
              <a:buChar char="▶"/>
              <a:defRPr/>
            </a:lvl3pPr>
            <a:lvl4pPr marL="1828800" lvl="3" indent="-320039" algn="l">
              <a:spcBef>
                <a:spcPts val="900"/>
              </a:spcBef>
              <a:spcAft>
                <a:spcPts val="0"/>
              </a:spcAft>
              <a:buSzPts val="1440"/>
              <a:buChar char="▶"/>
              <a:defRPr/>
            </a:lvl4pPr>
            <a:lvl5pPr marL="2286000" lvl="4" indent="-320039" algn="l">
              <a:spcBef>
                <a:spcPts val="900"/>
              </a:spcBef>
              <a:spcAft>
                <a:spcPts val="0"/>
              </a:spcAft>
              <a:buSzPts val="1440"/>
              <a:buChar char="▶"/>
              <a:defRPr/>
            </a:lvl5pPr>
            <a:lvl6pPr marL="2743200" lvl="5" indent="-320039" algn="l">
              <a:spcBef>
                <a:spcPts val="900"/>
              </a:spcBef>
              <a:spcAft>
                <a:spcPts val="0"/>
              </a:spcAft>
              <a:buSzPts val="1440"/>
              <a:buChar char="▶"/>
              <a:defRPr/>
            </a:lvl6pPr>
            <a:lvl7pPr marL="3200400" lvl="6" indent="-320039" algn="l">
              <a:spcBef>
                <a:spcPts val="900"/>
              </a:spcBef>
              <a:spcAft>
                <a:spcPts val="0"/>
              </a:spcAft>
              <a:buSzPts val="1440"/>
              <a:buChar char="▶"/>
              <a:defRPr/>
            </a:lvl7pPr>
            <a:lvl8pPr marL="3657600" lvl="7" indent="-320040" algn="l">
              <a:spcBef>
                <a:spcPts val="900"/>
              </a:spcBef>
              <a:spcAft>
                <a:spcPts val="0"/>
              </a:spcAft>
              <a:buSzPts val="1440"/>
              <a:buChar char="▶"/>
              <a:defRPr/>
            </a:lvl8pPr>
            <a:lvl9pPr marL="4114800" lvl="8" indent="-320040" algn="l">
              <a:spcBef>
                <a:spcPts val="900"/>
              </a:spcBef>
              <a:spcAft>
                <a:spcPts val="900"/>
              </a:spcAft>
              <a:buSzPts val="1440"/>
              <a:buChar char="▶"/>
              <a:defRPr/>
            </a:lvl9pPr>
          </a:lstStyle>
          <a:p>
            <a:endParaRPr/>
          </a:p>
        </p:txBody>
      </p:sp>
      <p:sp>
        <p:nvSpPr>
          <p:cNvPr id="289" name="Google Shape;289;p54"/>
          <p:cNvSpPr txBox="1">
            <a:spLocks noGrp="1"/>
          </p:cNvSpPr>
          <p:nvPr>
            <p:ph type="body" idx="3"/>
          </p:nvPr>
        </p:nvSpPr>
        <p:spPr>
          <a:xfrm>
            <a:off x="9118599" y="1028700"/>
            <a:ext cx="6997701" cy="864393"/>
          </a:xfrm>
          <a:prstGeom prst="rect">
            <a:avLst/>
          </a:prstGeom>
          <a:noFill/>
          <a:ln>
            <a:noFill/>
          </a:ln>
        </p:spPr>
        <p:txBody>
          <a:bodyPr spcFirstLastPara="1" wrap="square" lIns="91425" tIns="45700" rIns="91425" bIns="45700" anchor="b" anchorCtr="0">
            <a:noAutofit/>
          </a:bodyPr>
          <a:lstStyle>
            <a:lvl1pPr marL="457200" lvl="0" indent="-228600" algn="l">
              <a:spcBef>
                <a:spcPts val="840"/>
              </a:spcBef>
              <a:spcAft>
                <a:spcPts val="0"/>
              </a:spcAft>
              <a:buSzPts val="3360"/>
              <a:buNone/>
              <a:defRPr sz="4200" b="0">
                <a:solidFill>
                  <a:schemeClr val="lt1"/>
                </a:solidFill>
              </a:defRPr>
            </a:lvl1pPr>
            <a:lvl2pPr marL="914400" lvl="1" indent="-228600" algn="l">
              <a:spcBef>
                <a:spcPts val="900"/>
              </a:spcBef>
              <a:spcAft>
                <a:spcPts val="0"/>
              </a:spcAft>
              <a:buSzPts val="2400"/>
              <a:buNone/>
              <a:defRPr sz="3000" b="1"/>
            </a:lvl2pPr>
            <a:lvl3pPr marL="1371600" lvl="2" indent="-228600" algn="l">
              <a:spcBef>
                <a:spcPts val="900"/>
              </a:spcBef>
              <a:spcAft>
                <a:spcPts val="0"/>
              </a:spcAft>
              <a:buSzPts val="2160"/>
              <a:buNone/>
              <a:defRPr sz="2700" b="1"/>
            </a:lvl3pPr>
            <a:lvl4pPr marL="1828800" lvl="3" indent="-228600" algn="l">
              <a:spcBef>
                <a:spcPts val="900"/>
              </a:spcBef>
              <a:spcAft>
                <a:spcPts val="0"/>
              </a:spcAft>
              <a:buSzPts val="1920"/>
              <a:buNone/>
              <a:defRPr sz="2400" b="1"/>
            </a:lvl4pPr>
            <a:lvl5pPr marL="2286000" lvl="4" indent="-228600" algn="l">
              <a:spcBef>
                <a:spcPts val="900"/>
              </a:spcBef>
              <a:spcAft>
                <a:spcPts val="0"/>
              </a:spcAft>
              <a:buSzPts val="1920"/>
              <a:buNone/>
              <a:defRPr sz="2400" b="1"/>
            </a:lvl5pPr>
            <a:lvl6pPr marL="2743200" lvl="5" indent="-228600" algn="l">
              <a:spcBef>
                <a:spcPts val="900"/>
              </a:spcBef>
              <a:spcAft>
                <a:spcPts val="0"/>
              </a:spcAft>
              <a:buSzPts val="1920"/>
              <a:buNone/>
              <a:defRPr sz="2400" b="1"/>
            </a:lvl6pPr>
            <a:lvl7pPr marL="3200400" lvl="6" indent="-228600" algn="l">
              <a:spcBef>
                <a:spcPts val="900"/>
              </a:spcBef>
              <a:spcAft>
                <a:spcPts val="0"/>
              </a:spcAft>
              <a:buSzPts val="1920"/>
              <a:buNone/>
              <a:defRPr sz="2400" b="1"/>
            </a:lvl7pPr>
            <a:lvl8pPr marL="3657600" lvl="7" indent="-228600" algn="l">
              <a:spcBef>
                <a:spcPts val="900"/>
              </a:spcBef>
              <a:spcAft>
                <a:spcPts val="0"/>
              </a:spcAft>
              <a:buSzPts val="1920"/>
              <a:buNone/>
              <a:defRPr sz="2400" b="1"/>
            </a:lvl8pPr>
            <a:lvl9pPr marL="4114800" lvl="8" indent="-228600" algn="l">
              <a:spcBef>
                <a:spcPts val="900"/>
              </a:spcBef>
              <a:spcAft>
                <a:spcPts val="900"/>
              </a:spcAft>
              <a:buSzPts val="1920"/>
              <a:buNone/>
              <a:defRPr sz="2400" b="1"/>
            </a:lvl9pPr>
          </a:lstStyle>
          <a:p>
            <a:endParaRPr/>
          </a:p>
        </p:txBody>
      </p:sp>
      <p:sp>
        <p:nvSpPr>
          <p:cNvPr id="290" name="Google Shape;290;p54"/>
          <p:cNvSpPr txBox="1">
            <a:spLocks noGrp="1"/>
          </p:cNvSpPr>
          <p:nvPr>
            <p:ph type="body" idx="4"/>
          </p:nvPr>
        </p:nvSpPr>
        <p:spPr>
          <a:xfrm>
            <a:off x="8709818" y="1893093"/>
            <a:ext cx="7393782" cy="4545807"/>
          </a:xfrm>
          <a:prstGeom prst="rect">
            <a:avLst/>
          </a:prstGeom>
          <a:noFill/>
          <a:ln>
            <a:noFill/>
          </a:ln>
        </p:spPr>
        <p:txBody>
          <a:bodyPr spcFirstLastPara="1" wrap="square" lIns="91425" tIns="45700" rIns="91425" bIns="45700" anchor="t" anchorCtr="0">
            <a:normAutofit/>
          </a:bodyPr>
          <a:lstStyle>
            <a:lvl1pPr marL="457200" lvl="0" indent="-320040" algn="l">
              <a:spcBef>
                <a:spcPts val="360"/>
              </a:spcBef>
              <a:spcAft>
                <a:spcPts val="0"/>
              </a:spcAft>
              <a:buSzPts val="1440"/>
              <a:buChar char="▶"/>
              <a:defRPr/>
            </a:lvl1pPr>
            <a:lvl2pPr marL="914400" lvl="1" indent="-320040" algn="l">
              <a:spcBef>
                <a:spcPts val="900"/>
              </a:spcBef>
              <a:spcAft>
                <a:spcPts val="0"/>
              </a:spcAft>
              <a:buSzPts val="1440"/>
              <a:buChar char="▶"/>
              <a:defRPr/>
            </a:lvl2pPr>
            <a:lvl3pPr marL="1371600" lvl="2" indent="-320039" algn="l">
              <a:spcBef>
                <a:spcPts val="900"/>
              </a:spcBef>
              <a:spcAft>
                <a:spcPts val="0"/>
              </a:spcAft>
              <a:buSzPts val="1440"/>
              <a:buChar char="▶"/>
              <a:defRPr/>
            </a:lvl3pPr>
            <a:lvl4pPr marL="1828800" lvl="3" indent="-320039" algn="l">
              <a:spcBef>
                <a:spcPts val="900"/>
              </a:spcBef>
              <a:spcAft>
                <a:spcPts val="0"/>
              </a:spcAft>
              <a:buSzPts val="1440"/>
              <a:buChar char="▶"/>
              <a:defRPr/>
            </a:lvl4pPr>
            <a:lvl5pPr marL="2286000" lvl="4" indent="-320039" algn="l">
              <a:spcBef>
                <a:spcPts val="900"/>
              </a:spcBef>
              <a:spcAft>
                <a:spcPts val="0"/>
              </a:spcAft>
              <a:buSzPts val="1440"/>
              <a:buChar char="▶"/>
              <a:defRPr/>
            </a:lvl5pPr>
            <a:lvl6pPr marL="2743200" lvl="5" indent="-320039" algn="l">
              <a:spcBef>
                <a:spcPts val="900"/>
              </a:spcBef>
              <a:spcAft>
                <a:spcPts val="0"/>
              </a:spcAft>
              <a:buSzPts val="1440"/>
              <a:buChar char="▶"/>
              <a:defRPr/>
            </a:lvl6pPr>
            <a:lvl7pPr marL="3200400" lvl="6" indent="-320039" algn="l">
              <a:spcBef>
                <a:spcPts val="900"/>
              </a:spcBef>
              <a:spcAft>
                <a:spcPts val="0"/>
              </a:spcAft>
              <a:buSzPts val="1440"/>
              <a:buChar char="▶"/>
              <a:defRPr/>
            </a:lvl7pPr>
            <a:lvl8pPr marL="3657600" lvl="7" indent="-320040" algn="l">
              <a:spcBef>
                <a:spcPts val="900"/>
              </a:spcBef>
              <a:spcAft>
                <a:spcPts val="0"/>
              </a:spcAft>
              <a:buSzPts val="1440"/>
              <a:buChar char="▶"/>
              <a:defRPr/>
            </a:lvl8pPr>
            <a:lvl9pPr marL="4114800" lvl="8" indent="-320040" algn="l">
              <a:spcBef>
                <a:spcPts val="900"/>
              </a:spcBef>
              <a:spcAft>
                <a:spcPts val="900"/>
              </a:spcAft>
              <a:buSzPts val="1440"/>
              <a:buChar char="▶"/>
              <a:defRPr/>
            </a:lvl9pPr>
          </a:lstStyle>
          <a:p>
            <a:endParaRPr/>
          </a:p>
        </p:txBody>
      </p:sp>
      <p:sp>
        <p:nvSpPr>
          <p:cNvPr id="291" name="Google Shape;291;p54"/>
          <p:cNvSpPr txBox="1">
            <a:spLocks noGrp="1"/>
          </p:cNvSpPr>
          <p:nvPr>
            <p:ph type="dt" idx="10"/>
          </p:nvPr>
        </p:nvSpPr>
        <p:spPr>
          <a:xfrm>
            <a:off x="14856618" y="9258301"/>
            <a:ext cx="2400300" cy="547688"/>
          </a:xfrm>
          <a:prstGeom prst="rect">
            <a:avLst/>
          </a:prstGeom>
          <a:noFill/>
          <a:ln>
            <a:noFill/>
          </a:ln>
        </p:spPr>
        <p:txBody>
          <a:bodyPr spcFirstLastPara="1" wrap="square" lIns="91425" tIns="45700" rIns="91425" bIns="45700" anchor="t"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92" name="Google Shape;292;p54"/>
          <p:cNvSpPr txBox="1">
            <a:spLocks noGrp="1"/>
          </p:cNvSpPr>
          <p:nvPr>
            <p:ph type="ftr" idx="11"/>
          </p:nvPr>
        </p:nvSpPr>
        <p:spPr>
          <a:xfrm>
            <a:off x="1026318" y="9258301"/>
            <a:ext cx="11315700" cy="547688"/>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93" name="Google Shape;293;p54"/>
          <p:cNvSpPr txBox="1">
            <a:spLocks noGrp="1"/>
          </p:cNvSpPr>
          <p:nvPr>
            <p:ph type="sldNum" idx="12"/>
          </p:nvPr>
        </p:nvSpPr>
        <p:spPr>
          <a:xfrm>
            <a:off x="15544801" y="8367713"/>
            <a:ext cx="1713368" cy="1004888"/>
          </a:xfrm>
          <a:prstGeom prst="rect">
            <a:avLst/>
          </a:prstGeom>
          <a:noFill/>
          <a:ln>
            <a:noFill/>
          </a:ln>
        </p:spPr>
        <p:txBody>
          <a:bodyPr spcFirstLastPara="1" wrap="square" lIns="91425" tIns="45700" rIns="91425" bIns="45700" anchor="b"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94"/>
        <p:cNvGrpSpPr/>
        <p:nvPr/>
      </p:nvGrpSpPr>
      <p:grpSpPr>
        <a:xfrm>
          <a:off x="0" y="0"/>
          <a:ext cx="0" cy="0"/>
          <a:chOff x="0" y="0"/>
          <a:chExt cx="0" cy="0"/>
        </a:xfrm>
      </p:grpSpPr>
      <p:sp>
        <p:nvSpPr>
          <p:cNvPr id="295" name="Google Shape;295;p55"/>
          <p:cNvSpPr txBox="1">
            <a:spLocks noGrp="1"/>
          </p:cNvSpPr>
          <p:nvPr>
            <p:ph type="title"/>
          </p:nvPr>
        </p:nvSpPr>
        <p:spPr>
          <a:xfrm>
            <a:off x="1026318" y="6730998"/>
            <a:ext cx="12801600" cy="2260601"/>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chemeClr val="l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96" name="Google Shape;296;p55"/>
          <p:cNvSpPr txBox="1">
            <a:spLocks noGrp="1"/>
          </p:cNvSpPr>
          <p:nvPr>
            <p:ph type="dt" idx="10"/>
          </p:nvPr>
        </p:nvSpPr>
        <p:spPr>
          <a:xfrm>
            <a:off x="14856618" y="9258301"/>
            <a:ext cx="2400300" cy="547688"/>
          </a:xfrm>
          <a:prstGeom prst="rect">
            <a:avLst/>
          </a:prstGeom>
          <a:noFill/>
          <a:ln>
            <a:noFill/>
          </a:ln>
        </p:spPr>
        <p:txBody>
          <a:bodyPr spcFirstLastPara="1" wrap="square" lIns="91425" tIns="45700" rIns="91425" bIns="45700" anchor="t"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97" name="Google Shape;297;p55"/>
          <p:cNvSpPr txBox="1">
            <a:spLocks noGrp="1"/>
          </p:cNvSpPr>
          <p:nvPr>
            <p:ph type="ftr" idx="11"/>
          </p:nvPr>
        </p:nvSpPr>
        <p:spPr>
          <a:xfrm>
            <a:off x="1026318" y="9258301"/>
            <a:ext cx="11315700" cy="547688"/>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98" name="Google Shape;298;p55"/>
          <p:cNvSpPr txBox="1">
            <a:spLocks noGrp="1"/>
          </p:cNvSpPr>
          <p:nvPr>
            <p:ph type="sldNum" idx="12"/>
          </p:nvPr>
        </p:nvSpPr>
        <p:spPr>
          <a:xfrm>
            <a:off x="15544801" y="8367713"/>
            <a:ext cx="1713368" cy="1004888"/>
          </a:xfrm>
          <a:prstGeom prst="rect">
            <a:avLst/>
          </a:prstGeom>
          <a:noFill/>
          <a:ln>
            <a:noFill/>
          </a:ln>
        </p:spPr>
        <p:txBody>
          <a:bodyPr spcFirstLastPara="1" wrap="square" lIns="91425" tIns="45700" rIns="91425" bIns="45700" anchor="b"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299"/>
        <p:cNvGrpSpPr/>
        <p:nvPr/>
      </p:nvGrpSpPr>
      <p:grpSpPr>
        <a:xfrm>
          <a:off x="0" y="0"/>
          <a:ext cx="0" cy="0"/>
          <a:chOff x="0" y="0"/>
          <a:chExt cx="0" cy="0"/>
        </a:xfrm>
      </p:grpSpPr>
      <p:sp>
        <p:nvSpPr>
          <p:cNvPr id="300" name="Google Shape;300;p56"/>
          <p:cNvSpPr txBox="1">
            <a:spLocks noGrp="1"/>
          </p:cNvSpPr>
          <p:nvPr>
            <p:ph type="title"/>
          </p:nvPr>
        </p:nvSpPr>
        <p:spPr>
          <a:xfrm>
            <a:off x="10627518" y="1028700"/>
            <a:ext cx="5486400" cy="205740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lt1"/>
              </a:buClr>
              <a:buSzPts val="3600"/>
              <a:buFont typeface="Century Gothic"/>
              <a:buNone/>
              <a:defRPr sz="3600"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01" name="Google Shape;301;p56"/>
          <p:cNvSpPr txBox="1">
            <a:spLocks noGrp="1"/>
          </p:cNvSpPr>
          <p:nvPr>
            <p:ph type="body" idx="1"/>
          </p:nvPr>
        </p:nvSpPr>
        <p:spPr>
          <a:xfrm>
            <a:off x="1026318" y="1028700"/>
            <a:ext cx="8915402" cy="7962900"/>
          </a:xfrm>
          <a:prstGeom prst="rect">
            <a:avLst/>
          </a:prstGeom>
          <a:noFill/>
          <a:ln>
            <a:noFill/>
          </a:ln>
        </p:spPr>
        <p:txBody>
          <a:bodyPr spcFirstLastPara="1" wrap="square" lIns="91425" tIns="45700" rIns="91425" bIns="45700" anchor="ctr" anchorCtr="0">
            <a:normAutofit/>
          </a:bodyPr>
          <a:lstStyle>
            <a:lvl1pPr marL="457200" lvl="0" indent="-320040" algn="l">
              <a:spcBef>
                <a:spcPts val="360"/>
              </a:spcBef>
              <a:spcAft>
                <a:spcPts val="0"/>
              </a:spcAft>
              <a:buSzPts val="1440"/>
              <a:buChar char="▶"/>
              <a:defRPr/>
            </a:lvl1pPr>
            <a:lvl2pPr marL="914400" lvl="1" indent="-320040" algn="l">
              <a:spcBef>
                <a:spcPts val="900"/>
              </a:spcBef>
              <a:spcAft>
                <a:spcPts val="0"/>
              </a:spcAft>
              <a:buSzPts val="1440"/>
              <a:buChar char="▶"/>
              <a:defRPr/>
            </a:lvl2pPr>
            <a:lvl3pPr marL="1371600" lvl="2" indent="-320039" algn="l">
              <a:spcBef>
                <a:spcPts val="900"/>
              </a:spcBef>
              <a:spcAft>
                <a:spcPts val="0"/>
              </a:spcAft>
              <a:buSzPts val="1440"/>
              <a:buChar char="▶"/>
              <a:defRPr/>
            </a:lvl3pPr>
            <a:lvl4pPr marL="1828800" lvl="3" indent="-320039" algn="l">
              <a:spcBef>
                <a:spcPts val="900"/>
              </a:spcBef>
              <a:spcAft>
                <a:spcPts val="0"/>
              </a:spcAft>
              <a:buSzPts val="1440"/>
              <a:buChar char="▶"/>
              <a:defRPr/>
            </a:lvl4pPr>
            <a:lvl5pPr marL="2286000" lvl="4" indent="-320039" algn="l">
              <a:spcBef>
                <a:spcPts val="900"/>
              </a:spcBef>
              <a:spcAft>
                <a:spcPts val="0"/>
              </a:spcAft>
              <a:buSzPts val="1440"/>
              <a:buChar char="▶"/>
              <a:defRPr/>
            </a:lvl5pPr>
            <a:lvl6pPr marL="2743200" lvl="5" indent="-320039" algn="l">
              <a:spcBef>
                <a:spcPts val="900"/>
              </a:spcBef>
              <a:spcAft>
                <a:spcPts val="0"/>
              </a:spcAft>
              <a:buSzPts val="1440"/>
              <a:buChar char="▶"/>
              <a:defRPr/>
            </a:lvl6pPr>
            <a:lvl7pPr marL="3200400" lvl="6" indent="-320039" algn="l">
              <a:spcBef>
                <a:spcPts val="900"/>
              </a:spcBef>
              <a:spcAft>
                <a:spcPts val="0"/>
              </a:spcAft>
              <a:buSzPts val="1440"/>
              <a:buChar char="▶"/>
              <a:defRPr/>
            </a:lvl7pPr>
            <a:lvl8pPr marL="3657600" lvl="7" indent="-320040" algn="l">
              <a:spcBef>
                <a:spcPts val="900"/>
              </a:spcBef>
              <a:spcAft>
                <a:spcPts val="0"/>
              </a:spcAft>
              <a:buSzPts val="1440"/>
              <a:buChar char="▶"/>
              <a:defRPr/>
            </a:lvl8pPr>
            <a:lvl9pPr marL="4114800" lvl="8" indent="-320040" algn="l">
              <a:spcBef>
                <a:spcPts val="900"/>
              </a:spcBef>
              <a:spcAft>
                <a:spcPts val="900"/>
              </a:spcAft>
              <a:buSzPts val="1440"/>
              <a:buChar char="▶"/>
              <a:defRPr/>
            </a:lvl9pPr>
          </a:lstStyle>
          <a:p>
            <a:endParaRPr/>
          </a:p>
        </p:txBody>
      </p:sp>
      <p:sp>
        <p:nvSpPr>
          <p:cNvPr id="302" name="Google Shape;302;p56"/>
          <p:cNvSpPr txBox="1">
            <a:spLocks noGrp="1"/>
          </p:cNvSpPr>
          <p:nvPr>
            <p:ph type="body" idx="2"/>
          </p:nvPr>
        </p:nvSpPr>
        <p:spPr>
          <a:xfrm>
            <a:off x="10627518" y="3314699"/>
            <a:ext cx="5486400" cy="3136901"/>
          </a:xfrm>
          <a:prstGeom prst="rect">
            <a:avLst/>
          </a:prstGeom>
          <a:noFill/>
          <a:ln>
            <a:noFill/>
          </a:ln>
        </p:spPr>
        <p:txBody>
          <a:bodyPr spcFirstLastPara="1" wrap="square" lIns="91425" tIns="45700" rIns="91425" bIns="45700" anchor="t" anchorCtr="0">
            <a:normAutofit/>
          </a:bodyPr>
          <a:lstStyle>
            <a:lvl1pPr marL="457200" lvl="0" indent="-228600" algn="l">
              <a:spcBef>
                <a:spcPts val="480"/>
              </a:spcBef>
              <a:spcAft>
                <a:spcPts val="0"/>
              </a:spcAft>
              <a:buSzPts val="1920"/>
              <a:buNone/>
              <a:defRPr sz="2400"/>
            </a:lvl1pPr>
            <a:lvl2pPr marL="914400" lvl="1" indent="-228600" algn="l">
              <a:spcBef>
                <a:spcPts val="900"/>
              </a:spcBef>
              <a:spcAft>
                <a:spcPts val="0"/>
              </a:spcAft>
              <a:buSzPts val="1440"/>
              <a:buNone/>
              <a:defRPr sz="1800"/>
            </a:lvl2pPr>
            <a:lvl3pPr marL="1371600" lvl="2" indent="-228600" algn="l">
              <a:spcBef>
                <a:spcPts val="900"/>
              </a:spcBef>
              <a:spcAft>
                <a:spcPts val="0"/>
              </a:spcAft>
              <a:buSzPts val="1200"/>
              <a:buNone/>
              <a:defRPr sz="1500"/>
            </a:lvl3pPr>
            <a:lvl4pPr marL="1828800" lvl="3" indent="-228600" algn="l">
              <a:spcBef>
                <a:spcPts val="900"/>
              </a:spcBef>
              <a:spcAft>
                <a:spcPts val="0"/>
              </a:spcAft>
              <a:buSzPts val="1080"/>
              <a:buNone/>
              <a:defRPr sz="1350"/>
            </a:lvl4pPr>
            <a:lvl5pPr marL="2286000" lvl="4" indent="-228600" algn="l">
              <a:spcBef>
                <a:spcPts val="900"/>
              </a:spcBef>
              <a:spcAft>
                <a:spcPts val="0"/>
              </a:spcAft>
              <a:buSzPts val="1080"/>
              <a:buNone/>
              <a:defRPr sz="1350"/>
            </a:lvl5pPr>
            <a:lvl6pPr marL="2743200" lvl="5" indent="-228600" algn="l">
              <a:spcBef>
                <a:spcPts val="900"/>
              </a:spcBef>
              <a:spcAft>
                <a:spcPts val="0"/>
              </a:spcAft>
              <a:buSzPts val="1080"/>
              <a:buNone/>
              <a:defRPr sz="1350"/>
            </a:lvl6pPr>
            <a:lvl7pPr marL="3200400" lvl="6" indent="-228600" algn="l">
              <a:spcBef>
                <a:spcPts val="900"/>
              </a:spcBef>
              <a:spcAft>
                <a:spcPts val="0"/>
              </a:spcAft>
              <a:buSzPts val="1080"/>
              <a:buNone/>
              <a:defRPr sz="1350"/>
            </a:lvl7pPr>
            <a:lvl8pPr marL="3657600" lvl="7" indent="-228600" algn="l">
              <a:spcBef>
                <a:spcPts val="900"/>
              </a:spcBef>
              <a:spcAft>
                <a:spcPts val="0"/>
              </a:spcAft>
              <a:buSzPts val="1080"/>
              <a:buNone/>
              <a:defRPr sz="1350"/>
            </a:lvl8pPr>
            <a:lvl9pPr marL="4114800" lvl="8" indent="-228600" algn="l">
              <a:spcBef>
                <a:spcPts val="900"/>
              </a:spcBef>
              <a:spcAft>
                <a:spcPts val="900"/>
              </a:spcAft>
              <a:buSzPts val="1080"/>
              <a:buNone/>
              <a:defRPr sz="1350"/>
            </a:lvl9pPr>
          </a:lstStyle>
          <a:p>
            <a:endParaRPr/>
          </a:p>
        </p:txBody>
      </p:sp>
      <p:sp>
        <p:nvSpPr>
          <p:cNvPr id="303" name="Google Shape;303;p56"/>
          <p:cNvSpPr txBox="1">
            <a:spLocks noGrp="1"/>
          </p:cNvSpPr>
          <p:nvPr>
            <p:ph type="dt" idx="10"/>
          </p:nvPr>
        </p:nvSpPr>
        <p:spPr>
          <a:xfrm>
            <a:off x="14856618" y="9258301"/>
            <a:ext cx="2400300" cy="547688"/>
          </a:xfrm>
          <a:prstGeom prst="rect">
            <a:avLst/>
          </a:prstGeom>
          <a:noFill/>
          <a:ln>
            <a:noFill/>
          </a:ln>
        </p:spPr>
        <p:txBody>
          <a:bodyPr spcFirstLastPara="1" wrap="square" lIns="91425" tIns="45700" rIns="91425" bIns="45700" anchor="t"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04" name="Google Shape;304;p56"/>
          <p:cNvSpPr txBox="1">
            <a:spLocks noGrp="1"/>
          </p:cNvSpPr>
          <p:nvPr>
            <p:ph type="ftr" idx="11"/>
          </p:nvPr>
        </p:nvSpPr>
        <p:spPr>
          <a:xfrm>
            <a:off x="1026318" y="9258301"/>
            <a:ext cx="11315700" cy="547688"/>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05" name="Google Shape;305;p56"/>
          <p:cNvSpPr txBox="1">
            <a:spLocks noGrp="1"/>
          </p:cNvSpPr>
          <p:nvPr>
            <p:ph type="sldNum" idx="12"/>
          </p:nvPr>
        </p:nvSpPr>
        <p:spPr>
          <a:xfrm>
            <a:off x="15544801" y="8367713"/>
            <a:ext cx="1713368" cy="1004888"/>
          </a:xfrm>
          <a:prstGeom prst="rect">
            <a:avLst/>
          </a:prstGeom>
          <a:noFill/>
          <a:ln>
            <a:noFill/>
          </a:ln>
        </p:spPr>
        <p:txBody>
          <a:bodyPr spcFirstLastPara="1" wrap="square" lIns="91425" tIns="45700" rIns="91425" bIns="45700" anchor="b"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306"/>
        <p:cNvGrpSpPr/>
        <p:nvPr/>
      </p:nvGrpSpPr>
      <p:grpSpPr>
        <a:xfrm>
          <a:off x="0" y="0"/>
          <a:ext cx="0" cy="0"/>
          <a:chOff x="0" y="0"/>
          <a:chExt cx="0" cy="0"/>
        </a:xfrm>
      </p:grpSpPr>
      <p:sp>
        <p:nvSpPr>
          <p:cNvPr id="307" name="Google Shape;307;p57"/>
          <p:cNvSpPr txBox="1">
            <a:spLocks noGrp="1"/>
          </p:cNvSpPr>
          <p:nvPr>
            <p:ph type="title"/>
          </p:nvPr>
        </p:nvSpPr>
        <p:spPr>
          <a:xfrm>
            <a:off x="7084218" y="2171700"/>
            <a:ext cx="9029700" cy="171450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lt1"/>
              </a:buClr>
              <a:buSzPts val="4200"/>
              <a:buFont typeface="Century Gothic"/>
              <a:buNone/>
              <a:defRPr sz="4200"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08" name="Google Shape;308;p57"/>
          <p:cNvSpPr>
            <a:spLocks noGrp="1"/>
          </p:cNvSpPr>
          <p:nvPr>
            <p:ph type="pic" idx="2"/>
          </p:nvPr>
        </p:nvSpPr>
        <p:spPr>
          <a:xfrm>
            <a:off x="1483518" y="1371600"/>
            <a:ext cx="4921461" cy="6858000"/>
          </a:xfrm>
          <a:prstGeom prst="snip2DiagRect">
            <a:avLst>
              <a:gd name="adj1" fmla="val 10815"/>
              <a:gd name="adj2" fmla="val 0"/>
            </a:avLst>
          </a:prstGeom>
          <a:noFill/>
          <a:ln w="15875" cap="flat" cmpd="sng">
            <a:solidFill>
              <a:schemeClr val="lt1">
                <a:alpha val="40000"/>
              </a:schemeClr>
            </a:solidFill>
            <a:prstDash val="solid"/>
            <a:round/>
            <a:headEnd type="none" w="sm" len="sm"/>
            <a:tailEnd type="none" w="sm" len="sm"/>
          </a:ln>
        </p:spPr>
      </p:sp>
      <p:sp>
        <p:nvSpPr>
          <p:cNvPr id="309" name="Google Shape;309;p57"/>
          <p:cNvSpPr txBox="1">
            <a:spLocks noGrp="1"/>
          </p:cNvSpPr>
          <p:nvPr>
            <p:ph type="body" idx="1"/>
          </p:nvPr>
        </p:nvSpPr>
        <p:spPr>
          <a:xfrm>
            <a:off x="7084218" y="4165600"/>
            <a:ext cx="9032082" cy="3073400"/>
          </a:xfrm>
          <a:prstGeom prst="rect">
            <a:avLst/>
          </a:prstGeom>
          <a:noFill/>
          <a:ln>
            <a:noFill/>
          </a:ln>
        </p:spPr>
        <p:txBody>
          <a:bodyPr spcFirstLastPara="1" wrap="square" lIns="91425" tIns="45700" rIns="91425" bIns="45700" anchor="t" anchorCtr="0">
            <a:normAutofit/>
          </a:bodyPr>
          <a:lstStyle>
            <a:lvl1pPr marL="457200" lvl="0" indent="-228600" algn="l">
              <a:spcBef>
                <a:spcPts val="540"/>
              </a:spcBef>
              <a:spcAft>
                <a:spcPts val="0"/>
              </a:spcAft>
              <a:buSzPts val="2160"/>
              <a:buNone/>
              <a:defRPr sz="2700"/>
            </a:lvl1pPr>
            <a:lvl2pPr marL="914400" lvl="1" indent="-228600" algn="l">
              <a:spcBef>
                <a:spcPts val="900"/>
              </a:spcBef>
              <a:spcAft>
                <a:spcPts val="0"/>
              </a:spcAft>
              <a:buSzPts val="1440"/>
              <a:buNone/>
              <a:defRPr sz="1800"/>
            </a:lvl2pPr>
            <a:lvl3pPr marL="1371600" lvl="2" indent="-228600" algn="l">
              <a:spcBef>
                <a:spcPts val="900"/>
              </a:spcBef>
              <a:spcAft>
                <a:spcPts val="0"/>
              </a:spcAft>
              <a:buSzPts val="1200"/>
              <a:buNone/>
              <a:defRPr sz="1500"/>
            </a:lvl3pPr>
            <a:lvl4pPr marL="1828800" lvl="3" indent="-228600" algn="l">
              <a:spcBef>
                <a:spcPts val="900"/>
              </a:spcBef>
              <a:spcAft>
                <a:spcPts val="0"/>
              </a:spcAft>
              <a:buSzPts val="1080"/>
              <a:buNone/>
              <a:defRPr sz="1350"/>
            </a:lvl4pPr>
            <a:lvl5pPr marL="2286000" lvl="4" indent="-228600" algn="l">
              <a:spcBef>
                <a:spcPts val="900"/>
              </a:spcBef>
              <a:spcAft>
                <a:spcPts val="0"/>
              </a:spcAft>
              <a:buSzPts val="1080"/>
              <a:buNone/>
              <a:defRPr sz="1350"/>
            </a:lvl5pPr>
            <a:lvl6pPr marL="2743200" lvl="5" indent="-228600" algn="l">
              <a:spcBef>
                <a:spcPts val="900"/>
              </a:spcBef>
              <a:spcAft>
                <a:spcPts val="0"/>
              </a:spcAft>
              <a:buSzPts val="1080"/>
              <a:buNone/>
              <a:defRPr sz="1350"/>
            </a:lvl6pPr>
            <a:lvl7pPr marL="3200400" lvl="6" indent="-228600" algn="l">
              <a:spcBef>
                <a:spcPts val="900"/>
              </a:spcBef>
              <a:spcAft>
                <a:spcPts val="0"/>
              </a:spcAft>
              <a:buSzPts val="1080"/>
              <a:buNone/>
              <a:defRPr sz="1350"/>
            </a:lvl7pPr>
            <a:lvl8pPr marL="3657600" lvl="7" indent="-228600" algn="l">
              <a:spcBef>
                <a:spcPts val="900"/>
              </a:spcBef>
              <a:spcAft>
                <a:spcPts val="0"/>
              </a:spcAft>
              <a:buSzPts val="1080"/>
              <a:buNone/>
              <a:defRPr sz="1350"/>
            </a:lvl8pPr>
            <a:lvl9pPr marL="4114800" lvl="8" indent="-228600" algn="l">
              <a:spcBef>
                <a:spcPts val="900"/>
              </a:spcBef>
              <a:spcAft>
                <a:spcPts val="900"/>
              </a:spcAft>
              <a:buSzPts val="1080"/>
              <a:buNone/>
              <a:defRPr sz="1350"/>
            </a:lvl9pPr>
          </a:lstStyle>
          <a:p>
            <a:endParaRPr/>
          </a:p>
        </p:txBody>
      </p:sp>
      <p:sp>
        <p:nvSpPr>
          <p:cNvPr id="310" name="Google Shape;310;p57"/>
          <p:cNvSpPr txBox="1">
            <a:spLocks noGrp="1"/>
          </p:cNvSpPr>
          <p:nvPr>
            <p:ph type="dt" idx="10"/>
          </p:nvPr>
        </p:nvSpPr>
        <p:spPr>
          <a:xfrm>
            <a:off x="14856618" y="9258301"/>
            <a:ext cx="2400300" cy="547688"/>
          </a:xfrm>
          <a:prstGeom prst="rect">
            <a:avLst/>
          </a:prstGeom>
          <a:noFill/>
          <a:ln>
            <a:noFill/>
          </a:ln>
        </p:spPr>
        <p:txBody>
          <a:bodyPr spcFirstLastPara="1" wrap="square" lIns="91425" tIns="45700" rIns="91425" bIns="45700" anchor="t"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1" name="Google Shape;311;p57"/>
          <p:cNvSpPr txBox="1">
            <a:spLocks noGrp="1"/>
          </p:cNvSpPr>
          <p:nvPr>
            <p:ph type="ftr" idx="11"/>
          </p:nvPr>
        </p:nvSpPr>
        <p:spPr>
          <a:xfrm>
            <a:off x="1026318" y="9258301"/>
            <a:ext cx="11315700" cy="547688"/>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2" name="Google Shape;312;p57"/>
          <p:cNvSpPr txBox="1">
            <a:spLocks noGrp="1"/>
          </p:cNvSpPr>
          <p:nvPr>
            <p:ph type="sldNum" idx="12"/>
          </p:nvPr>
        </p:nvSpPr>
        <p:spPr>
          <a:xfrm>
            <a:off x="15544801" y="8367713"/>
            <a:ext cx="1713368" cy="1004888"/>
          </a:xfrm>
          <a:prstGeom prst="rect">
            <a:avLst/>
          </a:prstGeom>
          <a:noFill/>
          <a:ln>
            <a:noFill/>
          </a:ln>
        </p:spPr>
        <p:txBody>
          <a:bodyPr spcFirstLastPara="1" wrap="square" lIns="91425" tIns="45700" rIns="91425" bIns="45700" anchor="b"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matchingName="Panoramic Picture with Caption">
  <p:cSld name="Panoramic Picture with Caption">
    <p:spTree>
      <p:nvGrpSpPr>
        <p:cNvPr id="1" name="Shape 313"/>
        <p:cNvGrpSpPr/>
        <p:nvPr/>
      </p:nvGrpSpPr>
      <p:grpSpPr>
        <a:xfrm>
          <a:off x="0" y="0"/>
          <a:ext cx="0" cy="0"/>
          <a:chOff x="0" y="0"/>
          <a:chExt cx="0" cy="0"/>
        </a:xfrm>
      </p:grpSpPr>
      <p:sp>
        <p:nvSpPr>
          <p:cNvPr id="314" name="Google Shape;314;p58"/>
          <p:cNvSpPr txBox="1">
            <a:spLocks noGrp="1"/>
          </p:cNvSpPr>
          <p:nvPr>
            <p:ph type="title"/>
          </p:nvPr>
        </p:nvSpPr>
        <p:spPr>
          <a:xfrm>
            <a:off x="1026318" y="6730998"/>
            <a:ext cx="12801600" cy="2260601"/>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chemeClr val="l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5" name="Google Shape;315;p58"/>
          <p:cNvSpPr>
            <a:spLocks noGrp="1"/>
          </p:cNvSpPr>
          <p:nvPr>
            <p:ph type="pic" idx="2"/>
          </p:nvPr>
        </p:nvSpPr>
        <p:spPr>
          <a:xfrm>
            <a:off x="1028700" y="800100"/>
            <a:ext cx="16228218" cy="4686300"/>
          </a:xfrm>
          <a:prstGeom prst="snip2DiagRect">
            <a:avLst>
              <a:gd name="adj1" fmla="val 10815"/>
              <a:gd name="adj2" fmla="val 0"/>
            </a:avLst>
          </a:prstGeom>
          <a:noFill/>
          <a:ln w="15875" cap="flat" cmpd="sng">
            <a:solidFill>
              <a:schemeClr val="lt1">
                <a:alpha val="40000"/>
              </a:schemeClr>
            </a:solidFill>
            <a:prstDash val="solid"/>
            <a:round/>
            <a:headEnd type="none" w="sm" len="sm"/>
            <a:tailEnd type="none" w="sm" len="sm"/>
          </a:ln>
        </p:spPr>
      </p:sp>
      <p:sp>
        <p:nvSpPr>
          <p:cNvPr id="316" name="Google Shape;316;p58"/>
          <p:cNvSpPr txBox="1">
            <a:spLocks noGrp="1"/>
          </p:cNvSpPr>
          <p:nvPr>
            <p:ph type="body" idx="1"/>
          </p:nvPr>
        </p:nvSpPr>
        <p:spPr>
          <a:xfrm>
            <a:off x="1371603" y="5765801"/>
            <a:ext cx="12456315" cy="685800"/>
          </a:xfrm>
          <a:prstGeom prst="rect">
            <a:avLst/>
          </a:prstGeom>
          <a:noFill/>
          <a:ln>
            <a:noFill/>
          </a:ln>
        </p:spPr>
        <p:txBody>
          <a:bodyPr spcFirstLastPara="1" wrap="square" lIns="91425" tIns="45700" rIns="91425" bIns="45700" anchor="t" anchorCtr="0">
            <a:normAutofit/>
          </a:bodyPr>
          <a:lstStyle>
            <a:lvl1pPr marL="457200" lvl="0" indent="-228600" algn="l">
              <a:spcBef>
                <a:spcPts val="480"/>
              </a:spcBef>
              <a:spcAft>
                <a:spcPts val="0"/>
              </a:spcAft>
              <a:buSzPts val="1920"/>
              <a:buFont typeface="Century Gothic"/>
              <a:buNone/>
              <a:defRPr sz="2400"/>
            </a:lvl1pPr>
            <a:lvl2pPr marL="914400" lvl="1" indent="-228600" algn="l">
              <a:spcBef>
                <a:spcPts val="900"/>
              </a:spcBef>
              <a:spcAft>
                <a:spcPts val="0"/>
              </a:spcAft>
              <a:buSzPts val="2160"/>
              <a:buFont typeface="Century Gothic"/>
              <a:buNone/>
              <a:defRPr/>
            </a:lvl2pPr>
            <a:lvl3pPr marL="1371600" lvl="2" indent="-228600" algn="l">
              <a:spcBef>
                <a:spcPts val="900"/>
              </a:spcBef>
              <a:spcAft>
                <a:spcPts val="0"/>
              </a:spcAft>
              <a:buSzPts val="1920"/>
              <a:buFont typeface="Century Gothic"/>
              <a:buNone/>
              <a:defRPr/>
            </a:lvl3pPr>
            <a:lvl4pPr marL="1828800" lvl="3" indent="-228600" algn="l">
              <a:spcBef>
                <a:spcPts val="900"/>
              </a:spcBef>
              <a:spcAft>
                <a:spcPts val="0"/>
              </a:spcAft>
              <a:buSzPts val="1680"/>
              <a:buFont typeface="Century Gothic"/>
              <a:buNone/>
              <a:defRPr/>
            </a:lvl4pPr>
            <a:lvl5pPr marL="2286000" lvl="4" indent="-228600" algn="l">
              <a:spcBef>
                <a:spcPts val="900"/>
              </a:spcBef>
              <a:spcAft>
                <a:spcPts val="0"/>
              </a:spcAft>
              <a:buSzPts val="1680"/>
              <a:buFont typeface="Century Gothic"/>
              <a:buNone/>
              <a:defRPr/>
            </a:lvl5pPr>
            <a:lvl6pPr marL="2743200" lvl="5" indent="-320039" algn="l">
              <a:spcBef>
                <a:spcPts val="900"/>
              </a:spcBef>
              <a:spcAft>
                <a:spcPts val="0"/>
              </a:spcAft>
              <a:buSzPts val="1440"/>
              <a:buChar char="▶"/>
              <a:defRPr/>
            </a:lvl6pPr>
            <a:lvl7pPr marL="3200400" lvl="6" indent="-320039" algn="l">
              <a:spcBef>
                <a:spcPts val="900"/>
              </a:spcBef>
              <a:spcAft>
                <a:spcPts val="0"/>
              </a:spcAft>
              <a:buSzPts val="1440"/>
              <a:buChar char="▶"/>
              <a:defRPr/>
            </a:lvl7pPr>
            <a:lvl8pPr marL="3657600" lvl="7" indent="-320040" algn="l">
              <a:spcBef>
                <a:spcPts val="900"/>
              </a:spcBef>
              <a:spcAft>
                <a:spcPts val="0"/>
              </a:spcAft>
              <a:buSzPts val="1440"/>
              <a:buChar char="▶"/>
              <a:defRPr/>
            </a:lvl8pPr>
            <a:lvl9pPr marL="4114800" lvl="8" indent="-320040" algn="l">
              <a:spcBef>
                <a:spcPts val="900"/>
              </a:spcBef>
              <a:spcAft>
                <a:spcPts val="900"/>
              </a:spcAft>
              <a:buSzPts val="1440"/>
              <a:buChar char="▶"/>
              <a:defRPr/>
            </a:lvl9pPr>
          </a:lstStyle>
          <a:p>
            <a:endParaRPr/>
          </a:p>
        </p:txBody>
      </p:sp>
      <p:sp>
        <p:nvSpPr>
          <p:cNvPr id="317" name="Google Shape;317;p58"/>
          <p:cNvSpPr txBox="1">
            <a:spLocks noGrp="1"/>
          </p:cNvSpPr>
          <p:nvPr>
            <p:ph type="dt" idx="10"/>
          </p:nvPr>
        </p:nvSpPr>
        <p:spPr>
          <a:xfrm>
            <a:off x="14856618" y="9258301"/>
            <a:ext cx="2400300" cy="547688"/>
          </a:xfrm>
          <a:prstGeom prst="rect">
            <a:avLst/>
          </a:prstGeom>
          <a:noFill/>
          <a:ln>
            <a:noFill/>
          </a:ln>
        </p:spPr>
        <p:txBody>
          <a:bodyPr spcFirstLastPara="1" wrap="square" lIns="91425" tIns="45700" rIns="91425" bIns="45700" anchor="t"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8" name="Google Shape;318;p58"/>
          <p:cNvSpPr txBox="1">
            <a:spLocks noGrp="1"/>
          </p:cNvSpPr>
          <p:nvPr>
            <p:ph type="ftr" idx="11"/>
          </p:nvPr>
        </p:nvSpPr>
        <p:spPr>
          <a:xfrm>
            <a:off x="1026318" y="9258301"/>
            <a:ext cx="11315700" cy="547688"/>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9" name="Google Shape;319;p58"/>
          <p:cNvSpPr txBox="1">
            <a:spLocks noGrp="1"/>
          </p:cNvSpPr>
          <p:nvPr>
            <p:ph type="sldNum" idx="12"/>
          </p:nvPr>
        </p:nvSpPr>
        <p:spPr>
          <a:xfrm>
            <a:off x="15544801" y="8367713"/>
            <a:ext cx="1713368" cy="1004888"/>
          </a:xfrm>
          <a:prstGeom prst="rect">
            <a:avLst/>
          </a:prstGeom>
          <a:noFill/>
          <a:ln>
            <a:noFill/>
          </a:ln>
        </p:spPr>
        <p:txBody>
          <a:bodyPr spcFirstLastPara="1" wrap="square" lIns="91425" tIns="45700" rIns="91425" bIns="45700" anchor="b"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matchingName="Title and Caption">
  <p:cSld name="Title and Caption">
    <p:spTree>
      <p:nvGrpSpPr>
        <p:cNvPr id="1" name="Shape 320"/>
        <p:cNvGrpSpPr/>
        <p:nvPr/>
      </p:nvGrpSpPr>
      <p:grpSpPr>
        <a:xfrm>
          <a:off x="0" y="0"/>
          <a:ext cx="0" cy="0"/>
          <a:chOff x="0" y="0"/>
          <a:chExt cx="0" cy="0"/>
        </a:xfrm>
      </p:grpSpPr>
      <p:sp>
        <p:nvSpPr>
          <p:cNvPr id="321" name="Google Shape;321;p59"/>
          <p:cNvSpPr txBox="1">
            <a:spLocks noGrp="1"/>
          </p:cNvSpPr>
          <p:nvPr>
            <p:ph type="title"/>
          </p:nvPr>
        </p:nvSpPr>
        <p:spPr>
          <a:xfrm>
            <a:off x="1026320" y="1028700"/>
            <a:ext cx="15087600" cy="411480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chemeClr val="lt1"/>
              </a:buClr>
              <a:buSzPts val="4800"/>
              <a:buFont typeface="Century Gothic"/>
              <a:buNone/>
              <a:defRPr sz="48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2" name="Google Shape;322;p59"/>
          <p:cNvSpPr txBox="1">
            <a:spLocks noGrp="1"/>
          </p:cNvSpPr>
          <p:nvPr>
            <p:ph type="body" idx="1"/>
          </p:nvPr>
        </p:nvSpPr>
        <p:spPr>
          <a:xfrm>
            <a:off x="1026318" y="6172200"/>
            <a:ext cx="12803982" cy="2819400"/>
          </a:xfrm>
          <a:prstGeom prst="rect">
            <a:avLst/>
          </a:prstGeom>
          <a:noFill/>
          <a:ln>
            <a:noFill/>
          </a:ln>
        </p:spPr>
        <p:txBody>
          <a:bodyPr spcFirstLastPara="1" wrap="square" lIns="91425" tIns="45700" rIns="91425" bIns="45700" anchor="ctr" anchorCtr="0">
            <a:normAutofit/>
          </a:bodyPr>
          <a:lstStyle>
            <a:lvl1pPr marL="457200" lvl="0" indent="-228600" algn="l">
              <a:spcBef>
                <a:spcPts val="600"/>
              </a:spcBef>
              <a:spcAft>
                <a:spcPts val="0"/>
              </a:spcAft>
              <a:buSzPts val="2400"/>
              <a:buNone/>
              <a:defRPr sz="3000">
                <a:solidFill>
                  <a:srgbClr val="0F486F"/>
                </a:solidFill>
              </a:defRPr>
            </a:lvl1pPr>
            <a:lvl2pPr marL="914400" lvl="1" indent="-228600" algn="l">
              <a:spcBef>
                <a:spcPts val="900"/>
              </a:spcBef>
              <a:spcAft>
                <a:spcPts val="0"/>
              </a:spcAft>
              <a:buSzPts val="2160"/>
              <a:buNone/>
              <a:defRPr sz="2700">
                <a:solidFill>
                  <a:schemeClr val="lt1"/>
                </a:solidFill>
              </a:defRPr>
            </a:lvl2pPr>
            <a:lvl3pPr marL="1371600" lvl="2" indent="-228600" algn="l">
              <a:spcBef>
                <a:spcPts val="900"/>
              </a:spcBef>
              <a:spcAft>
                <a:spcPts val="0"/>
              </a:spcAft>
              <a:buSzPts val="1920"/>
              <a:buNone/>
              <a:defRPr sz="2400">
                <a:solidFill>
                  <a:schemeClr val="lt1"/>
                </a:solidFill>
              </a:defRPr>
            </a:lvl3pPr>
            <a:lvl4pPr marL="1828800" lvl="3" indent="-228600" algn="l">
              <a:spcBef>
                <a:spcPts val="900"/>
              </a:spcBef>
              <a:spcAft>
                <a:spcPts val="0"/>
              </a:spcAft>
              <a:buSzPts val="1680"/>
              <a:buNone/>
              <a:defRPr sz="2100">
                <a:solidFill>
                  <a:schemeClr val="lt1"/>
                </a:solidFill>
              </a:defRPr>
            </a:lvl4pPr>
            <a:lvl5pPr marL="2286000" lvl="4" indent="-228600" algn="l">
              <a:spcBef>
                <a:spcPts val="900"/>
              </a:spcBef>
              <a:spcAft>
                <a:spcPts val="0"/>
              </a:spcAft>
              <a:buSzPts val="1680"/>
              <a:buNone/>
              <a:defRPr sz="2100">
                <a:solidFill>
                  <a:schemeClr val="lt1"/>
                </a:solidFill>
              </a:defRPr>
            </a:lvl5pPr>
            <a:lvl6pPr marL="2743200" lvl="5" indent="-228600" algn="l">
              <a:spcBef>
                <a:spcPts val="900"/>
              </a:spcBef>
              <a:spcAft>
                <a:spcPts val="0"/>
              </a:spcAft>
              <a:buSzPts val="1680"/>
              <a:buNone/>
              <a:defRPr sz="2100">
                <a:solidFill>
                  <a:schemeClr val="lt1"/>
                </a:solidFill>
              </a:defRPr>
            </a:lvl6pPr>
            <a:lvl7pPr marL="3200400" lvl="6" indent="-228600" algn="l">
              <a:spcBef>
                <a:spcPts val="900"/>
              </a:spcBef>
              <a:spcAft>
                <a:spcPts val="0"/>
              </a:spcAft>
              <a:buSzPts val="1680"/>
              <a:buNone/>
              <a:defRPr sz="2100">
                <a:solidFill>
                  <a:schemeClr val="lt1"/>
                </a:solidFill>
              </a:defRPr>
            </a:lvl7pPr>
            <a:lvl8pPr marL="3657600" lvl="7" indent="-228600" algn="l">
              <a:spcBef>
                <a:spcPts val="900"/>
              </a:spcBef>
              <a:spcAft>
                <a:spcPts val="0"/>
              </a:spcAft>
              <a:buSzPts val="1680"/>
              <a:buNone/>
              <a:defRPr sz="2100">
                <a:solidFill>
                  <a:schemeClr val="lt1"/>
                </a:solidFill>
              </a:defRPr>
            </a:lvl8pPr>
            <a:lvl9pPr marL="4114800" lvl="8" indent="-228600" algn="l">
              <a:spcBef>
                <a:spcPts val="900"/>
              </a:spcBef>
              <a:spcAft>
                <a:spcPts val="900"/>
              </a:spcAft>
              <a:buSzPts val="1680"/>
              <a:buNone/>
              <a:defRPr sz="2100">
                <a:solidFill>
                  <a:schemeClr val="lt1"/>
                </a:solidFill>
              </a:defRPr>
            </a:lvl9pPr>
          </a:lstStyle>
          <a:p>
            <a:endParaRPr/>
          </a:p>
        </p:txBody>
      </p:sp>
      <p:sp>
        <p:nvSpPr>
          <p:cNvPr id="323" name="Google Shape;323;p59"/>
          <p:cNvSpPr txBox="1">
            <a:spLocks noGrp="1"/>
          </p:cNvSpPr>
          <p:nvPr>
            <p:ph type="dt" idx="10"/>
          </p:nvPr>
        </p:nvSpPr>
        <p:spPr>
          <a:xfrm>
            <a:off x="14856618" y="9258301"/>
            <a:ext cx="2400300" cy="547688"/>
          </a:xfrm>
          <a:prstGeom prst="rect">
            <a:avLst/>
          </a:prstGeom>
          <a:noFill/>
          <a:ln>
            <a:noFill/>
          </a:ln>
        </p:spPr>
        <p:txBody>
          <a:bodyPr spcFirstLastPara="1" wrap="square" lIns="91425" tIns="45700" rIns="91425" bIns="45700" anchor="t"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4" name="Google Shape;324;p59"/>
          <p:cNvSpPr txBox="1">
            <a:spLocks noGrp="1"/>
          </p:cNvSpPr>
          <p:nvPr>
            <p:ph type="ftr" idx="11"/>
          </p:nvPr>
        </p:nvSpPr>
        <p:spPr>
          <a:xfrm>
            <a:off x="1026318" y="9258301"/>
            <a:ext cx="11315700" cy="547688"/>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5" name="Google Shape;325;p59"/>
          <p:cNvSpPr txBox="1">
            <a:spLocks noGrp="1"/>
          </p:cNvSpPr>
          <p:nvPr>
            <p:ph type="sldNum" idx="12"/>
          </p:nvPr>
        </p:nvSpPr>
        <p:spPr>
          <a:xfrm>
            <a:off x="15544801" y="8367713"/>
            <a:ext cx="1713368" cy="1004888"/>
          </a:xfrm>
          <a:prstGeom prst="rect">
            <a:avLst/>
          </a:prstGeom>
          <a:noFill/>
          <a:ln>
            <a:noFill/>
          </a:ln>
        </p:spPr>
        <p:txBody>
          <a:bodyPr spcFirstLastPara="1" wrap="square" lIns="91425" tIns="45700" rIns="91425" bIns="45700" anchor="b"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matchingName="Quote with Caption">
  <p:cSld name="Quote with Caption">
    <p:spTree>
      <p:nvGrpSpPr>
        <p:cNvPr id="1" name="Shape 326"/>
        <p:cNvGrpSpPr/>
        <p:nvPr/>
      </p:nvGrpSpPr>
      <p:grpSpPr>
        <a:xfrm>
          <a:off x="0" y="0"/>
          <a:ext cx="0" cy="0"/>
          <a:chOff x="0" y="0"/>
          <a:chExt cx="0" cy="0"/>
        </a:xfrm>
      </p:grpSpPr>
      <p:sp>
        <p:nvSpPr>
          <p:cNvPr id="327" name="Google Shape;327;p60"/>
          <p:cNvSpPr txBox="1">
            <a:spLocks noGrp="1"/>
          </p:cNvSpPr>
          <p:nvPr>
            <p:ph type="title"/>
          </p:nvPr>
        </p:nvSpPr>
        <p:spPr>
          <a:xfrm>
            <a:off x="1712117" y="1028700"/>
            <a:ext cx="13716002" cy="411480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chemeClr val="lt1"/>
              </a:buClr>
              <a:buSzPts val="4800"/>
              <a:buFont typeface="Century Gothic"/>
              <a:buNone/>
              <a:defRPr sz="4800" b="0" cap="none">
                <a:solidFill>
                  <a:schemeClr val="l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8" name="Google Shape;328;p60"/>
          <p:cNvSpPr txBox="1">
            <a:spLocks noGrp="1"/>
          </p:cNvSpPr>
          <p:nvPr>
            <p:ph type="body" idx="1"/>
          </p:nvPr>
        </p:nvSpPr>
        <p:spPr>
          <a:xfrm>
            <a:off x="2169318" y="5143500"/>
            <a:ext cx="12801600" cy="571500"/>
          </a:xfrm>
          <a:prstGeom prst="rect">
            <a:avLst/>
          </a:prstGeom>
          <a:noFill/>
          <a:ln>
            <a:noFill/>
          </a:ln>
        </p:spPr>
        <p:txBody>
          <a:bodyPr spcFirstLastPara="1" wrap="square" lIns="91425" tIns="45700" rIns="91425" bIns="45700" anchor="ctr" anchorCtr="0">
            <a:normAutofit/>
          </a:bodyPr>
          <a:lstStyle>
            <a:lvl1pPr marL="457200" lvl="0" indent="-228600" algn="l">
              <a:spcBef>
                <a:spcPts val="600"/>
              </a:spcBef>
              <a:spcAft>
                <a:spcPts val="0"/>
              </a:spcAft>
              <a:buSzPts val="2400"/>
              <a:buFont typeface="Century Gothic"/>
              <a:buNone/>
              <a:defRPr/>
            </a:lvl1pPr>
            <a:lvl2pPr marL="914400" lvl="1" indent="-228600" algn="l">
              <a:spcBef>
                <a:spcPts val="900"/>
              </a:spcBef>
              <a:spcAft>
                <a:spcPts val="0"/>
              </a:spcAft>
              <a:buSzPts val="2160"/>
              <a:buFont typeface="Century Gothic"/>
              <a:buNone/>
              <a:defRPr/>
            </a:lvl2pPr>
            <a:lvl3pPr marL="1371600" lvl="2" indent="-228600" algn="l">
              <a:spcBef>
                <a:spcPts val="900"/>
              </a:spcBef>
              <a:spcAft>
                <a:spcPts val="0"/>
              </a:spcAft>
              <a:buSzPts val="1920"/>
              <a:buFont typeface="Century Gothic"/>
              <a:buNone/>
              <a:defRPr/>
            </a:lvl3pPr>
            <a:lvl4pPr marL="1828800" lvl="3" indent="-228600" algn="l">
              <a:spcBef>
                <a:spcPts val="900"/>
              </a:spcBef>
              <a:spcAft>
                <a:spcPts val="0"/>
              </a:spcAft>
              <a:buSzPts val="1680"/>
              <a:buFont typeface="Century Gothic"/>
              <a:buNone/>
              <a:defRPr/>
            </a:lvl4pPr>
            <a:lvl5pPr marL="2286000" lvl="4" indent="-228600" algn="l">
              <a:spcBef>
                <a:spcPts val="900"/>
              </a:spcBef>
              <a:spcAft>
                <a:spcPts val="0"/>
              </a:spcAft>
              <a:buSzPts val="1680"/>
              <a:buFont typeface="Century Gothic"/>
              <a:buNone/>
              <a:defRPr/>
            </a:lvl5pPr>
            <a:lvl6pPr marL="2743200" lvl="5" indent="-320039" algn="l">
              <a:spcBef>
                <a:spcPts val="900"/>
              </a:spcBef>
              <a:spcAft>
                <a:spcPts val="0"/>
              </a:spcAft>
              <a:buSzPts val="1440"/>
              <a:buChar char="▶"/>
              <a:defRPr/>
            </a:lvl6pPr>
            <a:lvl7pPr marL="3200400" lvl="6" indent="-320039" algn="l">
              <a:spcBef>
                <a:spcPts val="900"/>
              </a:spcBef>
              <a:spcAft>
                <a:spcPts val="0"/>
              </a:spcAft>
              <a:buSzPts val="1440"/>
              <a:buChar char="▶"/>
              <a:defRPr/>
            </a:lvl7pPr>
            <a:lvl8pPr marL="3657600" lvl="7" indent="-320040" algn="l">
              <a:spcBef>
                <a:spcPts val="900"/>
              </a:spcBef>
              <a:spcAft>
                <a:spcPts val="0"/>
              </a:spcAft>
              <a:buSzPts val="1440"/>
              <a:buChar char="▶"/>
              <a:defRPr/>
            </a:lvl8pPr>
            <a:lvl9pPr marL="4114800" lvl="8" indent="-320040" algn="l">
              <a:spcBef>
                <a:spcPts val="900"/>
              </a:spcBef>
              <a:spcAft>
                <a:spcPts val="900"/>
              </a:spcAft>
              <a:buSzPts val="1440"/>
              <a:buChar char="▶"/>
              <a:defRPr/>
            </a:lvl9pPr>
          </a:lstStyle>
          <a:p>
            <a:endParaRPr/>
          </a:p>
        </p:txBody>
      </p:sp>
      <p:sp>
        <p:nvSpPr>
          <p:cNvPr id="329" name="Google Shape;329;p60"/>
          <p:cNvSpPr txBox="1">
            <a:spLocks noGrp="1"/>
          </p:cNvSpPr>
          <p:nvPr>
            <p:ph type="body" idx="2"/>
          </p:nvPr>
        </p:nvSpPr>
        <p:spPr>
          <a:xfrm>
            <a:off x="1026320" y="6451601"/>
            <a:ext cx="12801600" cy="2527298"/>
          </a:xfrm>
          <a:prstGeom prst="rect">
            <a:avLst/>
          </a:prstGeom>
          <a:noFill/>
          <a:ln>
            <a:noFill/>
          </a:ln>
        </p:spPr>
        <p:txBody>
          <a:bodyPr spcFirstLastPara="1" wrap="square" lIns="91425" tIns="45700" rIns="91425" bIns="45700" anchor="ctr" anchorCtr="0">
            <a:normAutofit/>
          </a:bodyPr>
          <a:lstStyle>
            <a:lvl1pPr marL="457200" lvl="0" indent="-228600" algn="l">
              <a:spcBef>
                <a:spcPts val="600"/>
              </a:spcBef>
              <a:spcAft>
                <a:spcPts val="0"/>
              </a:spcAft>
              <a:buSzPts val="2400"/>
              <a:buNone/>
              <a:defRPr sz="3000">
                <a:solidFill>
                  <a:srgbClr val="0F486F"/>
                </a:solidFill>
              </a:defRPr>
            </a:lvl1pPr>
            <a:lvl2pPr marL="914400" lvl="1" indent="-228600" algn="l">
              <a:spcBef>
                <a:spcPts val="900"/>
              </a:spcBef>
              <a:spcAft>
                <a:spcPts val="0"/>
              </a:spcAft>
              <a:buSzPts val="2160"/>
              <a:buNone/>
              <a:defRPr sz="2700">
                <a:solidFill>
                  <a:schemeClr val="lt1"/>
                </a:solidFill>
              </a:defRPr>
            </a:lvl2pPr>
            <a:lvl3pPr marL="1371600" lvl="2" indent="-228600" algn="l">
              <a:spcBef>
                <a:spcPts val="900"/>
              </a:spcBef>
              <a:spcAft>
                <a:spcPts val="0"/>
              </a:spcAft>
              <a:buSzPts val="1920"/>
              <a:buNone/>
              <a:defRPr sz="2400">
                <a:solidFill>
                  <a:schemeClr val="lt1"/>
                </a:solidFill>
              </a:defRPr>
            </a:lvl3pPr>
            <a:lvl4pPr marL="1828800" lvl="3" indent="-228600" algn="l">
              <a:spcBef>
                <a:spcPts val="900"/>
              </a:spcBef>
              <a:spcAft>
                <a:spcPts val="0"/>
              </a:spcAft>
              <a:buSzPts val="1680"/>
              <a:buNone/>
              <a:defRPr sz="2100">
                <a:solidFill>
                  <a:schemeClr val="lt1"/>
                </a:solidFill>
              </a:defRPr>
            </a:lvl4pPr>
            <a:lvl5pPr marL="2286000" lvl="4" indent="-228600" algn="l">
              <a:spcBef>
                <a:spcPts val="900"/>
              </a:spcBef>
              <a:spcAft>
                <a:spcPts val="0"/>
              </a:spcAft>
              <a:buSzPts val="1680"/>
              <a:buNone/>
              <a:defRPr sz="2100">
                <a:solidFill>
                  <a:schemeClr val="lt1"/>
                </a:solidFill>
              </a:defRPr>
            </a:lvl5pPr>
            <a:lvl6pPr marL="2743200" lvl="5" indent="-228600" algn="l">
              <a:spcBef>
                <a:spcPts val="900"/>
              </a:spcBef>
              <a:spcAft>
                <a:spcPts val="0"/>
              </a:spcAft>
              <a:buSzPts val="1680"/>
              <a:buNone/>
              <a:defRPr sz="2100">
                <a:solidFill>
                  <a:schemeClr val="lt1"/>
                </a:solidFill>
              </a:defRPr>
            </a:lvl6pPr>
            <a:lvl7pPr marL="3200400" lvl="6" indent="-228600" algn="l">
              <a:spcBef>
                <a:spcPts val="900"/>
              </a:spcBef>
              <a:spcAft>
                <a:spcPts val="0"/>
              </a:spcAft>
              <a:buSzPts val="1680"/>
              <a:buNone/>
              <a:defRPr sz="2100">
                <a:solidFill>
                  <a:schemeClr val="lt1"/>
                </a:solidFill>
              </a:defRPr>
            </a:lvl7pPr>
            <a:lvl8pPr marL="3657600" lvl="7" indent="-228600" algn="l">
              <a:spcBef>
                <a:spcPts val="900"/>
              </a:spcBef>
              <a:spcAft>
                <a:spcPts val="0"/>
              </a:spcAft>
              <a:buSzPts val="1680"/>
              <a:buNone/>
              <a:defRPr sz="2100">
                <a:solidFill>
                  <a:schemeClr val="lt1"/>
                </a:solidFill>
              </a:defRPr>
            </a:lvl8pPr>
            <a:lvl9pPr marL="4114800" lvl="8" indent="-228600" algn="l">
              <a:spcBef>
                <a:spcPts val="900"/>
              </a:spcBef>
              <a:spcAft>
                <a:spcPts val="900"/>
              </a:spcAft>
              <a:buSzPts val="1680"/>
              <a:buNone/>
              <a:defRPr sz="2100">
                <a:solidFill>
                  <a:schemeClr val="lt1"/>
                </a:solidFill>
              </a:defRPr>
            </a:lvl9pPr>
          </a:lstStyle>
          <a:p>
            <a:endParaRPr/>
          </a:p>
        </p:txBody>
      </p:sp>
      <p:sp>
        <p:nvSpPr>
          <p:cNvPr id="330" name="Google Shape;330;p60"/>
          <p:cNvSpPr txBox="1">
            <a:spLocks noGrp="1"/>
          </p:cNvSpPr>
          <p:nvPr>
            <p:ph type="dt" idx="10"/>
          </p:nvPr>
        </p:nvSpPr>
        <p:spPr>
          <a:xfrm>
            <a:off x="14856618" y="9258301"/>
            <a:ext cx="2400300" cy="547688"/>
          </a:xfrm>
          <a:prstGeom prst="rect">
            <a:avLst/>
          </a:prstGeom>
          <a:noFill/>
          <a:ln>
            <a:noFill/>
          </a:ln>
        </p:spPr>
        <p:txBody>
          <a:bodyPr spcFirstLastPara="1" wrap="square" lIns="91425" tIns="45700" rIns="91425" bIns="45700" anchor="t"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31" name="Google Shape;331;p60"/>
          <p:cNvSpPr txBox="1">
            <a:spLocks noGrp="1"/>
          </p:cNvSpPr>
          <p:nvPr>
            <p:ph type="ftr" idx="11"/>
          </p:nvPr>
        </p:nvSpPr>
        <p:spPr>
          <a:xfrm>
            <a:off x="1026318" y="9258301"/>
            <a:ext cx="11315700" cy="547688"/>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32" name="Google Shape;332;p60"/>
          <p:cNvSpPr txBox="1">
            <a:spLocks noGrp="1"/>
          </p:cNvSpPr>
          <p:nvPr>
            <p:ph type="sldNum" idx="12"/>
          </p:nvPr>
        </p:nvSpPr>
        <p:spPr>
          <a:xfrm>
            <a:off x="15544801" y="8367713"/>
            <a:ext cx="1713368" cy="1004888"/>
          </a:xfrm>
          <a:prstGeom prst="rect">
            <a:avLst/>
          </a:prstGeom>
          <a:noFill/>
          <a:ln>
            <a:noFill/>
          </a:ln>
        </p:spPr>
        <p:txBody>
          <a:bodyPr spcFirstLastPara="1" wrap="square" lIns="91425" tIns="45700" rIns="91425" bIns="45700" anchor="b"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
        <p:nvSpPr>
          <p:cNvPr id="333" name="Google Shape;333;p60"/>
          <p:cNvSpPr txBox="1"/>
          <p:nvPr/>
        </p:nvSpPr>
        <p:spPr>
          <a:xfrm>
            <a:off x="797718" y="1218333"/>
            <a:ext cx="914400" cy="877164"/>
          </a:xfrm>
          <a:prstGeom prst="rect">
            <a:avLst/>
          </a:prstGeom>
          <a:noFill/>
          <a:ln>
            <a:noFill/>
          </a:ln>
        </p:spPr>
        <p:txBody>
          <a:bodyPr spcFirstLastPara="1" wrap="square" lIns="137150" tIns="68575" rIns="137150" bIns="68575" anchor="ctr" anchorCtr="0">
            <a:noAutofit/>
          </a:bodyPr>
          <a:lstStyle/>
          <a:p>
            <a:pPr marL="0" marR="0" lvl="0" indent="0" algn="l" rtl="0">
              <a:spcBef>
                <a:spcPts val="0"/>
              </a:spcBef>
              <a:spcAft>
                <a:spcPts val="0"/>
              </a:spcAft>
              <a:buNone/>
            </a:pPr>
            <a:r>
              <a:rPr lang="en-IN" sz="12000">
                <a:solidFill>
                  <a:schemeClr val="lt1"/>
                </a:solidFill>
                <a:latin typeface="Century Gothic"/>
                <a:ea typeface="Century Gothic"/>
                <a:cs typeface="Century Gothic"/>
                <a:sym typeface="Century Gothic"/>
              </a:rPr>
              <a:t>“</a:t>
            </a:r>
            <a:endParaRPr/>
          </a:p>
        </p:txBody>
      </p:sp>
      <p:sp>
        <p:nvSpPr>
          <p:cNvPr id="334" name="Google Shape;334;p60"/>
          <p:cNvSpPr txBox="1"/>
          <p:nvPr/>
        </p:nvSpPr>
        <p:spPr>
          <a:xfrm>
            <a:off x="15428118" y="4152902"/>
            <a:ext cx="914400" cy="877164"/>
          </a:xfrm>
          <a:prstGeom prst="rect">
            <a:avLst/>
          </a:prstGeom>
          <a:noFill/>
          <a:ln>
            <a:noFill/>
          </a:ln>
        </p:spPr>
        <p:txBody>
          <a:bodyPr spcFirstLastPara="1" wrap="square" lIns="137150" tIns="68575" rIns="137150" bIns="68575" anchor="ctr" anchorCtr="0">
            <a:noAutofit/>
          </a:bodyPr>
          <a:lstStyle/>
          <a:p>
            <a:pPr marL="0" marR="0" lvl="0" indent="0" algn="r" rtl="0">
              <a:spcBef>
                <a:spcPts val="0"/>
              </a:spcBef>
              <a:spcAft>
                <a:spcPts val="0"/>
              </a:spcAft>
              <a:buNone/>
            </a:pPr>
            <a:r>
              <a:rPr lang="en-IN" sz="12000">
                <a:solidFill>
                  <a:schemeClr val="lt1"/>
                </a:solidFill>
                <a:latin typeface="Century Gothic"/>
                <a:ea typeface="Century Gothic"/>
                <a:cs typeface="Century Gothic"/>
                <a:sym typeface="Century Gothic"/>
              </a:rPr>
              <a:t>”</a:t>
            </a:r>
            <a:endParaRPr/>
          </a:p>
        </p:txBody>
      </p:sp>
    </p:spTree>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matchingName="Name Card">
  <p:cSld name="Name Card">
    <p:spTree>
      <p:nvGrpSpPr>
        <p:cNvPr id="1" name="Shape 335"/>
        <p:cNvGrpSpPr/>
        <p:nvPr/>
      </p:nvGrpSpPr>
      <p:grpSpPr>
        <a:xfrm>
          <a:off x="0" y="0"/>
          <a:ext cx="0" cy="0"/>
          <a:chOff x="0" y="0"/>
          <a:chExt cx="0" cy="0"/>
        </a:xfrm>
      </p:grpSpPr>
      <p:sp>
        <p:nvSpPr>
          <p:cNvPr id="336" name="Google Shape;336;p61"/>
          <p:cNvSpPr txBox="1">
            <a:spLocks noGrp="1"/>
          </p:cNvSpPr>
          <p:nvPr>
            <p:ph type="title"/>
          </p:nvPr>
        </p:nvSpPr>
        <p:spPr>
          <a:xfrm>
            <a:off x="1026318" y="5143500"/>
            <a:ext cx="12801600" cy="254610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lt1"/>
              </a:buClr>
              <a:buSzPts val="4800"/>
              <a:buFont typeface="Century Gothic"/>
              <a:buNone/>
              <a:defRPr sz="48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37" name="Google Shape;337;p61"/>
          <p:cNvSpPr txBox="1">
            <a:spLocks noGrp="1"/>
          </p:cNvSpPr>
          <p:nvPr>
            <p:ph type="body" idx="1"/>
          </p:nvPr>
        </p:nvSpPr>
        <p:spPr>
          <a:xfrm>
            <a:off x="1026317" y="7699472"/>
            <a:ext cx="12803985" cy="1290600"/>
          </a:xfrm>
          <a:prstGeom prst="rect">
            <a:avLst/>
          </a:prstGeom>
          <a:noFill/>
          <a:ln>
            <a:noFill/>
          </a:ln>
        </p:spPr>
        <p:txBody>
          <a:bodyPr spcFirstLastPara="1" wrap="square" lIns="91425" tIns="45700" rIns="91425" bIns="45700" anchor="t" anchorCtr="0">
            <a:normAutofit/>
          </a:bodyPr>
          <a:lstStyle>
            <a:lvl1pPr marL="457200" lvl="0" indent="-228600" algn="l">
              <a:spcBef>
                <a:spcPts val="600"/>
              </a:spcBef>
              <a:spcAft>
                <a:spcPts val="0"/>
              </a:spcAft>
              <a:buSzPts val="2400"/>
              <a:buNone/>
              <a:defRPr sz="3000">
                <a:solidFill>
                  <a:srgbClr val="0F486F"/>
                </a:solidFill>
              </a:defRPr>
            </a:lvl1pPr>
            <a:lvl2pPr marL="914400" lvl="1" indent="-228600" algn="l">
              <a:spcBef>
                <a:spcPts val="900"/>
              </a:spcBef>
              <a:spcAft>
                <a:spcPts val="0"/>
              </a:spcAft>
              <a:buSzPts val="2160"/>
              <a:buNone/>
              <a:defRPr sz="2700">
                <a:solidFill>
                  <a:schemeClr val="lt1"/>
                </a:solidFill>
              </a:defRPr>
            </a:lvl2pPr>
            <a:lvl3pPr marL="1371600" lvl="2" indent="-228600" algn="l">
              <a:spcBef>
                <a:spcPts val="900"/>
              </a:spcBef>
              <a:spcAft>
                <a:spcPts val="0"/>
              </a:spcAft>
              <a:buSzPts val="1920"/>
              <a:buNone/>
              <a:defRPr sz="2400">
                <a:solidFill>
                  <a:schemeClr val="lt1"/>
                </a:solidFill>
              </a:defRPr>
            </a:lvl3pPr>
            <a:lvl4pPr marL="1828800" lvl="3" indent="-228600" algn="l">
              <a:spcBef>
                <a:spcPts val="900"/>
              </a:spcBef>
              <a:spcAft>
                <a:spcPts val="0"/>
              </a:spcAft>
              <a:buSzPts val="1680"/>
              <a:buNone/>
              <a:defRPr sz="2100">
                <a:solidFill>
                  <a:schemeClr val="lt1"/>
                </a:solidFill>
              </a:defRPr>
            </a:lvl4pPr>
            <a:lvl5pPr marL="2286000" lvl="4" indent="-228600" algn="l">
              <a:spcBef>
                <a:spcPts val="900"/>
              </a:spcBef>
              <a:spcAft>
                <a:spcPts val="0"/>
              </a:spcAft>
              <a:buSzPts val="1680"/>
              <a:buNone/>
              <a:defRPr sz="2100">
                <a:solidFill>
                  <a:schemeClr val="lt1"/>
                </a:solidFill>
              </a:defRPr>
            </a:lvl5pPr>
            <a:lvl6pPr marL="2743200" lvl="5" indent="-228600" algn="l">
              <a:spcBef>
                <a:spcPts val="900"/>
              </a:spcBef>
              <a:spcAft>
                <a:spcPts val="0"/>
              </a:spcAft>
              <a:buSzPts val="1680"/>
              <a:buNone/>
              <a:defRPr sz="2100">
                <a:solidFill>
                  <a:schemeClr val="lt1"/>
                </a:solidFill>
              </a:defRPr>
            </a:lvl6pPr>
            <a:lvl7pPr marL="3200400" lvl="6" indent="-228600" algn="l">
              <a:spcBef>
                <a:spcPts val="900"/>
              </a:spcBef>
              <a:spcAft>
                <a:spcPts val="0"/>
              </a:spcAft>
              <a:buSzPts val="1680"/>
              <a:buNone/>
              <a:defRPr sz="2100">
                <a:solidFill>
                  <a:schemeClr val="lt1"/>
                </a:solidFill>
              </a:defRPr>
            </a:lvl7pPr>
            <a:lvl8pPr marL="3657600" lvl="7" indent="-228600" algn="l">
              <a:spcBef>
                <a:spcPts val="900"/>
              </a:spcBef>
              <a:spcAft>
                <a:spcPts val="0"/>
              </a:spcAft>
              <a:buSzPts val="1680"/>
              <a:buNone/>
              <a:defRPr sz="2100">
                <a:solidFill>
                  <a:schemeClr val="lt1"/>
                </a:solidFill>
              </a:defRPr>
            </a:lvl8pPr>
            <a:lvl9pPr marL="4114800" lvl="8" indent="-228600" algn="l">
              <a:spcBef>
                <a:spcPts val="900"/>
              </a:spcBef>
              <a:spcAft>
                <a:spcPts val="900"/>
              </a:spcAft>
              <a:buSzPts val="1680"/>
              <a:buNone/>
              <a:defRPr sz="2100">
                <a:solidFill>
                  <a:schemeClr val="lt1"/>
                </a:solidFill>
              </a:defRPr>
            </a:lvl9pPr>
          </a:lstStyle>
          <a:p>
            <a:endParaRPr/>
          </a:p>
        </p:txBody>
      </p:sp>
      <p:sp>
        <p:nvSpPr>
          <p:cNvPr id="338" name="Google Shape;338;p61"/>
          <p:cNvSpPr txBox="1">
            <a:spLocks noGrp="1"/>
          </p:cNvSpPr>
          <p:nvPr>
            <p:ph type="dt" idx="10"/>
          </p:nvPr>
        </p:nvSpPr>
        <p:spPr>
          <a:xfrm>
            <a:off x="14856618" y="9258301"/>
            <a:ext cx="2400300" cy="547688"/>
          </a:xfrm>
          <a:prstGeom prst="rect">
            <a:avLst/>
          </a:prstGeom>
          <a:noFill/>
          <a:ln>
            <a:noFill/>
          </a:ln>
        </p:spPr>
        <p:txBody>
          <a:bodyPr spcFirstLastPara="1" wrap="square" lIns="91425" tIns="45700" rIns="91425" bIns="45700" anchor="t"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39" name="Google Shape;339;p61"/>
          <p:cNvSpPr txBox="1">
            <a:spLocks noGrp="1"/>
          </p:cNvSpPr>
          <p:nvPr>
            <p:ph type="ftr" idx="11"/>
          </p:nvPr>
        </p:nvSpPr>
        <p:spPr>
          <a:xfrm>
            <a:off x="1026318" y="9258301"/>
            <a:ext cx="11315700" cy="547688"/>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40" name="Google Shape;340;p61"/>
          <p:cNvSpPr txBox="1">
            <a:spLocks noGrp="1"/>
          </p:cNvSpPr>
          <p:nvPr>
            <p:ph type="sldNum" idx="12"/>
          </p:nvPr>
        </p:nvSpPr>
        <p:spPr>
          <a:xfrm>
            <a:off x="15544801" y="8367713"/>
            <a:ext cx="1713368" cy="1004888"/>
          </a:xfrm>
          <a:prstGeom prst="rect">
            <a:avLst/>
          </a:prstGeom>
          <a:noFill/>
          <a:ln>
            <a:noFill/>
          </a:ln>
        </p:spPr>
        <p:txBody>
          <a:bodyPr spcFirstLastPara="1" wrap="square" lIns="91425" tIns="45700" rIns="91425" bIns="45700" anchor="b"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matchingName="Quote Name Card">
  <p:cSld name="Quote Name Card">
    <p:spTree>
      <p:nvGrpSpPr>
        <p:cNvPr id="1" name="Shape 341"/>
        <p:cNvGrpSpPr/>
        <p:nvPr/>
      </p:nvGrpSpPr>
      <p:grpSpPr>
        <a:xfrm>
          <a:off x="0" y="0"/>
          <a:ext cx="0" cy="0"/>
          <a:chOff x="0" y="0"/>
          <a:chExt cx="0" cy="0"/>
        </a:xfrm>
      </p:grpSpPr>
      <p:sp>
        <p:nvSpPr>
          <p:cNvPr id="342" name="Google Shape;342;p62"/>
          <p:cNvSpPr txBox="1">
            <a:spLocks noGrp="1"/>
          </p:cNvSpPr>
          <p:nvPr>
            <p:ph type="title"/>
          </p:nvPr>
        </p:nvSpPr>
        <p:spPr>
          <a:xfrm>
            <a:off x="1712120" y="1028700"/>
            <a:ext cx="13716000" cy="411480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chemeClr val="lt1"/>
              </a:buClr>
              <a:buSzPts val="4800"/>
              <a:buFont typeface="Century Gothic"/>
              <a:buNone/>
              <a:defRPr sz="4800" b="0" cap="none">
                <a:solidFill>
                  <a:schemeClr val="l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43" name="Google Shape;343;p62"/>
          <p:cNvSpPr txBox="1">
            <a:spLocks noGrp="1"/>
          </p:cNvSpPr>
          <p:nvPr>
            <p:ph type="body" idx="1"/>
          </p:nvPr>
        </p:nvSpPr>
        <p:spPr>
          <a:xfrm>
            <a:off x="1026319" y="5892801"/>
            <a:ext cx="12801602" cy="1574799"/>
          </a:xfrm>
          <a:prstGeom prst="rect">
            <a:avLst/>
          </a:prstGeom>
          <a:noFill/>
          <a:ln>
            <a:noFill/>
          </a:ln>
        </p:spPr>
        <p:txBody>
          <a:bodyPr spcFirstLastPara="1" wrap="square" lIns="91425" tIns="45700" rIns="91425" bIns="45700" anchor="b" anchorCtr="0">
            <a:normAutofit/>
          </a:bodyPr>
          <a:lstStyle>
            <a:lvl1pPr marL="457200" lvl="0" indent="-228600" algn="l">
              <a:spcBef>
                <a:spcPts val="720"/>
              </a:spcBef>
              <a:spcAft>
                <a:spcPts val="0"/>
              </a:spcAft>
              <a:buSzPts val="2880"/>
              <a:buNone/>
              <a:defRPr sz="3600" b="0" cap="none">
                <a:solidFill>
                  <a:schemeClr val="lt1"/>
                </a:solidFill>
              </a:defRPr>
            </a:lvl1pPr>
            <a:lvl2pPr marL="914400" lvl="1" indent="-320040" algn="l">
              <a:spcBef>
                <a:spcPts val="900"/>
              </a:spcBef>
              <a:spcAft>
                <a:spcPts val="0"/>
              </a:spcAft>
              <a:buSzPts val="1440"/>
              <a:buChar char="▶"/>
              <a:defRPr/>
            </a:lvl2pPr>
            <a:lvl3pPr marL="1371600" lvl="2" indent="-320039" algn="l">
              <a:spcBef>
                <a:spcPts val="900"/>
              </a:spcBef>
              <a:spcAft>
                <a:spcPts val="0"/>
              </a:spcAft>
              <a:buSzPts val="1440"/>
              <a:buChar char="▶"/>
              <a:defRPr/>
            </a:lvl3pPr>
            <a:lvl4pPr marL="1828800" lvl="3" indent="-320039" algn="l">
              <a:spcBef>
                <a:spcPts val="900"/>
              </a:spcBef>
              <a:spcAft>
                <a:spcPts val="0"/>
              </a:spcAft>
              <a:buSzPts val="1440"/>
              <a:buChar char="▶"/>
              <a:defRPr/>
            </a:lvl4pPr>
            <a:lvl5pPr marL="2286000" lvl="4" indent="-320039" algn="l">
              <a:spcBef>
                <a:spcPts val="900"/>
              </a:spcBef>
              <a:spcAft>
                <a:spcPts val="0"/>
              </a:spcAft>
              <a:buSzPts val="1440"/>
              <a:buChar char="▶"/>
              <a:defRPr/>
            </a:lvl5pPr>
            <a:lvl6pPr marL="2743200" lvl="5" indent="-320039" algn="l">
              <a:spcBef>
                <a:spcPts val="900"/>
              </a:spcBef>
              <a:spcAft>
                <a:spcPts val="0"/>
              </a:spcAft>
              <a:buSzPts val="1440"/>
              <a:buChar char="▶"/>
              <a:defRPr/>
            </a:lvl6pPr>
            <a:lvl7pPr marL="3200400" lvl="6" indent="-320039" algn="l">
              <a:spcBef>
                <a:spcPts val="900"/>
              </a:spcBef>
              <a:spcAft>
                <a:spcPts val="0"/>
              </a:spcAft>
              <a:buSzPts val="1440"/>
              <a:buChar char="▶"/>
              <a:defRPr/>
            </a:lvl7pPr>
            <a:lvl8pPr marL="3657600" lvl="7" indent="-320040" algn="l">
              <a:spcBef>
                <a:spcPts val="900"/>
              </a:spcBef>
              <a:spcAft>
                <a:spcPts val="0"/>
              </a:spcAft>
              <a:buSzPts val="1440"/>
              <a:buChar char="▶"/>
              <a:defRPr/>
            </a:lvl8pPr>
            <a:lvl9pPr marL="4114800" lvl="8" indent="-320040" algn="l">
              <a:spcBef>
                <a:spcPts val="900"/>
              </a:spcBef>
              <a:spcAft>
                <a:spcPts val="900"/>
              </a:spcAft>
              <a:buSzPts val="1440"/>
              <a:buChar char="▶"/>
              <a:defRPr/>
            </a:lvl9pPr>
          </a:lstStyle>
          <a:p>
            <a:endParaRPr/>
          </a:p>
        </p:txBody>
      </p:sp>
      <p:sp>
        <p:nvSpPr>
          <p:cNvPr id="344" name="Google Shape;344;p62"/>
          <p:cNvSpPr txBox="1">
            <a:spLocks noGrp="1"/>
          </p:cNvSpPr>
          <p:nvPr>
            <p:ph type="body" idx="2"/>
          </p:nvPr>
        </p:nvSpPr>
        <p:spPr>
          <a:xfrm>
            <a:off x="1026317" y="7467600"/>
            <a:ext cx="12801602" cy="1524000"/>
          </a:xfrm>
          <a:prstGeom prst="rect">
            <a:avLst/>
          </a:prstGeom>
          <a:noFill/>
          <a:ln>
            <a:noFill/>
          </a:ln>
        </p:spPr>
        <p:txBody>
          <a:bodyPr spcFirstLastPara="1" wrap="square" lIns="91425" tIns="45700" rIns="91425" bIns="45700" anchor="t" anchorCtr="0">
            <a:normAutofit/>
          </a:bodyPr>
          <a:lstStyle>
            <a:lvl1pPr marL="457200" lvl="0" indent="-228600" algn="l">
              <a:spcBef>
                <a:spcPts val="540"/>
              </a:spcBef>
              <a:spcAft>
                <a:spcPts val="0"/>
              </a:spcAft>
              <a:buSzPts val="2160"/>
              <a:buNone/>
              <a:defRPr sz="2700">
                <a:solidFill>
                  <a:srgbClr val="0F486F"/>
                </a:solidFill>
              </a:defRPr>
            </a:lvl1pPr>
            <a:lvl2pPr marL="914400" lvl="1" indent="-228600" algn="l">
              <a:spcBef>
                <a:spcPts val="900"/>
              </a:spcBef>
              <a:spcAft>
                <a:spcPts val="0"/>
              </a:spcAft>
              <a:buSzPts val="2160"/>
              <a:buNone/>
              <a:defRPr sz="2700">
                <a:solidFill>
                  <a:schemeClr val="lt1"/>
                </a:solidFill>
              </a:defRPr>
            </a:lvl2pPr>
            <a:lvl3pPr marL="1371600" lvl="2" indent="-228600" algn="l">
              <a:spcBef>
                <a:spcPts val="900"/>
              </a:spcBef>
              <a:spcAft>
                <a:spcPts val="0"/>
              </a:spcAft>
              <a:buSzPts val="1920"/>
              <a:buNone/>
              <a:defRPr sz="2400">
                <a:solidFill>
                  <a:schemeClr val="lt1"/>
                </a:solidFill>
              </a:defRPr>
            </a:lvl3pPr>
            <a:lvl4pPr marL="1828800" lvl="3" indent="-228600" algn="l">
              <a:spcBef>
                <a:spcPts val="900"/>
              </a:spcBef>
              <a:spcAft>
                <a:spcPts val="0"/>
              </a:spcAft>
              <a:buSzPts val="1680"/>
              <a:buNone/>
              <a:defRPr sz="2100">
                <a:solidFill>
                  <a:schemeClr val="lt1"/>
                </a:solidFill>
              </a:defRPr>
            </a:lvl4pPr>
            <a:lvl5pPr marL="2286000" lvl="4" indent="-228600" algn="l">
              <a:spcBef>
                <a:spcPts val="900"/>
              </a:spcBef>
              <a:spcAft>
                <a:spcPts val="0"/>
              </a:spcAft>
              <a:buSzPts val="1680"/>
              <a:buNone/>
              <a:defRPr sz="2100">
                <a:solidFill>
                  <a:schemeClr val="lt1"/>
                </a:solidFill>
              </a:defRPr>
            </a:lvl5pPr>
            <a:lvl6pPr marL="2743200" lvl="5" indent="-228600" algn="l">
              <a:spcBef>
                <a:spcPts val="900"/>
              </a:spcBef>
              <a:spcAft>
                <a:spcPts val="0"/>
              </a:spcAft>
              <a:buSzPts val="1680"/>
              <a:buNone/>
              <a:defRPr sz="2100">
                <a:solidFill>
                  <a:schemeClr val="lt1"/>
                </a:solidFill>
              </a:defRPr>
            </a:lvl6pPr>
            <a:lvl7pPr marL="3200400" lvl="6" indent="-228600" algn="l">
              <a:spcBef>
                <a:spcPts val="900"/>
              </a:spcBef>
              <a:spcAft>
                <a:spcPts val="0"/>
              </a:spcAft>
              <a:buSzPts val="1680"/>
              <a:buNone/>
              <a:defRPr sz="2100">
                <a:solidFill>
                  <a:schemeClr val="lt1"/>
                </a:solidFill>
              </a:defRPr>
            </a:lvl7pPr>
            <a:lvl8pPr marL="3657600" lvl="7" indent="-228600" algn="l">
              <a:spcBef>
                <a:spcPts val="900"/>
              </a:spcBef>
              <a:spcAft>
                <a:spcPts val="0"/>
              </a:spcAft>
              <a:buSzPts val="1680"/>
              <a:buNone/>
              <a:defRPr sz="2100">
                <a:solidFill>
                  <a:schemeClr val="lt1"/>
                </a:solidFill>
              </a:defRPr>
            </a:lvl8pPr>
            <a:lvl9pPr marL="4114800" lvl="8" indent="-228600" algn="l">
              <a:spcBef>
                <a:spcPts val="900"/>
              </a:spcBef>
              <a:spcAft>
                <a:spcPts val="900"/>
              </a:spcAft>
              <a:buSzPts val="1680"/>
              <a:buNone/>
              <a:defRPr sz="2100">
                <a:solidFill>
                  <a:schemeClr val="lt1"/>
                </a:solidFill>
              </a:defRPr>
            </a:lvl9pPr>
          </a:lstStyle>
          <a:p>
            <a:endParaRPr/>
          </a:p>
        </p:txBody>
      </p:sp>
      <p:sp>
        <p:nvSpPr>
          <p:cNvPr id="345" name="Google Shape;345;p62"/>
          <p:cNvSpPr txBox="1">
            <a:spLocks noGrp="1"/>
          </p:cNvSpPr>
          <p:nvPr>
            <p:ph type="dt" idx="10"/>
          </p:nvPr>
        </p:nvSpPr>
        <p:spPr>
          <a:xfrm>
            <a:off x="14856618" y="9258301"/>
            <a:ext cx="2400300" cy="547688"/>
          </a:xfrm>
          <a:prstGeom prst="rect">
            <a:avLst/>
          </a:prstGeom>
          <a:noFill/>
          <a:ln>
            <a:noFill/>
          </a:ln>
        </p:spPr>
        <p:txBody>
          <a:bodyPr spcFirstLastPara="1" wrap="square" lIns="91425" tIns="45700" rIns="91425" bIns="45700" anchor="t"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46" name="Google Shape;346;p62"/>
          <p:cNvSpPr txBox="1">
            <a:spLocks noGrp="1"/>
          </p:cNvSpPr>
          <p:nvPr>
            <p:ph type="ftr" idx="11"/>
          </p:nvPr>
        </p:nvSpPr>
        <p:spPr>
          <a:xfrm>
            <a:off x="1026318" y="9258301"/>
            <a:ext cx="11315700" cy="547688"/>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47" name="Google Shape;347;p62"/>
          <p:cNvSpPr txBox="1">
            <a:spLocks noGrp="1"/>
          </p:cNvSpPr>
          <p:nvPr>
            <p:ph type="sldNum" idx="12"/>
          </p:nvPr>
        </p:nvSpPr>
        <p:spPr>
          <a:xfrm>
            <a:off x="15544801" y="8367713"/>
            <a:ext cx="1713368" cy="1004888"/>
          </a:xfrm>
          <a:prstGeom prst="rect">
            <a:avLst/>
          </a:prstGeom>
          <a:noFill/>
          <a:ln>
            <a:noFill/>
          </a:ln>
        </p:spPr>
        <p:txBody>
          <a:bodyPr spcFirstLastPara="1" wrap="square" lIns="91425" tIns="45700" rIns="91425" bIns="45700" anchor="b"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
        <p:nvSpPr>
          <p:cNvPr id="348" name="Google Shape;348;p62"/>
          <p:cNvSpPr txBox="1"/>
          <p:nvPr/>
        </p:nvSpPr>
        <p:spPr>
          <a:xfrm>
            <a:off x="797718" y="1218333"/>
            <a:ext cx="914400" cy="877164"/>
          </a:xfrm>
          <a:prstGeom prst="rect">
            <a:avLst/>
          </a:prstGeom>
          <a:noFill/>
          <a:ln>
            <a:noFill/>
          </a:ln>
        </p:spPr>
        <p:txBody>
          <a:bodyPr spcFirstLastPara="1" wrap="square" lIns="137150" tIns="68575" rIns="137150" bIns="68575" anchor="ctr" anchorCtr="0">
            <a:noAutofit/>
          </a:bodyPr>
          <a:lstStyle/>
          <a:p>
            <a:pPr marL="0" marR="0" lvl="0" indent="0" algn="l" rtl="0">
              <a:spcBef>
                <a:spcPts val="0"/>
              </a:spcBef>
              <a:spcAft>
                <a:spcPts val="0"/>
              </a:spcAft>
              <a:buNone/>
            </a:pPr>
            <a:r>
              <a:rPr lang="en-IN" sz="12000">
                <a:solidFill>
                  <a:schemeClr val="lt1"/>
                </a:solidFill>
                <a:latin typeface="Century Gothic"/>
                <a:ea typeface="Century Gothic"/>
                <a:cs typeface="Century Gothic"/>
                <a:sym typeface="Century Gothic"/>
              </a:rPr>
              <a:t>“</a:t>
            </a:r>
            <a:endParaRPr/>
          </a:p>
        </p:txBody>
      </p:sp>
      <p:sp>
        <p:nvSpPr>
          <p:cNvPr id="349" name="Google Shape;349;p62"/>
          <p:cNvSpPr txBox="1"/>
          <p:nvPr/>
        </p:nvSpPr>
        <p:spPr>
          <a:xfrm>
            <a:off x="15428118" y="4152902"/>
            <a:ext cx="914400" cy="877164"/>
          </a:xfrm>
          <a:prstGeom prst="rect">
            <a:avLst/>
          </a:prstGeom>
          <a:noFill/>
          <a:ln>
            <a:noFill/>
          </a:ln>
        </p:spPr>
        <p:txBody>
          <a:bodyPr spcFirstLastPara="1" wrap="square" lIns="137150" tIns="68575" rIns="137150" bIns="68575" anchor="ctr" anchorCtr="0">
            <a:noAutofit/>
          </a:bodyPr>
          <a:lstStyle/>
          <a:p>
            <a:pPr marL="0" marR="0" lvl="0" indent="0" algn="r" rtl="0">
              <a:spcBef>
                <a:spcPts val="0"/>
              </a:spcBef>
              <a:spcAft>
                <a:spcPts val="0"/>
              </a:spcAft>
              <a:buNone/>
            </a:pPr>
            <a:r>
              <a:rPr lang="en-IN" sz="12000">
                <a:solidFill>
                  <a:schemeClr val="lt1"/>
                </a:solidFill>
                <a:latin typeface="Century Gothic"/>
                <a:ea typeface="Century Gothic"/>
                <a:cs typeface="Century Gothic"/>
                <a:sym typeface="Century Gothic"/>
              </a:rPr>
              <a:t>”</a:t>
            </a:r>
            <a:endParaRPr/>
          </a:p>
        </p:txBody>
      </p:sp>
    </p:spTree>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matchingName="True or False">
  <p:cSld name="True or False">
    <p:spTree>
      <p:nvGrpSpPr>
        <p:cNvPr id="1" name="Shape 350"/>
        <p:cNvGrpSpPr/>
        <p:nvPr/>
      </p:nvGrpSpPr>
      <p:grpSpPr>
        <a:xfrm>
          <a:off x="0" y="0"/>
          <a:ext cx="0" cy="0"/>
          <a:chOff x="0" y="0"/>
          <a:chExt cx="0" cy="0"/>
        </a:xfrm>
      </p:grpSpPr>
      <p:sp>
        <p:nvSpPr>
          <p:cNvPr id="351" name="Google Shape;351;p63"/>
          <p:cNvSpPr txBox="1">
            <a:spLocks noGrp="1"/>
          </p:cNvSpPr>
          <p:nvPr>
            <p:ph type="title"/>
          </p:nvPr>
        </p:nvSpPr>
        <p:spPr>
          <a:xfrm>
            <a:off x="1026320" y="1028700"/>
            <a:ext cx="15087600" cy="411480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chemeClr val="lt1"/>
              </a:buClr>
              <a:buSzPts val="5400"/>
              <a:buFont typeface="Century Gothic"/>
              <a:buNone/>
              <a:defRPr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52" name="Google Shape;352;p63"/>
          <p:cNvSpPr txBox="1">
            <a:spLocks noGrp="1"/>
          </p:cNvSpPr>
          <p:nvPr>
            <p:ph type="body" idx="1"/>
          </p:nvPr>
        </p:nvSpPr>
        <p:spPr>
          <a:xfrm>
            <a:off x="1026318" y="5892801"/>
            <a:ext cx="12801600" cy="1257300"/>
          </a:xfrm>
          <a:prstGeom prst="rect">
            <a:avLst/>
          </a:prstGeom>
          <a:noFill/>
          <a:ln>
            <a:noFill/>
          </a:ln>
        </p:spPr>
        <p:txBody>
          <a:bodyPr spcFirstLastPara="1" wrap="square" lIns="91425" tIns="45700" rIns="91425" bIns="45700" anchor="b" anchorCtr="0">
            <a:normAutofit/>
          </a:bodyPr>
          <a:lstStyle>
            <a:lvl1pPr marL="457200" lvl="0" indent="-228600" algn="l">
              <a:spcBef>
                <a:spcPts val="720"/>
              </a:spcBef>
              <a:spcAft>
                <a:spcPts val="0"/>
              </a:spcAft>
              <a:buSzPts val="2880"/>
              <a:buNone/>
              <a:defRPr sz="3600" b="0" cap="none">
                <a:solidFill>
                  <a:schemeClr val="lt1"/>
                </a:solidFill>
              </a:defRPr>
            </a:lvl1pPr>
            <a:lvl2pPr marL="914400" lvl="1" indent="-320040" algn="l">
              <a:spcBef>
                <a:spcPts val="900"/>
              </a:spcBef>
              <a:spcAft>
                <a:spcPts val="0"/>
              </a:spcAft>
              <a:buSzPts val="1440"/>
              <a:buChar char="▶"/>
              <a:defRPr/>
            </a:lvl2pPr>
            <a:lvl3pPr marL="1371600" lvl="2" indent="-320039" algn="l">
              <a:spcBef>
                <a:spcPts val="900"/>
              </a:spcBef>
              <a:spcAft>
                <a:spcPts val="0"/>
              </a:spcAft>
              <a:buSzPts val="1440"/>
              <a:buChar char="▶"/>
              <a:defRPr/>
            </a:lvl3pPr>
            <a:lvl4pPr marL="1828800" lvl="3" indent="-320039" algn="l">
              <a:spcBef>
                <a:spcPts val="900"/>
              </a:spcBef>
              <a:spcAft>
                <a:spcPts val="0"/>
              </a:spcAft>
              <a:buSzPts val="1440"/>
              <a:buChar char="▶"/>
              <a:defRPr/>
            </a:lvl4pPr>
            <a:lvl5pPr marL="2286000" lvl="4" indent="-320039" algn="l">
              <a:spcBef>
                <a:spcPts val="900"/>
              </a:spcBef>
              <a:spcAft>
                <a:spcPts val="0"/>
              </a:spcAft>
              <a:buSzPts val="1440"/>
              <a:buChar char="▶"/>
              <a:defRPr/>
            </a:lvl5pPr>
            <a:lvl6pPr marL="2743200" lvl="5" indent="-320039" algn="l">
              <a:spcBef>
                <a:spcPts val="900"/>
              </a:spcBef>
              <a:spcAft>
                <a:spcPts val="0"/>
              </a:spcAft>
              <a:buSzPts val="1440"/>
              <a:buChar char="▶"/>
              <a:defRPr/>
            </a:lvl6pPr>
            <a:lvl7pPr marL="3200400" lvl="6" indent="-320039" algn="l">
              <a:spcBef>
                <a:spcPts val="900"/>
              </a:spcBef>
              <a:spcAft>
                <a:spcPts val="0"/>
              </a:spcAft>
              <a:buSzPts val="1440"/>
              <a:buChar char="▶"/>
              <a:defRPr/>
            </a:lvl7pPr>
            <a:lvl8pPr marL="3657600" lvl="7" indent="-320040" algn="l">
              <a:spcBef>
                <a:spcPts val="900"/>
              </a:spcBef>
              <a:spcAft>
                <a:spcPts val="0"/>
              </a:spcAft>
              <a:buSzPts val="1440"/>
              <a:buChar char="▶"/>
              <a:defRPr/>
            </a:lvl8pPr>
            <a:lvl9pPr marL="4114800" lvl="8" indent="-320040" algn="l">
              <a:spcBef>
                <a:spcPts val="900"/>
              </a:spcBef>
              <a:spcAft>
                <a:spcPts val="900"/>
              </a:spcAft>
              <a:buSzPts val="1440"/>
              <a:buChar char="▶"/>
              <a:defRPr/>
            </a:lvl9pPr>
          </a:lstStyle>
          <a:p>
            <a:endParaRPr/>
          </a:p>
        </p:txBody>
      </p:sp>
      <p:sp>
        <p:nvSpPr>
          <p:cNvPr id="353" name="Google Shape;353;p63"/>
          <p:cNvSpPr txBox="1">
            <a:spLocks noGrp="1"/>
          </p:cNvSpPr>
          <p:nvPr>
            <p:ph type="body" idx="2"/>
          </p:nvPr>
        </p:nvSpPr>
        <p:spPr>
          <a:xfrm>
            <a:off x="1026317" y="7150098"/>
            <a:ext cx="12801602" cy="1841501"/>
          </a:xfrm>
          <a:prstGeom prst="rect">
            <a:avLst/>
          </a:prstGeom>
          <a:noFill/>
          <a:ln>
            <a:noFill/>
          </a:ln>
        </p:spPr>
        <p:txBody>
          <a:bodyPr spcFirstLastPara="1" wrap="square" lIns="91425" tIns="45700" rIns="91425" bIns="45700" anchor="t" anchorCtr="0">
            <a:normAutofit/>
          </a:bodyPr>
          <a:lstStyle>
            <a:lvl1pPr marL="457200" lvl="0" indent="-228600" algn="l">
              <a:spcBef>
                <a:spcPts val="540"/>
              </a:spcBef>
              <a:spcAft>
                <a:spcPts val="0"/>
              </a:spcAft>
              <a:buSzPts val="2160"/>
              <a:buNone/>
              <a:defRPr sz="2700">
                <a:solidFill>
                  <a:srgbClr val="0F486F"/>
                </a:solidFill>
              </a:defRPr>
            </a:lvl1pPr>
            <a:lvl2pPr marL="914400" lvl="1" indent="-228600" algn="l">
              <a:spcBef>
                <a:spcPts val="900"/>
              </a:spcBef>
              <a:spcAft>
                <a:spcPts val="0"/>
              </a:spcAft>
              <a:buSzPts val="2160"/>
              <a:buNone/>
              <a:defRPr sz="2700">
                <a:solidFill>
                  <a:schemeClr val="lt1"/>
                </a:solidFill>
              </a:defRPr>
            </a:lvl2pPr>
            <a:lvl3pPr marL="1371600" lvl="2" indent="-228600" algn="l">
              <a:spcBef>
                <a:spcPts val="900"/>
              </a:spcBef>
              <a:spcAft>
                <a:spcPts val="0"/>
              </a:spcAft>
              <a:buSzPts val="1920"/>
              <a:buNone/>
              <a:defRPr sz="2400">
                <a:solidFill>
                  <a:schemeClr val="lt1"/>
                </a:solidFill>
              </a:defRPr>
            </a:lvl3pPr>
            <a:lvl4pPr marL="1828800" lvl="3" indent="-228600" algn="l">
              <a:spcBef>
                <a:spcPts val="900"/>
              </a:spcBef>
              <a:spcAft>
                <a:spcPts val="0"/>
              </a:spcAft>
              <a:buSzPts val="1680"/>
              <a:buNone/>
              <a:defRPr sz="2100">
                <a:solidFill>
                  <a:schemeClr val="lt1"/>
                </a:solidFill>
              </a:defRPr>
            </a:lvl4pPr>
            <a:lvl5pPr marL="2286000" lvl="4" indent="-228600" algn="l">
              <a:spcBef>
                <a:spcPts val="900"/>
              </a:spcBef>
              <a:spcAft>
                <a:spcPts val="0"/>
              </a:spcAft>
              <a:buSzPts val="1680"/>
              <a:buNone/>
              <a:defRPr sz="2100">
                <a:solidFill>
                  <a:schemeClr val="lt1"/>
                </a:solidFill>
              </a:defRPr>
            </a:lvl5pPr>
            <a:lvl6pPr marL="2743200" lvl="5" indent="-228600" algn="l">
              <a:spcBef>
                <a:spcPts val="900"/>
              </a:spcBef>
              <a:spcAft>
                <a:spcPts val="0"/>
              </a:spcAft>
              <a:buSzPts val="1680"/>
              <a:buNone/>
              <a:defRPr sz="2100">
                <a:solidFill>
                  <a:schemeClr val="lt1"/>
                </a:solidFill>
              </a:defRPr>
            </a:lvl6pPr>
            <a:lvl7pPr marL="3200400" lvl="6" indent="-228600" algn="l">
              <a:spcBef>
                <a:spcPts val="900"/>
              </a:spcBef>
              <a:spcAft>
                <a:spcPts val="0"/>
              </a:spcAft>
              <a:buSzPts val="1680"/>
              <a:buNone/>
              <a:defRPr sz="2100">
                <a:solidFill>
                  <a:schemeClr val="lt1"/>
                </a:solidFill>
              </a:defRPr>
            </a:lvl7pPr>
            <a:lvl8pPr marL="3657600" lvl="7" indent="-228600" algn="l">
              <a:spcBef>
                <a:spcPts val="900"/>
              </a:spcBef>
              <a:spcAft>
                <a:spcPts val="0"/>
              </a:spcAft>
              <a:buSzPts val="1680"/>
              <a:buNone/>
              <a:defRPr sz="2100">
                <a:solidFill>
                  <a:schemeClr val="lt1"/>
                </a:solidFill>
              </a:defRPr>
            </a:lvl8pPr>
            <a:lvl9pPr marL="4114800" lvl="8" indent="-228600" algn="l">
              <a:spcBef>
                <a:spcPts val="900"/>
              </a:spcBef>
              <a:spcAft>
                <a:spcPts val="900"/>
              </a:spcAft>
              <a:buSzPts val="1680"/>
              <a:buNone/>
              <a:defRPr sz="2100">
                <a:solidFill>
                  <a:schemeClr val="lt1"/>
                </a:solidFill>
              </a:defRPr>
            </a:lvl9pPr>
          </a:lstStyle>
          <a:p>
            <a:endParaRPr/>
          </a:p>
        </p:txBody>
      </p:sp>
      <p:sp>
        <p:nvSpPr>
          <p:cNvPr id="354" name="Google Shape;354;p63"/>
          <p:cNvSpPr txBox="1">
            <a:spLocks noGrp="1"/>
          </p:cNvSpPr>
          <p:nvPr>
            <p:ph type="dt" idx="10"/>
          </p:nvPr>
        </p:nvSpPr>
        <p:spPr>
          <a:xfrm>
            <a:off x="14856618" y="9258301"/>
            <a:ext cx="2400300" cy="547688"/>
          </a:xfrm>
          <a:prstGeom prst="rect">
            <a:avLst/>
          </a:prstGeom>
          <a:noFill/>
          <a:ln>
            <a:noFill/>
          </a:ln>
        </p:spPr>
        <p:txBody>
          <a:bodyPr spcFirstLastPara="1" wrap="square" lIns="91425" tIns="45700" rIns="91425" bIns="45700" anchor="t"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55" name="Google Shape;355;p63"/>
          <p:cNvSpPr txBox="1">
            <a:spLocks noGrp="1"/>
          </p:cNvSpPr>
          <p:nvPr>
            <p:ph type="ftr" idx="11"/>
          </p:nvPr>
        </p:nvSpPr>
        <p:spPr>
          <a:xfrm>
            <a:off x="1026318" y="9258301"/>
            <a:ext cx="11315700" cy="547688"/>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56" name="Google Shape;356;p63"/>
          <p:cNvSpPr txBox="1">
            <a:spLocks noGrp="1"/>
          </p:cNvSpPr>
          <p:nvPr>
            <p:ph type="sldNum" idx="12"/>
          </p:nvPr>
        </p:nvSpPr>
        <p:spPr>
          <a:xfrm>
            <a:off x="15544801" y="8367713"/>
            <a:ext cx="1713368" cy="1004888"/>
          </a:xfrm>
          <a:prstGeom prst="rect">
            <a:avLst/>
          </a:prstGeom>
          <a:noFill/>
          <a:ln>
            <a:noFill/>
          </a:ln>
        </p:spPr>
        <p:txBody>
          <a:bodyPr spcFirstLastPara="1" wrap="square" lIns="91425" tIns="45700" rIns="91425" bIns="45700" anchor="b"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357"/>
        <p:cNvGrpSpPr/>
        <p:nvPr/>
      </p:nvGrpSpPr>
      <p:grpSpPr>
        <a:xfrm>
          <a:off x="0" y="0"/>
          <a:ext cx="0" cy="0"/>
          <a:chOff x="0" y="0"/>
          <a:chExt cx="0" cy="0"/>
        </a:xfrm>
      </p:grpSpPr>
      <p:sp>
        <p:nvSpPr>
          <p:cNvPr id="358" name="Google Shape;358;p64"/>
          <p:cNvSpPr txBox="1">
            <a:spLocks noGrp="1"/>
          </p:cNvSpPr>
          <p:nvPr>
            <p:ph type="title"/>
          </p:nvPr>
        </p:nvSpPr>
        <p:spPr>
          <a:xfrm>
            <a:off x="1026318" y="6730998"/>
            <a:ext cx="12801600" cy="2260601"/>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chemeClr val="lt1"/>
              </a:buClr>
              <a:buSzPts val="5400"/>
              <a:buFont typeface="Century Gothic"/>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59" name="Google Shape;359;p64"/>
          <p:cNvSpPr txBox="1">
            <a:spLocks noGrp="1"/>
          </p:cNvSpPr>
          <p:nvPr>
            <p:ph type="body" idx="1"/>
          </p:nvPr>
        </p:nvSpPr>
        <p:spPr>
          <a:xfrm rot="5400000">
            <a:off x="4715667" y="-2660648"/>
            <a:ext cx="5422901" cy="12801600"/>
          </a:xfrm>
          <a:prstGeom prst="rect">
            <a:avLst/>
          </a:prstGeom>
          <a:noFill/>
          <a:ln>
            <a:noFill/>
          </a:ln>
        </p:spPr>
        <p:txBody>
          <a:bodyPr spcFirstLastPara="1" wrap="square" lIns="91425" tIns="45700" rIns="91425" bIns="45700" anchor="t" anchorCtr="0">
            <a:normAutofit/>
          </a:bodyPr>
          <a:lstStyle>
            <a:lvl1pPr marL="457200" lvl="0" indent="-320040" algn="l">
              <a:spcBef>
                <a:spcPts val="360"/>
              </a:spcBef>
              <a:spcAft>
                <a:spcPts val="0"/>
              </a:spcAft>
              <a:buSzPts val="1440"/>
              <a:buChar char="▶"/>
              <a:defRPr/>
            </a:lvl1pPr>
            <a:lvl2pPr marL="914400" lvl="1" indent="-320040" algn="l">
              <a:spcBef>
                <a:spcPts val="900"/>
              </a:spcBef>
              <a:spcAft>
                <a:spcPts val="0"/>
              </a:spcAft>
              <a:buSzPts val="1440"/>
              <a:buChar char="▶"/>
              <a:defRPr/>
            </a:lvl2pPr>
            <a:lvl3pPr marL="1371600" lvl="2" indent="-320039" algn="l">
              <a:spcBef>
                <a:spcPts val="900"/>
              </a:spcBef>
              <a:spcAft>
                <a:spcPts val="0"/>
              </a:spcAft>
              <a:buSzPts val="1440"/>
              <a:buChar char="▶"/>
              <a:defRPr/>
            </a:lvl3pPr>
            <a:lvl4pPr marL="1828800" lvl="3" indent="-320039" algn="l">
              <a:spcBef>
                <a:spcPts val="900"/>
              </a:spcBef>
              <a:spcAft>
                <a:spcPts val="0"/>
              </a:spcAft>
              <a:buSzPts val="1440"/>
              <a:buChar char="▶"/>
              <a:defRPr/>
            </a:lvl4pPr>
            <a:lvl5pPr marL="2286000" lvl="4" indent="-320039" algn="l">
              <a:spcBef>
                <a:spcPts val="900"/>
              </a:spcBef>
              <a:spcAft>
                <a:spcPts val="0"/>
              </a:spcAft>
              <a:buSzPts val="1440"/>
              <a:buChar char="▶"/>
              <a:defRPr/>
            </a:lvl5pPr>
            <a:lvl6pPr marL="2743200" lvl="5" indent="-320039" algn="l">
              <a:spcBef>
                <a:spcPts val="900"/>
              </a:spcBef>
              <a:spcAft>
                <a:spcPts val="0"/>
              </a:spcAft>
              <a:buSzPts val="1440"/>
              <a:buChar char="▶"/>
              <a:defRPr/>
            </a:lvl6pPr>
            <a:lvl7pPr marL="3200400" lvl="6" indent="-320039" algn="l">
              <a:spcBef>
                <a:spcPts val="900"/>
              </a:spcBef>
              <a:spcAft>
                <a:spcPts val="0"/>
              </a:spcAft>
              <a:buSzPts val="1440"/>
              <a:buChar char="▶"/>
              <a:defRPr/>
            </a:lvl7pPr>
            <a:lvl8pPr marL="3657600" lvl="7" indent="-320040" algn="l">
              <a:spcBef>
                <a:spcPts val="900"/>
              </a:spcBef>
              <a:spcAft>
                <a:spcPts val="0"/>
              </a:spcAft>
              <a:buSzPts val="1440"/>
              <a:buChar char="▶"/>
              <a:defRPr/>
            </a:lvl8pPr>
            <a:lvl9pPr marL="4114800" lvl="8" indent="-320040" algn="l">
              <a:spcBef>
                <a:spcPts val="900"/>
              </a:spcBef>
              <a:spcAft>
                <a:spcPts val="900"/>
              </a:spcAft>
              <a:buSzPts val="1440"/>
              <a:buChar char="▶"/>
              <a:defRPr/>
            </a:lvl9pPr>
          </a:lstStyle>
          <a:p>
            <a:endParaRPr/>
          </a:p>
        </p:txBody>
      </p:sp>
      <p:sp>
        <p:nvSpPr>
          <p:cNvPr id="360" name="Google Shape;360;p64"/>
          <p:cNvSpPr txBox="1">
            <a:spLocks noGrp="1"/>
          </p:cNvSpPr>
          <p:nvPr>
            <p:ph type="dt" idx="10"/>
          </p:nvPr>
        </p:nvSpPr>
        <p:spPr>
          <a:xfrm>
            <a:off x="14856618" y="9258301"/>
            <a:ext cx="2400300" cy="547688"/>
          </a:xfrm>
          <a:prstGeom prst="rect">
            <a:avLst/>
          </a:prstGeom>
          <a:noFill/>
          <a:ln>
            <a:noFill/>
          </a:ln>
        </p:spPr>
        <p:txBody>
          <a:bodyPr spcFirstLastPara="1" wrap="square" lIns="91425" tIns="45700" rIns="91425" bIns="45700" anchor="t"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61" name="Google Shape;361;p64"/>
          <p:cNvSpPr txBox="1">
            <a:spLocks noGrp="1"/>
          </p:cNvSpPr>
          <p:nvPr>
            <p:ph type="ftr" idx="11"/>
          </p:nvPr>
        </p:nvSpPr>
        <p:spPr>
          <a:xfrm>
            <a:off x="1026318" y="9258301"/>
            <a:ext cx="11315700" cy="547688"/>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62" name="Google Shape;362;p64"/>
          <p:cNvSpPr txBox="1">
            <a:spLocks noGrp="1"/>
          </p:cNvSpPr>
          <p:nvPr>
            <p:ph type="sldNum" idx="12"/>
          </p:nvPr>
        </p:nvSpPr>
        <p:spPr>
          <a:xfrm>
            <a:off x="15544801" y="8367713"/>
            <a:ext cx="1713368" cy="1004888"/>
          </a:xfrm>
          <a:prstGeom prst="rect">
            <a:avLst/>
          </a:prstGeom>
          <a:noFill/>
          <a:ln>
            <a:noFill/>
          </a:ln>
        </p:spPr>
        <p:txBody>
          <a:bodyPr spcFirstLastPara="1" wrap="square" lIns="91425" tIns="45700" rIns="91425" bIns="45700" anchor="b"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363"/>
        <p:cNvGrpSpPr/>
        <p:nvPr/>
      </p:nvGrpSpPr>
      <p:grpSpPr>
        <a:xfrm>
          <a:off x="0" y="0"/>
          <a:ext cx="0" cy="0"/>
          <a:chOff x="0" y="0"/>
          <a:chExt cx="0" cy="0"/>
        </a:xfrm>
      </p:grpSpPr>
      <p:sp>
        <p:nvSpPr>
          <p:cNvPr id="364" name="Google Shape;364;p65"/>
          <p:cNvSpPr txBox="1">
            <a:spLocks noGrp="1"/>
          </p:cNvSpPr>
          <p:nvPr>
            <p:ph type="title"/>
          </p:nvPr>
        </p:nvSpPr>
        <p:spPr>
          <a:xfrm rot="5400000">
            <a:off x="11141868" y="2914650"/>
            <a:ext cx="6858000" cy="308610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chemeClr val="l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65" name="Google Shape;365;p65"/>
          <p:cNvSpPr txBox="1">
            <a:spLocks noGrp="1"/>
          </p:cNvSpPr>
          <p:nvPr>
            <p:ph type="body" idx="1"/>
          </p:nvPr>
        </p:nvSpPr>
        <p:spPr>
          <a:xfrm rot="5400000">
            <a:off x="2914650" y="-857250"/>
            <a:ext cx="7962900" cy="11734800"/>
          </a:xfrm>
          <a:prstGeom prst="rect">
            <a:avLst/>
          </a:prstGeom>
          <a:noFill/>
          <a:ln>
            <a:noFill/>
          </a:ln>
        </p:spPr>
        <p:txBody>
          <a:bodyPr spcFirstLastPara="1" wrap="square" lIns="91425" tIns="45700" rIns="91425" bIns="45700" anchor="t" anchorCtr="0">
            <a:normAutofit/>
          </a:bodyPr>
          <a:lstStyle>
            <a:lvl1pPr marL="457200" lvl="0" indent="-320040" algn="l">
              <a:spcBef>
                <a:spcPts val="360"/>
              </a:spcBef>
              <a:spcAft>
                <a:spcPts val="0"/>
              </a:spcAft>
              <a:buSzPts val="1440"/>
              <a:buChar char="▶"/>
              <a:defRPr/>
            </a:lvl1pPr>
            <a:lvl2pPr marL="914400" lvl="1" indent="-320040" algn="l">
              <a:spcBef>
                <a:spcPts val="900"/>
              </a:spcBef>
              <a:spcAft>
                <a:spcPts val="0"/>
              </a:spcAft>
              <a:buSzPts val="1440"/>
              <a:buChar char="▶"/>
              <a:defRPr/>
            </a:lvl2pPr>
            <a:lvl3pPr marL="1371600" lvl="2" indent="-320039" algn="l">
              <a:spcBef>
                <a:spcPts val="900"/>
              </a:spcBef>
              <a:spcAft>
                <a:spcPts val="0"/>
              </a:spcAft>
              <a:buSzPts val="1440"/>
              <a:buChar char="▶"/>
              <a:defRPr/>
            </a:lvl3pPr>
            <a:lvl4pPr marL="1828800" lvl="3" indent="-320039" algn="l">
              <a:spcBef>
                <a:spcPts val="900"/>
              </a:spcBef>
              <a:spcAft>
                <a:spcPts val="0"/>
              </a:spcAft>
              <a:buSzPts val="1440"/>
              <a:buChar char="▶"/>
              <a:defRPr/>
            </a:lvl4pPr>
            <a:lvl5pPr marL="2286000" lvl="4" indent="-320039" algn="l">
              <a:spcBef>
                <a:spcPts val="900"/>
              </a:spcBef>
              <a:spcAft>
                <a:spcPts val="0"/>
              </a:spcAft>
              <a:buSzPts val="1440"/>
              <a:buChar char="▶"/>
              <a:defRPr/>
            </a:lvl5pPr>
            <a:lvl6pPr marL="2743200" lvl="5" indent="-320039" algn="l">
              <a:spcBef>
                <a:spcPts val="900"/>
              </a:spcBef>
              <a:spcAft>
                <a:spcPts val="0"/>
              </a:spcAft>
              <a:buSzPts val="1440"/>
              <a:buChar char="▶"/>
              <a:defRPr/>
            </a:lvl6pPr>
            <a:lvl7pPr marL="3200400" lvl="6" indent="-320039" algn="l">
              <a:spcBef>
                <a:spcPts val="900"/>
              </a:spcBef>
              <a:spcAft>
                <a:spcPts val="0"/>
              </a:spcAft>
              <a:buSzPts val="1440"/>
              <a:buChar char="▶"/>
              <a:defRPr/>
            </a:lvl7pPr>
            <a:lvl8pPr marL="3657600" lvl="7" indent="-320040" algn="l">
              <a:spcBef>
                <a:spcPts val="900"/>
              </a:spcBef>
              <a:spcAft>
                <a:spcPts val="0"/>
              </a:spcAft>
              <a:buSzPts val="1440"/>
              <a:buChar char="▶"/>
              <a:defRPr/>
            </a:lvl8pPr>
            <a:lvl9pPr marL="4114800" lvl="8" indent="-320040" algn="l">
              <a:spcBef>
                <a:spcPts val="900"/>
              </a:spcBef>
              <a:spcAft>
                <a:spcPts val="900"/>
              </a:spcAft>
              <a:buSzPts val="1440"/>
              <a:buChar char="▶"/>
              <a:defRPr/>
            </a:lvl9pPr>
          </a:lstStyle>
          <a:p>
            <a:endParaRPr/>
          </a:p>
        </p:txBody>
      </p:sp>
      <p:sp>
        <p:nvSpPr>
          <p:cNvPr id="366" name="Google Shape;366;p65"/>
          <p:cNvSpPr txBox="1">
            <a:spLocks noGrp="1"/>
          </p:cNvSpPr>
          <p:nvPr>
            <p:ph type="dt" idx="10"/>
          </p:nvPr>
        </p:nvSpPr>
        <p:spPr>
          <a:xfrm>
            <a:off x="14856618" y="9258301"/>
            <a:ext cx="2400300" cy="547688"/>
          </a:xfrm>
          <a:prstGeom prst="rect">
            <a:avLst/>
          </a:prstGeom>
          <a:noFill/>
          <a:ln>
            <a:noFill/>
          </a:ln>
        </p:spPr>
        <p:txBody>
          <a:bodyPr spcFirstLastPara="1" wrap="square" lIns="91425" tIns="45700" rIns="91425" bIns="45700" anchor="t"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67" name="Google Shape;367;p65"/>
          <p:cNvSpPr txBox="1">
            <a:spLocks noGrp="1"/>
          </p:cNvSpPr>
          <p:nvPr>
            <p:ph type="ftr" idx="11"/>
          </p:nvPr>
        </p:nvSpPr>
        <p:spPr>
          <a:xfrm>
            <a:off x="1026318" y="9258301"/>
            <a:ext cx="11315700" cy="547688"/>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68" name="Google Shape;368;p65"/>
          <p:cNvSpPr txBox="1">
            <a:spLocks noGrp="1"/>
          </p:cNvSpPr>
          <p:nvPr>
            <p:ph type="sldNum" idx="12"/>
          </p:nvPr>
        </p:nvSpPr>
        <p:spPr>
          <a:xfrm>
            <a:off x="15544801" y="8367713"/>
            <a:ext cx="1713368" cy="1004888"/>
          </a:xfrm>
          <a:prstGeom prst="rect">
            <a:avLst/>
          </a:prstGeom>
          <a:noFill/>
          <a:ln>
            <a:noFill/>
          </a:ln>
        </p:spPr>
        <p:txBody>
          <a:bodyPr spcFirstLastPara="1" wrap="square" lIns="91425" tIns="45700" rIns="91425" bIns="45700" anchor="b"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382"/>
        <p:cNvGrpSpPr/>
        <p:nvPr/>
      </p:nvGrpSpPr>
      <p:grpSpPr>
        <a:xfrm>
          <a:off x="0" y="0"/>
          <a:ext cx="0" cy="0"/>
          <a:chOff x="0" y="0"/>
          <a:chExt cx="0" cy="0"/>
        </a:xfrm>
      </p:grpSpPr>
      <p:sp>
        <p:nvSpPr>
          <p:cNvPr id="383" name="Google Shape;383;p23"/>
          <p:cNvSpPr txBox="1">
            <a:spLocks noGrp="1"/>
          </p:cNvSpPr>
          <p:nvPr>
            <p:ph type="dt" idx="10"/>
          </p:nvPr>
        </p:nvSpPr>
        <p:spPr>
          <a:xfrm>
            <a:off x="14598984" y="8824913"/>
            <a:ext cx="1714500" cy="547688"/>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84" name="Google Shape;384;p23"/>
          <p:cNvSpPr txBox="1">
            <a:spLocks noGrp="1"/>
          </p:cNvSpPr>
          <p:nvPr>
            <p:ph type="ftr" idx="11"/>
          </p:nvPr>
        </p:nvSpPr>
        <p:spPr>
          <a:xfrm>
            <a:off x="3858419" y="8824913"/>
            <a:ext cx="10626266" cy="547688"/>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85" name="Google Shape;385;p23"/>
          <p:cNvSpPr txBox="1">
            <a:spLocks noGrp="1"/>
          </p:cNvSpPr>
          <p:nvPr>
            <p:ph type="sldNum" idx="12"/>
          </p:nvPr>
        </p:nvSpPr>
        <p:spPr>
          <a:xfrm>
            <a:off x="16427785" y="8824913"/>
            <a:ext cx="826751"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showMasterSp="0" matchingName="Title Slide" type="title">
  <p:cSld name="TITLE">
    <p:spTree>
      <p:nvGrpSpPr>
        <p:cNvPr id="1" name="Shape 386"/>
        <p:cNvGrpSpPr/>
        <p:nvPr/>
      </p:nvGrpSpPr>
      <p:grpSpPr>
        <a:xfrm>
          <a:off x="0" y="0"/>
          <a:ext cx="0" cy="0"/>
          <a:chOff x="0" y="0"/>
          <a:chExt cx="0" cy="0"/>
        </a:xfrm>
      </p:grpSpPr>
      <p:grpSp>
        <p:nvGrpSpPr>
          <p:cNvPr id="387" name="Google Shape;387;p34"/>
          <p:cNvGrpSpPr/>
          <p:nvPr/>
        </p:nvGrpSpPr>
        <p:grpSpPr>
          <a:xfrm>
            <a:off x="819150" y="-7144"/>
            <a:ext cx="7522368" cy="10294145"/>
            <a:chOff x="2928938" y="-4763"/>
            <a:chExt cx="5014912" cy="6862763"/>
          </a:xfrm>
        </p:grpSpPr>
        <p:sp>
          <p:nvSpPr>
            <p:cNvPr id="388" name="Google Shape;388;p34"/>
            <p:cNvSpPr/>
            <p:nvPr/>
          </p:nvSpPr>
          <p:spPr>
            <a:xfrm>
              <a:off x="3367088" y="-4763"/>
              <a:ext cx="1063625" cy="2782888"/>
            </a:xfrm>
            <a:custGeom>
              <a:avLst/>
              <a:gdLst/>
              <a:ahLst/>
              <a:cxnLst/>
              <a:rect l="l" t="t" r="r" b="b"/>
              <a:pathLst>
                <a:path w="670" h="1753" extrusionOk="0">
                  <a:moveTo>
                    <a:pt x="0" y="1696"/>
                  </a:moveTo>
                  <a:lnTo>
                    <a:pt x="225" y="1753"/>
                  </a:lnTo>
                  <a:lnTo>
                    <a:pt x="670" y="0"/>
                  </a:lnTo>
                  <a:lnTo>
                    <a:pt x="430" y="0"/>
                  </a:lnTo>
                  <a:lnTo>
                    <a:pt x="0" y="1696"/>
                  </a:lnTo>
                  <a:close/>
                </a:path>
              </a:pathLst>
            </a:custGeom>
            <a:solidFill>
              <a:schemeClr val="accent1"/>
            </a:solidFill>
            <a:ln>
              <a:noFill/>
            </a:ln>
          </p:spPr>
        </p:sp>
        <p:sp>
          <p:nvSpPr>
            <p:cNvPr id="389" name="Google Shape;389;p34"/>
            <p:cNvSpPr/>
            <p:nvPr/>
          </p:nvSpPr>
          <p:spPr>
            <a:xfrm>
              <a:off x="2928938" y="-4763"/>
              <a:ext cx="1035050" cy="2673350"/>
            </a:xfrm>
            <a:custGeom>
              <a:avLst/>
              <a:gdLst/>
              <a:ahLst/>
              <a:cxnLst/>
              <a:rect l="l" t="t" r="r" b="b"/>
              <a:pathLst>
                <a:path w="652" h="1684" extrusionOk="0">
                  <a:moveTo>
                    <a:pt x="225" y="1684"/>
                  </a:moveTo>
                  <a:lnTo>
                    <a:pt x="652" y="0"/>
                  </a:lnTo>
                  <a:lnTo>
                    <a:pt x="411" y="0"/>
                  </a:lnTo>
                  <a:lnTo>
                    <a:pt x="0" y="1627"/>
                  </a:lnTo>
                  <a:lnTo>
                    <a:pt x="219" y="1681"/>
                  </a:lnTo>
                  <a:lnTo>
                    <a:pt x="225" y="1684"/>
                  </a:lnTo>
                  <a:close/>
                </a:path>
              </a:pathLst>
            </a:custGeom>
            <a:solidFill>
              <a:srgbClr val="595959"/>
            </a:solidFill>
            <a:ln>
              <a:noFill/>
            </a:ln>
          </p:spPr>
        </p:sp>
        <p:sp>
          <p:nvSpPr>
            <p:cNvPr id="390" name="Google Shape;390;p34"/>
            <p:cNvSpPr/>
            <p:nvPr/>
          </p:nvSpPr>
          <p:spPr>
            <a:xfrm>
              <a:off x="2928938" y="2582862"/>
              <a:ext cx="2693987" cy="4275138"/>
            </a:xfrm>
            <a:custGeom>
              <a:avLst/>
              <a:gdLst/>
              <a:ahLst/>
              <a:cxnLst/>
              <a:rect l="l" t="t" r="r" b="b"/>
              <a:pathLst>
                <a:path w="1697" h="2693" extrusionOk="0">
                  <a:moveTo>
                    <a:pt x="0" y="0"/>
                  </a:moveTo>
                  <a:lnTo>
                    <a:pt x="1622" y="2693"/>
                  </a:lnTo>
                  <a:lnTo>
                    <a:pt x="1697" y="2693"/>
                  </a:lnTo>
                  <a:lnTo>
                    <a:pt x="0" y="0"/>
                  </a:lnTo>
                  <a:close/>
                </a:path>
              </a:pathLst>
            </a:custGeom>
            <a:solidFill>
              <a:srgbClr val="262626"/>
            </a:solidFill>
            <a:ln>
              <a:noFill/>
            </a:ln>
          </p:spPr>
        </p:sp>
        <p:sp>
          <p:nvSpPr>
            <p:cNvPr id="391" name="Google Shape;391;p34"/>
            <p:cNvSpPr/>
            <p:nvPr/>
          </p:nvSpPr>
          <p:spPr>
            <a:xfrm>
              <a:off x="3371850" y="2692400"/>
              <a:ext cx="3332162" cy="4165600"/>
            </a:xfrm>
            <a:custGeom>
              <a:avLst/>
              <a:gdLst/>
              <a:ahLst/>
              <a:cxnLst/>
              <a:rect l="l" t="t" r="r" b="b"/>
              <a:pathLst>
                <a:path w="2099" h="2624" extrusionOk="0">
                  <a:moveTo>
                    <a:pt x="2099" y="2624"/>
                  </a:moveTo>
                  <a:lnTo>
                    <a:pt x="0" y="0"/>
                  </a:lnTo>
                  <a:lnTo>
                    <a:pt x="2021" y="2624"/>
                  </a:lnTo>
                  <a:lnTo>
                    <a:pt x="2099" y="2624"/>
                  </a:lnTo>
                  <a:close/>
                </a:path>
              </a:pathLst>
            </a:custGeom>
            <a:solidFill>
              <a:srgbClr val="0B5982"/>
            </a:solidFill>
            <a:ln>
              <a:noFill/>
            </a:ln>
          </p:spPr>
        </p:sp>
        <p:sp>
          <p:nvSpPr>
            <p:cNvPr id="392" name="Google Shape;392;p34"/>
            <p:cNvSpPr/>
            <p:nvPr/>
          </p:nvSpPr>
          <p:spPr>
            <a:xfrm>
              <a:off x="3367088" y="2687637"/>
              <a:ext cx="4576762" cy="4170363"/>
            </a:xfrm>
            <a:custGeom>
              <a:avLst/>
              <a:gdLst/>
              <a:ahLst/>
              <a:cxnLst/>
              <a:rect l="l" t="t" r="r" b="b"/>
              <a:pathLst>
                <a:path w="2883" h="2627" extrusionOk="0">
                  <a:moveTo>
                    <a:pt x="0" y="0"/>
                  </a:moveTo>
                  <a:lnTo>
                    <a:pt x="3" y="3"/>
                  </a:lnTo>
                  <a:lnTo>
                    <a:pt x="2102" y="2627"/>
                  </a:lnTo>
                  <a:lnTo>
                    <a:pt x="2883" y="2627"/>
                  </a:lnTo>
                  <a:lnTo>
                    <a:pt x="225" y="57"/>
                  </a:lnTo>
                  <a:lnTo>
                    <a:pt x="0" y="0"/>
                  </a:lnTo>
                  <a:close/>
                </a:path>
              </a:pathLst>
            </a:custGeom>
            <a:solidFill>
              <a:srgbClr val="1186C3"/>
            </a:solidFill>
            <a:ln>
              <a:noFill/>
            </a:ln>
          </p:spPr>
        </p:sp>
        <p:sp>
          <p:nvSpPr>
            <p:cNvPr id="393" name="Google Shape;393;p34"/>
            <p:cNvSpPr/>
            <p:nvPr/>
          </p:nvSpPr>
          <p:spPr>
            <a:xfrm>
              <a:off x="2928938" y="2578100"/>
              <a:ext cx="3584575" cy="4279900"/>
            </a:xfrm>
            <a:custGeom>
              <a:avLst/>
              <a:gdLst/>
              <a:ahLst/>
              <a:cxnLst/>
              <a:rect l="l" t="t" r="r" b="b"/>
              <a:pathLst>
                <a:path w="2258" h="2696" extrusionOk="0">
                  <a:moveTo>
                    <a:pt x="2258" y="2696"/>
                  </a:moveTo>
                  <a:lnTo>
                    <a:pt x="264" y="111"/>
                  </a:lnTo>
                  <a:lnTo>
                    <a:pt x="228" y="60"/>
                  </a:lnTo>
                  <a:lnTo>
                    <a:pt x="225" y="57"/>
                  </a:lnTo>
                  <a:lnTo>
                    <a:pt x="0" y="0"/>
                  </a:lnTo>
                  <a:lnTo>
                    <a:pt x="0" y="3"/>
                  </a:lnTo>
                  <a:lnTo>
                    <a:pt x="1697" y="2696"/>
                  </a:lnTo>
                  <a:lnTo>
                    <a:pt x="2258" y="2696"/>
                  </a:lnTo>
                  <a:close/>
                </a:path>
              </a:pathLst>
            </a:custGeom>
            <a:solidFill>
              <a:srgbClr val="3F3F3F"/>
            </a:solidFill>
            <a:ln>
              <a:noFill/>
            </a:ln>
          </p:spPr>
        </p:sp>
      </p:grpSp>
      <p:sp>
        <p:nvSpPr>
          <p:cNvPr id="394" name="Google Shape;394;p34"/>
          <p:cNvSpPr txBox="1">
            <a:spLocks noGrp="1"/>
          </p:cNvSpPr>
          <p:nvPr>
            <p:ph type="ctrTitle"/>
          </p:nvPr>
        </p:nvSpPr>
        <p:spPr>
          <a:xfrm>
            <a:off x="4392602" y="2070103"/>
            <a:ext cx="12861933" cy="3924299"/>
          </a:xfrm>
          <a:prstGeom prst="rect">
            <a:avLst/>
          </a:prstGeom>
          <a:noFill/>
          <a:ln>
            <a:noFill/>
          </a:ln>
        </p:spPr>
        <p:txBody>
          <a:bodyPr spcFirstLastPara="1" wrap="square" lIns="91425" tIns="45700" rIns="91425" bIns="45700" anchor="b" anchorCtr="0">
            <a:normAutofit/>
          </a:bodyPr>
          <a:lstStyle>
            <a:lvl1pPr lvl="0" algn="r">
              <a:spcBef>
                <a:spcPts val="0"/>
              </a:spcBef>
              <a:spcAft>
                <a:spcPts val="0"/>
              </a:spcAft>
              <a:buClr>
                <a:schemeClr val="dk1"/>
              </a:buClr>
              <a:buSzPts val="9000"/>
              <a:buFont typeface="Corbel"/>
              <a:buNone/>
              <a:defRPr sz="90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5" name="Google Shape;395;p34"/>
          <p:cNvSpPr txBox="1">
            <a:spLocks noGrp="1"/>
          </p:cNvSpPr>
          <p:nvPr>
            <p:ph type="subTitle" idx="1"/>
          </p:nvPr>
        </p:nvSpPr>
        <p:spPr>
          <a:xfrm>
            <a:off x="6773066" y="5994401"/>
            <a:ext cx="10481468" cy="2082801"/>
          </a:xfrm>
          <a:prstGeom prst="rect">
            <a:avLst/>
          </a:prstGeom>
          <a:noFill/>
          <a:ln>
            <a:noFill/>
          </a:ln>
        </p:spPr>
        <p:txBody>
          <a:bodyPr spcFirstLastPara="1" wrap="square" lIns="91425" tIns="45700" rIns="91425" bIns="45700" anchor="t" anchorCtr="0">
            <a:normAutofit/>
          </a:bodyPr>
          <a:lstStyle>
            <a:lvl1pPr lvl="0" algn="r">
              <a:spcBef>
                <a:spcPts val="630"/>
              </a:spcBef>
              <a:spcAft>
                <a:spcPts val="0"/>
              </a:spcAft>
              <a:buSzPts val="4568"/>
              <a:buNone/>
              <a:defRPr sz="3150">
                <a:solidFill>
                  <a:schemeClr val="dk1"/>
                </a:solidFill>
              </a:defRPr>
            </a:lvl1pPr>
            <a:lvl2pPr lvl="1" algn="ctr">
              <a:spcBef>
                <a:spcPts val="900"/>
              </a:spcBef>
              <a:spcAft>
                <a:spcPts val="0"/>
              </a:spcAft>
              <a:buSzPts val="4350"/>
              <a:buNone/>
              <a:defRPr>
                <a:solidFill>
                  <a:srgbClr val="888888"/>
                </a:solidFill>
              </a:defRPr>
            </a:lvl2pPr>
            <a:lvl3pPr lvl="2" algn="ctr">
              <a:spcBef>
                <a:spcPts val="900"/>
              </a:spcBef>
              <a:spcAft>
                <a:spcPts val="0"/>
              </a:spcAft>
              <a:buSzPts val="3915"/>
              <a:buNone/>
              <a:defRPr>
                <a:solidFill>
                  <a:srgbClr val="888888"/>
                </a:solidFill>
              </a:defRPr>
            </a:lvl3pPr>
            <a:lvl4pPr lvl="3" algn="ctr">
              <a:spcBef>
                <a:spcPts val="900"/>
              </a:spcBef>
              <a:spcAft>
                <a:spcPts val="0"/>
              </a:spcAft>
              <a:buSzPts val="3480"/>
              <a:buNone/>
              <a:defRPr>
                <a:solidFill>
                  <a:srgbClr val="888888"/>
                </a:solidFill>
              </a:defRPr>
            </a:lvl4pPr>
            <a:lvl5pPr lvl="4" algn="ctr">
              <a:spcBef>
                <a:spcPts val="900"/>
              </a:spcBef>
              <a:spcAft>
                <a:spcPts val="0"/>
              </a:spcAft>
              <a:buSzPts val="3045"/>
              <a:buNone/>
              <a:defRPr>
                <a:solidFill>
                  <a:srgbClr val="888888"/>
                </a:solidFill>
              </a:defRPr>
            </a:lvl5pPr>
            <a:lvl6pPr lvl="5" algn="ctr">
              <a:spcBef>
                <a:spcPts val="900"/>
              </a:spcBef>
              <a:spcAft>
                <a:spcPts val="0"/>
              </a:spcAft>
              <a:buSzPts val="3045"/>
              <a:buNone/>
              <a:defRPr>
                <a:solidFill>
                  <a:srgbClr val="888888"/>
                </a:solidFill>
              </a:defRPr>
            </a:lvl6pPr>
            <a:lvl7pPr lvl="6" algn="ctr">
              <a:spcBef>
                <a:spcPts val="900"/>
              </a:spcBef>
              <a:spcAft>
                <a:spcPts val="0"/>
              </a:spcAft>
              <a:buSzPts val="3045"/>
              <a:buNone/>
              <a:defRPr>
                <a:solidFill>
                  <a:srgbClr val="888888"/>
                </a:solidFill>
              </a:defRPr>
            </a:lvl7pPr>
            <a:lvl8pPr lvl="7" algn="ctr">
              <a:spcBef>
                <a:spcPts val="900"/>
              </a:spcBef>
              <a:spcAft>
                <a:spcPts val="0"/>
              </a:spcAft>
              <a:buSzPts val="3045"/>
              <a:buNone/>
              <a:defRPr>
                <a:solidFill>
                  <a:srgbClr val="888888"/>
                </a:solidFill>
              </a:defRPr>
            </a:lvl8pPr>
            <a:lvl9pPr lvl="8" algn="ctr">
              <a:spcBef>
                <a:spcPts val="900"/>
              </a:spcBef>
              <a:spcAft>
                <a:spcPts val="900"/>
              </a:spcAft>
              <a:buSzPts val="3045"/>
              <a:buNone/>
              <a:defRPr>
                <a:solidFill>
                  <a:srgbClr val="888888"/>
                </a:solidFill>
              </a:defRPr>
            </a:lvl9pPr>
          </a:lstStyle>
          <a:p>
            <a:endParaRPr/>
          </a:p>
        </p:txBody>
      </p:sp>
      <p:sp>
        <p:nvSpPr>
          <p:cNvPr id="396" name="Google Shape;396;p34"/>
          <p:cNvSpPr txBox="1">
            <a:spLocks noGrp="1"/>
          </p:cNvSpPr>
          <p:nvPr>
            <p:ph type="dt" idx="10"/>
          </p:nvPr>
        </p:nvSpPr>
        <p:spPr>
          <a:xfrm>
            <a:off x="14598984" y="8824913"/>
            <a:ext cx="1714500" cy="547688"/>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7" name="Google Shape;397;p34"/>
          <p:cNvSpPr txBox="1">
            <a:spLocks noGrp="1"/>
          </p:cNvSpPr>
          <p:nvPr>
            <p:ph type="ftr" idx="11"/>
          </p:nvPr>
        </p:nvSpPr>
        <p:spPr>
          <a:xfrm>
            <a:off x="7998618" y="8824913"/>
            <a:ext cx="6486066" cy="547688"/>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8" name="Google Shape;398;p34"/>
          <p:cNvSpPr txBox="1">
            <a:spLocks noGrp="1"/>
          </p:cNvSpPr>
          <p:nvPr>
            <p:ph type="sldNum" idx="12"/>
          </p:nvPr>
        </p:nvSpPr>
        <p:spPr>
          <a:xfrm>
            <a:off x="16427785" y="8824913"/>
            <a:ext cx="826751"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399"/>
        <p:cNvGrpSpPr/>
        <p:nvPr/>
      </p:nvGrpSpPr>
      <p:grpSpPr>
        <a:xfrm>
          <a:off x="0" y="0"/>
          <a:ext cx="0" cy="0"/>
          <a:chOff x="0" y="0"/>
          <a:chExt cx="0" cy="0"/>
        </a:xfrm>
      </p:grpSpPr>
      <p:sp>
        <p:nvSpPr>
          <p:cNvPr id="400" name="Google Shape;400;p35"/>
          <p:cNvSpPr txBox="1">
            <a:spLocks noGrp="1"/>
          </p:cNvSpPr>
          <p:nvPr>
            <p:ph type="title"/>
          </p:nvPr>
        </p:nvSpPr>
        <p:spPr>
          <a:xfrm>
            <a:off x="2226467" y="1028701"/>
            <a:ext cx="15028070" cy="2628899"/>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01" name="Google Shape;401;p35"/>
          <p:cNvSpPr txBox="1">
            <a:spLocks noGrp="1"/>
          </p:cNvSpPr>
          <p:nvPr>
            <p:ph type="body" idx="1"/>
          </p:nvPr>
        </p:nvSpPr>
        <p:spPr>
          <a:xfrm>
            <a:off x="2226466" y="4000499"/>
            <a:ext cx="15028070" cy="4686302"/>
          </a:xfrm>
          <a:prstGeom prst="rect">
            <a:avLst/>
          </a:prstGeom>
          <a:noFill/>
          <a:ln>
            <a:noFill/>
          </a:ln>
        </p:spPr>
        <p:txBody>
          <a:bodyPr spcFirstLastPara="1" wrap="square" lIns="91425" tIns="45700" rIns="91425" bIns="45700" anchor="ctr" anchorCtr="0">
            <a:normAutofit/>
          </a:bodyPr>
          <a:lstStyle>
            <a:lvl1pPr marL="457200" lvl="0" indent="-394335" algn="l">
              <a:spcBef>
                <a:spcPts val="360"/>
              </a:spcBef>
              <a:spcAft>
                <a:spcPts val="0"/>
              </a:spcAft>
              <a:buSzPts val="2610"/>
              <a:buChar char="•"/>
              <a:defRPr/>
            </a:lvl1pPr>
            <a:lvl2pPr marL="914400" lvl="1" indent="-394335" algn="l">
              <a:spcBef>
                <a:spcPts val="900"/>
              </a:spcBef>
              <a:spcAft>
                <a:spcPts val="0"/>
              </a:spcAft>
              <a:buSzPts val="2610"/>
              <a:buChar char="•"/>
              <a:defRPr/>
            </a:lvl2pPr>
            <a:lvl3pPr marL="1371600" lvl="2" indent="-394335" algn="l">
              <a:spcBef>
                <a:spcPts val="900"/>
              </a:spcBef>
              <a:spcAft>
                <a:spcPts val="0"/>
              </a:spcAft>
              <a:buSzPts val="2610"/>
              <a:buChar char="•"/>
              <a:defRPr/>
            </a:lvl3pPr>
            <a:lvl4pPr marL="1828800" lvl="3" indent="-394335" algn="l">
              <a:spcBef>
                <a:spcPts val="900"/>
              </a:spcBef>
              <a:spcAft>
                <a:spcPts val="0"/>
              </a:spcAft>
              <a:buSzPts val="2610"/>
              <a:buChar char="•"/>
              <a:defRPr/>
            </a:lvl4pPr>
            <a:lvl5pPr marL="2286000" lvl="4" indent="-394335" algn="l">
              <a:spcBef>
                <a:spcPts val="900"/>
              </a:spcBef>
              <a:spcAft>
                <a:spcPts val="0"/>
              </a:spcAft>
              <a:buSzPts val="2610"/>
              <a:buChar char="•"/>
              <a:defRPr/>
            </a:lvl5pPr>
            <a:lvl6pPr marL="2743200" lvl="5" indent="-394335" algn="l">
              <a:spcBef>
                <a:spcPts val="900"/>
              </a:spcBef>
              <a:spcAft>
                <a:spcPts val="0"/>
              </a:spcAft>
              <a:buSzPts val="2610"/>
              <a:buChar char="•"/>
              <a:defRPr/>
            </a:lvl6pPr>
            <a:lvl7pPr marL="3200400" lvl="6" indent="-394335" algn="l">
              <a:spcBef>
                <a:spcPts val="900"/>
              </a:spcBef>
              <a:spcAft>
                <a:spcPts val="0"/>
              </a:spcAft>
              <a:buSzPts val="2610"/>
              <a:buChar char="•"/>
              <a:defRPr/>
            </a:lvl7pPr>
            <a:lvl8pPr marL="3657600" lvl="7" indent="-394334" algn="l">
              <a:spcBef>
                <a:spcPts val="900"/>
              </a:spcBef>
              <a:spcAft>
                <a:spcPts val="0"/>
              </a:spcAft>
              <a:buSzPts val="2610"/>
              <a:buChar char="•"/>
              <a:defRPr/>
            </a:lvl8pPr>
            <a:lvl9pPr marL="4114800" lvl="8" indent="-394334" algn="l">
              <a:spcBef>
                <a:spcPts val="900"/>
              </a:spcBef>
              <a:spcAft>
                <a:spcPts val="900"/>
              </a:spcAft>
              <a:buSzPts val="2610"/>
              <a:buChar char="•"/>
              <a:defRPr/>
            </a:lvl9pPr>
          </a:lstStyle>
          <a:p>
            <a:endParaRPr/>
          </a:p>
        </p:txBody>
      </p:sp>
      <p:sp>
        <p:nvSpPr>
          <p:cNvPr id="402" name="Google Shape;402;p35"/>
          <p:cNvSpPr txBox="1">
            <a:spLocks noGrp="1"/>
          </p:cNvSpPr>
          <p:nvPr>
            <p:ph type="dt" idx="10"/>
          </p:nvPr>
        </p:nvSpPr>
        <p:spPr>
          <a:xfrm>
            <a:off x="14598984" y="8824913"/>
            <a:ext cx="1714500" cy="547688"/>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03" name="Google Shape;403;p35"/>
          <p:cNvSpPr txBox="1">
            <a:spLocks noGrp="1"/>
          </p:cNvSpPr>
          <p:nvPr>
            <p:ph type="ftr" idx="11"/>
          </p:nvPr>
        </p:nvSpPr>
        <p:spPr>
          <a:xfrm>
            <a:off x="3858419" y="8824913"/>
            <a:ext cx="10626266" cy="547688"/>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04" name="Google Shape;404;p35"/>
          <p:cNvSpPr txBox="1">
            <a:spLocks noGrp="1"/>
          </p:cNvSpPr>
          <p:nvPr>
            <p:ph type="sldNum" idx="12"/>
          </p:nvPr>
        </p:nvSpPr>
        <p:spPr>
          <a:xfrm>
            <a:off x="16427785" y="8800697"/>
            <a:ext cx="826751"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405"/>
        <p:cNvGrpSpPr/>
        <p:nvPr/>
      </p:nvGrpSpPr>
      <p:grpSpPr>
        <a:xfrm>
          <a:off x="0" y="0"/>
          <a:ext cx="0" cy="0"/>
          <a:chOff x="0" y="0"/>
          <a:chExt cx="0" cy="0"/>
        </a:xfrm>
      </p:grpSpPr>
      <p:sp>
        <p:nvSpPr>
          <p:cNvPr id="406" name="Google Shape;406;p36"/>
          <p:cNvSpPr txBox="1">
            <a:spLocks noGrp="1"/>
          </p:cNvSpPr>
          <p:nvPr>
            <p:ph type="title"/>
          </p:nvPr>
        </p:nvSpPr>
        <p:spPr>
          <a:xfrm>
            <a:off x="3858419" y="4000498"/>
            <a:ext cx="13396121" cy="3165573"/>
          </a:xfrm>
          <a:prstGeom prst="rect">
            <a:avLst/>
          </a:prstGeom>
          <a:noFill/>
          <a:ln>
            <a:noFill/>
          </a:ln>
        </p:spPr>
        <p:txBody>
          <a:bodyPr spcFirstLastPara="1" wrap="square" lIns="91425" tIns="45700" rIns="91425" bIns="45700" anchor="b" anchorCtr="0">
            <a:normAutofit/>
          </a:bodyPr>
          <a:lstStyle>
            <a:lvl1pPr lvl="0" algn="r">
              <a:spcBef>
                <a:spcPts val="0"/>
              </a:spcBef>
              <a:spcAft>
                <a:spcPts val="0"/>
              </a:spcAft>
              <a:buClr>
                <a:schemeClr val="dk1"/>
              </a:buClr>
              <a:buSzPts val="6000"/>
              <a:buFont typeface="Corbel"/>
              <a:buNone/>
              <a:defRPr sz="60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07" name="Google Shape;407;p36"/>
          <p:cNvSpPr txBox="1">
            <a:spLocks noGrp="1"/>
          </p:cNvSpPr>
          <p:nvPr>
            <p:ph type="body" idx="1"/>
          </p:nvPr>
        </p:nvSpPr>
        <p:spPr>
          <a:xfrm>
            <a:off x="3858417" y="7166072"/>
            <a:ext cx="13396122" cy="1290600"/>
          </a:xfrm>
          <a:prstGeom prst="rect">
            <a:avLst/>
          </a:prstGeom>
          <a:noFill/>
          <a:ln>
            <a:noFill/>
          </a:ln>
        </p:spPr>
        <p:txBody>
          <a:bodyPr spcFirstLastPara="1" wrap="square" lIns="91425" tIns="45700" rIns="91425" bIns="45700" anchor="t" anchorCtr="0">
            <a:normAutofit/>
          </a:bodyPr>
          <a:lstStyle>
            <a:lvl1pPr marL="457200" lvl="0" indent="-228600" algn="r">
              <a:spcBef>
                <a:spcPts val="600"/>
              </a:spcBef>
              <a:spcAft>
                <a:spcPts val="0"/>
              </a:spcAft>
              <a:buSzPts val="4350"/>
              <a:buNone/>
              <a:defRPr sz="3000">
                <a:solidFill>
                  <a:schemeClr val="dk1"/>
                </a:solidFill>
              </a:defRPr>
            </a:lvl1pPr>
            <a:lvl2pPr marL="914400" lvl="1" indent="-228600" algn="l">
              <a:spcBef>
                <a:spcPts val="900"/>
              </a:spcBef>
              <a:spcAft>
                <a:spcPts val="0"/>
              </a:spcAft>
              <a:buSzPts val="3915"/>
              <a:buNone/>
              <a:defRPr sz="2700">
                <a:solidFill>
                  <a:srgbClr val="888888"/>
                </a:solidFill>
              </a:defRPr>
            </a:lvl2pPr>
            <a:lvl3pPr marL="1371600" lvl="2" indent="-228600" algn="l">
              <a:spcBef>
                <a:spcPts val="900"/>
              </a:spcBef>
              <a:spcAft>
                <a:spcPts val="0"/>
              </a:spcAft>
              <a:buSzPts val="3480"/>
              <a:buNone/>
              <a:defRPr sz="2400">
                <a:solidFill>
                  <a:srgbClr val="888888"/>
                </a:solidFill>
              </a:defRPr>
            </a:lvl3pPr>
            <a:lvl4pPr marL="1828800" lvl="3" indent="-228600" algn="l">
              <a:spcBef>
                <a:spcPts val="900"/>
              </a:spcBef>
              <a:spcAft>
                <a:spcPts val="0"/>
              </a:spcAft>
              <a:buSzPts val="3045"/>
              <a:buNone/>
              <a:defRPr sz="2100">
                <a:solidFill>
                  <a:srgbClr val="888888"/>
                </a:solidFill>
              </a:defRPr>
            </a:lvl4pPr>
            <a:lvl5pPr marL="2286000" lvl="4" indent="-228600" algn="l">
              <a:spcBef>
                <a:spcPts val="900"/>
              </a:spcBef>
              <a:spcAft>
                <a:spcPts val="0"/>
              </a:spcAft>
              <a:buSzPts val="3045"/>
              <a:buNone/>
              <a:defRPr sz="2100">
                <a:solidFill>
                  <a:srgbClr val="888888"/>
                </a:solidFill>
              </a:defRPr>
            </a:lvl5pPr>
            <a:lvl6pPr marL="2743200" lvl="5" indent="-228600" algn="l">
              <a:spcBef>
                <a:spcPts val="900"/>
              </a:spcBef>
              <a:spcAft>
                <a:spcPts val="0"/>
              </a:spcAft>
              <a:buSzPts val="3045"/>
              <a:buNone/>
              <a:defRPr sz="2100">
                <a:solidFill>
                  <a:srgbClr val="888888"/>
                </a:solidFill>
              </a:defRPr>
            </a:lvl6pPr>
            <a:lvl7pPr marL="3200400" lvl="6" indent="-228600" algn="l">
              <a:spcBef>
                <a:spcPts val="900"/>
              </a:spcBef>
              <a:spcAft>
                <a:spcPts val="0"/>
              </a:spcAft>
              <a:buSzPts val="3045"/>
              <a:buNone/>
              <a:defRPr sz="2100">
                <a:solidFill>
                  <a:srgbClr val="888888"/>
                </a:solidFill>
              </a:defRPr>
            </a:lvl7pPr>
            <a:lvl8pPr marL="3657600" lvl="7" indent="-228600" algn="l">
              <a:spcBef>
                <a:spcPts val="900"/>
              </a:spcBef>
              <a:spcAft>
                <a:spcPts val="0"/>
              </a:spcAft>
              <a:buSzPts val="3045"/>
              <a:buNone/>
              <a:defRPr sz="2100">
                <a:solidFill>
                  <a:srgbClr val="888888"/>
                </a:solidFill>
              </a:defRPr>
            </a:lvl8pPr>
            <a:lvl9pPr marL="4114800" lvl="8" indent="-228600" algn="l">
              <a:spcBef>
                <a:spcPts val="900"/>
              </a:spcBef>
              <a:spcAft>
                <a:spcPts val="900"/>
              </a:spcAft>
              <a:buSzPts val="3045"/>
              <a:buNone/>
              <a:defRPr sz="2100">
                <a:solidFill>
                  <a:srgbClr val="888888"/>
                </a:solidFill>
              </a:defRPr>
            </a:lvl9pPr>
          </a:lstStyle>
          <a:p>
            <a:endParaRPr/>
          </a:p>
        </p:txBody>
      </p:sp>
      <p:sp>
        <p:nvSpPr>
          <p:cNvPr id="408" name="Google Shape;408;p36"/>
          <p:cNvSpPr txBox="1">
            <a:spLocks noGrp="1"/>
          </p:cNvSpPr>
          <p:nvPr>
            <p:ph type="dt" idx="10"/>
          </p:nvPr>
        </p:nvSpPr>
        <p:spPr>
          <a:xfrm>
            <a:off x="14598984" y="8824913"/>
            <a:ext cx="1714500" cy="547688"/>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09" name="Google Shape;409;p36"/>
          <p:cNvSpPr txBox="1">
            <a:spLocks noGrp="1"/>
          </p:cNvSpPr>
          <p:nvPr>
            <p:ph type="ftr" idx="11"/>
          </p:nvPr>
        </p:nvSpPr>
        <p:spPr>
          <a:xfrm>
            <a:off x="3858419" y="8824913"/>
            <a:ext cx="10626266" cy="547688"/>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10" name="Google Shape;410;p36"/>
          <p:cNvSpPr txBox="1">
            <a:spLocks noGrp="1"/>
          </p:cNvSpPr>
          <p:nvPr>
            <p:ph type="sldNum" idx="12"/>
          </p:nvPr>
        </p:nvSpPr>
        <p:spPr>
          <a:xfrm>
            <a:off x="16427785" y="8824913"/>
            <a:ext cx="826751"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411"/>
        <p:cNvGrpSpPr/>
        <p:nvPr/>
      </p:nvGrpSpPr>
      <p:grpSpPr>
        <a:xfrm>
          <a:off x="0" y="0"/>
          <a:ext cx="0" cy="0"/>
          <a:chOff x="0" y="0"/>
          <a:chExt cx="0" cy="0"/>
        </a:xfrm>
      </p:grpSpPr>
      <p:sp>
        <p:nvSpPr>
          <p:cNvPr id="412" name="Google Shape;412;p37"/>
          <p:cNvSpPr txBox="1">
            <a:spLocks noGrp="1"/>
          </p:cNvSpPr>
          <p:nvPr>
            <p:ph type="title"/>
          </p:nvPr>
        </p:nvSpPr>
        <p:spPr>
          <a:xfrm>
            <a:off x="2226467" y="1028701"/>
            <a:ext cx="15028070" cy="2628899"/>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13" name="Google Shape;413;p37"/>
          <p:cNvSpPr txBox="1">
            <a:spLocks noGrp="1"/>
          </p:cNvSpPr>
          <p:nvPr>
            <p:ph type="body" idx="1"/>
          </p:nvPr>
        </p:nvSpPr>
        <p:spPr>
          <a:xfrm>
            <a:off x="2226469" y="4000499"/>
            <a:ext cx="7342583" cy="4686302"/>
          </a:xfrm>
          <a:prstGeom prst="rect">
            <a:avLst/>
          </a:prstGeom>
          <a:noFill/>
          <a:ln>
            <a:noFill/>
          </a:ln>
        </p:spPr>
        <p:txBody>
          <a:bodyPr spcFirstLastPara="1" wrap="square" lIns="91425" tIns="45700" rIns="91425" bIns="45700" anchor="ctr" anchorCtr="0">
            <a:normAutofit/>
          </a:bodyPr>
          <a:lstStyle>
            <a:lvl1pPr marL="457200" lvl="0" indent="-477202" algn="l">
              <a:spcBef>
                <a:spcPts val="540"/>
              </a:spcBef>
              <a:spcAft>
                <a:spcPts val="0"/>
              </a:spcAft>
              <a:buSzPts val="3915"/>
              <a:buChar char="•"/>
              <a:defRPr sz="2700"/>
            </a:lvl1pPr>
            <a:lvl2pPr marL="914400" lvl="1" indent="-449580" algn="l">
              <a:spcBef>
                <a:spcPts val="900"/>
              </a:spcBef>
              <a:spcAft>
                <a:spcPts val="0"/>
              </a:spcAft>
              <a:buSzPts val="3480"/>
              <a:buChar char="•"/>
              <a:defRPr sz="2400"/>
            </a:lvl2pPr>
            <a:lvl3pPr marL="1371600" lvl="2" indent="-421957" algn="l">
              <a:spcBef>
                <a:spcPts val="900"/>
              </a:spcBef>
              <a:spcAft>
                <a:spcPts val="0"/>
              </a:spcAft>
              <a:buSzPts val="3045"/>
              <a:buChar char="•"/>
              <a:defRPr sz="2100"/>
            </a:lvl3pPr>
            <a:lvl4pPr marL="1828800" lvl="3" indent="-394335" algn="l">
              <a:spcBef>
                <a:spcPts val="900"/>
              </a:spcBef>
              <a:spcAft>
                <a:spcPts val="0"/>
              </a:spcAft>
              <a:buSzPts val="2610"/>
              <a:buChar char="•"/>
              <a:defRPr sz="1800"/>
            </a:lvl4pPr>
            <a:lvl5pPr marL="2286000" lvl="4" indent="-394335" algn="l">
              <a:spcBef>
                <a:spcPts val="900"/>
              </a:spcBef>
              <a:spcAft>
                <a:spcPts val="0"/>
              </a:spcAft>
              <a:buSzPts val="2610"/>
              <a:buChar char="•"/>
              <a:defRPr sz="1800"/>
            </a:lvl5pPr>
            <a:lvl6pPr marL="2743200" lvl="5" indent="-394335" algn="l">
              <a:spcBef>
                <a:spcPts val="900"/>
              </a:spcBef>
              <a:spcAft>
                <a:spcPts val="0"/>
              </a:spcAft>
              <a:buSzPts val="2610"/>
              <a:buChar char="•"/>
              <a:defRPr sz="1800"/>
            </a:lvl6pPr>
            <a:lvl7pPr marL="3200400" lvl="6" indent="-394335" algn="l">
              <a:spcBef>
                <a:spcPts val="900"/>
              </a:spcBef>
              <a:spcAft>
                <a:spcPts val="0"/>
              </a:spcAft>
              <a:buSzPts val="2610"/>
              <a:buChar char="•"/>
              <a:defRPr sz="1800"/>
            </a:lvl7pPr>
            <a:lvl8pPr marL="3657600" lvl="7" indent="-394334" algn="l">
              <a:spcBef>
                <a:spcPts val="900"/>
              </a:spcBef>
              <a:spcAft>
                <a:spcPts val="0"/>
              </a:spcAft>
              <a:buSzPts val="2610"/>
              <a:buChar char="•"/>
              <a:defRPr sz="1800"/>
            </a:lvl8pPr>
            <a:lvl9pPr marL="4114800" lvl="8" indent="-394334" algn="l">
              <a:spcBef>
                <a:spcPts val="900"/>
              </a:spcBef>
              <a:spcAft>
                <a:spcPts val="900"/>
              </a:spcAft>
              <a:buSzPts val="2610"/>
              <a:buChar char="•"/>
              <a:defRPr sz="1800"/>
            </a:lvl9pPr>
          </a:lstStyle>
          <a:p>
            <a:endParaRPr/>
          </a:p>
        </p:txBody>
      </p:sp>
      <p:sp>
        <p:nvSpPr>
          <p:cNvPr id="414" name="Google Shape;414;p37"/>
          <p:cNvSpPr txBox="1">
            <a:spLocks noGrp="1"/>
          </p:cNvSpPr>
          <p:nvPr>
            <p:ph type="body" idx="2"/>
          </p:nvPr>
        </p:nvSpPr>
        <p:spPr>
          <a:xfrm>
            <a:off x="9911951" y="4000500"/>
            <a:ext cx="7342584" cy="4686300"/>
          </a:xfrm>
          <a:prstGeom prst="rect">
            <a:avLst/>
          </a:prstGeom>
          <a:noFill/>
          <a:ln>
            <a:noFill/>
          </a:ln>
        </p:spPr>
        <p:txBody>
          <a:bodyPr spcFirstLastPara="1" wrap="square" lIns="91425" tIns="45700" rIns="91425" bIns="45700" anchor="ctr" anchorCtr="0">
            <a:normAutofit/>
          </a:bodyPr>
          <a:lstStyle>
            <a:lvl1pPr marL="457200" lvl="0" indent="-477202" algn="l">
              <a:spcBef>
                <a:spcPts val="540"/>
              </a:spcBef>
              <a:spcAft>
                <a:spcPts val="0"/>
              </a:spcAft>
              <a:buSzPts val="3915"/>
              <a:buChar char="•"/>
              <a:defRPr sz="2700"/>
            </a:lvl1pPr>
            <a:lvl2pPr marL="914400" lvl="1" indent="-449580" algn="l">
              <a:spcBef>
                <a:spcPts val="900"/>
              </a:spcBef>
              <a:spcAft>
                <a:spcPts val="0"/>
              </a:spcAft>
              <a:buSzPts val="3480"/>
              <a:buChar char="•"/>
              <a:defRPr sz="2400"/>
            </a:lvl2pPr>
            <a:lvl3pPr marL="1371600" lvl="2" indent="-421957" algn="l">
              <a:spcBef>
                <a:spcPts val="900"/>
              </a:spcBef>
              <a:spcAft>
                <a:spcPts val="0"/>
              </a:spcAft>
              <a:buSzPts val="3045"/>
              <a:buChar char="•"/>
              <a:defRPr sz="2100"/>
            </a:lvl3pPr>
            <a:lvl4pPr marL="1828800" lvl="3" indent="-394335" algn="l">
              <a:spcBef>
                <a:spcPts val="900"/>
              </a:spcBef>
              <a:spcAft>
                <a:spcPts val="0"/>
              </a:spcAft>
              <a:buSzPts val="2610"/>
              <a:buChar char="•"/>
              <a:defRPr sz="1800"/>
            </a:lvl4pPr>
            <a:lvl5pPr marL="2286000" lvl="4" indent="-394335" algn="l">
              <a:spcBef>
                <a:spcPts val="900"/>
              </a:spcBef>
              <a:spcAft>
                <a:spcPts val="0"/>
              </a:spcAft>
              <a:buSzPts val="2610"/>
              <a:buChar char="•"/>
              <a:defRPr sz="1800"/>
            </a:lvl5pPr>
            <a:lvl6pPr marL="2743200" lvl="5" indent="-394335" algn="l">
              <a:spcBef>
                <a:spcPts val="900"/>
              </a:spcBef>
              <a:spcAft>
                <a:spcPts val="0"/>
              </a:spcAft>
              <a:buSzPts val="2610"/>
              <a:buChar char="•"/>
              <a:defRPr sz="1800"/>
            </a:lvl6pPr>
            <a:lvl7pPr marL="3200400" lvl="6" indent="-394335" algn="l">
              <a:spcBef>
                <a:spcPts val="900"/>
              </a:spcBef>
              <a:spcAft>
                <a:spcPts val="0"/>
              </a:spcAft>
              <a:buSzPts val="2610"/>
              <a:buChar char="•"/>
              <a:defRPr sz="1800"/>
            </a:lvl7pPr>
            <a:lvl8pPr marL="3657600" lvl="7" indent="-394334" algn="l">
              <a:spcBef>
                <a:spcPts val="900"/>
              </a:spcBef>
              <a:spcAft>
                <a:spcPts val="0"/>
              </a:spcAft>
              <a:buSzPts val="2610"/>
              <a:buChar char="•"/>
              <a:defRPr sz="1800"/>
            </a:lvl8pPr>
            <a:lvl9pPr marL="4114800" lvl="8" indent="-394334" algn="l">
              <a:spcBef>
                <a:spcPts val="900"/>
              </a:spcBef>
              <a:spcAft>
                <a:spcPts val="900"/>
              </a:spcAft>
              <a:buSzPts val="2610"/>
              <a:buChar char="•"/>
              <a:defRPr sz="1800"/>
            </a:lvl9pPr>
          </a:lstStyle>
          <a:p>
            <a:endParaRPr/>
          </a:p>
        </p:txBody>
      </p:sp>
      <p:sp>
        <p:nvSpPr>
          <p:cNvPr id="415" name="Google Shape;415;p37"/>
          <p:cNvSpPr txBox="1">
            <a:spLocks noGrp="1"/>
          </p:cNvSpPr>
          <p:nvPr>
            <p:ph type="dt" idx="10"/>
          </p:nvPr>
        </p:nvSpPr>
        <p:spPr>
          <a:xfrm>
            <a:off x="14598984" y="8824913"/>
            <a:ext cx="1714500" cy="547688"/>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16" name="Google Shape;416;p37"/>
          <p:cNvSpPr txBox="1">
            <a:spLocks noGrp="1"/>
          </p:cNvSpPr>
          <p:nvPr>
            <p:ph type="ftr" idx="11"/>
          </p:nvPr>
        </p:nvSpPr>
        <p:spPr>
          <a:xfrm>
            <a:off x="3858419" y="8824913"/>
            <a:ext cx="10626266" cy="547688"/>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17" name="Google Shape;417;p37"/>
          <p:cNvSpPr txBox="1">
            <a:spLocks noGrp="1"/>
          </p:cNvSpPr>
          <p:nvPr>
            <p:ph type="sldNum" idx="12"/>
          </p:nvPr>
        </p:nvSpPr>
        <p:spPr>
          <a:xfrm>
            <a:off x="16427785" y="8824913"/>
            <a:ext cx="826751"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18"/>
        <p:cNvGrpSpPr/>
        <p:nvPr/>
      </p:nvGrpSpPr>
      <p:grpSpPr>
        <a:xfrm>
          <a:off x="0" y="0"/>
          <a:ext cx="0" cy="0"/>
          <a:chOff x="0" y="0"/>
          <a:chExt cx="0" cy="0"/>
        </a:xfrm>
      </p:grpSpPr>
      <p:sp>
        <p:nvSpPr>
          <p:cNvPr id="419" name="Google Shape;419;p38"/>
          <p:cNvSpPr txBox="1">
            <a:spLocks noGrp="1"/>
          </p:cNvSpPr>
          <p:nvPr>
            <p:ph type="title"/>
          </p:nvPr>
        </p:nvSpPr>
        <p:spPr>
          <a:xfrm>
            <a:off x="2226467" y="1028701"/>
            <a:ext cx="15028070" cy="2628899"/>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6000"/>
              <a:buFont typeface="Corbel"/>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20" name="Google Shape;420;p38"/>
          <p:cNvSpPr txBox="1">
            <a:spLocks noGrp="1"/>
          </p:cNvSpPr>
          <p:nvPr>
            <p:ph type="body" idx="1"/>
          </p:nvPr>
        </p:nvSpPr>
        <p:spPr>
          <a:xfrm>
            <a:off x="2658269" y="3987800"/>
            <a:ext cx="6910782" cy="864393"/>
          </a:xfrm>
          <a:prstGeom prst="rect">
            <a:avLst/>
          </a:prstGeom>
          <a:noFill/>
          <a:ln>
            <a:noFill/>
          </a:ln>
        </p:spPr>
        <p:txBody>
          <a:bodyPr spcFirstLastPara="1" wrap="square" lIns="91425" tIns="45700" rIns="91425" bIns="45700" anchor="b" anchorCtr="0">
            <a:noAutofit/>
          </a:bodyPr>
          <a:lstStyle>
            <a:lvl1pPr marL="457200" lvl="0" indent="-228600" algn="l">
              <a:spcBef>
                <a:spcPts val="840"/>
              </a:spcBef>
              <a:spcAft>
                <a:spcPts val="0"/>
              </a:spcAft>
              <a:buSzPts val="6090"/>
              <a:buNone/>
              <a:defRPr sz="4200" b="0">
                <a:solidFill>
                  <a:srgbClr val="1186C3"/>
                </a:solidFill>
              </a:defRPr>
            </a:lvl1pPr>
            <a:lvl2pPr marL="914400" lvl="1" indent="-228600" algn="l">
              <a:spcBef>
                <a:spcPts val="900"/>
              </a:spcBef>
              <a:spcAft>
                <a:spcPts val="0"/>
              </a:spcAft>
              <a:buSzPts val="4350"/>
              <a:buNone/>
              <a:defRPr sz="3000" b="1"/>
            </a:lvl2pPr>
            <a:lvl3pPr marL="1371600" lvl="2" indent="-228600" algn="l">
              <a:spcBef>
                <a:spcPts val="900"/>
              </a:spcBef>
              <a:spcAft>
                <a:spcPts val="0"/>
              </a:spcAft>
              <a:buSzPts val="3915"/>
              <a:buNone/>
              <a:defRPr sz="2700" b="1"/>
            </a:lvl3pPr>
            <a:lvl4pPr marL="1828800" lvl="3" indent="-228600" algn="l">
              <a:spcBef>
                <a:spcPts val="900"/>
              </a:spcBef>
              <a:spcAft>
                <a:spcPts val="0"/>
              </a:spcAft>
              <a:buSzPts val="3480"/>
              <a:buNone/>
              <a:defRPr sz="2400" b="1"/>
            </a:lvl4pPr>
            <a:lvl5pPr marL="2286000" lvl="4" indent="-228600" algn="l">
              <a:spcBef>
                <a:spcPts val="900"/>
              </a:spcBef>
              <a:spcAft>
                <a:spcPts val="0"/>
              </a:spcAft>
              <a:buSzPts val="3480"/>
              <a:buNone/>
              <a:defRPr sz="2400" b="1"/>
            </a:lvl5pPr>
            <a:lvl6pPr marL="2743200" lvl="5" indent="-228600" algn="l">
              <a:spcBef>
                <a:spcPts val="900"/>
              </a:spcBef>
              <a:spcAft>
                <a:spcPts val="0"/>
              </a:spcAft>
              <a:buSzPts val="3480"/>
              <a:buNone/>
              <a:defRPr sz="2400" b="1"/>
            </a:lvl6pPr>
            <a:lvl7pPr marL="3200400" lvl="6" indent="-228600" algn="l">
              <a:spcBef>
                <a:spcPts val="900"/>
              </a:spcBef>
              <a:spcAft>
                <a:spcPts val="0"/>
              </a:spcAft>
              <a:buSzPts val="3480"/>
              <a:buNone/>
              <a:defRPr sz="2400" b="1"/>
            </a:lvl7pPr>
            <a:lvl8pPr marL="3657600" lvl="7" indent="-228600" algn="l">
              <a:spcBef>
                <a:spcPts val="900"/>
              </a:spcBef>
              <a:spcAft>
                <a:spcPts val="0"/>
              </a:spcAft>
              <a:buSzPts val="3480"/>
              <a:buNone/>
              <a:defRPr sz="2400" b="1"/>
            </a:lvl8pPr>
            <a:lvl9pPr marL="4114800" lvl="8" indent="-228600" algn="l">
              <a:spcBef>
                <a:spcPts val="900"/>
              </a:spcBef>
              <a:spcAft>
                <a:spcPts val="900"/>
              </a:spcAft>
              <a:buSzPts val="3480"/>
              <a:buNone/>
              <a:defRPr sz="2400" b="1"/>
            </a:lvl9pPr>
          </a:lstStyle>
          <a:p>
            <a:endParaRPr/>
          </a:p>
        </p:txBody>
      </p:sp>
      <p:sp>
        <p:nvSpPr>
          <p:cNvPr id="421" name="Google Shape;421;p38"/>
          <p:cNvSpPr txBox="1">
            <a:spLocks noGrp="1"/>
          </p:cNvSpPr>
          <p:nvPr>
            <p:ph type="body" idx="2"/>
          </p:nvPr>
        </p:nvSpPr>
        <p:spPr>
          <a:xfrm>
            <a:off x="2226467" y="5003006"/>
            <a:ext cx="7342584" cy="3683793"/>
          </a:xfrm>
          <a:prstGeom prst="rect">
            <a:avLst/>
          </a:prstGeom>
          <a:noFill/>
          <a:ln>
            <a:noFill/>
          </a:ln>
        </p:spPr>
        <p:txBody>
          <a:bodyPr spcFirstLastPara="1" wrap="square" lIns="91425" tIns="45700" rIns="91425" bIns="45700" anchor="t" anchorCtr="0">
            <a:normAutofit/>
          </a:bodyPr>
          <a:lstStyle>
            <a:lvl1pPr marL="457200" lvl="0" indent="-477202" algn="l">
              <a:spcBef>
                <a:spcPts val="540"/>
              </a:spcBef>
              <a:spcAft>
                <a:spcPts val="0"/>
              </a:spcAft>
              <a:buSzPts val="3915"/>
              <a:buChar char="•"/>
              <a:defRPr sz="2700"/>
            </a:lvl1pPr>
            <a:lvl2pPr marL="914400" lvl="1" indent="-449580" algn="l">
              <a:spcBef>
                <a:spcPts val="900"/>
              </a:spcBef>
              <a:spcAft>
                <a:spcPts val="0"/>
              </a:spcAft>
              <a:buSzPts val="3480"/>
              <a:buChar char="•"/>
              <a:defRPr sz="2400"/>
            </a:lvl2pPr>
            <a:lvl3pPr marL="1371600" lvl="2" indent="-421957" algn="l">
              <a:spcBef>
                <a:spcPts val="900"/>
              </a:spcBef>
              <a:spcAft>
                <a:spcPts val="0"/>
              </a:spcAft>
              <a:buSzPts val="3045"/>
              <a:buChar char="•"/>
              <a:defRPr sz="2100"/>
            </a:lvl3pPr>
            <a:lvl4pPr marL="1828800" lvl="3" indent="-394335" algn="l">
              <a:spcBef>
                <a:spcPts val="900"/>
              </a:spcBef>
              <a:spcAft>
                <a:spcPts val="0"/>
              </a:spcAft>
              <a:buSzPts val="2610"/>
              <a:buChar char="•"/>
              <a:defRPr sz="1800"/>
            </a:lvl4pPr>
            <a:lvl5pPr marL="2286000" lvl="4" indent="-394335" algn="l">
              <a:spcBef>
                <a:spcPts val="900"/>
              </a:spcBef>
              <a:spcAft>
                <a:spcPts val="0"/>
              </a:spcAft>
              <a:buSzPts val="2610"/>
              <a:buChar char="•"/>
              <a:defRPr sz="1800"/>
            </a:lvl5pPr>
            <a:lvl6pPr marL="2743200" lvl="5" indent="-394335" algn="l">
              <a:spcBef>
                <a:spcPts val="900"/>
              </a:spcBef>
              <a:spcAft>
                <a:spcPts val="0"/>
              </a:spcAft>
              <a:buSzPts val="2610"/>
              <a:buChar char="•"/>
              <a:defRPr sz="1800"/>
            </a:lvl6pPr>
            <a:lvl7pPr marL="3200400" lvl="6" indent="-394335" algn="l">
              <a:spcBef>
                <a:spcPts val="900"/>
              </a:spcBef>
              <a:spcAft>
                <a:spcPts val="0"/>
              </a:spcAft>
              <a:buSzPts val="2610"/>
              <a:buChar char="•"/>
              <a:defRPr sz="1800"/>
            </a:lvl7pPr>
            <a:lvl8pPr marL="3657600" lvl="7" indent="-394334" algn="l">
              <a:spcBef>
                <a:spcPts val="900"/>
              </a:spcBef>
              <a:spcAft>
                <a:spcPts val="0"/>
              </a:spcAft>
              <a:buSzPts val="2610"/>
              <a:buChar char="•"/>
              <a:defRPr sz="1800"/>
            </a:lvl8pPr>
            <a:lvl9pPr marL="4114800" lvl="8" indent="-394334" algn="l">
              <a:spcBef>
                <a:spcPts val="900"/>
              </a:spcBef>
              <a:spcAft>
                <a:spcPts val="900"/>
              </a:spcAft>
              <a:buSzPts val="2610"/>
              <a:buChar char="•"/>
              <a:defRPr sz="1800"/>
            </a:lvl9pPr>
          </a:lstStyle>
          <a:p>
            <a:endParaRPr/>
          </a:p>
        </p:txBody>
      </p:sp>
      <p:sp>
        <p:nvSpPr>
          <p:cNvPr id="422" name="Google Shape;422;p38"/>
          <p:cNvSpPr txBox="1">
            <a:spLocks noGrp="1"/>
          </p:cNvSpPr>
          <p:nvPr>
            <p:ph type="body" idx="3"/>
          </p:nvPr>
        </p:nvSpPr>
        <p:spPr>
          <a:xfrm>
            <a:off x="10320731" y="4000500"/>
            <a:ext cx="6933806" cy="864393"/>
          </a:xfrm>
          <a:prstGeom prst="rect">
            <a:avLst/>
          </a:prstGeom>
          <a:noFill/>
          <a:ln>
            <a:noFill/>
          </a:ln>
        </p:spPr>
        <p:txBody>
          <a:bodyPr spcFirstLastPara="1" wrap="square" lIns="91425" tIns="45700" rIns="91425" bIns="45700" anchor="b" anchorCtr="0">
            <a:noAutofit/>
          </a:bodyPr>
          <a:lstStyle>
            <a:lvl1pPr marL="457200" lvl="0" indent="-228600" algn="l">
              <a:spcBef>
                <a:spcPts val="840"/>
              </a:spcBef>
              <a:spcAft>
                <a:spcPts val="0"/>
              </a:spcAft>
              <a:buSzPts val="6090"/>
              <a:buNone/>
              <a:defRPr sz="4200" b="0">
                <a:solidFill>
                  <a:srgbClr val="1186C3"/>
                </a:solidFill>
              </a:defRPr>
            </a:lvl1pPr>
            <a:lvl2pPr marL="914400" lvl="1" indent="-228600" algn="l">
              <a:spcBef>
                <a:spcPts val="900"/>
              </a:spcBef>
              <a:spcAft>
                <a:spcPts val="0"/>
              </a:spcAft>
              <a:buSzPts val="4350"/>
              <a:buNone/>
              <a:defRPr sz="3000" b="1"/>
            </a:lvl2pPr>
            <a:lvl3pPr marL="1371600" lvl="2" indent="-228600" algn="l">
              <a:spcBef>
                <a:spcPts val="900"/>
              </a:spcBef>
              <a:spcAft>
                <a:spcPts val="0"/>
              </a:spcAft>
              <a:buSzPts val="3915"/>
              <a:buNone/>
              <a:defRPr sz="2700" b="1"/>
            </a:lvl3pPr>
            <a:lvl4pPr marL="1828800" lvl="3" indent="-228600" algn="l">
              <a:spcBef>
                <a:spcPts val="900"/>
              </a:spcBef>
              <a:spcAft>
                <a:spcPts val="0"/>
              </a:spcAft>
              <a:buSzPts val="3480"/>
              <a:buNone/>
              <a:defRPr sz="2400" b="1"/>
            </a:lvl4pPr>
            <a:lvl5pPr marL="2286000" lvl="4" indent="-228600" algn="l">
              <a:spcBef>
                <a:spcPts val="900"/>
              </a:spcBef>
              <a:spcAft>
                <a:spcPts val="0"/>
              </a:spcAft>
              <a:buSzPts val="3480"/>
              <a:buNone/>
              <a:defRPr sz="2400" b="1"/>
            </a:lvl5pPr>
            <a:lvl6pPr marL="2743200" lvl="5" indent="-228600" algn="l">
              <a:spcBef>
                <a:spcPts val="900"/>
              </a:spcBef>
              <a:spcAft>
                <a:spcPts val="0"/>
              </a:spcAft>
              <a:buSzPts val="3480"/>
              <a:buNone/>
              <a:defRPr sz="2400" b="1"/>
            </a:lvl6pPr>
            <a:lvl7pPr marL="3200400" lvl="6" indent="-228600" algn="l">
              <a:spcBef>
                <a:spcPts val="900"/>
              </a:spcBef>
              <a:spcAft>
                <a:spcPts val="0"/>
              </a:spcAft>
              <a:buSzPts val="3480"/>
              <a:buNone/>
              <a:defRPr sz="2400" b="1"/>
            </a:lvl7pPr>
            <a:lvl8pPr marL="3657600" lvl="7" indent="-228600" algn="l">
              <a:spcBef>
                <a:spcPts val="900"/>
              </a:spcBef>
              <a:spcAft>
                <a:spcPts val="0"/>
              </a:spcAft>
              <a:buSzPts val="3480"/>
              <a:buNone/>
              <a:defRPr sz="2400" b="1"/>
            </a:lvl8pPr>
            <a:lvl9pPr marL="4114800" lvl="8" indent="-228600" algn="l">
              <a:spcBef>
                <a:spcPts val="900"/>
              </a:spcBef>
              <a:spcAft>
                <a:spcPts val="900"/>
              </a:spcAft>
              <a:buSzPts val="3480"/>
              <a:buNone/>
              <a:defRPr sz="2400" b="1"/>
            </a:lvl9pPr>
          </a:lstStyle>
          <a:p>
            <a:endParaRPr/>
          </a:p>
        </p:txBody>
      </p:sp>
      <p:sp>
        <p:nvSpPr>
          <p:cNvPr id="423" name="Google Shape;423;p38"/>
          <p:cNvSpPr txBox="1">
            <a:spLocks noGrp="1"/>
          </p:cNvSpPr>
          <p:nvPr>
            <p:ph type="body" idx="4"/>
          </p:nvPr>
        </p:nvSpPr>
        <p:spPr>
          <a:xfrm>
            <a:off x="9911951" y="5003006"/>
            <a:ext cx="7342584" cy="3683793"/>
          </a:xfrm>
          <a:prstGeom prst="rect">
            <a:avLst/>
          </a:prstGeom>
          <a:noFill/>
          <a:ln>
            <a:noFill/>
          </a:ln>
        </p:spPr>
        <p:txBody>
          <a:bodyPr spcFirstLastPara="1" wrap="square" lIns="91425" tIns="45700" rIns="91425" bIns="45700" anchor="t" anchorCtr="0">
            <a:normAutofit/>
          </a:bodyPr>
          <a:lstStyle>
            <a:lvl1pPr marL="457200" lvl="0" indent="-477202" algn="l">
              <a:spcBef>
                <a:spcPts val="540"/>
              </a:spcBef>
              <a:spcAft>
                <a:spcPts val="0"/>
              </a:spcAft>
              <a:buSzPts val="3915"/>
              <a:buChar char="•"/>
              <a:defRPr sz="2700"/>
            </a:lvl1pPr>
            <a:lvl2pPr marL="914400" lvl="1" indent="-449580" algn="l">
              <a:spcBef>
                <a:spcPts val="900"/>
              </a:spcBef>
              <a:spcAft>
                <a:spcPts val="0"/>
              </a:spcAft>
              <a:buSzPts val="3480"/>
              <a:buChar char="•"/>
              <a:defRPr sz="2400"/>
            </a:lvl2pPr>
            <a:lvl3pPr marL="1371600" lvl="2" indent="-421957" algn="l">
              <a:spcBef>
                <a:spcPts val="900"/>
              </a:spcBef>
              <a:spcAft>
                <a:spcPts val="0"/>
              </a:spcAft>
              <a:buSzPts val="3045"/>
              <a:buChar char="•"/>
              <a:defRPr sz="2100"/>
            </a:lvl3pPr>
            <a:lvl4pPr marL="1828800" lvl="3" indent="-394335" algn="l">
              <a:spcBef>
                <a:spcPts val="900"/>
              </a:spcBef>
              <a:spcAft>
                <a:spcPts val="0"/>
              </a:spcAft>
              <a:buSzPts val="2610"/>
              <a:buChar char="•"/>
              <a:defRPr sz="1800"/>
            </a:lvl4pPr>
            <a:lvl5pPr marL="2286000" lvl="4" indent="-394335" algn="l">
              <a:spcBef>
                <a:spcPts val="900"/>
              </a:spcBef>
              <a:spcAft>
                <a:spcPts val="0"/>
              </a:spcAft>
              <a:buSzPts val="2610"/>
              <a:buChar char="•"/>
              <a:defRPr sz="1800"/>
            </a:lvl5pPr>
            <a:lvl6pPr marL="2743200" lvl="5" indent="-394335" algn="l">
              <a:spcBef>
                <a:spcPts val="900"/>
              </a:spcBef>
              <a:spcAft>
                <a:spcPts val="0"/>
              </a:spcAft>
              <a:buSzPts val="2610"/>
              <a:buChar char="•"/>
              <a:defRPr sz="1800"/>
            </a:lvl6pPr>
            <a:lvl7pPr marL="3200400" lvl="6" indent="-394335" algn="l">
              <a:spcBef>
                <a:spcPts val="900"/>
              </a:spcBef>
              <a:spcAft>
                <a:spcPts val="0"/>
              </a:spcAft>
              <a:buSzPts val="2610"/>
              <a:buChar char="•"/>
              <a:defRPr sz="1800"/>
            </a:lvl7pPr>
            <a:lvl8pPr marL="3657600" lvl="7" indent="-394334" algn="l">
              <a:spcBef>
                <a:spcPts val="900"/>
              </a:spcBef>
              <a:spcAft>
                <a:spcPts val="0"/>
              </a:spcAft>
              <a:buSzPts val="2610"/>
              <a:buChar char="•"/>
              <a:defRPr sz="1800"/>
            </a:lvl8pPr>
            <a:lvl9pPr marL="4114800" lvl="8" indent="-394334" algn="l">
              <a:spcBef>
                <a:spcPts val="900"/>
              </a:spcBef>
              <a:spcAft>
                <a:spcPts val="900"/>
              </a:spcAft>
              <a:buSzPts val="2610"/>
              <a:buChar char="•"/>
              <a:defRPr sz="1800"/>
            </a:lvl9pPr>
          </a:lstStyle>
          <a:p>
            <a:endParaRPr/>
          </a:p>
        </p:txBody>
      </p:sp>
      <p:sp>
        <p:nvSpPr>
          <p:cNvPr id="424" name="Google Shape;424;p38"/>
          <p:cNvSpPr txBox="1">
            <a:spLocks noGrp="1"/>
          </p:cNvSpPr>
          <p:nvPr>
            <p:ph type="dt" idx="10"/>
          </p:nvPr>
        </p:nvSpPr>
        <p:spPr>
          <a:xfrm>
            <a:off x="14598984" y="8824913"/>
            <a:ext cx="1714500" cy="547688"/>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25" name="Google Shape;425;p38"/>
          <p:cNvSpPr txBox="1">
            <a:spLocks noGrp="1"/>
          </p:cNvSpPr>
          <p:nvPr>
            <p:ph type="ftr" idx="11"/>
          </p:nvPr>
        </p:nvSpPr>
        <p:spPr>
          <a:xfrm>
            <a:off x="3858419" y="8824913"/>
            <a:ext cx="10626266" cy="547688"/>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26" name="Google Shape;426;p38"/>
          <p:cNvSpPr txBox="1">
            <a:spLocks noGrp="1"/>
          </p:cNvSpPr>
          <p:nvPr>
            <p:ph type="sldNum" idx="12"/>
          </p:nvPr>
        </p:nvSpPr>
        <p:spPr>
          <a:xfrm>
            <a:off x="16427785" y="8824913"/>
            <a:ext cx="826751"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27"/>
        <p:cNvGrpSpPr/>
        <p:nvPr/>
      </p:nvGrpSpPr>
      <p:grpSpPr>
        <a:xfrm>
          <a:off x="0" y="0"/>
          <a:ext cx="0" cy="0"/>
          <a:chOff x="0" y="0"/>
          <a:chExt cx="0" cy="0"/>
        </a:xfrm>
      </p:grpSpPr>
      <p:sp>
        <p:nvSpPr>
          <p:cNvPr id="428" name="Google Shape;428;p39"/>
          <p:cNvSpPr txBox="1">
            <a:spLocks noGrp="1"/>
          </p:cNvSpPr>
          <p:nvPr>
            <p:ph type="title"/>
          </p:nvPr>
        </p:nvSpPr>
        <p:spPr>
          <a:xfrm>
            <a:off x="2226467" y="1028701"/>
            <a:ext cx="15028070" cy="2628899"/>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29" name="Google Shape;429;p39"/>
          <p:cNvSpPr txBox="1">
            <a:spLocks noGrp="1"/>
          </p:cNvSpPr>
          <p:nvPr>
            <p:ph type="dt" idx="10"/>
          </p:nvPr>
        </p:nvSpPr>
        <p:spPr>
          <a:xfrm>
            <a:off x="14598984" y="8824913"/>
            <a:ext cx="1714500" cy="547688"/>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30" name="Google Shape;430;p39"/>
          <p:cNvSpPr txBox="1">
            <a:spLocks noGrp="1"/>
          </p:cNvSpPr>
          <p:nvPr>
            <p:ph type="ftr" idx="11"/>
          </p:nvPr>
        </p:nvSpPr>
        <p:spPr>
          <a:xfrm>
            <a:off x="3858419" y="8824913"/>
            <a:ext cx="10626266" cy="547688"/>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31" name="Google Shape;431;p39"/>
          <p:cNvSpPr txBox="1">
            <a:spLocks noGrp="1"/>
          </p:cNvSpPr>
          <p:nvPr>
            <p:ph type="sldNum" idx="12"/>
          </p:nvPr>
        </p:nvSpPr>
        <p:spPr>
          <a:xfrm>
            <a:off x="16427785" y="8824913"/>
            <a:ext cx="826751"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432"/>
        <p:cNvGrpSpPr/>
        <p:nvPr/>
      </p:nvGrpSpPr>
      <p:grpSpPr>
        <a:xfrm>
          <a:off x="0" y="0"/>
          <a:ext cx="0" cy="0"/>
          <a:chOff x="0" y="0"/>
          <a:chExt cx="0" cy="0"/>
        </a:xfrm>
      </p:grpSpPr>
      <p:sp>
        <p:nvSpPr>
          <p:cNvPr id="433" name="Google Shape;433;p40"/>
          <p:cNvSpPr txBox="1">
            <a:spLocks noGrp="1"/>
          </p:cNvSpPr>
          <p:nvPr>
            <p:ph type="title"/>
          </p:nvPr>
        </p:nvSpPr>
        <p:spPr>
          <a:xfrm>
            <a:off x="2226469" y="2400300"/>
            <a:ext cx="5323682" cy="2057400"/>
          </a:xfrm>
          <a:prstGeom prst="rect">
            <a:avLst/>
          </a:prstGeom>
          <a:noFill/>
          <a:ln>
            <a:noFill/>
          </a:ln>
        </p:spPr>
        <p:txBody>
          <a:bodyPr spcFirstLastPara="1" wrap="square" lIns="91425" tIns="45700" rIns="91425" bIns="45700" anchor="b" anchorCtr="0">
            <a:normAutofit/>
          </a:bodyPr>
          <a:lstStyle>
            <a:lvl1pPr lvl="0" algn="ctr">
              <a:spcBef>
                <a:spcPts val="0"/>
              </a:spcBef>
              <a:spcAft>
                <a:spcPts val="0"/>
              </a:spcAft>
              <a:buClr>
                <a:schemeClr val="dk1"/>
              </a:buClr>
              <a:buSzPts val="3600"/>
              <a:buFont typeface="Corbel"/>
              <a:buNone/>
              <a:defRPr sz="3600"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34" name="Google Shape;434;p40"/>
          <p:cNvSpPr txBox="1">
            <a:spLocks noGrp="1"/>
          </p:cNvSpPr>
          <p:nvPr>
            <p:ph type="body" idx="1"/>
          </p:nvPr>
        </p:nvSpPr>
        <p:spPr>
          <a:xfrm>
            <a:off x="7893050" y="1028699"/>
            <a:ext cx="9361485" cy="7658102"/>
          </a:xfrm>
          <a:prstGeom prst="rect">
            <a:avLst/>
          </a:prstGeom>
          <a:noFill/>
          <a:ln>
            <a:noFill/>
          </a:ln>
        </p:spPr>
        <p:txBody>
          <a:bodyPr spcFirstLastPara="1" wrap="square" lIns="91425" tIns="45700" rIns="91425" bIns="45700" anchor="ctr" anchorCtr="0">
            <a:normAutofit/>
          </a:bodyPr>
          <a:lstStyle>
            <a:lvl1pPr marL="457200" lvl="0" indent="-504825" algn="l">
              <a:spcBef>
                <a:spcPts val="600"/>
              </a:spcBef>
              <a:spcAft>
                <a:spcPts val="0"/>
              </a:spcAft>
              <a:buSzPts val="4350"/>
              <a:buChar char="•"/>
              <a:defRPr sz="3000"/>
            </a:lvl1pPr>
            <a:lvl2pPr marL="914400" lvl="1" indent="-477202" algn="l">
              <a:spcBef>
                <a:spcPts val="900"/>
              </a:spcBef>
              <a:spcAft>
                <a:spcPts val="0"/>
              </a:spcAft>
              <a:buSzPts val="3915"/>
              <a:buChar char="•"/>
              <a:defRPr sz="2700"/>
            </a:lvl2pPr>
            <a:lvl3pPr marL="1371600" lvl="2" indent="-449580" algn="l">
              <a:spcBef>
                <a:spcPts val="900"/>
              </a:spcBef>
              <a:spcAft>
                <a:spcPts val="0"/>
              </a:spcAft>
              <a:buSzPts val="3480"/>
              <a:buChar char="•"/>
              <a:defRPr sz="2400"/>
            </a:lvl3pPr>
            <a:lvl4pPr marL="1828800" lvl="3" indent="-421957" algn="l">
              <a:spcBef>
                <a:spcPts val="900"/>
              </a:spcBef>
              <a:spcAft>
                <a:spcPts val="0"/>
              </a:spcAft>
              <a:buSzPts val="3045"/>
              <a:buChar char="•"/>
              <a:defRPr sz="2100"/>
            </a:lvl4pPr>
            <a:lvl5pPr marL="2286000" lvl="4" indent="-421957" algn="l">
              <a:spcBef>
                <a:spcPts val="900"/>
              </a:spcBef>
              <a:spcAft>
                <a:spcPts val="0"/>
              </a:spcAft>
              <a:buSzPts val="3045"/>
              <a:buChar char="•"/>
              <a:defRPr sz="2100"/>
            </a:lvl5pPr>
            <a:lvl6pPr marL="2743200" lvl="5" indent="-421957" algn="l">
              <a:spcBef>
                <a:spcPts val="900"/>
              </a:spcBef>
              <a:spcAft>
                <a:spcPts val="0"/>
              </a:spcAft>
              <a:buSzPts val="3045"/>
              <a:buChar char="•"/>
              <a:defRPr sz="2100"/>
            </a:lvl6pPr>
            <a:lvl7pPr marL="3200400" lvl="6" indent="-421957" algn="l">
              <a:spcBef>
                <a:spcPts val="900"/>
              </a:spcBef>
              <a:spcAft>
                <a:spcPts val="0"/>
              </a:spcAft>
              <a:buSzPts val="3045"/>
              <a:buChar char="•"/>
              <a:defRPr sz="2100"/>
            </a:lvl7pPr>
            <a:lvl8pPr marL="3657600" lvl="7" indent="-421957" algn="l">
              <a:spcBef>
                <a:spcPts val="900"/>
              </a:spcBef>
              <a:spcAft>
                <a:spcPts val="0"/>
              </a:spcAft>
              <a:buSzPts val="3045"/>
              <a:buChar char="•"/>
              <a:defRPr sz="2100"/>
            </a:lvl8pPr>
            <a:lvl9pPr marL="4114800" lvl="8" indent="-421957" algn="l">
              <a:spcBef>
                <a:spcPts val="900"/>
              </a:spcBef>
              <a:spcAft>
                <a:spcPts val="900"/>
              </a:spcAft>
              <a:buSzPts val="3045"/>
              <a:buChar char="•"/>
              <a:defRPr sz="2100"/>
            </a:lvl9pPr>
          </a:lstStyle>
          <a:p>
            <a:endParaRPr/>
          </a:p>
        </p:txBody>
      </p:sp>
      <p:sp>
        <p:nvSpPr>
          <p:cNvPr id="435" name="Google Shape;435;p40"/>
          <p:cNvSpPr txBox="1">
            <a:spLocks noGrp="1"/>
          </p:cNvSpPr>
          <p:nvPr>
            <p:ph type="body" idx="2"/>
          </p:nvPr>
        </p:nvSpPr>
        <p:spPr>
          <a:xfrm>
            <a:off x="2226469" y="4457700"/>
            <a:ext cx="5323682" cy="2743200"/>
          </a:xfrm>
          <a:prstGeom prst="rect">
            <a:avLst/>
          </a:prstGeom>
          <a:noFill/>
          <a:ln>
            <a:noFill/>
          </a:ln>
        </p:spPr>
        <p:txBody>
          <a:bodyPr spcFirstLastPara="1" wrap="square" lIns="91425" tIns="45700" rIns="91425" bIns="45700" anchor="ctr" anchorCtr="0">
            <a:normAutofit/>
          </a:bodyPr>
          <a:lstStyle>
            <a:lvl1pPr marL="457200" lvl="0" indent="-228600" algn="ctr">
              <a:spcBef>
                <a:spcPts val="480"/>
              </a:spcBef>
              <a:spcAft>
                <a:spcPts val="0"/>
              </a:spcAft>
              <a:buSzPts val="3480"/>
              <a:buNone/>
              <a:defRPr sz="2400"/>
            </a:lvl1pPr>
            <a:lvl2pPr marL="914400" lvl="1" indent="-228600" algn="l">
              <a:spcBef>
                <a:spcPts val="900"/>
              </a:spcBef>
              <a:spcAft>
                <a:spcPts val="0"/>
              </a:spcAft>
              <a:buSzPts val="2610"/>
              <a:buNone/>
              <a:defRPr sz="1800"/>
            </a:lvl2pPr>
            <a:lvl3pPr marL="1371600" lvl="2" indent="-228600" algn="l">
              <a:spcBef>
                <a:spcPts val="900"/>
              </a:spcBef>
              <a:spcAft>
                <a:spcPts val="0"/>
              </a:spcAft>
              <a:buSzPts val="2175"/>
              <a:buNone/>
              <a:defRPr sz="1500"/>
            </a:lvl3pPr>
            <a:lvl4pPr marL="1828800" lvl="3" indent="-228600" algn="l">
              <a:spcBef>
                <a:spcPts val="900"/>
              </a:spcBef>
              <a:spcAft>
                <a:spcPts val="0"/>
              </a:spcAft>
              <a:buSzPts val="1958"/>
              <a:buNone/>
              <a:defRPr sz="1350"/>
            </a:lvl4pPr>
            <a:lvl5pPr marL="2286000" lvl="4" indent="-228600" algn="l">
              <a:spcBef>
                <a:spcPts val="900"/>
              </a:spcBef>
              <a:spcAft>
                <a:spcPts val="0"/>
              </a:spcAft>
              <a:buSzPts val="1958"/>
              <a:buNone/>
              <a:defRPr sz="1350"/>
            </a:lvl5pPr>
            <a:lvl6pPr marL="2743200" lvl="5" indent="-228600" algn="l">
              <a:spcBef>
                <a:spcPts val="900"/>
              </a:spcBef>
              <a:spcAft>
                <a:spcPts val="0"/>
              </a:spcAft>
              <a:buSzPts val="1958"/>
              <a:buNone/>
              <a:defRPr sz="1350"/>
            </a:lvl6pPr>
            <a:lvl7pPr marL="3200400" lvl="6" indent="-228600" algn="l">
              <a:spcBef>
                <a:spcPts val="900"/>
              </a:spcBef>
              <a:spcAft>
                <a:spcPts val="0"/>
              </a:spcAft>
              <a:buSzPts val="1958"/>
              <a:buNone/>
              <a:defRPr sz="1350"/>
            </a:lvl7pPr>
            <a:lvl8pPr marL="3657600" lvl="7" indent="-228600" algn="l">
              <a:spcBef>
                <a:spcPts val="900"/>
              </a:spcBef>
              <a:spcAft>
                <a:spcPts val="0"/>
              </a:spcAft>
              <a:buSzPts val="1958"/>
              <a:buNone/>
              <a:defRPr sz="1350"/>
            </a:lvl8pPr>
            <a:lvl9pPr marL="4114800" lvl="8" indent="-228600" algn="l">
              <a:spcBef>
                <a:spcPts val="900"/>
              </a:spcBef>
              <a:spcAft>
                <a:spcPts val="900"/>
              </a:spcAft>
              <a:buSzPts val="1958"/>
              <a:buNone/>
              <a:defRPr sz="1350"/>
            </a:lvl9pPr>
          </a:lstStyle>
          <a:p>
            <a:endParaRPr/>
          </a:p>
        </p:txBody>
      </p:sp>
      <p:sp>
        <p:nvSpPr>
          <p:cNvPr id="436" name="Google Shape;436;p40"/>
          <p:cNvSpPr txBox="1">
            <a:spLocks noGrp="1"/>
          </p:cNvSpPr>
          <p:nvPr>
            <p:ph type="dt" idx="10"/>
          </p:nvPr>
        </p:nvSpPr>
        <p:spPr>
          <a:xfrm>
            <a:off x="14598984" y="8824913"/>
            <a:ext cx="1714500" cy="547688"/>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37" name="Google Shape;437;p40"/>
          <p:cNvSpPr txBox="1">
            <a:spLocks noGrp="1"/>
          </p:cNvSpPr>
          <p:nvPr>
            <p:ph type="ftr" idx="11"/>
          </p:nvPr>
        </p:nvSpPr>
        <p:spPr>
          <a:xfrm>
            <a:off x="3858419" y="8824913"/>
            <a:ext cx="10626266" cy="547688"/>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38" name="Google Shape;438;p40"/>
          <p:cNvSpPr txBox="1">
            <a:spLocks noGrp="1"/>
          </p:cNvSpPr>
          <p:nvPr>
            <p:ph type="sldNum" idx="12"/>
          </p:nvPr>
        </p:nvSpPr>
        <p:spPr>
          <a:xfrm>
            <a:off x="16427785" y="8824913"/>
            <a:ext cx="826751"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439"/>
        <p:cNvGrpSpPr/>
        <p:nvPr/>
      </p:nvGrpSpPr>
      <p:grpSpPr>
        <a:xfrm>
          <a:off x="0" y="0"/>
          <a:ext cx="0" cy="0"/>
          <a:chOff x="0" y="0"/>
          <a:chExt cx="0" cy="0"/>
        </a:xfrm>
      </p:grpSpPr>
      <p:sp>
        <p:nvSpPr>
          <p:cNvPr id="440" name="Google Shape;440;p41"/>
          <p:cNvSpPr txBox="1">
            <a:spLocks noGrp="1"/>
          </p:cNvSpPr>
          <p:nvPr>
            <p:ph type="title"/>
          </p:nvPr>
        </p:nvSpPr>
        <p:spPr>
          <a:xfrm>
            <a:off x="2224086" y="2628899"/>
            <a:ext cx="8139237" cy="2057400"/>
          </a:xfrm>
          <a:prstGeom prst="rect">
            <a:avLst/>
          </a:prstGeom>
          <a:noFill/>
          <a:ln>
            <a:noFill/>
          </a:ln>
        </p:spPr>
        <p:txBody>
          <a:bodyPr spcFirstLastPara="1" wrap="square" lIns="91425" tIns="45700" rIns="91425" bIns="45700" anchor="b" anchorCtr="0">
            <a:normAutofit/>
          </a:bodyPr>
          <a:lstStyle>
            <a:lvl1pPr lvl="0" algn="ctr">
              <a:spcBef>
                <a:spcPts val="0"/>
              </a:spcBef>
              <a:spcAft>
                <a:spcPts val="0"/>
              </a:spcAft>
              <a:buClr>
                <a:schemeClr val="dk1"/>
              </a:buClr>
              <a:buSzPts val="4200"/>
              <a:buFont typeface="Corbel"/>
              <a:buNone/>
              <a:defRPr sz="4200"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41" name="Google Shape;441;p41"/>
          <p:cNvSpPr>
            <a:spLocks noGrp="1"/>
          </p:cNvSpPr>
          <p:nvPr>
            <p:ph type="pic" idx="2"/>
          </p:nvPr>
        </p:nvSpPr>
        <p:spPr>
          <a:xfrm>
            <a:off x="11392023" y="1371600"/>
            <a:ext cx="4921461" cy="6858000"/>
          </a:xfrm>
          <a:prstGeom prst="roundRect">
            <a:avLst>
              <a:gd name="adj" fmla="val 4280"/>
            </a:avLst>
          </a:prstGeom>
          <a:noFill/>
          <a:ln w="38100" cap="flat" cmpd="sng">
            <a:solidFill>
              <a:schemeClr val="lt2"/>
            </a:solidFill>
            <a:prstDash val="solid"/>
            <a:round/>
            <a:headEnd type="none" w="sm" len="sm"/>
            <a:tailEnd type="none" w="sm" len="sm"/>
          </a:ln>
        </p:spPr>
      </p:sp>
      <p:sp>
        <p:nvSpPr>
          <p:cNvPr id="442" name="Google Shape;442;p41"/>
          <p:cNvSpPr txBox="1">
            <a:spLocks noGrp="1"/>
          </p:cNvSpPr>
          <p:nvPr>
            <p:ph type="body" idx="1"/>
          </p:nvPr>
        </p:nvSpPr>
        <p:spPr>
          <a:xfrm>
            <a:off x="2224086" y="4686299"/>
            <a:ext cx="8139237" cy="2743200"/>
          </a:xfrm>
          <a:prstGeom prst="rect">
            <a:avLst/>
          </a:prstGeom>
          <a:noFill/>
          <a:ln>
            <a:noFill/>
          </a:ln>
        </p:spPr>
        <p:txBody>
          <a:bodyPr spcFirstLastPara="1" wrap="square" lIns="91425" tIns="45700" rIns="91425" bIns="45700" anchor="ctr" anchorCtr="0">
            <a:normAutofit/>
          </a:bodyPr>
          <a:lstStyle>
            <a:lvl1pPr marL="457200" lvl="0" indent="-228600" algn="ctr">
              <a:spcBef>
                <a:spcPts val="540"/>
              </a:spcBef>
              <a:spcAft>
                <a:spcPts val="0"/>
              </a:spcAft>
              <a:buSzPts val="3915"/>
              <a:buNone/>
              <a:defRPr sz="2700"/>
            </a:lvl1pPr>
            <a:lvl2pPr marL="914400" lvl="1" indent="-228600" algn="l">
              <a:spcBef>
                <a:spcPts val="900"/>
              </a:spcBef>
              <a:spcAft>
                <a:spcPts val="0"/>
              </a:spcAft>
              <a:buSzPts val="2610"/>
              <a:buNone/>
              <a:defRPr sz="1800"/>
            </a:lvl2pPr>
            <a:lvl3pPr marL="1371600" lvl="2" indent="-228600" algn="l">
              <a:spcBef>
                <a:spcPts val="900"/>
              </a:spcBef>
              <a:spcAft>
                <a:spcPts val="0"/>
              </a:spcAft>
              <a:buSzPts val="2175"/>
              <a:buNone/>
              <a:defRPr sz="1500"/>
            </a:lvl3pPr>
            <a:lvl4pPr marL="1828800" lvl="3" indent="-228600" algn="l">
              <a:spcBef>
                <a:spcPts val="900"/>
              </a:spcBef>
              <a:spcAft>
                <a:spcPts val="0"/>
              </a:spcAft>
              <a:buSzPts val="1958"/>
              <a:buNone/>
              <a:defRPr sz="1350"/>
            </a:lvl4pPr>
            <a:lvl5pPr marL="2286000" lvl="4" indent="-228600" algn="l">
              <a:spcBef>
                <a:spcPts val="900"/>
              </a:spcBef>
              <a:spcAft>
                <a:spcPts val="0"/>
              </a:spcAft>
              <a:buSzPts val="1958"/>
              <a:buNone/>
              <a:defRPr sz="1350"/>
            </a:lvl5pPr>
            <a:lvl6pPr marL="2743200" lvl="5" indent="-228600" algn="l">
              <a:spcBef>
                <a:spcPts val="900"/>
              </a:spcBef>
              <a:spcAft>
                <a:spcPts val="0"/>
              </a:spcAft>
              <a:buSzPts val="1958"/>
              <a:buNone/>
              <a:defRPr sz="1350"/>
            </a:lvl6pPr>
            <a:lvl7pPr marL="3200400" lvl="6" indent="-228600" algn="l">
              <a:spcBef>
                <a:spcPts val="900"/>
              </a:spcBef>
              <a:spcAft>
                <a:spcPts val="0"/>
              </a:spcAft>
              <a:buSzPts val="1958"/>
              <a:buNone/>
              <a:defRPr sz="1350"/>
            </a:lvl7pPr>
            <a:lvl8pPr marL="3657600" lvl="7" indent="-228600" algn="l">
              <a:spcBef>
                <a:spcPts val="900"/>
              </a:spcBef>
              <a:spcAft>
                <a:spcPts val="0"/>
              </a:spcAft>
              <a:buSzPts val="1958"/>
              <a:buNone/>
              <a:defRPr sz="1350"/>
            </a:lvl8pPr>
            <a:lvl9pPr marL="4114800" lvl="8" indent="-228600" algn="l">
              <a:spcBef>
                <a:spcPts val="900"/>
              </a:spcBef>
              <a:spcAft>
                <a:spcPts val="900"/>
              </a:spcAft>
              <a:buSzPts val="1958"/>
              <a:buNone/>
              <a:defRPr sz="1350"/>
            </a:lvl9pPr>
          </a:lstStyle>
          <a:p>
            <a:endParaRPr/>
          </a:p>
        </p:txBody>
      </p:sp>
      <p:sp>
        <p:nvSpPr>
          <p:cNvPr id="443" name="Google Shape;443;p41"/>
          <p:cNvSpPr txBox="1">
            <a:spLocks noGrp="1"/>
          </p:cNvSpPr>
          <p:nvPr>
            <p:ph type="dt" idx="10"/>
          </p:nvPr>
        </p:nvSpPr>
        <p:spPr>
          <a:xfrm>
            <a:off x="14598984" y="8824913"/>
            <a:ext cx="1714500" cy="547688"/>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44" name="Google Shape;444;p41"/>
          <p:cNvSpPr txBox="1">
            <a:spLocks noGrp="1"/>
          </p:cNvSpPr>
          <p:nvPr>
            <p:ph type="ftr" idx="11"/>
          </p:nvPr>
        </p:nvSpPr>
        <p:spPr>
          <a:xfrm>
            <a:off x="3858419" y="8824913"/>
            <a:ext cx="10626266" cy="547688"/>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45" name="Google Shape;445;p41"/>
          <p:cNvSpPr txBox="1">
            <a:spLocks noGrp="1"/>
          </p:cNvSpPr>
          <p:nvPr>
            <p:ph type="sldNum" idx="12"/>
          </p:nvPr>
        </p:nvSpPr>
        <p:spPr>
          <a:xfrm>
            <a:off x="16427785" y="8824913"/>
            <a:ext cx="826751"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matchingName="Panoramic Picture with Caption">
  <p:cSld name="Panoramic Picture with Caption">
    <p:spTree>
      <p:nvGrpSpPr>
        <p:cNvPr id="1" name="Shape 446"/>
        <p:cNvGrpSpPr/>
        <p:nvPr/>
      </p:nvGrpSpPr>
      <p:grpSpPr>
        <a:xfrm>
          <a:off x="0" y="0"/>
          <a:ext cx="0" cy="0"/>
          <a:chOff x="0" y="0"/>
          <a:chExt cx="0" cy="0"/>
        </a:xfrm>
      </p:grpSpPr>
      <p:sp>
        <p:nvSpPr>
          <p:cNvPr id="447" name="Google Shape;447;p42"/>
          <p:cNvSpPr txBox="1">
            <a:spLocks noGrp="1"/>
          </p:cNvSpPr>
          <p:nvPr>
            <p:ph type="title"/>
          </p:nvPr>
        </p:nvSpPr>
        <p:spPr>
          <a:xfrm>
            <a:off x="2226467" y="7099298"/>
            <a:ext cx="15028067" cy="850107"/>
          </a:xfrm>
          <a:prstGeom prst="rect">
            <a:avLst/>
          </a:prstGeom>
          <a:noFill/>
          <a:ln>
            <a:noFill/>
          </a:ln>
        </p:spPr>
        <p:txBody>
          <a:bodyPr spcFirstLastPara="1" wrap="square" lIns="91425" tIns="45700" rIns="91425" bIns="45700" anchor="b" anchorCtr="0">
            <a:normAutofit/>
          </a:bodyPr>
          <a:lstStyle>
            <a:lvl1pPr lvl="0" algn="ctr">
              <a:spcBef>
                <a:spcPts val="0"/>
              </a:spcBef>
              <a:spcAft>
                <a:spcPts val="0"/>
              </a:spcAft>
              <a:buClr>
                <a:schemeClr val="dk1"/>
              </a:buClr>
              <a:buSzPts val="3600"/>
              <a:buFont typeface="Corbel"/>
              <a:buNone/>
              <a:defRPr sz="3600"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48" name="Google Shape;448;p42"/>
          <p:cNvSpPr>
            <a:spLocks noGrp="1"/>
          </p:cNvSpPr>
          <p:nvPr>
            <p:ph type="pic" idx="2"/>
          </p:nvPr>
        </p:nvSpPr>
        <p:spPr>
          <a:xfrm>
            <a:off x="3579018" y="1398168"/>
            <a:ext cx="12338916" cy="4747464"/>
          </a:xfrm>
          <a:prstGeom prst="roundRect">
            <a:avLst>
              <a:gd name="adj" fmla="val 4380"/>
            </a:avLst>
          </a:prstGeom>
          <a:noFill/>
          <a:ln w="38100" cap="flat" cmpd="sng">
            <a:solidFill>
              <a:schemeClr val="lt2"/>
            </a:solidFill>
            <a:prstDash val="solid"/>
            <a:round/>
            <a:headEnd type="none" w="sm" len="sm"/>
            <a:tailEnd type="none" w="sm" len="sm"/>
          </a:ln>
        </p:spPr>
      </p:sp>
      <p:sp>
        <p:nvSpPr>
          <p:cNvPr id="449" name="Google Shape;449;p42"/>
          <p:cNvSpPr txBox="1">
            <a:spLocks noGrp="1"/>
          </p:cNvSpPr>
          <p:nvPr>
            <p:ph type="body" idx="1"/>
          </p:nvPr>
        </p:nvSpPr>
        <p:spPr>
          <a:xfrm>
            <a:off x="2226467" y="7949405"/>
            <a:ext cx="15028067" cy="740568"/>
          </a:xfrm>
          <a:prstGeom prst="rect">
            <a:avLst/>
          </a:prstGeom>
          <a:noFill/>
          <a:ln>
            <a:noFill/>
          </a:ln>
        </p:spPr>
        <p:txBody>
          <a:bodyPr spcFirstLastPara="1" wrap="square" lIns="91425" tIns="45700" rIns="91425" bIns="45700" anchor="ctr" anchorCtr="0">
            <a:normAutofit/>
          </a:bodyPr>
          <a:lstStyle>
            <a:lvl1pPr marL="457200" lvl="0" indent="-228600" algn="ctr">
              <a:spcBef>
                <a:spcPts val="420"/>
              </a:spcBef>
              <a:spcAft>
                <a:spcPts val="0"/>
              </a:spcAft>
              <a:buSzPts val="3045"/>
              <a:buNone/>
              <a:defRPr sz="2100"/>
            </a:lvl1pPr>
            <a:lvl2pPr marL="914400" lvl="1" indent="-228600" algn="l">
              <a:spcBef>
                <a:spcPts val="900"/>
              </a:spcBef>
              <a:spcAft>
                <a:spcPts val="0"/>
              </a:spcAft>
              <a:buSzPts val="2610"/>
              <a:buNone/>
              <a:defRPr sz="1800"/>
            </a:lvl2pPr>
            <a:lvl3pPr marL="1371600" lvl="2" indent="-228600" algn="l">
              <a:spcBef>
                <a:spcPts val="900"/>
              </a:spcBef>
              <a:spcAft>
                <a:spcPts val="0"/>
              </a:spcAft>
              <a:buSzPts val="2175"/>
              <a:buNone/>
              <a:defRPr sz="1500"/>
            </a:lvl3pPr>
            <a:lvl4pPr marL="1828800" lvl="3" indent="-228600" algn="l">
              <a:spcBef>
                <a:spcPts val="900"/>
              </a:spcBef>
              <a:spcAft>
                <a:spcPts val="0"/>
              </a:spcAft>
              <a:buSzPts val="1958"/>
              <a:buNone/>
              <a:defRPr sz="1350"/>
            </a:lvl4pPr>
            <a:lvl5pPr marL="2286000" lvl="4" indent="-228600" algn="l">
              <a:spcBef>
                <a:spcPts val="900"/>
              </a:spcBef>
              <a:spcAft>
                <a:spcPts val="0"/>
              </a:spcAft>
              <a:buSzPts val="1958"/>
              <a:buNone/>
              <a:defRPr sz="1350"/>
            </a:lvl5pPr>
            <a:lvl6pPr marL="2743200" lvl="5" indent="-228600" algn="l">
              <a:spcBef>
                <a:spcPts val="900"/>
              </a:spcBef>
              <a:spcAft>
                <a:spcPts val="0"/>
              </a:spcAft>
              <a:buSzPts val="1958"/>
              <a:buNone/>
              <a:defRPr sz="1350"/>
            </a:lvl6pPr>
            <a:lvl7pPr marL="3200400" lvl="6" indent="-228600" algn="l">
              <a:spcBef>
                <a:spcPts val="900"/>
              </a:spcBef>
              <a:spcAft>
                <a:spcPts val="0"/>
              </a:spcAft>
              <a:buSzPts val="1958"/>
              <a:buNone/>
              <a:defRPr sz="1350"/>
            </a:lvl7pPr>
            <a:lvl8pPr marL="3657600" lvl="7" indent="-228600" algn="l">
              <a:spcBef>
                <a:spcPts val="900"/>
              </a:spcBef>
              <a:spcAft>
                <a:spcPts val="0"/>
              </a:spcAft>
              <a:buSzPts val="1958"/>
              <a:buNone/>
              <a:defRPr sz="1350"/>
            </a:lvl8pPr>
            <a:lvl9pPr marL="4114800" lvl="8" indent="-228600" algn="l">
              <a:spcBef>
                <a:spcPts val="900"/>
              </a:spcBef>
              <a:spcAft>
                <a:spcPts val="900"/>
              </a:spcAft>
              <a:buSzPts val="1958"/>
              <a:buNone/>
              <a:defRPr sz="1350"/>
            </a:lvl9pPr>
          </a:lstStyle>
          <a:p>
            <a:endParaRPr/>
          </a:p>
        </p:txBody>
      </p:sp>
      <p:sp>
        <p:nvSpPr>
          <p:cNvPr id="450" name="Google Shape;450;p42"/>
          <p:cNvSpPr txBox="1">
            <a:spLocks noGrp="1"/>
          </p:cNvSpPr>
          <p:nvPr>
            <p:ph type="dt" idx="10"/>
          </p:nvPr>
        </p:nvSpPr>
        <p:spPr>
          <a:xfrm>
            <a:off x="14598984" y="8824913"/>
            <a:ext cx="1714500" cy="547688"/>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51" name="Google Shape;451;p42"/>
          <p:cNvSpPr txBox="1">
            <a:spLocks noGrp="1"/>
          </p:cNvSpPr>
          <p:nvPr>
            <p:ph type="ftr" idx="11"/>
          </p:nvPr>
        </p:nvSpPr>
        <p:spPr>
          <a:xfrm>
            <a:off x="3858419" y="8824913"/>
            <a:ext cx="10626266" cy="547688"/>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52" name="Google Shape;452;p42"/>
          <p:cNvSpPr txBox="1">
            <a:spLocks noGrp="1"/>
          </p:cNvSpPr>
          <p:nvPr>
            <p:ph type="sldNum" idx="12"/>
          </p:nvPr>
        </p:nvSpPr>
        <p:spPr>
          <a:xfrm>
            <a:off x="16427785" y="8824913"/>
            <a:ext cx="826751"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matchingName="Title and Caption">
  <p:cSld name="Title and Caption">
    <p:spTree>
      <p:nvGrpSpPr>
        <p:cNvPr id="1" name="Shape 453"/>
        <p:cNvGrpSpPr/>
        <p:nvPr/>
      </p:nvGrpSpPr>
      <p:grpSpPr>
        <a:xfrm>
          <a:off x="0" y="0"/>
          <a:ext cx="0" cy="0"/>
          <a:chOff x="0" y="0"/>
          <a:chExt cx="0" cy="0"/>
        </a:xfrm>
      </p:grpSpPr>
      <p:sp>
        <p:nvSpPr>
          <p:cNvPr id="454" name="Google Shape;454;p43"/>
          <p:cNvSpPr txBox="1">
            <a:spLocks noGrp="1"/>
          </p:cNvSpPr>
          <p:nvPr>
            <p:ph type="title"/>
          </p:nvPr>
        </p:nvSpPr>
        <p:spPr>
          <a:xfrm>
            <a:off x="2226469" y="1028700"/>
            <a:ext cx="15028067" cy="4572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4800"/>
              <a:buFont typeface="Corbel"/>
              <a:buNone/>
              <a:defRPr sz="48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55" name="Google Shape;455;p43"/>
          <p:cNvSpPr txBox="1">
            <a:spLocks noGrp="1"/>
          </p:cNvSpPr>
          <p:nvPr>
            <p:ph type="body" idx="1"/>
          </p:nvPr>
        </p:nvSpPr>
        <p:spPr>
          <a:xfrm>
            <a:off x="2226469" y="6515100"/>
            <a:ext cx="15028070" cy="2171700"/>
          </a:xfrm>
          <a:prstGeom prst="rect">
            <a:avLst/>
          </a:prstGeom>
          <a:noFill/>
          <a:ln>
            <a:noFill/>
          </a:ln>
        </p:spPr>
        <p:txBody>
          <a:bodyPr spcFirstLastPara="1" wrap="square" lIns="91425" tIns="45700" rIns="91425" bIns="45700" anchor="ctr" anchorCtr="0">
            <a:normAutofit/>
          </a:bodyPr>
          <a:lstStyle>
            <a:lvl1pPr marL="457200" lvl="0" indent="-228600" algn="ctr">
              <a:spcBef>
                <a:spcPts val="600"/>
              </a:spcBef>
              <a:spcAft>
                <a:spcPts val="0"/>
              </a:spcAft>
              <a:buSzPts val="4350"/>
              <a:buNone/>
              <a:defRPr sz="3000">
                <a:solidFill>
                  <a:schemeClr val="dk1"/>
                </a:solidFill>
              </a:defRPr>
            </a:lvl1pPr>
            <a:lvl2pPr marL="914400" lvl="1" indent="-228600" algn="l">
              <a:spcBef>
                <a:spcPts val="900"/>
              </a:spcBef>
              <a:spcAft>
                <a:spcPts val="0"/>
              </a:spcAft>
              <a:buSzPts val="3915"/>
              <a:buNone/>
              <a:defRPr sz="2700">
                <a:solidFill>
                  <a:srgbClr val="888888"/>
                </a:solidFill>
              </a:defRPr>
            </a:lvl2pPr>
            <a:lvl3pPr marL="1371600" lvl="2" indent="-228600" algn="l">
              <a:spcBef>
                <a:spcPts val="900"/>
              </a:spcBef>
              <a:spcAft>
                <a:spcPts val="0"/>
              </a:spcAft>
              <a:buSzPts val="3480"/>
              <a:buNone/>
              <a:defRPr sz="2400">
                <a:solidFill>
                  <a:srgbClr val="888888"/>
                </a:solidFill>
              </a:defRPr>
            </a:lvl3pPr>
            <a:lvl4pPr marL="1828800" lvl="3" indent="-228600" algn="l">
              <a:spcBef>
                <a:spcPts val="900"/>
              </a:spcBef>
              <a:spcAft>
                <a:spcPts val="0"/>
              </a:spcAft>
              <a:buSzPts val="3045"/>
              <a:buNone/>
              <a:defRPr sz="2100">
                <a:solidFill>
                  <a:srgbClr val="888888"/>
                </a:solidFill>
              </a:defRPr>
            </a:lvl4pPr>
            <a:lvl5pPr marL="2286000" lvl="4" indent="-228600" algn="l">
              <a:spcBef>
                <a:spcPts val="900"/>
              </a:spcBef>
              <a:spcAft>
                <a:spcPts val="0"/>
              </a:spcAft>
              <a:buSzPts val="3045"/>
              <a:buNone/>
              <a:defRPr sz="2100">
                <a:solidFill>
                  <a:srgbClr val="888888"/>
                </a:solidFill>
              </a:defRPr>
            </a:lvl5pPr>
            <a:lvl6pPr marL="2743200" lvl="5" indent="-228600" algn="l">
              <a:spcBef>
                <a:spcPts val="900"/>
              </a:spcBef>
              <a:spcAft>
                <a:spcPts val="0"/>
              </a:spcAft>
              <a:buSzPts val="3045"/>
              <a:buNone/>
              <a:defRPr sz="2100">
                <a:solidFill>
                  <a:srgbClr val="888888"/>
                </a:solidFill>
              </a:defRPr>
            </a:lvl6pPr>
            <a:lvl7pPr marL="3200400" lvl="6" indent="-228600" algn="l">
              <a:spcBef>
                <a:spcPts val="900"/>
              </a:spcBef>
              <a:spcAft>
                <a:spcPts val="0"/>
              </a:spcAft>
              <a:buSzPts val="3045"/>
              <a:buNone/>
              <a:defRPr sz="2100">
                <a:solidFill>
                  <a:srgbClr val="888888"/>
                </a:solidFill>
              </a:defRPr>
            </a:lvl7pPr>
            <a:lvl8pPr marL="3657600" lvl="7" indent="-228600" algn="l">
              <a:spcBef>
                <a:spcPts val="900"/>
              </a:spcBef>
              <a:spcAft>
                <a:spcPts val="0"/>
              </a:spcAft>
              <a:buSzPts val="3045"/>
              <a:buNone/>
              <a:defRPr sz="2100">
                <a:solidFill>
                  <a:srgbClr val="888888"/>
                </a:solidFill>
              </a:defRPr>
            </a:lvl8pPr>
            <a:lvl9pPr marL="4114800" lvl="8" indent="-228600" algn="l">
              <a:spcBef>
                <a:spcPts val="900"/>
              </a:spcBef>
              <a:spcAft>
                <a:spcPts val="900"/>
              </a:spcAft>
              <a:buSzPts val="3045"/>
              <a:buNone/>
              <a:defRPr sz="2100">
                <a:solidFill>
                  <a:srgbClr val="888888"/>
                </a:solidFill>
              </a:defRPr>
            </a:lvl9pPr>
          </a:lstStyle>
          <a:p>
            <a:endParaRPr/>
          </a:p>
        </p:txBody>
      </p:sp>
      <p:sp>
        <p:nvSpPr>
          <p:cNvPr id="456" name="Google Shape;456;p43"/>
          <p:cNvSpPr txBox="1">
            <a:spLocks noGrp="1"/>
          </p:cNvSpPr>
          <p:nvPr>
            <p:ph type="dt" idx="10"/>
          </p:nvPr>
        </p:nvSpPr>
        <p:spPr>
          <a:xfrm>
            <a:off x="14598984" y="8824913"/>
            <a:ext cx="1714500" cy="547688"/>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57" name="Google Shape;457;p43"/>
          <p:cNvSpPr txBox="1">
            <a:spLocks noGrp="1"/>
          </p:cNvSpPr>
          <p:nvPr>
            <p:ph type="ftr" idx="11"/>
          </p:nvPr>
        </p:nvSpPr>
        <p:spPr>
          <a:xfrm>
            <a:off x="3858419" y="8824913"/>
            <a:ext cx="10626266" cy="547688"/>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58" name="Google Shape;458;p43"/>
          <p:cNvSpPr txBox="1">
            <a:spLocks noGrp="1"/>
          </p:cNvSpPr>
          <p:nvPr>
            <p:ph type="sldNum" idx="12"/>
          </p:nvPr>
        </p:nvSpPr>
        <p:spPr>
          <a:xfrm>
            <a:off x="16427785" y="8824913"/>
            <a:ext cx="826751"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matchingName="Quote with Caption">
  <p:cSld name="Quote with Caption">
    <p:spTree>
      <p:nvGrpSpPr>
        <p:cNvPr id="1" name="Shape 459"/>
        <p:cNvGrpSpPr/>
        <p:nvPr/>
      </p:nvGrpSpPr>
      <p:grpSpPr>
        <a:xfrm>
          <a:off x="0" y="0"/>
          <a:ext cx="0" cy="0"/>
          <a:chOff x="0" y="0"/>
          <a:chExt cx="0" cy="0"/>
        </a:xfrm>
      </p:grpSpPr>
      <p:sp>
        <p:nvSpPr>
          <p:cNvPr id="460" name="Google Shape;460;p44"/>
          <p:cNvSpPr txBox="1"/>
          <p:nvPr/>
        </p:nvSpPr>
        <p:spPr>
          <a:xfrm>
            <a:off x="2397918" y="1294535"/>
            <a:ext cx="914400" cy="877164"/>
          </a:xfrm>
          <a:prstGeom prst="rect">
            <a:avLst/>
          </a:prstGeom>
          <a:noFill/>
          <a:ln>
            <a:noFill/>
          </a:ln>
        </p:spPr>
        <p:txBody>
          <a:bodyPr spcFirstLastPara="1" wrap="square" lIns="137150" tIns="68575" rIns="137150" bIns="68575" anchor="ctr" anchorCtr="0">
            <a:noAutofit/>
          </a:bodyPr>
          <a:lstStyle/>
          <a:p>
            <a:pPr marL="0" marR="0" lvl="0" indent="0" algn="l" rtl="0">
              <a:spcBef>
                <a:spcPts val="0"/>
              </a:spcBef>
              <a:spcAft>
                <a:spcPts val="0"/>
              </a:spcAft>
              <a:buClr>
                <a:schemeClr val="dk1"/>
              </a:buClr>
              <a:buSzPts val="12000"/>
              <a:buFont typeface="Corbel"/>
              <a:buNone/>
            </a:pPr>
            <a:r>
              <a:rPr lang="en-IN" sz="12000" b="0" cap="none">
                <a:solidFill>
                  <a:schemeClr val="dk1"/>
                </a:solidFill>
                <a:latin typeface="Corbel"/>
                <a:ea typeface="Corbel"/>
                <a:cs typeface="Corbel"/>
                <a:sym typeface="Corbel"/>
              </a:rPr>
              <a:t>“</a:t>
            </a:r>
            <a:endParaRPr/>
          </a:p>
        </p:txBody>
      </p:sp>
      <p:sp>
        <p:nvSpPr>
          <p:cNvPr id="461" name="Google Shape;461;p44"/>
          <p:cNvSpPr txBox="1"/>
          <p:nvPr/>
        </p:nvSpPr>
        <p:spPr>
          <a:xfrm>
            <a:off x="16340138" y="4229099"/>
            <a:ext cx="914400" cy="877164"/>
          </a:xfrm>
          <a:prstGeom prst="rect">
            <a:avLst/>
          </a:prstGeom>
          <a:noFill/>
          <a:ln>
            <a:noFill/>
          </a:ln>
        </p:spPr>
        <p:txBody>
          <a:bodyPr spcFirstLastPara="1" wrap="square" lIns="137150" tIns="68575" rIns="137150" bIns="68575" anchor="ctr" anchorCtr="0">
            <a:noAutofit/>
          </a:bodyPr>
          <a:lstStyle/>
          <a:p>
            <a:pPr marL="0" marR="0" lvl="0" indent="0" algn="r" rtl="0">
              <a:spcBef>
                <a:spcPts val="0"/>
              </a:spcBef>
              <a:spcAft>
                <a:spcPts val="0"/>
              </a:spcAft>
              <a:buClr>
                <a:schemeClr val="dk1"/>
              </a:buClr>
              <a:buSzPts val="12000"/>
              <a:buFont typeface="Corbel"/>
              <a:buNone/>
            </a:pPr>
            <a:r>
              <a:rPr lang="en-IN" sz="12000" b="0" cap="none">
                <a:solidFill>
                  <a:schemeClr val="dk1"/>
                </a:solidFill>
                <a:latin typeface="Corbel"/>
                <a:ea typeface="Corbel"/>
                <a:cs typeface="Corbel"/>
                <a:sym typeface="Corbel"/>
              </a:rPr>
              <a:t>”</a:t>
            </a:r>
            <a:endParaRPr/>
          </a:p>
        </p:txBody>
      </p:sp>
      <p:sp>
        <p:nvSpPr>
          <p:cNvPr id="462" name="Google Shape;462;p44"/>
          <p:cNvSpPr txBox="1">
            <a:spLocks noGrp="1"/>
          </p:cNvSpPr>
          <p:nvPr>
            <p:ph type="title"/>
          </p:nvPr>
        </p:nvSpPr>
        <p:spPr>
          <a:xfrm>
            <a:off x="3312318" y="1028701"/>
            <a:ext cx="13485018" cy="4114799"/>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4800"/>
              <a:buFont typeface="Corbel"/>
              <a:buNone/>
              <a:defRPr sz="4800" b="0" cap="none">
                <a:solidFill>
                  <a:schemeClr val="dk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63" name="Google Shape;463;p44"/>
          <p:cNvSpPr txBox="1">
            <a:spLocks noGrp="1"/>
          </p:cNvSpPr>
          <p:nvPr>
            <p:ph type="body" idx="1"/>
          </p:nvPr>
        </p:nvSpPr>
        <p:spPr>
          <a:xfrm>
            <a:off x="3655217" y="5143499"/>
            <a:ext cx="12799223" cy="571500"/>
          </a:xfrm>
          <a:prstGeom prst="rect">
            <a:avLst/>
          </a:prstGeom>
          <a:noFill/>
          <a:ln>
            <a:noFill/>
          </a:ln>
        </p:spPr>
        <p:txBody>
          <a:bodyPr spcFirstLastPara="1" wrap="square" lIns="91425" tIns="45700" rIns="91425" bIns="45700" anchor="ctr" anchorCtr="0">
            <a:normAutofit/>
          </a:bodyPr>
          <a:lstStyle>
            <a:lvl1pPr marL="457200" lvl="0" indent="-228600" algn="l">
              <a:spcBef>
                <a:spcPts val="540"/>
              </a:spcBef>
              <a:spcAft>
                <a:spcPts val="0"/>
              </a:spcAft>
              <a:buSzPts val="3915"/>
              <a:buFont typeface="Corbel"/>
              <a:buNone/>
              <a:defRPr sz="2700"/>
            </a:lvl1pPr>
            <a:lvl2pPr marL="914400" lvl="1" indent="-228600" algn="l">
              <a:spcBef>
                <a:spcPts val="900"/>
              </a:spcBef>
              <a:spcAft>
                <a:spcPts val="0"/>
              </a:spcAft>
              <a:buSzPts val="4350"/>
              <a:buFont typeface="Corbel"/>
              <a:buNone/>
              <a:defRPr/>
            </a:lvl2pPr>
            <a:lvl3pPr marL="1371600" lvl="2" indent="-228600" algn="l">
              <a:spcBef>
                <a:spcPts val="900"/>
              </a:spcBef>
              <a:spcAft>
                <a:spcPts val="0"/>
              </a:spcAft>
              <a:buSzPts val="3915"/>
              <a:buFont typeface="Corbel"/>
              <a:buNone/>
              <a:defRPr/>
            </a:lvl3pPr>
            <a:lvl4pPr marL="1828800" lvl="3" indent="-228600" algn="l">
              <a:spcBef>
                <a:spcPts val="900"/>
              </a:spcBef>
              <a:spcAft>
                <a:spcPts val="0"/>
              </a:spcAft>
              <a:buSzPts val="3480"/>
              <a:buFont typeface="Corbel"/>
              <a:buNone/>
              <a:defRPr/>
            </a:lvl4pPr>
            <a:lvl5pPr marL="2286000" lvl="4" indent="-228600" algn="l">
              <a:spcBef>
                <a:spcPts val="900"/>
              </a:spcBef>
              <a:spcAft>
                <a:spcPts val="0"/>
              </a:spcAft>
              <a:buSzPts val="3045"/>
              <a:buFont typeface="Corbel"/>
              <a:buNone/>
              <a:defRPr/>
            </a:lvl5pPr>
            <a:lvl6pPr marL="2743200" lvl="5" indent="-394335" algn="l">
              <a:spcBef>
                <a:spcPts val="900"/>
              </a:spcBef>
              <a:spcAft>
                <a:spcPts val="0"/>
              </a:spcAft>
              <a:buSzPts val="2610"/>
              <a:buChar char="•"/>
              <a:defRPr/>
            </a:lvl6pPr>
            <a:lvl7pPr marL="3200400" lvl="6" indent="-394335" algn="l">
              <a:spcBef>
                <a:spcPts val="900"/>
              </a:spcBef>
              <a:spcAft>
                <a:spcPts val="0"/>
              </a:spcAft>
              <a:buSzPts val="2610"/>
              <a:buChar char="•"/>
              <a:defRPr/>
            </a:lvl7pPr>
            <a:lvl8pPr marL="3657600" lvl="7" indent="-394334" algn="l">
              <a:spcBef>
                <a:spcPts val="900"/>
              </a:spcBef>
              <a:spcAft>
                <a:spcPts val="0"/>
              </a:spcAft>
              <a:buSzPts val="2610"/>
              <a:buChar char="•"/>
              <a:defRPr/>
            </a:lvl8pPr>
            <a:lvl9pPr marL="4114800" lvl="8" indent="-394334" algn="l">
              <a:spcBef>
                <a:spcPts val="900"/>
              </a:spcBef>
              <a:spcAft>
                <a:spcPts val="900"/>
              </a:spcAft>
              <a:buSzPts val="2610"/>
              <a:buChar char="•"/>
              <a:defRPr/>
            </a:lvl9pPr>
          </a:lstStyle>
          <a:p>
            <a:endParaRPr/>
          </a:p>
        </p:txBody>
      </p:sp>
      <p:sp>
        <p:nvSpPr>
          <p:cNvPr id="464" name="Google Shape;464;p44"/>
          <p:cNvSpPr txBox="1">
            <a:spLocks noGrp="1"/>
          </p:cNvSpPr>
          <p:nvPr>
            <p:ph type="body" idx="2"/>
          </p:nvPr>
        </p:nvSpPr>
        <p:spPr>
          <a:xfrm>
            <a:off x="2226467" y="6515100"/>
            <a:ext cx="15028067" cy="2171700"/>
          </a:xfrm>
          <a:prstGeom prst="rect">
            <a:avLst/>
          </a:prstGeom>
          <a:noFill/>
          <a:ln>
            <a:noFill/>
          </a:ln>
        </p:spPr>
        <p:txBody>
          <a:bodyPr spcFirstLastPara="1" wrap="square" lIns="91425" tIns="45700" rIns="91425" bIns="45700" anchor="ctr" anchorCtr="0">
            <a:normAutofit/>
          </a:bodyPr>
          <a:lstStyle>
            <a:lvl1pPr marL="457200" lvl="0" indent="-228600" algn="ctr">
              <a:spcBef>
                <a:spcPts val="600"/>
              </a:spcBef>
              <a:spcAft>
                <a:spcPts val="0"/>
              </a:spcAft>
              <a:buSzPts val="4350"/>
              <a:buNone/>
              <a:defRPr sz="3000">
                <a:solidFill>
                  <a:schemeClr val="dk1"/>
                </a:solidFill>
              </a:defRPr>
            </a:lvl1pPr>
            <a:lvl2pPr marL="914400" lvl="1" indent="-228600" algn="l">
              <a:spcBef>
                <a:spcPts val="900"/>
              </a:spcBef>
              <a:spcAft>
                <a:spcPts val="0"/>
              </a:spcAft>
              <a:buSzPts val="3915"/>
              <a:buNone/>
              <a:defRPr sz="2700">
                <a:solidFill>
                  <a:srgbClr val="888888"/>
                </a:solidFill>
              </a:defRPr>
            </a:lvl2pPr>
            <a:lvl3pPr marL="1371600" lvl="2" indent="-228600" algn="l">
              <a:spcBef>
                <a:spcPts val="900"/>
              </a:spcBef>
              <a:spcAft>
                <a:spcPts val="0"/>
              </a:spcAft>
              <a:buSzPts val="3480"/>
              <a:buNone/>
              <a:defRPr sz="2400">
                <a:solidFill>
                  <a:srgbClr val="888888"/>
                </a:solidFill>
              </a:defRPr>
            </a:lvl3pPr>
            <a:lvl4pPr marL="1828800" lvl="3" indent="-228600" algn="l">
              <a:spcBef>
                <a:spcPts val="900"/>
              </a:spcBef>
              <a:spcAft>
                <a:spcPts val="0"/>
              </a:spcAft>
              <a:buSzPts val="3045"/>
              <a:buNone/>
              <a:defRPr sz="2100">
                <a:solidFill>
                  <a:srgbClr val="888888"/>
                </a:solidFill>
              </a:defRPr>
            </a:lvl4pPr>
            <a:lvl5pPr marL="2286000" lvl="4" indent="-228600" algn="l">
              <a:spcBef>
                <a:spcPts val="900"/>
              </a:spcBef>
              <a:spcAft>
                <a:spcPts val="0"/>
              </a:spcAft>
              <a:buSzPts val="3045"/>
              <a:buNone/>
              <a:defRPr sz="2100">
                <a:solidFill>
                  <a:srgbClr val="888888"/>
                </a:solidFill>
              </a:defRPr>
            </a:lvl5pPr>
            <a:lvl6pPr marL="2743200" lvl="5" indent="-228600" algn="l">
              <a:spcBef>
                <a:spcPts val="900"/>
              </a:spcBef>
              <a:spcAft>
                <a:spcPts val="0"/>
              </a:spcAft>
              <a:buSzPts val="3045"/>
              <a:buNone/>
              <a:defRPr sz="2100">
                <a:solidFill>
                  <a:srgbClr val="888888"/>
                </a:solidFill>
              </a:defRPr>
            </a:lvl6pPr>
            <a:lvl7pPr marL="3200400" lvl="6" indent="-228600" algn="l">
              <a:spcBef>
                <a:spcPts val="900"/>
              </a:spcBef>
              <a:spcAft>
                <a:spcPts val="0"/>
              </a:spcAft>
              <a:buSzPts val="3045"/>
              <a:buNone/>
              <a:defRPr sz="2100">
                <a:solidFill>
                  <a:srgbClr val="888888"/>
                </a:solidFill>
              </a:defRPr>
            </a:lvl7pPr>
            <a:lvl8pPr marL="3657600" lvl="7" indent="-228600" algn="l">
              <a:spcBef>
                <a:spcPts val="900"/>
              </a:spcBef>
              <a:spcAft>
                <a:spcPts val="0"/>
              </a:spcAft>
              <a:buSzPts val="3045"/>
              <a:buNone/>
              <a:defRPr sz="2100">
                <a:solidFill>
                  <a:srgbClr val="888888"/>
                </a:solidFill>
              </a:defRPr>
            </a:lvl8pPr>
            <a:lvl9pPr marL="4114800" lvl="8" indent="-228600" algn="l">
              <a:spcBef>
                <a:spcPts val="900"/>
              </a:spcBef>
              <a:spcAft>
                <a:spcPts val="900"/>
              </a:spcAft>
              <a:buSzPts val="3045"/>
              <a:buNone/>
              <a:defRPr sz="2100">
                <a:solidFill>
                  <a:srgbClr val="888888"/>
                </a:solidFill>
              </a:defRPr>
            </a:lvl9pPr>
          </a:lstStyle>
          <a:p>
            <a:endParaRPr/>
          </a:p>
        </p:txBody>
      </p:sp>
      <p:sp>
        <p:nvSpPr>
          <p:cNvPr id="465" name="Google Shape;465;p44"/>
          <p:cNvSpPr txBox="1">
            <a:spLocks noGrp="1"/>
          </p:cNvSpPr>
          <p:nvPr>
            <p:ph type="dt" idx="10"/>
          </p:nvPr>
        </p:nvSpPr>
        <p:spPr>
          <a:xfrm>
            <a:off x="14598984" y="8824913"/>
            <a:ext cx="1714500" cy="547688"/>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66" name="Google Shape;466;p44"/>
          <p:cNvSpPr txBox="1">
            <a:spLocks noGrp="1"/>
          </p:cNvSpPr>
          <p:nvPr>
            <p:ph type="ftr" idx="11"/>
          </p:nvPr>
        </p:nvSpPr>
        <p:spPr>
          <a:xfrm>
            <a:off x="3858419" y="8824913"/>
            <a:ext cx="10626266" cy="547688"/>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67" name="Google Shape;467;p44"/>
          <p:cNvSpPr txBox="1">
            <a:spLocks noGrp="1"/>
          </p:cNvSpPr>
          <p:nvPr>
            <p:ph type="sldNum" idx="12"/>
          </p:nvPr>
        </p:nvSpPr>
        <p:spPr>
          <a:xfrm>
            <a:off x="16427785" y="8824913"/>
            <a:ext cx="826751"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matchingName="Name Card">
  <p:cSld name="Name Card">
    <p:spTree>
      <p:nvGrpSpPr>
        <p:cNvPr id="1" name="Shape 468"/>
        <p:cNvGrpSpPr/>
        <p:nvPr/>
      </p:nvGrpSpPr>
      <p:grpSpPr>
        <a:xfrm>
          <a:off x="0" y="0"/>
          <a:ext cx="0" cy="0"/>
          <a:chOff x="0" y="0"/>
          <a:chExt cx="0" cy="0"/>
        </a:xfrm>
      </p:grpSpPr>
      <p:sp>
        <p:nvSpPr>
          <p:cNvPr id="469" name="Google Shape;469;p45"/>
          <p:cNvSpPr txBox="1">
            <a:spLocks noGrp="1"/>
          </p:cNvSpPr>
          <p:nvPr>
            <p:ph type="title"/>
          </p:nvPr>
        </p:nvSpPr>
        <p:spPr>
          <a:xfrm>
            <a:off x="2226470" y="4962872"/>
            <a:ext cx="15028064" cy="2203200"/>
          </a:xfrm>
          <a:prstGeom prst="rect">
            <a:avLst/>
          </a:prstGeom>
          <a:noFill/>
          <a:ln>
            <a:noFill/>
          </a:ln>
        </p:spPr>
        <p:txBody>
          <a:bodyPr spcFirstLastPara="1" wrap="square" lIns="91425" tIns="45700" rIns="91425" bIns="45700" anchor="b" anchorCtr="0">
            <a:normAutofit/>
          </a:bodyPr>
          <a:lstStyle>
            <a:lvl1pPr lvl="0" algn="r">
              <a:spcBef>
                <a:spcPts val="0"/>
              </a:spcBef>
              <a:spcAft>
                <a:spcPts val="0"/>
              </a:spcAft>
              <a:buClr>
                <a:schemeClr val="dk1"/>
              </a:buClr>
              <a:buSzPts val="4800"/>
              <a:buFont typeface="Corbel"/>
              <a:buNone/>
              <a:defRPr sz="48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0" name="Google Shape;470;p45"/>
          <p:cNvSpPr txBox="1">
            <a:spLocks noGrp="1"/>
          </p:cNvSpPr>
          <p:nvPr>
            <p:ph type="body" idx="1"/>
          </p:nvPr>
        </p:nvSpPr>
        <p:spPr>
          <a:xfrm>
            <a:off x="2226468" y="7166072"/>
            <a:ext cx="15028065" cy="1290600"/>
          </a:xfrm>
          <a:prstGeom prst="rect">
            <a:avLst/>
          </a:prstGeom>
          <a:noFill/>
          <a:ln>
            <a:noFill/>
          </a:ln>
        </p:spPr>
        <p:txBody>
          <a:bodyPr spcFirstLastPara="1" wrap="square" lIns="91425" tIns="45700" rIns="91425" bIns="45700" anchor="t" anchorCtr="0">
            <a:normAutofit/>
          </a:bodyPr>
          <a:lstStyle>
            <a:lvl1pPr marL="457200" lvl="0" indent="-228600" algn="r">
              <a:spcBef>
                <a:spcPts val="600"/>
              </a:spcBef>
              <a:spcAft>
                <a:spcPts val="0"/>
              </a:spcAft>
              <a:buSzPts val="4350"/>
              <a:buNone/>
              <a:defRPr sz="3000">
                <a:solidFill>
                  <a:schemeClr val="dk1"/>
                </a:solidFill>
              </a:defRPr>
            </a:lvl1pPr>
            <a:lvl2pPr marL="914400" lvl="1" indent="-228600" algn="l">
              <a:spcBef>
                <a:spcPts val="900"/>
              </a:spcBef>
              <a:spcAft>
                <a:spcPts val="0"/>
              </a:spcAft>
              <a:buSzPts val="3915"/>
              <a:buNone/>
              <a:defRPr sz="2700">
                <a:solidFill>
                  <a:srgbClr val="888888"/>
                </a:solidFill>
              </a:defRPr>
            </a:lvl2pPr>
            <a:lvl3pPr marL="1371600" lvl="2" indent="-228600" algn="l">
              <a:spcBef>
                <a:spcPts val="900"/>
              </a:spcBef>
              <a:spcAft>
                <a:spcPts val="0"/>
              </a:spcAft>
              <a:buSzPts val="3480"/>
              <a:buNone/>
              <a:defRPr sz="2400">
                <a:solidFill>
                  <a:srgbClr val="888888"/>
                </a:solidFill>
              </a:defRPr>
            </a:lvl3pPr>
            <a:lvl4pPr marL="1828800" lvl="3" indent="-228600" algn="l">
              <a:spcBef>
                <a:spcPts val="900"/>
              </a:spcBef>
              <a:spcAft>
                <a:spcPts val="0"/>
              </a:spcAft>
              <a:buSzPts val="3045"/>
              <a:buNone/>
              <a:defRPr sz="2100">
                <a:solidFill>
                  <a:srgbClr val="888888"/>
                </a:solidFill>
              </a:defRPr>
            </a:lvl4pPr>
            <a:lvl5pPr marL="2286000" lvl="4" indent="-228600" algn="l">
              <a:spcBef>
                <a:spcPts val="900"/>
              </a:spcBef>
              <a:spcAft>
                <a:spcPts val="0"/>
              </a:spcAft>
              <a:buSzPts val="3045"/>
              <a:buNone/>
              <a:defRPr sz="2100">
                <a:solidFill>
                  <a:srgbClr val="888888"/>
                </a:solidFill>
              </a:defRPr>
            </a:lvl5pPr>
            <a:lvl6pPr marL="2743200" lvl="5" indent="-228600" algn="l">
              <a:spcBef>
                <a:spcPts val="900"/>
              </a:spcBef>
              <a:spcAft>
                <a:spcPts val="0"/>
              </a:spcAft>
              <a:buSzPts val="3045"/>
              <a:buNone/>
              <a:defRPr sz="2100">
                <a:solidFill>
                  <a:srgbClr val="888888"/>
                </a:solidFill>
              </a:defRPr>
            </a:lvl6pPr>
            <a:lvl7pPr marL="3200400" lvl="6" indent="-228600" algn="l">
              <a:spcBef>
                <a:spcPts val="900"/>
              </a:spcBef>
              <a:spcAft>
                <a:spcPts val="0"/>
              </a:spcAft>
              <a:buSzPts val="3045"/>
              <a:buNone/>
              <a:defRPr sz="2100">
                <a:solidFill>
                  <a:srgbClr val="888888"/>
                </a:solidFill>
              </a:defRPr>
            </a:lvl7pPr>
            <a:lvl8pPr marL="3657600" lvl="7" indent="-228600" algn="l">
              <a:spcBef>
                <a:spcPts val="900"/>
              </a:spcBef>
              <a:spcAft>
                <a:spcPts val="0"/>
              </a:spcAft>
              <a:buSzPts val="3045"/>
              <a:buNone/>
              <a:defRPr sz="2100">
                <a:solidFill>
                  <a:srgbClr val="888888"/>
                </a:solidFill>
              </a:defRPr>
            </a:lvl8pPr>
            <a:lvl9pPr marL="4114800" lvl="8" indent="-228600" algn="l">
              <a:spcBef>
                <a:spcPts val="900"/>
              </a:spcBef>
              <a:spcAft>
                <a:spcPts val="900"/>
              </a:spcAft>
              <a:buSzPts val="3045"/>
              <a:buNone/>
              <a:defRPr sz="2100">
                <a:solidFill>
                  <a:srgbClr val="888888"/>
                </a:solidFill>
              </a:defRPr>
            </a:lvl9pPr>
          </a:lstStyle>
          <a:p>
            <a:endParaRPr/>
          </a:p>
        </p:txBody>
      </p:sp>
      <p:sp>
        <p:nvSpPr>
          <p:cNvPr id="471" name="Google Shape;471;p45"/>
          <p:cNvSpPr txBox="1">
            <a:spLocks noGrp="1"/>
          </p:cNvSpPr>
          <p:nvPr>
            <p:ph type="dt" idx="10"/>
          </p:nvPr>
        </p:nvSpPr>
        <p:spPr>
          <a:xfrm>
            <a:off x="14598984" y="8824913"/>
            <a:ext cx="1714500" cy="547688"/>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2" name="Google Shape;472;p45"/>
          <p:cNvSpPr txBox="1">
            <a:spLocks noGrp="1"/>
          </p:cNvSpPr>
          <p:nvPr>
            <p:ph type="ftr" idx="11"/>
          </p:nvPr>
        </p:nvSpPr>
        <p:spPr>
          <a:xfrm>
            <a:off x="3858419" y="8824913"/>
            <a:ext cx="10626266" cy="547688"/>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3" name="Google Shape;473;p45"/>
          <p:cNvSpPr txBox="1">
            <a:spLocks noGrp="1"/>
          </p:cNvSpPr>
          <p:nvPr>
            <p:ph type="sldNum" idx="12"/>
          </p:nvPr>
        </p:nvSpPr>
        <p:spPr>
          <a:xfrm>
            <a:off x="16427785" y="8824913"/>
            <a:ext cx="826751"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matchingName="Quote Name Card">
  <p:cSld name="Quote Name Card">
    <p:spTree>
      <p:nvGrpSpPr>
        <p:cNvPr id="1" name="Shape 474"/>
        <p:cNvGrpSpPr/>
        <p:nvPr/>
      </p:nvGrpSpPr>
      <p:grpSpPr>
        <a:xfrm>
          <a:off x="0" y="0"/>
          <a:ext cx="0" cy="0"/>
          <a:chOff x="0" y="0"/>
          <a:chExt cx="0" cy="0"/>
        </a:xfrm>
      </p:grpSpPr>
      <p:sp>
        <p:nvSpPr>
          <p:cNvPr id="475" name="Google Shape;475;p46"/>
          <p:cNvSpPr txBox="1"/>
          <p:nvPr/>
        </p:nvSpPr>
        <p:spPr>
          <a:xfrm>
            <a:off x="2397918" y="1294535"/>
            <a:ext cx="914400" cy="877164"/>
          </a:xfrm>
          <a:prstGeom prst="rect">
            <a:avLst/>
          </a:prstGeom>
          <a:noFill/>
          <a:ln>
            <a:noFill/>
          </a:ln>
        </p:spPr>
        <p:txBody>
          <a:bodyPr spcFirstLastPara="1" wrap="square" lIns="137150" tIns="68575" rIns="137150" bIns="68575" anchor="ctr" anchorCtr="0">
            <a:noAutofit/>
          </a:bodyPr>
          <a:lstStyle/>
          <a:p>
            <a:pPr marL="0" marR="0" lvl="0" indent="0" algn="l" rtl="0">
              <a:spcBef>
                <a:spcPts val="0"/>
              </a:spcBef>
              <a:spcAft>
                <a:spcPts val="0"/>
              </a:spcAft>
              <a:buClr>
                <a:schemeClr val="dk1"/>
              </a:buClr>
              <a:buSzPts val="12000"/>
              <a:buFont typeface="Corbel"/>
              <a:buNone/>
            </a:pPr>
            <a:r>
              <a:rPr lang="en-IN" sz="12000" b="0" cap="none">
                <a:solidFill>
                  <a:schemeClr val="dk1"/>
                </a:solidFill>
                <a:latin typeface="Corbel"/>
                <a:ea typeface="Corbel"/>
                <a:cs typeface="Corbel"/>
                <a:sym typeface="Corbel"/>
              </a:rPr>
              <a:t>“</a:t>
            </a:r>
            <a:endParaRPr/>
          </a:p>
        </p:txBody>
      </p:sp>
      <p:sp>
        <p:nvSpPr>
          <p:cNvPr id="476" name="Google Shape;476;p46"/>
          <p:cNvSpPr txBox="1"/>
          <p:nvPr/>
        </p:nvSpPr>
        <p:spPr>
          <a:xfrm>
            <a:off x="16340138" y="4229099"/>
            <a:ext cx="914400" cy="877164"/>
          </a:xfrm>
          <a:prstGeom prst="rect">
            <a:avLst/>
          </a:prstGeom>
          <a:noFill/>
          <a:ln>
            <a:noFill/>
          </a:ln>
        </p:spPr>
        <p:txBody>
          <a:bodyPr spcFirstLastPara="1" wrap="square" lIns="137150" tIns="68575" rIns="137150" bIns="68575" anchor="ctr" anchorCtr="0">
            <a:noAutofit/>
          </a:bodyPr>
          <a:lstStyle/>
          <a:p>
            <a:pPr marL="0" marR="0" lvl="0" indent="0" algn="r" rtl="0">
              <a:spcBef>
                <a:spcPts val="0"/>
              </a:spcBef>
              <a:spcAft>
                <a:spcPts val="0"/>
              </a:spcAft>
              <a:buClr>
                <a:schemeClr val="dk1"/>
              </a:buClr>
              <a:buSzPts val="12000"/>
              <a:buFont typeface="Corbel"/>
              <a:buNone/>
            </a:pPr>
            <a:r>
              <a:rPr lang="en-IN" sz="12000" b="0" cap="none">
                <a:solidFill>
                  <a:schemeClr val="dk1"/>
                </a:solidFill>
                <a:latin typeface="Corbel"/>
                <a:ea typeface="Corbel"/>
                <a:cs typeface="Corbel"/>
                <a:sym typeface="Corbel"/>
              </a:rPr>
              <a:t>”</a:t>
            </a:r>
            <a:endParaRPr/>
          </a:p>
        </p:txBody>
      </p:sp>
      <p:sp>
        <p:nvSpPr>
          <p:cNvPr id="477" name="Google Shape;477;p46"/>
          <p:cNvSpPr txBox="1">
            <a:spLocks noGrp="1"/>
          </p:cNvSpPr>
          <p:nvPr>
            <p:ph type="title"/>
          </p:nvPr>
        </p:nvSpPr>
        <p:spPr>
          <a:xfrm>
            <a:off x="3312318" y="1028701"/>
            <a:ext cx="13485018" cy="4114799"/>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4800"/>
              <a:buFont typeface="Corbel"/>
              <a:buNone/>
              <a:defRPr sz="4800" b="0" cap="none">
                <a:solidFill>
                  <a:schemeClr val="dk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8" name="Google Shape;478;p46"/>
          <p:cNvSpPr txBox="1">
            <a:spLocks noGrp="1"/>
          </p:cNvSpPr>
          <p:nvPr>
            <p:ph type="body" idx="1"/>
          </p:nvPr>
        </p:nvSpPr>
        <p:spPr>
          <a:xfrm>
            <a:off x="2226470" y="5829300"/>
            <a:ext cx="15028065" cy="1333500"/>
          </a:xfrm>
          <a:prstGeom prst="rect">
            <a:avLst/>
          </a:prstGeom>
          <a:noFill/>
          <a:ln>
            <a:noFill/>
          </a:ln>
        </p:spPr>
        <p:txBody>
          <a:bodyPr spcFirstLastPara="1" wrap="square" lIns="91425" tIns="45700" rIns="91425" bIns="45700" anchor="b" anchorCtr="0">
            <a:normAutofit/>
          </a:bodyPr>
          <a:lstStyle>
            <a:lvl1pPr marL="457200" lvl="0" indent="-228600" algn="r">
              <a:spcBef>
                <a:spcPts val="720"/>
              </a:spcBef>
              <a:spcAft>
                <a:spcPts val="0"/>
              </a:spcAft>
              <a:buSzPts val="5220"/>
              <a:buNone/>
              <a:defRPr sz="3600" b="0" cap="none">
                <a:solidFill>
                  <a:schemeClr val="dk1"/>
                </a:solidFill>
              </a:defRPr>
            </a:lvl1pPr>
            <a:lvl2pPr marL="914400" lvl="1" indent="-394335" algn="l">
              <a:spcBef>
                <a:spcPts val="900"/>
              </a:spcBef>
              <a:spcAft>
                <a:spcPts val="0"/>
              </a:spcAft>
              <a:buSzPts val="2610"/>
              <a:buChar char="•"/>
              <a:defRPr/>
            </a:lvl2pPr>
            <a:lvl3pPr marL="1371600" lvl="2" indent="-394335" algn="l">
              <a:spcBef>
                <a:spcPts val="900"/>
              </a:spcBef>
              <a:spcAft>
                <a:spcPts val="0"/>
              </a:spcAft>
              <a:buSzPts val="2610"/>
              <a:buChar char="•"/>
              <a:defRPr/>
            </a:lvl3pPr>
            <a:lvl4pPr marL="1828800" lvl="3" indent="-394335" algn="l">
              <a:spcBef>
                <a:spcPts val="900"/>
              </a:spcBef>
              <a:spcAft>
                <a:spcPts val="0"/>
              </a:spcAft>
              <a:buSzPts val="2610"/>
              <a:buChar char="•"/>
              <a:defRPr/>
            </a:lvl4pPr>
            <a:lvl5pPr marL="2286000" lvl="4" indent="-394335" algn="l">
              <a:spcBef>
                <a:spcPts val="900"/>
              </a:spcBef>
              <a:spcAft>
                <a:spcPts val="0"/>
              </a:spcAft>
              <a:buSzPts val="2610"/>
              <a:buChar char="•"/>
              <a:defRPr/>
            </a:lvl5pPr>
            <a:lvl6pPr marL="2743200" lvl="5" indent="-394335" algn="l">
              <a:spcBef>
                <a:spcPts val="900"/>
              </a:spcBef>
              <a:spcAft>
                <a:spcPts val="0"/>
              </a:spcAft>
              <a:buSzPts val="2610"/>
              <a:buChar char="•"/>
              <a:defRPr/>
            </a:lvl6pPr>
            <a:lvl7pPr marL="3200400" lvl="6" indent="-394335" algn="l">
              <a:spcBef>
                <a:spcPts val="900"/>
              </a:spcBef>
              <a:spcAft>
                <a:spcPts val="0"/>
              </a:spcAft>
              <a:buSzPts val="2610"/>
              <a:buChar char="•"/>
              <a:defRPr/>
            </a:lvl7pPr>
            <a:lvl8pPr marL="3657600" lvl="7" indent="-394334" algn="l">
              <a:spcBef>
                <a:spcPts val="900"/>
              </a:spcBef>
              <a:spcAft>
                <a:spcPts val="0"/>
              </a:spcAft>
              <a:buSzPts val="2610"/>
              <a:buChar char="•"/>
              <a:defRPr/>
            </a:lvl8pPr>
            <a:lvl9pPr marL="4114800" lvl="8" indent="-394334" algn="l">
              <a:spcBef>
                <a:spcPts val="900"/>
              </a:spcBef>
              <a:spcAft>
                <a:spcPts val="900"/>
              </a:spcAft>
              <a:buSzPts val="2610"/>
              <a:buChar char="•"/>
              <a:defRPr/>
            </a:lvl9pPr>
          </a:lstStyle>
          <a:p>
            <a:endParaRPr/>
          </a:p>
        </p:txBody>
      </p:sp>
      <p:sp>
        <p:nvSpPr>
          <p:cNvPr id="479" name="Google Shape;479;p46"/>
          <p:cNvSpPr txBox="1">
            <a:spLocks noGrp="1"/>
          </p:cNvSpPr>
          <p:nvPr>
            <p:ph type="body" idx="2"/>
          </p:nvPr>
        </p:nvSpPr>
        <p:spPr>
          <a:xfrm>
            <a:off x="2226468" y="7162800"/>
            <a:ext cx="15028065" cy="1524000"/>
          </a:xfrm>
          <a:prstGeom prst="rect">
            <a:avLst/>
          </a:prstGeom>
          <a:noFill/>
          <a:ln>
            <a:noFill/>
          </a:ln>
        </p:spPr>
        <p:txBody>
          <a:bodyPr spcFirstLastPara="1" wrap="square" lIns="91425" tIns="45700" rIns="91425" bIns="45700" anchor="t" anchorCtr="0">
            <a:normAutofit/>
          </a:bodyPr>
          <a:lstStyle>
            <a:lvl1pPr marL="457200" lvl="0" indent="-228600" algn="r">
              <a:spcBef>
                <a:spcPts val="540"/>
              </a:spcBef>
              <a:spcAft>
                <a:spcPts val="0"/>
              </a:spcAft>
              <a:buSzPts val="3915"/>
              <a:buNone/>
              <a:defRPr sz="2700">
                <a:solidFill>
                  <a:schemeClr val="dk1"/>
                </a:solidFill>
              </a:defRPr>
            </a:lvl1pPr>
            <a:lvl2pPr marL="914400" lvl="1" indent="-228600" algn="l">
              <a:spcBef>
                <a:spcPts val="900"/>
              </a:spcBef>
              <a:spcAft>
                <a:spcPts val="0"/>
              </a:spcAft>
              <a:buSzPts val="3915"/>
              <a:buNone/>
              <a:defRPr sz="2700">
                <a:solidFill>
                  <a:srgbClr val="888888"/>
                </a:solidFill>
              </a:defRPr>
            </a:lvl2pPr>
            <a:lvl3pPr marL="1371600" lvl="2" indent="-228600" algn="l">
              <a:spcBef>
                <a:spcPts val="900"/>
              </a:spcBef>
              <a:spcAft>
                <a:spcPts val="0"/>
              </a:spcAft>
              <a:buSzPts val="3480"/>
              <a:buNone/>
              <a:defRPr sz="2400">
                <a:solidFill>
                  <a:srgbClr val="888888"/>
                </a:solidFill>
              </a:defRPr>
            </a:lvl3pPr>
            <a:lvl4pPr marL="1828800" lvl="3" indent="-228600" algn="l">
              <a:spcBef>
                <a:spcPts val="900"/>
              </a:spcBef>
              <a:spcAft>
                <a:spcPts val="0"/>
              </a:spcAft>
              <a:buSzPts val="3045"/>
              <a:buNone/>
              <a:defRPr sz="2100">
                <a:solidFill>
                  <a:srgbClr val="888888"/>
                </a:solidFill>
              </a:defRPr>
            </a:lvl4pPr>
            <a:lvl5pPr marL="2286000" lvl="4" indent="-228600" algn="l">
              <a:spcBef>
                <a:spcPts val="900"/>
              </a:spcBef>
              <a:spcAft>
                <a:spcPts val="0"/>
              </a:spcAft>
              <a:buSzPts val="3045"/>
              <a:buNone/>
              <a:defRPr sz="2100">
                <a:solidFill>
                  <a:srgbClr val="888888"/>
                </a:solidFill>
              </a:defRPr>
            </a:lvl5pPr>
            <a:lvl6pPr marL="2743200" lvl="5" indent="-228600" algn="l">
              <a:spcBef>
                <a:spcPts val="900"/>
              </a:spcBef>
              <a:spcAft>
                <a:spcPts val="0"/>
              </a:spcAft>
              <a:buSzPts val="3045"/>
              <a:buNone/>
              <a:defRPr sz="2100">
                <a:solidFill>
                  <a:srgbClr val="888888"/>
                </a:solidFill>
              </a:defRPr>
            </a:lvl6pPr>
            <a:lvl7pPr marL="3200400" lvl="6" indent="-228600" algn="l">
              <a:spcBef>
                <a:spcPts val="900"/>
              </a:spcBef>
              <a:spcAft>
                <a:spcPts val="0"/>
              </a:spcAft>
              <a:buSzPts val="3045"/>
              <a:buNone/>
              <a:defRPr sz="2100">
                <a:solidFill>
                  <a:srgbClr val="888888"/>
                </a:solidFill>
              </a:defRPr>
            </a:lvl7pPr>
            <a:lvl8pPr marL="3657600" lvl="7" indent="-228600" algn="l">
              <a:spcBef>
                <a:spcPts val="900"/>
              </a:spcBef>
              <a:spcAft>
                <a:spcPts val="0"/>
              </a:spcAft>
              <a:buSzPts val="3045"/>
              <a:buNone/>
              <a:defRPr sz="2100">
                <a:solidFill>
                  <a:srgbClr val="888888"/>
                </a:solidFill>
              </a:defRPr>
            </a:lvl8pPr>
            <a:lvl9pPr marL="4114800" lvl="8" indent="-228600" algn="l">
              <a:spcBef>
                <a:spcPts val="900"/>
              </a:spcBef>
              <a:spcAft>
                <a:spcPts val="900"/>
              </a:spcAft>
              <a:buSzPts val="3045"/>
              <a:buNone/>
              <a:defRPr sz="2100">
                <a:solidFill>
                  <a:srgbClr val="888888"/>
                </a:solidFill>
              </a:defRPr>
            </a:lvl9pPr>
          </a:lstStyle>
          <a:p>
            <a:endParaRPr/>
          </a:p>
        </p:txBody>
      </p:sp>
      <p:sp>
        <p:nvSpPr>
          <p:cNvPr id="480" name="Google Shape;480;p46"/>
          <p:cNvSpPr txBox="1">
            <a:spLocks noGrp="1"/>
          </p:cNvSpPr>
          <p:nvPr>
            <p:ph type="dt" idx="10"/>
          </p:nvPr>
        </p:nvSpPr>
        <p:spPr>
          <a:xfrm>
            <a:off x="14598984" y="8824913"/>
            <a:ext cx="1714500" cy="547688"/>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1" name="Google Shape;481;p46"/>
          <p:cNvSpPr txBox="1">
            <a:spLocks noGrp="1"/>
          </p:cNvSpPr>
          <p:nvPr>
            <p:ph type="ftr" idx="11"/>
          </p:nvPr>
        </p:nvSpPr>
        <p:spPr>
          <a:xfrm>
            <a:off x="3858419" y="8824913"/>
            <a:ext cx="10626266" cy="547688"/>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2" name="Google Shape;482;p46"/>
          <p:cNvSpPr txBox="1">
            <a:spLocks noGrp="1"/>
          </p:cNvSpPr>
          <p:nvPr>
            <p:ph type="sldNum" idx="12"/>
          </p:nvPr>
        </p:nvSpPr>
        <p:spPr>
          <a:xfrm>
            <a:off x="16427785" y="8824913"/>
            <a:ext cx="826751"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matchingName="True or False">
  <p:cSld name="True or False">
    <p:spTree>
      <p:nvGrpSpPr>
        <p:cNvPr id="1" name="Shape 483"/>
        <p:cNvGrpSpPr/>
        <p:nvPr/>
      </p:nvGrpSpPr>
      <p:grpSpPr>
        <a:xfrm>
          <a:off x="0" y="0"/>
          <a:ext cx="0" cy="0"/>
          <a:chOff x="0" y="0"/>
          <a:chExt cx="0" cy="0"/>
        </a:xfrm>
      </p:grpSpPr>
      <p:sp>
        <p:nvSpPr>
          <p:cNvPr id="484" name="Google Shape;484;p47"/>
          <p:cNvSpPr txBox="1">
            <a:spLocks noGrp="1"/>
          </p:cNvSpPr>
          <p:nvPr>
            <p:ph type="title"/>
          </p:nvPr>
        </p:nvSpPr>
        <p:spPr>
          <a:xfrm>
            <a:off x="2226470" y="1028701"/>
            <a:ext cx="15028068" cy="4090988"/>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6000"/>
              <a:buFont typeface="Corbel"/>
              <a:buNone/>
              <a:defRPr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5" name="Google Shape;485;p47"/>
          <p:cNvSpPr txBox="1">
            <a:spLocks noGrp="1"/>
          </p:cNvSpPr>
          <p:nvPr>
            <p:ph type="body" idx="1"/>
          </p:nvPr>
        </p:nvSpPr>
        <p:spPr>
          <a:xfrm>
            <a:off x="2226469" y="5257800"/>
            <a:ext cx="15028070" cy="1257300"/>
          </a:xfrm>
          <a:prstGeom prst="rect">
            <a:avLst/>
          </a:prstGeom>
          <a:noFill/>
          <a:ln>
            <a:noFill/>
          </a:ln>
        </p:spPr>
        <p:txBody>
          <a:bodyPr spcFirstLastPara="1" wrap="square" lIns="91425" tIns="45700" rIns="91425" bIns="45700" anchor="b" anchorCtr="0">
            <a:normAutofit/>
          </a:bodyPr>
          <a:lstStyle>
            <a:lvl1pPr marL="457200" lvl="0" indent="-228600" algn="l">
              <a:spcBef>
                <a:spcPts val="840"/>
              </a:spcBef>
              <a:spcAft>
                <a:spcPts val="0"/>
              </a:spcAft>
              <a:buSzPts val="6090"/>
              <a:buNone/>
              <a:defRPr sz="4200" b="0" cap="none">
                <a:solidFill>
                  <a:schemeClr val="dk1"/>
                </a:solidFill>
              </a:defRPr>
            </a:lvl1pPr>
            <a:lvl2pPr marL="914400" lvl="1" indent="-394335" algn="l">
              <a:spcBef>
                <a:spcPts val="900"/>
              </a:spcBef>
              <a:spcAft>
                <a:spcPts val="0"/>
              </a:spcAft>
              <a:buSzPts val="2610"/>
              <a:buChar char="•"/>
              <a:defRPr/>
            </a:lvl2pPr>
            <a:lvl3pPr marL="1371600" lvl="2" indent="-394335" algn="l">
              <a:spcBef>
                <a:spcPts val="900"/>
              </a:spcBef>
              <a:spcAft>
                <a:spcPts val="0"/>
              </a:spcAft>
              <a:buSzPts val="2610"/>
              <a:buChar char="•"/>
              <a:defRPr/>
            </a:lvl3pPr>
            <a:lvl4pPr marL="1828800" lvl="3" indent="-394335" algn="l">
              <a:spcBef>
                <a:spcPts val="900"/>
              </a:spcBef>
              <a:spcAft>
                <a:spcPts val="0"/>
              </a:spcAft>
              <a:buSzPts val="2610"/>
              <a:buChar char="•"/>
              <a:defRPr/>
            </a:lvl4pPr>
            <a:lvl5pPr marL="2286000" lvl="4" indent="-394335" algn="l">
              <a:spcBef>
                <a:spcPts val="900"/>
              </a:spcBef>
              <a:spcAft>
                <a:spcPts val="0"/>
              </a:spcAft>
              <a:buSzPts val="2610"/>
              <a:buChar char="•"/>
              <a:defRPr/>
            </a:lvl5pPr>
            <a:lvl6pPr marL="2743200" lvl="5" indent="-394335" algn="l">
              <a:spcBef>
                <a:spcPts val="900"/>
              </a:spcBef>
              <a:spcAft>
                <a:spcPts val="0"/>
              </a:spcAft>
              <a:buSzPts val="2610"/>
              <a:buChar char="•"/>
              <a:defRPr/>
            </a:lvl6pPr>
            <a:lvl7pPr marL="3200400" lvl="6" indent="-394335" algn="l">
              <a:spcBef>
                <a:spcPts val="900"/>
              </a:spcBef>
              <a:spcAft>
                <a:spcPts val="0"/>
              </a:spcAft>
              <a:buSzPts val="2610"/>
              <a:buChar char="•"/>
              <a:defRPr/>
            </a:lvl7pPr>
            <a:lvl8pPr marL="3657600" lvl="7" indent="-394334" algn="l">
              <a:spcBef>
                <a:spcPts val="900"/>
              </a:spcBef>
              <a:spcAft>
                <a:spcPts val="0"/>
              </a:spcAft>
              <a:buSzPts val="2610"/>
              <a:buChar char="•"/>
              <a:defRPr/>
            </a:lvl8pPr>
            <a:lvl9pPr marL="4114800" lvl="8" indent="-394334" algn="l">
              <a:spcBef>
                <a:spcPts val="900"/>
              </a:spcBef>
              <a:spcAft>
                <a:spcPts val="900"/>
              </a:spcAft>
              <a:buSzPts val="2610"/>
              <a:buChar char="•"/>
              <a:defRPr/>
            </a:lvl9pPr>
          </a:lstStyle>
          <a:p>
            <a:endParaRPr/>
          </a:p>
        </p:txBody>
      </p:sp>
      <p:sp>
        <p:nvSpPr>
          <p:cNvPr id="486" name="Google Shape;486;p47"/>
          <p:cNvSpPr txBox="1">
            <a:spLocks noGrp="1"/>
          </p:cNvSpPr>
          <p:nvPr>
            <p:ph type="body" idx="2"/>
          </p:nvPr>
        </p:nvSpPr>
        <p:spPr>
          <a:xfrm>
            <a:off x="2226467" y="6515100"/>
            <a:ext cx="15028070" cy="2171700"/>
          </a:xfrm>
          <a:prstGeom prst="rect">
            <a:avLst/>
          </a:prstGeom>
          <a:noFill/>
          <a:ln>
            <a:noFill/>
          </a:ln>
        </p:spPr>
        <p:txBody>
          <a:bodyPr spcFirstLastPara="1" wrap="square" lIns="91425" tIns="45700" rIns="91425" bIns="45700" anchor="t" anchorCtr="0">
            <a:normAutofit/>
          </a:bodyPr>
          <a:lstStyle>
            <a:lvl1pPr marL="457200" lvl="0" indent="-228600" algn="l">
              <a:spcBef>
                <a:spcPts val="540"/>
              </a:spcBef>
              <a:spcAft>
                <a:spcPts val="0"/>
              </a:spcAft>
              <a:buSzPts val="3915"/>
              <a:buNone/>
              <a:defRPr sz="2700">
                <a:solidFill>
                  <a:schemeClr val="dk1"/>
                </a:solidFill>
              </a:defRPr>
            </a:lvl1pPr>
            <a:lvl2pPr marL="914400" lvl="1" indent="-228600" algn="l">
              <a:spcBef>
                <a:spcPts val="900"/>
              </a:spcBef>
              <a:spcAft>
                <a:spcPts val="0"/>
              </a:spcAft>
              <a:buSzPts val="3915"/>
              <a:buNone/>
              <a:defRPr sz="2700">
                <a:solidFill>
                  <a:srgbClr val="888888"/>
                </a:solidFill>
              </a:defRPr>
            </a:lvl2pPr>
            <a:lvl3pPr marL="1371600" lvl="2" indent="-228600" algn="l">
              <a:spcBef>
                <a:spcPts val="900"/>
              </a:spcBef>
              <a:spcAft>
                <a:spcPts val="0"/>
              </a:spcAft>
              <a:buSzPts val="3480"/>
              <a:buNone/>
              <a:defRPr sz="2400">
                <a:solidFill>
                  <a:srgbClr val="888888"/>
                </a:solidFill>
              </a:defRPr>
            </a:lvl3pPr>
            <a:lvl4pPr marL="1828800" lvl="3" indent="-228600" algn="l">
              <a:spcBef>
                <a:spcPts val="900"/>
              </a:spcBef>
              <a:spcAft>
                <a:spcPts val="0"/>
              </a:spcAft>
              <a:buSzPts val="3045"/>
              <a:buNone/>
              <a:defRPr sz="2100">
                <a:solidFill>
                  <a:srgbClr val="888888"/>
                </a:solidFill>
              </a:defRPr>
            </a:lvl4pPr>
            <a:lvl5pPr marL="2286000" lvl="4" indent="-228600" algn="l">
              <a:spcBef>
                <a:spcPts val="900"/>
              </a:spcBef>
              <a:spcAft>
                <a:spcPts val="0"/>
              </a:spcAft>
              <a:buSzPts val="3045"/>
              <a:buNone/>
              <a:defRPr sz="2100">
                <a:solidFill>
                  <a:srgbClr val="888888"/>
                </a:solidFill>
              </a:defRPr>
            </a:lvl5pPr>
            <a:lvl6pPr marL="2743200" lvl="5" indent="-228600" algn="l">
              <a:spcBef>
                <a:spcPts val="900"/>
              </a:spcBef>
              <a:spcAft>
                <a:spcPts val="0"/>
              </a:spcAft>
              <a:buSzPts val="3045"/>
              <a:buNone/>
              <a:defRPr sz="2100">
                <a:solidFill>
                  <a:srgbClr val="888888"/>
                </a:solidFill>
              </a:defRPr>
            </a:lvl6pPr>
            <a:lvl7pPr marL="3200400" lvl="6" indent="-228600" algn="l">
              <a:spcBef>
                <a:spcPts val="900"/>
              </a:spcBef>
              <a:spcAft>
                <a:spcPts val="0"/>
              </a:spcAft>
              <a:buSzPts val="3045"/>
              <a:buNone/>
              <a:defRPr sz="2100">
                <a:solidFill>
                  <a:srgbClr val="888888"/>
                </a:solidFill>
              </a:defRPr>
            </a:lvl7pPr>
            <a:lvl8pPr marL="3657600" lvl="7" indent="-228600" algn="l">
              <a:spcBef>
                <a:spcPts val="900"/>
              </a:spcBef>
              <a:spcAft>
                <a:spcPts val="0"/>
              </a:spcAft>
              <a:buSzPts val="3045"/>
              <a:buNone/>
              <a:defRPr sz="2100">
                <a:solidFill>
                  <a:srgbClr val="888888"/>
                </a:solidFill>
              </a:defRPr>
            </a:lvl8pPr>
            <a:lvl9pPr marL="4114800" lvl="8" indent="-228600" algn="l">
              <a:spcBef>
                <a:spcPts val="900"/>
              </a:spcBef>
              <a:spcAft>
                <a:spcPts val="900"/>
              </a:spcAft>
              <a:buSzPts val="3045"/>
              <a:buNone/>
              <a:defRPr sz="2100">
                <a:solidFill>
                  <a:srgbClr val="888888"/>
                </a:solidFill>
              </a:defRPr>
            </a:lvl9pPr>
          </a:lstStyle>
          <a:p>
            <a:endParaRPr/>
          </a:p>
        </p:txBody>
      </p:sp>
      <p:sp>
        <p:nvSpPr>
          <p:cNvPr id="487" name="Google Shape;487;p47"/>
          <p:cNvSpPr txBox="1">
            <a:spLocks noGrp="1"/>
          </p:cNvSpPr>
          <p:nvPr>
            <p:ph type="dt" idx="10"/>
          </p:nvPr>
        </p:nvSpPr>
        <p:spPr>
          <a:xfrm>
            <a:off x="14598984" y="8824913"/>
            <a:ext cx="1714500" cy="547688"/>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8" name="Google Shape;488;p47"/>
          <p:cNvSpPr txBox="1">
            <a:spLocks noGrp="1"/>
          </p:cNvSpPr>
          <p:nvPr>
            <p:ph type="ftr" idx="11"/>
          </p:nvPr>
        </p:nvSpPr>
        <p:spPr>
          <a:xfrm>
            <a:off x="3858419" y="8824913"/>
            <a:ext cx="10626266" cy="547688"/>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9" name="Google Shape;489;p47"/>
          <p:cNvSpPr txBox="1">
            <a:spLocks noGrp="1"/>
          </p:cNvSpPr>
          <p:nvPr>
            <p:ph type="sldNum" idx="12"/>
          </p:nvPr>
        </p:nvSpPr>
        <p:spPr>
          <a:xfrm>
            <a:off x="16427785" y="8824913"/>
            <a:ext cx="826751"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490"/>
        <p:cNvGrpSpPr/>
        <p:nvPr/>
      </p:nvGrpSpPr>
      <p:grpSpPr>
        <a:xfrm>
          <a:off x="0" y="0"/>
          <a:ext cx="0" cy="0"/>
          <a:chOff x="0" y="0"/>
          <a:chExt cx="0" cy="0"/>
        </a:xfrm>
      </p:grpSpPr>
      <p:sp>
        <p:nvSpPr>
          <p:cNvPr id="491" name="Google Shape;491;p48"/>
          <p:cNvSpPr txBox="1">
            <a:spLocks noGrp="1"/>
          </p:cNvSpPr>
          <p:nvPr>
            <p:ph type="title"/>
          </p:nvPr>
        </p:nvSpPr>
        <p:spPr>
          <a:xfrm>
            <a:off x="2226467" y="1028701"/>
            <a:ext cx="15028070" cy="2628899"/>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6000"/>
              <a:buFont typeface="Corbel"/>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92" name="Google Shape;492;p48"/>
          <p:cNvSpPr txBox="1">
            <a:spLocks noGrp="1"/>
          </p:cNvSpPr>
          <p:nvPr>
            <p:ph type="body" idx="1"/>
          </p:nvPr>
        </p:nvSpPr>
        <p:spPr>
          <a:xfrm rot="5400000">
            <a:off x="7397350" y="-1170385"/>
            <a:ext cx="4686302" cy="15028070"/>
          </a:xfrm>
          <a:prstGeom prst="rect">
            <a:avLst/>
          </a:prstGeom>
          <a:noFill/>
          <a:ln>
            <a:noFill/>
          </a:ln>
        </p:spPr>
        <p:txBody>
          <a:bodyPr spcFirstLastPara="1" wrap="square" lIns="91425" tIns="45700" rIns="91425" bIns="45700" anchor="t" anchorCtr="0">
            <a:normAutofit/>
          </a:bodyPr>
          <a:lstStyle>
            <a:lvl1pPr marL="457200" lvl="0" indent="-394335" algn="l">
              <a:spcBef>
                <a:spcPts val="360"/>
              </a:spcBef>
              <a:spcAft>
                <a:spcPts val="0"/>
              </a:spcAft>
              <a:buSzPts val="2610"/>
              <a:buChar char="•"/>
              <a:defRPr/>
            </a:lvl1pPr>
            <a:lvl2pPr marL="914400" lvl="1" indent="-394335" algn="l">
              <a:spcBef>
                <a:spcPts val="900"/>
              </a:spcBef>
              <a:spcAft>
                <a:spcPts val="0"/>
              </a:spcAft>
              <a:buSzPts val="2610"/>
              <a:buChar char="•"/>
              <a:defRPr/>
            </a:lvl2pPr>
            <a:lvl3pPr marL="1371600" lvl="2" indent="-394335" algn="l">
              <a:spcBef>
                <a:spcPts val="900"/>
              </a:spcBef>
              <a:spcAft>
                <a:spcPts val="0"/>
              </a:spcAft>
              <a:buSzPts val="2610"/>
              <a:buChar char="•"/>
              <a:defRPr/>
            </a:lvl3pPr>
            <a:lvl4pPr marL="1828800" lvl="3" indent="-394335" algn="l">
              <a:spcBef>
                <a:spcPts val="900"/>
              </a:spcBef>
              <a:spcAft>
                <a:spcPts val="0"/>
              </a:spcAft>
              <a:buSzPts val="2610"/>
              <a:buChar char="•"/>
              <a:defRPr/>
            </a:lvl4pPr>
            <a:lvl5pPr marL="2286000" lvl="4" indent="-394335" algn="l">
              <a:spcBef>
                <a:spcPts val="900"/>
              </a:spcBef>
              <a:spcAft>
                <a:spcPts val="0"/>
              </a:spcAft>
              <a:buSzPts val="2610"/>
              <a:buChar char="•"/>
              <a:defRPr/>
            </a:lvl5pPr>
            <a:lvl6pPr marL="2743200" lvl="5" indent="-394335" algn="l">
              <a:spcBef>
                <a:spcPts val="900"/>
              </a:spcBef>
              <a:spcAft>
                <a:spcPts val="0"/>
              </a:spcAft>
              <a:buSzPts val="2610"/>
              <a:buChar char="•"/>
              <a:defRPr/>
            </a:lvl6pPr>
            <a:lvl7pPr marL="3200400" lvl="6" indent="-394335" algn="l">
              <a:spcBef>
                <a:spcPts val="900"/>
              </a:spcBef>
              <a:spcAft>
                <a:spcPts val="0"/>
              </a:spcAft>
              <a:buSzPts val="2610"/>
              <a:buChar char="•"/>
              <a:defRPr/>
            </a:lvl7pPr>
            <a:lvl8pPr marL="3657600" lvl="7" indent="-394334" algn="l">
              <a:spcBef>
                <a:spcPts val="900"/>
              </a:spcBef>
              <a:spcAft>
                <a:spcPts val="0"/>
              </a:spcAft>
              <a:buSzPts val="2610"/>
              <a:buChar char="•"/>
              <a:defRPr/>
            </a:lvl8pPr>
            <a:lvl9pPr marL="4114800" lvl="8" indent="-394334" algn="l">
              <a:spcBef>
                <a:spcPts val="900"/>
              </a:spcBef>
              <a:spcAft>
                <a:spcPts val="900"/>
              </a:spcAft>
              <a:buSzPts val="2610"/>
              <a:buChar char="•"/>
              <a:defRPr/>
            </a:lvl9pPr>
          </a:lstStyle>
          <a:p>
            <a:endParaRPr/>
          </a:p>
        </p:txBody>
      </p:sp>
      <p:sp>
        <p:nvSpPr>
          <p:cNvPr id="493" name="Google Shape;493;p48"/>
          <p:cNvSpPr txBox="1">
            <a:spLocks noGrp="1"/>
          </p:cNvSpPr>
          <p:nvPr>
            <p:ph type="dt" idx="10"/>
          </p:nvPr>
        </p:nvSpPr>
        <p:spPr>
          <a:xfrm>
            <a:off x="14598984" y="8824913"/>
            <a:ext cx="1714500" cy="547688"/>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94" name="Google Shape;494;p48"/>
          <p:cNvSpPr txBox="1">
            <a:spLocks noGrp="1"/>
          </p:cNvSpPr>
          <p:nvPr>
            <p:ph type="ftr" idx="11"/>
          </p:nvPr>
        </p:nvSpPr>
        <p:spPr>
          <a:xfrm>
            <a:off x="3858419" y="8824913"/>
            <a:ext cx="10626266" cy="547688"/>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95" name="Google Shape;495;p48"/>
          <p:cNvSpPr txBox="1">
            <a:spLocks noGrp="1"/>
          </p:cNvSpPr>
          <p:nvPr>
            <p:ph type="sldNum" idx="12"/>
          </p:nvPr>
        </p:nvSpPr>
        <p:spPr>
          <a:xfrm>
            <a:off x="16427785" y="8824913"/>
            <a:ext cx="826751"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496"/>
        <p:cNvGrpSpPr/>
        <p:nvPr/>
      </p:nvGrpSpPr>
      <p:grpSpPr>
        <a:xfrm>
          <a:off x="0" y="0"/>
          <a:ext cx="0" cy="0"/>
          <a:chOff x="0" y="0"/>
          <a:chExt cx="0" cy="0"/>
        </a:xfrm>
      </p:grpSpPr>
      <p:sp>
        <p:nvSpPr>
          <p:cNvPr id="497" name="Google Shape;497;p49"/>
          <p:cNvSpPr txBox="1">
            <a:spLocks noGrp="1"/>
          </p:cNvSpPr>
          <p:nvPr>
            <p:ph type="title"/>
          </p:nvPr>
        </p:nvSpPr>
        <p:spPr>
          <a:xfrm rot="5400000">
            <a:off x="12097710" y="3529973"/>
            <a:ext cx="7658100" cy="2655554"/>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98" name="Google Shape;498;p49"/>
          <p:cNvSpPr txBox="1">
            <a:spLocks noGrp="1"/>
          </p:cNvSpPr>
          <p:nvPr>
            <p:ph type="body" idx="1"/>
          </p:nvPr>
        </p:nvSpPr>
        <p:spPr>
          <a:xfrm rot="5400000">
            <a:off x="4412225" y="-1157057"/>
            <a:ext cx="7658100" cy="12029613"/>
          </a:xfrm>
          <a:prstGeom prst="rect">
            <a:avLst/>
          </a:prstGeom>
          <a:noFill/>
          <a:ln>
            <a:noFill/>
          </a:ln>
        </p:spPr>
        <p:txBody>
          <a:bodyPr spcFirstLastPara="1" wrap="square" lIns="91425" tIns="45700" rIns="91425" bIns="45700" anchor="t" anchorCtr="0">
            <a:normAutofit/>
          </a:bodyPr>
          <a:lstStyle>
            <a:lvl1pPr marL="457200" lvl="0" indent="-394335" algn="l">
              <a:spcBef>
                <a:spcPts val="360"/>
              </a:spcBef>
              <a:spcAft>
                <a:spcPts val="0"/>
              </a:spcAft>
              <a:buSzPts val="2610"/>
              <a:buChar char="•"/>
              <a:defRPr/>
            </a:lvl1pPr>
            <a:lvl2pPr marL="914400" lvl="1" indent="-394335" algn="l">
              <a:spcBef>
                <a:spcPts val="900"/>
              </a:spcBef>
              <a:spcAft>
                <a:spcPts val="0"/>
              </a:spcAft>
              <a:buSzPts val="2610"/>
              <a:buChar char="•"/>
              <a:defRPr/>
            </a:lvl2pPr>
            <a:lvl3pPr marL="1371600" lvl="2" indent="-394335" algn="l">
              <a:spcBef>
                <a:spcPts val="900"/>
              </a:spcBef>
              <a:spcAft>
                <a:spcPts val="0"/>
              </a:spcAft>
              <a:buSzPts val="2610"/>
              <a:buChar char="•"/>
              <a:defRPr/>
            </a:lvl3pPr>
            <a:lvl4pPr marL="1828800" lvl="3" indent="-394335" algn="l">
              <a:spcBef>
                <a:spcPts val="900"/>
              </a:spcBef>
              <a:spcAft>
                <a:spcPts val="0"/>
              </a:spcAft>
              <a:buSzPts val="2610"/>
              <a:buChar char="•"/>
              <a:defRPr/>
            </a:lvl4pPr>
            <a:lvl5pPr marL="2286000" lvl="4" indent="-394335" algn="l">
              <a:spcBef>
                <a:spcPts val="900"/>
              </a:spcBef>
              <a:spcAft>
                <a:spcPts val="0"/>
              </a:spcAft>
              <a:buSzPts val="2610"/>
              <a:buChar char="•"/>
              <a:defRPr/>
            </a:lvl5pPr>
            <a:lvl6pPr marL="2743200" lvl="5" indent="-394335" algn="l">
              <a:spcBef>
                <a:spcPts val="900"/>
              </a:spcBef>
              <a:spcAft>
                <a:spcPts val="0"/>
              </a:spcAft>
              <a:buSzPts val="2610"/>
              <a:buChar char="•"/>
              <a:defRPr/>
            </a:lvl6pPr>
            <a:lvl7pPr marL="3200400" lvl="6" indent="-394335" algn="l">
              <a:spcBef>
                <a:spcPts val="900"/>
              </a:spcBef>
              <a:spcAft>
                <a:spcPts val="0"/>
              </a:spcAft>
              <a:buSzPts val="2610"/>
              <a:buChar char="•"/>
              <a:defRPr/>
            </a:lvl7pPr>
            <a:lvl8pPr marL="3657600" lvl="7" indent="-394334" algn="l">
              <a:spcBef>
                <a:spcPts val="900"/>
              </a:spcBef>
              <a:spcAft>
                <a:spcPts val="0"/>
              </a:spcAft>
              <a:buSzPts val="2610"/>
              <a:buChar char="•"/>
              <a:defRPr/>
            </a:lvl8pPr>
            <a:lvl9pPr marL="4114800" lvl="8" indent="-394334" algn="l">
              <a:spcBef>
                <a:spcPts val="900"/>
              </a:spcBef>
              <a:spcAft>
                <a:spcPts val="900"/>
              </a:spcAft>
              <a:buSzPts val="2610"/>
              <a:buChar char="•"/>
              <a:defRPr/>
            </a:lvl9pPr>
          </a:lstStyle>
          <a:p>
            <a:endParaRPr/>
          </a:p>
        </p:txBody>
      </p:sp>
      <p:sp>
        <p:nvSpPr>
          <p:cNvPr id="499" name="Google Shape;499;p49"/>
          <p:cNvSpPr txBox="1">
            <a:spLocks noGrp="1"/>
          </p:cNvSpPr>
          <p:nvPr>
            <p:ph type="dt" idx="10"/>
          </p:nvPr>
        </p:nvSpPr>
        <p:spPr>
          <a:xfrm>
            <a:off x="14598984" y="8824913"/>
            <a:ext cx="1714500" cy="547688"/>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00" name="Google Shape;500;p49"/>
          <p:cNvSpPr txBox="1">
            <a:spLocks noGrp="1"/>
          </p:cNvSpPr>
          <p:nvPr>
            <p:ph type="ftr" idx="11"/>
          </p:nvPr>
        </p:nvSpPr>
        <p:spPr>
          <a:xfrm>
            <a:off x="3858419" y="8824913"/>
            <a:ext cx="10626266" cy="547688"/>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01" name="Google Shape;501;p49"/>
          <p:cNvSpPr txBox="1">
            <a:spLocks noGrp="1"/>
          </p:cNvSpPr>
          <p:nvPr>
            <p:ph type="sldNum" idx="12"/>
          </p:nvPr>
        </p:nvSpPr>
        <p:spPr>
          <a:xfrm>
            <a:off x="16427785" y="8824913"/>
            <a:ext cx="826751"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theme" Target="../theme/theme1.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4.xml" /><Relationship Id="rId3" Type="http://schemas.openxmlformats.org/officeDocument/2006/relationships/slideLayout" Target="../slideLayouts/slideLayout19.xml" /><Relationship Id="rId7" Type="http://schemas.openxmlformats.org/officeDocument/2006/relationships/slideLayout" Target="../slideLayouts/slideLayout23.xml" /><Relationship Id="rId12" Type="http://schemas.openxmlformats.org/officeDocument/2006/relationships/theme" Target="../theme/theme2.xml" /><Relationship Id="rId2" Type="http://schemas.openxmlformats.org/officeDocument/2006/relationships/slideLayout" Target="../slideLayouts/slideLayout18.xml" /><Relationship Id="rId1" Type="http://schemas.openxmlformats.org/officeDocument/2006/relationships/slideLayout" Target="../slideLayouts/slideLayout17.xml" /><Relationship Id="rId6" Type="http://schemas.openxmlformats.org/officeDocument/2006/relationships/slideLayout" Target="../slideLayouts/slideLayout22.xml" /><Relationship Id="rId11" Type="http://schemas.openxmlformats.org/officeDocument/2006/relationships/slideLayout" Target="../slideLayouts/slideLayout27.xml" /><Relationship Id="rId5" Type="http://schemas.openxmlformats.org/officeDocument/2006/relationships/slideLayout" Target="../slideLayouts/slideLayout21.xml" /><Relationship Id="rId10" Type="http://schemas.openxmlformats.org/officeDocument/2006/relationships/slideLayout" Target="../slideLayouts/slideLayout26.xml" /><Relationship Id="rId4" Type="http://schemas.openxmlformats.org/officeDocument/2006/relationships/slideLayout" Target="../slideLayouts/slideLayout20.xml" /><Relationship Id="rId9" Type="http://schemas.openxmlformats.org/officeDocument/2006/relationships/slideLayout" Target="../slideLayouts/slideLayout25.xml" /></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5.xml" /><Relationship Id="rId13" Type="http://schemas.openxmlformats.org/officeDocument/2006/relationships/slideLayout" Target="../slideLayouts/slideLayout40.xml" /><Relationship Id="rId18" Type="http://schemas.openxmlformats.org/officeDocument/2006/relationships/theme" Target="../theme/theme3.xml" /><Relationship Id="rId3" Type="http://schemas.openxmlformats.org/officeDocument/2006/relationships/slideLayout" Target="../slideLayouts/slideLayout30.xml" /><Relationship Id="rId7" Type="http://schemas.openxmlformats.org/officeDocument/2006/relationships/slideLayout" Target="../slideLayouts/slideLayout34.xml" /><Relationship Id="rId12" Type="http://schemas.openxmlformats.org/officeDocument/2006/relationships/slideLayout" Target="../slideLayouts/slideLayout39.xml" /><Relationship Id="rId17" Type="http://schemas.openxmlformats.org/officeDocument/2006/relationships/slideLayout" Target="../slideLayouts/slideLayout44.xml" /><Relationship Id="rId2" Type="http://schemas.openxmlformats.org/officeDocument/2006/relationships/slideLayout" Target="../slideLayouts/slideLayout29.xml" /><Relationship Id="rId16" Type="http://schemas.openxmlformats.org/officeDocument/2006/relationships/slideLayout" Target="../slideLayouts/slideLayout43.xml" /><Relationship Id="rId1" Type="http://schemas.openxmlformats.org/officeDocument/2006/relationships/slideLayout" Target="../slideLayouts/slideLayout28.xml" /><Relationship Id="rId6" Type="http://schemas.openxmlformats.org/officeDocument/2006/relationships/slideLayout" Target="../slideLayouts/slideLayout33.xml" /><Relationship Id="rId11" Type="http://schemas.openxmlformats.org/officeDocument/2006/relationships/slideLayout" Target="../slideLayouts/slideLayout38.xml" /><Relationship Id="rId5" Type="http://schemas.openxmlformats.org/officeDocument/2006/relationships/slideLayout" Target="../slideLayouts/slideLayout32.xml" /><Relationship Id="rId15" Type="http://schemas.openxmlformats.org/officeDocument/2006/relationships/slideLayout" Target="../slideLayouts/slideLayout42.xml" /><Relationship Id="rId10" Type="http://schemas.openxmlformats.org/officeDocument/2006/relationships/slideLayout" Target="../slideLayouts/slideLayout37.xml" /><Relationship Id="rId4" Type="http://schemas.openxmlformats.org/officeDocument/2006/relationships/slideLayout" Target="../slideLayouts/slideLayout31.xml" /><Relationship Id="rId9" Type="http://schemas.openxmlformats.org/officeDocument/2006/relationships/slideLayout" Target="../slideLayouts/slideLayout36.xml" /><Relationship Id="rId14" Type="http://schemas.openxmlformats.org/officeDocument/2006/relationships/slideLayout" Target="../slideLayouts/slideLayout41.xml" /></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52.xml" /><Relationship Id="rId13" Type="http://schemas.openxmlformats.org/officeDocument/2006/relationships/slideLayout" Target="../slideLayouts/slideLayout57.xml" /><Relationship Id="rId18" Type="http://schemas.openxmlformats.org/officeDocument/2006/relationships/theme" Target="../theme/theme4.xml" /><Relationship Id="rId3" Type="http://schemas.openxmlformats.org/officeDocument/2006/relationships/slideLayout" Target="../slideLayouts/slideLayout47.xml" /><Relationship Id="rId7" Type="http://schemas.openxmlformats.org/officeDocument/2006/relationships/slideLayout" Target="../slideLayouts/slideLayout51.xml" /><Relationship Id="rId12" Type="http://schemas.openxmlformats.org/officeDocument/2006/relationships/slideLayout" Target="../slideLayouts/slideLayout56.xml" /><Relationship Id="rId17" Type="http://schemas.openxmlformats.org/officeDocument/2006/relationships/slideLayout" Target="../slideLayouts/slideLayout61.xml" /><Relationship Id="rId2" Type="http://schemas.openxmlformats.org/officeDocument/2006/relationships/slideLayout" Target="../slideLayouts/slideLayout46.xml" /><Relationship Id="rId16" Type="http://schemas.openxmlformats.org/officeDocument/2006/relationships/slideLayout" Target="../slideLayouts/slideLayout60.xml" /><Relationship Id="rId1" Type="http://schemas.openxmlformats.org/officeDocument/2006/relationships/slideLayout" Target="../slideLayouts/slideLayout45.xml" /><Relationship Id="rId6" Type="http://schemas.openxmlformats.org/officeDocument/2006/relationships/slideLayout" Target="../slideLayouts/slideLayout50.xml" /><Relationship Id="rId11" Type="http://schemas.openxmlformats.org/officeDocument/2006/relationships/slideLayout" Target="../slideLayouts/slideLayout55.xml" /><Relationship Id="rId5" Type="http://schemas.openxmlformats.org/officeDocument/2006/relationships/slideLayout" Target="../slideLayouts/slideLayout49.xml" /><Relationship Id="rId15" Type="http://schemas.openxmlformats.org/officeDocument/2006/relationships/slideLayout" Target="../slideLayouts/slideLayout59.xml" /><Relationship Id="rId10" Type="http://schemas.openxmlformats.org/officeDocument/2006/relationships/slideLayout" Target="../slideLayouts/slideLayout54.xml" /><Relationship Id="rId19" Type="http://schemas.openxmlformats.org/officeDocument/2006/relationships/image" Target="../media/image1.png" /><Relationship Id="rId4" Type="http://schemas.openxmlformats.org/officeDocument/2006/relationships/slideLayout" Target="../slideLayouts/slideLayout48.xml" /><Relationship Id="rId9" Type="http://schemas.openxmlformats.org/officeDocument/2006/relationships/slideLayout" Target="../slideLayouts/slideLayout53.xml" /><Relationship Id="rId14" Type="http://schemas.openxmlformats.org/officeDocument/2006/relationships/slideLayout" Target="../slideLayouts/slideLayout58.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rgbClr val="FFFFFF"/>
            </a:gs>
            <a:gs pos="100000">
              <a:srgbClr val="E6E4C3"/>
            </a:gs>
          </a:gsLst>
          <a:path path="circle">
            <a:fillToRect r="100000" b="100000"/>
          </a:path>
          <a:tileRect l="-100000" t="-100000"/>
        </a:gradFill>
        <a:effectLst/>
      </p:bgPr>
    </p:bg>
    <p:spTree>
      <p:nvGrpSpPr>
        <p:cNvPr id="1" name="Shape 9"/>
        <p:cNvGrpSpPr/>
        <p:nvPr/>
      </p:nvGrpSpPr>
      <p:grpSpPr>
        <a:xfrm>
          <a:off x="0" y="0"/>
          <a:ext cx="0" cy="0"/>
          <a:chOff x="0" y="0"/>
          <a:chExt cx="0" cy="0"/>
        </a:xfrm>
      </p:grpSpPr>
      <p:grpSp>
        <p:nvGrpSpPr>
          <p:cNvPr id="10" name="Google Shape;10;p16"/>
          <p:cNvGrpSpPr/>
          <p:nvPr/>
        </p:nvGrpSpPr>
        <p:grpSpPr>
          <a:xfrm>
            <a:off x="2" y="342900"/>
            <a:ext cx="4277274" cy="9957942"/>
            <a:chOff x="2487613" y="285750"/>
            <a:chExt cx="2428875" cy="5654676"/>
          </a:xfrm>
        </p:grpSpPr>
        <p:sp>
          <p:nvSpPr>
            <p:cNvPr id="11" name="Google Shape;11;p16"/>
            <p:cNvSpPr/>
            <p:nvPr/>
          </p:nvSpPr>
          <p:spPr>
            <a:xfrm>
              <a:off x="2487613" y="2284413"/>
              <a:ext cx="85725" cy="533400"/>
            </a:xfrm>
            <a:custGeom>
              <a:avLst/>
              <a:gdLst/>
              <a:ahLst/>
              <a:cxnLst/>
              <a:rect l="l" t="t" r="r" b="b"/>
              <a:pathLst>
                <a:path w="22" h="136" extrusionOk="0">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dk2">
                <a:alpha val="2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16"/>
            <p:cNvSpPr/>
            <p:nvPr/>
          </p:nvSpPr>
          <p:spPr>
            <a:xfrm>
              <a:off x="2597151" y="2779713"/>
              <a:ext cx="550863" cy="1978025"/>
            </a:xfrm>
            <a:custGeom>
              <a:avLst/>
              <a:gdLst/>
              <a:ahLst/>
              <a:cxnLst/>
              <a:rect l="l" t="t" r="r" b="b"/>
              <a:pathLst>
                <a:path w="140" h="504" extrusionOk="0">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dk2">
                <a:alpha val="2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16"/>
            <p:cNvSpPr/>
            <p:nvPr/>
          </p:nvSpPr>
          <p:spPr>
            <a:xfrm>
              <a:off x="3175001" y="4730750"/>
              <a:ext cx="519113" cy="1209675"/>
            </a:xfrm>
            <a:custGeom>
              <a:avLst/>
              <a:gdLst/>
              <a:ahLst/>
              <a:cxnLst/>
              <a:rect l="l" t="t" r="r" b="b"/>
              <a:pathLst>
                <a:path w="132" h="308" extrusionOk="0">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dk2">
                <a:alpha val="2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16"/>
            <p:cNvSpPr/>
            <p:nvPr/>
          </p:nvSpPr>
          <p:spPr>
            <a:xfrm>
              <a:off x="3305176" y="5630863"/>
              <a:ext cx="146050" cy="309563"/>
            </a:xfrm>
            <a:custGeom>
              <a:avLst/>
              <a:gdLst/>
              <a:ahLst/>
              <a:cxnLst/>
              <a:rect l="l" t="t" r="r" b="b"/>
              <a:pathLst>
                <a:path w="37" h="79" extrusionOk="0">
                  <a:moveTo>
                    <a:pt x="28" y="79"/>
                  </a:moveTo>
                  <a:cubicBezTo>
                    <a:pt x="37" y="79"/>
                    <a:pt x="37" y="79"/>
                    <a:pt x="37" y="79"/>
                  </a:cubicBezTo>
                  <a:cubicBezTo>
                    <a:pt x="24" y="53"/>
                    <a:pt x="12" y="27"/>
                    <a:pt x="0" y="0"/>
                  </a:cubicBezTo>
                  <a:cubicBezTo>
                    <a:pt x="8" y="27"/>
                    <a:pt x="17" y="53"/>
                    <a:pt x="28" y="79"/>
                  </a:cubicBezTo>
                  <a:close/>
                </a:path>
              </a:pathLst>
            </a:custGeom>
            <a:solidFill>
              <a:schemeClr val="dk2">
                <a:alpha val="2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16"/>
            <p:cNvSpPr/>
            <p:nvPr/>
          </p:nvSpPr>
          <p:spPr>
            <a:xfrm>
              <a:off x="2573338" y="2817813"/>
              <a:ext cx="700088" cy="2835275"/>
            </a:xfrm>
            <a:custGeom>
              <a:avLst/>
              <a:gdLst/>
              <a:ahLst/>
              <a:cxnLst/>
              <a:rect l="l" t="t" r="r" b="b"/>
              <a:pathLst>
                <a:path w="178" h="722" extrusionOk="0">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dk2">
                <a:alpha val="2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16"/>
            <p:cNvSpPr/>
            <p:nvPr/>
          </p:nvSpPr>
          <p:spPr>
            <a:xfrm>
              <a:off x="2506663" y="285750"/>
              <a:ext cx="90488" cy="2493963"/>
            </a:xfrm>
            <a:custGeom>
              <a:avLst/>
              <a:gdLst/>
              <a:ahLst/>
              <a:cxnLst/>
              <a:rect l="l" t="t" r="r" b="b"/>
              <a:pathLst>
                <a:path w="23" h="635" extrusionOk="0">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dk2">
                <a:alpha val="2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16"/>
            <p:cNvSpPr/>
            <p:nvPr/>
          </p:nvSpPr>
          <p:spPr>
            <a:xfrm>
              <a:off x="2554288" y="2598738"/>
              <a:ext cx="66675" cy="420688"/>
            </a:xfrm>
            <a:custGeom>
              <a:avLst/>
              <a:gdLst/>
              <a:ahLst/>
              <a:cxnLst/>
              <a:rect l="l" t="t" r="r" b="b"/>
              <a:pathLst>
                <a:path w="17" h="107" extrusionOk="0">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dk2">
                <a:alpha val="2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8;p16"/>
            <p:cNvSpPr/>
            <p:nvPr/>
          </p:nvSpPr>
          <p:spPr>
            <a:xfrm>
              <a:off x="3143251" y="4757738"/>
              <a:ext cx="161925" cy="873125"/>
            </a:xfrm>
            <a:custGeom>
              <a:avLst/>
              <a:gdLst/>
              <a:ahLst/>
              <a:cxnLst/>
              <a:rect l="l" t="t" r="r" b="b"/>
              <a:pathLst>
                <a:path w="41" h="222" extrusionOk="0">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dk2">
                <a:alpha val="2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9;p16"/>
            <p:cNvSpPr/>
            <p:nvPr/>
          </p:nvSpPr>
          <p:spPr>
            <a:xfrm>
              <a:off x="3148013" y="1282700"/>
              <a:ext cx="1768475" cy="3448050"/>
            </a:xfrm>
            <a:custGeom>
              <a:avLst/>
              <a:gdLst/>
              <a:ahLst/>
              <a:cxnLst/>
              <a:rect l="l" t="t" r="r" b="b"/>
              <a:pathLst>
                <a:path w="450" h="878" extrusionOk="0">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dk2">
                <a:alpha val="2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16"/>
            <p:cNvSpPr/>
            <p:nvPr/>
          </p:nvSpPr>
          <p:spPr>
            <a:xfrm>
              <a:off x="3273426" y="5653088"/>
              <a:ext cx="138113" cy="287338"/>
            </a:xfrm>
            <a:custGeom>
              <a:avLst/>
              <a:gdLst/>
              <a:ahLst/>
              <a:cxnLst/>
              <a:rect l="l" t="t" r="r" b="b"/>
              <a:pathLst>
                <a:path w="35" h="73" extrusionOk="0">
                  <a:moveTo>
                    <a:pt x="0" y="0"/>
                  </a:moveTo>
                  <a:cubicBezTo>
                    <a:pt x="7" y="24"/>
                    <a:pt x="16" y="49"/>
                    <a:pt x="26" y="73"/>
                  </a:cubicBezTo>
                  <a:cubicBezTo>
                    <a:pt x="35" y="73"/>
                    <a:pt x="35" y="73"/>
                    <a:pt x="35" y="73"/>
                  </a:cubicBezTo>
                  <a:cubicBezTo>
                    <a:pt x="23" y="49"/>
                    <a:pt x="11" y="24"/>
                    <a:pt x="0" y="0"/>
                  </a:cubicBezTo>
                  <a:close/>
                </a:path>
              </a:pathLst>
            </a:custGeom>
            <a:solidFill>
              <a:schemeClr val="dk2">
                <a:alpha val="2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16"/>
            <p:cNvSpPr/>
            <p:nvPr/>
          </p:nvSpPr>
          <p:spPr>
            <a:xfrm>
              <a:off x="3143251" y="4656138"/>
              <a:ext cx="31750" cy="188913"/>
            </a:xfrm>
            <a:custGeom>
              <a:avLst/>
              <a:gdLst/>
              <a:ahLst/>
              <a:cxnLst/>
              <a:rect l="l" t="t" r="r" b="b"/>
              <a:pathLst>
                <a:path w="8" h="48" extrusionOk="0">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dk2">
                <a:alpha val="2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16"/>
            <p:cNvSpPr/>
            <p:nvPr/>
          </p:nvSpPr>
          <p:spPr>
            <a:xfrm>
              <a:off x="3211513" y="5410200"/>
              <a:ext cx="203200" cy="530225"/>
            </a:xfrm>
            <a:custGeom>
              <a:avLst/>
              <a:gdLst/>
              <a:ahLst/>
              <a:cxnLst/>
              <a:rect l="l" t="t" r="r" b="b"/>
              <a:pathLst>
                <a:path w="52" h="135" extrusionOk="0">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dk2">
                <a:alpha val="2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3" name="Google Shape;23;p16"/>
          <p:cNvGrpSpPr/>
          <p:nvPr/>
        </p:nvGrpSpPr>
        <p:grpSpPr>
          <a:xfrm>
            <a:off x="40832" y="-48"/>
            <a:ext cx="3535011" cy="10279928"/>
            <a:chOff x="6627813" y="195454"/>
            <a:chExt cx="1952625" cy="5678297"/>
          </a:xfrm>
        </p:grpSpPr>
        <p:sp>
          <p:nvSpPr>
            <p:cNvPr id="24" name="Google Shape;24;p16"/>
            <p:cNvSpPr/>
            <p:nvPr/>
          </p:nvSpPr>
          <p:spPr>
            <a:xfrm>
              <a:off x="6627813" y="195454"/>
              <a:ext cx="409575" cy="3646488"/>
            </a:xfrm>
            <a:custGeom>
              <a:avLst/>
              <a:gdLst/>
              <a:ahLst/>
              <a:cxnLst/>
              <a:rect l="l" t="t" r="r" b="b"/>
              <a:pathLst>
                <a:path w="103" h="920" extrusionOk="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16"/>
            <p:cNvSpPr/>
            <p:nvPr/>
          </p:nvSpPr>
          <p:spPr>
            <a:xfrm>
              <a:off x="7061201" y="3771900"/>
              <a:ext cx="350838" cy="1309688"/>
            </a:xfrm>
            <a:custGeom>
              <a:avLst/>
              <a:gdLst/>
              <a:ahLst/>
              <a:cxnLst/>
              <a:rect l="l" t="t" r="r" b="b"/>
              <a:pathLst>
                <a:path w="88" h="330" extrusionOk="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16"/>
            <p:cNvSpPr/>
            <p:nvPr/>
          </p:nvSpPr>
          <p:spPr>
            <a:xfrm>
              <a:off x="7439026" y="5053013"/>
              <a:ext cx="357188" cy="820738"/>
            </a:xfrm>
            <a:custGeom>
              <a:avLst/>
              <a:gdLst/>
              <a:ahLst/>
              <a:cxnLst/>
              <a:rect l="l" t="t" r="r" b="b"/>
              <a:pathLst>
                <a:path w="90" h="207" extrusionOk="0">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16"/>
            <p:cNvSpPr/>
            <p:nvPr/>
          </p:nvSpPr>
          <p:spPr>
            <a:xfrm>
              <a:off x="7037388" y="3811588"/>
              <a:ext cx="457200" cy="1852613"/>
            </a:xfrm>
            <a:custGeom>
              <a:avLst/>
              <a:gdLst/>
              <a:ahLst/>
              <a:cxnLst/>
              <a:rect l="l" t="t" r="r" b="b"/>
              <a:pathLst>
                <a:path w="115" h="467" extrusionOk="0">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16"/>
            <p:cNvSpPr/>
            <p:nvPr/>
          </p:nvSpPr>
          <p:spPr>
            <a:xfrm>
              <a:off x="6992938" y="1263650"/>
              <a:ext cx="144463" cy="2508250"/>
            </a:xfrm>
            <a:custGeom>
              <a:avLst/>
              <a:gdLst/>
              <a:ahLst/>
              <a:cxnLst/>
              <a:rect l="l" t="t" r="r" b="b"/>
              <a:pathLst>
                <a:path w="36" h="633" extrusionOk="0">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16"/>
            <p:cNvSpPr/>
            <p:nvPr/>
          </p:nvSpPr>
          <p:spPr>
            <a:xfrm>
              <a:off x="7526338" y="5640388"/>
              <a:ext cx="111125" cy="233363"/>
            </a:xfrm>
            <a:custGeom>
              <a:avLst/>
              <a:gdLst/>
              <a:ahLst/>
              <a:cxnLst/>
              <a:rect l="l" t="t" r="r" b="b"/>
              <a:pathLst>
                <a:path w="28" h="59" extrusionOk="0">
                  <a:moveTo>
                    <a:pt x="22" y="59"/>
                  </a:moveTo>
                  <a:cubicBezTo>
                    <a:pt x="28" y="59"/>
                    <a:pt x="28" y="59"/>
                    <a:pt x="28" y="59"/>
                  </a:cubicBezTo>
                  <a:cubicBezTo>
                    <a:pt x="18" y="40"/>
                    <a:pt x="9" y="20"/>
                    <a:pt x="0" y="0"/>
                  </a:cubicBezTo>
                  <a:cubicBezTo>
                    <a:pt x="6" y="20"/>
                    <a:pt x="13" y="40"/>
                    <a:pt x="22" y="59"/>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30;p16"/>
            <p:cNvSpPr/>
            <p:nvPr/>
          </p:nvSpPr>
          <p:spPr>
            <a:xfrm>
              <a:off x="7021513" y="3598863"/>
              <a:ext cx="68263" cy="423863"/>
            </a:xfrm>
            <a:custGeom>
              <a:avLst/>
              <a:gdLst/>
              <a:ahLst/>
              <a:cxnLst/>
              <a:rect l="l" t="t" r="r" b="b"/>
              <a:pathLst>
                <a:path w="17" h="107" extrusionOk="0">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16"/>
            <p:cNvSpPr/>
            <p:nvPr/>
          </p:nvSpPr>
          <p:spPr>
            <a:xfrm>
              <a:off x="7412038" y="2801938"/>
              <a:ext cx="1168400" cy="2251075"/>
            </a:xfrm>
            <a:custGeom>
              <a:avLst/>
              <a:gdLst/>
              <a:ahLst/>
              <a:cxnLst/>
              <a:rect l="l" t="t" r="r" b="b"/>
              <a:pathLst>
                <a:path w="294" h="568" extrusionOk="0">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16"/>
            <p:cNvSpPr/>
            <p:nvPr/>
          </p:nvSpPr>
          <p:spPr>
            <a:xfrm>
              <a:off x="7494588" y="5664200"/>
              <a:ext cx="100013" cy="209550"/>
            </a:xfrm>
            <a:custGeom>
              <a:avLst/>
              <a:gdLst/>
              <a:ahLst/>
              <a:cxnLst/>
              <a:rect l="l" t="t" r="r" b="b"/>
              <a:pathLst>
                <a:path w="25" h="53" extrusionOk="0">
                  <a:moveTo>
                    <a:pt x="0" y="0"/>
                  </a:moveTo>
                  <a:cubicBezTo>
                    <a:pt x="5" y="18"/>
                    <a:pt x="12" y="36"/>
                    <a:pt x="19" y="53"/>
                  </a:cubicBezTo>
                  <a:cubicBezTo>
                    <a:pt x="25" y="53"/>
                    <a:pt x="25" y="53"/>
                    <a:pt x="25" y="53"/>
                  </a:cubicBezTo>
                  <a:cubicBezTo>
                    <a:pt x="16" y="36"/>
                    <a:pt x="8" y="18"/>
                    <a:pt x="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16"/>
            <p:cNvSpPr/>
            <p:nvPr/>
          </p:nvSpPr>
          <p:spPr>
            <a:xfrm>
              <a:off x="7412038" y="5081588"/>
              <a:ext cx="114300" cy="558800"/>
            </a:xfrm>
            <a:custGeom>
              <a:avLst/>
              <a:gdLst/>
              <a:ahLst/>
              <a:cxnLst/>
              <a:rect l="l" t="t" r="r" b="b"/>
              <a:pathLst>
                <a:path w="29" h="141" extrusionOk="0">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16"/>
            <p:cNvSpPr/>
            <p:nvPr/>
          </p:nvSpPr>
          <p:spPr>
            <a:xfrm>
              <a:off x="7412038" y="4978400"/>
              <a:ext cx="31750" cy="188913"/>
            </a:xfrm>
            <a:custGeom>
              <a:avLst/>
              <a:gdLst/>
              <a:ahLst/>
              <a:cxnLst/>
              <a:rect l="l" t="t" r="r" b="b"/>
              <a:pathLst>
                <a:path w="8" h="48" extrusionOk="0">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16"/>
            <p:cNvSpPr/>
            <p:nvPr/>
          </p:nvSpPr>
          <p:spPr>
            <a:xfrm>
              <a:off x="7439026" y="5434013"/>
              <a:ext cx="174625" cy="439738"/>
            </a:xfrm>
            <a:custGeom>
              <a:avLst/>
              <a:gdLst/>
              <a:ahLst/>
              <a:cxnLst/>
              <a:rect l="l" t="t" r="r" b="b"/>
              <a:pathLst>
                <a:path w="44" h="111" extrusionOk="0">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6" name="Google Shape;36;p16"/>
          <p:cNvSpPr/>
          <p:nvPr/>
        </p:nvSpPr>
        <p:spPr>
          <a:xfrm>
            <a:off x="0" y="0"/>
            <a:ext cx="274320" cy="102870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16"/>
          <p:cNvSpPr txBox="1">
            <a:spLocks noGrp="1"/>
          </p:cNvSpPr>
          <p:nvPr>
            <p:ph type="title"/>
          </p:nvPr>
        </p:nvSpPr>
        <p:spPr>
          <a:xfrm>
            <a:off x="3889387" y="936165"/>
            <a:ext cx="13367531" cy="1921335"/>
          </a:xfrm>
          <a:prstGeom prst="rect">
            <a:avLst/>
          </a:prstGeom>
          <a:noFill/>
          <a:ln>
            <a:noFill/>
          </a:ln>
        </p:spPr>
        <p:txBody>
          <a:bodyPr spcFirstLastPara="1" wrap="square" lIns="91425" tIns="45700" rIns="91425" bIns="45700" anchor="t" anchorCtr="0">
            <a:normAutofit/>
          </a:bodyPr>
          <a:lstStyle>
            <a:lvl1pPr marR="0" lvl="0" algn="l" rtl="0">
              <a:spcBef>
                <a:spcPts val="0"/>
              </a:spcBef>
              <a:spcAft>
                <a:spcPts val="0"/>
              </a:spcAft>
              <a:buClr>
                <a:srgbClr val="262626"/>
              </a:buClr>
              <a:buSzPts val="5400"/>
              <a:buFont typeface="Century Gothic"/>
              <a:buNone/>
              <a:defRPr sz="5400" b="0" i="0" u="none" strike="noStrike" cap="none">
                <a:solidFill>
                  <a:srgbClr val="262626"/>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dk2"/>
                </a:solidFill>
              </a:defRPr>
            </a:lvl2pPr>
            <a:lvl3pPr marR="0" lvl="2" algn="l" rtl="0">
              <a:spcBef>
                <a:spcPts val="0"/>
              </a:spcBef>
              <a:spcAft>
                <a:spcPts val="0"/>
              </a:spcAft>
              <a:buSzPts val="1400"/>
              <a:buNone/>
              <a:defRPr sz="1800" b="0" i="0" u="none" strike="noStrike" cap="none">
                <a:solidFill>
                  <a:schemeClr val="dk2"/>
                </a:solidFill>
              </a:defRPr>
            </a:lvl3pPr>
            <a:lvl4pPr marR="0" lvl="3" algn="l" rtl="0">
              <a:spcBef>
                <a:spcPts val="0"/>
              </a:spcBef>
              <a:spcAft>
                <a:spcPts val="0"/>
              </a:spcAft>
              <a:buSzPts val="1400"/>
              <a:buNone/>
              <a:defRPr sz="1800" b="0" i="0" u="none" strike="noStrike" cap="none">
                <a:solidFill>
                  <a:schemeClr val="dk2"/>
                </a:solidFill>
              </a:defRPr>
            </a:lvl4pPr>
            <a:lvl5pPr marR="0" lvl="4" algn="l" rtl="0">
              <a:spcBef>
                <a:spcPts val="0"/>
              </a:spcBef>
              <a:spcAft>
                <a:spcPts val="0"/>
              </a:spcAft>
              <a:buSzPts val="1400"/>
              <a:buNone/>
              <a:defRPr sz="1800" b="0" i="0" u="none" strike="noStrike" cap="none">
                <a:solidFill>
                  <a:schemeClr val="dk2"/>
                </a:solidFill>
              </a:defRPr>
            </a:lvl5pPr>
            <a:lvl6pPr marR="0" lvl="5" algn="l" rtl="0">
              <a:spcBef>
                <a:spcPts val="0"/>
              </a:spcBef>
              <a:spcAft>
                <a:spcPts val="0"/>
              </a:spcAft>
              <a:buSzPts val="1400"/>
              <a:buNone/>
              <a:defRPr sz="1800" b="0" i="0" u="none" strike="noStrike" cap="none">
                <a:solidFill>
                  <a:schemeClr val="dk2"/>
                </a:solidFill>
              </a:defRPr>
            </a:lvl6pPr>
            <a:lvl7pPr marR="0" lvl="6" algn="l" rtl="0">
              <a:spcBef>
                <a:spcPts val="0"/>
              </a:spcBef>
              <a:spcAft>
                <a:spcPts val="0"/>
              </a:spcAft>
              <a:buSzPts val="1400"/>
              <a:buNone/>
              <a:defRPr sz="1800" b="0" i="0" u="none" strike="noStrike" cap="none">
                <a:solidFill>
                  <a:schemeClr val="dk2"/>
                </a:solidFill>
              </a:defRPr>
            </a:lvl7pPr>
            <a:lvl8pPr marR="0" lvl="7" algn="l" rtl="0">
              <a:spcBef>
                <a:spcPts val="0"/>
              </a:spcBef>
              <a:spcAft>
                <a:spcPts val="0"/>
              </a:spcAft>
              <a:buSzPts val="1400"/>
              <a:buNone/>
              <a:defRPr sz="1800" b="0" i="0" u="none" strike="noStrike" cap="none">
                <a:solidFill>
                  <a:schemeClr val="dk2"/>
                </a:solidFill>
              </a:defRPr>
            </a:lvl8pPr>
            <a:lvl9pPr marR="0" lvl="8" algn="l" rtl="0">
              <a:spcBef>
                <a:spcPts val="0"/>
              </a:spcBef>
              <a:spcAft>
                <a:spcPts val="0"/>
              </a:spcAft>
              <a:buSzPts val="1400"/>
              <a:buNone/>
              <a:defRPr sz="1800" b="0" i="0" u="none" strike="noStrike" cap="none">
                <a:solidFill>
                  <a:schemeClr val="dk2"/>
                </a:solidFill>
              </a:defRPr>
            </a:lvl9pPr>
          </a:lstStyle>
          <a:p>
            <a:endParaRPr/>
          </a:p>
        </p:txBody>
      </p:sp>
      <p:sp>
        <p:nvSpPr>
          <p:cNvPr id="38" name="Google Shape;38;p16"/>
          <p:cNvSpPr txBox="1">
            <a:spLocks noGrp="1"/>
          </p:cNvSpPr>
          <p:nvPr>
            <p:ph type="body" idx="1"/>
          </p:nvPr>
        </p:nvSpPr>
        <p:spPr>
          <a:xfrm>
            <a:off x="3883818" y="3200400"/>
            <a:ext cx="13373100" cy="5829300"/>
          </a:xfrm>
          <a:prstGeom prst="rect">
            <a:avLst/>
          </a:prstGeom>
          <a:noFill/>
          <a:ln>
            <a:noFill/>
          </a:ln>
        </p:spPr>
        <p:txBody>
          <a:bodyPr spcFirstLastPara="1" wrap="square" lIns="91425" tIns="45700" rIns="91425" bIns="45700" anchor="t" anchorCtr="0">
            <a:normAutofit/>
          </a:bodyPr>
          <a:lstStyle>
            <a:lvl1pPr marL="457200" marR="0" lvl="0" indent="-400050" algn="l" rtl="0">
              <a:spcBef>
                <a:spcPts val="1500"/>
              </a:spcBef>
              <a:spcAft>
                <a:spcPts val="0"/>
              </a:spcAft>
              <a:buClr>
                <a:schemeClr val="accent1"/>
              </a:buClr>
              <a:buSzPts val="2700"/>
              <a:buFont typeface="Noto Sans Symbols"/>
              <a:buChar char="🠶"/>
              <a:defRPr sz="2700" b="0" i="0" u="none" strike="noStrike" cap="none">
                <a:solidFill>
                  <a:srgbClr val="3F3F3F"/>
                </a:solidFill>
                <a:latin typeface="Century Gothic"/>
                <a:ea typeface="Century Gothic"/>
                <a:cs typeface="Century Gothic"/>
                <a:sym typeface="Century Gothic"/>
              </a:defRPr>
            </a:lvl1pPr>
            <a:lvl2pPr marL="914400" marR="0" lvl="1" indent="-381000" algn="l" rtl="0">
              <a:spcBef>
                <a:spcPts val="1500"/>
              </a:spcBef>
              <a:spcAft>
                <a:spcPts val="0"/>
              </a:spcAft>
              <a:buClr>
                <a:schemeClr val="accent1"/>
              </a:buClr>
              <a:buSzPts val="2400"/>
              <a:buFont typeface="Noto Sans Symbols"/>
              <a:buChar char="🠶"/>
              <a:defRPr sz="2400" b="0" i="0" u="none" strike="noStrike" cap="none">
                <a:solidFill>
                  <a:srgbClr val="3F3F3F"/>
                </a:solidFill>
                <a:latin typeface="Century Gothic"/>
                <a:ea typeface="Century Gothic"/>
                <a:cs typeface="Century Gothic"/>
                <a:sym typeface="Century Gothic"/>
              </a:defRPr>
            </a:lvl2pPr>
            <a:lvl3pPr marL="1371600" marR="0" lvl="2" indent="-361950" algn="l" rtl="0">
              <a:spcBef>
                <a:spcPts val="1500"/>
              </a:spcBef>
              <a:spcAft>
                <a:spcPts val="0"/>
              </a:spcAft>
              <a:buClr>
                <a:schemeClr val="accent1"/>
              </a:buClr>
              <a:buSzPts val="2100"/>
              <a:buFont typeface="Noto Sans Symbols"/>
              <a:buChar char="🠶"/>
              <a:defRPr sz="2100" b="0" i="0" u="none" strike="noStrike" cap="none">
                <a:solidFill>
                  <a:srgbClr val="3F3F3F"/>
                </a:solidFill>
                <a:latin typeface="Century Gothic"/>
                <a:ea typeface="Century Gothic"/>
                <a:cs typeface="Century Gothic"/>
                <a:sym typeface="Century Gothic"/>
              </a:defRPr>
            </a:lvl3pPr>
            <a:lvl4pPr marL="1828800" marR="0" lvl="3" indent="-342900" algn="l" rtl="0">
              <a:spcBef>
                <a:spcPts val="1500"/>
              </a:spcBef>
              <a:spcAft>
                <a:spcPts val="0"/>
              </a:spcAft>
              <a:buClr>
                <a:schemeClr val="accent1"/>
              </a:buClr>
              <a:buSzPts val="1800"/>
              <a:buFont typeface="Noto Sans Symbols"/>
              <a:buChar char="🠶"/>
              <a:defRPr sz="1800" b="0" i="0" u="none" strike="noStrike" cap="none">
                <a:solidFill>
                  <a:srgbClr val="3F3F3F"/>
                </a:solidFill>
                <a:latin typeface="Century Gothic"/>
                <a:ea typeface="Century Gothic"/>
                <a:cs typeface="Century Gothic"/>
                <a:sym typeface="Century Gothic"/>
              </a:defRPr>
            </a:lvl4pPr>
            <a:lvl5pPr marL="2286000" marR="0" lvl="4" indent="-342900" algn="l" rtl="0">
              <a:spcBef>
                <a:spcPts val="1500"/>
              </a:spcBef>
              <a:spcAft>
                <a:spcPts val="0"/>
              </a:spcAft>
              <a:buClr>
                <a:schemeClr val="accent1"/>
              </a:buClr>
              <a:buSzPts val="1800"/>
              <a:buFont typeface="Noto Sans Symbols"/>
              <a:buChar char="🠶"/>
              <a:defRPr sz="1800" b="0" i="0" u="none" strike="noStrike" cap="none">
                <a:solidFill>
                  <a:srgbClr val="3F3F3F"/>
                </a:solidFill>
                <a:latin typeface="Century Gothic"/>
                <a:ea typeface="Century Gothic"/>
                <a:cs typeface="Century Gothic"/>
                <a:sym typeface="Century Gothic"/>
              </a:defRPr>
            </a:lvl5pPr>
            <a:lvl6pPr marL="2743200" marR="0" lvl="5" indent="-342900" algn="l" rtl="0">
              <a:spcBef>
                <a:spcPts val="1500"/>
              </a:spcBef>
              <a:spcAft>
                <a:spcPts val="0"/>
              </a:spcAft>
              <a:buClr>
                <a:schemeClr val="accent1"/>
              </a:buClr>
              <a:buSzPts val="1800"/>
              <a:buFont typeface="Noto Sans Symbols"/>
              <a:buChar char="🠶"/>
              <a:defRPr sz="1800" b="0" i="0" u="none" strike="noStrike" cap="none">
                <a:solidFill>
                  <a:srgbClr val="3F3F3F"/>
                </a:solidFill>
                <a:latin typeface="Century Gothic"/>
                <a:ea typeface="Century Gothic"/>
                <a:cs typeface="Century Gothic"/>
                <a:sym typeface="Century Gothic"/>
              </a:defRPr>
            </a:lvl6pPr>
            <a:lvl7pPr marL="3200400" marR="0" lvl="6" indent="-342900" algn="l" rtl="0">
              <a:spcBef>
                <a:spcPts val="1500"/>
              </a:spcBef>
              <a:spcAft>
                <a:spcPts val="0"/>
              </a:spcAft>
              <a:buClr>
                <a:schemeClr val="accent1"/>
              </a:buClr>
              <a:buSzPts val="1800"/>
              <a:buFont typeface="Noto Sans Symbols"/>
              <a:buChar char="🠶"/>
              <a:defRPr sz="1800" b="0" i="0" u="none" strike="noStrike" cap="none">
                <a:solidFill>
                  <a:srgbClr val="3F3F3F"/>
                </a:solidFill>
                <a:latin typeface="Century Gothic"/>
                <a:ea typeface="Century Gothic"/>
                <a:cs typeface="Century Gothic"/>
                <a:sym typeface="Century Gothic"/>
              </a:defRPr>
            </a:lvl7pPr>
            <a:lvl8pPr marL="3657600" marR="0" lvl="7" indent="-342900" algn="l" rtl="0">
              <a:spcBef>
                <a:spcPts val="1500"/>
              </a:spcBef>
              <a:spcAft>
                <a:spcPts val="0"/>
              </a:spcAft>
              <a:buClr>
                <a:schemeClr val="accent1"/>
              </a:buClr>
              <a:buSzPts val="1800"/>
              <a:buFont typeface="Noto Sans Symbols"/>
              <a:buChar char="🠶"/>
              <a:defRPr sz="1800" b="0" i="0" u="none" strike="noStrike" cap="none">
                <a:solidFill>
                  <a:srgbClr val="3F3F3F"/>
                </a:solidFill>
                <a:latin typeface="Century Gothic"/>
                <a:ea typeface="Century Gothic"/>
                <a:cs typeface="Century Gothic"/>
                <a:sym typeface="Century Gothic"/>
              </a:defRPr>
            </a:lvl8pPr>
            <a:lvl9pPr marL="4114800" marR="0" lvl="8" indent="-342900" algn="l" rtl="0">
              <a:spcBef>
                <a:spcPts val="1500"/>
              </a:spcBef>
              <a:spcAft>
                <a:spcPts val="0"/>
              </a:spcAft>
              <a:buClr>
                <a:schemeClr val="accent1"/>
              </a:buClr>
              <a:buSzPts val="1800"/>
              <a:buFont typeface="Noto Sans Symbols"/>
              <a:buChar char="🠶"/>
              <a:defRPr sz="1800" b="0" i="0" u="none" strike="noStrike" cap="none">
                <a:solidFill>
                  <a:srgbClr val="3F3F3F"/>
                </a:solidFill>
                <a:latin typeface="Century Gothic"/>
                <a:ea typeface="Century Gothic"/>
                <a:cs typeface="Century Gothic"/>
                <a:sym typeface="Century Gothic"/>
              </a:defRPr>
            </a:lvl9pPr>
          </a:lstStyle>
          <a:p>
            <a:endParaRPr/>
          </a:p>
        </p:txBody>
      </p:sp>
      <p:sp>
        <p:nvSpPr>
          <p:cNvPr id="39" name="Google Shape;39;p16"/>
          <p:cNvSpPr txBox="1">
            <a:spLocks noGrp="1"/>
          </p:cNvSpPr>
          <p:nvPr>
            <p:ph type="dt" idx="10"/>
          </p:nvPr>
        </p:nvSpPr>
        <p:spPr>
          <a:xfrm>
            <a:off x="15542419" y="9195656"/>
            <a:ext cx="1719425" cy="555594"/>
          </a:xfrm>
          <a:prstGeom prst="rect">
            <a:avLst/>
          </a:prstGeom>
          <a:noFill/>
          <a:ln>
            <a:noFill/>
          </a:ln>
        </p:spPr>
        <p:txBody>
          <a:bodyPr spcFirstLastPara="1" wrap="square" lIns="91425" tIns="45700" rIns="91425" bIns="45700" anchor="ctr" anchorCtr="0">
            <a:noAutofit/>
          </a:bodyPr>
          <a:lstStyle>
            <a:lvl1pPr marR="0" lvl="0" algn="r" rtl="0">
              <a:spcBef>
                <a:spcPts val="0"/>
              </a:spcBef>
              <a:spcAft>
                <a:spcPts val="0"/>
              </a:spcAft>
              <a:buSzPts val="1400"/>
              <a:buNone/>
              <a:defRPr sz="1350" b="0" i="0" u="none" strike="noStrike" cap="none">
                <a:solidFill>
                  <a:srgbClr val="888888"/>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9pPr>
          </a:lstStyle>
          <a:p>
            <a:endParaRPr/>
          </a:p>
        </p:txBody>
      </p:sp>
      <p:sp>
        <p:nvSpPr>
          <p:cNvPr id="40" name="Google Shape;40;p16"/>
          <p:cNvSpPr txBox="1">
            <a:spLocks noGrp="1"/>
          </p:cNvSpPr>
          <p:nvPr>
            <p:ph type="ftr" idx="11"/>
          </p:nvPr>
        </p:nvSpPr>
        <p:spPr>
          <a:xfrm>
            <a:off x="3883819" y="9203713"/>
            <a:ext cx="11429999" cy="547688"/>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350" b="0" i="0" u="none" strike="noStrike" cap="none">
                <a:solidFill>
                  <a:srgbClr val="888888"/>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9pPr>
          </a:lstStyle>
          <a:p>
            <a:endParaRPr/>
          </a:p>
        </p:txBody>
      </p:sp>
      <p:sp>
        <p:nvSpPr>
          <p:cNvPr id="41" name="Google Shape;41;p16"/>
          <p:cNvSpPr txBox="1">
            <a:spLocks noGrp="1"/>
          </p:cNvSpPr>
          <p:nvPr>
            <p:ph type="sldNum" idx="12"/>
          </p:nvPr>
        </p:nvSpPr>
        <p:spPr>
          <a:xfrm>
            <a:off x="797719" y="1181674"/>
            <a:ext cx="1169651" cy="547688"/>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3000" b="0" i="0" u="none" strike="noStrike" cap="none">
                <a:solidFill>
                  <a:srgbClr val="FEFFFF"/>
                </a:solidFill>
                <a:latin typeface="Century Gothic"/>
                <a:ea typeface="Century Gothic"/>
                <a:cs typeface="Century Gothic"/>
                <a:sym typeface="Century Gothic"/>
              </a:defRPr>
            </a:lvl1pPr>
            <a:lvl2pPr marL="0" marR="0" lvl="1" indent="0" algn="r" rtl="0">
              <a:spcBef>
                <a:spcPts val="0"/>
              </a:spcBef>
              <a:buNone/>
              <a:defRPr sz="3000" b="0" i="0" u="none" strike="noStrike" cap="none">
                <a:solidFill>
                  <a:srgbClr val="FEFFFF"/>
                </a:solidFill>
                <a:latin typeface="Century Gothic"/>
                <a:ea typeface="Century Gothic"/>
                <a:cs typeface="Century Gothic"/>
                <a:sym typeface="Century Gothic"/>
              </a:defRPr>
            </a:lvl2pPr>
            <a:lvl3pPr marL="0" marR="0" lvl="2" indent="0" algn="r" rtl="0">
              <a:spcBef>
                <a:spcPts val="0"/>
              </a:spcBef>
              <a:buNone/>
              <a:defRPr sz="3000" b="0" i="0" u="none" strike="noStrike" cap="none">
                <a:solidFill>
                  <a:srgbClr val="FEFFFF"/>
                </a:solidFill>
                <a:latin typeface="Century Gothic"/>
                <a:ea typeface="Century Gothic"/>
                <a:cs typeface="Century Gothic"/>
                <a:sym typeface="Century Gothic"/>
              </a:defRPr>
            </a:lvl3pPr>
            <a:lvl4pPr marL="0" marR="0" lvl="3" indent="0" algn="r" rtl="0">
              <a:spcBef>
                <a:spcPts val="0"/>
              </a:spcBef>
              <a:buNone/>
              <a:defRPr sz="3000" b="0" i="0" u="none" strike="noStrike" cap="none">
                <a:solidFill>
                  <a:srgbClr val="FEFFFF"/>
                </a:solidFill>
                <a:latin typeface="Century Gothic"/>
                <a:ea typeface="Century Gothic"/>
                <a:cs typeface="Century Gothic"/>
                <a:sym typeface="Century Gothic"/>
              </a:defRPr>
            </a:lvl4pPr>
            <a:lvl5pPr marL="0" marR="0" lvl="4" indent="0" algn="r" rtl="0">
              <a:spcBef>
                <a:spcPts val="0"/>
              </a:spcBef>
              <a:buNone/>
              <a:defRPr sz="3000" b="0" i="0" u="none" strike="noStrike" cap="none">
                <a:solidFill>
                  <a:srgbClr val="FEFFFF"/>
                </a:solidFill>
                <a:latin typeface="Century Gothic"/>
                <a:ea typeface="Century Gothic"/>
                <a:cs typeface="Century Gothic"/>
                <a:sym typeface="Century Gothic"/>
              </a:defRPr>
            </a:lvl5pPr>
            <a:lvl6pPr marL="0" marR="0" lvl="5" indent="0" algn="r" rtl="0">
              <a:spcBef>
                <a:spcPts val="0"/>
              </a:spcBef>
              <a:buNone/>
              <a:defRPr sz="3000" b="0" i="0" u="none" strike="noStrike" cap="none">
                <a:solidFill>
                  <a:srgbClr val="FEFFFF"/>
                </a:solidFill>
                <a:latin typeface="Century Gothic"/>
                <a:ea typeface="Century Gothic"/>
                <a:cs typeface="Century Gothic"/>
                <a:sym typeface="Century Gothic"/>
              </a:defRPr>
            </a:lvl6pPr>
            <a:lvl7pPr marL="0" marR="0" lvl="6" indent="0" algn="r" rtl="0">
              <a:spcBef>
                <a:spcPts val="0"/>
              </a:spcBef>
              <a:buNone/>
              <a:defRPr sz="3000" b="0" i="0" u="none" strike="noStrike" cap="none">
                <a:solidFill>
                  <a:srgbClr val="FEFFFF"/>
                </a:solidFill>
                <a:latin typeface="Century Gothic"/>
                <a:ea typeface="Century Gothic"/>
                <a:cs typeface="Century Gothic"/>
                <a:sym typeface="Century Gothic"/>
              </a:defRPr>
            </a:lvl7pPr>
            <a:lvl8pPr marL="0" marR="0" lvl="7" indent="0" algn="r" rtl="0">
              <a:spcBef>
                <a:spcPts val="0"/>
              </a:spcBef>
              <a:buNone/>
              <a:defRPr sz="3000" b="0" i="0" u="none" strike="noStrike" cap="none">
                <a:solidFill>
                  <a:srgbClr val="FEFFFF"/>
                </a:solidFill>
                <a:latin typeface="Century Gothic"/>
                <a:ea typeface="Century Gothic"/>
                <a:cs typeface="Century Gothic"/>
                <a:sym typeface="Century Gothic"/>
              </a:defRPr>
            </a:lvl8pPr>
            <a:lvl9pPr marL="0" marR="0" lvl="8" indent="0" algn="r" rtl="0">
              <a:spcBef>
                <a:spcPts val="0"/>
              </a:spcBef>
              <a:buNone/>
              <a:defRPr sz="3000" b="0" i="0" u="none" strike="noStrike" cap="none">
                <a:solidFill>
                  <a:srgbClr val="FEFFFF"/>
                </a:solidFill>
                <a:latin typeface="Century Gothic"/>
                <a:ea typeface="Century Gothic"/>
                <a:cs typeface="Century Gothic"/>
                <a:sym typeface="Century Gothic"/>
              </a:defRPr>
            </a:lvl9pPr>
          </a:lstStyle>
          <a:p>
            <a:pPr marL="0" lvl="0" indent="0" algn="r" rtl="0">
              <a:spcBef>
                <a:spcPts val="0"/>
              </a:spcBef>
              <a:spcAft>
                <a:spcPts val="0"/>
              </a:spcAft>
              <a:buNone/>
            </a:pPr>
            <a:fld id="{00000000-1234-1234-1234-123412341234}" type="slidenum">
              <a:rPr lang="en-IN"/>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64"/>
        <p:cNvGrpSpPr/>
        <p:nvPr/>
      </p:nvGrpSpPr>
      <p:grpSpPr>
        <a:xfrm>
          <a:off x="0" y="0"/>
          <a:ext cx="0" cy="0"/>
          <a:chOff x="0" y="0"/>
          <a:chExt cx="0" cy="0"/>
        </a:xfrm>
      </p:grpSpPr>
      <p:sp>
        <p:nvSpPr>
          <p:cNvPr id="165" name="Google Shape;165;p18"/>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marR="0" lvl="0" algn="ctr" rtl="0">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66" name="Google Shape;166;p18"/>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marR="0" lvl="0" indent="-431800" algn="l" rtl="0">
              <a:spcBef>
                <a:spcPts val="640"/>
              </a:spcBef>
              <a:spcAft>
                <a:spcPts val="0"/>
              </a:spcAft>
              <a:buClr>
                <a:schemeClr val="dk1"/>
              </a:buClr>
              <a:buSzPts val="3200"/>
              <a:buFont typeface="Arial"/>
              <a:buChar char="•"/>
              <a:defRPr sz="3200" b="0" i="0" u="none" strike="noStrike" cap="none">
                <a:solidFill>
                  <a:schemeClr val="dk1"/>
                </a:solidFill>
                <a:latin typeface="Calibri"/>
                <a:ea typeface="Calibri"/>
                <a:cs typeface="Calibri"/>
                <a:sym typeface="Calibri"/>
              </a:defRPr>
            </a:lvl1pPr>
            <a:lvl2pPr marL="914400" marR="0" lvl="1" indent="-406400" algn="l" rtl="0">
              <a:spcBef>
                <a:spcPts val="56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2pPr>
            <a:lvl3pPr marL="1371600" marR="0" lvl="2" indent="-381000" algn="l" rtl="0">
              <a:spcBef>
                <a:spcPts val="48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3pPr>
            <a:lvl4pPr marL="1828800" marR="0" lvl="3"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4pPr>
            <a:lvl5pPr marL="2286000" marR="0" lvl="4"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5pPr>
            <a:lvl6pPr marL="2743200" marR="0" lvl="5"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6pPr>
            <a:lvl7pPr marL="3200400" marR="0" lvl="6"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7pPr>
            <a:lvl8pPr marL="3657600" marR="0" lvl="7"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8pPr>
            <a:lvl9pPr marL="4114800" marR="0" lvl="8"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9pPr>
          </a:lstStyle>
          <a:p>
            <a:endParaRPr/>
          </a:p>
        </p:txBody>
      </p:sp>
      <p:sp>
        <p:nvSpPr>
          <p:cNvPr id="167" name="Google Shape;167;p18"/>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68" name="Google Shape;168;p18"/>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69" name="Google Shape;169;p18"/>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IN"/>
              <a:t>‹#›</a:t>
            </a:fld>
            <a:endParaRPr/>
          </a:p>
        </p:txBody>
      </p:sp>
    </p:spTree>
  </p:cSld>
  <p:clrMap bg1="lt1" tx1="dk1" bg2="dk2" tx2="lt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70" r:id="rId5"/>
    <p:sldLayoutId id="2147483671" r:id="rId6"/>
    <p:sldLayoutId id="2147483672" r:id="rId7"/>
    <p:sldLayoutId id="2147483673" r:id="rId8"/>
    <p:sldLayoutId id="2147483674" r:id="rId9"/>
    <p:sldLayoutId id="2147483675" r:id="rId10"/>
    <p:sldLayoutId id="2147483676"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gradFill>
          <a:gsLst>
            <a:gs pos="0">
              <a:srgbClr val="62D2EF"/>
            </a:gs>
            <a:gs pos="10000">
              <a:srgbClr val="62D2EF"/>
            </a:gs>
            <a:gs pos="100000">
              <a:srgbClr val="05578D"/>
            </a:gs>
          </a:gsLst>
          <a:lin ang="6120000" scaled="0"/>
        </a:gradFill>
        <a:effectLst/>
      </p:bgPr>
    </p:bg>
    <p:spTree>
      <p:nvGrpSpPr>
        <p:cNvPr id="1" name="Shape 239"/>
        <p:cNvGrpSpPr/>
        <p:nvPr/>
      </p:nvGrpSpPr>
      <p:grpSpPr>
        <a:xfrm>
          <a:off x="0" y="0"/>
          <a:ext cx="0" cy="0"/>
          <a:chOff x="0" y="0"/>
          <a:chExt cx="0" cy="0"/>
        </a:xfrm>
      </p:grpSpPr>
      <p:grpSp>
        <p:nvGrpSpPr>
          <p:cNvPr id="240" name="Google Shape;240;p20"/>
          <p:cNvGrpSpPr/>
          <p:nvPr/>
        </p:nvGrpSpPr>
        <p:grpSpPr>
          <a:xfrm>
            <a:off x="13810454" y="4445000"/>
            <a:ext cx="4472787" cy="4813301"/>
            <a:chOff x="9206969" y="2963333"/>
            <a:chExt cx="2981858" cy="3208867"/>
          </a:xfrm>
        </p:grpSpPr>
        <p:cxnSp>
          <p:nvCxnSpPr>
            <p:cNvPr id="241" name="Google Shape;241;p20"/>
            <p:cNvCxnSpPr/>
            <p:nvPr/>
          </p:nvCxnSpPr>
          <p:spPr>
            <a:xfrm flipH="1">
              <a:off x="11276012" y="2963333"/>
              <a:ext cx="912814" cy="912812"/>
            </a:xfrm>
            <a:prstGeom prst="straightConnector1">
              <a:avLst/>
            </a:prstGeom>
            <a:noFill/>
            <a:ln w="9525" cap="flat" cmpd="sng">
              <a:solidFill>
                <a:schemeClr val="lt1"/>
              </a:solidFill>
              <a:prstDash val="solid"/>
              <a:round/>
              <a:headEnd type="none" w="sm" len="sm"/>
              <a:tailEnd type="none" w="sm" len="sm"/>
            </a:ln>
          </p:spPr>
        </p:cxnSp>
        <p:cxnSp>
          <p:nvCxnSpPr>
            <p:cNvPr id="242" name="Google Shape;242;p20"/>
            <p:cNvCxnSpPr/>
            <p:nvPr/>
          </p:nvCxnSpPr>
          <p:spPr>
            <a:xfrm flipH="1">
              <a:off x="9206969" y="3190344"/>
              <a:ext cx="2981857" cy="2981856"/>
            </a:xfrm>
            <a:prstGeom prst="straightConnector1">
              <a:avLst/>
            </a:prstGeom>
            <a:noFill/>
            <a:ln w="9525" cap="flat" cmpd="sng">
              <a:solidFill>
                <a:schemeClr val="lt1"/>
              </a:solidFill>
              <a:prstDash val="solid"/>
              <a:round/>
              <a:headEnd type="none" w="sm" len="sm"/>
              <a:tailEnd type="none" w="sm" len="sm"/>
            </a:ln>
          </p:spPr>
        </p:cxnSp>
        <p:cxnSp>
          <p:nvCxnSpPr>
            <p:cNvPr id="243" name="Google Shape;243;p20"/>
            <p:cNvCxnSpPr/>
            <p:nvPr/>
          </p:nvCxnSpPr>
          <p:spPr>
            <a:xfrm flipH="1">
              <a:off x="10292292" y="3285067"/>
              <a:ext cx="1896534" cy="1896533"/>
            </a:xfrm>
            <a:prstGeom prst="straightConnector1">
              <a:avLst/>
            </a:prstGeom>
            <a:noFill/>
            <a:ln w="9525" cap="flat" cmpd="sng">
              <a:solidFill>
                <a:schemeClr val="lt1"/>
              </a:solidFill>
              <a:prstDash val="solid"/>
              <a:round/>
              <a:headEnd type="none" w="sm" len="sm"/>
              <a:tailEnd type="none" w="sm" len="sm"/>
            </a:ln>
          </p:spPr>
        </p:cxnSp>
        <p:cxnSp>
          <p:nvCxnSpPr>
            <p:cNvPr id="244" name="Google Shape;244;p20"/>
            <p:cNvCxnSpPr/>
            <p:nvPr/>
          </p:nvCxnSpPr>
          <p:spPr>
            <a:xfrm flipH="1">
              <a:off x="10443103" y="3131080"/>
              <a:ext cx="1745722" cy="1745720"/>
            </a:xfrm>
            <a:prstGeom prst="straightConnector1">
              <a:avLst/>
            </a:prstGeom>
            <a:noFill/>
            <a:ln w="28575" cap="flat" cmpd="sng">
              <a:solidFill>
                <a:schemeClr val="lt1"/>
              </a:solidFill>
              <a:prstDash val="solid"/>
              <a:round/>
              <a:headEnd type="none" w="sm" len="sm"/>
              <a:tailEnd type="none" w="sm" len="sm"/>
            </a:ln>
          </p:spPr>
        </p:cxnSp>
        <p:cxnSp>
          <p:nvCxnSpPr>
            <p:cNvPr id="245" name="Google Shape;245;p20"/>
            <p:cNvCxnSpPr/>
            <p:nvPr/>
          </p:nvCxnSpPr>
          <p:spPr>
            <a:xfrm flipH="1">
              <a:off x="10918826" y="3683001"/>
              <a:ext cx="1270001" cy="1269999"/>
            </a:xfrm>
            <a:prstGeom prst="straightConnector1">
              <a:avLst/>
            </a:prstGeom>
            <a:noFill/>
            <a:ln w="28575" cap="flat" cmpd="sng">
              <a:solidFill>
                <a:schemeClr val="lt1"/>
              </a:solidFill>
              <a:prstDash val="solid"/>
              <a:round/>
              <a:headEnd type="none" w="sm" len="sm"/>
              <a:tailEnd type="none" w="sm" len="sm"/>
            </a:ln>
          </p:spPr>
        </p:cxnSp>
      </p:grpSp>
      <p:sp>
        <p:nvSpPr>
          <p:cNvPr id="246" name="Google Shape;246;p20"/>
          <p:cNvSpPr txBox="1">
            <a:spLocks noGrp="1"/>
          </p:cNvSpPr>
          <p:nvPr>
            <p:ph type="title"/>
          </p:nvPr>
        </p:nvSpPr>
        <p:spPr>
          <a:xfrm>
            <a:off x="1026318" y="6730998"/>
            <a:ext cx="12801600" cy="2260601"/>
          </a:xfrm>
          <a:prstGeom prst="rect">
            <a:avLst/>
          </a:prstGeom>
          <a:noFill/>
          <a:ln>
            <a:noFill/>
          </a:ln>
        </p:spPr>
        <p:txBody>
          <a:bodyPr spcFirstLastPara="1" wrap="square" lIns="91425" tIns="45700" rIns="91425" bIns="45700" anchor="ctr" anchorCtr="0">
            <a:normAutofit/>
          </a:bodyPr>
          <a:lstStyle>
            <a:lvl1pPr marR="0" lvl="0" algn="l" rtl="0">
              <a:spcBef>
                <a:spcPts val="0"/>
              </a:spcBef>
              <a:spcAft>
                <a:spcPts val="0"/>
              </a:spcAft>
              <a:buClr>
                <a:schemeClr val="lt1"/>
              </a:buClr>
              <a:buSzPts val="5400"/>
              <a:buFont typeface="Century Gothic"/>
              <a:buNone/>
              <a:defRPr sz="5400" b="0" i="0" u="none" strike="noStrike" cap="none">
                <a:solidFill>
                  <a:schemeClr val="lt1"/>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lt2"/>
                </a:solidFill>
              </a:defRPr>
            </a:lvl2pPr>
            <a:lvl3pPr marR="0" lvl="2" algn="l" rtl="0">
              <a:spcBef>
                <a:spcPts val="0"/>
              </a:spcBef>
              <a:spcAft>
                <a:spcPts val="0"/>
              </a:spcAft>
              <a:buSzPts val="1400"/>
              <a:buNone/>
              <a:defRPr sz="1800" b="0" i="0" u="none" strike="noStrike" cap="none">
                <a:solidFill>
                  <a:schemeClr val="lt2"/>
                </a:solidFill>
              </a:defRPr>
            </a:lvl3pPr>
            <a:lvl4pPr marR="0" lvl="3" algn="l" rtl="0">
              <a:spcBef>
                <a:spcPts val="0"/>
              </a:spcBef>
              <a:spcAft>
                <a:spcPts val="0"/>
              </a:spcAft>
              <a:buSzPts val="1400"/>
              <a:buNone/>
              <a:defRPr sz="1800" b="0" i="0" u="none" strike="noStrike" cap="none">
                <a:solidFill>
                  <a:schemeClr val="lt2"/>
                </a:solidFill>
              </a:defRPr>
            </a:lvl4pPr>
            <a:lvl5pPr marR="0" lvl="4" algn="l" rtl="0">
              <a:spcBef>
                <a:spcPts val="0"/>
              </a:spcBef>
              <a:spcAft>
                <a:spcPts val="0"/>
              </a:spcAft>
              <a:buSzPts val="1400"/>
              <a:buNone/>
              <a:defRPr sz="1800" b="0" i="0" u="none" strike="noStrike" cap="none">
                <a:solidFill>
                  <a:schemeClr val="lt2"/>
                </a:solidFill>
              </a:defRPr>
            </a:lvl5pPr>
            <a:lvl6pPr marR="0" lvl="5" algn="l" rtl="0">
              <a:spcBef>
                <a:spcPts val="0"/>
              </a:spcBef>
              <a:spcAft>
                <a:spcPts val="0"/>
              </a:spcAft>
              <a:buSzPts val="1400"/>
              <a:buNone/>
              <a:defRPr sz="1800" b="0" i="0" u="none" strike="noStrike" cap="none">
                <a:solidFill>
                  <a:schemeClr val="lt2"/>
                </a:solidFill>
              </a:defRPr>
            </a:lvl6pPr>
            <a:lvl7pPr marR="0" lvl="6" algn="l" rtl="0">
              <a:spcBef>
                <a:spcPts val="0"/>
              </a:spcBef>
              <a:spcAft>
                <a:spcPts val="0"/>
              </a:spcAft>
              <a:buSzPts val="1400"/>
              <a:buNone/>
              <a:defRPr sz="1800" b="0" i="0" u="none" strike="noStrike" cap="none">
                <a:solidFill>
                  <a:schemeClr val="lt2"/>
                </a:solidFill>
              </a:defRPr>
            </a:lvl7pPr>
            <a:lvl8pPr marR="0" lvl="7" algn="l" rtl="0">
              <a:spcBef>
                <a:spcPts val="0"/>
              </a:spcBef>
              <a:spcAft>
                <a:spcPts val="0"/>
              </a:spcAft>
              <a:buSzPts val="1400"/>
              <a:buNone/>
              <a:defRPr sz="1800" b="0" i="0" u="none" strike="noStrike" cap="none">
                <a:solidFill>
                  <a:schemeClr val="lt2"/>
                </a:solidFill>
              </a:defRPr>
            </a:lvl8pPr>
            <a:lvl9pPr marR="0" lvl="8" algn="l" rtl="0">
              <a:spcBef>
                <a:spcPts val="0"/>
              </a:spcBef>
              <a:spcAft>
                <a:spcPts val="0"/>
              </a:spcAft>
              <a:buSzPts val="1400"/>
              <a:buNone/>
              <a:defRPr sz="1800" b="0" i="0" u="none" strike="noStrike" cap="none">
                <a:solidFill>
                  <a:schemeClr val="lt2"/>
                </a:solidFill>
              </a:defRPr>
            </a:lvl9pPr>
          </a:lstStyle>
          <a:p>
            <a:endParaRPr/>
          </a:p>
        </p:txBody>
      </p:sp>
      <p:sp>
        <p:nvSpPr>
          <p:cNvPr id="247" name="Google Shape;247;p20"/>
          <p:cNvSpPr txBox="1">
            <a:spLocks noGrp="1"/>
          </p:cNvSpPr>
          <p:nvPr>
            <p:ph type="body" idx="1"/>
          </p:nvPr>
        </p:nvSpPr>
        <p:spPr>
          <a:xfrm>
            <a:off x="1026318" y="1028701"/>
            <a:ext cx="12801600" cy="5422901"/>
          </a:xfrm>
          <a:prstGeom prst="rect">
            <a:avLst/>
          </a:prstGeom>
          <a:noFill/>
          <a:ln>
            <a:noFill/>
          </a:ln>
        </p:spPr>
        <p:txBody>
          <a:bodyPr spcFirstLastPara="1" wrap="square" lIns="91425" tIns="45700" rIns="91425" bIns="45700" anchor="ctr" anchorCtr="0">
            <a:normAutofit/>
          </a:bodyPr>
          <a:lstStyle>
            <a:lvl1pPr marL="457200" marR="0" lvl="0" indent="-381000" algn="l" rtl="0">
              <a:spcBef>
                <a:spcPts val="600"/>
              </a:spcBef>
              <a:spcAft>
                <a:spcPts val="0"/>
              </a:spcAft>
              <a:buClr>
                <a:schemeClr val="lt1"/>
              </a:buClr>
              <a:buSzPts val="2400"/>
              <a:buFont typeface="Noto Sans Symbols"/>
              <a:buChar char="▶"/>
              <a:defRPr sz="3000" b="0" i="0" u="none" strike="noStrike" cap="none">
                <a:solidFill>
                  <a:srgbClr val="0F486F"/>
                </a:solidFill>
                <a:latin typeface="Century Gothic"/>
                <a:ea typeface="Century Gothic"/>
                <a:cs typeface="Century Gothic"/>
                <a:sym typeface="Century Gothic"/>
              </a:defRPr>
            </a:lvl1pPr>
            <a:lvl2pPr marL="914400" marR="0" lvl="1" indent="-365760" algn="l" rtl="0">
              <a:spcBef>
                <a:spcPts val="900"/>
              </a:spcBef>
              <a:spcAft>
                <a:spcPts val="0"/>
              </a:spcAft>
              <a:buClr>
                <a:schemeClr val="lt1"/>
              </a:buClr>
              <a:buSzPts val="2160"/>
              <a:buFont typeface="Noto Sans Symbols"/>
              <a:buChar char="▶"/>
              <a:defRPr sz="2700" b="0" i="0" u="none" strike="noStrike" cap="none">
                <a:solidFill>
                  <a:srgbClr val="0F486F"/>
                </a:solidFill>
                <a:latin typeface="Century Gothic"/>
                <a:ea typeface="Century Gothic"/>
                <a:cs typeface="Century Gothic"/>
                <a:sym typeface="Century Gothic"/>
              </a:defRPr>
            </a:lvl2pPr>
            <a:lvl3pPr marL="1371600" marR="0" lvl="2" indent="-350519" algn="l" rtl="0">
              <a:spcBef>
                <a:spcPts val="900"/>
              </a:spcBef>
              <a:spcAft>
                <a:spcPts val="0"/>
              </a:spcAft>
              <a:buClr>
                <a:schemeClr val="lt1"/>
              </a:buClr>
              <a:buSzPts val="1920"/>
              <a:buFont typeface="Noto Sans Symbols"/>
              <a:buChar char="▶"/>
              <a:defRPr sz="2400" b="0" i="0" u="none" strike="noStrike" cap="none">
                <a:solidFill>
                  <a:srgbClr val="0F486F"/>
                </a:solidFill>
                <a:latin typeface="Century Gothic"/>
                <a:ea typeface="Century Gothic"/>
                <a:cs typeface="Century Gothic"/>
                <a:sym typeface="Century Gothic"/>
              </a:defRPr>
            </a:lvl3pPr>
            <a:lvl4pPr marL="1828800" marR="0" lvl="3" indent="-335280" algn="l" rtl="0">
              <a:spcBef>
                <a:spcPts val="900"/>
              </a:spcBef>
              <a:spcAft>
                <a:spcPts val="0"/>
              </a:spcAft>
              <a:buClr>
                <a:schemeClr val="lt1"/>
              </a:buClr>
              <a:buSzPts val="1680"/>
              <a:buFont typeface="Noto Sans Symbols"/>
              <a:buChar char="▶"/>
              <a:defRPr sz="2100" b="0" i="0" u="none" strike="noStrike" cap="none">
                <a:solidFill>
                  <a:srgbClr val="0F486F"/>
                </a:solidFill>
                <a:latin typeface="Century Gothic"/>
                <a:ea typeface="Century Gothic"/>
                <a:cs typeface="Century Gothic"/>
                <a:sym typeface="Century Gothic"/>
              </a:defRPr>
            </a:lvl4pPr>
            <a:lvl5pPr marL="2286000" marR="0" lvl="4" indent="-335279" algn="l" rtl="0">
              <a:spcBef>
                <a:spcPts val="900"/>
              </a:spcBef>
              <a:spcAft>
                <a:spcPts val="0"/>
              </a:spcAft>
              <a:buClr>
                <a:schemeClr val="lt1"/>
              </a:buClr>
              <a:buSzPts val="1680"/>
              <a:buFont typeface="Noto Sans Symbols"/>
              <a:buChar char="▶"/>
              <a:defRPr sz="2100" b="0" i="0" u="none" strike="noStrike" cap="none">
                <a:solidFill>
                  <a:srgbClr val="0F486F"/>
                </a:solidFill>
                <a:latin typeface="Century Gothic"/>
                <a:ea typeface="Century Gothic"/>
                <a:cs typeface="Century Gothic"/>
                <a:sym typeface="Century Gothic"/>
              </a:defRPr>
            </a:lvl5pPr>
            <a:lvl6pPr marL="2743200" marR="0" lvl="5" indent="-335279" algn="l" rtl="0">
              <a:spcBef>
                <a:spcPts val="900"/>
              </a:spcBef>
              <a:spcAft>
                <a:spcPts val="0"/>
              </a:spcAft>
              <a:buClr>
                <a:schemeClr val="lt1"/>
              </a:buClr>
              <a:buSzPts val="1680"/>
              <a:buFont typeface="Noto Sans Symbols"/>
              <a:buChar char="▶"/>
              <a:defRPr sz="2100" b="0" i="0" u="none" strike="noStrike" cap="none">
                <a:solidFill>
                  <a:srgbClr val="0F486F"/>
                </a:solidFill>
                <a:latin typeface="Century Gothic"/>
                <a:ea typeface="Century Gothic"/>
                <a:cs typeface="Century Gothic"/>
                <a:sym typeface="Century Gothic"/>
              </a:defRPr>
            </a:lvl6pPr>
            <a:lvl7pPr marL="3200400" marR="0" lvl="6" indent="-335279" algn="l" rtl="0">
              <a:spcBef>
                <a:spcPts val="900"/>
              </a:spcBef>
              <a:spcAft>
                <a:spcPts val="0"/>
              </a:spcAft>
              <a:buClr>
                <a:schemeClr val="lt1"/>
              </a:buClr>
              <a:buSzPts val="1680"/>
              <a:buFont typeface="Noto Sans Symbols"/>
              <a:buChar char="▶"/>
              <a:defRPr sz="2100" b="0" i="0" u="none" strike="noStrike" cap="none">
                <a:solidFill>
                  <a:srgbClr val="0F486F"/>
                </a:solidFill>
                <a:latin typeface="Century Gothic"/>
                <a:ea typeface="Century Gothic"/>
                <a:cs typeface="Century Gothic"/>
                <a:sym typeface="Century Gothic"/>
              </a:defRPr>
            </a:lvl7pPr>
            <a:lvl8pPr marL="3657600" marR="0" lvl="7" indent="-335279" algn="l" rtl="0">
              <a:spcBef>
                <a:spcPts val="900"/>
              </a:spcBef>
              <a:spcAft>
                <a:spcPts val="0"/>
              </a:spcAft>
              <a:buClr>
                <a:schemeClr val="lt1"/>
              </a:buClr>
              <a:buSzPts val="1680"/>
              <a:buFont typeface="Noto Sans Symbols"/>
              <a:buChar char="▶"/>
              <a:defRPr sz="2100" b="0" i="0" u="none" strike="noStrike" cap="none">
                <a:solidFill>
                  <a:srgbClr val="0F486F"/>
                </a:solidFill>
                <a:latin typeface="Century Gothic"/>
                <a:ea typeface="Century Gothic"/>
                <a:cs typeface="Century Gothic"/>
                <a:sym typeface="Century Gothic"/>
              </a:defRPr>
            </a:lvl8pPr>
            <a:lvl9pPr marL="4114800" marR="0" lvl="8" indent="-335279" algn="l" rtl="0">
              <a:spcBef>
                <a:spcPts val="900"/>
              </a:spcBef>
              <a:spcAft>
                <a:spcPts val="900"/>
              </a:spcAft>
              <a:buClr>
                <a:schemeClr val="lt1"/>
              </a:buClr>
              <a:buSzPts val="1680"/>
              <a:buFont typeface="Noto Sans Symbols"/>
              <a:buChar char="▶"/>
              <a:defRPr sz="2100" b="0" i="0" u="none" strike="noStrike" cap="none">
                <a:solidFill>
                  <a:srgbClr val="0F486F"/>
                </a:solidFill>
                <a:latin typeface="Century Gothic"/>
                <a:ea typeface="Century Gothic"/>
                <a:cs typeface="Century Gothic"/>
                <a:sym typeface="Century Gothic"/>
              </a:defRPr>
            </a:lvl9pPr>
          </a:lstStyle>
          <a:p>
            <a:endParaRPr/>
          </a:p>
        </p:txBody>
      </p:sp>
      <p:sp>
        <p:nvSpPr>
          <p:cNvPr id="248" name="Google Shape;248;p20"/>
          <p:cNvSpPr txBox="1">
            <a:spLocks noGrp="1"/>
          </p:cNvSpPr>
          <p:nvPr>
            <p:ph type="dt" idx="10"/>
          </p:nvPr>
        </p:nvSpPr>
        <p:spPr>
          <a:xfrm>
            <a:off x="14856618" y="9258301"/>
            <a:ext cx="2400300" cy="5476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500" b="0" i="0">
                <a:solidFill>
                  <a:srgbClr val="09304A"/>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249" name="Google Shape;249;p20"/>
          <p:cNvSpPr txBox="1">
            <a:spLocks noGrp="1"/>
          </p:cNvSpPr>
          <p:nvPr>
            <p:ph type="ftr" idx="11"/>
          </p:nvPr>
        </p:nvSpPr>
        <p:spPr>
          <a:xfrm>
            <a:off x="1026318" y="9258301"/>
            <a:ext cx="11315700" cy="5476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500" b="0" i="0">
                <a:solidFill>
                  <a:srgbClr val="09304A"/>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250" name="Google Shape;250;p20"/>
          <p:cNvSpPr txBox="1">
            <a:spLocks noGrp="1"/>
          </p:cNvSpPr>
          <p:nvPr>
            <p:ph type="sldNum" idx="12"/>
          </p:nvPr>
        </p:nvSpPr>
        <p:spPr>
          <a:xfrm>
            <a:off x="15544801" y="8367713"/>
            <a:ext cx="1713368" cy="1004888"/>
          </a:xfrm>
          <a:prstGeom prst="rect">
            <a:avLst/>
          </a:prstGeom>
          <a:noFill/>
          <a:ln>
            <a:noFill/>
          </a:ln>
        </p:spPr>
        <p:txBody>
          <a:bodyPr spcFirstLastPara="1" wrap="square" lIns="91425" tIns="45700" rIns="91425" bIns="45700" anchor="b" anchorCtr="0">
            <a:noAutofit/>
          </a:bodyPr>
          <a:lstStyle>
            <a:lvl1pPr marL="0" marR="0" lvl="0" indent="0" algn="r" rtl="0">
              <a:spcBef>
                <a:spcPts val="0"/>
              </a:spcBef>
              <a:buNone/>
              <a:defRPr sz="4800" b="0" i="0">
                <a:solidFill>
                  <a:srgbClr val="09304A"/>
                </a:solidFill>
                <a:latin typeface="Century Gothic"/>
                <a:ea typeface="Century Gothic"/>
                <a:cs typeface="Century Gothic"/>
                <a:sym typeface="Century Gothic"/>
              </a:defRPr>
            </a:lvl1pPr>
            <a:lvl2pPr marL="0" marR="0" lvl="1" indent="0" algn="r" rtl="0">
              <a:spcBef>
                <a:spcPts val="0"/>
              </a:spcBef>
              <a:buNone/>
              <a:defRPr sz="4800" b="0" i="0">
                <a:solidFill>
                  <a:srgbClr val="09304A"/>
                </a:solidFill>
                <a:latin typeface="Century Gothic"/>
                <a:ea typeface="Century Gothic"/>
                <a:cs typeface="Century Gothic"/>
                <a:sym typeface="Century Gothic"/>
              </a:defRPr>
            </a:lvl2pPr>
            <a:lvl3pPr marL="0" marR="0" lvl="2" indent="0" algn="r" rtl="0">
              <a:spcBef>
                <a:spcPts val="0"/>
              </a:spcBef>
              <a:buNone/>
              <a:defRPr sz="4800" b="0" i="0">
                <a:solidFill>
                  <a:srgbClr val="09304A"/>
                </a:solidFill>
                <a:latin typeface="Century Gothic"/>
                <a:ea typeface="Century Gothic"/>
                <a:cs typeface="Century Gothic"/>
                <a:sym typeface="Century Gothic"/>
              </a:defRPr>
            </a:lvl3pPr>
            <a:lvl4pPr marL="0" marR="0" lvl="3" indent="0" algn="r" rtl="0">
              <a:spcBef>
                <a:spcPts val="0"/>
              </a:spcBef>
              <a:buNone/>
              <a:defRPr sz="4800" b="0" i="0">
                <a:solidFill>
                  <a:srgbClr val="09304A"/>
                </a:solidFill>
                <a:latin typeface="Century Gothic"/>
                <a:ea typeface="Century Gothic"/>
                <a:cs typeface="Century Gothic"/>
                <a:sym typeface="Century Gothic"/>
              </a:defRPr>
            </a:lvl4pPr>
            <a:lvl5pPr marL="0" marR="0" lvl="4" indent="0" algn="r" rtl="0">
              <a:spcBef>
                <a:spcPts val="0"/>
              </a:spcBef>
              <a:buNone/>
              <a:defRPr sz="4800" b="0" i="0">
                <a:solidFill>
                  <a:srgbClr val="09304A"/>
                </a:solidFill>
                <a:latin typeface="Century Gothic"/>
                <a:ea typeface="Century Gothic"/>
                <a:cs typeface="Century Gothic"/>
                <a:sym typeface="Century Gothic"/>
              </a:defRPr>
            </a:lvl5pPr>
            <a:lvl6pPr marL="0" marR="0" lvl="5" indent="0" algn="r" rtl="0">
              <a:spcBef>
                <a:spcPts val="0"/>
              </a:spcBef>
              <a:buNone/>
              <a:defRPr sz="4800" b="0" i="0">
                <a:solidFill>
                  <a:srgbClr val="09304A"/>
                </a:solidFill>
                <a:latin typeface="Century Gothic"/>
                <a:ea typeface="Century Gothic"/>
                <a:cs typeface="Century Gothic"/>
                <a:sym typeface="Century Gothic"/>
              </a:defRPr>
            </a:lvl6pPr>
            <a:lvl7pPr marL="0" marR="0" lvl="6" indent="0" algn="r" rtl="0">
              <a:spcBef>
                <a:spcPts val="0"/>
              </a:spcBef>
              <a:buNone/>
              <a:defRPr sz="4800" b="0" i="0">
                <a:solidFill>
                  <a:srgbClr val="09304A"/>
                </a:solidFill>
                <a:latin typeface="Century Gothic"/>
                <a:ea typeface="Century Gothic"/>
                <a:cs typeface="Century Gothic"/>
                <a:sym typeface="Century Gothic"/>
              </a:defRPr>
            </a:lvl7pPr>
            <a:lvl8pPr marL="0" marR="0" lvl="7" indent="0" algn="r" rtl="0">
              <a:spcBef>
                <a:spcPts val="0"/>
              </a:spcBef>
              <a:buNone/>
              <a:defRPr sz="4800" b="0" i="0">
                <a:solidFill>
                  <a:srgbClr val="09304A"/>
                </a:solidFill>
                <a:latin typeface="Century Gothic"/>
                <a:ea typeface="Century Gothic"/>
                <a:cs typeface="Century Gothic"/>
                <a:sym typeface="Century Gothic"/>
              </a:defRPr>
            </a:lvl8pPr>
            <a:lvl9pPr marL="0" marR="0" lvl="8" indent="0" algn="r" rtl="0">
              <a:spcBef>
                <a:spcPts val="0"/>
              </a:spcBef>
              <a:buNone/>
              <a:defRPr sz="4800" b="0" i="0">
                <a:solidFill>
                  <a:srgbClr val="09304A"/>
                </a:solidFill>
                <a:latin typeface="Century Gothic"/>
                <a:ea typeface="Century Gothic"/>
                <a:cs typeface="Century Gothic"/>
                <a:sym typeface="Century Gothic"/>
              </a:defRPr>
            </a:lvl9pPr>
          </a:lstStyle>
          <a:p>
            <a:pPr marL="0" lvl="0" indent="0" algn="r" rtl="0">
              <a:spcBef>
                <a:spcPts val="0"/>
              </a:spcBef>
              <a:spcAft>
                <a:spcPts val="0"/>
              </a:spcAft>
              <a:buNone/>
            </a:pPr>
            <a:fld id="{00000000-1234-1234-1234-123412341234}" type="slidenum">
              <a:rPr lang="en-IN"/>
              <a:t>‹#›</a:t>
            </a:fld>
            <a:endParaRPr/>
          </a:p>
        </p:txBody>
      </p:sp>
    </p:spTree>
  </p:cSld>
  <p:clrMap bg1="lt1" tx1="dk1" bg2="dk2" tx2="lt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 id="2147483694" r:id="rId17"/>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blipFill>
          <a:blip r:embed="rId19">
            <a:alphaModFix/>
          </a:blip>
          <a:stretch>
            <a:fillRect/>
          </a:stretch>
        </a:blipFill>
        <a:effectLst/>
      </p:bgPr>
    </p:bg>
    <p:spTree>
      <p:nvGrpSpPr>
        <p:cNvPr id="1" name="Shape 369"/>
        <p:cNvGrpSpPr/>
        <p:nvPr/>
      </p:nvGrpSpPr>
      <p:grpSpPr>
        <a:xfrm>
          <a:off x="0" y="0"/>
          <a:ext cx="0" cy="0"/>
          <a:chOff x="0" y="0"/>
          <a:chExt cx="0" cy="0"/>
        </a:xfrm>
      </p:grpSpPr>
      <p:grpSp>
        <p:nvGrpSpPr>
          <p:cNvPr id="370" name="Google Shape;370;p22"/>
          <p:cNvGrpSpPr/>
          <p:nvPr/>
        </p:nvGrpSpPr>
        <p:grpSpPr>
          <a:xfrm>
            <a:off x="226219" y="1"/>
            <a:ext cx="3655220" cy="10287002"/>
            <a:chOff x="1320800" y="0"/>
            <a:chExt cx="2436813" cy="6858001"/>
          </a:xfrm>
        </p:grpSpPr>
        <p:sp>
          <p:nvSpPr>
            <p:cNvPr id="371" name="Google Shape;371;p22"/>
            <p:cNvSpPr/>
            <p:nvPr/>
          </p:nvSpPr>
          <p:spPr>
            <a:xfrm>
              <a:off x="1627188" y="0"/>
              <a:ext cx="1122363" cy="5329238"/>
            </a:xfrm>
            <a:custGeom>
              <a:avLst/>
              <a:gdLst/>
              <a:ahLst/>
              <a:cxnLst/>
              <a:rect l="l" t="t" r="r" b="b"/>
              <a:pathLst>
                <a:path w="707" h="3357" extrusionOk="0">
                  <a:moveTo>
                    <a:pt x="0" y="3330"/>
                  </a:moveTo>
                  <a:lnTo>
                    <a:pt x="156" y="3357"/>
                  </a:lnTo>
                  <a:lnTo>
                    <a:pt x="707" y="0"/>
                  </a:lnTo>
                  <a:lnTo>
                    <a:pt x="547" y="0"/>
                  </a:lnTo>
                  <a:lnTo>
                    <a:pt x="0" y="3330"/>
                  </a:lnTo>
                  <a:close/>
                </a:path>
              </a:pathLst>
            </a:custGeom>
            <a:solidFill>
              <a:schemeClr val="accent1"/>
            </a:solidFill>
            <a:ln>
              <a:noFill/>
            </a:ln>
          </p:spPr>
        </p:sp>
        <p:sp>
          <p:nvSpPr>
            <p:cNvPr id="372" name="Google Shape;372;p22"/>
            <p:cNvSpPr/>
            <p:nvPr/>
          </p:nvSpPr>
          <p:spPr>
            <a:xfrm>
              <a:off x="1320800" y="0"/>
              <a:ext cx="1117600" cy="5276850"/>
            </a:xfrm>
            <a:custGeom>
              <a:avLst/>
              <a:gdLst/>
              <a:ahLst/>
              <a:cxnLst/>
              <a:rect l="l" t="t" r="r" b="b"/>
              <a:pathLst>
                <a:path w="704" h="3324" extrusionOk="0">
                  <a:moveTo>
                    <a:pt x="704" y="0"/>
                  </a:moveTo>
                  <a:lnTo>
                    <a:pt x="545" y="0"/>
                  </a:lnTo>
                  <a:lnTo>
                    <a:pt x="0" y="3300"/>
                  </a:lnTo>
                  <a:lnTo>
                    <a:pt x="157" y="3324"/>
                  </a:lnTo>
                  <a:lnTo>
                    <a:pt x="704" y="0"/>
                  </a:lnTo>
                  <a:close/>
                </a:path>
              </a:pathLst>
            </a:custGeom>
            <a:solidFill>
              <a:srgbClr val="595959"/>
            </a:solidFill>
            <a:ln>
              <a:noFill/>
            </a:ln>
          </p:spPr>
        </p:sp>
        <p:sp>
          <p:nvSpPr>
            <p:cNvPr id="373" name="Google Shape;373;p22"/>
            <p:cNvSpPr/>
            <p:nvPr/>
          </p:nvSpPr>
          <p:spPr>
            <a:xfrm>
              <a:off x="1320800" y="5238750"/>
              <a:ext cx="1228725" cy="1619250"/>
            </a:xfrm>
            <a:custGeom>
              <a:avLst/>
              <a:gdLst/>
              <a:ahLst/>
              <a:cxnLst/>
              <a:rect l="l" t="t" r="r" b="b"/>
              <a:pathLst>
                <a:path w="774" h="1020" extrusionOk="0">
                  <a:moveTo>
                    <a:pt x="0" y="0"/>
                  </a:moveTo>
                  <a:lnTo>
                    <a:pt x="740" y="1020"/>
                  </a:lnTo>
                  <a:lnTo>
                    <a:pt x="774" y="1020"/>
                  </a:lnTo>
                  <a:lnTo>
                    <a:pt x="0" y="0"/>
                  </a:lnTo>
                  <a:close/>
                </a:path>
              </a:pathLst>
            </a:custGeom>
            <a:solidFill>
              <a:srgbClr val="262626"/>
            </a:solidFill>
            <a:ln>
              <a:noFill/>
            </a:ln>
          </p:spPr>
        </p:sp>
        <p:sp>
          <p:nvSpPr>
            <p:cNvPr id="374" name="Google Shape;374;p22"/>
            <p:cNvSpPr/>
            <p:nvPr/>
          </p:nvSpPr>
          <p:spPr>
            <a:xfrm>
              <a:off x="1627188" y="5291138"/>
              <a:ext cx="1495425" cy="1566863"/>
            </a:xfrm>
            <a:custGeom>
              <a:avLst/>
              <a:gdLst/>
              <a:ahLst/>
              <a:cxnLst/>
              <a:rect l="l" t="t" r="r" b="b"/>
              <a:pathLst>
                <a:path w="942" h="987" extrusionOk="0">
                  <a:moveTo>
                    <a:pt x="0" y="0"/>
                  </a:moveTo>
                  <a:lnTo>
                    <a:pt x="909" y="987"/>
                  </a:lnTo>
                  <a:lnTo>
                    <a:pt x="942" y="987"/>
                  </a:lnTo>
                  <a:lnTo>
                    <a:pt x="0" y="0"/>
                  </a:lnTo>
                  <a:close/>
                </a:path>
              </a:pathLst>
            </a:custGeom>
            <a:solidFill>
              <a:srgbClr val="0B5982"/>
            </a:solidFill>
            <a:ln>
              <a:noFill/>
            </a:ln>
          </p:spPr>
        </p:sp>
        <p:sp>
          <p:nvSpPr>
            <p:cNvPr id="375" name="Google Shape;375;p22"/>
            <p:cNvSpPr/>
            <p:nvPr/>
          </p:nvSpPr>
          <p:spPr>
            <a:xfrm>
              <a:off x="1627188" y="5286375"/>
              <a:ext cx="2130425" cy="1571625"/>
            </a:xfrm>
            <a:custGeom>
              <a:avLst/>
              <a:gdLst/>
              <a:ahLst/>
              <a:cxnLst/>
              <a:rect l="l" t="t" r="r" b="b"/>
              <a:pathLst>
                <a:path w="1342" h="990" extrusionOk="0">
                  <a:moveTo>
                    <a:pt x="0" y="3"/>
                  </a:moveTo>
                  <a:lnTo>
                    <a:pt x="942" y="990"/>
                  </a:lnTo>
                  <a:lnTo>
                    <a:pt x="1342" y="990"/>
                  </a:lnTo>
                  <a:lnTo>
                    <a:pt x="156" y="27"/>
                  </a:lnTo>
                  <a:lnTo>
                    <a:pt x="0" y="0"/>
                  </a:lnTo>
                  <a:lnTo>
                    <a:pt x="0" y="3"/>
                  </a:lnTo>
                  <a:close/>
                </a:path>
              </a:pathLst>
            </a:custGeom>
            <a:solidFill>
              <a:srgbClr val="1186C3"/>
            </a:solidFill>
            <a:ln>
              <a:noFill/>
            </a:ln>
          </p:spPr>
        </p:sp>
        <p:sp>
          <p:nvSpPr>
            <p:cNvPr id="376" name="Google Shape;376;p22"/>
            <p:cNvSpPr/>
            <p:nvPr/>
          </p:nvSpPr>
          <p:spPr>
            <a:xfrm>
              <a:off x="1320800" y="5238750"/>
              <a:ext cx="1695450" cy="1619250"/>
            </a:xfrm>
            <a:custGeom>
              <a:avLst/>
              <a:gdLst/>
              <a:ahLst/>
              <a:cxnLst/>
              <a:rect l="l" t="t" r="r" b="b"/>
              <a:pathLst>
                <a:path w="1068" h="1020" extrusionOk="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3F3F3F"/>
            </a:solidFill>
            <a:ln>
              <a:noFill/>
            </a:ln>
          </p:spPr>
        </p:sp>
      </p:grpSp>
      <p:sp>
        <p:nvSpPr>
          <p:cNvPr id="377" name="Google Shape;377;p22"/>
          <p:cNvSpPr txBox="1">
            <a:spLocks noGrp="1"/>
          </p:cNvSpPr>
          <p:nvPr>
            <p:ph type="title"/>
          </p:nvPr>
        </p:nvSpPr>
        <p:spPr>
          <a:xfrm>
            <a:off x="2226467" y="1028701"/>
            <a:ext cx="15028070" cy="2628899"/>
          </a:xfrm>
          <a:prstGeom prst="rect">
            <a:avLst/>
          </a:prstGeom>
          <a:noFill/>
          <a:ln>
            <a:noFill/>
          </a:ln>
        </p:spPr>
        <p:txBody>
          <a:bodyPr spcFirstLastPara="1" wrap="square" lIns="91425" tIns="45700" rIns="91425" bIns="45700" anchor="ctr" anchorCtr="0">
            <a:normAutofit/>
          </a:bodyPr>
          <a:lstStyle>
            <a:lvl1pPr marR="0" lvl="0" algn="ctr" rtl="0">
              <a:spcBef>
                <a:spcPts val="0"/>
              </a:spcBef>
              <a:spcAft>
                <a:spcPts val="0"/>
              </a:spcAft>
              <a:buClr>
                <a:schemeClr val="dk1"/>
              </a:buClr>
              <a:buSzPts val="6000"/>
              <a:buFont typeface="Corbel"/>
              <a:buNone/>
              <a:defRPr sz="6000" b="0" i="0" u="none" strike="noStrike" cap="none">
                <a:solidFill>
                  <a:schemeClr val="dk1"/>
                </a:solidFill>
                <a:latin typeface="Corbel"/>
                <a:ea typeface="Corbel"/>
                <a:cs typeface="Corbel"/>
                <a:sym typeface="Corbel"/>
              </a:defRPr>
            </a:lvl1pPr>
            <a:lvl2pPr marR="0" lvl="1" algn="l" rtl="0">
              <a:spcBef>
                <a:spcPts val="0"/>
              </a:spcBef>
              <a:spcAft>
                <a:spcPts val="0"/>
              </a:spcAft>
              <a:buSzPts val="1400"/>
              <a:buNone/>
              <a:defRPr sz="1800" b="0" i="0" u="none" strike="noStrike" cap="none">
                <a:solidFill>
                  <a:schemeClr val="dk2"/>
                </a:solidFill>
              </a:defRPr>
            </a:lvl2pPr>
            <a:lvl3pPr marR="0" lvl="2" algn="l" rtl="0">
              <a:spcBef>
                <a:spcPts val="0"/>
              </a:spcBef>
              <a:spcAft>
                <a:spcPts val="0"/>
              </a:spcAft>
              <a:buSzPts val="1400"/>
              <a:buNone/>
              <a:defRPr sz="1800" b="0" i="0" u="none" strike="noStrike" cap="none">
                <a:solidFill>
                  <a:schemeClr val="dk2"/>
                </a:solidFill>
              </a:defRPr>
            </a:lvl3pPr>
            <a:lvl4pPr marR="0" lvl="3" algn="l" rtl="0">
              <a:spcBef>
                <a:spcPts val="0"/>
              </a:spcBef>
              <a:spcAft>
                <a:spcPts val="0"/>
              </a:spcAft>
              <a:buSzPts val="1400"/>
              <a:buNone/>
              <a:defRPr sz="1800" b="0" i="0" u="none" strike="noStrike" cap="none">
                <a:solidFill>
                  <a:schemeClr val="dk2"/>
                </a:solidFill>
              </a:defRPr>
            </a:lvl4pPr>
            <a:lvl5pPr marR="0" lvl="4" algn="l" rtl="0">
              <a:spcBef>
                <a:spcPts val="0"/>
              </a:spcBef>
              <a:spcAft>
                <a:spcPts val="0"/>
              </a:spcAft>
              <a:buSzPts val="1400"/>
              <a:buNone/>
              <a:defRPr sz="1800" b="0" i="0" u="none" strike="noStrike" cap="none">
                <a:solidFill>
                  <a:schemeClr val="dk2"/>
                </a:solidFill>
              </a:defRPr>
            </a:lvl5pPr>
            <a:lvl6pPr marR="0" lvl="5" algn="l" rtl="0">
              <a:spcBef>
                <a:spcPts val="0"/>
              </a:spcBef>
              <a:spcAft>
                <a:spcPts val="0"/>
              </a:spcAft>
              <a:buSzPts val="1400"/>
              <a:buNone/>
              <a:defRPr sz="1800" b="0" i="0" u="none" strike="noStrike" cap="none">
                <a:solidFill>
                  <a:schemeClr val="dk2"/>
                </a:solidFill>
              </a:defRPr>
            </a:lvl6pPr>
            <a:lvl7pPr marR="0" lvl="6" algn="l" rtl="0">
              <a:spcBef>
                <a:spcPts val="0"/>
              </a:spcBef>
              <a:spcAft>
                <a:spcPts val="0"/>
              </a:spcAft>
              <a:buSzPts val="1400"/>
              <a:buNone/>
              <a:defRPr sz="1800" b="0" i="0" u="none" strike="noStrike" cap="none">
                <a:solidFill>
                  <a:schemeClr val="dk2"/>
                </a:solidFill>
              </a:defRPr>
            </a:lvl7pPr>
            <a:lvl8pPr marR="0" lvl="7" algn="l" rtl="0">
              <a:spcBef>
                <a:spcPts val="0"/>
              </a:spcBef>
              <a:spcAft>
                <a:spcPts val="0"/>
              </a:spcAft>
              <a:buSzPts val="1400"/>
              <a:buNone/>
              <a:defRPr sz="1800" b="0" i="0" u="none" strike="noStrike" cap="none">
                <a:solidFill>
                  <a:schemeClr val="dk2"/>
                </a:solidFill>
              </a:defRPr>
            </a:lvl8pPr>
            <a:lvl9pPr marR="0" lvl="8" algn="l" rtl="0">
              <a:spcBef>
                <a:spcPts val="0"/>
              </a:spcBef>
              <a:spcAft>
                <a:spcPts val="0"/>
              </a:spcAft>
              <a:buSzPts val="1400"/>
              <a:buNone/>
              <a:defRPr sz="1800" b="0" i="0" u="none" strike="noStrike" cap="none">
                <a:solidFill>
                  <a:schemeClr val="dk2"/>
                </a:solidFill>
              </a:defRPr>
            </a:lvl9pPr>
          </a:lstStyle>
          <a:p>
            <a:endParaRPr/>
          </a:p>
        </p:txBody>
      </p:sp>
      <p:sp>
        <p:nvSpPr>
          <p:cNvPr id="378" name="Google Shape;378;p22"/>
          <p:cNvSpPr txBox="1">
            <a:spLocks noGrp="1"/>
          </p:cNvSpPr>
          <p:nvPr>
            <p:ph type="body" idx="1"/>
          </p:nvPr>
        </p:nvSpPr>
        <p:spPr>
          <a:xfrm>
            <a:off x="2226466" y="4000499"/>
            <a:ext cx="15028070" cy="4686302"/>
          </a:xfrm>
          <a:prstGeom prst="rect">
            <a:avLst/>
          </a:prstGeom>
          <a:noFill/>
          <a:ln>
            <a:noFill/>
          </a:ln>
        </p:spPr>
        <p:txBody>
          <a:bodyPr spcFirstLastPara="1" wrap="square" lIns="91425" tIns="45700" rIns="91425" bIns="45700" anchor="ctr" anchorCtr="0">
            <a:normAutofit/>
          </a:bodyPr>
          <a:lstStyle>
            <a:lvl1pPr marL="457200" marR="0" lvl="0" indent="-560070" algn="l" rtl="0">
              <a:spcBef>
                <a:spcPts val="720"/>
              </a:spcBef>
              <a:spcAft>
                <a:spcPts val="0"/>
              </a:spcAft>
              <a:buClr>
                <a:srgbClr val="1186C3"/>
              </a:buClr>
              <a:buSzPts val="5220"/>
              <a:buFont typeface="Arial"/>
              <a:buChar char="•"/>
              <a:defRPr sz="3600" b="0" i="0" u="none" strike="noStrike" cap="none">
                <a:solidFill>
                  <a:schemeClr val="dk1"/>
                </a:solidFill>
                <a:latin typeface="Corbel"/>
                <a:ea typeface="Corbel"/>
                <a:cs typeface="Corbel"/>
                <a:sym typeface="Corbel"/>
              </a:defRPr>
            </a:lvl1pPr>
            <a:lvl2pPr marL="914400" marR="0" lvl="1" indent="-504825" algn="l" rtl="0">
              <a:spcBef>
                <a:spcPts val="900"/>
              </a:spcBef>
              <a:spcAft>
                <a:spcPts val="0"/>
              </a:spcAft>
              <a:buClr>
                <a:srgbClr val="1186C3"/>
              </a:buClr>
              <a:buSzPts val="4350"/>
              <a:buFont typeface="Arial"/>
              <a:buChar char="•"/>
              <a:defRPr sz="3000" b="0" i="0" u="none" strike="noStrike" cap="none">
                <a:solidFill>
                  <a:schemeClr val="dk1"/>
                </a:solidFill>
                <a:latin typeface="Corbel"/>
                <a:ea typeface="Corbel"/>
                <a:cs typeface="Corbel"/>
                <a:sym typeface="Corbel"/>
              </a:defRPr>
            </a:lvl2pPr>
            <a:lvl3pPr marL="1371600" marR="0" lvl="2" indent="-477202" algn="l" rtl="0">
              <a:spcBef>
                <a:spcPts val="900"/>
              </a:spcBef>
              <a:spcAft>
                <a:spcPts val="0"/>
              </a:spcAft>
              <a:buClr>
                <a:srgbClr val="1186C3"/>
              </a:buClr>
              <a:buSzPts val="3915"/>
              <a:buFont typeface="Arial"/>
              <a:buChar char="•"/>
              <a:defRPr sz="2700" b="0" i="0" u="none" strike="noStrike" cap="none">
                <a:solidFill>
                  <a:schemeClr val="dk1"/>
                </a:solidFill>
                <a:latin typeface="Corbel"/>
                <a:ea typeface="Corbel"/>
                <a:cs typeface="Corbel"/>
                <a:sym typeface="Corbel"/>
              </a:defRPr>
            </a:lvl3pPr>
            <a:lvl4pPr marL="1828800" marR="0" lvl="3" indent="-449580" algn="l" rtl="0">
              <a:spcBef>
                <a:spcPts val="900"/>
              </a:spcBef>
              <a:spcAft>
                <a:spcPts val="0"/>
              </a:spcAft>
              <a:buClr>
                <a:srgbClr val="1186C3"/>
              </a:buClr>
              <a:buSzPts val="3480"/>
              <a:buFont typeface="Arial"/>
              <a:buChar char="•"/>
              <a:defRPr sz="2400" b="0" i="0" u="none" strike="noStrike" cap="none">
                <a:solidFill>
                  <a:schemeClr val="dk1"/>
                </a:solidFill>
                <a:latin typeface="Corbel"/>
                <a:ea typeface="Corbel"/>
                <a:cs typeface="Corbel"/>
                <a:sym typeface="Corbel"/>
              </a:defRPr>
            </a:lvl4pPr>
            <a:lvl5pPr marL="2286000" marR="0" lvl="4" indent="-421957" algn="l" rtl="0">
              <a:spcBef>
                <a:spcPts val="900"/>
              </a:spcBef>
              <a:spcAft>
                <a:spcPts val="0"/>
              </a:spcAft>
              <a:buClr>
                <a:srgbClr val="1186C3"/>
              </a:buClr>
              <a:buSzPts val="3045"/>
              <a:buFont typeface="Arial"/>
              <a:buChar char="•"/>
              <a:defRPr sz="2100" b="0" i="0" u="none" strike="noStrike" cap="none">
                <a:solidFill>
                  <a:schemeClr val="dk1"/>
                </a:solidFill>
                <a:latin typeface="Corbel"/>
                <a:ea typeface="Corbel"/>
                <a:cs typeface="Corbel"/>
                <a:sym typeface="Corbel"/>
              </a:defRPr>
            </a:lvl5pPr>
            <a:lvl6pPr marL="2743200" marR="0" lvl="5" indent="-421957" algn="l" rtl="0">
              <a:spcBef>
                <a:spcPts val="900"/>
              </a:spcBef>
              <a:spcAft>
                <a:spcPts val="0"/>
              </a:spcAft>
              <a:buClr>
                <a:srgbClr val="1186C3"/>
              </a:buClr>
              <a:buSzPts val="3045"/>
              <a:buFont typeface="Arial"/>
              <a:buChar char="•"/>
              <a:defRPr sz="2100" b="0" i="0" u="none" strike="noStrike" cap="none">
                <a:solidFill>
                  <a:schemeClr val="dk1"/>
                </a:solidFill>
                <a:latin typeface="Corbel"/>
                <a:ea typeface="Corbel"/>
                <a:cs typeface="Corbel"/>
                <a:sym typeface="Corbel"/>
              </a:defRPr>
            </a:lvl6pPr>
            <a:lvl7pPr marL="3200400" marR="0" lvl="6" indent="-421957" algn="l" rtl="0">
              <a:spcBef>
                <a:spcPts val="900"/>
              </a:spcBef>
              <a:spcAft>
                <a:spcPts val="0"/>
              </a:spcAft>
              <a:buClr>
                <a:srgbClr val="1186C3"/>
              </a:buClr>
              <a:buSzPts val="3045"/>
              <a:buFont typeface="Arial"/>
              <a:buChar char="•"/>
              <a:defRPr sz="2100" b="0" i="0" u="none" strike="noStrike" cap="none">
                <a:solidFill>
                  <a:schemeClr val="dk1"/>
                </a:solidFill>
                <a:latin typeface="Corbel"/>
                <a:ea typeface="Corbel"/>
                <a:cs typeface="Corbel"/>
                <a:sym typeface="Corbel"/>
              </a:defRPr>
            </a:lvl7pPr>
            <a:lvl8pPr marL="3657600" marR="0" lvl="7" indent="-421957" algn="l" rtl="0">
              <a:spcBef>
                <a:spcPts val="900"/>
              </a:spcBef>
              <a:spcAft>
                <a:spcPts val="0"/>
              </a:spcAft>
              <a:buClr>
                <a:srgbClr val="1186C3"/>
              </a:buClr>
              <a:buSzPts val="3045"/>
              <a:buFont typeface="Arial"/>
              <a:buChar char="•"/>
              <a:defRPr sz="2100" b="0" i="0" u="none" strike="noStrike" cap="none">
                <a:solidFill>
                  <a:schemeClr val="dk1"/>
                </a:solidFill>
                <a:latin typeface="Corbel"/>
                <a:ea typeface="Corbel"/>
                <a:cs typeface="Corbel"/>
                <a:sym typeface="Corbel"/>
              </a:defRPr>
            </a:lvl8pPr>
            <a:lvl9pPr marL="4114800" marR="0" lvl="8" indent="-421957" algn="l" rtl="0">
              <a:spcBef>
                <a:spcPts val="900"/>
              </a:spcBef>
              <a:spcAft>
                <a:spcPts val="900"/>
              </a:spcAft>
              <a:buClr>
                <a:srgbClr val="1186C3"/>
              </a:buClr>
              <a:buSzPts val="3045"/>
              <a:buFont typeface="Arial"/>
              <a:buChar char="•"/>
              <a:defRPr sz="2100" b="0" i="0" u="none" strike="noStrike" cap="none">
                <a:solidFill>
                  <a:schemeClr val="dk1"/>
                </a:solidFill>
                <a:latin typeface="Corbel"/>
                <a:ea typeface="Corbel"/>
                <a:cs typeface="Corbel"/>
                <a:sym typeface="Corbel"/>
              </a:defRPr>
            </a:lvl9pPr>
          </a:lstStyle>
          <a:p>
            <a:endParaRPr/>
          </a:p>
        </p:txBody>
      </p:sp>
      <p:sp>
        <p:nvSpPr>
          <p:cNvPr id="379" name="Google Shape;379;p22"/>
          <p:cNvSpPr txBox="1">
            <a:spLocks noGrp="1"/>
          </p:cNvSpPr>
          <p:nvPr>
            <p:ph type="dt" idx="10"/>
          </p:nvPr>
        </p:nvSpPr>
        <p:spPr>
          <a:xfrm>
            <a:off x="14598984" y="8824913"/>
            <a:ext cx="1714500" cy="547688"/>
          </a:xfrm>
          <a:prstGeom prst="rect">
            <a:avLst/>
          </a:prstGeom>
          <a:noFill/>
          <a:ln>
            <a:noFill/>
          </a:ln>
        </p:spPr>
        <p:txBody>
          <a:bodyPr spcFirstLastPara="1" wrap="square" lIns="91425" tIns="45700" rIns="91425" bIns="45700" anchor="ctr" anchorCtr="0">
            <a:noAutofit/>
          </a:bodyPr>
          <a:lstStyle>
            <a:lvl1pPr marR="0" lvl="0" algn="r" rtl="0">
              <a:spcBef>
                <a:spcPts val="0"/>
              </a:spcBef>
              <a:spcAft>
                <a:spcPts val="0"/>
              </a:spcAft>
              <a:buSzPts val="1400"/>
              <a:buNone/>
              <a:defRPr sz="1500" b="0" i="0">
                <a:solidFill>
                  <a:schemeClr val="dk1"/>
                </a:solidFill>
                <a:latin typeface="Corbel"/>
                <a:ea typeface="Corbel"/>
                <a:cs typeface="Corbel"/>
                <a:sym typeface="Corbel"/>
              </a:defRPr>
            </a:lvl1pPr>
            <a:lvl2pPr marR="0" lvl="1" algn="l" rtl="0">
              <a:spcBef>
                <a:spcPts val="0"/>
              </a:spcBef>
              <a:spcAft>
                <a:spcPts val="0"/>
              </a:spcAft>
              <a:buSzPts val="1400"/>
              <a:buNone/>
              <a:defRPr sz="1800" b="0" i="0" u="none" strike="noStrike" cap="none">
                <a:solidFill>
                  <a:schemeClr val="dk1"/>
                </a:solidFill>
                <a:latin typeface="Corbel"/>
                <a:ea typeface="Corbel"/>
                <a:cs typeface="Corbel"/>
                <a:sym typeface="Corbel"/>
              </a:defRPr>
            </a:lvl2pPr>
            <a:lvl3pPr marR="0" lvl="2" algn="l" rtl="0">
              <a:spcBef>
                <a:spcPts val="0"/>
              </a:spcBef>
              <a:spcAft>
                <a:spcPts val="0"/>
              </a:spcAft>
              <a:buSzPts val="1400"/>
              <a:buNone/>
              <a:defRPr sz="1800" b="0" i="0" u="none" strike="noStrike" cap="none">
                <a:solidFill>
                  <a:schemeClr val="dk1"/>
                </a:solidFill>
                <a:latin typeface="Corbel"/>
                <a:ea typeface="Corbel"/>
                <a:cs typeface="Corbel"/>
                <a:sym typeface="Corbel"/>
              </a:defRPr>
            </a:lvl3pPr>
            <a:lvl4pPr marR="0" lvl="3" algn="l" rtl="0">
              <a:spcBef>
                <a:spcPts val="0"/>
              </a:spcBef>
              <a:spcAft>
                <a:spcPts val="0"/>
              </a:spcAft>
              <a:buSzPts val="1400"/>
              <a:buNone/>
              <a:defRPr sz="1800" b="0" i="0" u="none" strike="noStrike" cap="none">
                <a:solidFill>
                  <a:schemeClr val="dk1"/>
                </a:solidFill>
                <a:latin typeface="Corbel"/>
                <a:ea typeface="Corbel"/>
                <a:cs typeface="Corbel"/>
                <a:sym typeface="Corbel"/>
              </a:defRPr>
            </a:lvl4pPr>
            <a:lvl5pPr marR="0" lvl="4" algn="l" rtl="0">
              <a:spcBef>
                <a:spcPts val="0"/>
              </a:spcBef>
              <a:spcAft>
                <a:spcPts val="0"/>
              </a:spcAft>
              <a:buSzPts val="1400"/>
              <a:buNone/>
              <a:defRPr sz="1800" b="0" i="0" u="none" strike="noStrike" cap="none">
                <a:solidFill>
                  <a:schemeClr val="dk1"/>
                </a:solidFill>
                <a:latin typeface="Corbel"/>
                <a:ea typeface="Corbel"/>
                <a:cs typeface="Corbel"/>
                <a:sym typeface="Corbel"/>
              </a:defRPr>
            </a:lvl5pPr>
            <a:lvl6pPr marR="0" lvl="5" algn="l" rtl="0">
              <a:spcBef>
                <a:spcPts val="0"/>
              </a:spcBef>
              <a:spcAft>
                <a:spcPts val="0"/>
              </a:spcAft>
              <a:buSzPts val="1400"/>
              <a:buNone/>
              <a:defRPr sz="1800" b="0" i="0" u="none" strike="noStrike" cap="none">
                <a:solidFill>
                  <a:schemeClr val="dk1"/>
                </a:solidFill>
                <a:latin typeface="Corbel"/>
                <a:ea typeface="Corbel"/>
                <a:cs typeface="Corbel"/>
                <a:sym typeface="Corbel"/>
              </a:defRPr>
            </a:lvl6pPr>
            <a:lvl7pPr marR="0" lvl="6" algn="l" rtl="0">
              <a:spcBef>
                <a:spcPts val="0"/>
              </a:spcBef>
              <a:spcAft>
                <a:spcPts val="0"/>
              </a:spcAft>
              <a:buSzPts val="1400"/>
              <a:buNone/>
              <a:defRPr sz="1800" b="0" i="0" u="none" strike="noStrike" cap="none">
                <a:solidFill>
                  <a:schemeClr val="dk1"/>
                </a:solidFill>
                <a:latin typeface="Corbel"/>
                <a:ea typeface="Corbel"/>
                <a:cs typeface="Corbel"/>
                <a:sym typeface="Corbel"/>
              </a:defRPr>
            </a:lvl7pPr>
            <a:lvl8pPr marR="0" lvl="7" algn="l" rtl="0">
              <a:spcBef>
                <a:spcPts val="0"/>
              </a:spcBef>
              <a:spcAft>
                <a:spcPts val="0"/>
              </a:spcAft>
              <a:buSzPts val="1400"/>
              <a:buNone/>
              <a:defRPr sz="1800" b="0" i="0" u="none" strike="noStrike" cap="none">
                <a:solidFill>
                  <a:schemeClr val="dk1"/>
                </a:solidFill>
                <a:latin typeface="Corbel"/>
                <a:ea typeface="Corbel"/>
                <a:cs typeface="Corbel"/>
                <a:sym typeface="Corbel"/>
              </a:defRPr>
            </a:lvl8pPr>
            <a:lvl9pPr marR="0" lvl="8" algn="l" rtl="0">
              <a:spcBef>
                <a:spcPts val="0"/>
              </a:spcBef>
              <a:spcAft>
                <a:spcPts val="0"/>
              </a:spcAft>
              <a:buSzPts val="1400"/>
              <a:buNone/>
              <a:defRPr sz="1800" b="0" i="0" u="none" strike="noStrike" cap="none">
                <a:solidFill>
                  <a:schemeClr val="dk1"/>
                </a:solidFill>
                <a:latin typeface="Corbel"/>
                <a:ea typeface="Corbel"/>
                <a:cs typeface="Corbel"/>
                <a:sym typeface="Corbel"/>
              </a:defRPr>
            </a:lvl9pPr>
          </a:lstStyle>
          <a:p>
            <a:endParaRPr/>
          </a:p>
        </p:txBody>
      </p:sp>
      <p:sp>
        <p:nvSpPr>
          <p:cNvPr id="380" name="Google Shape;380;p22"/>
          <p:cNvSpPr txBox="1">
            <a:spLocks noGrp="1"/>
          </p:cNvSpPr>
          <p:nvPr>
            <p:ph type="ftr" idx="11"/>
          </p:nvPr>
        </p:nvSpPr>
        <p:spPr>
          <a:xfrm>
            <a:off x="3858419" y="8824913"/>
            <a:ext cx="10626266" cy="547688"/>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500" b="0" i="0">
                <a:solidFill>
                  <a:schemeClr val="dk1"/>
                </a:solidFill>
                <a:latin typeface="Corbel"/>
                <a:ea typeface="Corbel"/>
                <a:cs typeface="Corbel"/>
                <a:sym typeface="Corbel"/>
              </a:defRPr>
            </a:lvl1pPr>
            <a:lvl2pPr marR="0" lvl="1" algn="l" rtl="0">
              <a:spcBef>
                <a:spcPts val="0"/>
              </a:spcBef>
              <a:spcAft>
                <a:spcPts val="0"/>
              </a:spcAft>
              <a:buSzPts val="1400"/>
              <a:buNone/>
              <a:defRPr sz="1800" b="0" i="0" u="none" strike="noStrike" cap="none">
                <a:solidFill>
                  <a:schemeClr val="dk1"/>
                </a:solidFill>
                <a:latin typeface="Corbel"/>
                <a:ea typeface="Corbel"/>
                <a:cs typeface="Corbel"/>
                <a:sym typeface="Corbel"/>
              </a:defRPr>
            </a:lvl2pPr>
            <a:lvl3pPr marR="0" lvl="2" algn="l" rtl="0">
              <a:spcBef>
                <a:spcPts val="0"/>
              </a:spcBef>
              <a:spcAft>
                <a:spcPts val="0"/>
              </a:spcAft>
              <a:buSzPts val="1400"/>
              <a:buNone/>
              <a:defRPr sz="1800" b="0" i="0" u="none" strike="noStrike" cap="none">
                <a:solidFill>
                  <a:schemeClr val="dk1"/>
                </a:solidFill>
                <a:latin typeface="Corbel"/>
                <a:ea typeface="Corbel"/>
                <a:cs typeface="Corbel"/>
                <a:sym typeface="Corbel"/>
              </a:defRPr>
            </a:lvl3pPr>
            <a:lvl4pPr marR="0" lvl="3" algn="l" rtl="0">
              <a:spcBef>
                <a:spcPts val="0"/>
              </a:spcBef>
              <a:spcAft>
                <a:spcPts val="0"/>
              </a:spcAft>
              <a:buSzPts val="1400"/>
              <a:buNone/>
              <a:defRPr sz="1800" b="0" i="0" u="none" strike="noStrike" cap="none">
                <a:solidFill>
                  <a:schemeClr val="dk1"/>
                </a:solidFill>
                <a:latin typeface="Corbel"/>
                <a:ea typeface="Corbel"/>
                <a:cs typeface="Corbel"/>
                <a:sym typeface="Corbel"/>
              </a:defRPr>
            </a:lvl4pPr>
            <a:lvl5pPr marR="0" lvl="4" algn="l" rtl="0">
              <a:spcBef>
                <a:spcPts val="0"/>
              </a:spcBef>
              <a:spcAft>
                <a:spcPts val="0"/>
              </a:spcAft>
              <a:buSzPts val="1400"/>
              <a:buNone/>
              <a:defRPr sz="1800" b="0" i="0" u="none" strike="noStrike" cap="none">
                <a:solidFill>
                  <a:schemeClr val="dk1"/>
                </a:solidFill>
                <a:latin typeface="Corbel"/>
                <a:ea typeface="Corbel"/>
                <a:cs typeface="Corbel"/>
                <a:sym typeface="Corbel"/>
              </a:defRPr>
            </a:lvl5pPr>
            <a:lvl6pPr marR="0" lvl="5" algn="l" rtl="0">
              <a:spcBef>
                <a:spcPts val="0"/>
              </a:spcBef>
              <a:spcAft>
                <a:spcPts val="0"/>
              </a:spcAft>
              <a:buSzPts val="1400"/>
              <a:buNone/>
              <a:defRPr sz="1800" b="0" i="0" u="none" strike="noStrike" cap="none">
                <a:solidFill>
                  <a:schemeClr val="dk1"/>
                </a:solidFill>
                <a:latin typeface="Corbel"/>
                <a:ea typeface="Corbel"/>
                <a:cs typeface="Corbel"/>
                <a:sym typeface="Corbel"/>
              </a:defRPr>
            </a:lvl6pPr>
            <a:lvl7pPr marR="0" lvl="6" algn="l" rtl="0">
              <a:spcBef>
                <a:spcPts val="0"/>
              </a:spcBef>
              <a:spcAft>
                <a:spcPts val="0"/>
              </a:spcAft>
              <a:buSzPts val="1400"/>
              <a:buNone/>
              <a:defRPr sz="1800" b="0" i="0" u="none" strike="noStrike" cap="none">
                <a:solidFill>
                  <a:schemeClr val="dk1"/>
                </a:solidFill>
                <a:latin typeface="Corbel"/>
                <a:ea typeface="Corbel"/>
                <a:cs typeface="Corbel"/>
                <a:sym typeface="Corbel"/>
              </a:defRPr>
            </a:lvl7pPr>
            <a:lvl8pPr marR="0" lvl="7" algn="l" rtl="0">
              <a:spcBef>
                <a:spcPts val="0"/>
              </a:spcBef>
              <a:spcAft>
                <a:spcPts val="0"/>
              </a:spcAft>
              <a:buSzPts val="1400"/>
              <a:buNone/>
              <a:defRPr sz="1800" b="0" i="0" u="none" strike="noStrike" cap="none">
                <a:solidFill>
                  <a:schemeClr val="dk1"/>
                </a:solidFill>
                <a:latin typeface="Corbel"/>
                <a:ea typeface="Corbel"/>
                <a:cs typeface="Corbel"/>
                <a:sym typeface="Corbel"/>
              </a:defRPr>
            </a:lvl8pPr>
            <a:lvl9pPr marR="0" lvl="8" algn="l" rtl="0">
              <a:spcBef>
                <a:spcPts val="0"/>
              </a:spcBef>
              <a:spcAft>
                <a:spcPts val="0"/>
              </a:spcAft>
              <a:buSzPts val="1400"/>
              <a:buNone/>
              <a:defRPr sz="1800" b="0" i="0" u="none" strike="noStrike" cap="none">
                <a:solidFill>
                  <a:schemeClr val="dk1"/>
                </a:solidFill>
                <a:latin typeface="Corbel"/>
                <a:ea typeface="Corbel"/>
                <a:cs typeface="Corbel"/>
                <a:sym typeface="Corbel"/>
              </a:defRPr>
            </a:lvl9pPr>
          </a:lstStyle>
          <a:p>
            <a:endParaRPr/>
          </a:p>
        </p:txBody>
      </p:sp>
      <p:sp>
        <p:nvSpPr>
          <p:cNvPr id="381" name="Google Shape;381;p22"/>
          <p:cNvSpPr txBox="1">
            <a:spLocks noGrp="1"/>
          </p:cNvSpPr>
          <p:nvPr>
            <p:ph type="sldNum" idx="12"/>
          </p:nvPr>
        </p:nvSpPr>
        <p:spPr>
          <a:xfrm>
            <a:off x="16427785" y="8824913"/>
            <a:ext cx="826751" cy="547688"/>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500" b="0" i="0">
                <a:solidFill>
                  <a:schemeClr val="dk1"/>
                </a:solidFill>
                <a:latin typeface="Corbel"/>
                <a:ea typeface="Corbel"/>
                <a:cs typeface="Corbel"/>
                <a:sym typeface="Corbel"/>
              </a:defRPr>
            </a:lvl1pPr>
            <a:lvl2pPr marL="0" marR="0" lvl="1" indent="0" algn="r" rtl="0">
              <a:spcBef>
                <a:spcPts val="0"/>
              </a:spcBef>
              <a:buNone/>
              <a:defRPr sz="1500" b="0" i="0">
                <a:solidFill>
                  <a:schemeClr val="dk1"/>
                </a:solidFill>
                <a:latin typeface="Corbel"/>
                <a:ea typeface="Corbel"/>
                <a:cs typeface="Corbel"/>
                <a:sym typeface="Corbel"/>
              </a:defRPr>
            </a:lvl2pPr>
            <a:lvl3pPr marL="0" marR="0" lvl="2" indent="0" algn="r" rtl="0">
              <a:spcBef>
                <a:spcPts val="0"/>
              </a:spcBef>
              <a:buNone/>
              <a:defRPr sz="1500" b="0" i="0">
                <a:solidFill>
                  <a:schemeClr val="dk1"/>
                </a:solidFill>
                <a:latin typeface="Corbel"/>
                <a:ea typeface="Corbel"/>
                <a:cs typeface="Corbel"/>
                <a:sym typeface="Corbel"/>
              </a:defRPr>
            </a:lvl3pPr>
            <a:lvl4pPr marL="0" marR="0" lvl="3" indent="0" algn="r" rtl="0">
              <a:spcBef>
                <a:spcPts val="0"/>
              </a:spcBef>
              <a:buNone/>
              <a:defRPr sz="1500" b="0" i="0">
                <a:solidFill>
                  <a:schemeClr val="dk1"/>
                </a:solidFill>
                <a:latin typeface="Corbel"/>
                <a:ea typeface="Corbel"/>
                <a:cs typeface="Corbel"/>
                <a:sym typeface="Corbel"/>
              </a:defRPr>
            </a:lvl4pPr>
            <a:lvl5pPr marL="0" marR="0" lvl="4" indent="0" algn="r" rtl="0">
              <a:spcBef>
                <a:spcPts val="0"/>
              </a:spcBef>
              <a:buNone/>
              <a:defRPr sz="1500" b="0" i="0">
                <a:solidFill>
                  <a:schemeClr val="dk1"/>
                </a:solidFill>
                <a:latin typeface="Corbel"/>
                <a:ea typeface="Corbel"/>
                <a:cs typeface="Corbel"/>
                <a:sym typeface="Corbel"/>
              </a:defRPr>
            </a:lvl5pPr>
            <a:lvl6pPr marL="0" marR="0" lvl="5" indent="0" algn="r" rtl="0">
              <a:spcBef>
                <a:spcPts val="0"/>
              </a:spcBef>
              <a:buNone/>
              <a:defRPr sz="1500" b="0" i="0">
                <a:solidFill>
                  <a:schemeClr val="dk1"/>
                </a:solidFill>
                <a:latin typeface="Corbel"/>
                <a:ea typeface="Corbel"/>
                <a:cs typeface="Corbel"/>
                <a:sym typeface="Corbel"/>
              </a:defRPr>
            </a:lvl6pPr>
            <a:lvl7pPr marL="0" marR="0" lvl="6" indent="0" algn="r" rtl="0">
              <a:spcBef>
                <a:spcPts val="0"/>
              </a:spcBef>
              <a:buNone/>
              <a:defRPr sz="1500" b="0" i="0">
                <a:solidFill>
                  <a:schemeClr val="dk1"/>
                </a:solidFill>
                <a:latin typeface="Corbel"/>
                <a:ea typeface="Corbel"/>
                <a:cs typeface="Corbel"/>
                <a:sym typeface="Corbel"/>
              </a:defRPr>
            </a:lvl7pPr>
            <a:lvl8pPr marL="0" marR="0" lvl="7" indent="0" algn="r" rtl="0">
              <a:spcBef>
                <a:spcPts val="0"/>
              </a:spcBef>
              <a:buNone/>
              <a:defRPr sz="1500" b="0" i="0">
                <a:solidFill>
                  <a:schemeClr val="dk1"/>
                </a:solidFill>
                <a:latin typeface="Corbel"/>
                <a:ea typeface="Corbel"/>
                <a:cs typeface="Corbel"/>
                <a:sym typeface="Corbel"/>
              </a:defRPr>
            </a:lvl8pPr>
            <a:lvl9pPr marL="0" marR="0" lvl="8" indent="0" algn="r" rtl="0">
              <a:spcBef>
                <a:spcPts val="0"/>
              </a:spcBef>
              <a:buNone/>
              <a:defRPr sz="1500" b="0" i="0">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IN"/>
              <a:t>‹#›</a:t>
            </a:fld>
            <a:endParaRPr/>
          </a:p>
        </p:txBody>
      </p:sp>
    </p:spTree>
  </p:cSld>
  <p:clrMap bg1="lt1" tx1="dk1" bg2="dk2" tx2="lt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 id="2147483700" r:id="rId5"/>
    <p:sldLayoutId id="2147483701" r:id="rId6"/>
    <p:sldLayoutId id="2147483702" r:id="rId7"/>
    <p:sldLayoutId id="2147483703" r:id="rId8"/>
    <p:sldLayoutId id="2147483704" r:id="rId9"/>
    <p:sldLayoutId id="2147483705" r:id="rId10"/>
    <p:sldLayoutId id="2147483706" r:id="rId11"/>
    <p:sldLayoutId id="2147483707" r:id="rId12"/>
    <p:sldLayoutId id="2147483708" r:id="rId13"/>
    <p:sldLayoutId id="2147483709" r:id="rId14"/>
    <p:sldLayoutId id="2147483710" r:id="rId15"/>
    <p:sldLayoutId id="2147483711" r:id="rId16"/>
    <p:sldLayoutId id="2147483712" r:id="rId17"/>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2.xml" /><Relationship Id="rId1" Type="http://schemas.openxmlformats.org/officeDocument/2006/relationships/slideLayout" Target="../slideLayouts/slideLayout17.xml" /></Relationships>
</file>

<file path=ppt/slides/_rels/slide3.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3.xml" /><Relationship Id="rId1" Type="http://schemas.openxmlformats.org/officeDocument/2006/relationships/slideLayout" Target="../slideLayouts/slideLayout17.xml" /><Relationship Id="rId4" Type="http://schemas.openxmlformats.org/officeDocument/2006/relationships/image" Target="../media/image5.png" /></Relationships>
</file>

<file path=ppt/slides/_rels/slide4.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4.xml" /><Relationship Id="rId1" Type="http://schemas.openxmlformats.org/officeDocument/2006/relationships/slideLayout" Target="../slideLayouts/slideLayout17.xml" /><Relationship Id="rId4" Type="http://schemas.openxmlformats.org/officeDocument/2006/relationships/image" Target="../media/image7.png" /></Relationships>
</file>

<file path=ppt/slides/_rels/slide5.xml.rels><?xml version="1.0" encoding="UTF-8" standalone="yes"?>
<Relationships xmlns="http://schemas.openxmlformats.org/package/2006/relationships"><Relationship Id="rId3" Type="http://schemas.openxmlformats.org/officeDocument/2006/relationships/image" Target="../media/image8.jpg" /><Relationship Id="rId2" Type="http://schemas.openxmlformats.org/officeDocument/2006/relationships/notesSlide" Target="../notesSlides/notesSlide5.xml" /><Relationship Id="rId1" Type="http://schemas.openxmlformats.org/officeDocument/2006/relationships/slideLayout" Target="../slideLayouts/slideLayout17.xml" /></Relationships>
</file>

<file path=ppt/slides/_rels/slide6.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6.xml" /><Relationship Id="rId1" Type="http://schemas.openxmlformats.org/officeDocument/2006/relationships/slideLayout" Target="../slideLayouts/slideLayout17.xml" /><Relationship Id="rId4" Type="http://schemas.openxmlformats.org/officeDocument/2006/relationships/image" Target="../media/image10.png" /></Relationships>
</file>

<file path=ppt/slides/_rels/slide7.xml.rels><?xml version="1.0" encoding="UTF-8" standalone="yes"?>
<Relationships xmlns="http://schemas.openxmlformats.org/package/2006/relationships"><Relationship Id="rId3" Type="http://schemas.openxmlformats.org/officeDocument/2006/relationships/image" Target="../media/image11.png" /><Relationship Id="rId2" Type="http://schemas.openxmlformats.org/officeDocument/2006/relationships/notesSlide" Target="../notesSlides/notesSlide7.xml" /><Relationship Id="rId1" Type="http://schemas.openxmlformats.org/officeDocument/2006/relationships/slideLayout" Target="../slideLayouts/slideLayout28.xml" /></Relationships>
</file>

<file path=ppt/slides/_rels/slide8.xml.rels><?xml version="1.0" encoding="UTF-8" standalone="yes"?>
<Relationships xmlns="http://schemas.openxmlformats.org/package/2006/relationships"><Relationship Id="rId3" Type="http://schemas.openxmlformats.org/officeDocument/2006/relationships/image" Target="../media/image12.png" /><Relationship Id="rId2" Type="http://schemas.openxmlformats.org/officeDocument/2006/relationships/notesSlide" Target="../notesSlides/notesSlide8.xml" /><Relationship Id="rId1" Type="http://schemas.openxmlformats.org/officeDocument/2006/relationships/slideLayout" Target="../slideLayouts/slideLayout28.xml" /></Relationships>
</file>

<file path=ppt/slides/_rels/slide9.xml.rels><?xml version="1.0" encoding="UTF-8" standalone="yes"?>
<Relationships xmlns="http://schemas.openxmlformats.org/package/2006/relationships"><Relationship Id="rId3" Type="http://schemas.openxmlformats.org/officeDocument/2006/relationships/image" Target="../media/image13.png" /><Relationship Id="rId2" Type="http://schemas.openxmlformats.org/officeDocument/2006/relationships/notesSlide" Target="../notesSlides/notesSlide9.xml" /><Relationship Id="rId1" Type="http://schemas.openxmlformats.org/officeDocument/2006/relationships/slideLayout" Target="../slideLayouts/slideLayout28.xml" /></Relationships>
</file>

<file path=ppt/slides/_rels/slide10.xml.rels><?xml version="1.0" encoding="UTF-8" standalone="yes"?>
<Relationships xmlns="http://schemas.openxmlformats.org/package/2006/relationships"><Relationship Id="rId3" Type="http://schemas.openxmlformats.org/officeDocument/2006/relationships/image" Target="../media/image14.png" /><Relationship Id="rId2" Type="http://schemas.openxmlformats.org/officeDocument/2006/relationships/notesSlide" Target="../notesSlides/notesSlide10.xml" /><Relationship Id="rId1" Type="http://schemas.openxmlformats.org/officeDocument/2006/relationships/slideLayout" Target="../slideLayouts/slideLayout28.xml" /></Relationships>
</file>

<file path=ppt/slides/_rels/slide11.xml.rels><?xml version="1.0" encoding="UTF-8" standalone="yes"?>
<Relationships xmlns="http://schemas.openxmlformats.org/package/2006/relationships"><Relationship Id="rId3" Type="http://schemas.openxmlformats.org/officeDocument/2006/relationships/image" Target="../media/image15.png" /><Relationship Id="rId2" Type="http://schemas.openxmlformats.org/officeDocument/2006/relationships/notesSlide" Target="../notesSlides/notesSlide11.xml" /><Relationship Id="rId1" Type="http://schemas.openxmlformats.org/officeDocument/2006/relationships/slideLayout" Target="../slideLayouts/slideLayout17.xml" /><Relationship Id="rId4" Type="http://schemas.openxmlformats.org/officeDocument/2006/relationships/image" Target="../media/image16.png" /></Relationships>
</file>

<file path=ppt/slides/_rels/slide12.xml.rels><?xml version="1.0" encoding="UTF-8" standalone="yes"?>
<Relationships xmlns="http://schemas.openxmlformats.org/package/2006/relationships"><Relationship Id="rId3" Type="http://schemas.openxmlformats.org/officeDocument/2006/relationships/image" Target="../media/image17.jpg" /><Relationship Id="rId2" Type="http://schemas.openxmlformats.org/officeDocument/2006/relationships/notesSlide" Target="../notesSlides/notesSlide12.xml" /><Relationship Id="rId1" Type="http://schemas.openxmlformats.org/officeDocument/2006/relationships/slideLayout" Target="../slideLayouts/slideLayout17.xml" /></Relationships>
</file>

<file path=ppt/slides/_rels/slide13.xml.rels><?xml version="1.0" encoding="UTF-8" standalone="yes"?>
<Relationships xmlns="http://schemas.openxmlformats.org/package/2006/relationships"><Relationship Id="rId3" Type="http://schemas.openxmlformats.org/officeDocument/2006/relationships/image" Target="../media/image18.png" /><Relationship Id="rId2" Type="http://schemas.openxmlformats.org/officeDocument/2006/relationships/notesSlide" Target="../notesSlides/notesSlide13.xml" /><Relationship Id="rId1" Type="http://schemas.openxmlformats.org/officeDocument/2006/relationships/slideLayout" Target="../slideLayouts/slideLayout17.xml" /></Relationships>
</file>

<file path=ppt/slides/_rels/slide14.xml.rels><?xml version="1.0" encoding="UTF-8" standalone="yes"?>
<Relationships xmlns="http://schemas.openxmlformats.org/package/2006/relationships"><Relationship Id="rId3" Type="http://schemas.openxmlformats.org/officeDocument/2006/relationships/hyperlink" Target="https://www.management-issues.com/opinion/7479/diverse-teams-and-psychological-safety" TargetMode="External" /><Relationship Id="rId2" Type="http://schemas.openxmlformats.org/officeDocument/2006/relationships/notesSlide" Target="../notesSlides/notesSlide14.xml" /><Relationship Id="rId1" Type="http://schemas.openxmlformats.org/officeDocument/2006/relationships/slideLayout" Target="../slideLayouts/slideLayout45.xml" /><Relationship Id="rId6" Type="http://schemas.openxmlformats.org/officeDocument/2006/relationships/image" Target="../media/image9.png" /><Relationship Id="rId5" Type="http://schemas.openxmlformats.org/officeDocument/2006/relationships/hyperlink" Target="https://www.unilever.com/" TargetMode="External" /><Relationship Id="rId4" Type="http://schemas.openxmlformats.org/officeDocument/2006/relationships/hyperlink" Target="https://www.unilever.com/our-company/our-history-and-archives/2010-2020/" TargetMode="External" /></Relationships>
</file>

<file path=ppt/slides/_rels/slide15.xml.rels><?xml version="1.0" encoding="UTF-8" standalone="yes"?>
<Relationships xmlns="http://schemas.openxmlformats.org/package/2006/relationships"><Relationship Id="rId3" Type="http://schemas.openxmlformats.org/officeDocument/2006/relationships/image" Target="../media/image19.jpg" /><Relationship Id="rId2" Type="http://schemas.openxmlformats.org/officeDocument/2006/relationships/notesSlide" Target="../notesSlides/notesSlide15.xml" /><Relationship Id="rId1" Type="http://schemas.openxmlformats.org/officeDocument/2006/relationships/slideLayout" Target="../slideLayouts/slideLayout17.xml" /></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rgbClr val="FFFFFF"/>
            </a:gs>
            <a:gs pos="24000">
              <a:srgbClr val="FFFFFF"/>
            </a:gs>
            <a:gs pos="68000">
              <a:srgbClr val="892C1C"/>
            </a:gs>
            <a:gs pos="100000">
              <a:srgbClr val="892C1C"/>
            </a:gs>
          </a:gsLst>
          <a:path path="circle">
            <a:fillToRect l="50000" t="50000" r="50000" b="50000"/>
          </a:path>
          <a:tileRect/>
        </a:gradFill>
        <a:effectLst/>
      </p:bgPr>
    </p:bg>
    <p:spTree>
      <p:nvGrpSpPr>
        <p:cNvPr id="1" name="Shape 505"/>
        <p:cNvGrpSpPr/>
        <p:nvPr/>
      </p:nvGrpSpPr>
      <p:grpSpPr>
        <a:xfrm>
          <a:off x="0" y="0"/>
          <a:ext cx="0" cy="0"/>
          <a:chOff x="0" y="0"/>
          <a:chExt cx="0" cy="0"/>
        </a:xfrm>
      </p:grpSpPr>
      <p:grpSp>
        <p:nvGrpSpPr>
          <p:cNvPr id="506" name="Google Shape;506;p1"/>
          <p:cNvGrpSpPr/>
          <p:nvPr/>
        </p:nvGrpSpPr>
        <p:grpSpPr>
          <a:xfrm>
            <a:off x="11689969" y="-100459"/>
            <a:ext cx="7932680" cy="10387459"/>
            <a:chOff x="0" y="-28575"/>
            <a:chExt cx="2256407" cy="2954655"/>
          </a:xfrm>
        </p:grpSpPr>
        <p:sp>
          <p:nvSpPr>
            <p:cNvPr id="507" name="Google Shape;507;p1"/>
            <p:cNvSpPr/>
            <p:nvPr/>
          </p:nvSpPr>
          <p:spPr>
            <a:xfrm>
              <a:off x="0" y="0"/>
              <a:ext cx="2256407" cy="2926080"/>
            </a:xfrm>
            <a:custGeom>
              <a:avLst/>
              <a:gdLst/>
              <a:ahLst/>
              <a:cxnLst/>
              <a:rect l="l" t="t" r="r" b="b"/>
              <a:pathLst>
                <a:path w="2256407" h="2926080" extrusionOk="0">
                  <a:moveTo>
                    <a:pt x="40990" y="0"/>
                  </a:moveTo>
                  <a:lnTo>
                    <a:pt x="2215417" y="0"/>
                  </a:lnTo>
                  <a:cubicBezTo>
                    <a:pt x="2238055" y="0"/>
                    <a:pt x="2256407" y="18352"/>
                    <a:pt x="2256407" y="40990"/>
                  </a:cubicBezTo>
                  <a:lnTo>
                    <a:pt x="2256407" y="2885090"/>
                  </a:lnTo>
                  <a:cubicBezTo>
                    <a:pt x="2256407" y="2895961"/>
                    <a:pt x="2252088" y="2906387"/>
                    <a:pt x="2244401" y="2914074"/>
                  </a:cubicBezTo>
                  <a:cubicBezTo>
                    <a:pt x="2236714" y="2921761"/>
                    <a:pt x="2226288" y="2926080"/>
                    <a:pt x="2215417" y="2926080"/>
                  </a:cubicBezTo>
                  <a:lnTo>
                    <a:pt x="40990" y="2926080"/>
                  </a:lnTo>
                  <a:cubicBezTo>
                    <a:pt x="18352" y="2926080"/>
                    <a:pt x="0" y="2907728"/>
                    <a:pt x="0" y="2885090"/>
                  </a:cubicBezTo>
                  <a:lnTo>
                    <a:pt x="0" y="40990"/>
                  </a:lnTo>
                  <a:cubicBezTo>
                    <a:pt x="0" y="18352"/>
                    <a:pt x="18352" y="0"/>
                    <a:pt x="40990" y="0"/>
                  </a:cubicBezTo>
                  <a:close/>
                </a:path>
              </a:pathLst>
            </a:custGeom>
            <a:solidFill>
              <a:srgbClr val="226F6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 name="Google Shape;508;p1"/>
            <p:cNvSpPr txBox="1"/>
            <p:nvPr/>
          </p:nvSpPr>
          <p:spPr>
            <a:xfrm>
              <a:off x="0" y="-28575"/>
              <a:ext cx="2256407" cy="2954655"/>
            </a:xfrm>
            <a:prstGeom prst="rect">
              <a:avLst/>
            </a:prstGeom>
            <a:noFill/>
            <a:ln>
              <a:noFill/>
            </a:ln>
          </p:spPr>
          <p:txBody>
            <a:bodyPr spcFirstLastPara="1" wrap="square" lIns="47025" tIns="47025" rIns="47025" bIns="47025" anchor="ctr" anchorCtr="0">
              <a:noAutofit/>
            </a:bodyPr>
            <a:lstStyle/>
            <a:p>
              <a:pPr marL="0" marR="0" lvl="0" indent="0" algn="ctr" rtl="0">
                <a:lnSpc>
                  <a:spcPct val="136777"/>
                </a:lnSpc>
                <a:spcBef>
                  <a:spcPts val="0"/>
                </a:spcBef>
                <a:spcAft>
                  <a:spcPts val="0"/>
                </a:spcAft>
                <a:buNone/>
              </a:pPr>
              <a:endParaRPr sz="1800" b="0" i="0" u="none" strike="noStrike" cap="none">
                <a:solidFill>
                  <a:schemeClr val="dk1"/>
                </a:solidFill>
                <a:latin typeface="Century Gothic"/>
                <a:ea typeface="Century Gothic"/>
                <a:cs typeface="Century Gothic"/>
                <a:sym typeface="Century Gothic"/>
              </a:endParaRPr>
            </a:p>
          </p:txBody>
        </p:sp>
      </p:grpSp>
      <p:sp>
        <p:nvSpPr>
          <p:cNvPr id="509" name="Google Shape;509;p1"/>
          <p:cNvSpPr txBox="1"/>
          <p:nvPr/>
        </p:nvSpPr>
        <p:spPr>
          <a:xfrm>
            <a:off x="476503" y="2171700"/>
            <a:ext cx="11102427" cy="1684757"/>
          </a:xfrm>
          <a:prstGeom prst="rect">
            <a:avLst/>
          </a:prstGeom>
          <a:noFill/>
          <a:ln>
            <a:noFill/>
          </a:ln>
        </p:spPr>
        <p:txBody>
          <a:bodyPr spcFirstLastPara="1" wrap="square" lIns="0" tIns="0" rIns="0" bIns="0" anchor="t" anchorCtr="0">
            <a:spAutoFit/>
          </a:bodyPr>
          <a:lstStyle/>
          <a:p>
            <a:pPr marL="0" marR="0" lvl="0" indent="0" algn="l" rtl="0">
              <a:lnSpc>
                <a:spcPct val="211750"/>
              </a:lnSpc>
              <a:spcBef>
                <a:spcPts val="0"/>
              </a:spcBef>
              <a:spcAft>
                <a:spcPts val="0"/>
              </a:spcAft>
              <a:buNone/>
            </a:pPr>
            <a:r>
              <a:rPr lang="en-IN" sz="7200" b="1" i="0" u="sng" strike="noStrike" cap="none">
                <a:solidFill>
                  <a:schemeClr val="dk1"/>
                </a:solidFill>
                <a:latin typeface="Algerian"/>
                <a:ea typeface="Algerian"/>
                <a:cs typeface="Algerian"/>
                <a:sym typeface="Algerian"/>
              </a:rPr>
              <a:t>EI and CQ in Leadership</a:t>
            </a:r>
            <a:endParaRPr sz="9800" b="1" i="0" u="sng" strike="noStrike" cap="none">
              <a:solidFill>
                <a:schemeClr val="dk1"/>
              </a:solidFill>
              <a:latin typeface="Algerian"/>
              <a:ea typeface="Algerian"/>
              <a:cs typeface="Algerian"/>
              <a:sym typeface="Algerian"/>
            </a:endParaRPr>
          </a:p>
        </p:txBody>
      </p:sp>
      <p:sp>
        <p:nvSpPr>
          <p:cNvPr id="510" name="Google Shape;510;p1"/>
          <p:cNvSpPr txBox="1"/>
          <p:nvPr/>
        </p:nvSpPr>
        <p:spPr>
          <a:xfrm>
            <a:off x="1793513" y="5738046"/>
            <a:ext cx="8468400" cy="3970277"/>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None/>
            </a:pPr>
            <a:r>
              <a:rPr lang="en-IN" sz="2800" b="1" i="1" u="none" strike="noStrike" cap="none" dirty="0">
                <a:solidFill>
                  <a:schemeClr val="dk1"/>
                </a:solidFill>
                <a:latin typeface="Times New Roman"/>
                <a:ea typeface="Times New Roman"/>
                <a:cs typeface="Times New Roman"/>
                <a:sym typeface="Times New Roman"/>
              </a:rPr>
              <a:t>Module Name: Leadership and Management Theory and Practice</a:t>
            </a:r>
            <a:endParaRPr dirty="0">
              <a:solidFill>
                <a:schemeClr val="dk1"/>
              </a:solidFill>
            </a:endParaRPr>
          </a:p>
          <a:p>
            <a:pPr marL="0" marR="0" lvl="0" indent="0" algn="ctr" rtl="0">
              <a:spcBef>
                <a:spcPts val="0"/>
              </a:spcBef>
              <a:spcAft>
                <a:spcPts val="0"/>
              </a:spcAft>
              <a:buNone/>
            </a:pPr>
            <a:r>
              <a:rPr lang="en-IN" sz="2800" b="1" i="1" u="none" strike="noStrike" cap="none" dirty="0">
                <a:solidFill>
                  <a:schemeClr val="dk1"/>
                </a:solidFill>
                <a:latin typeface="Times New Roman"/>
                <a:ea typeface="Times New Roman"/>
                <a:cs typeface="Times New Roman"/>
                <a:sym typeface="Times New Roman"/>
              </a:rPr>
              <a:t>Module Code: LCBB6003</a:t>
            </a:r>
            <a:endParaRPr sz="2800" b="1" i="1" u="none" strike="noStrike" cap="none" dirty="0">
              <a:solidFill>
                <a:schemeClr val="dk1"/>
              </a:solidFill>
              <a:latin typeface="Times New Roman"/>
              <a:ea typeface="Times New Roman"/>
              <a:cs typeface="Times New Roman"/>
              <a:sym typeface="Times New Roman"/>
            </a:endParaRPr>
          </a:p>
          <a:p>
            <a:pPr marL="0" marR="0" lvl="0" indent="0" algn="ctr" rtl="0">
              <a:spcBef>
                <a:spcPts val="0"/>
              </a:spcBef>
              <a:spcAft>
                <a:spcPts val="0"/>
              </a:spcAft>
              <a:buNone/>
            </a:pPr>
            <a:r>
              <a:rPr lang="en-IN" sz="2800" b="1" i="1" dirty="0">
                <a:solidFill>
                  <a:schemeClr val="dk1"/>
                </a:solidFill>
                <a:latin typeface="Times New Roman"/>
                <a:ea typeface="Times New Roman"/>
                <a:cs typeface="Times New Roman"/>
                <a:sym typeface="Times New Roman"/>
              </a:rPr>
              <a:t>Component 2</a:t>
            </a:r>
            <a:endParaRPr lang="ro-RO" sz="2800" b="1" i="1" dirty="0">
              <a:solidFill>
                <a:schemeClr val="dk1"/>
              </a:solidFill>
              <a:latin typeface="Times New Roman"/>
              <a:ea typeface="Times New Roman"/>
              <a:cs typeface="Times New Roman"/>
              <a:sym typeface="Times New Roman"/>
            </a:endParaRPr>
          </a:p>
          <a:p>
            <a:pPr marL="0" marR="0" lvl="0" indent="0" algn="ctr" rtl="0">
              <a:spcBef>
                <a:spcPts val="0"/>
              </a:spcBef>
              <a:spcAft>
                <a:spcPts val="0"/>
              </a:spcAft>
              <a:buNone/>
            </a:pPr>
            <a:r>
              <a:rPr lang="ro-RO" sz="2800" b="1" i="1" dirty="0">
                <a:solidFill>
                  <a:schemeClr val="dk1"/>
                </a:solidFill>
                <a:latin typeface="Times New Roman"/>
                <a:ea typeface="Times New Roman"/>
                <a:cs typeface="Times New Roman"/>
                <a:sym typeface="Times New Roman"/>
              </a:rPr>
              <a:t>Student </a:t>
            </a:r>
            <a:r>
              <a:rPr lang="ro-RO" sz="2800" b="1" i="1" dirty="0" err="1">
                <a:solidFill>
                  <a:schemeClr val="dk1"/>
                </a:solidFill>
                <a:latin typeface="Times New Roman"/>
                <a:ea typeface="Times New Roman"/>
                <a:cs typeface="Times New Roman"/>
                <a:sym typeface="Times New Roman"/>
              </a:rPr>
              <a:t>Name</a:t>
            </a:r>
            <a:r>
              <a:rPr lang="ro-RO" sz="2800" b="1" i="1" dirty="0">
                <a:solidFill>
                  <a:schemeClr val="dk1"/>
                </a:solidFill>
                <a:latin typeface="Times New Roman"/>
                <a:ea typeface="Times New Roman"/>
                <a:cs typeface="Times New Roman"/>
                <a:sym typeface="Times New Roman"/>
              </a:rPr>
              <a:t>: Bogdan Păcuraru </a:t>
            </a:r>
            <a:endParaRPr sz="2800" b="1" i="1" dirty="0">
              <a:solidFill>
                <a:schemeClr val="dk1"/>
              </a:solidFill>
              <a:latin typeface="Times New Roman"/>
              <a:ea typeface="Times New Roman"/>
              <a:cs typeface="Times New Roman"/>
              <a:sym typeface="Times New Roman"/>
            </a:endParaRPr>
          </a:p>
          <a:p>
            <a:pPr marL="0" marR="0" lvl="0" indent="0" algn="ctr" rtl="0">
              <a:spcBef>
                <a:spcPts val="0"/>
              </a:spcBef>
              <a:spcAft>
                <a:spcPts val="0"/>
              </a:spcAft>
              <a:buNone/>
            </a:pPr>
            <a:endParaRPr sz="2800" b="1" i="1" dirty="0">
              <a:solidFill>
                <a:schemeClr val="dk1"/>
              </a:solidFill>
              <a:latin typeface="Times New Roman"/>
              <a:ea typeface="Times New Roman"/>
              <a:cs typeface="Times New Roman"/>
              <a:sym typeface="Times New Roman"/>
            </a:endParaRPr>
          </a:p>
          <a:p>
            <a:pPr marL="0" marR="0" lvl="0" indent="0" algn="ctr" rtl="0">
              <a:spcBef>
                <a:spcPts val="0"/>
              </a:spcBef>
              <a:spcAft>
                <a:spcPts val="0"/>
              </a:spcAft>
              <a:buNone/>
            </a:pPr>
            <a:endParaRPr sz="2800" b="1" i="1" dirty="0">
              <a:solidFill>
                <a:schemeClr val="dk1"/>
              </a:solidFill>
              <a:latin typeface="Times New Roman"/>
              <a:ea typeface="Times New Roman"/>
              <a:cs typeface="Times New Roman"/>
              <a:sym typeface="Times New Roman"/>
            </a:endParaRPr>
          </a:p>
          <a:p>
            <a:pPr marL="0" marR="0" lvl="0" indent="0" algn="ctr" rtl="0">
              <a:spcBef>
                <a:spcPts val="0"/>
              </a:spcBef>
              <a:spcAft>
                <a:spcPts val="0"/>
              </a:spcAft>
              <a:buNone/>
            </a:pPr>
            <a:r>
              <a:rPr lang="en-IN" sz="2800" b="1" i="1" dirty="0">
                <a:solidFill>
                  <a:schemeClr val="dk1"/>
                </a:solidFill>
                <a:latin typeface="Times New Roman"/>
                <a:ea typeface="Times New Roman"/>
                <a:cs typeface="Times New Roman"/>
                <a:sym typeface="Times New Roman"/>
              </a:rPr>
              <a:t>Student ID:</a:t>
            </a:r>
            <a:r>
              <a:rPr lang="ro-RO" sz="2800" b="1" i="1" dirty="0">
                <a:solidFill>
                  <a:schemeClr val="dk1"/>
                </a:solidFill>
                <a:latin typeface="Times New Roman"/>
                <a:ea typeface="Times New Roman"/>
                <a:cs typeface="Times New Roman"/>
                <a:sym typeface="Times New Roman"/>
              </a:rPr>
              <a:t> 2245496</a:t>
            </a:r>
            <a:endParaRPr sz="2800" b="1" i="1" dirty="0">
              <a:solidFill>
                <a:schemeClr val="dk1"/>
              </a:solidFill>
              <a:latin typeface="Times New Roman"/>
              <a:ea typeface="Times New Roman"/>
              <a:cs typeface="Times New Roman"/>
              <a:sym typeface="Times New Roman"/>
            </a:endParaRPr>
          </a:p>
        </p:txBody>
      </p:sp>
      <p:pic>
        <p:nvPicPr>
          <p:cNvPr id="511" name="Google Shape;511;p1"/>
          <p:cNvPicPr preferRelativeResize="0"/>
          <p:nvPr/>
        </p:nvPicPr>
        <p:blipFill rotWithShape="1">
          <a:blip r:embed="rId3">
            <a:alphaModFix/>
          </a:blip>
          <a:srcRect b="12605"/>
          <a:stretch/>
        </p:blipFill>
        <p:spPr>
          <a:xfrm>
            <a:off x="12113009" y="495300"/>
            <a:ext cx="7086600" cy="9220199"/>
          </a:xfrm>
          <a:prstGeom prst="rect">
            <a:avLst/>
          </a:prstGeom>
          <a:noFill/>
          <a:ln w="127000" cap="sq" cmpd="sng">
            <a:solidFill>
              <a:srgbClr val="000000"/>
            </a:solidFill>
            <a:prstDash val="solid"/>
            <a:miter lim="800000"/>
            <a:headEnd type="none" w="sm" len="sm"/>
            <a:tailEnd type="none" w="sm" len="sm"/>
          </a:ln>
          <a:effectLst>
            <a:outerShdw blurRad="57150" dist="50800" dir="2700000" algn="tl" rotWithShape="0">
              <a:srgbClr val="000000">
                <a:alpha val="40000"/>
              </a:srgbClr>
            </a:outerShdw>
          </a:effec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16"/>
        <p:cNvGrpSpPr/>
        <p:nvPr/>
      </p:nvGrpSpPr>
      <p:grpSpPr>
        <a:xfrm>
          <a:off x="0" y="0"/>
          <a:ext cx="0" cy="0"/>
          <a:chOff x="0" y="0"/>
          <a:chExt cx="0" cy="0"/>
        </a:xfrm>
      </p:grpSpPr>
      <p:sp>
        <p:nvSpPr>
          <p:cNvPr id="517" name="Google Shape;517;p2"/>
          <p:cNvSpPr/>
          <p:nvPr/>
        </p:nvSpPr>
        <p:spPr>
          <a:xfrm>
            <a:off x="0" y="-873353"/>
            <a:ext cx="18288000" cy="6016853"/>
          </a:xfrm>
          <a:custGeom>
            <a:avLst/>
            <a:gdLst/>
            <a:ahLst/>
            <a:cxnLst/>
            <a:rect l="l" t="t" r="r" b="b"/>
            <a:pathLst>
              <a:path w="2697642" h="887539" extrusionOk="0">
                <a:moveTo>
                  <a:pt x="31750" y="0"/>
                </a:moveTo>
                <a:lnTo>
                  <a:pt x="2665892" y="0"/>
                </a:lnTo>
                <a:cubicBezTo>
                  <a:pt x="2683427" y="0"/>
                  <a:pt x="2697642" y="14215"/>
                  <a:pt x="2697642" y="31750"/>
                </a:cubicBezTo>
                <a:lnTo>
                  <a:pt x="2697642" y="855789"/>
                </a:lnTo>
                <a:cubicBezTo>
                  <a:pt x="2697642" y="864210"/>
                  <a:pt x="2694297" y="872286"/>
                  <a:pt x="2688342" y="878240"/>
                </a:cubicBezTo>
                <a:cubicBezTo>
                  <a:pt x="2682388" y="884194"/>
                  <a:pt x="2674313" y="887539"/>
                  <a:pt x="2665892" y="887539"/>
                </a:cubicBezTo>
                <a:lnTo>
                  <a:pt x="31750" y="887539"/>
                </a:lnTo>
                <a:cubicBezTo>
                  <a:pt x="14215" y="887539"/>
                  <a:pt x="0" y="873324"/>
                  <a:pt x="0" y="855789"/>
                </a:cubicBezTo>
                <a:lnTo>
                  <a:pt x="0" y="31750"/>
                </a:lnTo>
                <a:cubicBezTo>
                  <a:pt x="0" y="14215"/>
                  <a:pt x="14215" y="0"/>
                  <a:pt x="31750" y="0"/>
                </a:cubicBezTo>
                <a:close/>
              </a:path>
            </a:pathLst>
          </a:custGeom>
          <a:blipFill rotWithShape="1">
            <a:blip r:embed="rId3">
              <a:alphaModFix/>
            </a:blip>
            <a:stretch>
              <a:fillRect/>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grpSp>
        <p:nvGrpSpPr>
          <p:cNvPr id="518" name="Google Shape;518;p2"/>
          <p:cNvGrpSpPr/>
          <p:nvPr/>
        </p:nvGrpSpPr>
        <p:grpSpPr>
          <a:xfrm>
            <a:off x="0" y="9843716"/>
            <a:ext cx="18288000" cy="1511539"/>
            <a:chOff x="0" y="-38100"/>
            <a:chExt cx="4334933" cy="477103"/>
          </a:xfrm>
        </p:grpSpPr>
        <p:sp>
          <p:nvSpPr>
            <p:cNvPr id="519" name="Google Shape;519;p2"/>
            <p:cNvSpPr/>
            <p:nvPr/>
          </p:nvSpPr>
          <p:spPr>
            <a:xfrm>
              <a:off x="0" y="0"/>
              <a:ext cx="4334933" cy="439003"/>
            </a:xfrm>
            <a:custGeom>
              <a:avLst/>
              <a:gdLst/>
              <a:ahLst/>
              <a:cxnLst/>
              <a:rect l="l" t="t" r="r" b="b"/>
              <a:pathLst>
                <a:path w="4334933" h="439003" extrusionOk="0">
                  <a:moveTo>
                    <a:pt x="16933" y="0"/>
                  </a:moveTo>
                  <a:lnTo>
                    <a:pt x="4318000" y="0"/>
                  </a:lnTo>
                  <a:cubicBezTo>
                    <a:pt x="4322491" y="0"/>
                    <a:pt x="4326798" y="1784"/>
                    <a:pt x="4329974" y="4960"/>
                  </a:cubicBezTo>
                  <a:cubicBezTo>
                    <a:pt x="4333149" y="8135"/>
                    <a:pt x="4334933" y="12442"/>
                    <a:pt x="4334933" y="16933"/>
                  </a:cubicBezTo>
                  <a:lnTo>
                    <a:pt x="4334933" y="422070"/>
                  </a:lnTo>
                  <a:cubicBezTo>
                    <a:pt x="4334933" y="426561"/>
                    <a:pt x="4333149" y="430868"/>
                    <a:pt x="4329974" y="434044"/>
                  </a:cubicBezTo>
                  <a:cubicBezTo>
                    <a:pt x="4326798" y="437219"/>
                    <a:pt x="4322491" y="439003"/>
                    <a:pt x="4318000" y="439003"/>
                  </a:cubicBezTo>
                  <a:lnTo>
                    <a:pt x="16933" y="439003"/>
                  </a:lnTo>
                  <a:cubicBezTo>
                    <a:pt x="12442" y="439003"/>
                    <a:pt x="8135" y="437219"/>
                    <a:pt x="4960" y="434044"/>
                  </a:cubicBezTo>
                  <a:cubicBezTo>
                    <a:pt x="1784" y="430868"/>
                    <a:pt x="0" y="426561"/>
                    <a:pt x="0" y="422070"/>
                  </a:cubicBezTo>
                  <a:lnTo>
                    <a:pt x="0" y="16933"/>
                  </a:lnTo>
                  <a:cubicBezTo>
                    <a:pt x="0" y="12442"/>
                    <a:pt x="1784" y="8135"/>
                    <a:pt x="4960" y="4960"/>
                  </a:cubicBezTo>
                  <a:cubicBezTo>
                    <a:pt x="8135" y="1784"/>
                    <a:pt x="12442" y="0"/>
                    <a:pt x="16933" y="0"/>
                  </a:cubicBezTo>
                  <a:close/>
                </a:path>
              </a:pathLst>
            </a:custGeom>
            <a:solidFill>
              <a:srgbClr val="0333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 name="Google Shape;520;p2"/>
            <p:cNvSpPr txBox="1"/>
            <p:nvPr/>
          </p:nvSpPr>
          <p:spPr>
            <a:xfrm>
              <a:off x="0" y="-38100"/>
              <a:ext cx="4334933" cy="477103"/>
            </a:xfrm>
            <a:prstGeom prst="rect">
              <a:avLst/>
            </a:prstGeom>
            <a:noFill/>
            <a:ln>
              <a:noFill/>
            </a:ln>
          </p:spPr>
          <p:txBody>
            <a:bodyPr spcFirstLastPara="1" wrap="square" lIns="56425" tIns="56425" rIns="56425" bIns="56425" anchor="ctr" anchorCtr="0">
              <a:noAutofit/>
            </a:bodyPr>
            <a:lstStyle/>
            <a:p>
              <a:pPr marL="0" marR="0" lvl="0" indent="0" algn="ctr" rtl="0">
                <a:lnSpc>
                  <a:spcPct val="164166"/>
                </a:lnSpc>
                <a:spcBef>
                  <a:spcPts val="0"/>
                </a:spcBef>
                <a:spcAft>
                  <a:spcPts val="0"/>
                </a:spcAft>
                <a:buNone/>
              </a:pPr>
              <a:endParaRPr sz="1800">
                <a:solidFill>
                  <a:schemeClr val="dk1"/>
                </a:solidFill>
                <a:latin typeface="Calibri"/>
                <a:ea typeface="Calibri"/>
                <a:cs typeface="Calibri"/>
                <a:sym typeface="Calibri"/>
              </a:endParaRPr>
            </a:p>
          </p:txBody>
        </p:sp>
      </p:grpSp>
      <p:grpSp>
        <p:nvGrpSpPr>
          <p:cNvPr id="521" name="Google Shape;521;p2"/>
          <p:cNvGrpSpPr/>
          <p:nvPr/>
        </p:nvGrpSpPr>
        <p:grpSpPr>
          <a:xfrm>
            <a:off x="838200" y="3947570"/>
            <a:ext cx="6825241" cy="4937308"/>
            <a:chOff x="0" y="-38100"/>
            <a:chExt cx="1577665" cy="1251861"/>
          </a:xfrm>
        </p:grpSpPr>
        <p:sp>
          <p:nvSpPr>
            <p:cNvPr id="522" name="Google Shape;522;p2"/>
            <p:cNvSpPr/>
            <p:nvPr/>
          </p:nvSpPr>
          <p:spPr>
            <a:xfrm>
              <a:off x="0" y="0"/>
              <a:ext cx="1577665" cy="1213761"/>
            </a:xfrm>
            <a:custGeom>
              <a:avLst/>
              <a:gdLst/>
              <a:ahLst/>
              <a:cxnLst/>
              <a:rect l="l" t="t" r="r" b="b"/>
              <a:pathLst>
                <a:path w="1577665" h="1213761" extrusionOk="0">
                  <a:moveTo>
                    <a:pt x="52258" y="0"/>
                  </a:moveTo>
                  <a:lnTo>
                    <a:pt x="1525407" y="0"/>
                  </a:lnTo>
                  <a:cubicBezTo>
                    <a:pt x="1539267" y="0"/>
                    <a:pt x="1552559" y="5506"/>
                    <a:pt x="1562359" y="15306"/>
                  </a:cubicBezTo>
                  <a:cubicBezTo>
                    <a:pt x="1572159" y="25106"/>
                    <a:pt x="1577665" y="38398"/>
                    <a:pt x="1577665" y="52258"/>
                  </a:cubicBezTo>
                  <a:lnTo>
                    <a:pt x="1577665" y="1161504"/>
                  </a:lnTo>
                  <a:cubicBezTo>
                    <a:pt x="1577665" y="1190365"/>
                    <a:pt x="1554268" y="1213761"/>
                    <a:pt x="1525407" y="1213761"/>
                  </a:cubicBezTo>
                  <a:lnTo>
                    <a:pt x="52258" y="1213761"/>
                  </a:lnTo>
                  <a:cubicBezTo>
                    <a:pt x="23397" y="1213761"/>
                    <a:pt x="0" y="1190365"/>
                    <a:pt x="0" y="1161504"/>
                  </a:cubicBezTo>
                  <a:lnTo>
                    <a:pt x="0" y="52258"/>
                  </a:lnTo>
                  <a:cubicBezTo>
                    <a:pt x="0" y="23397"/>
                    <a:pt x="23397" y="0"/>
                    <a:pt x="52258" y="0"/>
                  </a:cubicBezTo>
                  <a:close/>
                </a:path>
              </a:pathLst>
            </a:custGeom>
            <a:solidFill>
              <a:srgbClr val="226F6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3" name="Google Shape;523;p2"/>
            <p:cNvSpPr txBox="1"/>
            <p:nvPr/>
          </p:nvSpPr>
          <p:spPr>
            <a:xfrm>
              <a:off x="0" y="-38100"/>
              <a:ext cx="1577665" cy="1251861"/>
            </a:xfrm>
            <a:prstGeom prst="rect">
              <a:avLst/>
            </a:prstGeom>
            <a:noFill/>
            <a:ln>
              <a:noFill/>
            </a:ln>
          </p:spPr>
          <p:txBody>
            <a:bodyPr spcFirstLastPara="1" wrap="square" lIns="52750" tIns="52750" rIns="52750" bIns="52750" anchor="ctr" anchorCtr="0">
              <a:noAutofit/>
            </a:bodyPr>
            <a:lstStyle/>
            <a:p>
              <a:pPr marL="0" marR="0" lvl="0" indent="0" algn="ctr" rtl="0">
                <a:lnSpc>
                  <a:spcPct val="153500"/>
                </a:lnSpc>
                <a:spcBef>
                  <a:spcPts val="0"/>
                </a:spcBef>
                <a:spcAft>
                  <a:spcPts val="0"/>
                </a:spcAft>
                <a:buNone/>
              </a:pPr>
              <a:endParaRPr sz="1800">
                <a:solidFill>
                  <a:schemeClr val="dk1"/>
                </a:solidFill>
                <a:latin typeface="Calibri"/>
                <a:ea typeface="Calibri"/>
                <a:cs typeface="Calibri"/>
                <a:sym typeface="Calibri"/>
              </a:endParaRPr>
            </a:p>
          </p:txBody>
        </p:sp>
      </p:grpSp>
      <p:grpSp>
        <p:nvGrpSpPr>
          <p:cNvPr id="524" name="Google Shape;524;p2"/>
          <p:cNvGrpSpPr/>
          <p:nvPr/>
        </p:nvGrpSpPr>
        <p:grpSpPr>
          <a:xfrm>
            <a:off x="8876498" y="3947570"/>
            <a:ext cx="8573306" cy="4937308"/>
            <a:chOff x="0" y="-38100"/>
            <a:chExt cx="2173773" cy="1251861"/>
          </a:xfrm>
        </p:grpSpPr>
        <p:sp>
          <p:nvSpPr>
            <p:cNvPr id="525" name="Google Shape;525;p2"/>
            <p:cNvSpPr/>
            <p:nvPr/>
          </p:nvSpPr>
          <p:spPr>
            <a:xfrm>
              <a:off x="0" y="0"/>
              <a:ext cx="2173773" cy="1213761"/>
            </a:xfrm>
            <a:custGeom>
              <a:avLst/>
              <a:gdLst/>
              <a:ahLst/>
              <a:cxnLst/>
              <a:rect l="l" t="t" r="r" b="b"/>
              <a:pathLst>
                <a:path w="2173773" h="1213761" extrusionOk="0">
                  <a:moveTo>
                    <a:pt x="37927" y="0"/>
                  </a:moveTo>
                  <a:lnTo>
                    <a:pt x="2135845" y="0"/>
                  </a:lnTo>
                  <a:cubicBezTo>
                    <a:pt x="2145904" y="0"/>
                    <a:pt x="2155551" y="3996"/>
                    <a:pt x="2162664" y="11109"/>
                  </a:cubicBezTo>
                  <a:cubicBezTo>
                    <a:pt x="2169777" y="18221"/>
                    <a:pt x="2173773" y="27868"/>
                    <a:pt x="2173773" y="37927"/>
                  </a:cubicBezTo>
                  <a:lnTo>
                    <a:pt x="2173773" y="1175834"/>
                  </a:lnTo>
                  <a:cubicBezTo>
                    <a:pt x="2173773" y="1185893"/>
                    <a:pt x="2169777" y="1195540"/>
                    <a:pt x="2162664" y="1202653"/>
                  </a:cubicBezTo>
                  <a:cubicBezTo>
                    <a:pt x="2155551" y="1209765"/>
                    <a:pt x="2145904" y="1213761"/>
                    <a:pt x="2135845" y="1213761"/>
                  </a:cubicBezTo>
                  <a:lnTo>
                    <a:pt x="37927" y="1213761"/>
                  </a:lnTo>
                  <a:cubicBezTo>
                    <a:pt x="27868" y="1213761"/>
                    <a:pt x="18221" y="1209765"/>
                    <a:pt x="11109" y="1202653"/>
                  </a:cubicBezTo>
                  <a:cubicBezTo>
                    <a:pt x="3996" y="1195540"/>
                    <a:pt x="0" y="1185893"/>
                    <a:pt x="0" y="1175834"/>
                  </a:cubicBezTo>
                  <a:lnTo>
                    <a:pt x="0" y="37927"/>
                  </a:lnTo>
                  <a:cubicBezTo>
                    <a:pt x="0" y="27868"/>
                    <a:pt x="3996" y="18221"/>
                    <a:pt x="11109" y="11109"/>
                  </a:cubicBezTo>
                  <a:cubicBezTo>
                    <a:pt x="18221" y="3996"/>
                    <a:pt x="27868" y="0"/>
                    <a:pt x="37927" y="0"/>
                  </a:cubicBezTo>
                  <a:close/>
                </a:path>
              </a:pathLst>
            </a:custGeom>
            <a:solidFill>
              <a:srgbClr val="0092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6" name="Google Shape;526;p2"/>
            <p:cNvSpPr txBox="1"/>
            <p:nvPr/>
          </p:nvSpPr>
          <p:spPr>
            <a:xfrm>
              <a:off x="0" y="-38100"/>
              <a:ext cx="2173772" cy="1251861"/>
            </a:xfrm>
            <a:prstGeom prst="rect">
              <a:avLst/>
            </a:prstGeom>
            <a:noFill/>
            <a:ln>
              <a:noFill/>
            </a:ln>
          </p:spPr>
          <p:txBody>
            <a:bodyPr spcFirstLastPara="1" wrap="square" lIns="52750" tIns="52750" rIns="52750" bIns="52750" anchor="ctr" anchorCtr="0">
              <a:noAutofit/>
            </a:bodyPr>
            <a:lstStyle/>
            <a:p>
              <a:pPr marL="0" marR="0" lvl="0" indent="0" algn="ctr" rtl="0">
                <a:lnSpc>
                  <a:spcPct val="153500"/>
                </a:lnSpc>
                <a:spcBef>
                  <a:spcPts val="0"/>
                </a:spcBef>
                <a:spcAft>
                  <a:spcPts val="0"/>
                </a:spcAft>
                <a:buNone/>
              </a:pPr>
              <a:endParaRPr sz="1800">
                <a:solidFill>
                  <a:schemeClr val="dk1"/>
                </a:solidFill>
                <a:latin typeface="Calibri"/>
                <a:ea typeface="Calibri"/>
                <a:cs typeface="Calibri"/>
                <a:sym typeface="Calibri"/>
              </a:endParaRPr>
            </a:p>
          </p:txBody>
        </p:sp>
      </p:grpSp>
      <p:sp>
        <p:nvSpPr>
          <p:cNvPr id="527" name="Google Shape;527;p2"/>
          <p:cNvSpPr txBox="1"/>
          <p:nvPr/>
        </p:nvSpPr>
        <p:spPr>
          <a:xfrm>
            <a:off x="1143000" y="5319659"/>
            <a:ext cx="6585184" cy="1358449"/>
          </a:xfrm>
          <a:prstGeom prst="rect">
            <a:avLst/>
          </a:prstGeom>
          <a:noFill/>
          <a:ln>
            <a:noFill/>
          </a:ln>
        </p:spPr>
        <p:txBody>
          <a:bodyPr spcFirstLastPara="1" wrap="square" lIns="0" tIns="0" rIns="0" bIns="0" anchor="t" anchorCtr="0">
            <a:spAutoFit/>
          </a:bodyPr>
          <a:lstStyle/>
          <a:p>
            <a:pPr marL="0" marR="0" lvl="0" indent="0" algn="l" rtl="0">
              <a:lnSpc>
                <a:spcPct val="181545"/>
              </a:lnSpc>
              <a:spcBef>
                <a:spcPts val="0"/>
              </a:spcBef>
              <a:spcAft>
                <a:spcPts val="0"/>
              </a:spcAft>
              <a:buNone/>
            </a:pPr>
            <a:r>
              <a:rPr lang="en-IN" sz="6600" u="none" strike="noStrike">
                <a:solidFill>
                  <a:srgbClr val="FFFFFF"/>
                </a:solidFill>
                <a:latin typeface="Algerian"/>
                <a:ea typeface="Algerian"/>
                <a:cs typeface="Algerian"/>
                <a:sym typeface="Algerian"/>
              </a:rPr>
              <a:t>1.INTRODUCTION</a:t>
            </a:r>
            <a:endParaRPr/>
          </a:p>
        </p:txBody>
      </p:sp>
      <p:sp>
        <p:nvSpPr>
          <p:cNvPr id="528" name="Google Shape;528;p2"/>
          <p:cNvSpPr/>
          <p:nvPr/>
        </p:nvSpPr>
        <p:spPr>
          <a:xfrm>
            <a:off x="9054976" y="5152529"/>
            <a:ext cx="7791851" cy="2677656"/>
          </a:xfrm>
          <a:prstGeom prst="rect">
            <a:avLst/>
          </a:prstGeom>
          <a:noFill/>
          <a:ln>
            <a:noFill/>
          </a:ln>
        </p:spPr>
        <p:txBody>
          <a:bodyPr spcFirstLastPara="1" wrap="square" lIns="91425" tIns="45700" rIns="91425" bIns="45700" anchor="ctr" anchorCtr="0">
            <a:spAutoFit/>
          </a:bodyPr>
          <a:lstStyle/>
          <a:p>
            <a:pPr marL="457200" marR="0" lvl="0" indent="-457200" algn="just" rtl="0">
              <a:lnSpc>
                <a:spcPct val="100000"/>
              </a:lnSpc>
              <a:spcBef>
                <a:spcPts val="0"/>
              </a:spcBef>
              <a:spcAft>
                <a:spcPts val="0"/>
              </a:spcAft>
              <a:buClr>
                <a:schemeClr val="lt1"/>
              </a:buClr>
              <a:buSzPts val="2800"/>
              <a:buFont typeface="Noto Sans Symbols"/>
              <a:buChar char="⮚"/>
            </a:pPr>
            <a:r>
              <a:rPr lang="en-IN" sz="2800" b="0" i="0" u="none" strike="noStrike" cap="none">
                <a:solidFill>
                  <a:schemeClr val="lt1"/>
                </a:solidFill>
                <a:latin typeface="Times New Roman"/>
                <a:ea typeface="Times New Roman"/>
                <a:cs typeface="Times New Roman"/>
                <a:sym typeface="Times New Roman"/>
              </a:rPr>
              <a:t>Leadership today requires more than technical expertise</a:t>
            </a:r>
            <a:endParaRPr/>
          </a:p>
          <a:p>
            <a:pPr marL="457200" marR="0" lvl="0" indent="-457200" algn="just" rtl="0">
              <a:lnSpc>
                <a:spcPct val="100000"/>
              </a:lnSpc>
              <a:spcBef>
                <a:spcPts val="0"/>
              </a:spcBef>
              <a:spcAft>
                <a:spcPts val="0"/>
              </a:spcAft>
              <a:buClr>
                <a:schemeClr val="lt1"/>
              </a:buClr>
              <a:buSzPts val="2800"/>
              <a:buFont typeface="Noto Sans Symbols"/>
              <a:buChar char="⮚"/>
            </a:pPr>
            <a:r>
              <a:rPr lang="en-IN" sz="2800" b="0" i="0" u="none" strike="noStrike" cap="none">
                <a:solidFill>
                  <a:schemeClr val="lt1"/>
                </a:solidFill>
                <a:latin typeface="Times New Roman"/>
                <a:ea typeface="Times New Roman"/>
                <a:cs typeface="Times New Roman"/>
                <a:sym typeface="Times New Roman"/>
              </a:rPr>
              <a:t>Collaboration, empathy and cultural understanding are key</a:t>
            </a:r>
            <a:endParaRPr/>
          </a:p>
          <a:p>
            <a:pPr marL="457200" marR="0" lvl="0" indent="-457200" algn="just" rtl="0">
              <a:lnSpc>
                <a:spcPct val="100000"/>
              </a:lnSpc>
              <a:spcBef>
                <a:spcPts val="0"/>
              </a:spcBef>
              <a:spcAft>
                <a:spcPts val="0"/>
              </a:spcAft>
              <a:buClr>
                <a:schemeClr val="lt1"/>
              </a:buClr>
              <a:buSzPts val="2800"/>
              <a:buFont typeface="Noto Sans Symbols"/>
              <a:buChar char="⮚"/>
            </a:pPr>
            <a:r>
              <a:rPr lang="en-IN" sz="2800" b="0" i="0" u="none" strike="noStrike" cap="none">
                <a:solidFill>
                  <a:schemeClr val="lt1"/>
                </a:solidFill>
                <a:latin typeface="Times New Roman"/>
                <a:ea typeface="Times New Roman"/>
                <a:cs typeface="Times New Roman"/>
                <a:sym typeface="Times New Roman"/>
              </a:rPr>
              <a:t>Focus: EI and CQ as foundations of effective global leadership</a:t>
            </a: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rgbClr val="FFFFFF"/>
            </a:gs>
            <a:gs pos="35000">
              <a:srgbClr val="FFFFFF"/>
            </a:gs>
            <a:gs pos="100000">
              <a:schemeClr val="accent3"/>
            </a:gs>
          </a:gsLst>
          <a:path path="circle">
            <a:fillToRect l="50000" t="50000" r="50000" b="50000"/>
          </a:path>
          <a:tileRect/>
        </a:gradFill>
        <a:effectLst/>
      </p:bgPr>
    </p:bg>
    <p:spTree>
      <p:nvGrpSpPr>
        <p:cNvPr id="1" name="Shape 533"/>
        <p:cNvGrpSpPr/>
        <p:nvPr/>
      </p:nvGrpSpPr>
      <p:grpSpPr>
        <a:xfrm>
          <a:off x="0" y="0"/>
          <a:ext cx="0" cy="0"/>
          <a:chOff x="0" y="0"/>
          <a:chExt cx="0" cy="0"/>
        </a:xfrm>
      </p:grpSpPr>
      <p:grpSp>
        <p:nvGrpSpPr>
          <p:cNvPr id="534" name="Google Shape;534;p3"/>
          <p:cNvGrpSpPr/>
          <p:nvPr/>
        </p:nvGrpSpPr>
        <p:grpSpPr>
          <a:xfrm>
            <a:off x="-86235" y="-3148430"/>
            <a:ext cx="18288000" cy="7436940"/>
            <a:chOff x="0" y="-38100"/>
            <a:chExt cx="4334933" cy="2045397"/>
          </a:xfrm>
        </p:grpSpPr>
        <p:sp>
          <p:nvSpPr>
            <p:cNvPr id="535" name="Google Shape;535;p3"/>
            <p:cNvSpPr/>
            <p:nvPr/>
          </p:nvSpPr>
          <p:spPr>
            <a:xfrm>
              <a:off x="0" y="0"/>
              <a:ext cx="4334933" cy="2007297"/>
            </a:xfrm>
            <a:custGeom>
              <a:avLst/>
              <a:gdLst/>
              <a:ahLst/>
              <a:cxnLst/>
              <a:rect l="l" t="t" r="r" b="b"/>
              <a:pathLst>
                <a:path w="4334933" h="2007297" extrusionOk="0">
                  <a:moveTo>
                    <a:pt x="29633" y="0"/>
                  </a:moveTo>
                  <a:lnTo>
                    <a:pt x="4305300" y="0"/>
                  </a:lnTo>
                  <a:cubicBezTo>
                    <a:pt x="4313159" y="0"/>
                    <a:pt x="4320697" y="3122"/>
                    <a:pt x="4326254" y="8679"/>
                  </a:cubicBezTo>
                  <a:cubicBezTo>
                    <a:pt x="4331812" y="14237"/>
                    <a:pt x="4334933" y="21774"/>
                    <a:pt x="4334933" y="29633"/>
                  </a:cubicBezTo>
                  <a:lnTo>
                    <a:pt x="4334933" y="1977664"/>
                  </a:lnTo>
                  <a:cubicBezTo>
                    <a:pt x="4334933" y="1985523"/>
                    <a:pt x="4331812" y="1993060"/>
                    <a:pt x="4326254" y="1998618"/>
                  </a:cubicBezTo>
                  <a:cubicBezTo>
                    <a:pt x="4320697" y="2004175"/>
                    <a:pt x="4313159" y="2007297"/>
                    <a:pt x="4305300" y="2007297"/>
                  </a:cubicBezTo>
                  <a:lnTo>
                    <a:pt x="29633" y="2007297"/>
                  </a:lnTo>
                  <a:cubicBezTo>
                    <a:pt x="21774" y="2007297"/>
                    <a:pt x="14237" y="2004175"/>
                    <a:pt x="8679" y="1998618"/>
                  </a:cubicBezTo>
                  <a:cubicBezTo>
                    <a:pt x="3122" y="1993060"/>
                    <a:pt x="0" y="1985523"/>
                    <a:pt x="0" y="1977664"/>
                  </a:cubicBezTo>
                  <a:lnTo>
                    <a:pt x="0" y="29633"/>
                  </a:lnTo>
                  <a:cubicBezTo>
                    <a:pt x="0" y="21774"/>
                    <a:pt x="3122" y="14237"/>
                    <a:pt x="8679" y="8679"/>
                  </a:cubicBezTo>
                  <a:cubicBezTo>
                    <a:pt x="14237" y="3122"/>
                    <a:pt x="21774" y="0"/>
                    <a:pt x="29633" y="0"/>
                  </a:cubicBezTo>
                  <a:close/>
                </a:path>
              </a:pathLst>
            </a:custGeom>
            <a:solidFill>
              <a:srgbClr val="226F6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 name="Google Shape;536;p3"/>
            <p:cNvSpPr txBox="1"/>
            <p:nvPr/>
          </p:nvSpPr>
          <p:spPr>
            <a:xfrm>
              <a:off x="0" y="-38100"/>
              <a:ext cx="4334933" cy="2045397"/>
            </a:xfrm>
            <a:prstGeom prst="rect">
              <a:avLst/>
            </a:prstGeom>
            <a:noFill/>
            <a:ln>
              <a:noFill/>
            </a:ln>
          </p:spPr>
          <p:txBody>
            <a:bodyPr spcFirstLastPara="1" wrap="square" lIns="56425" tIns="56425" rIns="56425" bIns="56425" anchor="ctr" anchorCtr="0">
              <a:noAutofit/>
            </a:bodyPr>
            <a:lstStyle/>
            <a:p>
              <a:pPr marL="0" marR="0" lvl="0" indent="0" algn="ctr" rtl="0">
                <a:lnSpc>
                  <a:spcPct val="164166"/>
                </a:lnSpc>
                <a:spcBef>
                  <a:spcPts val="0"/>
                </a:spcBef>
                <a:spcAft>
                  <a:spcPts val="0"/>
                </a:spcAft>
                <a:buNone/>
              </a:pPr>
              <a:endParaRPr sz="1800">
                <a:solidFill>
                  <a:schemeClr val="dk1"/>
                </a:solidFill>
                <a:latin typeface="Calibri"/>
                <a:ea typeface="Calibri"/>
                <a:cs typeface="Calibri"/>
                <a:sym typeface="Calibri"/>
              </a:endParaRPr>
            </a:p>
          </p:txBody>
        </p:sp>
      </p:grpSp>
      <p:grpSp>
        <p:nvGrpSpPr>
          <p:cNvPr id="537" name="Google Shape;537;p3"/>
          <p:cNvGrpSpPr/>
          <p:nvPr/>
        </p:nvGrpSpPr>
        <p:grpSpPr>
          <a:xfrm>
            <a:off x="-86235" y="9146488"/>
            <a:ext cx="18374235" cy="1190832"/>
            <a:chOff x="0" y="-38100"/>
            <a:chExt cx="4334933" cy="535156"/>
          </a:xfrm>
        </p:grpSpPr>
        <p:sp>
          <p:nvSpPr>
            <p:cNvPr id="538" name="Google Shape;538;p3"/>
            <p:cNvSpPr/>
            <p:nvPr/>
          </p:nvSpPr>
          <p:spPr>
            <a:xfrm>
              <a:off x="0" y="0"/>
              <a:ext cx="4334933" cy="497056"/>
            </a:xfrm>
            <a:custGeom>
              <a:avLst/>
              <a:gdLst/>
              <a:ahLst/>
              <a:cxnLst/>
              <a:rect l="l" t="t" r="r" b="b"/>
              <a:pathLst>
                <a:path w="4334933" h="497056" extrusionOk="0">
                  <a:moveTo>
                    <a:pt x="16933" y="0"/>
                  </a:moveTo>
                  <a:lnTo>
                    <a:pt x="4318000" y="0"/>
                  </a:lnTo>
                  <a:cubicBezTo>
                    <a:pt x="4322491" y="0"/>
                    <a:pt x="4326798" y="1784"/>
                    <a:pt x="4329974" y="4960"/>
                  </a:cubicBezTo>
                  <a:cubicBezTo>
                    <a:pt x="4333149" y="8135"/>
                    <a:pt x="4334933" y="12442"/>
                    <a:pt x="4334933" y="16933"/>
                  </a:cubicBezTo>
                  <a:lnTo>
                    <a:pt x="4334933" y="480123"/>
                  </a:lnTo>
                  <a:cubicBezTo>
                    <a:pt x="4334933" y="484614"/>
                    <a:pt x="4333149" y="488921"/>
                    <a:pt x="4329974" y="492096"/>
                  </a:cubicBezTo>
                  <a:cubicBezTo>
                    <a:pt x="4326798" y="495272"/>
                    <a:pt x="4322491" y="497056"/>
                    <a:pt x="4318000" y="497056"/>
                  </a:cubicBezTo>
                  <a:lnTo>
                    <a:pt x="16933" y="497056"/>
                  </a:lnTo>
                  <a:cubicBezTo>
                    <a:pt x="12442" y="497056"/>
                    <a:pt x="8135" y="495272"/>
                    <a:pt x="4960" y="492096"/>
                  </a:cubicBezTo>
                  <a:cubicBezTo>
                    <a:pt x="1784" y="488921"/>
                    <a:pt x="0" y="484614"/>
                    <a:pt x="0" y="480123"/>
                  </a:cubicBezTo>
                  <a:lnTo>
                    <a:pt x="0" y="16933"/>
                  </a:lnTo>
                  <a:cubicBezTo>
                    <a:pt x="0" y="12442"/>
                    <a:pt x="1784" y="8135"/>
                    <a:pt x="4960" y="4960"/>
                  </a:cubicBezTo>
                  <a:cubicBezTo>
                    <a:pt x="8135" y="1784"/>
                    <a:pt x="12442" y="0"/>
                    <a:pt x="16933" y="0"/>
                  </a:cubicBezTo>
                  <a:close/>
                </a:path>
              </a:pathLst>
            </a:custGeom>
            <a:solidFill>
              <a:srgbClr val="0333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9" name="Google Shape;539;p3"/>
            <p:cNvSpPr txBox="1"/>
            <p:nvPr/>
          </p:nvSpPr>
          <p:spPr>
            <a:xfrm>
              <a:off x="0" y="-38100"/>
              <a:ext cx="4334933" cy="535156"/>
            </a:xfrm>
            <a:prstGeom prst="rect">
              <a:avLst/>
            </a:prstGeom>
            <a:noFill/>
            <a:ln>
              <a:noFill/>
            </a:ln>
          </p:spPr>
          <p:txBody>
            <a:bodyPr spcFirstLastPara="1" wrap="square" lIns="56425" tIns="56425" rIns="56425" bIns="56425" anchor="ctr" anchorCtr="0">
              <a:noAutofit/>
            </a:bodyPr>
            <a:lstStyle/>
            <a:p>
              <a:pPr marL="0" marR="0" lvl="0" indent="0" algn="ctr" rtl="0">
                <a:lnSpc>
                  <a:spcPct val="164166"/>
                </a:lnSpc>
                <a:spcBef>
                  <a:spcPts val="0"/>
                </a:spcBef>
                <a:spcAft>
                  <a:spcPts val="0"/>
                </a:spcAft>
                <a:buNone/>
              </a:pPr>
              <a:endParaRPr sz="1800">
                <a:solidFill>
                  <a:schemeClr val="dk1"/>
                </a:solidFill>
                <a:latin typeface="Calibri"/>
                <a:ea typeface="Calibri"/>
                <a:cs typeface="Calibri"/>
                <a:sym typeface="Calibri"/>
              </a:endParaRPr>
            </a:p>
          </p:txBody>
        </p:sp>
      </p:grpSp>
      <p:sp>
        <p:nvSpPr>
          <p:cNvPr id="540" name="Google Shape;540;p3"/>
          <p:cNvSpPr/>
          <p:nvPr/>
        </p:nvSpPr>
        <p:spPr>
          <a:xfrm>
            <a:off x="869496" y="1068433"/>
            <a:ext cx="3559235" cy="4286289"/>
          </a:xfrm>
          <a:custGeom>
            <a:avLst/>
            <a:gdLst/>
            <a:ahLst/>
            <a:cxnLst/>
            <a:rect l="l" t="t" r="r" b="b"/>
            <a:pathLst>
              <a:path w="3405652" h="4286289" extrusionOk="0">
                <a:moveTo>
                  <a:pt x="0" y="0"/>
                </a:moveTo>
                <a:lnTo>
                  <a:pt x="3405651" y="0"/>
                </a:lnTo>
                <a:lnTo>
                  <a:pt x="3405651" y="4286289"/>
                </a:lnTo>
                <a:lnTo>
                  <a:pt x="0" y="4286289"/>
                </a:lnTo>
                <a:lnTo>
                  <a:pt x="0" y="0"/>
                </a:lnTo>
                <a:close/>
              </a:path>
            </a:pathLst>
          </a:custGeom>
          <a:blipFill rotWithShape="1">
            <a:blip r:embed="rId3">
              <a:alphaModFix/>
            </a:blip>
            <a:stretch>
              <a:fillRect/>
            </a:stretch>
          </a:blipFill>
          <a:ln>
            <a:noFill/>
          </a:ln>
        </p:spPr>
        <p:txBody>
          <a:bodyPr/>
          <a:lstStyle/>
          <a:p>
            <a:endParaRPr lang="ro-RO"/>
          </a:p>
        </p:txBody>
      </p:sp>
      <p:sp>
        <p:nvSpPr>
          <p:cNvPr id="541" name="Google Shape;541;p3"/>
          <p:cNvSpPr txBox="1"/>
          <p:nvPr/>
        </p:nvSpPr>
        <p:spPr>
          <a:xfrm>
            <a:off x="1258435" y="-2131874"/>
            <a:ext cx="10886566" cy="203132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IN" sz="6600" u="none" strike="noStrike">
                <a:solidFill>
                  <a:srgbClr val="FFFFFF"/>
                </a:solidFill>
                <a:latin typeface="Algerian"/>
                <a:ea typeface="Algerian"/>
                <a:cs typeface="Algerian"/>
                <a:sym typeface="Algerian"/>
              </a:rPr>
              <a:t>2. Defining Emotional Intelligence (EI)</a:t>
            </a:r>
            <a:endParaRPr/>
          </a:p>
        </p:txBody>
      </p:sp>
      <p:sp>
        <p:nvSpPr>
          <p:cNvPr id="542" name="Google Shape;542;p3"/>
          <p:cNvSpPr/>
          <p:nvPr/>
        </p:nvSpPr>
        <p:spPr>
          <a:xfrm>
            <a:off x="4792836" y="2732101"/>
            <a:ext cx="3817764" cy="4707833"/>
          </a:xfrm>
          <a:custGeom>
            <a:avLst/>
            <a:gdLst/>
            <a:ahLst/>
            <a:cxnLst/>
            <a:rect l="l" t="t" r="r" b="b"/>
            <a:pathLst>
              <a:path w="3405652" h="4286289" extrusionOk="0">
                <a:moveTo>
                  <a:pt x="0" y="0"/>
                </a:moveTo>
                <a:lnTo>
                  <a:pt x="3405652" y="0"/>
                </a:lnTo>
                <a:lnTo>
                  <a:pt x="3405652" y="4286289"/>
                </a:lnTo>
                <a:lnTo>
                  <a:pt x="0" y="4286289"/>
                </a:lnTo>
                <a:lnTo>
                  <a:pt x="0" y="0"/>
                </a:lnTo>
                <a:close/>
              </a:path>
            </a:pathLst>
          </a:custGeom>
          <a:blipFill rotWithShape="1">
            <a:blip r:embed="rId3">
              <a:alphaModFix/>
            </a:blip>
            <a:stretch>
              <a:fillRect/>
            </a:stretch>
          </a:blipFill>
          <a:ln>
            <a:noFill/>
          </a:ln>
        </p:spPr>
        <p:txBody>
          <a:bodyPr/>
          <a:lstStyle/>
          <a:p>
            <a:endParaRPr lang="ro-RO"/>
          </a:p>
        </p:txBody>
      </p:sp>
      <p:sp>
        <p:nvSpPr>
          <p:cNvPr id="543" name="Google Shape;543;p3"/>
          <p:cNvSpPr/>
          <p:nvPr/>
        </p:nvSpPr>
        <p:spPr>
          <a:xfrm>
            <a:off x="8944434" y="4123801"/>
            <a:ext cx="4085766" cy="4286289"/>
          </a:xfrm>
          <a:custGeom>
            <a:avLst/>
            <a:gdLst/>
            <a:ahLst/>
            <a:cxnLst/>
            <a:rect l="l" t="t" r="r" b="b"/>
            <a:pathLst>
              <a:path w="3405652" h="4286289" extrusionOk="0">
                <a:moveTo>
                  <a:pt x="0" y="0"/>
                </a:moveTo>
                <a:lnTo>
                  <a:pt x="3405652" y="0"/>
                </a:lnTo>
                <a:lnTo>
                  <a:pt x="3405652" y="4286289"/>
                </a:lnTo>
                <a:lnTo>
                  <a:pt x="0" y="4286289"/>
                </a:lnTo>
                <a:lnTo>
                  <a:pt x="0" y="0"/>
                </a:lnTo>
                <a:close/>
              </a:path>
            </a:pathLst>
          </a:custGeom>
          <a:blipFill rotWithShape="1">
            <a:blip r:embed="rId3">
              <a:alphaModFix/>
            </a:blip>
            <a:stretch>
              <a:fillRect/>
            </a:stretch>
          </a:blipFill>
          <a:ln>
            <a:noFill/>
          </a:ln>
        </p:spPr>
        <p:txBody>
          <a:bodyPr/>
          <a:lstStyle/>
          <a:p>
            <a:endParaRPr lang="ro-RO"/>
          </a:p>
        </p:txBody>
      </p:sp>
      <p:sp>
        <p:nvSpPr>
          <p:cNvPr id="544" name="Google Shape;544;p3"/>
          <p:cNvSpPr txBox="1"/>
          <p:nvPr/>
        </p:nvSpPr>
        <p:spPr>
          <a:xfrm>
            <a:off x="914400" y="2095500"/>
            <a:ext cx="3559235" cy="1014701"/>
          </a:xfrm>
          <a:prstGeom prst="rect">
            <a:avLst/>
          </a:prstGeom>
          <a:noFill/>
          <a:ln>
            <a:noFill/>
          </a:ln>
        </p:spPr>
        <p:txBody>
          <a:bodyPr spcFirstLastPara="1" wrap="square" lIns="0" tIns="0" rIns="0" bIns="0" anchor="t" anchorCtr="0">
            <a:spAutoFit/>
          </a:bodyPr>
          <a:lstStyle/>
          <a:p>
            <a:pPr marL="0" marR="0" lvl="0" indent="0" algn="ctr" rtl="0">
              <a:lnSpc>
                <a:spcPct val="233725"/>
              </a:lnSpc>
              <a:spcBef>
                <a:spcPts val="0"/>
              </a:spcBef>
              <a:spcAft>
                <a:spcPts val="0"/>
              </a:spcAft>
              <a:buNone/>
            </a:pPr>
            <a:r>
              <a:rPr lang="en-IN" sz="4000" b="1">
                <a:solidFill>
                  <a:srgbClr val="03333A"/>
                </a:solidFill>
                <a:latin typeface="Times New Roman"/>
                <a:ea typeface="Times New Roman"/>
                <a:cs typeface="Times New Roman"/>
                <a:sym typeface="Times New Roman"/>
              </a:rPr>
              <a:t>Defined</a:t>
            </a:r>
            <a:endParaRPr/>
          </a:p>
        </p:txBody>
      </p:sp>
      <p:sp>
        <p:nvSpPr>
          <p:cNvPr id="545" name="Google Shape;545;p3"/>
          <p:cNvSpPr txBox="1"/>
          <p:nvPr/>
        </p:nvSpPr>
        <p:spPr>
          <a:xfrm>
            <a:off x="1465818" y="3522058"/>
            <a:ext cx="2446800" cy="1231500"/>
          </a:xfrm>
          <a:prstGeom prst="rect">
            <a:avLst/>
          </a:prstGeom>
          <a:noFill/>
          <a:ln>
            <a:noFill/>
          </a:ln>
        </p:spPr>
        <p:txBody>
          <a:bodyPr spcFirstLastPara="1" wrap="square" lIns="0" tIns="0" rIns="0" bIns="0" anchor="t" anchorCtr="0">
            <a:spAutoFit/>
          </a:bodyPr>
          <a:lstStyle/>
          <a:p>
            <a:pPr marL="0" marR="0" lvl="0" indent="0" algn="just" rtl="0">
              <a:lnSpc>
                <a:spcPct val="150000"/>
              </a:lnSpc>
              <a:spcBef>
                <a:spcPts val="0"/>
              </a:spcBef>
              <a:spcAft>
                <a:spcPts val="0"/>
              </a:spcAft>
              <a:buNone/>
            </a:pPr>
            <a:r>
              <a:rPr lang="en-IN" sz="2000">
                <a:solidFill>
                  <a:schemeClr val="dk1"/>
                </a:solidFill>
                <a:latin typeface="Times New Roman"/>
                <a:ea typeface="Times New Roman"/>
                <a:cs typeface="Times New Roman"/>
                <a:sym typeface="Times New Roman"/>
              </a:rPr>
              <a:t>Ability to manage emotions with empathy and compassion</a:t>
            </a:r>
            <a:endParaRPr sz="2000" u="none" strike="noStrike">
              <a:solidFill>
                <a:schemeClr val="dk1"/>
              </a:solidFill>
              <a:latin typeface="Times New Roman"/>
              <a:ea typeface="Times New Roman"/>
              <a:cs typeface="Times New Roman"/>
              <a:sym typeface="Times New Roman"/>
            </a:endParaRPr>
          </a:p>
        </p:txBody>
      </p:sp>
      <p:sp>
        <p:nvSpPr>
          <p:cNvPr id="546" name="Google Shape;546;p3"/>
          <p:cNvSpPr txBox="1"/>
          <p:nvPr/>
        </p:nvSpPr>
        <p:spPr>
          <a:xfrm>
            <a:off x="4648200" y="4156284"/>
            <a:ext cx="4152721" cy="1231106"/>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IN" sz="4000" b="1">
                <a:solidFill>
                  <a:srgbClr val="03333A"/>
                </a:solidFill>
                <a:latin typeface="Times New Roman"/>
                <a:ea typeface="Times New Roman"/>
                <a:cs typeface="Times New Roman"/>
                <a:sym typeface="Times New Roman"/>
              </a:rPr>
              <a:t>Goleman’s 5 Dimensions</a:t>
            </a:r>
            <a:endParaRPr/>
          </a:p>
        </p:txBody>
      </p:sp>
      <p:sp>
        <p:nvSpPr>
          <p:cNvPr id="547" name="Google Shape;547;p3"/>
          <p:cNvSpPr txBox="1"/>
          <p:nvPr/>
        </p:nvSpPr>
        <p:spPr>
          <a:xfrm>
            <a:off x="5029200" y="5548124"/>
            <a:ext cx="3398199" cy="1595630"/>
          </a:xfrm>
          <a:prstGeom prst="rect">
            <a:avLst/>
          </a:prstGeom>
          <a:noFill/>
          <a:ln>
            <a:noFill/>
          </a:ln>
        </p:spPr>
        <p:txBody>
          <a:bodyPr spcFirstLastPara="1" wrap="square" lIns="0" tIns="0" rIns="0" bIns="0" anchor="t" anchorCtr="0">
            <a:spAutoFit/>
          </a:bodyPr>
          <a:lstStyle/>
          <a:p>
            <a:pPr marL="0" marR="0" lvl="0" indent="0" algn="just" rtl="0">
              <a:lnSpc>
                <a:spcPct val="150000"/>
              </a:lnSpc>
              <a:spcBef>
                <a:spcPts val="0"/>
              </a:spcBef>
              <a:spcAft>
                <a:spcPts val="0"/>
              </a:spcAft>
              <a:buNone/>
            </a:pPr>
            <a:r>
              <a:rPr lang="en-IN" sz="2400">
                <a:solidFill>
                  <a:schemeClr val="dk1"/>
                </a:solidFill>
                <a:latin typeface="Times New Roman"/>
                <a:ea typeface="Times New Roman"/>
                <a:cs typeface="Times New Roman"/>
                <a:sym typeface="Times New Roman"/>
              </a:rPr>
              <a:t>Self-awareness, self-regulation, motivation, empathy, social skills</a:t>
            </a:r>
            <a:endParaRPr sz="2400">
              <a:solidFill>
                <a:srgbClr val="000000"/>
              </a:solidFill>
              <a:latin typeface="Times New Roman"/>
              <a:ea typeface="Times New Roman"/>
              <a:cs typeface="Times New Roman"/>
              <a:sym typeface="Times New Roman"/>
            </a:endParaRPr>
          </a:p>
        </p:txBody>
      </p:sp>
      <p:sp>
        <p:nvSpPr>
          <p:cNvPr id="548" name="Google Shape;548;p3"/>
          <p:cNvSpPr txBox="1"/>
          <p:nvPr/>
        </p:nvSpPr>
        <p:spPr>
          <a:xfrm>
            <a:off x="9284491" y="5373938"/>
            <a:ext cx="3405652" cy="1014701"/>
          </a:xfrm>
          <a:prstGeom prst="rect">
            <a:avLst/>
          </a:prstGeom>
          <a:noFill/>
          <a:ln>
            <a:noFill/>
          </a:ln>
        </p:spPr>
        <p:txBody>
          <a:bodyPr spcFirstLastPara="1" wrap="square" lIns="0" tIns="0" rIns="0" bIns="0" anchor="t" anchorCtr="0">
            <a:spAutoFit/>
          </a:bodyPr>
          <a:lstStyle/>
          <a:p>
            <a:pPr marL="0" marR="0" lvl="0" indent="0" algn="ctr" rtl="0">
              <a:lnSpc>
                <a:spcPct val="233725"/>
              </a:lnSpc>
              <a:spcBef>
                <a:spcPts val="0"/>
              </a:spcBef>
              <a:spcAft>
                <a:spcPts val="0"/>
              </a:spcAft>
              <a:buNone/>
            </a:pPr>
            <a:r>
              <a:rPr lang="en-IN" sz="4000" b="1">
                <a:solidFill>
                  <a:srgbClr val="03333A"/>
                </a:solidFill>
                <a:latin typeface="Times New Roman"/>
                <a:ea typeface="Times New Roman"/>
                <a:cs typeface="Times New Roman"/>
                <a:sym typeface="Times New Roman"/>
              </a:rPr>
              <a:t>Vision</a:t>
            </a:r>
            <a:endParaRPr/>
          </a:p>
        </p:txBody>
      </p:sp>
      <p:sp>
        <p:nvSpPr>
          <p:cNvPr id="549" name="Google Shape;549;p3"/>
          <p:cNvSpPr txBox="1"/>
          <p:nvPr/>
        </p:nvSpPr>
        <p:spPr>
          <a:xfrm>
            <a:off x="9372600" y="6515100"/>
            <a:ext cx="3403167" cy="1595630"/>
          </a:xfrm>
          <a:prstGeom prst="rect">
            <a:avLst/>
          </a:prstGeom>
          <a:noFill/>
          <a:ln>
            <a:noFill/>
          </a:ln>
        </p:spPr>
        <p:txBody>
          <a:bodyPr spcFirstLastPara="1" wrap="square" lIns="0" tIns="0" rIns="0" bIns="0" anchor="t" anchorCtr="0">
            <a:spAutoFit/>
          </a:bodyPr>
          <a:lstStyle/>
          <a:p>
            <a:pPr marL="0" marR="0" lvl="0" indent="0" algn="just" rtl="0">
              <a:lnSpc>
                <a:spcPct val="150000"/>
              </a:lnSpc>
              <a:spcBef>
                <a:spcPts val="0"/>
              </a:spcBef>
              <a:spcAft>
                <a:spcPts val="0"/>
              </a:spcAft>
              <a:buNone/>
            </a:pPr>
            <a:r>
              <a:rPr lang="en-IN" sz="2400">
                <a:solidFill>
                  <a:schemeClr val="dk1"/>
                </a:solidFill>
                <a:latin typeface="Times New Roman"/>
                <a:ea typeface="Times New Roman"/>
                <a:cs typeface="Times New Roman"/>
                <a:sym typeface="Times New Roman"/>
              </a:rPr>
              <a:t>Builds trust, improves communication, supports adaptability</a:t>
            </a:r>
            <a:endParaRPr sz="2400">
              <a:solidFill>
                <a:srgbClr val="000000"/>
              </a:solidFill>
              <a:latin typeface="Times New Roman"/>
              <a:ea typeface="Times New Roman"/>
              <a:cs typeface="Times New Roman"/>
              <a:sym typeface="Times New Roman"/>
            </a:endParaRPr>
          </a:p>
        </p:txBody>
      </p:sp>
      <p:pic>
        <p:nvPicPr>
          <p:cNvPr id="550" name="Google Shape;550;p3"/>
          <p:cNvPicPr preferRelativeResize="0"/>
          <p:nvPr/>
        </p:nvPicPr>
        <p:blipFill rotWithShape="1">
          <a:blip r:embed="rId4">
            <a:alphaModFix/>
          </a:blip>
          <a:srcRect l="4891" t="6755" r="4755"/>
          <a:stretch/>
        </p:blipFill>
        <p:spPr>
          <a:xfrm>
            <a:off x="12209933" y="-2313770"/>
            <a:ext cx="10327333" cy="5595425"/>
          </a:xfrm>
          <a:prstGeom prst="roundRect">
            <a:avLst>
              <a:gd name="adj" fmla="val 8594"/>
            </a:avLst>
          </a:prstGeom>
          <a:gradFill>
            <a:gsLst>
              <a:gs pos="0">
                <a:srgbClr val="E99A92"/>
              </a:gs>
              <a:gs pos="46000">
                <a:srgbClr val="A83021"/>
              </a:gs>
              <a:gs pos="100000">
                <a:srgbClr val="5D1A12"/>
              </a:gs>
            </a:gsLst>
            <a:path path="circle">
              <a:fillToRect l="50000" t="50000" r="50000" b="50000"/>
            </a:path>
            <a:tileRect/>
          </a:gradFill>
          <a:ln w="9525" cap="flat" cmpd="sng">
            <a:solidFill>
              <a:schemeClr val="dk1"/>
            </a:solidFill>
            <a:prstDash val="solid"/>
            <a:round/>
            <a:headEnd type="none" w="sm" len="sm"/>
            <a:tailEnd type="none" w="sm" len="sm"/>
          </a:ln>
          <a:effectLst>
            <a:reflection stA="38000" endPos="28000" dist="5000" dir="5400000" sy="-100000" algn="bl" rotWithShape="0"/>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0">
              <a:srgbClr val="FFFFFF"/>
            </a:gs>
            <a:gs pos="35000">
              <a:srgbClr val="FFFFFF"/>
            </a:gs>
            <a:gs pos="100000">
              <a:schemeClr val="accent5"/>
            </a:gs>
          </a:gsLst>
          <a:path path="circle">
            <a:fillToRect l="50000" t="50000" r="50000" b="50000"/>
          </a:path>
          <a:tileRect/>
        </a:gradFill>
        <a:effectLst/>
      </p:bgPr>
    </p:bg>
    <p:spTree>
      <p:nvGrpSpPr>
        <p:cNvPr id="1" name="Shape 555"/>
        <p:cNvGrpSpPr/>
        <p:nvPr/>
      </p:nvGrpSpPr>
      <p:grpSpPr>
        <a:xfrm>
          <a:off x="0" y="0"/>
          <a:ext cx="0" cy="0"/>
          <a:chOff x="0" y="0"/>
          <a:chExt cx="0" cy="0"/>
        </a:xfrm>
      </p:grpSpPr>
      <p:sp>
        <p:nvSpPr>
          <p:cNvPr id="556" name="Google Shape;556;p4"/>
          <p:cNvSpPr/>
          <p:nvPr/>
        </p:nvSpPr>
        <p:spPr>
          <a:xfrm>
            <a:off x="711899" y="6636171"/>
            <a:ext cx="4586630" cy="1594593"/>
          </a:xfrm>
          <a:prstGeom prst="ellipse">
            <a:avLst/>
          </a:prstGeom>
          <a:solidFill>
            <a:srgbClr val="F4B19A"/>
          </a:solidFill>
          <a:ln w="25400" cap="flat" cmpd="sng">
            <a:solidFill>
              <a:schemeClr val="lt1"/>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494141"/>
              </a:solidFill>
              <a:latin typeface="Calibri"/>
              <a:ea typeface="Calibri"/>
              <a:cs typeface="Calibri"/>
              <a:sym typeface="Calibri"/>
            </a:endParaRPr>
          </a:p>
        </p:txBody>
      </p:sp>
      <p:sp>
        <p:nvSpPr>
          <p:cNvPr id="557" name="Google Shape;557;p4"/>
          <p:cNvSpPr/>
          <p:nvPr/>
        </p:nvSpPr>
        <p:spPr>
          <a:xfrm>
            <a:off x="1028700" y="1785920"/>
            <a:ext cx="4586630" cy="3002158"/>
          </a:xfrm>
          <a:custGeom>
            <a:avLst/>
            <a:gdLst/>
            <a:ahLst/>
            <a:cxnLst/>
            <a:rect l="l" t="t" r="r" b="b"/>
            <a:pathLst>
              <a:path w="4586630" h="3002158" extrusionOk="0">
                <a:moveTo>
                  <a:pt x="0" y="0"/>
                </a:moveTo>
                <a:lnTo>
                  <a:pt x="4586630" y="0"/>
                </a:lnTo>
                <a:lnTo>
                  <a:pt x="4586630" y="3002158"/>
                </a:lnTo>
                <a:lnTo>
                  <a:pt x="0" y="3002158"/>
                </a:lnTo>
                <a:lnTo>
                  <a:pt x="0" y="0"/>
                </a:lnTo>
                <a:close/>
              </a:path>
            </a:pathLst>
          </a:custGeom>
          <a:blipFill rotWithShape="1">
            <a:blip r:embed="rId3">
              <a:alphaModFix/>
            </a:blip>
            <a:stretch>
              <a:fillRect/>
            </a:stretch>
          </a:blipFill>
          <a:ln>
            <a:noFill/>
          </a:ln>
        </p:spPr>
        <p:txBody>
          <a:bodyPr/>
          <a:lstStyle/>
          <a:p>
            <a:endParaRPr lang="ro-RO"/>
          </a:p>
        </p:txBody>
      </p:sp>
      <p:grpSp>
        <p:nvGrpSpPr>
          <p:cNvPr id="558" name="Google Shape;558;p4"/>
          <p:cNvGrpSpPr/>
          <p:nvPr/>
        </p:nvGrpSpPr>
        <p:grpSpPr>
          <a:xfrm>
            <a:off x="0" y="9433675"/>
            <a:ext cx="18288000" cy="2257689"/>
            <a:chOff x="0" y="-38100"/>
            <a:chExt cx="4334933" cy="535156"/>
          </a:xfrm>
        </p:grpSpPr>
        <p:sp>
          <p:nvSpPr>
            <p:cNvPr id="559" name="Google Shape;559;p4"/>
            <p:cNvSpPr/>
            <p:nvPr/>
          </p:nvSpPr>
          <p:spPr>
            <a:xfrm>
              <a:off x="0" y="88644"/>
              <a:ext cx="4334933" cy="280429"/>
            </a:xfrm>
            <a:custGeom>
              <a:avLst/>
              <a:gdLst/>
              <a:ahLst/>
              <a:cxnLst/>
              <a:rect l="l" t="t" r="r" b="b"/>
              <a:pathLst>
                <a:path w="4334933" h="497056" extrusionOk="0">
                  <a:moveTo>
                    <a:pt x="16933" y="0"/>
                  </a:moveTo>
                  <a:lnTo>
                    <a:pt x="4318000" y="0"/>
                  </a:lnTo>
                  <a:cubicBezTo>
                    <a:pt x="4322491" y="0"/>
                    <a:pt x="4326798" y="1784"/>
                    <a:pt x="4329974" y="4960"/>
                  </a:cubicBezTo>
                  <a:cubicBezTo>
                    <a:pt x="4333149" y="8135"/>
                    <a:pt x="4334933" y="12442"/>
                    <a:pt x="4334933" y="16933"/>
                  </a:cubicBezTo>
                  <a:lnTo>
                    <a:pt x="4334933" y="480123"/>
                  </a:lnTo>
                  <a:cubicBezTo>
                    <a:pt x="4334933" y="484614"/>
                    <a:pt x="4333149" y="488921"/>
                    <a:pt x="4329974" y="492096"/>
                  </a:cubicBezTo>
                  <a:cubicBezTo>
                    <a:pt x="4326798" y="495272"/>
                    <a:pt x="4322491" y="497056"/>
                    <a:pt x="4318000" y="497056"/>
                  </a:cubicBezTo>
                  <a:lnTo>
                    <a:pt x="16933" y="497056"/>
                  </a:lnTo>
                  <a:cubicBezTo>
                    <a:pt x="12442" y="497056"/>
                    <a:pt x="8135" y="495272"/>
                    <a:pt x="4960" y="492096"/>
                  </a:cubicBezTo>
                  <a:cubicBezTo>
                    <a:pt x="1784" y="488921"/>
                    <a:pt x="0" y="484614"/>
                    <a:pt x="0" y="480123"/>
                  </a:cubicBezTo>
                  <a:lnTo>
                    <a:pt x="0" y="16933"/>
                  </a:lnTo>
                  <a:cubicBezTo>
                    <a:pt x="0" y="12442"/>
                    <a:pt x="1784" y="8135"/>
                    <a:pt x="4960" y="4960"/>
                  </a:cubicBezTo>
                  <a:cubicBezTo>
                    <a:pt x="8135" y="1784"/>
                    <a:pt x="12442" y="0"/>
                    <a:pt x="16933" y="0"/>
                  </a:cubicBezTo>
                  <a:close/>
                </a:path>
              </a:pathLst>
            </a:custGeom>
            <a:solidFill>
              <a:srgbClr val="0333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0" name="Google Shape;560;p4"/>
            <p:cNvSpPr txBox="1"/>
            <p:nvPr/>
          </p:nvSpPr>
          <p:spPr>
            <a:xfrm>
              <a:off x="0" y="-38100"/>
              <a:ext cx="4334933" cy="535156"/>
            </a:xfrm>
            <a:prstGeom prst="rect">
              <a:avLst/>
            </a:prstGeom>
            <a:noFill/>
            <a:ln>
              <a:noFill/>
            </a:ln>
          </p:spPr>
          <p:txBody>
            <a:bodyPr spcFirstLastPara="1" wrap="square" lIns="56425" tIns="56425" rIns="56425" bIns="56425" anchor="ctr" anchorCtr="0">
              <a:noAutofit/>
            </a:bodyPr>
            <a:lstStyle/>
            <a:p>
              <a:pPr marL="0" marR="0" lvl="0" indent="0" algn="ctr" rtl="0">
                <a:lnSpc>
                  <a:spcPct val="164166"/>
                </a:lnSpc>
                <a:spcBef>
                  <a:spcPts val="0"/>
                </a:spcBef>
                <a:spcAft>
                  <a:spcPts val="0"/>
                </a:spcAft>
                <a:buNone/>
              </a:pPr>
              <a:endParaRPr sz="1800">
                <a:solidFill>
                  <a:schemeClr val="dk1"/>
                </a:solidFill>
                <a:latin typeface="Calibri"/>
                <a:ea typeface="Calibri"/>
                <a:cs typeface="Calibri"/>
                <a:sym typeface="Calibri"/>
              </a:endParaRPr>
            </a:p>
          </p:txBody>
        </p:sp>
      </p:grpSp>
      <p:grpSp>
        <p:nvGrpSpPr>
          <p:cNvPr id="561" name="Google Shape;561;p4"/>
          <p:cNvGrpSpPr/>
          <p:nvPr/>
        </p:nvGrpSpPr>
        <p:grpSpPr>
          <a:xfrm>
            <a:off x="0" y="-1472517"/>
            <a:ext cx="18288000" cy="2257689"/>
            <a:chOff x="0" y="-38100"/>
            <a:chExt cx="4334933" cy="535156"/>
          </a:xfrm>
        </p:grpSpPr>
        <p:sp>
          <p:nvSpPr>
            <p:cNvPr id="562" name="Google Shape;562;p4"/>
            <p:cNvSpPr/>
            <p:nvPr/>
          </p:nvSpPr>
          <p:spPr>
            <a:xfrm>
              <a:off x="0" y="0"/>
              <a:ext cx="4334933" cy="497056"/>
            </a:xfrm>
            <a:custGeom>
              <a:avLst/>
              <a:gdLst/>
              <a:ahLst/>
              <a:cxnLst/>
              <a:rect l="l" t="t" r="r" b="b"/>
              <a:pathLst>
                <a:path w="4334933" h="497056" extrusionOk="0">
                  <a:moveTo>
                    <a:pt x="16933" y="0"/>
                  </a:moveTo>
                  <a:lnTo>
                    <a:pt x="4318000" y="0"/>
                  </a:lnTo>
                  <a:cubicBezTo>
                    <a:pt x="4322491" y="0"/>
                    <a:pt x="4326798" y="1784"/>
                    <a:pt x="4329974" y="4960"/>
                  </a:cubicBezTo>
                  <a:cubicBezTo>
                    <a:pt x="4333149" y="8135"/>
                    <a:pt x="4334933" y="12442"/>
                    <a:pt x="4334933" y="16933"/>
                  </a:cubicBezTo>
                  <a:lnTo>
                    <a:pt x="4334933" y="480123"/>
                  </a:lnTo>
                  <a:cubicBezTo>
                    <a:pt x="4334933" y="484614"/>
                    <a:pt x="4333149" y="488921"/>
                    <a:pt x="4329974" y="492096"/>
                  </a:cubicBezTo>
                  <a:cubicBezTo>
                    <a:pt x="4326798" y="495272"/>
                    <a:pt x="4322491" y="497056"/>
                    <a:pt x="4318000" y="497056"/>
                  </a:cubicBezTo>
                  <a:lnTo>
                    <a:pt x="16933" y="497056"/>
                  </a:lnTo>
                  <a:cubicBezTo>
                    <a:pt x="12442" y="497056"/>
                    <a:pt x="8135" y="495272"/>
                    <a:pt x="4960" y="492096"/>
                  </a:cubicBezTo>
                  <a:cubicBezTo>
                    <a:pt x="1784" y="488921"/>
                    <a:pt x="0" y="484614"/>
                    <a:pt x="0" y="480123"/>
                  </a:cubicBezTo>
                  <a:lnTo>
                    <a:pt x="0" y="16933"/>
                  </a:lnTo>
                  <a:cubicBezTo>
                    <a:pt x="0" y="12442"/>
                    <a:pt x="1784" y="8135"/>
                    <a:pt x="4960" y="4960"/>
                  </a:cubicBezTo>
                  <a:cubicBezTo>
                    <a:pt x="8135" y="1784"/>
                    <a:pt x="12442" y="0"/>
                    <a:pt x="16933" y="0"/>
                  </a:cubicBezTo>
                  <a:close/>
                </a:path>
              </a:pathLst>
            </a:custGeom>
            <a:solidFill>
              <a:srgbClr val="0333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3" name="Google Shape;563;p4"/>
            <p:cNvSpPr txBox="1"/>
            <p:nvPr/>
          </p:nvSpPr>
          <p:spPr>
            <a:xfrm>
              <a:off x="0" y="-38100"/>
              <a:ext cx="4334933" cy="535156"/>
            </a:xfrm>
            <a:prstGeom prst="rect">
              <a:avLst/>
            </a:prstGeom>
            <a:noFill/>
            <a:ln>
              <a:noFill/>
            </a:ln>
          </p:spPr>
          <p:txBody>
            <a:bodyPr spcFirstLastPara="1" wrap="square" lIns="56425" tIns="56425" rIns="56425" bIns="56425" anchor="ctr" anchorCtr="0">
              <a:noAutofit/>
            </a:bodyPr>
            <a:lstStyle/>
            <a:p>
              <a:pPr marL="0" marR="0" lvl="0" indent="0" algn="ctr" rtl="0">
                <a:lnSpc>
                  <a:spcPct val="164166"/>
                </a:lnSpc>
                <a:spcBef>
                  <a:spcPts val="0"/>
                </a:spcBef>
                <a:spcAft>
                  <a:spcPts val="0"/>
                </a:spcAft>
                <a:buNone/>
              </a:pPr>
              <a:endParaRPr sz="1800">
                <a:solidFill>
                  <a:schemeClr val="dk1"/>
                </a:solidFill>
                <a:latin typeface="Calibri"/>
                <a:ea typeface="Calibri"/>
                <a:cs typeface="Calibri"/>
                <a:sym typeface="Calibri"/>
              </a:endParaRPr>
            </a:p>
          </p:txBody>
        </p:sp>
      </p:grpSp>
      <p:grpSp>
        <p:nvGrpSpPr>
          <p:cNvPr id="564" name="Google Shape;564;p4"/>
          <p:cNvGrpSpPr/>
          <p:nvPr/>
        </p:nvGrpSpPr>
        <p:grpSpPr>
          <a:xfrm>
            <a:off x="11875082" y="196596"/>
            <a:ext cx="9102226" cy="10387459"/>
            <a:chOff x="0" y="-28575"/>
            <a:chExt cx="2256407" cy="2954655"/>
          </a:xfrm>
        </p:grpSpPr>
        <p:sp>
          <p:nvSpPr>
            <p:cNvPr id="565" name="Google Shape;565;p4"/>
            <p:cNvSpPr/>
            <p:nvPr/>
          </p:nvSpPr>
          <p:spPr>
            <a:xfrm>
              <a:off x="0" y="0"/>
              <a:ext cx="2256407" cy="2926080"/>
            </a:xfrm>
            <a:custGeom>
              <a:avLst/>
              <a:gdLst/>
              <a:ahLst/>
              <a:cxnLst/>
              <a:rect l="l" t="t" r="r" b="b"/>
              <a:pathLst>
                <a:path w="2256407" h="2926080" extrusionOk="0">
                  <a:moveTo>
                    <a:pt x="40990" y="0"/>
                  </a:moveTo>
                  <a:lnTo>
                    <a:pt x="2215417" y="0"/>
                  </a:lnTo>
                  <a:cubicBezTo>
                    <a:pt x="2238055" y="0"/>
                    <a:pt x="2256407" y="18352"/>
                    <a:pt x="2256407" y="40990"/>
                  </a:cubicBezTo>
                  <a:lnTo>
                    <a:pt x="2256407" y="2885090"/>
                  </a:lnTo>
                  <a:cubicBezTo>
                    <a:pt x="2256407" y="2895961"/>
                    <a:pt x="2252088" y="2906387"/>
                    <a:pt x="2244401" y="2914074"/>
                  </a:cubicBezTo>
                  <a:cubicBezTo>
                    <a:pt x="2236714" y="2921761"/>
                    <a:pt x="2226288" y="2926080"/>
                    <a:pt x="2215417" y="2926080"/>
                  </a:cubicBezTo>
                  <a:lnTo>
                    <a:pt x="40990" y="2926080"/>
                  </a:lnTo>
                  <a:cubicBezTo>
                    <a:pt x="18352" y="2926080"/>
                    <a:pt x="0" y="2907728"/>
                    <a:pt x="0" y="2885090"/>
                  </a:cubicBezTo>
                  <a:lnTo>
                    <a:pt x="0" y="40990"/>
                  </a:lnTo>
                  <a:cubicBezTo>
                    <a:pt x="0" y="18352"/>
                    <a:pt x="18352" y="0"/>
                    <a:pt x="40990" y="0"/>
                  </a:cubicBezTo>
                  <a:close/>
                </a:path>
              </a:pathLst>
            </a:custGeom>
            <a:solidFill>
              <a:srgbClr val="226F6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6" name="Google Shape;566;p4"/>
            <p:cNvSpPr txBox="1"/>
            <p:nvPr/>
          </p:nvSpPr>
          <p:spPr>
            <a:xfrm>
              <a:off x="0" y="-28575"/>
              <a:ext cx="2256407" cy="2954655"/>
            </a:xfrm>
            <a:prstGeom prst="rect">
              <a:avLst/>
            </a:prstGeom>
            <a:noFill/>
            <a:ln>
              <a:noFill/>
            </a:ln>
          </p:spPr>
          <p:txBody>
            <a:bodyPr spcFirstLastPara="1" wrap="square" lIns="47025" tIns="47025" rIns="47025" bIns="47025" anchor="ctr" anchorCtr="0">
              <a:noAutofit/>
            </a:bodyPr>
            <a:lstStyle/>
            <a:p>
              <a:pPr marL="0" marR="0" lvl="0" indent="0" algn="ctr" rtl="0">
                <a:lnSpc>
                  <a:spcPct val="136777"/>
                </a:lnSpc>
                <a:spcBef>
                  <a:spcPts val="0"/>
                </a:spcBef>
                <a:spcAft>
                  <a:spcPts val="0"/>
                </a:spcAft>
                <a:buNone/>
              </a:pPr>
              <a:endParaRPr sz="1800">
                <a:solidFill>
                  <a:schemeClr val="dk1"/>
                </a:solidFill>
                <a:latin typeface="Calibri"/>
                <a:ea typeface="Calibri"/>
                <a:cs typeface="Calibri"/>
                <a:sym typeface="Calibri"/>
              </a:endParaRPr>
            </a:p>
          </p:txBody>
        </p:sp>
      </p:grpSp>
      <p:sp>
        <p:nvSpPr>
          <p:cNvPr id="567" name="Google Shape;567;p4"/>
          <p:cNvSpPr txBox="1"/>
          <p:nvPr/>
        </p:nvSpPr>
        <p:spPr>
          <a:xfrm>
            <a:off x="12344400" y="1368007"/>
            <a:ext cx="9102227" cy="1846659"/>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IN" sz="6000">
                <a:solidFill>
                  <a:srgbClr val="FFFFFF"/>
                </a:solidFill>
                <a:latin typeface="Algerian"/>
                <a:ea typeface="Algerian"/>
                <a:cs typeface="Algerian"/>
                <a:sym typeface="Algerian"/>
              </a:rPr>
              <a:t>3. Defining Cultural Intelligence (CQ)</a:t>
            </a:r>
            <a:endParaRPr/>
          </a:p>
        </p:txBody>
      </p:sp>
      <p:sp>
        <p:nvSpPr>
          <p:cNvPr id="568" name="Google Shape;568;p4"/>
          <p:cNvSpPr/>
          <p:nvPr/>
        </p:nvSpPr>
        <p:spPr>
          <a:xfrm>
            <a:off x="6451891" y="5071810"/>
            <a:ext cx="4586630" cy="4025516"/>
          </a:xfrm>
          <a:custGeom>
            <a:avLst/>
            <a:gdLst/>
            <a:ahLst/>
            <a:cxnLst/>
            <a:rect l="l" t="t" r="r" b="b"/>
            <a:pathLst>
              <a:path w="4586630" h="3002158" extrusionOk="0">
                <a:moveTo>
                  <a:pt x="0" y="0"/>
                </a:moveTo>
                <a:lnTo>
                  <a:pt x="4586629" y="0"/>
                </a:lnTo>
                <a:lnTo>
                  <a:pt x="4586629" y="3002158"/>
                </a:lnTo>
                <a:lnTo>
                  <a:pt x="0" y="3002158"/>
                </a:lnTo>
                <a:lnTo>
                  <a:pt x="0" y="0"/>
                </a:lnTo>
                <a:close/>
              </a:path>
            </a:pathLst>
          </a:custGeom>
          <a:blipFill rotWithShape="1">
            <a:blip r:embed="rId3">
              <a:alphaModFix/>
            </a:blip>
            <a:stretch>
              <a:fillRect/>
            </a:stretch>
          </a:blipFill>
          <a:ln>
            <a:noFill/>
          </a:ln>
        </p:spPr>
        <p:txBody>
          <a:bodyPr/>
          <a:lstStyle/>
          <a:p>
            <a:endParaRPr lang="ro-RO"/>
          </a:p>
        </p:txBody>
      </p:sp>
      <p:sp>
        <p:nvSpPr>
          <p:cNvPr id="569" name="Google Shape;569;p4"/>
          <p:cNvSpPr txBox="1"/>
          <p:nvPr/>
        </p:nvSpPr>
        <p:spPr>
          <a:xfrm>
            <a:off x="1041899" y="3423721"/>
            <a:ext cx="1552657" cy="1364357"/>
          </a:xfrm>
          <a:prstGeom prst="rect">
            <a:avLst/>
          </a:prstGeom>
          <a:noFill/>
          <a:ln>
            <a:noFill/>
          </a:ln>
        </p:spPr>
        <p:txBody>
          <a:bodyPr spcFirstLastPara="1" wrap="square" lIns="0" tIns="0" rIns="0" bIns="0" anchor="t" anchorCtr="0">
            <a:spAutoFit/>
          </a:bodyPr>
          <a:lstStyle/>
          <a:p>
            <a:pPr marL="0" marR="0" lvl="0" indent="0" algn="ctr" rtl="0">
              <a:lnSpc>
                <a:spcPct val="90998"/>
              </a:lnSpc>
              <a:spcBef>
                <a:spcPts val="0"/>
              </a:spcBef>
              <a:spcAft>
                <a:spcPts val="0"/>
              </a:spcAft>
              <a:buNone/>
            </a:pPr>
            <a:r>
              <a:rPr lang="en-IN" sz="10776">
                <a:solidFill>
                  <a:srgbClr val="FFFFFF"/>
                </a:solidFill>
                <a:latin typeface="Arial"/>
                <a:ea typeface="Arial"/>
                <a:cs typeface="Arial"/>
                <a:sym typeface="Arial"/>
              </a:rPr>
              <a:t>1</a:t>
            </a:r>
            <a:endParaRPr/>
          </a:p>
        </p:txBody>
      </p:sp>
      <p:sp>
        <p:nvSpPr>
          <p:cNvPr id="570" name="Google Shape;570;p4"/>
          <p:cNvSpPr txBox="1"/>
          <p:nvPr/>
        </p:nvSpPr>
        <p:spPr>
          <a:xfrm>
            <a:off x="6451891" y="7136722"/>
            <a:ext cx="1552657" cy="1364357"/>
          </a:xfrm>
          <a:prstGeom prst="rect">
            <a:avLst/>
          </a:prstGeom>
          <a:noFill/>
          <a:ln>
            <a:noFill/>
          </a:ln>
        </p:spPr>
        <p:txBody>
          <a:bodyPr spcFirstLastPara="1" wrap="square" lIns="0" tIns="0" rIns="0" bIns="0" anchor="t" anchorCtr="0">
            <a:spAutoFit/>
          </a:bodyPr>
          <a:lstStyle/>
          <a:p>
            <a:pPr marL="0" marR="0" lvl="0" indent="0" algn="ctr" rtl="0">
              <a:lnSpc>
                <a:spcPct val="90998"/>
              </a:lnSpc>
              <a:spcBef>
                <a:spcPts val="0"/>
              </a:spcBef>
              <a:spcAft>
                <a:spcPts val="0"/>
              </a:spcAft>
              <a:buNone/>
            </a:pPr>
            <a:r>
              <a:rPr lang="en-IN" sz="10776">
                <a:solidFill>
                  <a:srgbClr val="FFFFFF"/>
                </a:solidFill>
                <a:latin typeface="Arial"/>
                <a:ea typeface="Arial"/>
                <a:cs typeface="Arial"/>
                <a:sym typeface="Arial"/>
              </a:rPr>
              <a:t>2</a:t>
            </a:r>
            <a:endParaRPr/>
          </a:p>
        </p:txBody>
      </p:sp>
      <p:sp>
        <p:nvSpPr>
          <p:cNvPr id="571" name="Google Shape;571;p4"/>
          <p:cNvSpPr txBox="1"/>
          <p:nvPr/>
        </p:nvSpPr>
        <p:spPr>
          <a:xfrm>
            <a:off x="2855198" y="2079741"/>
            <a:ext cx="2690907" cy="423193"/>
          </a:xfrm>
          <a:prstGeom prst="rect">
            <a:avLst/>
          </a:prstGeom>
          <a:noFill/>
          <a:ln>
            <a:noFill/>
          </a:ln>
        </p:spPr>
        <p:txBody>
          <a:bodyPr spcFirstLastPara="1" wrap="square" lIns="0" tIns="0" rIns="0" bIns="0" anchor="t" anchorCtr="0">
            <a:spAutoFit/>
          </a:bodyPr>
          <a:lstStyle/>
          <a:p>
            <a:pPr marL="0" marR="0" lvl="0" indent="0" algn="l" rtl="0">
              <a:lnSpc>
                <a:spcPct val="104656"/>
              </a:lnSpc>
              <a:spcBef>
                <a:spcPts val="0"/>
              </a:spcBef>
              <a:spcAft>
                <a:spcPts val="0"/>
              </a:spcAft>
              <a:buNone/>
            </a:pPr>
            <a:r>
              <a:rPr lang="en-IN" sz="3200" b="1">
                <a:solidFill>
                  <a:schemeClr val="dk1"/>
                </a:solidFill>
                <a:latin typeface="Times New Roman"/>
                <a:ea typeface="Times New Roman"/>
                <a:cs typeface="Times New Roman"/>
                <a:sym typeface="Times New Roman"/>
              </a:rPr>
              <a:t>Defined</a:t>
            </a:r>
            <a:endParaRPr sz="3200" b="1">
              <a:solidFill>
                <a:srgbClr val="000000"/>
              </a:solidFill>
              <a:latin typeface="Times New Roman"/>
              <a:ea typeface="Times New Roman"/>
              <a:cs typeface="Times New Roman"/>
              <a:sym typeface="Times New Roman"/>
            </a:endParaRPr>
          </a:p>
        </p:txBody>
      </p:sp>
      <p:sp>
        <p:nvSpPr>
          <p:cNvPr id="572" name="Google Shape;572;p4"/>
          <p:cNvSpPr txBox="1"/>
          <p:nvPr/>
        </p:nvSpPr>
        <p:spPr>
          <a:xfrm>
            <a:off x="8318029" y="5460459"/>
            <a:ext cx="2690907" cy="1269578"/>
          </a:xfrm>
          <a:prstGeom prst="rect">
            <a:avLst/>
          </a:prstGeom>
          <a:noFill/>
          <a:ln>
            <a:noFill/>
          </a:ln>
        </p:spPr>
        <p:txBody>
          <a:bodyPr spcFirstLastPara="1" wrap="square" lIns="0" tIns="0" rIns="0" bIns="0" anchor="t" anchorCtr="0">
            <a:spAutoFit/>
          </a:bodyPr>
          <a:lstStyle/>
          <a:p>
            <a:pPr marL="0" marR="0" lvl="0" indent="0" algn="l" rtl="0">
              <a:lnSpc>
                <a:spcPct val="104656"/>
              </a:lnSpc>
              <a:spcBef>
                <a:spcPts val="0"/>
              </a:spcBef>
              <a:spcAft>
                <a:spcPts val="0"/>
              </a:spcAft>
              <a:buNone/>
            </a:pPr>
            <a:r>
              <a:rPr lang="en-IN" sz="3200" b="1">
                <a:solidFill>
                  <a:srgbClr val="000000"/>
                </a:solidFill>
                <a:latin typeface="Times New Roman"/>
                <a:ea typeface="Times New Roman"/>
                <a:cs typeface="Times New Roman"/>
                <a:sym typeface="Times New Roman"/>
              </a:rPr>
              <a:t>Earley and Ang’s 4 dimensions</a:t>
            </a:r>
            <a:endParaRPr/>
          </a:p>
        </p:txBody>
      </p:sp>
      <p:sp>
        <p:nvSpPr>
          <p:cNvPr id="573" name="Google Shape;573;p4"/>
          <p:cNvSpPr txBox="1"/>
          <p:nvPr/>
        </p:nvSpPr>
        <p:spPr>
          <a:xfrm>
            <a:off x="2895283" y="2730498"/>
            <a:ext cx="3609892" cy="1861535"/>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IN" sz="2800">
                <a:solidFill>
                  <a:schemeClr val="dk1"/>
                </a:solidFill>
                <a:latin typeface="Times New Roman"/>
                <a:ea typeface="Times New Roman"/>
                <a:cs typeface="Times New Roman"/>
                <a:sym typeface="Times New Roman"/>
              </a:rPr>
              <a:t>Ability to work effectively across cultures</a:t>
            </a:r>
            <a:endParaRPr sz="2400">
              <a:solidFill>
                <a:srgbClr val="000000"/>
              </a:solidFill>
              <a:latin typeface="Times New Roman"/>
              <a:ea typeface="Times New Roman"/>
              <a:cs typeface="Times New Roman"/>
              <a:sym typeface="Times New Roman"/>
            </a:endParaRPr>
          </a:p>
        </p:txBody>
      </p:sp>
      <p:sp>
        <p:nvSpPr>
          <p:cNvPr id="574" name="Google Shape;574;p4"/>
          <p:cNvSpPr txBox="1"/>
          <p:nvPr/>
        </p:nvSpPr>
        <p:spPr>
          <a:xfrm>
            <a:off x="1132022" y="6554337"/>
            <a:ext cx="4805519" cy="1861535"/>
          </a:xfrm>
          <a:prstGeom prst="rect">
            <a:avLst/>
          </a:prstGeom>
          <a:noFill/>
          <a:ln>
            <a:noFill/>
          </a:ln>
        </p:spPr>
        <p:txBody>
          <a:bodyPr spcFirstLastPara="1" wrap="square" lIns="0" tIns="0" rIns="0" bIns="0" anchor="t" anchorCtr="0">
            <a:spAutoFit/>
          </a:bodyPr>
          <a:lstStyle/>
          <a:p>
            <a:pPr marL="514350" marR="0" lvl="0" indent="-514350" algn="just" rtl="0">
              <a:lnSpc>
                <a:spcPct val="150000"/>
              </a:lnSpc>
              <a:spcBef>
                <a:spcPts val="0"/>
              </a:spcBef>
              <a:spcAft>
                <a:spcPts val="0"/>
              </a:spcAft>
              <a:buClr>
                <a:schemeClr val="dk1"/>
              </a:buClr>
              <a:buSzPts val="2800"/>
              <a:buFont typeface="Calibri"/>
              <a:buAutoNum type="arabicPeriod"/>
            </a:pPr>
            <a:r>
              <a:rPr lang="en-IN" sz="2800">
                <a:solidFill>
                  <a:schemeClr val="dk1"/>
                </a:solidFill>
                <a:latin typeface="Times New Roman"/>
                <a:ea typeface="Times New Roman"/>
                <a:cs typeface="Times New Roman"/>
                <a:sym typeface="Times New Roman"/>
              </a:rPr>
              <a:t>Encourages inclusivity </a:t>
            </a:r>
            <a:endParaRPr/>
          </a:p>
          <a:p>
            <a:pPr marL="514350" marR="0" lvl="0" indent="-514350" algn="just" rtl="0">
              <a:lnSpc>
                <a:spcPct val="150000"/>
              </a:lnSpc>
              <a:spcBef>
                <a:spcPts val="0"/>
              </a:spcBef>
              <a:spcAft>
                <a:spcPts val="0"/>
              </a:spcAft>
              <a:buClr>
                <a:schemeClr val="dk1"/>
              </a:buClr>
              <a:buSzPts val="2800"/>
              <a:buFont typeface="Calibri"/>
              <a:buAutoNum type="arabicPeriod"/>
            </a:pPr>
            <a:r>
              <a:rPr lang="en-IN" sz="2800">
                <a:solidFill>
                  <a:schemeClr val="dk1"/>
                </a:solidFill>
                <a:latin typeface="Times New Roman"/>
                <a:ea typeface="Times New Roman"/>
                <a:cs typeface="Times New Roman"/>
                <a:sym typeface="Times New Roman"/>
              </a:rPr>
              <a:t>Reduces miscommunication </a:t>
            </a:r>
            <a:endParaRPr/>
          </a:p>
          <a:p>
            <a:pPr marL="514350" marR="0" lvl="0" indent="-514350" algn="just" rtl="0">
              <a:lnSpc>
                <a:spcPct val="150000"/>
              </a:lnSpc>
              <a:spcBef>
                <a:spcPts val="0"/>
              </a:spcBef>
              <a:spcAft>
                <a:spcPts val="0"/>
              </a:spcAft>
              <a:buClr>
                <a:schemeClr val="dk1"/>
              </a:buClr>
              <a:buSzPts val="2800"/>
              <a:buFont typeface="Calibri"/>
              <a:buAutoNum type="arabicPeriod"/>
            </a:pPr>
            <a:r>
              <a:rPr lang="en-IN" sz="2800">
                <a:solidFill>
                  <a:schemeClr val="dk1"/>
                </a:solidFill>
                <a:latin typeface="Times New Roman"/>
                <a:ea typeface="Times New Roman"/>
                <a:cs typeface="Times New Roman"/>
                <a:sym typeface="Times New Roman"/>
              </a:rPr>
              <a:t>Builds trust</a:t>
            </a:r>
            <a:endParaRPr sz="2400">
              <a:solidFill>
                <a:srgbClr val="000000"/>
              </a:solidFill>
              <a:latin typeface="Times New Roman"/>
              <a:ea typeface="Times New Roman"/>
              <a:cs typeface="Times New Roman"/>
              <a:sym typeface="Times New Roman"/>
            </a:endParaRPr>
          </a:p>
        </p:txBody>
      </p:sp>
      <p:sp>
        <p:nvSpPr>
          <p:cNvPr id="575" name="Google Shape;575;p4"/>
          <p:cNvSpPr txBox="1"/>
          <p:nvPr/>
        </p:nvSpPr>
        <p:spPr>
          <a:xfrm>
            <a:off x="8270800" y="6306845"/>
            <a:ext cx="3797771" cy="2507866"/>
          </a:xfrm>
          <a:prstGeom prst="rect">
            <a:avLst/>
          </a:prstGeom>
          <a:noFill/>
          <a:ln>
            <a:noFill/>
          </a:ln>
        </p:spPr>
        <p:txBody>
          <a:bodyPr spcFirstLastPara="1" wrap="square" lIns="0" tIns="0" rIns="0" bIns="0" anchor="t" anchorCtr="0">
            <a:spAutoFit/>
          </a:bodyPr>
          <a:lstStyle/>
          <a:p>
            <a:pPr marL="514350" marR="0" lvl="0" indent="-514350" algn="l" rtl="0">
              <a:lnSpc>
                <a:spcPct val="150000"/>
              </a:lnSpc>
              <a:spcBef>
                <a:spcPts val="0"/>
              </a:spcBef>
              <a:spcAft>
                <a:spcPts val="0"/>
              </a:spcAft>
              <a:buClr>
                <a:schemeClr val="dk1"/>
              </a:buClr>
              <a:buSzPts val="2800"/>
              <a:buFont typeface="Calibri"/>
              <a:buAutoNum type="arabicPeriod"/>
            </a:pPr>
            <a:r>
              <a:rPr lang="en-IN" sz="2800">
                <a:solidFill>
                  <a:schemeClr val="dk1"/>
                </a:solidFill>
                <a:latin typeface="Times New Roman"/>
                <a:ea typeface="Times New Roman"/>
                <a:cs typeface="Times New Roman"/>
                <a:sym typeface="Times New Roman"/>
              </a:rPr>
              <a:t>Cognitive</a:t>
            </a:r>
            <a:endParaRPr/>
          </a:p>
          <a:p>
            <a:pPr marL="514350" marR="0" lvl="0" indent="-514350" algn="l" rtl="0">
              <a:lnSpc>
                <a:spcPct val="150000"/>
              </a:lnSpc>
              <a:spcBef>
                <a:spcPts val="0"/>
              </a:spcBef>
              <a:spcAft>
                <a:spcPts val="0"/>
              </a:spcAft>
              <a:buClr>
                <a:schemeClr val="dk1"/>
              </a:buClr>
              <a:buSzPts val="2800"/>
              <a:buFont typeface="Calibri"/>
              <a:buAutoNum type="arabicPeriod"/>
            </a:pPr>
            <a:r>
              <a:rPr lang="en-IN" sz="2800">
                <a:solidFill>
                  <a:schemeClr val="dk1"/>
                </a:solidFill>
                <a:latin typeface="Times New Roman"/>
                <a:ea typeface="Times New Roman"/>
                <a:cs typeface="Times New Roman"/>
                <a:sym typeface="Times New Roman"/>
              </a:rPr>
              <a:t>Metacognitive</a:t>
            </a:r>
            <a:endParaRPr/>
          </a:p>
          <a:p>
            <a:pPr marL="514350" marR="0" lvl="0" indent="-514350" algn="l" rtl="0">
              <a:lnSpc>
                <a:spcPct val="150000"/>
              </a:lnSpc>
              <a:spcBef>
                <a:spcPts val="0"/>
              </a:spcBef>
              <a:spcAft>
                <a:spcPts val="0"/>
              </a:spcAft>
              <a:buClr>
                <a:schemeClr val="dk1"/>
              </a:buClr>
              <a:buSzPts val="2800"/>
              <a:buFont typeface="Calibri"/>
              <a:buAutoNum type="arabicPeriod"/>
            </a:pPr>
            <a:r>
              <a:rPr lang="en-IN" sz="2800">
                <a:solidFill>
                  <a:schemeClr val="dk1"/>
                </a:solidFill>
                <a:latin typeface="Times New Roman"/>
                <a:ea typeface="Times New Roman"/>
                <a:cs typeface="Times New Roman"/>
                <a:sym typeface="Times New Roman"/>
              </a:rPr>
              <a:t>Motivational</a:t>
            </a:r>
            <a:endParaRPr/>
          </a:p>
          <a:p>
            <a:pPr marL="514350" marR="0" lvl="0" indent="-514350" algn="l" rtl="0">
              <a:lnSpc>
                <a:spcPct val="150000"/>
              </a:lnSpc>
              <a:spcBef>
                <a:spcPts val="0"/>
              </a:spcBef>
              <a:spcAft>
                <a:spcPts val="0"/>
              </a:spcAft>
              <a:buClr>
                <a:schemeClr val="dk1"/>
              </a:buClr>
              <a:buSzPts val="2800"/>
              <a:buFont typeface="Calibri"/>
              <a:buAutoNum type="arabicPeriod"/>
            </a:pPr>
            <a:r>
              <a:rPr lang="en-IN" sz="2800">
                <a:solidFill>
                  <a:schemeClr val="dk1"/>
                </a:solidFill>
                <a:latin typeface="Times New Roman"/>
                <a:ea typeface="Times New Roman"/>
                <a:cs typeface="Times New Roman"/>
                <a:sym typeface="Times New Roman"/>
              </a:rPr>
              <a:t>Behavioural</a:t>
            </a:r>
            <a:endParaRPr sz="2400">
              <a:solidFill>
                <a:srgbClr val="000000"/>
              </a:solidFill>
              <a:latin typeface="Times New Roman"/>
              <a:ea typeface="Times New Roman"/>
              <a:cs typeface="Times New Roman"/>
              <a:sym typeface="Times New Roman"/>
            </a:endParaRPr>
          </a:p>
        </p:txBody>
      </p:sp>
      <p:pic>
        <p:nvPicPr>
          <p:cNvPr id="576" name="Google Shape;576;p4"/>
          <p:cNvPicPr preferRelativeResize="0"/>
          <p:nvPr/>
        </p:nvPicPr>
        <p:blipFill rotWithShape="1">
          <a:blip r:embed="rId4">
            <a:alphaModFix/>
          </a:blip>
          <a:srcRect/>
          <a:stretch/>
        </p:blipFill>
        <p:spPr>
          <a:xfrm>
            <a:off x="12904660" y="3681213"/>
            <a:ext cx="6974970" cy="5820614"/>
          </a:xfrm>
          <a:prstGeom prst="rect">
            <a:avLst/>
          </a:prstGeom>
          <a:noFill/>
          <a:ln w="127000" cap="sq" cmpd="sng">
            <a:solidFill>
              <a:srgbClr val="000000"/>
            </a:solidFill>
            <a:prstDash val="solid"/>
            <a:miter lim="800000"/>
            <a:headEnd type="none" w="sm" len="sm"/>
            <a:tailEnd type="none" w="sm" len="sm"/>
          </a:ln>
          <a:effectLst>
            <a:outerShdw blurRad="57150" dist="50800" dir="2700000" algn="tl" rotWithShape="0">
              <a:srgbClr val="000000">
                <a:alpha val="40000"/>
              </a:srgbClr>
            </a:outerShdw>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581"/>
        <p:cNvGrpSpPr/>
        <p:nvPr/>
      </p:nvGrpSpPr>
      <p:grpSpPr>
        <a:xfrm>
          <a:off x="0" y="0"/>
          <a:ext cx="0" cy="0"/>
          <a:chOff x="0" y="0"/>
          <a:chExt cx="0" cy="0"/>
        </a:xfrm>
      </p:grpSpPr>
      <p:sp>
        <p:nvSpPr>
          <p:cNvPr id="582" name="Google Shape;582;p5"/>
          <p:cNvSpPr/>
          <p:nvPr/>
        </p:nvSpPr>
        <p:spPr>
          <a:xfrm>
            <a:off x="0" y="-152400"/>
            <a:ext cx="18288000" cy="10287000"/>
          </a:xfrm>
          <a:custGeom>
            <a:avLst/>
            <a:gdLst/>
            <a:ahLst/>
            <a:cxnLst/>
            <a:rect l="l" t="t" r="r" b="b"/>
            <a:pathLst>
              <a:path w="18288000" h="10287000" extrusionOk="0">
                <a:moveTo>
                  <a:pt x="0" y="0"/>
                </a:moveTo>
                <a:lnTo>
                  <a:pt x="18288000" y="0"/>
                </a:lnTo>
                <a:lnTo>
                  <a:pt x="18288000" y="10287000"/>
                </a:lnTo>
                <a:lnTo>
                  <a:pt x="0" y="10287000"/>
                </a:lnTo>
                <a:lnTo>
                  <a:pt x="0" y="0"/>
                </a:lnTo>
                <a:close/>
              </a:path>
            </a:pathLst>
          </a:custGeom>
          <a:blipFill rotWithShape="1">
            <a:blip r:embed="rId3">
              <a:alphaModFix/>
            </a:blip>
            <a:stretch>
              <a:fillRect t="-9220" b="-9219"/>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grpSp>
        <p:nvGrpSpPr>
          <p:cNvPr id="583" name="Google Shape;583;p5"/>
          <p:cNvGrpSpPr/>
          <p:nvPr/>
        </p:nvGrpSpPr>
        <p:grpSpPr>
          <a:xfrm>
            <a:off x="0" y="9341093"/>
            <a:ext cx="18288000" cy="2257689"/>
            <a:chOff x="0" y="-38100"/>
            <a:chExt cx="4334933" cy="535156"/>
          </a:xfrm>
        </p:grpSpPr>
        <p:sp>
          <p:nvSpPr>
            <p:cNvPr id="584" name="Google Shape;584;p5"/>
            <p:cNvSpPr/>
            <p:nvPr/>
          </p:nvSpPr>
          <p:spPr>
            <a:xfrm>
              <a:off x="0" y="0"/>
              <a:ext cx="4334933" cy="497056"/>
            </a:xfrm>
            <a:custGeom>
              <a:avLst/>
              <a:gdLst/>
              <a:ahLst/>
              <a:cxnLst/>
              <a:rect l="l" t="t" r="r" b="b"/>
              <a:pathLst>
                <a:path w="4334933" h="497056" extrusionOk="0">
                  <a:moveTo>
                    <a:pt x="16933" y="0"/>
                  </a:moveTo>
                  <a:lnTo>
                    <a:pt x="4318000" y="0"/>
                  </a:lnTo>
                  <a:cubicBezTo>
                    <a:pt x="4322491" y="0"/>
                    <a:pt x="4326798" y="1784"/>
                    <a:pt x="4329974" y="4960"/>
                  </a:cubicBezTo>
                  <a:cubicBezTo>
                    <a:pt x="4333149" y="8135"/>
                    <a:pt x="4334933" y="12442"/>
                    <a:pt x="4334933" y="16933"/>
                  </a:cubicBezTo>
                  <a:lnTo>
                    <a:pt x="4334933" y="480123"/>
                  </a:lnTo>
                  <a:cubicBezTo>
                    <a:pt x="4334933" y="484614"/>
                    <a:pt x="4333149" y="488921"/>
                    <a:pt x="4329974" y="492096"/>
                  </a:cubicBezTo>
                  <a:cubicBezTo>
                    <a:pt x="4326798" y="495272"/>
                    <a:pt x="4322491" y="497056"/>
                    <a:pt x="4318000" y="497056"/>
                  </a:cubicBezTo>
                  <a:lnTo>
                    <a:pt x="16933" y="497056"/>
                  </a:lnTo>
                  <a:cubicBezTo>
                    <a:pt x="12442" y="497056"/>
                    <a:pt x="8135" y="495272"/>
                    <a:pt x="4960" y="492096"/>
                  </a:cubicBezTo>
                  <a:cubicBezTo>
                    <a:pt x="1784" y="488921"/>
                    <a:pt x="0" y="484614"/>
                    <a:pt x="0" y="480123"/>
                  </a:cubicBezTo>
                  <a:lnTo>
                    <a:pt x="0" y="16933"/>
                  </a:lnTo>
                  <a:cubicBezTo>
                    <a:pt x="0" y="12442"/>
                    <a:pt x="1784" y="8135"/>
                    <a:pt x="4960" y="4960"/>
                  </a:cubicBezTo>
                  <a:cubicBezTo>
                    <a:pt x="8135" y="1784"/>
                    <a:pt x="12442" y="0"/>
                    <a:pt x="16933" y="0"/>
                  </a:cubicBezTo>
                  <a:close/>
                </a:path>
              </a:pathLst>
            </a:custGeom>
            <a:solidFill>
              <a:srgbClr val="226F6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 name="Google Shape;585;p5"/>
            <p:cNvSpPr txBox="1"/>
            <p:nvPr/>
          </p:nvSpPr>
          <p:spPr>
            <a:xfrm>
              <a:off x="0" y="-38100"/>
              <a:ext cx="4334933" cy="535156"/>
            </a:xfrm>
            <a:prstGeom prst="rect">
              <a:avLst/>
            </a:prstGeom>
            <a:noFill/>
            <a:ln>
              <a:noFill/>
            </a:ln>
          </p:spPr>
          <p:txBody>
            <a:bodyPr spcFirstLastPara="1" wrap="square" lIns="56425" tIns="56425" rIns="56425" bIns="56425" anchor="ctr" anchorCtr="0">
              <a:noAutofit/>
            </a:bodyPr>
            <a:lstStyle/>
            <a:p>
              <a:pPr marL="0" marR="0" lvl="0" indent="0" algn="ctr" rtl="0">
                <a:lnSpc>
                  <a:spcPct val="164166"/>
                </a:lnSpc>
                <a:spcBef>
                  <a:spcPts val="0"/>
                </a:spcBef>
                <a:spcAft>
                  <a:spcPts val="0"/>
                </a:spcAft>
                <a:buNone/>
              </a:pPr>
              <a:endParaRPr sz="1800">
                <a:solidFill>
                  <a:schemeClr val="dk1"/>
                </a:solidFill>
                <a:latin typeface="Calibri"/>
                <a:ea typeface="Calibri"/>
                <a:cs typeface="Calibri"/>
                <a:sym typeface="Calibri"/>
              </a:endParaRPr>
            </a:p>
          </p:txBody>
        </p:sp>
      </p:grpSp>
      <p:cxnSp>
        <p:nvCxnSpPr>
          <p:cNvPr id="586" name="Google Shape;586;p5"/>
          <p:cNvCxnSpPr/>
          <p:nvPr/>
        </p:nvCxnSpPr>
        <p:spPr>
          <a:xfrm rot="10800000">
            <a:off x="9144000" y="1743586"/>
            <a:ext cx="0" cy="1235981"/>
          </a:xfrm>
          <a:prstGeom prst="straightConnector1">
            <a:avLst/>
          </a:prstGeom>
          <a:noFill/>
          <a:ln w="47625" cap="flat" cmpd="sng">
            <a:solidFill>
              <a:srgbClr val="03333A"/>
            </a:solidFill>
            <a:prstDash val="solid"/>
            <a:round/>
            <a:headEnd type="none" w="sm" len="sm"/>
            <a:tailEnd type="none" w="sm" len="sm"/>
          </a:ln>
        </p:spPr>
      </p:cxnSp>
      <p:grpSp>
        <p:nvGrpSpPr>
          <p:cNvPr id="587" name="Google Shape;587;p5"/>
          <p:cNvGrpSpPr/>
          <p:nvPr/>
        </p:nvGrpSpPr>
        <p:grpSpPr>
          <a:xfrm>
            <a:off x="827599" y="1138726"/>
            <a:ext cx="12923233" cy="1718774"/>
            <a:chOff x="0" y="-38100"/>
            <a:chExt cx="2173773" cy="1251861"/>
          </a:xfrm>
        </p:grpSpPr>
        <p:sp>
          <p:nvSpPr>
            <p:cNvPr id="588" name="Google Shape;588;p5"/>
            <p:cNvSpPr/>
            <p:nvPr/>
          </p:nvSpPr>
          <p:spPr>
            <a:xfrm>
              <a:off x="0" y="0"/>
              <a:ext cx="2173773" cy="1213761"/>
            </a:xfrm>
            <a:custGeom>
              <a:avLst/>
              <a:gdLst/>
              <a:ahLst/>
              <a:cxnLst/>
              <a:rect l="l" t="t" r="r" b="b"/>
              <a:pathLst>
                <a:path w="2173773" h="1213761" extrusionOk="0">
                  <a:moveTo>
                    <a:pt x="37927" y="0"/>
                  </a:moveTo>
                  <a:lnTo>
                    <a:pt x="2135845" y="0"/>
                  </a:lnTo>
                  <a:cubicBezTo>
                    <a:pt x="2145904" y="0"/>
                    <a:pt x="2155551" y="3996"/>
                    <a:pt x="2162664" y="11109"/>
                  </a:cubicBezTo>
                  <a:cubicBezTo>
                    <a:pt x="2169777" y="18221"/>
                    <a:pt x="2173773" y="27868"/>
                    <a:pt x="2173773" y="37927"/>
                  </a:cubicBezTo>
                  <a:lnTo>
                    <a:pt x="2173773" y="1175834"/>
                  </a:lnTo>
                  <a:cubicBezTo>
                    <a:pt x="2173773" y="1185893"/>
                    <a:pt x="2169777" y="1195540"/>
                    <a:pt x="2162664" y="1202653"/>
                  </a:cubicBezTo>
                  <a:cubicBezTo>
                    <a:pt x="2155551" y="1209765"/>
                    <a:pt x="2145904" y="1213761"/>
                    <a:pt x="2135845" y="1213761"/>
                  </a:cubicBezTo>
                  <a:lnTo>
                    <a:pt x="37927" y="1213761"/>
                  </a:lnTo>
                  <a:cubicBezTo>
                    <a:pt x="27868" y="1213761"/>
                    <a:pt x="18221" y="1209765"/>
                    <a:pt x="11109" y="1202653"/>
                  </a:cubicBezTo>
                  <a:cubicBezTo>
                    <a:pt x="3996" y="1195540"/>
                    <a:pt x="0" y="1185893"/>
                    <a:pt x="0" y="1175834"/>
                  </a:cubicBezTo>
                  <a:lnTo>
                    <a:pt x="0" y="37927"/>
                  </a:lnTo>
                  <a:cubicBezTo>
                    <a:pt x="0" y="27868"/>
                    <a:pt x="3996" y="18221"/>
                    <a:pt x="11109" y="11109"/>
                  </a:cubicBezTo>
                  <a:cubicBezTo>
                    <a:pt x="18221" y="3996"/>
                    <a:pt x="27868" y="0"/>
                    <a:pt x="37927" y="0"/>
                  </a:cubicBezTo>
                  <a:close/>
                </a:path>
              </a:pathLst>
            </a:custGeom>
            <a:solidFill>
              <a:srgbClr val="0092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 name="Google Shape;589;p5"/>
            <p:cNvSpPr txBox="1"/>
            <p:nvPr/>
          </p:nvSpPr>
          <p:spPr>
            <a:xfrm>
              <a:off x="0" y="-38100"/>
              <a:ext cx="2173772" cy="1251861"/>
            </a:xfrm>
            <a:prstGeom prst="rect">
              <a:avLst/>
            </a:prstGeom>
            <a:noFill/>
            <a:ln>
              <a:noFill/>
            </a:ln>
          </p:spPr>
          <p:txBody>
            <a:bodyPr spcFirstLastPara="1" wrap="square" lIns="52750" tIns="52750" rIns="52750" bIns="52750" anchor="ctr" anchorCtr="0">
              <a:noAutofit/>
            </a:bodyPr>
            <a:lstStyle/>
            <a:p>
              <a:pPr marL="0" marR="0" lvl="0" indent="0" algn="ctr" rtl="0">
                <a:lnSpc>
                  <a:spcPct val="153500"/>
                </a:lnSpc>
                <a:spcBef>
                  <a:spcPts val="0"/>
                </a:spcBef>
                <a:spcAft>
                  <a:spcPts val="0"/>
                </a:spcAft>
                <a:buNone/>
              </a:pPr>
              <a:endParaRPr sz="1800">
                <a:solidFill>
                  <a:schemeClr val="dk1"/>
                </a:solidFill>
                <a:latin typeface="Calibri"/>
                <a:ea typeface="Calibri"/>
                <a:cs typeface="Calibri"/>
                <a:sym typeface="Calibri"/>
              </a:endParaRPr>
            </a:p>
          </p:txBody>
        </p:sp>
      </p:grpSp>
      <p:sp>
        <p:nvSpPr>
          <p:cNvPr id="590" name="Google Shape;590;p5"/>
          <p:cNvSpPr txBox="1"/>
          <p:nvPr/>
        </p:nvSpPr>
        <p:spPr>
          <a:xfrm>
            <a:off x="-443439" y="1196123"/>
            <a:ext cx="15465301" cy="1387303"/>
          </a:xfrm>
          <a:prstGeom prst="rect">
            <a:avLst/>
          </a:prstGeom>
          <a:noFill/>
          <a:ln>
            <a:noFill/>
          </a:ln>
        </p:spPr>
        <p:txBody>
          <a:bodyPr spcFirstLastPara="1" wrap="square" lIns="0" tIns="0" rIns="0" bIns="0" anchor="t" anchorCtr="0">
            <a:spAutoFit/>
          </a:bodyPr>
          <a:lstStyle/>
          <a:p>
            <a:pPr marL="0" marR="0" lvl="0" indent="0" algn="ctr" rtl="0">
              <a:lnSpc>
                <a:spcPct val="185606"/>
              </a:lnSpc>
              <a:spcBef>
                <a:spcPts val="0"/>
              </a:spcBef>
              <a:spcAft>
                <a:spcPts val="0"/>
              </a:spcAft>
              <a:buNone/>
            </a:pPr>
            <a:r>
              <a:rPr lang="en-IN" sz="6600">
                <a:solidFill>
                  <a:srgbClr val="FFFFFF"/>
                </a:solidFill>
                <a:latin typeface="Algerian"/>
                <a:ea typeface="Algerian"/>
                <a:cs typeface="Algerian"/>
                <a:sym typeface="Algerian"/>
              </a:rPr>
              <a:t>4. Critical Evaluation of EI</a:t>
            </a:r>
            <a:endParaRPr/>
          </a:p>
        </p:txBody>
      </p:sp>
      <p:sp>
        <p:nvSpPr>
          <p:cNvPr id="591" name="Google Shape;591;p5"/>
          <p:cNvSpPr/>
          <p:nvPr/>
        </p:nvSpPr>
        <p:spPr>
          <a:xfrm>
            <a:off x="4419600" y="5033257"/>
            <a:ext cx="9448799" cy="3808545"/>
          </a:xfrm>
          <a:prstGeom prst="ellipse">
            <a:avLst/>
          </a:prstGeom>
          <a:gradFill>
            <a:gsLst>
              <a:gs pos="0">
                <a:srgbClr val="634136"/>
              </a:gs>
              <a:gs pos="48000">
                <a:srgbClr val="996553"/>
              </a:gs>
              <a:gs pos="100000">
                <a:srgbClr val="C39D91"/>
              </a:gs>
            </a:gsLst>
            <a:lin ang="162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92" name="Google Shape;592;p5"/>
          <p:cNvSpPr txBox="1"/>
          <p:nvPr/>
        </p:nvSpPr>
        <p:spPr>
          <a:xfrm>
            <a:off x="4724400" y="4991100"/>
            <a:ext cx="8610600" cy="3892861"/>
          </a:xfrm>
          <a:prstGeom prst="rect">
            <a:avLst/>
          </a:prstGeom>
          <a:noFill/>
          <a:ln>
            <a:noFill/>
          </a:ln>
        </p:spPr>
        <p:txBody>
          <a:bodyPr spcFirstLastPara="1" wrap="square" lIns="91425" tIns="45700" rIns="91425" bIns="45700" anchor="t" anchorCtr="0">
            <a:spAutoFit/>
          </a:bodyPr>
          <a:lstStyle/>
          <a:p>
            <a:pPr marL="514350" marR="0" lvl="0" indent="-514350" algn="just" rtl="0">
              <a:lnSpc>
                <a:spcPct val="150000"/>
              </a:lnSpc>
              <a:spcBef>
                <a:spcPts val="0"/>
              </a:spcBef>
              <a:spcAft>
                <a:spcPts val="0"/>
              </a:spcAft>
              <a:buClr>
                <a:schemeClr val="dk1"/>
              </a:buClr>
              <a:buSzPts val="2800"/>
              <a:buFont typeface="Noto Sans Symbols"/>
              <a:buChar char="⮚"/>
            </a:pPr>
            <a:r>
              <a:rPr lang="en-IN" sz="2800">
                <a:solidFill>
                  <a:schemeClr val="dk1"/>
                </a:solidFill>
                <a:latin typeface="Times New Roman"/>
                <a:ea typeface="Times New Roman"/>
                <a:cs typeface="Times New Roman"/>
                <a:sym typeface="Times New Roman"/>
              </a:rPr>
              <a:t>Strengths: improves performance, engagement, team cohesion</a:t>
            </a:r>
            <a:endParaRPr/>
          </a:p>
          <a:p>
            <a:pPr marL="514350" marR="0" lvl="0" indent="-514350" algn="just" rtl="0">
              <a:lnSpc>
                <a:spcPct val="150000"/>
              </a:lnSpc>
              <a:spcBef>
                <a:spcPts val="0"/>
              </a:spcBef>
              <a:spcAft>
                <a:spcPts val="0"/>
              </a:spcAft>
              <a:buClr>
                <a:schemeClr val="dk1"/>
              </a:buClr>
              <a:buSzPts val="2800"/>
              <a:buFont typeface="Noto Sans Symbols"/>
              <a:buChar char="⮚"/>
            </a:pPr>
            <a:r>
              <a:rPr lang="en-IN" sz="2800">
                <a:solidFill>
                  <a:schemeClr val="dk1"/>
                </a:solidFill>
                <a:latin typeface="Times New Roman"/>
                <a:ea typeface="Times New Roman"/>
                <a:cs typeface="Times New Roman"/>
                <a:sym typeface="Times New Roman"/>
              </a:rPr>
              <a:t>Weaknesses: overlaps with personality traits, hard to measure reliably</a:t>
            </a:r>
            <a:endParaRPr/>
          </a:p>
          <a:p>
            <a:pPr marL="514350" marR="0" lvl="0" indent="-514350" algn="just" rtl="0">
              <a:lnSpc>
                <a:spcPct val="150000"/>
              </a:lnSpc>
              <a:spcBef>
                <a:spcPts val="0"/>
              </a:spcBef>
              <a:spcAft>
                <a:spcPts val="0"/>
              </a:spcAft>
              <a:buClr>
                <a:schemeClr val="dk1"/>
              </a:buClr>
              <a:buSzPts val="2800"/>
              <a:buFont typeface="Noto Sans Symbols"/>
              <a:buChar char="⮚"/>
            </a:pPr>
            <a:r>
              <a:rPr lang="en-IN" sz="2800">
                <a:solidFill>
                  <a:schemeClr val="dk1"/>
                </a:solidFill>
                <a:latin typeface="Times New Roman"/>
                <a:ea typeface="Times New Roman"/>
                <a:cs typeface="Times New Roman"/>
                <a:sym typeface="Times New Roman"/>
              </a:rPr>
              <a:t>Works best when combined with technical + ethical leadership</a:t>
            </a:r>
            <a:endParaRPr sz="2800">
              <a:solidFill>
                <a:schemeClr val="dk1"/>
              </a:solidFill>
              <a:latin typeface="Times New Roman"/>
              <a:ea typeface="Times New Roman"/>
              <a:cs typeface="Times New Roman"/>
              <a:sym typeface="Times New Roman"/>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0">
              <a:srgbClr val="FFFFFF"/>
            </a:gs>
            <a:gs pos="35000">
              <a:srgbClr val="FFFFFF"/>
            </a:gs>
            <a:gs pos="100000">
              <a:srgbClr val="D34816"/>
            </a:gs>
          </a:gsLst>
          <a:path path="circle">
            <a:fillToRect l="50000" t="50000" r="50000" b="50000"/>
          </a:path>
          <a:tileRect/>
        </a:gradFill>
        <a:effectLst/>
      </p:bgPr>
    </p:bg>
    <p:spTree>
      <p:nvGrpSpPr>
        <p:cNvPr id="1" name="Shape 597"/>
        <p:cNvGrpSpPr/>
        <p:nvPr/>
      </p:nvGrpSpPr>
      <p:grpSpPr>
        <a:xfrm>
          <a:off x="0" y="0"/>
          <a:ext cx="0" cy="0"/>
          <a:chOff x="0" y="0"/>
          <a:chExt cx="0" cy="0"/>
        </a:xfrm>
      </p:grpSpPr>
      <p:pic>
        <p:nvPicPr>
          <p:cNvPr id="598" name="Google Shape;598;p6"/>
          <p:cNvPicPr preferRelativeResize="0"/>
          <p:nvPr/>
        </p:nvPicPr>
        <p:blipFill rotWithShape="1">
          <a:blip r:embed="rId3">
            <a:alphaModFix/>
          </a:blip>
          <a:srcRect/>
          <a:stretch/>
        </p:blipFill>
        <p:spPr>
          <a:xfrm>
            <a:off x="5105400" y="9492512"/>
            <a:ext cx="13182600" cy="1061187"/>
          </a:xfrm>
          <a:prstGeom prst="rect">
            <a:avLst/>
          </a:prstGeom>
          <a:noFill/>
          <a:ln>
            <a:noFill/>
          </a:ln>
        </p:spPr>
      </p:pic>
      <p:grpSp>
        <p:nvGrpSpPr>
          <p:cNvPr id="599" name="Google Shape;599;p6"/>
          <p:cNvGrpSpPr/>
          <p:nvPr/>
        </p:nvGrpSpPr>
        <p:grpSpPr>
          <a:xfrm>
            <a:off x="-2819400" y="-295424"/>
            <a:ext cx="8153399" cy="10849124"/>
            <a:chOff x="0" y="-28575"/>
            <a:chExt cx="2256407" cy="2954655"/>
          </a:xfrm>
        </p:grpSpPr>
        <p:sp>
          <p:nvSpPr>
            <p:cNvPr id="600" name="Google Shape;600;p6"/>
            <p:cNvSpPr/>
            <p:nvPr/>
          </p:nvSpPr>
          <p:spPr>
            <a:xfrm>
              <a:off x="0" y="0"/>
              <a:ext cx="2256407" cy="2926080"/>
            </a:xfrm>
            <a:custGeom>
              <a:avLst/>
              <a:gdLst/>
              <a:ahLst/>
              <a:cxnLst/>
              <a:rect l="l" t="t" r="r" b="b"/>
              <a:pathLst>
                <a:path w="2256407" h="2926080" extrusionOk="0">
                  <a:moveTo>
                    <a:pt x="40990" y="0"/>
                  </a:moveTo>
                  <a:lnTo>
                    <a:pt x="2215417" y="0"/>
                  </a:lnTo>
                  <a:cubicBezTo>
                    <a:pt x="2238055" y="0"/>
                    <a:pt x="2256407" y="18352"/>
                    <a:pt x="2256407" y="40990"/>
                  </a:cubicBezTo>
                  <a:lnTo>
                    <a:pt x="2256407" y="2885090"/>
                  </a:lnTo>
                  <a:cubicBezTo>
                    <a:pt x="2256407" y="2895961"/>
                    <a:pt x="2252088" y="2906387"/>
                    <a:pt x="2244401" y="2914074"/>
                  </a:cubicBezTo>
                  <a:cubicBezTo>
                    <a:pt x="2236714" y="2921761"/>
                    <a:pt x="2226288" y="2926080"/>
                    <a:pt x="2215417" y="2926080"/>
                  </a:cubicBezTo>
                  <a:lnTo>
                    <a:pt x="40990" y="2926080"/>
                  </a:lnTo>
                  <a:cubicBezTo>
                    <a:pt x="18352" y="2926080"/>
                    <a:pt x="0" y="2907728"/>
                    <a:pt x="0" y="2885090"/>
                  </a:cubicBezTo>
                  <a:lnTo>
                    <a:pt x="0" y="40990"/>
                  </a:lnTo>
                  <a:cubicBezTo>
                    <a:pt x="0" y="18352"/>
                    <a:pt x="18352" y="0"/>
                    <a:pt x="40990" y="0"/>
                  </a:cubicBezTo>
                  <a:close/>
                </a:path>
              </a:pathLst>
            </a:custGeom>
            <a:solidFill>
              <a:srgbClr val="00928F"/>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1" name="Google Shape;601;p6"/>
            <p:cNvSpPr txBox="1"/>
            <p:nvPr/>
          </p:nvSpPr>
          <p:spPr>
            <a:xfrm>
              <a:off x="0" y="-28575"/>
              <a:ext cx="2256407" cy="2954655"/>
            </a:xfrm>
            <a:prstGeom prst="rect">
              <a:avLst/>
            </a:prstGeom>
            <a:noFill/>
            <a:ln w="9525" cap="flat" cmpd="sng">
              <a:solidFill>
                <a:schemeClr val="lt1"/>
              </a:solidFill>
              <a:prstDash val="solid"/>
              <a:round/>
              <a:headEnd type="none" w="sm" len="sm"/>
              <a:tailEnd type="none" w="sm" len="sm"/>
            </a:ln>
          </p:spPr>
          <p:txBody>
            <a:bodyPr spcFirstLastPara="1" wrap="square" lIns="47025" tIns="47025" rIns="47025" bIns="47025" anchor="ctr" anchorCtr="0">
              <a:noAutofit/>
            </a:bodyPr>
            <a:lstStyle/>
            <a:p>
              <a:pPr marL="0" marR="0" lvl="0" indent="0" algn="ctr" rtl="0">
                <a:lnSpc>
                  <a:spcPct val="136777"/>
                </a:lnSpc>
                <a:spcBef>
                  <a:spcPts val="0"/>
                </a:spcBef>
                <a:spcAft>
                  <a:spcPts val="0"/>
                </a:spcAft>
                <a:buNone/>
              </a:pPr>
              <a:endParaRPr sz="1800">
                <a:solidFill>
                  <a:schemeClr val="dk1"/>
                </a:solidFill>
                <a:latin typeface="Calibri"/>
                <a:ea typeface="Calibri"/>
                <a:cs typeface="Calibri"/>
                <a:sym typeface="Calibri"/>
              </a:endParaRPr>
            </a:p>
          </p:txBody>
        </p:sp>
      </p:grpSp>
      <p:sp>
        <p:nvSpPr>
          <p:cNvPr id="602" name="Google Shape;602;p6"/>
          <p:cNvSpPr/>
          <p:nvPr/>
        </p:nvSpPr>
        <p:spPr>
          <a:xfrm>
            <a:off x="-3733800" y="2552700"/>
            <a:ext cx="8610601" cy="6939813"/>
          </a:xfrm>
          <a:custGeom>
            <a:avLst/>
            <a:gdLst/>
            <a:ahLst/>
            <a:cxnLst/>
            <a:rect l="l" t="t" r="r" b="b"/>
            <a:pathLst>
              <a:path w="995932" h="1212797" extrusionOk="0">
                <a:moveTo>
                  <a:pt x="54195" y="0"/>
                </a:moveTo>
                <a:lnTo>
                  <a:pt x="941737" y="0"/>
                </a:lnTo>
                <a:cubicBezTo>
                  <a:pt x="956110" y="0"/>
                  <a:pt x="969895" y="5710"/>
                  <a:pt x="980058" y="15873"/>
                </a:cubicBezTo>
                <a:cubicBezTo>
                  <a:pt x="990222" y="26037"/>
                  <a:pt x="995932" y="39821"/>
                  <a:pt x="995932" y="54195"/>
                </a:cubicBezTo>
                <a:lnTo>
                  <a:pt x="995932" y="1158602"/>
                </a:lnTo>
                <a:cubicBezTo>
                  <a:pt x="995932" y="1172975"/>
                  <a:pt x="990222" y="1186760"/>
                  <a:pt x="980058" y="1196923"/>
                </a:cubicBezTo>
                <a:cubicBezTo>
                  <a:pt x="969895" y="1207087"/>
                  <a:pt x="956110" y="1212797"/>
                  <a:pt x="941737" y="1212797"/>
                </a:cubicBezTo>
                <a:lnTo>
                  <a:pt x="54195" y="1212797"/>
                </a:lnTo>
                <a:cubicBezTo>
                  <a:pt x="39821" y="1212797"/>
                  <a:pt x="26037" y="1207087"/>
                  <a:pt x="15873" y="1196923"/>
                </a:cubicBezTo>
                <a:cubicBezTo>
                  <a:pt x="5710" y="1186760"/>
                  <a:pt x="0" y="1172975"/>
                  <a:pt x="0" y="1158602"/>
                </a:cubicBezTo>
                <a:lnTo>
                  <a:pt x="0" y="54195"/>
                </a:lnTo>
                <a:cubicBezTo>
                  <a:pt x="0" y="39821"/>
                  <a:pt x="5710" y="26037"/>
                  <a:pt x="15873" y="15873"/>
                </a:cubicBezTo>
                <a:cubicBezTo>
                  <a:pt x="26037" y="5710"/>
                  <a:pt x="39821" y="0"/>
                  <a:pt x="54195" y="0"/>
                </a:cubicBezTo>
                <a:close/>
              </a:path>
            </a:pathLst>
          </a:custGeom>
          <a:blipFill rotWithShape="1">
            <a:blip r:embed="rId4">
              <a:alphaModFix/>
            </a:blip>
            <a:stretch>
              <a:fillRect/>
            </a:stretch>
          </a:blipFill>
          <a:ln w="9525" cap="flat" cmpd="sng">
            <a:solidFill>
              <a:schemeClr val="dk1"/>
            </a:solidFill>
            <a:prstDash val="solid"/>
            <a:round/>
            <a:headEnd type="none" w="sm" len="sm"/>
            <a:tailEnd type="none" w="sm" len="sm"/>
          </a:ln>
          <a:effectLst>
            <a:reflection stA="50000" endA="300" endPos="55000" sy="-100000" algn="bl" rotWithShape="0"/>
          </a:effectLst>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603" name="Google Shape;603;p6"/>
          <p:cNvSpPr txBox="1"/>
          <p:nvPr/>
        </p:nvSpPr>
        <p:spPr>
          <a:xfrm>
            <a:off x="5791201" y="1104900"/>
            <a:ext cx="13868400" cy="1666225"/>
          </a:xfrm>
          <a:prstGeom prst="rect">
            <a:avLst/>
          </a:prstGeom>
          <a:noFill/>
          <a:ln>
            <a:noFill/>
          </a:ln>
        </p:spPr>
        <p:txBody>
          <a:bodyPr spcFirstLastPara="1" wrap="square" lIns="0" tIns="0" rIns="0" bIns="0" anchor="t" anchorCtr="0">
            <a:spAutoFit/>
          </a:bodyPr>
          <a:lstStyle/>
          <a:p>
            <a:pPr marL="0" marR="0" lvl="0" indent="0" algn="just" rtl="0">
              <a:lnSpc>
                <a:spcPct val="231000"/>
              </a:lnSpc>
              <a:spcBef>
                <a:spcPts val="0"/>
              </a:spcBef>
              <a:spcAft>
                <a:spcPts val="0"/>
              </a:spcAft>
              <a:buNone/>
            </a:pPr>
            <a:r>
              <a:rPr lang="en-IN" sz="6600">
                <a:solidFill>
                  <a:schemeClr val="dk1"/>
                </a:solidFill>
                <a:latin typeface="Algerian"/>
                <a:ea typeface="Algerian"/>
                <a:cs typeface="Algerian"/>
                <a:sym typeface="Algerian"/>
              </a:rPr>
              <a:t>5.  Critical Evaluation of CQ</a:t>
            </a:r>
            <a:endParaRPr/>
          </a:p>
        </p:txBody>
      </p:sp>
      <p:sp>
        <p:nvSpPr>
          <p:cNvPr id="604" name="Google Shape;604;p6"/>
          <p:cNvSpPr txBox="1"/>
          <p:nvPr/>
        </p:nvSpPr>
        <p:spPr>
          <a:xfrm>
            <a:off x="7772400" y="4670793"/>
            <a:ext cx="9154118" cy="3154197"/>
          </a:xfrm>
          <a:prstGeom prst="rect">
            <a:avLst/>
          </a:prstGeom>
          <a:gradFill>
            <a:gsLst>
              <a:gs pos="0">
                <a:srgbClr val="D2CDCD"/>
              </a:gs>
              <a:gs pos="46000">
                <a:srgbClr val="96898A"/>
              </a:gs>
              <a:gs pos="100000">
                <a:srgbClr val="574E4F"/>
              </a:gs>
            </a:gsLst>
            <a:path path="circle">
              <a:fillToRect l="50000" t="50000" r="50000" b="50000"/>
            </a:path>
            <a:tileRect/>
          </a:gradFill>
          <a:ln>
            <a:noFill/>
          </a:ln>
        </p:spPr>
        <p:txBody>
          <a:bodyPr spcFirstLastPara="1" wrap="square" lIns="0" tIns="0" rIns="0" bIns="0" anchor="t" anchorCtr="0">
            <a:spAutoFit/>
          </a:bodyPr>
          <a:lstStyle/>
          <a:p>
            <a:pPr marL="0" marR="0" lvl="0" indent="0" algn="just" rtl="0">
              <a:lnSpc>
                <a:spcPct val="150000"/>
              </a:lnSpc>
              <a:spcBef>
                <a:spcPts val="0"/>
              </a:spcBef>
              <a:spcAft>
                <a:spcPts val="0"/>
              </a:spcAft>
              <a:buNone/>
            </a:pPr>
            <a:r>
              <a:rPr lang="en-IN" sz="2800">
                <a:solidFill>
                  <a:schemeClr val="dk1"/>
                </a:solidFill>
                <a:latin typeface="Times New Roman"/>
                <a:ea typeface="Times New Roman"/>
                <a:cs typeface="Times New Roman"/>
                <a:sym typeface="Times New Roman"/>
              </a:rPr>
              <a:t>Cultural Intelligence enhances adaptability, inclusive leadership, and cross-cultural communication. However, it risks reinforcing stereotypes and faces measurement challenges. Effective application requires focusing on individual traits over broad cultural generalisations.</a:t>
            </a:r>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3333A"/>
        </a:solidFill>
        <a:effectLst/>
      </p:bgPr>
    </p:bg>
    <p:spTree>
      <p:nvGrpSpPr>
        <p:cNvPr id="1" name="Shape 609"/>
        <p:cNvGrpSpPr/>
        <p:nvPr/>
      </p:nvGrpSpPr>
      <p:grpSpPr>
        <a:xfrm>
          <a:off x="0" y="0"/>
          <a:ext cx="0" cy="0"/>
          <a:chOff x="0" y="0"/>
          <a:chExt cx="0" cy="0"/>
        </a:xfrm>
      </p:grpSpPr>
      <p:grpSp>
        <p:nvGrpSpPr>
          <p:cNvPr id="610" name="Google Shape;610;p7"/>
          <p:cNvGrpSpPr/>
          <p:nvPr/>
        </p:nvGrpSpPr>
        <p:grpSpPr>
          <a:xfrm>
            <a:off x="2107767" y="7188958"/>
            <a:ext cx="16180233" cy="4072676"/>
            <a:chOff x="0" y="-38100"/>
            <a:chExt cx="4334933" cy="1091132"/>
          </a:xfrm>
        </p:grpSpPr>
        <p:sp>
          <p:nvSpPr>
            <p:cNvPr id="611" name="Google Shape;611;p7"/>
            <p:cNvSpPr/>
            <p:nvPr/>
          </p:nvSpPr>
          <p:spPr>
            <a:xfrm>
              <a:off x="0" y="0"/>
              <a:ext cx="4334933" cy="1053032"/>
            </a:xfrm>
            <a:custGeom>
              <a:avLst/>
              <a:gdLst/>
              <a:ahLst/>
              <a:cxnLst/>
              <a:rect l="l" t="t" r="r" b="b"/>
              <a:pathLst>
                <a:path w="4334933" h="1053032" extrusionOk="0">
                  <a:moveTo>
                    <a:pt x="33494" y="0"/>
                  </a:moveTo>
                  <a:lnTo>
                    <a:pt x="4301440" y="0"/>
                  </a:lnTo>
                  <a:cubicBezTo>
                    <a:pt x="4310323" y="0"/>
                    <a:pt x="4318842" y="3529"/>
                    <a:pt x="4325124" y="9810"/>
                  </a:cubicBezTo>
                  <a:cubicBezTo>
                    <a:pt x="4331405" y="16091"/>
                    <a:pt x="4334933" y="24611"/>
                    <a:pt x="4334933" y="33494"/>
                  </a:cubicBezTo>
                  <a:lnTo>
                    <a:pt x="4334933" y="1019539"/>
                  </a:lnTo>
                  <a:cubicBezTo>
                    <a:pt x="4334933" y="1038037"/>
                    <a:pt x="4319938" y="1053032"/>
                    <a:pt x="4301440" y="1053032"/>
                  </a:cubicBezTo>
                  <a:lnTo>
                    <a:pt x="33494" y="1053032"/>
                  </a:lnTo>
                  <a:cubicBezTo>
                    <a:pt x="14996" y="1053032"/>
                    <a:pt x="0" y="1038037"/>
                    <a:pt x="0" y="1019539"/>
                  </a:cubicBezTo>
                  <a:lnTo>
                    <a:pt x="0" y="33494"/>
                  </a:lnTo>
                  <a:cubicBezTo>
                    <a:pt x="0" y="14996"/>
                    <a:pt x="14996" y="0"/>
                    <a:pt x="33494" y="0"/>
                  </a:cubicBezTo>
                  <a:close/>
                </a:path>
              </a:pathLst>
            </a:custGeom>
            <a:solidFill>
              <a:srgbClr val="0092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2" name="Google Shape;612;p7"/>
            <p:cNvSpPr txBox="1"/>
            <p:nvPr/>
          </p:nvSpPr>
          <p:spPr>
            <a:xfrm>
              <a:off x="0" y="-38100"/>
              <a:ext cx="4334933" cy="1091132"/>
            </a:xfrm>
            <a:prstGeom prst="rect">
              <a:avLst/>
            </a:prstGeom>
            <a:noFill/>
            <a:ln>
              <a:noFill/>
            </a:ln>
          </p:spPr>
          <p:txBody>
            <a:bodyPr spcFirstLastPara="1" wrap="square" lIns="56425" tIns="56425" rIns="56425" bIns="56425" anchor="ctr" anchorCtr="0">
              <a:noAutofit/>
            </a:bodyPr>
            <a:lstStyle/>
            <a:p>
              <a:pPr marL="0" marR="0" lvl="0" indent="0" algn="ctr" rtl="0">
                <a:lnSpc>
                  <a:spcPct val="164166"/>
                </a:lnSpc>
                <a:spcBef>
                  <a:spcPts val="0"/>
                </a:spcBef>
                <a:spcAft>
                  <a:spcPts val="0"/>
                </a:spcAft>
                <a:buNone/>
              </a:pPr>
              <a:endParaRPr sz="1800">
                <a:solidFill>
                  <a:schemeClr val="lt1"/>
                </a:solidFill>
                <a:latin typeface="Century Gothic"/>
                <a:ea typeface="Century Gothic"/>
                <a:cs typeface="Century Gothic"/>
                <a:sym typeface="Century Gothic"/>
              </a:endParaRPr>
            </a:p>
          </p:txBody>
        </p:sp>
      </p:grpSp>
      <p:sp>
        <p:nvSpPr>
          <p:cNvPr id="613" name="Google Shape;613;p7"/>
          <p:cNvSpPr txBox="1"/>
          <p:nvPr/>
        </p:nvSpPr>
        <p:spPr>
          <a:xfrm>
            <a:off x="2907878" y="8133157"/>
            <a:ext cx="14171911" cy="1627753"/>
          </a:xfrm>
          <a:prstGeom prst="rect">
            <a:avLst/>
          </a:prstGeom>
          <a:noFill/>
          <a:ln>
            <a:noFill/>
          </a:ln>
        </p:spPr>
        <p:txBody>
          <a:bodyPr spcFirstLastPara="1" wrap="square" lIns="0" tIns="0" rIns="0" bIns="0" anchor="t" anchorCtr="0">
            <a:spAutoFit/>
          </a:bodyPr>
          <a:lstStyle/>
          <a:p>
            <a:pPr marL="0" marR="0" lvl="0" indent="0" algn="l" rtl="0">
              <a:lnSpc>
                <a:spcPct val="224681"/>
              </a:lnSpc>
              <a:spcBef>
                <a:spcPts val="0"/>
              </a:spcBef>
              <a:spcAft>
                <a:spcPts val="0"/>
              </a:spcAft>
              <a:buNone/>
            </a:pPr>
            <a:r>
              <a:rPr lang="en-IN" sz="6600">
                <a:solidFill>
                  <a:srgbClr val="FFFFFF"/>
                </a:solidFill>
                <a:latin typeface="Algerian"/>
                <a:ea typeface="Algerian"/>
                <a:cs typeface="Algerian"/>
                <a:sym typeface="Algerian"/>
              </a:rPr>
              <a:t>6. Business Example 1: Google </a:t>
            </a:r>
            <a:endParaRPr/>
          </a:p>
        </p:txBody>
      </p:sp>
      <p:grpSp>
        <p:nvGrpSpPr>
          <p:cNvPr id="614" name="Google Shape;614;p7"/>
          <p:cNvGrpSpPr/>
          <p:nvPr/>
        </p:nvGrpSpPr>
        <p:grpSpPr>
          <a:xfrm>
            <a:off x="8610600" y="83213"/>
            <a:ext cx="8794314" cy="4252853"/>
            <a:chOff x="0" y="-38100"/>
            <a:chExt cx="4267538" cy="1078317"/>
          </a:xfrm>
        </p:grpSpPr>
        <p:sp>
          <p:nvSpPr>
            <p:cNvPr id="615" name="Google Shape;615;p7"/>
            <p:cNvSpPr/>
            <p:nvPr/>
          </p:nvSpPr>
          <p:spPr>
            <a:xfrm>
              <a:off x="0" y="0"/>
              <a:ext cx="4267538" cy="1040217"/>
            </a:xfrm>
            <a:custGeom>
              <a:avLst/>
              <a:gdLst/>
              <a:ahLst/>
              <a:cxnLst/>
              <a:rect l="l" t="t" r="r" b="b"/>
              <a:pathLst>
                <a:path w="4267538" h="1040217" extrusionOk="0">
                  <a:moveTo>
                    <a:pt x="19319" y="0"/>
                  </a:moveTo>
                  <a:lnTo>
                    <a:pt x="4248219" y="0"/>
                  </a:lnTo>
                  <a:cubicBezTo>
                    <a:pt x="4258888" y="0"/>
                    <a:pt x="4267538" y="8649"/>
                    <a:pt x="4267538" y="19319"/>
                  </a:cubicBezTo>
                  <a:lnTo>
                    <a:pt x="4267538" y="1020898"/>
                  </a:lnTo>
                  <a:cubicBezTo>
                    <a:pt x="4267538" y="1031567"/>
                    <a:pt x="4258888" y="1040217"/>
                    <a:pt x="4248219" y="1040217"/>
                  </a:cubicBezTo>
                  <a:lnTo>
                    <a:pt x="19319" y="1040217"/>
                  </a:lnTo>
                  <a:cubicBezTo>
                    <a:pt x="14195" y="1040217"/>
                    <a:pt x="9281" y="1038181"/>
                    <a:pt x="5658" y="1034558"/>
                  </a:cubicBezTo>
                  <a:cubicBezTo>
                    <a:pt x="2035" y="1030935"/>
                    <a:pt x="0" y="1026021"/>
                    <a:pt x="0" y="1020898"/>
                  </a:cubicBezTo>
                  <a:lnTo>
                    <a:pt x="0" y="19319"/>
                  </a:lnTo>
                  <a:cubicBezTo>
                    <a:pt x="0" y="14195"/>
                    <a:pt x="2035" y="9281"/>
                    <a:pt x="5658" y="5658"/>
                  </a:cubicBezTo>
                  <a:cubicBezTo>
                    <a:pt x="9281" y="2035"/>
                    <a:pt x="14195" y="0"/>
                    <a:pt x="1931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6" name="Google Shape;616;p7"/>
            <p:cNvSpPr txBox="1"/>
            <p:nvPr/>
          </p:nvSpPr>
          <p:spPr>
            <a:xfrm>
              <a:off x="0" y="-38100"/>
              <a:ext cx="4267538" cy="1078317"/>
            </a:xfrm>
            <a:prstGeom prst="rect">
              <a:avLst/>
            </a:prstGeom>
            <a:noFill/>
            <a:ln>
              <a:noFill/>
            </a:ln>
          </p:spPr>
          <p:txBody>
            <a:bodyPr spcFirstLastPara="1" wrap="square" lIns="52750" tIns="52750" rIns="52750" bIns="52750" anchor="ctr" anchorCtr="0">
              <a:noAutofit/>
            </a:bodyPr>
            <a:lstStyle/>
            <a:p>
              <a:pPr marL="0" marR="0" lvl="0" indent="0" algn="ctr" rtl="0">
                <a:lnSpc>
                  <a:spcPct val="153500"/>
                </a:lnSpc>
                <a:spcBef>
                  <a:spcPts val="0"/>
                </a:spcBef>
                <a:spcAft>
                  <a:spcPts val="0"/>
                </a:spcAft>
                <a:buNone/>
              </a:pPr>
              <a:endParaRPr sz="1800">
                <a:solidFill>
                  <a:schemeClr val="lt1"/>
                </a:solidFill>
                <a:latin typeface="Century Gothic"/>
                <a:ea typeface="Century Gothic"/>
                <a:cs typeface="Century Gothic"/>
                <a:sym typeface="Century Gothic"/>
              </a:endParaRPr>
            </a:p>
          </p:txBody>
        </p:sp>
      </p:grpSp>
      <p:grpSp>
        <p:nvGrpSpPr>
          <p:cNvPr id="617" name="Google Shape;617;p7"/>
          <p:cNvGrpSpPr/>
          <p:nvPr/>
        </p:nvGrpSpPr>
        <p:grpSpPr>
          <a:xfrm>
            <a:off x="0" y="-1415367"/>
            <a:ext cx="18288000" cy="2257689"/>
            <a:chOff x="0" y="-38100"/>
            <a:chExt cx="4334933" cy="535156"/>
          </a:xfrm>
        </p:grpSpPr>
        <p:sp>
          <p:nvSpPr>
            <p:cNvPr id="618" name="Google Shape;618;p7"/>
            <p:cNvSpPr/>
            <p:nvPr/>
          </p:nvSpPr>
          <p:spPr>
            <a:xfrm>
              <a:off x="0" y="0"/>
              <a:ext cx="4334933" cy="497056"/>
            </a:xfrm>
            <a:custGeom>
              <a:avLst/>
              <a:gdLst/>
              <a:ahLst/>
              <a:cxnLst/>
              <a:rect l="l" t="t" r="r" b="b"/>
              <a:pathLst>
                <a:path w="4334933" h="497056" extrusionOk="0">
                  <a:moveTo>
                    <a:pt x="16933" y="0"/>
                  </a:moveTo>
                  <a:lnTo>
                    <a:pt x="4318000" y="0"/>
                  </a:lnTo>
                  <a:cubicBezTo>
                    <a:pt x="4322491" y="0"/>
                    <a:pt x="4326798" y="1784"/>
                    <a:pt x="4329974" y="4960"/>
                  </a:cubicBezTo>
                  <a:cubicBezTo>
                    <a:pt x="4333149" y="8135"/>
                    <a:pt x="4334933" y="12442"/>
                    <a:pt x="4334933" y="16933"/>
                  </a:cubicBezTo>
                  <a:lnTo>
                    <a:pt x="4334933" y="480123"/>
                  </a:lnTo>
                  <a:cubicBezTo>
                    <a:pt x="4334933" y="484614"/>
                    <a:pt x="4333149" y="488921"/>
                    <a:pt x="4329974" y="492096"/>
                  </a:cubicBezTo>
                  <a:cubicBezTo>
                    <a:pt x="4326798" y="495272"/>
                    <a:pt x="4322491" y="497056"/>
                    <a:pt x="4318000" y="497056"/>
                  </a:cubicBezTo>
                  <a:lnTo>
                    <a:pt x="16933" y="497056"/>
                  </a:lnTo>
                  <a:cubicBezTo>
                    <a:pt x="12442" y="497056"/>
                    <a:pt x="8135" y="495272"/>
                    <a:pt x="4960" y="492096"/>
                  </a:cubicBezTo>
                  <a:cubicBezTo>
                    <a:pt x="1784" y="488921"/>
                    <a:pt x="0" y="484614"/>
                    <a:pt x="0" y="480123"/>
                  </a:cubicBezTo>
                  <a:lnTo>
                    <a:pt x="0" y="16933"/>
                  </a:lnTo>
                  <a:cubicBezTo>
                    <a:pt x="0" y="12442"/>
                    <a:pt x="1784" y="8135"/>
                    <a:pt x="4960" y="4960"/>
                  </a:cubicBezTo>
                  <a:cubicBezTo>
                    <a:pt x="8135" y="1784"/>
                    <a:pt x="12442" y="0"/>
                    <a:pt x="16933" y="0"/>
                  </a:cubicBezTo>
                  <a:close/>
                </a:path>
              </a:pathLst>
            </a:custGeom>
            <a:solidFill>
              <a:srgbClr val="0092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9" name="Google Shape;619;p7"/>
            <p:cNvSpPr txBox="1"/>
            <p:nvPr/>
          </p:nvSpPr>
          <p:spPr>
            <a:xfrm>
              <a:off x="0" y="-38100"/>
              <a:ext cx="4334933" cy="535156"/>
            </a:xfrm>
            <a:prstGeom prst="rect">
              <a:avLst/>
            </a:prstGeom>
            <a:noFill/>
            <a:ln>
              <a:noFill/>
            </a:ln>
          </p:spPr>
          <p:txBody>
            <a:bodyPr spcFirstLastPara="1" wrap="square" lIns="56425" tIns="56425" rIns="56425" bIns="56425" anchor="ctr" anchorCtr="0">
              <a:noAutofit/>
            </a:bodyPr>
            <a:lstStyle/>
            <a:p>
              <a:pPr marL="0" marR="0" lvl="0" indent="0" algn="ctr" rtl="0">
                <a:lnSpc>
                  <a:spcPct val="164166"/>
                </a:lnSpc>
                <a:spcBef>
                  <a:spcPts val="0"/>
                </a:spcBef>
                <a:spcAft>
                  <a:spcPts val="0"/>
                </a:spcAft>
                <a:buNone/>
              </a:pPr>
              <a:endParaRPr sz="1800">
                <a:solidFill>
                  <a:schemeClr val="lt1"/>
                </a:solidFill>
                <a:latin typeface="Century Gothic"/>
                <a:ea typeface="Century Gothic"/>
                <a:cs typeface="Century Gothic"/>
                <a:sym typeface="Century Gothic"/>
              </a:endParaRPr>
            </a:p>
          </p:txBody>
        </p:sp>
      </p:grpSp>
      <p:grpSp>
        <p:nvGrpSpPr>
          <p:cNvPr id="620" name="Google Shape;620;p7"/>
          <p:cNvGrpSpPr/>
          <p:nvPr/>
        </p:nvGrpSpPr>
        <p:grpSpPr>
          <a:xfrm>
            <a:off x="8307093" y="-56514"/>
            <a:ext cx="10598019" cy="6559877"/>
            <a:chOff x="1293" y="392734"/>
            <a:chExt cx="10598019" cy="6559877"/>
          </a:xfrm>
        </p:grpSpPr>
        <p:sp>
          <p:nvSpPr>
            <p:cNvPr id="621" name="Google Shape;621;p7"/>
            <p:cNvSpPr/>
            <p:nvPr/>
          </p:nvSpPr>
          <p:spPr>
            <a:xfrm>
              <a:off x="1293" y="392734"/>
              <a:ext cx="5046059" cy="3027635"/>
            </a:xfrm>
            <a:prstGeom prst="rect">
              <a:avLst/>
            </a:prstGeom>
            <a:gradFill>
              <a:gsLst>
                <a:gs pos="0">
                  <a:srgbClr val="FFA87B"/>
                </a:gs>
                <a:gs pos="100000">
                  <a:srgbClr val="D2641F"/>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2" name="Google Shape;622;p7"/>
            <p:cNvSpPr txBox="1"/>
            <p:nvPr/>
          </p:nvSpPr>
          <p:spPr>
            <a:xfrm>
              <a:off x="1293" y="392734"/>
              <a:ext cx="5046059" cy="3027635"/>
            </a:xfrm>
            <a:prstGeom prst="rect">
              <a:avLst/>
            </a:prstGeom>
            <a:noFill/>
            <a:ln>
              <a:noFill/>
            </a:ln>
          </p:spPr>
          <p:txBody>
            <a:bodyPr spcFirstLastPara="1" wrap="square" lIns="152400" tIns="152400" rIns="152400" bIns="152400" anchor="ctr" anchorCtr="0">
              <a:noAutofit/>
            </a:bodyPr>
            <a:lstStyle/>
            <a:p>
              <a:pPr marL="0" marR="0" lvl="0" indent="0" algn="ctr" rtl="0">
                <a:lnSpc>
                  <a:spcPct val="90000"/>
                </a:lnSpc>
                <a:spcBef>
                  <a:spcPts val="0"/>
                </a:spcBef>
                <a:spcAft>
                  <a:spcPts val="0"/>
                </a:spcAft>
                <a:buClr>
                  <a:schemeClr val="dk1"/>
                </a:buClr>
                <a:buSzPts val="4000"/>
                <a:buFont typeface="Times New Roman"/>
                <a:buNone/>
              </a:pPr>
              <a:r>
                <a:rPr lang="en-IN" sz="4000">
                  <a:solidFill>
                    <a:schemeClr val="dk1"/>
                  </a:solidFill>
                  <a:latin typeface="Times New Roman"/>
                  <a:ea typeface="Times New Roman"/>
                  <a:cs typeface="Times New Roman"/>
                  <a:sym typeface="Times New Roman"/>
                </a:rPr>
                <a:t>Strong EI: </a:t>
              </a:r>
              <a:endParaRPr/>
            </a:p>
            <a:p>
              <a:pPr marL="0" marR="0" lvl="0" indent="0" algn="ctr" rtl="0">
                <a:lnSpc>
                  <a:spcPct val="90000"/>
                </a:lnSpc>
                <a:spcBef>
                  <a:spcPts val="1400"/>
                </a:spcBef>
                <a:spcAft>
                  <a:spcPts val="0"/>
                </a:spcAft>
                <a:buClr>
                  <a:schemeClr val="dk1"/>
                </a:buClr>
                <a:buSzPts val="3200"/>
                <a:buFont typeface="Times New Roman"/>
                <a:buNone/>
              </a:pPr>
              <a:r>
                <a:rPr lang="en-IN" sz="3200">
                  <a:solidFill>
                    <a:schemeClr val="dk1"/>
                  </a:solidFill>
                  <a:latin typeface="Times New Roman"/>
                  <a:ea typeface="Times New Roman"/>
                  <a:cs typeface="Times New Roman"/>
                  <a:sym typeface="Times New Roman"/>
                </a:rPr>
                <a:t>Psychological safety for employees</a:t>
              </a:r>
              <a:endParaRPr sz="6000">
                <a:solidFill>
                  <a:schemeClr val="dk1"/>
                </a:solidFill>
                <a:latin typeface="Times New Roman"/>
                <a:ea typeface="Times New Roman"/>
                <a:cs typeface="Times New Roman"/>
                <a:sym typeface="Times New Roman"/>
              </a:endParaRPr>
            </a:p>
          </p:txBody>
        </p:sp>
        <p:sp>
          <p:nvSpPr>
            <p:cNvPr id="623" name="Google Shape;623;p7"/>
            <p:cNvSpPr/>
            <p:nvPr/>
          </p:nvSpPr>
          <p:spPr>
            <a:xfrm>
              <a:off x="5553253" y="392734"/>
              <a:ext cx="5046059" cy="3027635"/>
            </a:xfrm>
            <a:prstGeom prst="rect">
              <a:avLst/>
            </a:prstGeom>
            <a:gradFill>
              <a:gsLst>
                <a:gs pos="0">
                  <a:srgbClr val="65F6F8"/>
                </a:gs>
                <a:gs pos="100000">
                  <a:srgbClr val="1E9DBC"/>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4" name="Google Shape;624;p7"/>
            <p:cNvSpPr txBox="1"/>
            <p:nvPr/>
          </p:nvSpPr>
          <p:spPr>
            <a:xfrm>
              <a:off x="5553253" y="392734"/>
              <a:ext cx="5046059" cy="3027635"/>
            </a:xfrm>
            <a:prstGeom prst="rect">
              <a:avLst/>
            </a:prstGeom>
            <a:noFill/>
            <a:ln>
              <a:noFill/>
            </a:ln>
          </p:spPr>
          <p:txBody>
            <a:bodyPr spcFirstLastPara="1" wrap="square" lIns="152400" tIns="152400" rIns="152400" bIns="152400" anchor="ctr" anchorCtr="0">
              <a:noAutofit/>
            </a:bodyPr>
            <a:lstStyle/>
            <a:p>
              <a:pPr marL="0" marR="0" lvl="0" indent="0" algn="ctr" rtl="0">
                <a:lnSpc>
                  <a:spcPct val="90000"/>
                </a:lnSpc>
                <a:spcBef>
                  <a:spcPts val="0"/>
                </a:spcBef>
                <a:spcAft>
                  <a:spcPts val="0"/>
                </a:spcAft>
                <a:buClr>
                  <a:schemeClr val="dk1"/>
                </a:buClr>
                <a:buSzPts val="4000"/>
                <a:buFont typeface="Times New Roman"/>
                <a:buNone/>
              </a:pPr>
              <a:r>
                <a:rPr lang="en-IN" sz="4000">
                  <a:solidFill>
                    <a:schemeClr val="dk1"/>
                  </a:solidFill>
                  <a:latin typeface="Times New Roman"/>
                  <a:ea typeface="Times New Roman"/>
                  <a:cs typeface="Times New Roman"/>
                  <a:sym typeface="Times New Roman"/>
                </a:rPr>
                <a:t>Strong CQ</a:t>
              </a:r>
              <a:r>
                <a:rPr lang="en-IN" sz="4400">
                  <a:solidFill>
                    <a:schemeClr val="dk1"/>
                  </a:solidFill>
                  <a:latin typeface="Times New Roman"/>
                  <a:ea typeface="Times New Roman"/>
                  <a:cs typeface="Times New Roman"/>
                  <a:sym typeface="Times New Roman"/>
                </a:rPr>
                <a:t>: </a:t>
              </a:r>
              <a:r>
                <a:rPr lang="en-IN" sz="3200">
                  <a:solidFill>
                    <a:schemeClr val="dk1"/>
                  </a:solidFill>
                  <a:latin typeface="Times New Roman"/>
                  <a:ea typeface="Times New Roman"/>
                  <a:cs typeface="Times New Roman"/>
                  <a:sym typeface="Times New Roman"/>
                </a:rPr>
                <a:t>Adapts leadership across 70+ countries</a:t>
              </a:r>
              <a:endParaRPr sz="6200">
                <a:solidFill>
                  <a:schemeClr val="dk1"/>
                </a:solidFill>
                <a:latin typeface="Times New Roman"/>
                <a:ea typeface="Times New Roman"/>
                <a:cs typeface="Times New Roman"/>
                <a:sym typeface="Times New Roman"/>
              </a:endParaRPr>
            </a:p>
          </p:txBody>
        </p:sp>
        <p:sp>
          <p:nvSpPr>
            <p:cNvPr id="625" name="Google Shape;625;p7"/>
            <p:cNvSpPr/>
            <p:nvPr/>
          </p:nvSpPr>
          <p:spPr>
            <a:xfrm>
              <a:off x="2776626" y="3924976"/>
              <a:ext cx="5046059" cy="3027635"/>
            </a:xfrm>
            <a:prstGeom prst="rect">
              <a:avLst/>
            </a:prstGeom>
            <a:gradFill>
              <a:gsLst>
                <a:gs pos="0">
                  <a:srgbClr val="E65657"/>
                </a:gs>
                <a:gs pos="100000">
                  <a:srgbClr val="A61D1E"/>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6" name="Google Shape;626;p7"/>
            <p:cNvSpPr txBox="1"/>
            <p:nvPr/>
          </p:nvSpPr>
          <p:spPr>
            <a:xfrm>
              <a:off x="2776626" y="3924976"/>
              <a:ext cx="5046059" cy="3027635"/>
            </a:xfrm>
            <a:prstGeom prst="rect">
              <a:avLst/>
            </a:prstGeom>
            <a:noFill/>
            <a:ln>
              <a:noFill/>
            </a:ln>
          </p:spPr>
          <p:txBody>
            <a:bodyPr spcFirstLastPara="1" wrap="square" lIns="152400" tIns="152400" rIns="152400" bIns="152400" anchor="ctr" anchorCtr="0">
              <a:noAutofit/>
            </a:bodyPr>
            <a:lstStyle/>
            <a:p>
              <a:pPr marL="0" marR="0" lvl="0" indent="0" algn="ctr" rtl="0">
                <a:lnSpc>
                  <a:spcPct val="90000"/>
                </a:lnSpc>
                <a:spcBef>
                  <a:spcPts val="0"/>
                </a:spcBef>
                <a:spcAft>
                  <a:spcPts val="0"/>
                </a:spcAft>
                <a:buClr>
                  <a:schemeClr val="dk1"/>
                </a:buClr>
                <a:buSzPts val="4000"/>
                <a:buFont typeface="Times New Roman"/>
                <a:buNone/>
              </a:pPr>
              <a:r>
                <a:rPr lang="en-IN" sz="4000">
                  <a:solidFill>
                    <a:schemeClr val="dk1"/>
                  </a:solidFill>
                  <a:latin typeface="Times New Roman"/>
                  <a:ea typeface="Times New Roman"/>
                  <a:cs typeface="Times New Roman"/>
                  <a:sym typeface="Times New Roman"/>
                </a:rPr>
                <a:t>Outcome</a:t>
              </a:r>
              <a:r>
                <a:rPr lang="en-IN" sz="6400">
                  <a:solidFill>
                    <a:schemeClr val="dk1"/>
                  </a:solidFill>
                  <a:latin typeface="Times New Roman"/>
                  <a:ea typeface="Times New Roman"/>
                  <a:cs typeface="Times New Roman"/>
                  <a:sym typeface="Times New Roman"/>
                </a:rPr>
                <a:t>: </a:t>
              </a:r>
              <a:r>
                <a:rPr lang="en-IN" sz="3200">
                  <a:solidFill>
                    <a:schemeClr val="dk1"/>
                  </a:solidFill>
                  <a:latin typeface="Times New Roman"/>
                  <a:ea typeface="Times New Roman"/>
                  <a:cs typeface="Times New Roman"/>
                  <a:sym typeface="Times New Roman"/>
                </a:rPr>
                <a:t>Innovation, trust, and collaboration</a:t>
              </a:r>
              <a:endParaRPr sz="3200">
                <a:solidFill>
                  <a:schemeClr val="dk1"/>
                </a:solidFill>
                <a:latin typeface="Times New Roman"/>
                <a:ea typeface="Times New Roman"/>
                <a:cs typeface="Times New Roman"/>
                <a:sym typeface="Times New Roman"/>
              </a:endParaRPr>
            </a:p>
          </p:txBody>
        </p:sp>
      </p:grpSp>
      <p:pic>
        <p:nvPicPr>
          <p:cNvPr id="627" name="Google Shape;627;p7"/>
          <p:cNvPicPr preferRelativeResize="0"/>
          <p:nvPr/>
        </p:nvPicPr>
        <p:blipFill rotWithShape="1">
          <a:blip r:embed="rId3">
            <a:alphaModFix/>
          </a:blip>
          <a:srcRect/>
          <a:stretch/>
        </p:blipFill>
        <p:spPr>
          <a:xfrm>
            <a:off x="-2895600" y="-449247"/>
            <a:ext cx="9288248" cy="7345347"/>
          </a:xfrm>
          <a:prstGeom prst="roundRect">
            <a:avLst>
              <a:gd name="adj" fmla="val 8594"/>
            </a:avLst>
          </a:prstGeom>
          <a:solidFill>
            <a:srgbClr val="ECECEC"/>
          </a:solidFill>
          <a:ln>
            <a:noFill/>
          </a:ln>
          <a:effectLst>
            <a:reflection stA="38000" endPos="28000" dist="5000" dir="5400000" sy="-100000" algn="bl" rotWithShape="0"/>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3333A"/>
        </a:solidFill>
        <a:effectLst/>
      </p:bgPr>
    </p:bg>
    <p:spTree>
      <p:nvGrpSpPr>
        <p:cNvPr id="1" name="Shape 632"/>
        <p:cNvGrpSpPr/>
        <p:nvPr/>
      </p:nvGrpSpPr>
      <p:grpSpPr>
        <a:xfrm>
          <a:off x="0" y="0"/>
          <a:ext cx="0" cy="0"/>
          <a:chOff x="0" y="0"/>
          <a:chExt cx="0" cy="0"/>
        </a:xfrm>
      </p:grpSpPr>
      <p:sp>
        <p:nvSpPr>
          <p:cNvPr id="633" name="Google Shape;633;p8"/>
          <p:cNvSpPr/>
          <p:nvPr/>
        </p:nvSpPr>
        <p:spPr>
          <a:xfrm>
            <a:off x="0" y="9182100"/>
            <a:ext cx="18821400" cy="1447800"/>
          </a:xfrm>
          <a:prstGeom prst="rect">
            <a:avLst/>
          </a:prstGeom>
          <a:solidFill>
            <a:srgbClr val="00928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entury Gothic"/>
              <a:ea typeface="Century Gothic"/>
              <a:cs typeface="Century Gothic"/>
              <a:sym typeface="Century Gothic"/>
            </a:endParaRPr>
          </a:p>
        </p:txBody>
      </p:sp>
      <p:grpSp>
        <p:nvGrpSpPr>
          <p:cNvPr id="634" name="Google Shape;634;p8"/>
          <p:cNvGrpSpPr/>
          <p:nvPr/>
        </p:nvGrpSpPr>
        <p:grpSpPr>
          <a:xfrm>
            <a:off x="-1143000" y="-1641799"/>
            <a:ext cx="16611600" cy="3032639"/>
            <a:chOff x="0" y="-38100"/>
            <a:chExt cx="4334933" cy="535156"/>
          </a:xfrm>
        </p:grpSpPr>
        <p:sp>
          <p:nvSpPr>
            <p:cNvPr id="635" name="Google Shape;635;p8"/>
            <p:cNvSpPr/>
            <p:nvPr/>
          </p:nvSpPr>
          <p:spPr>
            <a:xfrm>
              <a:off x="0" y="0"/>
              <a:ext cx="4334933" cy="497056"/>
            </a:xfrm>
            <a:custGeom>
              <a:avLst/>
              <a:gdLst/>
              <a:ahLst/>
              <a:cxnLst/>
              <a:rect l="l" t="t" r="r" b="b"/>
              <a:pathLst>
                <a:path w="4334933" h="497056" extrusionOk="0">
                  <a:moveTo>
                    <a:pt x="16933" y="0"/>
                  </a:moveTo>
                  <a:lnTo>
                    <a:pt x="4318000" y="0"/>
                  </a:lnTo>
                  <a:cubicBezTo>
                    <a:pt x="4322491" y="0"/>
                    <a:pt x="4326798" y="1784"/>
                    <a:pt x="4329974" y="4960"/>
                  </a:cubicBezTo>
                  <a:cubicBezTo>
                    <a:pt x="4333149" y="8135"/>
                    <a:pt x="4334933" y="12442"/>
                    <a:pt x="4334933" y="16933"/>
                  </a:cubicBezTo>
                  <a:lnTo>
                    <a:pt x="4334933" y="480123"/>
                  </a:lnTo>
                  <a:cubicBezTo>
                    <a:pt x="4334933" y="484614"/>
                    <a:pt x="4333149" y="488921"/>
                    <a:pt x="4329974" y="492096"/>
                  </a:cubicBezTo>
                  <a:cubicBezTo>
                    <a:pt x="4326798" y="495272"/>
                    <a:pt x="4322491" y="497056"/>
                    <a:pt x="4318000" y="497056"/>
                  </a:cubicBezTo>
                  <a:lnTo>
                    <a:pt x="16933" y="497056"/>
                  </a:lnTo>
                  <a:cubicBezTo>
                    <a:pt x="12442" y="497056"/>
                    <a:pt x="8135" y="495272"/>
                    <a:pt x="4960" y="492096"/>
                  </a:cubicBezTo>
                  <a:cubicBezTo>
                    <a:pt x="1784" y="488921"/>
                    <a:pt x="0" y="484614"/>
                    <a:pt x="0" y="480123"/>
                  </a:cubicBezTo>
                  <a:lnTo>
                    <a:pt x="0" y="16933"/>
                  </a:lnTo>
                  <a:cubicBezTo>
                    <a:pt x="0" y="12442"/>
                    <a:pt x="1784" y="8135"/>
                    <a:pt x="4960" y="4960"/>
                  </a:cubicBezTo>
                  <a:cubicBezTo>
                    <a:pt x="8135" y="1784"/>
                    <a:pt x="12442" y="0"/>
                    <a:pt x="16933" y="0"/>
                  </a:cubicBezTo>
                  <a:close/>
                </a:path>
              </a:pathLst>
            </a:custGeom>
            <a:solidFill>
              <a:srgbClr val="0092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6" name="Google Shape;636;p8"/>
            <p:cNvSpPr txBox="1"/>
            <p:nvPr/>
          </p:nvSpPr>
          <p:spPr>
            <a:xfrm>
              <a:off x="0" y="-38100"/>
              <a:ext cx="4334933" cy="535156"/>
            </a:xfrm>
            <a:prstGeom prst="rect">
              <a:avLst/>
            </a:prstGeom>
            <a:noFill/>
            <a:ln>
              <a:noFill/>
            </a:ln>
          </p:spPr>
          <p:txBody>
            <a:bodyPr spcFirstLastPara="1" wrap="square" lIns="56425" tIns="56425" rIns="56425" bIns="56425" anchor="ctr" anchorCtr="0">
              <a:noAutofit/>
            </a:bodyPr>
            <a:lstStyle/>
            <a:p>
              <a:pPr marL="0" marR="0" lvl="0" indent="0" algn="ctr" rtl="0">
                <a:lnSpc>
                  <a:spcPct val="164166"/>
                </a:lnSpc>
                <a:spcBef>
                  <a:spcPts val="0"/>
                </a:spcBef>
                <a:spcAft>
                  <a:spcPts val="0"/>
                </a:spcAft>
                <a:buNone/>
              </a:pPr>
              <a:endParaRPr sz="1800">
                <a:solidFill>
                  <a:schemeClr val="lt1"/>
                </a:solidFill>
                <a:latin typeface="Century Gothic"/>
                <a:ea typeface="Century Gothic"/>
                <a:cs typeface="Century Gothic"/>
                <a:sym typeface="Century Gothic"/>
              </a:endParaRPr>
            </a:p>
          </p:txBody>
        </p:sp>
      </p:grpSp>
      <p:grpSp>
        <p:nvGrpSpPr>
          <p:cNvPr id="637" name="Google Shape;637;p8"/>
          <p:cNvGrpSpPr/>
          <p:nvPr/>
        </p:nvGrpSpPr>
        <p:grpSpPr>
          <a:xfrm>
            <a:off x="1239172" y="3166066"/>
            <a:ext cx="10571828" cy="3196634"/>
            <a:chOff x="0" y="-38100"/>
            <a:chExt cx="4267538" cy="1078317"/>
          </a:xfrm>
        </p:grpSpPr>
        <p:sp>
          <p:nvSpPr>
            <p:cNvPr id="638" name="Google Shape;638;p8"/>
            <p:cNvSpPr/>
            <p:nvPr/>
          </p:nvSpPr>
          <p:spPr>
            <a:xfrm>
              <a:off x="0" y="0"/>
              <a:ext cx="4267538" cy="1040217"/>
            </a:xfrm>
            <a:custGeom>
              <a:avLst/>
              <a:gdLst/>
              <a:ahLst/>
              <a:cxnLst/>
              <a:rect l="l" t="t" r="r" b="b"/>
              <a:pathLst>
                <a:path w="4267538" h="1040217" extrusionOk="0">
                  <a:moveTo>
                    <a:pt x="19319" y="0"/>
                  </a:moveTo>
                  <a:lnTo>
                    <a:pt x="4248219" y="0"/>
                  </a:lnTo>
                  <a:cubicBezTo>
                    <a:pt x="4258888" y="0"/>
                    <a:pt x="4267538" y="8649"/>
                    <a:pt x="4267538" y="19319"/>
                  </a:cubicBezTo>
                  <a:lnTo>
                    <a:pt x="4267538" y="1020898"/>
                  </a:lnTo>
                  <a:cubicBezTo>
                    <a:pt x="4267538" y="1031567"/>
                    <a:pt x="4258888" y="1040217"/>
                    <a:pt x="4248219" y="1040217"/>
                  </a:cubicBezTo>
                  <a:lnTo>
                    <a:pt x="19319" y="1040217"/>
                  </a:lnTo>
                  <a:cubicBezTo>
                    <a:pt x="14195" y="1040217"/>
                    <a:pt x="9281" y="1038181"/>
                    <a:pt x="5658" y="1034558"/>
                  </a:cubicBezTo>
                  <a:cubicBezTo>
                    <a:pt x="2035" y="1030935"/>
                    <a:pt x="0" y="1026021"/>
                    <a:pt x="0" y="1020898"/>
                  </a:cubicBezTo>
                  <a:lnTo>
                    <a:pt x="0" y="19319"/>
                  </a:lnTo>
                  <a:cubicBezTo>
                    <a:pt x="0" y="14195"/>
                    <a:pt x="2035" y="9281"/>
                    <a:pt x="5658" y="5658"/>
                  </a:cubicBezTo>
                  <a:cubicBezTo>
                    <a:pt x="9281" y="2035"/>
                    <a:pt x="14195" y="0"/>
                    <a:pt x="19319" y="0"/>
                  </a:cubicBezTo>
                  <a:close/>
                </a:path>
              </a:pathLst>
            </a:custGeom>
            <a:gradFill>
              <a:gsLst>
                <a:gs pos="0">
                  <a:srgbClr val="FDF1F1"/>
                </a:gs>
                <a:gs pos="74000">
                  <a:srgbClr val="EC9394"/>
                </a:gs>
                <a:gs pos="83000">
                  <a:srgbClr val="EC9394"/>
                </a:gs>
                <a:gs pos="100000">
                  <a:srgbClr val="F2B7B7"/>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9" name="Google Shape;639;p8"/>
            <p:cNvSpPr txBox="1"/>
            <p:nvPr/>
          </p:nvSpPr>
          <p:spPr>
            <a:xfrm>
              <a:off x="0" y="-38100"/>
              <a:ext cx="4267538" cy="1078317"/>
            </a:xfrm>
            <a:prstGeom prst="rect">
              <a:avLst/>
            </a:prstGeom>
            <a:gradFill>
              <a:gsLst>
                <a:gs pos="0">
                  <a:srgbClr val="FDF1F1"/>
                </a:gs>
                <a:gs pos="74000">
                  <a:srgbClr val="EC9394"/>
                </a:gs>
                <a:gs pos="83000">
                  <a:srgbClr val="EC9394"/>
                </a:gs>
                <a:gs pos="100000">
                  <a:srgbClr val="F2B7B7"/>
                </a:gs>
              </a:gsLst>
              <a:lin ang="5400000" scaled="0"/>
            </a:gradFill>
            <a:ln>
              <a:noFill/>
            </a:ln>
          </p:spPr>
          <p:txBody>
            <a:bodyPr spcFirstLastPara="1" wrap="square" lIns="52750" tIns="52750" rIns="52750" bIns="52750" anchor="ctr" anchorCtr="0">
              <a:noAutofit/>
            </a:bodyPr>
            <a:lstStyle/>
            <a:p>
              <a:pPr marL="0" marR="0" lvl="0" indent="0" algn="ctr" rtl="0">
                <a:lnSpc>
                  <a:spcPct val="153500"/>
                </a:lnSpc>
                <a:spcBef>
                  <a:spcPts val="0"/>
                </a:spcBef>
                <a:spcAft>
                  <a:spcPts val="0"/>
                </a:spcAft>
                <a:buNone/>
              </a:pPr>
              <a:endParaRPr sz="1800">
                <a:solidFill>
                  <a:schemeClr val="lt1"/>
                </a:solidFill>
                <a:latin typeface="Century Gothic"/>
                <a:ea typeface="Century Gothic"/>
                <a:cs typeface="Century Gothic"/>
                <a:sym typeface="Century Gothic"/>
              </a:endParaRPr>
            </a:p>
          </p:txBody>
        </p:sp>
      </p:grpSp>
      <p:sp>
        <p:nvSpPr>
          <p:cNvPr id="640" name="Google Shape;640;p8"/>
          <p:cNvSpPr txBox="1"/>
          <p:nvPr/>
        </p:nvSpPr>
        <p:spPr>
          <a:xfrm>
            <a:off x="1562100" y="3435774"/>
            <a:ext cx="9410700" cy="2600199"/>
          </a:xfrm>
          <a:prstGeom prst="rect">
            <a:avLst/>
          </a:prstGeom>
          <a:noFill/>
          <a:ln>
            <a:noFill/>
          </a:ln>
        </p:spPr>
        <p:txBody>
          <a:bodyPr spcFirstLastPara="1" wrap="square" lIns="91425" tIns="45700" rIns="91425" bIns="45700" anchor="t" anchorCtr="0">
            <a:spAutoFit/>
          </a:bodyPr>
          <a:lstStyle/>
          <a:p>
            <a:pPr marL="0" marR="0" lvl="0" indent="0" algn="just" rtl="0">
              <a:lnSpc>
                <a:spcPct val="150000"/>
              </a:lnSpc>
              <a:spcBef>
                <a:spcPts val="0"/>
              </a:spcBef>
              <a:spcAft>
                <a:spcPts val="0"/>
              </a:spcAft>
              <a:buNone/>
            </a:pPr>
            <a:r>
              <a:rPr lang="en-IN" sz="2800">
                <a:solidFill>
                  <a:schemeClr val="dk1"/>
                </a:solidFill>
                <a:latin typeface="Times New Roman"/>
                <a:ea typeface="Times New Roman"/>
                <a:cs typeface="Times New Roman"/>
                <a:sym typeface="Times New Roman"/>
              </a:rPr>
              <a:t>Alan Jope’s empathetic, purpose-led leadership at Unilever integrates Emotional and Cultural Intelligence, enabling culturally tailored initiatives that foster trust, drive sustainability, and amplify global impact across diverse markets.</a:t>
            </a:r>
            <a:endParaRPr/>
          </a:p>
        </p:txBody>
      </p:sp>
      <p:sp>
        <p:nvSpPr>
          <p:cNvPr id="641" name="Google Shape;641;p8"/>
          <p:cNvSpPr txBox="1"/>
          <p:nvPr/>
        </p:nvSpPr>
        <p:spPr>
          <a:xfrm>
            <a:off x="533400" y="-1254633"/>
            <a:ext cx="14171911" cy="1627753"/>
          </a:xfrm>
          <a:prstGeom prst="rect">
            <a:avLst/>
          </a:prstGeom>
          <a:noFill/>
          <a:ln>
            <a:noFill/>
          </a:ln>
        </p:spPr>
        <p:txBody>
          <a:bodyPr spcFirstLastPara="1" wrap="square" lIns="0" tIns="0" rIns="0" bIns="0" anchor="t" anchorCtr="0">
            <a:spAutoFit/>
          </a:bodyPr>
          <a:lstStyle/>
          <a:p>
            <a:pPr marL="0" marR="0" lvl="0" indent="0" algn="l" rtl="0">
              <a:lnSpc>
                <a:spcPct val="224681"/>
              </a:lnSpc>
              <a:spcBef>
                <a:spcPts val="0"/>
              </a:spcBef>
              <a:spcAft>
                <a:spcPts val="0"/>
              </a:spcAft>
              <a:buNone/>
            </a:pPr>
            <a:r>
              <a:rPr lang="en-IN" sz="6600">
                <a:solidFill>
                  <a:srgbClr val="FFFFFF"/>
                </a:solidFill>
                <a:latin typeface="Algerian"/>
                <a:ea typeface="Algerian"/>
                <a:cs typeface="Algerian"/>
                <a:sym typeface="Algerian"/>
              </a:rPr>
              <a:t>7. Business Example 2: Unilever </a:t>
            </a:r>
            <a:endParaRPr/>
          </a:p>
        </p:txBody>
      </p:sp>
      <p:pic>
        <p:nvPicPr>
          <p:cNvPr id="642" name="Google Shape;642;p8"/>
          <p:cNvPicPr preferRelativeResize="0"/>
          <p:nvPr/>
        </p:nvPicPr>
        <p:blipFill rotWithShape="1">
          <a:blip r:embed="rId3">
            <a:alphaModFix/>
          </a:blip>
          <a:srcRect/>
          <a:stretch/>
        </p:blipFill>
        <p:spPr>
          <a:xfrm>
            <a:off x="12725400" y="2320835"/>
            <a:ext cx="9896540" cy="7707553"/>
          </a:xfrm>
          <a:prstGeom prst="roundRect">
            <a:avLst>
              <a:gd name="adj" fmla="val 8594"/>
            </a:avLst>
          </a:prstGeom>
          <a:solidFill>
            <a:srgbClr val="ECECEC"/>
          </a:solidFill>
          <a:ln>
            <a:noFill/>
          </a:ln>
          <a:effectLst>
            <a:reflection stA="38000" endPos="28000" dist="5000" dir="5400000" sy="-100000" algn="bl" rotWithShape="0"/>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3333A"/>
        </a:solidFill>
        <a:effectLst/>
      </p:bgPr>
    </p:bg>
    <p:spTree>
      <p:nvGrpSpPr>
        <p:cNvPr id="1" name="Shape 647"/>
        <p:cNvGrpSpPr/>
        <p:nvPr/>
      </p:nvGrpSpPr>
      <p:grpSpPr>
        <a:xfrm>
          <a:off x="0" y="0"/>
          <a:ext cx="0" cy="0"/>
          <a:chOff x="0" y="0"/>
          <a:chExt cx="0" cy="0"/>
        </a:xfrm>
      </p:grpSpPr>
      <p:grpSp>
        <p:nvGrpSpPr>
          <p:cNvPr id="648" name="Google Shape;648;p9"/>
          <p:cNvGrpSpPr/>
          <p:nvPr/>
        </p:nvGrpSpPr>
        <p:grpSpPr>
          <a:xfrm>
            <a:off x="0" y="8420100"/>
            <a:ext cx="18466233" cy="1866900"/>
            <a:chOff x="0" y="-38100"/>
            <a:chExt cx="4334933" cy="1378322"/>
          </a:xfrm>
        </p:grpSpPr>
        <p:sp>
          <p:nvSpPr>
            <p:cNvPr id="649" name="Google Shape;649;p9"/>
            <p:cNvSpPr/>
            <p:nvPr/>
          </p:nvSpPr>
          <p:spPr>
            <a:xfrm>
              <a:off x="0" y="287190"/>
              <a:ext cx="4334933" cy="1053032"/>
            </a:xfrm>
            <a:custGeom>
              <a:avLst/>
              <a:gdLst/>
              <a:ahLst/>
              <a:cxnLst/>
              <a:rect l="l" t="t" r="r" b="b"/>
              <a:pathLst>
                <a:path w="4334933" h="1053032" extrusionOk="0">
                  <a:moveTo>
                    <a:pt x="33494" y="0"/>
                  </a:moveTo>
                  <a:lnTo>
                    <a:pt x="4301440" y="0"/>
                  </a:lnTo>
                  <a:cubicBezTo>
                    <a:pt x="4310323" y="0"/>
                    <a:pt x="4318842" y="3529"/>
                    <a:pt x="4325124" y="9810"/>
                  </a:cubicBezTo>
                  <a:cubicBezTo>
                    <a:pt x="4331405" y="16091"/>
                    <a:pt x="4334933" y="24611"/>
                    <a:pt x="4334933" y="33494"/>
                  </a:cubicBezTo>
                  <a:lnTo>
                    <a:pt x="4334933" y="1019539"/>
                  </a:lnTo>
                  <a:cubicBezTo>
                    <a:pt x="4334933" y="1038037"/>
                    <a:pt x="4319938" y="1053032"/>
                    <a:pt x="4301440" y="1053032"/>
                  </a:cubicBezTo>
                  <a:lnTo>
                    <a:pt x="33494" y="1053032"/>
                  </a:lnTo>
                  <a:cubicBezTo>
                    <a:pt x="14996" y="1053032"/>
                    <a:pt x="0" y="1038037"/>
                    <a:pt x="0" y="1019539"/>
                  </a:cubicBezTo>
                  <a:lnTo>
                    <a:pt x="0" y="33494"/>
                  </a:lnTo>
                  <a:cubicBezTo>
                    <a:pt x="0" y="14996"/>
                    <a:pt x="14996" y="0"/>
                    <a:pt x="33494" y="0"/>
                  </a:cubicBezTo>
                  <a:close/>
                </a:path>
              </a:pathLst>
            </a:custGeom>
            <a:solidFill>
              <a:srgbClr val="0092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0" name="Google Shape;650;p9"/>
            <p:cNvSpPr txBox="1"/>
            <p:nvPr/>
          </p:nvSpPr>
          <p:spPr>
            <a:xfrm>
              <a:off x="0" y="-38100"/>
              <a:ext cx="4334933" cy="1091132"/>
            </a:xfrm>
            <a:prstGeom prst="rect">
              <a:avLst/>
            </a:prstGeom>
            <a:noFill/>
            <a:ln>
              <a:noFill/>
            </a:ln>
          </p:spPr>
          <p:txBody>
            <a:bodyPr spcFirstLastPara="1" wrap="square" lIns="56425" tIns="56425" rIns="56425" bIns="56425" anchor="ctr" anchorCtr="0">
              <a:noAutofit/>
            </a:bodyPr>
            <a:lstStyle/>
            <a:p>
              <a:pPr marL="0" marR="0" lvl="0" indent="0" algn="ctr" rtl="0">
                <a:lnSpc>
                  <a:spcPct val="164166"/>
                </a:lnSpc>
                <a:spcBef>
                  <a:spcPts val="0"/>
                </a:spcBef>
                <a:spcAft>
                  <a:spcPts val="0"/>
                </a:spcAft>
                <a:buNone/>
              </a:pPr>
              <a:endParaRPr sz="1800">
                <a:solidFill>
                  <a:schemeClr val="lt1"/>
                </a:solidFill>
                <a:latin typeface="Century Gothic"/>
                <a:ea typeface="Century Gothic"/>
                <a:cs typeface="Century Gothic"/>
                <a:sym typeface="Century Gothic"/>
              </a:endParaRPr>
            </a:p>
          </p:txBody>
        </p:sp>
      </p:grpSp>
      <p:grpSp>
        <p:nvGrpSpPr>
          <p:cNvPr id="651" name="Google Shape;651;p9"/>
          <p:cNvGrpSpPr/>
          <p:nvPr/>
        </p:nvGrpSpPr>
        <p:grpSpPr>
          <a:xfrm>
            <a:off x="1181100" y="2719138"/>
            <a:ext cx="10096500" cy="3719762"/>
            <a:chOff x="0" y="-38100"/>
            <a:chExt cx="4267538" cy="1078317"/>
          </a:xfrm>
        </p:grpSpPr>
        <p:sp>
          <p:nvSpPr>
            <p:cNvPr id="652" name="Google Shape;652;p9"/>
            <p:cNvSpPr/>
            <p:nvPr/>
          </p:nvSpPr>
          <p:spPr>
            <a:xfrm>
              <a:off x="0" y="0"/>
              <a:ext cx="4267538" cy="1040217"/>
            </a:xfrm>
            <a:custGeom>
              <a:avLst/>
              <a:gdLst/>
              <a:ahLst/>
              <a:cxnLst/>
              <a:rect l="l" t="t" r="r" b="b"/>
              <a:pathLst>
                <a:path w="4267538" h="1040217" extrusionOk="0">
                  <a:moveTo>
                    <a:pt x="19319" y="0"/>
                  </a:moveTo>
                  <a:lnTo>
                    <a:pt x="4248219" y="0"/>
                  </a:lnTo>
                  <a:cubicBezTo>
                    <a:pt x="4258888" y="0"/>
                    <a:pt x="4267538" y="8649"/>
                    <a:pt x="4267538" y="19319"/>
                  </a:cubicBezTo>
                  <a:lnTo>
                    <a:pt x="4267538" y="1020898"/>
                  </a:lnTo>
                  <a:cubicBezTo>
                    <a:pt x="4267538" y="1031567"/>
                    <a:pt x="4258888" y="1040217"/>
                    <a:pt x="4248219" y="1040217"/>
                  </a:cubicBezTo>
                  <a:lnTo>
                    <a:pt x="19319" y="1040217"/>
                  </a:lnTo>
                  <a:cubicBezTo>
                    <a:pt x="14195" y="1040217"/>
                    <a:pt x="9281" y="1038181"/>
                    <a:pt x="5658" y="1034558"/>
                  </a:cubicBezTo>
                  <a:cubicBezTo>
                    <a:pt x="2035" y="1030935"/>
                    <a:pt x="0" y="1026021"/>
                    <a:pt x="0" y="1020898"/>
                  </a:cubicBezTo>
                  <a:lnTo>
                    <a:pt x="0" y="19319"/>
                  </a:lnTo>
                  <a:cubicBezTo>
                    <a:pt x="0" y="14195"/>
                    <a:pt x="2035" y="9281"/>
                    <a:pt x="5658" y="5658"/>
                  </a:cubicBezTo>
                  <a:cubicBezTo>
                    <a:pt x="9281" y="2035"/>
                    <a:pt x="14195" y="0"/>
                    <a:pt x="19319" y="0"/>
                  </a:cubicBezTo>
                  <a:close/>
                </a:path>
              </a:pathLst>
            </a:custGeom>
            <a:gradFill>
              <a:gsLst>
                <a:gs pos="0">
                  <a:srgbClr val="FFFFFF"/>
                </a:gs>
                <a:gs pos="55000">
                  <a:srgbClr val="FFFFFF"/>
                </a:gs>
                <a:gs pos="100000">
                  <a:srgbClr val="042F61"/>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3" name="Google Shape;653;p9"/>
            <p:cNvSpPr txBox="1"/>
            <p:nvPr/>
          </p:nvSpPr>
          <p:spPr>
            <a:xfrm>
              <a:off x="0" y="-38100"/>
              <a:ext cx="4267538" cy="1078317"/>
            </a:xfrm>
            <a:prstGeom prst="rect">
              <a:avLst/>
            </a:prstGeom>
            <a:gradFill>
              <a:gsLst>
                <a:gs pos="0">
                  <a:srgbClr val="FFFFFF"/>
                </a:gs>
                <a:gs pos="55000">
                  <a:srgbClr val="FFFFFF"/>
                </a:gs>
                <a:gs pos="100000">
                  <a:srgbClr val="042F61"/>
                </a:gs>
              </a:gsLst>
              <a:path path="circle">
                <a:fillToRect l="50000" t="50000" r="50000" b="50000"/>
              </a:path>
              <a:tileRect/>
            </a:gradFill>
            <a:ln>
              <a:noFill/>
            </a:ln>
          </p:spPr>
          <p:txBody>
            <a:bodyPr spcFirstLastPara="1" wrap="square" lIns="52750" tIns="52750" rIns="52750" bIns="52750" anchor="ctr" anchorCtr="0">
              <a:noAutofit/>
            </a:bodyPr>
            <a:lstStyle/>
            <a:p>
              <a:pPr marL="0" marR="0" lvl="0" indent="0" algn="ctr" rtl="0">
                <a:lnSpc>
                  <a:spcPct val="153500"/>
                </a:lnSpc>
                <a:spcBef>
                  <a:spcPts val="0"/>
                </a:spcBef>
                <a:spcAft>
                  <a:spcPts val="0"/>
                </a:spcAft>
                <a:buNone/>
              </a:pPr>
              <a:endParaRPr sz="1800">
                <a:solidFill>
                  <a:schemeClr val="lt1"/>
                </a:solidFill>
                <a:latin typeface="Century Gothic"/>
                <a:ea typeface="Century Gothic"/>
                <a:cs typeface="Century Gothic"/>
                <a:sym typeface="Century Gothic"/>
              </a:endParaRPr>
            </a:p>
          </p:txBody>
        </p:sp>
      </p:grpSp>
      <p:grpSp>
        <p:nvGrpSpPr>
          <p:cNvPr id="654" name="Google Shape;654;p9"/>
          <p:cNvGrpSpPr/>
          <p:nvPr/>
        </p:nvGrpSpPr>
        <p:grpSpPr>
          <a:xfrm>
            <a:off x="-1219200" y="-1451266"/>
            <a:ext cx="18288000" cy="3297082"/>
            <a:chOff x="0" y="-38100"/>
            <a:chExt cx="4334933" cy="535156"/>
          </a:xfrm>
        </p:grpSpPr>
        <p:sp>
          <p:nvSpPr>
            <p:cNvPr id="655" name="Google Shape;655;p9"/>
            <p:cNvSpPr/>
            <p:nvPr/>
          </p:nvSpPr>
          <p:spPr>
            <a:xfrm>
              <a:off x="0" y="0"/>
              <a:ext cx="4334933" cy="497056"/>
            </a:xfrm>
            <a:custGeom>
              <a:avLst/>
              <a:gdLst/>
              <a:ahLst/>
              <a:cxnLst/>
              <a:rect l="l" t="t" r="r" b="b"/>
              <a:pathLst>
                <a:path w="4334933" h="497056" extrusionOk="0">
                  <a:moveTo>
                    <a:pt x="16933" y="0"/>
                  </a:moveTo>
                  <a:lnTo>
                    <a:pt x="4318000" y="0"/>
                  </a:lnTo>
                  <a:cubicBezTo>
                    <a:pt x="4322491" y="0"/>
                    <a:pt x="4326798" y="1784"/>
                    <a:pt x="4329974" y="4960"/>
                  </a:cubicBezTo>
                  <a:cubicBezTo>
                    <a:pt x="4333149" y="8135"/>
                    <a:pt x="4334933" y="12442"/>
                    <a:pt x="4334933" y="16933"/>
                  </a:cubicBezTo>
                  <a:lnTo>
                    <a:pt x="4334933" y="480123"/>
                  </a:lnTo>
                  <a:cubicBezTo>
                    <a:pt x="4334933" y="484614"/>
                    <a:pt x="4333149" y="488921"/>
                    <a:pt x="4329974" y="492096"/>
                  </a:cubicBezTo>
                  <a:cubicBezTo>
                    <a:pt x="4326798" y="495272"/>
                    <a:pt x="4322491" y="497056"/>
                    <a:pt x="4318000" y="497056"/>
                  </a:cubicBezTo>
                  <a:lnTo>
                    <a:pt x="16933" y="497056"/>
                  </a:lnTo>
                  <a:cubicBezTo>
                    <a:pt x="12442" y="497056"/>
                    <a:pt x="8135" y="495272"/>
                    <a:pt x="4960" y="492096"/>
                  </a:cubicBezTo>
                  <a:cubicBezTo>
                    <a:pt x="1784" y="488921"/>
                    <a:pt x="0" y="484614"/>
                    <a:pt x="0" y="480123"/>
                  </a:cubicBezTo>
                  <a:lnTo>
                    <a:pt x="0" y="16933"/>
                  </a:lnTo>
                  <a:cubicBezTo>
                    <a:pt x="0" y="12442"/>
                    <a:pt x="1784" y="8135"/>
                    <a:pt x="4960" y="4960"/>
                  </a:cubicBezTo>
                  <a:cubicBezTo>
                    <a:pt x="8135" y="1784"/>
                    <a:pt x="12442" y="0"/>
                    <a:pt x="16933" y="0"/>
                  </a:cubicBezTo>
                  <a:close/>
                </a:path>
              </a:pathLst>
            </a:custGeom>
            <a:solidFill>
              <a:srgbClr val="0092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6" name="Google Shape;656;p9"/>
            <p:cNvSpPr txBox="1"/>
            <p:nvPr/>
          </p:nvSpPr>
          <p:spPr>
            <a:xfrm>
              <a:off x="0" y="-38100"/>
              <a:ext cx="4334933" cy="535156"/>
            </a:xfrm>
            <a:prstGeom prst="rect">
              <a:avLst/>
            </a:prstGeom>
            <a:noFill/>
            <a:ln>
              <a:noFill/>
            </a:ln>
          </p:spPr>
          <p:txBody>
            <a:bodyPr spcFirstLastPara="1" wrap="square" lIns="56425" tIns="56425" rIns="56425" bIns="56425" anchor="ctr" anchorCtr="0">
              <a:noAutofit/>
            </a:bodyPr>
            <a:lstStyle/>
            <a:p>
              <a:pPr marL="0" marR="0" lvl="0" indent="0" algn="ctr" rtl="0">
                <a:lnSpc>
                  <a:spcPct val="164166"/>
                </a:lnSpc>
                <a:spcBef>
                  <a:spcPts val="0"/>
                </a:spcBef>
                <a:spcAft>
                  <a:spcPts val="0"/>
                </a:spcAft>
                <a:buNone/>
              </a:pPr>
              <a:endParaRPr sz="1800">
                <a:solidFill>
                  <a:schemeClr val="lt1"/>
                </a:solidFill>
                <a:latin typeface="Century Gothic"/>
                <a:ea typeface="Century Gothic"/>
                <a:cs typeface="Century Gothic"/>
                <a:sym typeface="Century Gothic"/>
              </a:endParaRPr>
            </a:p>
          </p:txBody>
        </p:sp>
      </p:grpSp>
      <p:sp>
        <p:nvSpPr>
          <p:cNvPr id="657" name="Google Shape;657;p9"/>
          <p:cNvSpPr txBox="1"/>
          <p:nvPr/>
        </p:nvSpPr>
        <p:spPr>
          <a:xfrm>
            <a:off x="2057400" y="3162300"/>
            <a:ext cx="8458200" cy="2600199"/>
          </a:xfrm>
          <a:prstGeom prst="rect">
            <a:avLst/>
          </a:prstGeom>
          <a:noFill/>
          <a:ln>
            <a:noFill/>
          </a:ln>
        </p:spPr>
        <p:txBody>
          <a:bodyPr spcFirstLastPara="1" wrap="square" lIns="91425" tIns="45700" rIns="91425" bIns="45700" anchor="t" anchorCtr="0">
            <a:spAutoFit/>
          </a:bodyPr>
          <a:lstStyle/>
          <a:p>
            <a:pPr marL="0" marR="0" lvl="0" indent="0" algn="just" rtl="0">
              <a:lnSpc>
                <a:spcPct val="150000"/>
              </a:lnSpc>
              <a:spcBef>
                <a:spcPts val="0"/>
              </a:spcBef>
              <a:spcAft>
                <a:spcPts val="0"/>
              </a:spcAft>
              <a:buNone/>
            </a:pPr>
            <a:r>
              <a:rPr lang="en-IN" sz="2800">
                <a:solidFill>
                  <a:schemeClr val="dk1"/>
                </a:solidFill>
                <a:latin typeface="Times New Roman"/>
                <a:ea typeface="Times New Roman"/>
                <a:cs typeface="Times New Roman"/>
                <a:sym typeface="Times New Roman"/>
              </a:rPr>
              <a:t>Starbucks blends Emotional and Cultural Intelligence to foster empathetic leadership and locally tailored offerings like matcha in Japan and chai in India, strengthening customer loyalty and ensuring global cultural resonance.</a:t>
            </a:r>
            <a:endParaRPr sz="2800">
              <a:solidFill>
                <a:schemeClr val="dk1"/>
              </a:solidFill>
              <a:latin typeface="Times New Roman"/>
              <a:ea typeface="Times New Roman"/>
              <a:cs typeface="Times New Roman"/>
              <a:sym typeface="Times New Roman"/>
            </a:endParaRPr>
          </a:p>
        </p:txBody>
      </p:sp>
      <p:sp>
        <p:nvSpPr>
          <p:cNvPr id="658" name="Google Shape;658;p9"/>
          <p:cNvSpPr txBox="1"/>
          <p:nvPr/>
        </p:nvSpPr>
        <p:spPr>
          <a:xfrm>
            <a:off x="0" y="-1020033"/>
            <a:ext cx="15608722" cy="1627753"/>
          </a:xfrm>
          <a:prstGeom prst="rect">
            <a:avLst/>
          </a:prstGeom>
          <a:noFill/>
          <a:ln>
            <a:noFill/>
          </a:ln>
        </p:spPr>
        <p:txBody>
          <a:bodyPr spcFirstLastPara="1" wrap="square" lIns="0" tIns="0" rIns="0" bIns="0" anchor="t" anchorCtr="0">
            <a:spAutoFit/>
          </a:bodyPr>
          <a:lstStyle/>
          <a:p>
            <a:pPr marL="0" marR="0" lvl="0" indent="0" algn="l" rtl="0">
              <a:lnSpc>
                <a:spcPct val="224681"/>
              </a:lnSpc>
              <a:spcBef>
                <a:spcPts val="0"/>
              </a:spcBef>
              <a:spcAft>
                <a:spcPts val="0"/>
              </a:spcAft>
              <a:buNone/>
            </a:pPr>
            <a:r>
              <a:rPr lang="en-IN" sz="6600">
                <a:solidFill>
                  <a:srgbClr val="FFFFFF"/>
                </a:solidFill>
                <a:latin typeface="Algerian"/>
                <a:ea typeface="Algerian"/>
                <a:cs typeface="Algerian"/>
                <a:sym typeface="Algerian"/>
              </a:rPr>
              <a:t>8. Business Example 3: Starbucks </a:t>
            </a:r>
            <a:endParaRPr/>
          </a:p>
        </p:txBody>
      </p:sp>
      <p:pic>
        <p:nvPicPr>
          <p:cNvPr id="659" name="Google Shape;659;p9"/>
          <p:cNvPicPr preferRelativeResize="0"/>
          <p:nvPr/>
        </p:nvPicPr>
        <p:blipFill rotWithShape="1">
          <a:blip r:embed="rId3">
            <a:alphaModFix/>
          </a:blip>
          <a:srcRect/>
          <a:stretch/>
        </p:blipFill>
        <p:spPr>
          <a:xfrm>
            <a:off x="12128500" y="4229100"/>
            <a:ext cx="9746261" cy="5734050"/>
          </a:xfrm>
          <a:prstGeom prst="rect">
            <a:avLst/>
          </a:prstGeom>
          <a:noFill/>
          <a:ln w="127000" cap="rnd" cmpd="sng">
            <a:solidFill>
              <a:srgbClr val="FFFFFF"/>
            </a:solidFill>
            <a:prstDash val="solid"/>
            <a:round/>
            <a:headEnd type="none" w="sm" len="sm"/>
            <a:tailEnd type="none" w="sm" len="sm"/>
          </a:ln>
          <a:effectLst>
            <a:outerShdw blurRad="76200" dist="95250" dir="10500000" sx="97000" sy="23000" kx="900000" algn="br" rotWithShape="0">
              <a:srgbClr val="000000">
                <a:alpha val="20000"/>
              </a:srgbClr>
            </a:outerShdw>
            <a:reflection stA="52000" endA="300" endPos="35000" sy="-100000" algn="bl" rotWithShape="0"/>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3333A"/>
        </a:solidFill>
        <a:effectLst/>
      </p:bgPr>
    </p:bg>
    <p:spTree>
      <p:nvGrpSpPr>
        <p:cNvPr id="1" name="Shape 664"/>
        <p:cNvGrpSpPr/>
        <p:nvPr/>
      </p:nvGrpSpPr>
      <p:grpSpPr>
        <a:xfrm>
          <a:off x="0" y="0"/>
          <a:ext cx="0" cy="0"/>
          <a:chOff x="0" y="0"/>
          <a:chExt cx="0" cy="0"/>
        </a:xfrm>
      </p:grpSpPr>
      <p:grpSp>
        <p:nvGrpSpPr>
          <p:cNvPr id="665" name="Google Shape;665;p10"/>
          <p:cNvGrpSpPr/>
          <p:nvPr/>
        </p:nvGrpSpPr>
        <p:grpSpPr>
          <a:xfrm>
            <a:off x="1682534" y="7580178"/>
            <a:ext cx="17628033" cy="4072676"/>
            <a:chOff x="0" y="-38100"/>
            <a:chExt cx="4334933" cy="1091132"/>
          </a:xfrm>
        </p:grpSpPr>
        <p:sp>
          <p:nvSpPr>
            <p:cNvPr id="666" name="Google Shape;666;p10"/>
            <p:cNvSpPr/>
            <p:nvPr/>
          </p:nvSpPr>
          <p:spPr>
            <a:xfrm>
              <a:off x="0" y="0"/>
              <a:ext cx="4334933" cy="1053032"/>
            </a:xfrm>
            <a:custGeom>
              <a:avLst/>
              <a:gdLst/>
              <a:ahLst/>
              <a:cxnLst/>
              <a:rect l="l" t="t" r="r" b="b"/>
              <a:pathLst>
                <a:path w="4334933" h="1053032" extrusionOk="0">
                  <a:moveTo>
                    <a:pt x="33494" y="0"/>
                  </a:moveTo>
                  <a:lnTo>
                    <a:pt x="4301440" y="0"/>
                  </a:lnTo>
                  <a:cubicBezTo>
                    <a:pt x="4310323" y="0"/>
                    <a:pt x="4318842" y="3529"/>
                    <a:pt x="4325124" y="9810"/>
                  </a:cubicBezTo>
                  <a:cubicBezTo>
                    <a:pt x="4331405" y="16091"/>
                    <a:pt x="4334933" y="24611"/>
                    <a:pt x="4334933" y="33494"/>
                  </a:cubicBezTo>
                  <a:lnTo>
                    <a:pt x="4334933" y="1019539"/>
                  </a:lnTo>
                  <a:cubicBezTo>
                    <a:pt x="4334933" y="1038037"/>
                    <a:pt x="4319938" y="1053032"/>
                    <a:pt x="4301440" y="1053032"/>
                  </a:cubicBezTo>
                  <a:lnTo>
                    <a:pt x="33494" y="1053032"/>
                  </a:lnTo>
                  <a:cubicBezTo>
                    <a:pt x="14996" y="1053032"/>
                    <a:pt x="0" y="1038037"/>
                    <a:pt x="0" y="1019539"/>
                  </a:cubicBezTo>
                  <a:lnTo>
                    <a:pt x="0" y="33494"/>
                  </a:lnTo>
                  <a:cubicBezTo>
                    <a:pt x="0" y="14996"/>
                    <a:pt x="14996" y="0"/>
                    <a:pt x="33494" y="0"/>
                  </a:cubicBezTo>
                  <a:close/>
                </a:path>
              </a:pathLst>
            </a:custGeom>
            <a:solidFill>
              <a:srgbClr val="0092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7" name="Google Shape;667;p10"/>
            <p:cNvSpPr txBox="1"/>
            <p:nvPr/>
          </p:nvSpPr>
          <p:spPr>
            <a:xfrm>
              <a:off x="0" y="-38100"/>
              <a:ext cx="4334933" cy="1091132"/>
            </a:xfrm>
            <a:prstGeom prst="rect">
              <a:avLst/>
            </a:prstGeom>
            <a:noFill/>
            <a:ln>
              <a:noFill/>
            </a:ln>
          </p:spPr>
          <p:txBody>
            <a:bodyPr spcFirstLastPara="1" wrap="square" lIns="56425" tIns="56425" rIns="56425" bIns="56425" anchor="ctr" anchorCtr="0">
              <a:noAutofit/>
            </a:bodyPr>
            <a:lstStyle/>
            <a:p>
              <a:pPr marL="0" marR="0" lvl="0" indent="0" algn="ctr" rtl="0">
                <a:lnSpc>
                  <a:spcPct val="164166"/>
                </a:lnSpc>
                <a:spcBef>
                  <a:spcPts val="0"/>
                </a:spcBef>
                <a:spcAft>
                  <a:spcPts val="0"/>
                </a:spcAft>
                <a:buNone/>
              </a:pPr>
              <a:endParaRPr sz="1800">
                <a:solidFill>
                  <a:schemeClr val="lt1"/>
                </a:solidFill>
                <a:latin typeface="Century Gothic"/>
                <a:ea typeface="Century Gothic"/>
                <a:cs typeface="Century Gothic"/>
                <a:sym typeface="Century Gothic"/>
              </a:endParaRPr>
            </a:p>
          </p:txBody>
        </p:sp>
      </p:grpSp>
      <p:sp>
        <p:nvSpPr>
          <p:cNvPr id="668" name="Google Shape;668;p10"/>
          <p:cNvSpPr txBox="1"/>
          <p:nvPr/>
        </p:nvSpPr>
        <p:spPr>
          <a:xfrm>
            <a:off x="2433555" y="8585851"/>
            <a:ext cx="14171911" cy="1627753"/>
          </a:xfrm>
          <a:prstGeom prst="rect">
            <a:avLst/>
          </a:prstGeom>
          <a:noFill/>
          <a:ln>
            <a:noFill/>
          </a:ln>
        </p:spPr>
        <p:txBody>
          <a:bodyPr spcFirstLastPara="1" wrap="square" lIns="0" tIns="0" rIns="0" bIns="0" anchor="t" anchorCtr="0">
            <a:spAutoFit/>
          </a:bodyPr>
          <a:lstStyle/>
          <a:p>
            <a:pPr marL="0" marR="0" lvl="0" indent="0" algn="l" rtl="0">
              <a:lnSpc>
                <a:spcPct val="224681"/>
              </a:lnSpc>
              <a:spcBef>
                <a:spcPts val="0"/>
              </a:spcBef>
              <a:spcAft>
                <a:spcPts val="0"/>
              </a:spcAft>
              <a:buNone/>
            </a:pPr>
            <a:r>
              <a:rPr lang="en-IN" sz="6600">
                <a:solidFill>
                  <a:srgbClr val="FFFFFF"/>
                </a:solidFill>
                <a:latin typeface="Algerian"/>
                <a:ea typeface="Algerian"/>
                <a:cs typeface="Algerian"/>
                <a:sym typeface="Algerian"/>
              </a:rPr>
              <a:t>9. Business Example 4: NHS </a:t>
            </a:r>
            <a:endParaRPr/>
          </a:p>
        </p:txBody>
      </p:sp>
      <p:grpSp>
        <p:nvGrpSpPr>
          <p:cNvPr id="669" name="Google Shape;669;p10"/>
          <p:cNvGrpSpPr/>
          <p:nvPr/>
        </p:nvGrpSpPr>
        <p:grpSpPr>
          <a:xfrm>
            <a:off x="3200400" y="2334206"/>
            <a:ext cx="5943600" cy="4150862"/>
            <a:chOff x="0" y="-38100"/>
            <a:chExt cx="4267538" cy="1078317"/>
          </a:xfrm>
        </p:grpSpPr>
        <p:sp>
          <p:nvSpPr>
            <p:cNvPr id="670" name="Google Shape;670;p10"/>
            <p:cNvSpPr/>
            <p:nvPr/>
          </p:nvSpPr>
          <p:spPr>
            <a:xfrm>
              <a:off x="0" y="0"/>
              <a:ext cx="4267538" cy="1040217"/>
            </a:xfrm>
            <a:custGeom>
              <a:avLst/>
              <a:gdLst/>
              <a:ahLst/>
              <a:cxnLst/>
              <a:rect l="l" t="t" r="r" b="b"/>
              <a:pathLst>
                <a:path w="4267538" h="1040217" extrusionOk="0">
                  <a:moveTo>
                    <a:pt x="19319" y="0"/>
                  </a:moveTo>
                  <a:lnTo>
                    <a:pt x="4248219" y="0"/>
                  </a:lnTo>
                  <a:cubicBezTo>
                    <a:pt x="4258888" y="0"/>
                    <a:pt x="4267538" y="8649"/>
                    <a:pt x="4267538" y="19319"/>
                  </a:cubicBezTo>
                  <a:lnTo>
                    <a:pt x="4267538" y="1020898"/>
                  </a:lnTo>
                  <a:cubicBezTo>
                    <a:pt x="4267538" y="1031567"/>
                    <a:pt x="4258888" y="1040217"/>
                    <a:pt x="4248219" y="1040217"/>
                  </a:cubicBezTo>
                  <a:lnTo>
                    <a:pt x="19319" y="1040217"/>
                  </a:lnTo>
                  <a:cubicBezTo>
                    <a:pt x="14195" y="1040217"/>
                    <a:pt x="9281" y="1038181"/>
                    <a:pt x="5658" y="1034558"/>
                  </a:cubicBezTo>
                  <a:cubicBezTo>
                    <a:pt x="2035" y="1030935"/>
                    <a:pt x="0" y="1026021"/>
                    <a:pt x="0" y="1020898"/>
                  </a:cubicBezTo>
                  <a:lnTo>
                    <a:pt x="0" y="19319"/>
                  </a:lnTo>
                  <a:cubicBezTo>
                    <a:pt x="0" y="14195"/>
                    <a:pt x="2035" y="9281"/>
                    <a:pt x="5658" y="5658"/>
                  </a:cubicBezTo>
                  <a:cubicBezTo>
                    <a:pt x="9281" y="2035"/>
                    <a:pt x="14195" y="0"/>
                    <a:pt x="1931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1" name="Google Shape;671;p10"/>
            <p:cNvSpPr txBox="1"/>
            <p:nvPr/>
          </p:nvSpPr>
          <p:spPr>
            <a:xfrm>
              <a:off x="0" y="-38100"/>
              <a:ext cx="4267538" cy="1078317"/>
            </a:xfrm>
            <a:prstGeom prst="rect">
              <a:avLst/>
            </a:prstGeom>
            <a:noFill/>
            <a:ln>
              <a:noFill/>
            </a:ln>
          </p:spPr>
          <p:txBody>
            <a:bodyPr spcFirstLastPara="1" wrap="square" lIns="52750" tIns="52750" rIns="52750" bIns="52750" anchor="ctr" anchorCtr="0">
              <a:noAutofit/>
            </a:bodyPr>
            <a:lstStyle/>
            <a:p>
              <a:pPr marL="0" marR="0" lvl="0" indent="0" algn="ctr" rtl="0">
                <a:lnSpc>
                  <a:spcPct val="153500"/>
                </a:lnSpc>
                <a:spcBef>
                  <a:spcPts val="0"/>
                </a:spcBef>
                <a:spcAft>
                  <a:spcPts val="0"/>
                </a:spcAft>
                <a:buNone/>
              </a:pPr>
              <a:endParaRPr sz="1800">
                <a:solidFill>
                  <a:schemeClr val="lt1"/>
                </a:solidFill>
                <a:latin typeface="Century Gothic"/>
                <a:ea typeface="Century Gothic"/>
                <a:cs typeface="Century Gothic"/>
                <a:sym typeface="Century Gothic"/>
              </a:endParaRPr>
            </a:p>
          </p:txBody>
        </p:sp>
      </p:grpSp>
      <p:grpSp>
        <p:nvGrpSpPr>
          <p:cNvPr id="672" name="Google Shape;672;p10"/>
          <p:cNvGrpSpPr/>
          <p:nvPr/>
        </p:nvGrpSpPr>
        <p:grpSpPr>
          <a:xfrm>
            <a:off x="0" y="-973619"/>
            <a:ext cx="18288000" cy="1802027"/>
            <a:chOff x="0" y="-38100"/>
            <a:chExt cx="4334933" cy="535156"/>
          </a:xfrm>
        </p:grpSpPr>
        <p:sp>
          <p:nvSpPr>
            <p:cNvPr id="673" name="Google Shape;673;p10"/>
            <p:cNvSpPr/>
            <p:nvPr/>
          </p:nvSpPr>
          <p:spPr>
            <a:xfrm>
              <a:off x="0" y="0"/>
              <a:ext cx="4334933" cy="497056"/>
            </a:xfrm>
            <a:custGeom>
              <a:avLst/>
              <a:gdLst/>
              <a:ahLst/>
              <a:cxnLst/>
              <a:rect l="l" t="t" r="r" b="b"/>
              <a:pathLst>
                <a:path w="4334933" h="497056" extrusionOk="0">
                  <a:moveTo>
                    <a:pt x="16933" y="0"/>
                  </a:moveTo>
                  <a:lnTo>
                    <a:pt x="4318000" y="0"/>
                  </a:lnTo>
                  <a:cubicBezTo>
                    <a:pt x="4322491" y="0"/>
                    <a:pt x="4326798" y="1784"/>
                    <a:pt x="4329974" y="4960"/>
                  </a:cubicBezTo>
                  <a:cubicBezTo>
                    <a:pt x="4333149" y="8135"/>
                    <a:pt x="4334933" y="12442"/>
                    <a:pt x="4334933" y="16933"/>
                  </a:cubicBezTo>
                  <a:lnTo>
                    <a:pt x="4334933" y="480123"/>
                  </a:lnTo>
                  <a:cubicBezTo>
                    <a:pt x="4334933" y="484614"/>
                    <a:pt x="4333149" y="488921"/>
                    <a:pt x="4329974" y="492096"/>
                  </a:cubicBezTo>
                  <a:cubicBezTo>
                    <a:pt x="4326798" y="495272"/>
                    <a:pt x="4322491" y="497056"/>
                    <a:pt x="4318000" y="497056"/>
                  </a:cubicBezTo>
                  <a:lnTo>
                    <a:pt x="16933" y="497056"/>
                  </a:lnTo>
                  <a:cubicBezTo>
                    <a:pt x="12442" y="497056"/>
                    <a:pt x="8135" y="495272"/>
                    <a:pt x="4960" y="492096"/>
                  </a:cubicBezTo>
                  <a:cubicBezTo>
                    <a:pt x="1784" y="488921"/>
                    <a:pt x="0" y="484614"/>
                    <a:pt x="0" y="480123"/>
                  </a:cubicBezTo>
                  <a:lnTo>
                    <a:pt x="0" y="16933"/>
                  </a:lnTo>
                  <a:cubicBezTo>
                    <a:pt x="0" y="12442"/>
                    <a:pt x="1784" y="8135"/>
                    <a:pt x="4960" y="4960"/>
                  </a:cubicBezTo>
                  <a:cubicBezTo>
                    <a:pt x="8135" y="1784"/>
                    <a:pt x="12442" y="0"/>
                    <a:pt x="16933" y="0"/>
                  </a:cubicBezTo>
                  <a:close/>
                </a:path>
              </a:pathLst>
            </a:custGeom>
            <a:solidFill>
              <a:srgbClr val="0092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4" name="Google Shape;674;p10"/>
            <p:cNvSpPr txBox="1"/>
            <p:nvPr/>
          </p:nvSpPr>
          <p:spPr>
            <a:xfrm>
              <a:off x="0" y="-38100"/>
              <a:ext cx="4334933" cy="535156"/>
            </a:xfrm>
            <a:prstGeom prst="rect">
              <a:avLst/>
            </a:prstGeom>
            <a:noFill/>
            <a:ln>
              <a:noFill/>
            </a:ln>
          </p:spPr>
          <p:txBody>
            <a:bodyPr spcFirstLastPara="1" wrap="square" lIns="56425" tIns="56425" rIns="56425" bIns="56425" anchor="ctr" anchorCtr="0">
              <a:noAutofit/>
            </a:bodyPr>
            <a:lstStyle/>
            <a:p>
              <a:pPr marL="0" marR="0" lvl="0" indent="0" algn="ctr" rtl="0">
                <a:lnSpc>
                  <a:spcPct val="164166"/>
                </a:lnSpc>
                <a:spcBef>
                  <a:spcPts val="0"/>
                </a:spcBef>
                <a:spcAft>
                  <a:spcPts val="0"/>
                </a:spcAft>
                <a:buNone/>
              </a:pPr>
              <a:endParaRPr sz="1800">
                <a:solidFill>
                  <a:schemeClr val="lt1"/>
                </a:solidFill>
                <a:latin typeface="Century Gothic"/>
                <a:ea typeface="Century Gothic"/>
                <a:cs typeface="Century Gothic"/>
                <a:sym typeface="Century Gothic"/>
              </a:endParaRPr>
            </a:p>
          </p:txBody>
        </p:sp>
      </p:grpSp>
      <p:grpSp>
        <p:nvGrpSpPr>
          <p:cNvPr id="675" name="Google Shape;675;p10"/>
          <p:cNvGrpSpPr/>
          <p:nvPr/>
        </p:nvGrpSpPr>
        <p:grpSpPr>
          <a:xfrm>
            <a:off x="1946593" y="2099927"/>
            <a:ext cx="8886208" cy="5228317"/>
            <a:chOff x="1400493" y="2921"/>
            <a:chExt cx="8886208" cy="5228317"/>
          </a:xfrm>
        </p:grpSpPr>
        <p:sp>
          <p:nvSpPr>
            <p:cNvPr id="676" name="Google Shape;676;p10"/>
            <p:cNvSpPr/>
            <p:nvPr/>
          </p:nvSpPr>
          <p:spPr>
            <a:xfrm>
              <a:off x="1400493" y="10450"/>
              <a:ext cx="4021782" cy="2413069"/>
            </a:xfrm>
            <a:prstGeom prst="rect">
              <a:avLst/>
            </a:prstGeom>
            <a:gradFill>
              <a:gsLst>
                <a:gs pos="0">
                  <a:srgbClr val="F8FCEF"/>
                </a:gs>
                <a:gs pos="74000">
                  <a:srgbClr val="BEE884"/>
                </a:gs>
                <a:gs pos="83000">
                  <a:srgbClr val="BEE884"/>
                </a:gs>
                <a:gs pos="100000">
                  <a:srgbClr val="D3EFAD"/>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7" name="Google Shape;677;p10"/>
            <p:cNvSpPr txBox="1"/>
            <p:nvPr/>
          </p:nvSpPr>
          <p:spPr>
            <a:xfrm>
              <a:off x="1400493" y="10450"/>
              <a:ext cx="4021782" cy="2413069"/>
            </a:xfrm>
            <a:prstGeom prst="rect">
              <a:avLst/>
            </a:prstGeom>
            <a:noFill/>
            <a:ln>
              <a:noFill/>
            </a:ln>
          </p:spPr>
          <p:txBody>
            <a:bodyPr spcFirstLastPara="1" wrap="square" lIns="121900" tIns="121900" rIns="121900" bIns="121900" anchor="ctr" anchorCtr="0">
              <a:noAutofit/>
            </a:bodyPr>
            <a:lstStyle/>
            <a:p>
              <a:pPr marL="0" marR="0" lvl="0" indent="0" algn="ctr" rtl="0">
                <a:lnSpc>
                  <a:spcPct val="90000"/>
                </a:lnSpc>
                <a:spcBef>
                  <a:spcPts val="0"/>
                </a:spcBef>
                <a:spcAft>
                  <a:spcPts val="0"/>
                </a:spcAft>
                <a:buClr>
                  <a:schemeClr val="dk1"/>
                </a:buClr>
                <a:buSzPts val="3200"/>
                <a:buFont typeface="Times New Roman"/>
                <a:buNone/>
              </a:pPr>
              <a:r>
                <a:rPr lang="en-IN" sz="3200">
                  <a:solidFill>
                    <a:schemeClr val="dk1"/>
                  </a:solidFill>
                  <a:latin typeface="Times New Roman"/>
                  <a:ea typeface="Times New Roman"/>
                  <a:cs typeface="Times New Roman"/>
                  <a:sym typeface="Times New Roman"/>
                </a:rPr>
                <a:t>EL: </a:t>
              </a:r>
              <a:endParaRPr/>
            </a:p>
            <a:p>
              <a:pPr marL="0" marR="0" lvl="0" indent="0" algn="ctr" rtl="0">
                <a:lnSpc>
                  <a:spcPct val="90000"/>
                </a:lnSpc>
                <a:spcBef>
                  <a:spcPts val="1120"/>
                </a:spcBef>
                <a:spcAft>
                  <a:spcPts val="0"/>
                </a:spcAft>
                <a:buClr>
                  <a:schemeClr val="dk1"/>
                </a:buClr>
                <a:buSzPts val="3200"/>
                <a:buFont typeface="Times New Roman"/>
                <a:buNone/>
              </a:pPr>
              <a:r>
                <a:rPr lang="en-IN" sz="3200">
                  <a:solidFill>
                    <a:schemeClr val="dk1"/>
                  </a:solidFill>
                  <a:latin typeface="Times New Roman"/>
                  <a:ea typeface="Times New Roman"/>
                  <a:cs typeface="Times New Roman"/>
                  <a:sym typeface="Times New Roman"/>
                </a:rPr>
                <a:t>Leaders show empathy, manage staff under pressure</a:t>
              </a:r>
              <a:endParaRPr sz="6000">
                <a:solidFill>
                  <a:schemeClr val="dk1"/>
                </a:solidFill>
                <a:latin typeface="Times New Roman"/>
                <a:ea typeface="Times New Roman"/>
                <a:cs typeface="Times New Roman"/>
                <a:sym typeface="Times New Roman"/>
              </a:endParaRPr>
            </a:p>
          </p:txBody>
        </p:sp>
        <p:sp>
          <p:nvSpPr>
            <p:cNvPr id="678" name="Google Shape;678;p10"/>
            <p:cNvSpPr/>
            <p:nvPr/>
          </p:nvSpPr>
          <p:spPr>
            <a:xfrm>
              <a:off x="6264919" y="2921"/>
              <a:ext cx="4021782" cy="2413069"/>
            </a:xfrm>
            <a:prstGeom prst="rect">
              <a:avLst/>
            </a:prstGeom>
            <a:gradFill>
              <a:gsLst>
                <a:gs pos="0">
                  <a:srgbClr val="FEF7F3"/>
                </a:gs>
                <a:gs pos="74000">
                  <a:srgbClr val="F4C3A3"/>
                </a:gs>
                <a:gs pos="83000">
                  <a:srgbClr val="F4C3A3"/>
                </a:gs>
                <a:gs pos="100000">
                  <a:srgbClr val="F8D7C1"/>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9" name="Google Shape;679;p10"/>
            <p:cNvSpPr txBox="1"/>
            <p:nvPr/>
          </p:nvSpPr>
          <p:spPr>
            <a:xfrm>
              <a:off x="6264919" y="2921"/>
              <a:ext cx="4021782" cy="2413069"/>
            </a:xfrm>
            <a:prstGeom prst="rect">
              <a:avLst/>
            </a:prstGeom>
            <a:noFill/>
            <a:ln>
              <a:noFill/>
            </a:ln>
          </p:spPr>
          <p:txBody>
            <a:bodyPr spcFirstLastPara="1" wrap="square" lIns="152400" tIns="152400" rIns="152400" bIns="152400" anchor="ctr" anchorCtr="0">
              <a:noAutofit/>
            </a:bodyPr>
            <a:lstStyle/>
            <a:p>
              <a:pPr marL="0" marR="0" lvl="0" indent="0" algn="ctr" rtl="0">
                <a:lnSpc>
                  <a:spcPct val="90000"/>
                </a:lnSpc>
                <a:spcBef>
                  <a:spcPts val="0"/>
                </a:spcBef>
                <a:spcAft>
                  <a:spcPts val="0"/>
                </a:spcAft>
                <a:buClr>
                  <a:schemeClr val="dk1"/>
                </a:buClr>
                <a:buSzPts val="4000"/>
                <a:buFont typeface="Times New Roman"/>
                <a:buNone/>
              </a:pPr>
              <a:r>
                <a:rPr lang="en-IN" sz="4000">
                  <a:solidFill>
                    <a:schemeClr val="dk1"/>
                  </a:solidFill>
                  <a:latin typeface="Times New Roman"/>
                  <a:ea typeface="Times New Roman"/>
                  <a:cs typeface="Times New Roman"/>
                  <a:sym typeface="Times New Roman"/>
                </a:rPr>
                <a:t>Strong CQ</a:t>
              </a:r>
              <a:r>
                <a:rPr lang="en-IN" sz="4400">
                  <a:solidFill>
                    <a:schemeClr val="dk1"/>
                  </a:solidFill>
                  <a:latin typeface="Times New Roman"/>
                  <a:ea typeface="Times New Roman"/>
                  <a:cs typeface="Times New Roman"/>
                  <a:sym typeface="Times New Roman"/>
                </a:rPr>
                <a:t>: </a:t>
              </a:r>
              <a:r>
                <a:rPr lang="en-IN" sz="3200">
                  <a:solidFill>
                    <a:schemeClr val="dk1"/>
                  </a:solidFill>
                  <a:latin typeface="Times New Roman"/>
                  <a:ea typeface="Times New Roman"/>
                  <a:cs typeface="Times New Roman"/>
                  <a:sym typeface="Times New Roman"/>
                </a:rPr>
                <a:t>addresses diverse patient and staff needs  </a:t>
              </a:r>
              <a:endParaRPr sz="6200">
                <a:solidFill>
                  <a:schemeClr val="dk1"/>
                </a:solidFill>
                <a:latin typeface="Times New Roman"/>
                <a:ea typeface="Times New Roman"/>
                <a:cs typeface="Times New Roman"/>
                <a:sym typeface="Times New Roman"/>
              </a:endParaRPr>
            </a:p>
          </p:txBody>
        </p:sp>
        <p:sp>
          <p:nvSpPr>
            <p:cNvPr id="680" name="Google Shape;680;p10"/>
            <p:cNvSpPr/>
            <p:nvPr/>
          </p:nvSpPr>
          <p:spPr>
            <a:xfrm>
              <a:off x="3615208" y="2818169"/>
              <a:ext cx="4021782" cy="2413069"/>
            </a:xfrm>
            <a:prstGeom prst="rect">
              <a:avLst/>
            </a:prstGeom>
            <a:gradFill>
              <a:gsLst>
                <a:gs pos="0">
                  <a:srgbClr val="E9F4FE"/>
                </a:gs>
                <a:gs pos="74000">
                  <a:srgbClr val="4E9CF6"/>
                </a:gs>
                <a:gs pos="83000">
                  <a:srgbClr val="4E9CF6"/>
                </a:gs>
                <a:gs pos="100000">
                  <a:srgbClr val="88BDFA"/>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1" name="Google Shape;681;p10"/>
            <p:cNvSpPr txBox="1"/>
            <p:nvPr/>
          </p:nvSpPr>
          <p:spPr>
            <a:xfrm>
              <a:off x="3615208" y="2818169"/>
              <a:ext cx="4021782" cy="2413069"/>
            </a:xfrm>
            <a:prstGeom prst="rect">
              <a:avLst/>
            </a:prstGeom>
            <a:noFill/>
            <a:ln>
              <a:noFill/>
            </a:ln>
          </p:spPr>
          <p:txBody>
            <a:bodyPr spcFirstLastPara="1" wrap="square" lIns="152400" tIns="152400" rIns="152400" bIns="152400" anchor="ctr" anchorCtr="0">
              <a:noAutofit/>
            </a:bodyPr>
            <a:lstStyle/>
            <a:p>
              <a:pPr marL="0" marR="0" lvl="0" indent="0" algn="ctr" rtl="0">
                <a:lnSpc>
                  <a:spcPct val="90000"/>
                </a:lnSpc>
                <a:spcBef>
                  <a:spcPts val="0"/>
                </a:spcBef>
                <a:spcAft>
                  <a:spcPts val="0"/>
                </a:spcAft>
                <a:buClr>
                  <a:schemeClr val="dk1"/>
                </a:buClr>
                <a:buSzPts val="4000"/>
                <a:buFont typeface="Times New Roman"/>
                <a:buNone/>
              </a:pPr>
              <a:r>
                <a:rPr lang="en-IN" sz="4000">
                  <a:solidFill>
                    <a:schemeClr val="dk1"/>
                  </a:solidFill>
                  <a:latin typeface="Times New Roman"/>
                  <a:ea typeface="Times New Roman"/>
                  <a:cs typeface="Times New Roman"/>
                  <a:sym typeface="Times New Roman"/>
                </a:rPr>
                <a:t>Outcome</a:t>
              </a:r>
              <a:r>
                <a:rPr lang="en-IN" sz="6400">
                  <a:solidFill>
                    <a:schemeClr val="dk1"/>
                  </a:solidFill>
                  <a:latin typeface="Times New Roman"/>
                  <a:ea typeface="Times New Roman"/>
                  <a:cs typeface="Times New Roman"/>
                  <a:sym typeface="Times New Roman"/>
                </a:rPr>
                <a:t>: </a:t>
              </a:r>
              <a:r>
                <a:rPr lang="en-IN" sz="3200">
                  <a:solidFill>
                    <a:schemeClr val="dk1"/>
                  </a:solidFill>
                  <a:latin typeface="Times New Roman"/>
                  <a:ea typeface="Times New Roman"/>
                  <a:cs typeface="Times New Roman"/>
                  <a:sym typeface="Times New Roman"/>
                </a:rPr>
                <a:t>Iinclusive, supportive healthcare environment</a:t>
              </a:r>
              <a:endParaRPr/>
            </a:p>
          </p:txBody>
        </p:sp>
      </p:grpSp>
      <p:pic>
        <p:nvPicPr>
          <p:cNvPr id="682" name="Google Shape;682;p10"/>
          <p:cNvPicPr preferRelativeResize="0"/>
          <p:nvPr/>
        </p:nvPicPr>
        <p:blipFill rotWithShape="1">
          <a:blip r:embed="rId3">
            <a:alphaModFix/>
          </a:blip>
          <a:srcRect/>
          <a:stretch/>
        </p:blipFill>
        <p:spPr>
          <a:xfrm>
            <a:off x="11798300" y="-69756"/>
            <a:ext cx="11747500" cy="8572500"/>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226F6A"/>
        </a:solidFill>
        <a:effectLst/>
      </p:bgPr>
    </p:bg>
    <p:spTree>
      <p:nvGrpSpPr>
        <p:cNvPr id="1" name="Shape 687"/>
        <p:cNvGrpSpPr/>
        <p:nvPr/>
      </p:nvGrpSpPr>
      <p:grpSpPr>
        <a:xfrm>
          <a:off x="0" y="0"/>
          <a:ext cx="0" cy="0"/>
          <a:chOff x="0" y="0"/>
          <a:chExt cx="0" cy="0"/>
        </a:xfrm>
      </p:grpSpPr>
      <p:grpSp>
        <p:nvGrpSpPr>
          <p:cNvPr id="688" name="Google Shape;688;p11"/>
          <p:cNvGrpSpPr/>
          <p:nvPr/>
        </p:nvGrpSpPr>
        <p:grpSpPr>
          <a:xfrm>
            <a:off x="19050" y="-1401215"/>
            <a:ext cx="18288000" cy="3527897"/>
            <a:chOff x="0" y="-38100"/>
            <a:chExt cx="4334933" cy="2045397"/>
          </a:xfrm>
        </p:grpSpPr>
        <p:sp>
          <p:nvSpPr>
            <p:cNvPr id="689" name="Google Shape;689;p11"/>
            <p:cNvSpPr/>
            <p:nvPr/>
          </p:nvSpPr>
          <p:spPr>
            <a:xfrm>
              <a:off x="0" y="0"/>
              <a:ext cx="4334933" cy="2007297"/>
            </a:xfrm>
            <a:custGeom>
              <a:avLst/>
              <a:gdLst/>
              <a:ahLst/>
              <a:cxnLst/>
              <a:rect l="l" t="t" r="r" b="b"/>
              <a:pathLst>
                <a:path w="4334933" h="2007297" extrusionOk="0">
                  <a:moveTo>
                    <a:pt x="29633" y="0"/>
                  </a:moveTo>
                  <a:lnTo>
                    <a:pt x="4305300" y="0"/>
                  </a:lnTo>
                  <a:cubicBezTo>
                    <a:pt x="4313159" y="0"/>
                    <a:pt x="4320697" y="3122"/>
                    <a:pt x="4326254" y="8679"/>
                  </a:cubicBezTo>
                  <a:cubicBezTo>
                    <a:pt x="4331812" y="14237"/>
                    <a:pt x="4334933" y="21774"/>
                    <a:pt x="4334933" y="29633"/>
                  </a:cubicBezTo>
                  <a:lnTo>
                    <a:pt x="4334933" y="1977664"/>
                  </a:lnTo>
                  <a:cubicBezTo>
                    <a:pt x="4334933" y="1985523"/>
                    <a:pt x="4331812" y="1993060"/>
                    <a:pt x="4326254" y="1998618"/>
                  </a:cubicBezTo>
                  <a:cubicBezTo>
                    <a:pt x="4320697" y="2004175"/>
                    <a:pt x="4313159" y="2007297"/>
                    <a:pt x="4305300" y="2007297"/>
                  </a:cubicBezTo>
                  <a:lnTo>
                    <a:pt x="29633" y="2007297"/>
                  </a:lnTo>
                  <a:cubicBezTo>
                    <a:pt x="21774" y="2007297"/>
                    <a:pt x="14237" y="2004175"/>
                    <a:pt x="8679" y="1998618"/>
                  </a:cubicBezTo>
                  <a:cubicBezTo>
                    <a:pt x="3122" y="1993060"/>
                    <a:pt x="0" y="1985523"/>
                    <a:pt x="0" y="1977664"/>
                  </a:cubicBezTo>
                  <a:lnTo>
                    <a:pt x="0" y="29633"/>
                  </a:lnTo>
                  <a:cubicBezTo>
                    <a:pt x="0" y="21774"/>
                    <a:pt x="3122" y="14237"/>
                    <a:pt x="8679" y="8679"/>
                  </a:cubicBezTo>
                  <a:cubicBezTo>
                    <a:pt x="14237" y="3122"/>
                    <a:pt x="21774" y="0"/>
                    <a:pt x="29633" y="0"/>
                  </a:cubicBezTo>
                  <a:close/>
                </a:path>
              </a:pathLst>
            </a:custGeom>
            <a:solidFill>
              <a:srgbClr val="0092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0" name="Google Shape;690;p11"/>
            <p:cNvSpPr txBox="1"/>
            <p:nvPr/>
          </p:nvSpPr>
          <p:spPr>
            <a:xfrm>
              <a:off x="0" y="-38100"/>
              <a:ext cx="4334933" cy="2045397"/>
            </a:xfrm>
            <a:prstGeom prst="rect">
              <a:avLst/>
            </a:prstGeom>
            <a:noFill/>
            <a:ln>
              <a:noFill/>
            </a:ln>
          </p:spPr>
          <p:txBody>
            <a:bodyPr spcFirstLastPara="1" wrap="square" lIns="56425" tIns="56425" rIns="56425" bIns="56425" anchor="ctr" anchorCtr="0">
              <a:noAutofit/>
            </a:bodyPr>
            <a:lstStyle/>
            <a:p>
              <a:pPr marL="0" marR="0" lvl="0" indent="0" algn="ctr" rtl="0">
                <a:lnSpc>
                  <a:spcPct val="164166"/>
                </a:lnSpc>
                <a:spcBef>
                  <a:spcPts val="0"/>
                </a:spcBef>
                <a:spcAft>
                  <a:spcPts val="0"/>
                </a:spcAft>
                <a:buNone/>
              </a:pPr>
              <a:endParaRPr sz="1800">
                <a:solidFill>
                  <a:schemeClr val="dk1"/>
                </a:solidFill>
                <a:latin typeface="Calibri"/>
                <a:ea typeface="Calibri"/>
                <a:cs typeface="Calibri"/>
                <a:sym typeface="Calibri"/>
              </a:endParaRPr>
            </a:p>
          </p:txBody>
        </p:sp>
      </p:grpSp>
      <p:grpSp>
        <p:nvGrpSpPr>
          <p:cNvPr id="691" name="Google Shape;691;p11"/>
          <p:cNvGrpSpPr/>
          <p:nvPr/>
        </p:nvGrpSpPr>
        <p:grpSpPr>
          <a:xfrm>
            <a:off x="0" y="9341093"/>
            <a:ext cx="18288000" cy="2257689"/>
            <a:chOff x="0" y="-38100"/>
            <a:chExt cx="4334933" cy="535156"/>
          </a:xfrm>
        </p:grpSpPr>
        <p:sp>
          <p:nvSpPr>
            <p:cNvPr id="692" name="Google Shape;692;p11"/>
            <p:cNvSpPr/>
            <p:nvPr/>
          </p:nvSpPr>
          <p:spPr>
            <a:xfrm>
              <a:off x="0" y="0"/>
              <a:ext cx="4334933" cy="497056"/>
            </a:xfrm>
            <a:custGeom>
              <a:avLst/>
              <a:gdLst/>
              <a:ahLst/>
              <a:cxnLst/>
              <a:rect l="l" t="t" r="r" b="b"/>
              <a:pathLst>
                <a:path w="4334933" h="497056" extrusionOk="0">
                  <a:moveTo>
                    <a:pt x="16933" y="0"/>
                  </a:moveTo>
                  <a:lnTo>
                    <a:pt x="4318000" y="0"/>
                  </a:lnTo>
                  <a:cubicBezTo>
                    <a:pt x="4322491" y="0"/>
                    <a:pt x="4326798" y="1784"/>
                    <a:pt x="4329974" y="4960"/>
                  </a:cubicBezTo>
                  <a:cubicBezTo>
                    <a:pt x="4333149" y="8135"/>
                    <a:pt x="4334933" y="12442"/>
                    <a:pt x="4334933" y="16933"/>
                  </a:cubicBezTo>
                  <a:lnTo>
                    <a:pt x="4334933" y="480123"/>
                  </a:lnTo>
                  <a:cubicBezTo>
                    <a:pt x="4334933" y="484614"/>
                    <a:pt x="4333149" y="488921"/>
                    <a:pt x="4329974" y="492096"/>
                  </a:cubicBezTo>
                  <a:cubicBezTo>
                    <a:pt x="4326798" y="495272"/>
                    <a:pt x="4322491" y="497056"/>
                    <a:pt x="4318000" y="497056"/>
                  </a:cubicBezTo>
                  <a:lnTo>
                    <a:pt x="16933" y="497056"/>
                  </a:lnTo>
                  <a:cubicBezTo>
                    <a:pt x="12442" y="497056"/>
                    <a:pt x="8135" y="495272"/>
                    <a:pt x="4960" y="492096"/>
                  </a:cubicBezTo>
                  <a:cubicBezTo>
                    <a:pt x="1784" y="488921"/>
                    <a:pt x="0" y="484614"/>
                    <a:pt x="0" y="480123"/>
                  </a:cubicBezTo>
                  <a:lnTo>
                    <a:pt x="0" y="16933"/>
                  </a:lnTo>
                  <a:cubicBezTo>
                    <a:pt x="0" y="12442"/>
                    <a:pt x="1784" y="8135"/>
                    <a:pt x="4960" y="4960"/>
                  </a:cubicBezTo>
                  <a:cubicBezTo>
                    <a:pt x="8135" y="1784"/>
                    <a:pt x="12442" y="0"/>
                    <a:pt x="16933" y="0"/>
                  </a:cubicBezTo>
                  <a:close/>
                </a:path>
              </a:pathLst>
            </a:custGeom>
            <a:solidFill>
              <a:srgbClr val="0333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3" name="Google Shape;693;p11"/>
            <p:cNvSpPr txBox="1"/>
            <p:nvPr/>
          </p:nvSpPr>
          <p:spPr>
            <a:xfrm>
              <a:off x="0" y="-38100"/>
              <a:ext cx="4334933" cy="535156"/>
            </a:xfrm>
            <a:prstGeom prst="rect">
              <a:avLst/>
            </a:prstGeom>
            <a:noFill/>
            <a:ln>
              <a:noFill/>
            </a:ln>
          </p:spPr>
          <p:txBody>
            <a:bodyPr spcFirstLastPara="1" wrap="square" lIns="56425" tIns="56425" rIns="56425" bIns="56425" anchor="ctr" anchorCtr="0">
              <a:noAutofit/>
            </a:bodyPr>
            <a:lstStyle/>
            <a:p>
              <a:pPr marL="0" marR="0" lvl="0" indent="0" algn="ctr" rtl="0">
                <a:lnSpc>
                  <a:spcPct val="164166"/>
                </a:lnSpc>
                <a:spcBef>
                  <a:spcPts val="0"/>
                </a:spcBef>
                <a:spcAft>
                  <a:spcPts val="0"/>
                </a:spcAft>
                <a:buNone/>
              </a:pPr>
              <a:endParaRPr sz="1800">
                <a:solidFill>
                  <a:schemeClr val="dk1"/>
                </a:solidFill>
                <a:latin typeface="Calibri"/>
                <a:ea typeface="Calibri"/>
                <a:cs typeface="Calibri"/>
                <a:sym typeface="Calibri"/>
              </a:endParaRPr>
            </a:p>
          </p:txBody>
        </p:sp>
      </p:grpSp>
      <p:sp>
        <p:nvSpPr>
          <p:cNvPr id="694" name="Google Shape;694;p11"/>
          <p:cNvSpPr/>
          <p:nvPr/>
        </p:nvSpPr>
        <p:spPr>
          <a:xfrm>
            <a:off x="882136" y="6667500"/>
            <a:ext cx="9626551" cy="2113524"/>
          </a:xfrm>
          <a:custGeom>
            <a:avLst/>
            <a:gdLst/>
            <a:ahLst/>
            <a:cxnLst/>
            <a:rect l="l" t="t" r="r" b="b"/>
            <a:pathLst>
              <a:path w="8632024" h="1459597" extrusionOk="0">
                <a:moveTo>
                  <a:pt x="0" y="0"/>
                </a:moveTo>
                <a:lnTo>
                  <a:pt x="8632025" y="0"/>
                </a:lnTo>
                <a:lnTo>
                  <a:pt x="8632025" y="1459597"/>
                </a:lnTo>
                <a:lnTo>
                  <a:pt x="0" y="1459597"/>
                </a:lnTo>
                <a:lnTo>
                  <a:pt x="0" y="0"/>
                </a:lnTo>
                <a:close/>
              </a:path>
            </a:pathLst>
          </a:custGeom>
          <a:blipFill rotWithShape="1">
            <a:blip r:embed="rId3">
              <a:alphaModFix/>
            </a:blip>
            <a:stretch>
              <a:fillRect/>
            </a:stretch>
          </a:blipFill>
          <a:ln>
            <a:noFill/>
          </a:ln>
        </p:spPr>
        <p:txBody>
          <a:bodyPr/>
          <a:lstStyle/>
          <a:p>
            <a:endParaRPr lang="ro-RO"/>
          </a:p>
        </p:txBody>
      </p:sp>
      <p:sp>
        <p:nvSpPr>
          <p:cNvPr id="695" name="Google Shape;695;p11"/>
          <p:cNvSpPr txBox="1"/>
          <p:nvPr/>
        </p:nvSpPr>
        <p:spPr>
          <a:xfrm>
            <a:off x="1060498" y="-1335500"/>
            <a:ext cx="17246551" cy="2060564"/>
          </a:xfrm>
          <a:prstGeom prst="rect">
            <a:avLst/>
          </a:prstGeom>
          <a:noFill/>
          <a:ln>
            <a:noFill/>
          </a:ln>
        </p:spPr>
        <p:txBody>
          <a:bodyPr spcFirstLastPara="1" wrap="square" lIns="0" tIns="0" rIns="0" bIns="0" anchor="t" anchorCtr="0">
            <a:spAutoFit/>
          </a:bodyPr>
          <a:lstStyle/>
          <a:p>
            <a:pPr marL="0" marR="0" lvl="0" indent="0" algn="l" rtl="0">
              <a:lnSpc>
                <a:spcPct val="292893"/>
              </a:lnSpc>
              <a:spcBef>
                <a:spcPts val="0"/>
              </a:spcBef>
              <a:spcAft>
                <a:spcPts val="0"/>
              </a:spcAft>
              <a:buNone/>
            </a:pPr>
            <a:r>
              <a:rPr lang="en-IN" sz="6600">
                <a:solidFill>
                  <a:srgbClr val="FFFFFF"/>
                </a:solidFill>
                <a:latin typeface="Algerian"/>
                <a:ea typeface="Algerian"/>
                <a:cs typeface="Algerian"/>
                <a:sym typeface="Algerian"/>
              </a:rPr>
              <a:t>10. Challenges in Developing EI and CQ</a:t>
            </a:r>
            <a:endParaRPr/>
          </a:p>
        </p:txBody>
      </p:sp>
      <p:sp>
        <p:nvSpPr>
          <p:cNvPr id="696" name="Google Shape;696;p11"/>
          <p:cNvSpPr txBox="1"/>
          <p:nvPr/>
        </p:nvSpPr>
        <p:spPr>
          <a:xfrm>
            <a:off x="1060499" y="2819993"/>
            <a:ext cx="10550849" cy="3154197"/>
          </a:xfrm>
          <a:prstGeom prst="rect">
            <a:avLst/>
          </a:prstGeom>
          <a:gradFill>
            <a:gsLst>
              <a:gs pos="0">
                <a:srgbClr val="D9D1C3"/>
              </a:gs>
              <a:gs pos="46000">
                <a:srgbClr val="A69370"/>
              </a:gs>
              <a:gs pos="100000">
                <a:srgbClr val="63553D"/>
              </a:gs>
            </a:gsLst>
            <a:path path="circle">
              <a:fillToRect l="50000" t="50000" r="50000" b="50000"/>
            </a:path>
            <a:tileRect/>
          </a:gradFill>
          <a:ln>
            <a:noFill/>
          </a:ln>
        </p:spPr>
        <p:txBody>
          <a:bodyPr spcFirstLastPara="1" wrap="square" lIns="0" tIns="0" rIns="0" bIns="0" anchor="t" anchorCtr="0">
            <a:spAutoFit/>
          </a:bodyPr>
          <a:lstStyle/>
          <a:p>
            <a:pPr marL="457200" marR="0" lvl="0" indent="-457200" algn="just" rtl="0">
              <a:lnSpc>
                <a:spcPct val="150000"/>
              </a:lnSpc>
              <a:spcBef>
                <a:spcPts val="0"/>
              </a:spcBef>
              <a:spcAft>
                <a:spcPts val="0"/>
              </a:spcAft>
              <a:buClr>
                <a:srgbClr val="FFFFFF"/>
              </a:buClr>
              <a:buSzPts val="2800"/>
              <a:buFont typeface="Noto Sans Symbols"/>
              <a:buChar char="⮚"/>
            </a:pPr>
            <a:r>
              <a:rPr lang="en-IN" sz="2800">
                <a:solidFill>
                  <a:srgbClr val="FFFFFF"/>
                </a:solidFill>
                <a:latin typeface="Times New Roman"/>
                <a:ea typeface="Times New Roman"/>
                <a:cs typeface="Times New Roman"/>
                <a:sym typeface="Times New Roman"/>
              </a:rPr>
              <a:t>Measurement remains inconsistent and context-dependent</a:t>
            </a:r>
            <a:endParaRPr/>
          </a:p>
          <a:p>
            <a:pPr marL="457200" marR="0" lvl="0" indent="-457200" algn="just" rtl="0">
              <a:lnSpc>
                <a:spcPct val="150000"/>
              </a:lnSpc>
              <a:spcBef>
                <a:spcPts val="0"/>
              </a:spcBef>
              <a:spcAft>
                <a:spcPts val="0"/>
              </a:spcAft>
              <a:buClr>
                <a:srgbClr val="FFFFFF"/>
              </a:buClr>
              <a:buSzPts val="2800"/>
              <a:buFont typeface="Noto Sans Symbols"/>
              <a:buChar char="⮚"/>
            </a:pPr>
            <a:r>
              <a:rPr lang="en-IN" sz="2800">
                <a:solidFill>
                  <a:srgbClr val="FFFFFF"/>
                </a:solidFill>
                <a:latin typeface="Times New Roman"/>
                <a:ea typeface="Times New Roman"/>
                <a:cs typeface="Times New Roman"/>
                <a:sym typeface="Times New Roman"/>
              </a:rPr>
              <a:t>Stereotyping and cultural over generalisation can undermine authenticity</a:t>
            </a:r>
            <a:endParaRPr/>
          </a:p>
          <a:p>
            <a:pPr marL="457200" marR="0" lvl="0" indent="-457200" algn="just" rtl="0">
              <a:lnSpc>
                <a:spcPct val="150000"/>
              </a:lnSpc>
              <a:spcBef>
                <a:spcPts val="0"/>
              </a:spcBef>
              <a:spcAft>
                <a:spcPts val="0"/>
              </a:spcAft>
              <a:buClr>
                <a:srgbClr val="FFFFFF"/>
              </a:buClr>
              <a:buSzPts val="2800"/>
              <a:buFont typeface="Noto Sans Symbols"/>
              <a:buChar char="⮚"/>
            </a:pPr>
            <a:r>
              <a:rPr lang="en-IN" sz="2800">
                <a:solidFill>
                  <a:srgbClr val="FFFFFF"/>
                </a:solidFill>
                <a:latin typeface="Times New Roman"/>
                <a:ea typeface="Times New Roman"/>
                <a:cs typeface="Times New Roman"/>
                <a:sym typeface="Times New Roman"/>
              </a:rPr>
              <a:t>Development demands sustained effort, coaching, and reflective practice</a:t>
            </a:r>
            <a:endParaRPr/>
          </a:p>
        </p:txBody>
      </p:sp>
      <p:sp>
        <p:nvSpPr>
          <p:cNvPr id="697" name="Google Shape;697;p11"/>
          <p:cNvSpPr txBox="1"/>
          <p:nvPr/>
        </p:nvSpPr>
        <p:spPr>
          <a:xfrm>
            <a:off x="1336999" y="6933368"/>
            <a:ext cx="7080948" cy="1697068"/>
          </a:xfrm>
          <a:prstGeom prst="rect">
            <a:avLst/>
          </a:prstGeom>
          <a:noFill/>
          <a:ln>
            <a:noFill/>
          </a:ln>
        </p:spPr>
        <p:txBody>
          <a:bodyPr spcFirstLastPara="1" wrap="square" lIns="91425" tIns="45700" rIns="91425" bIns="45700" anchor="t" anchorCtr="0">
            <a:spAutoFit/>
          </a:bodyPr>
          <a:lstStyle/>
          <a:p>
            <a:pPr marL="0" marR="0" lvl="0" indent="0" algn="just" rtl="0">
              <a:lnSpc>
                <a:spcPct val="150000"/>
              </a:lnSpc>
              <a:spcBef>
                <a:spcPts val="0"/>
              </a:spcBef>
              <a:spcAft>
                <a:spcPts val="0"/>
              </a:spcAft>
              <a:buNone/>
            </a:pPr>
            <a:r>
              <a:rPr lang="en-IN" sz="2400" b="1">
                <a:solidFill>
                  <a:schemeClr val="lt1"/>
                </a:solidFill>
                <a:latin typeface="Calibri"/>
                <a:ea typeface="Calibri"/>
                <a:cs typeface="Calibri"/>
                <a:sym typeface="Calibri"/>
              </a:rPr>
              <a:t>EI and CQ need ethical, individual focus—without it, they risk being performative, not truly transformative in leadership.</a:t>
            </a:r>
            <a:endParaRPr sz="2400" b="1">
              <a:solidFill>
                <a:schemeClr val="lt1"/>
              </a:solidFill>
              <a:latin typeface="Calibri"/>
              <a:ea typeface="Calibri"/>
              <a:cs typeface="Calibri"/>
              <a:sym typeface="Calibri"/>
            </a:endParaRPr>
          </a:p>
        </p:txBody>
      </p:sp>
      <p:pic>
        <p:nvPicPr>
          <p:cNvPr id="698" name="Google Shape;698;p11"/>
          <p:cNvPicPr preferRelativeResize="0"/>
          <p:nvPr/>
        </p:nvPicPr>
        <p:blipFill rotWithShape="1">
          <a:blip r:embed="rId4">
            <a:alphaModFix/>
          </a:blip>
          <a:srcRect l="19701" r="18120"/>
          <a:stretch/>
        </p:blipFill>
        <p:spPr>
          <a:xfrm>
            <a:off x="14019846" y="2336896"/>
            <a:ext cx="10550849" cy="6954716"/>
          </a:xfrm>
          <a:prstGeom prst="roundRect">
            <a:avLst>
              <a:gd name="adj" fmla="val 16667"/>
            </a:avLst>
          </a:prstGeom>
          <a:noFill/>
          <a:ln>
            <a:noFill/>
          </a:ln>
          <a:effectLst>
            <a:outerShdw blurRad="50800" dist="38100" algn="l" rotWithShape="0">
              <a:srgbClr val="000000">
                <a:alpha val="40000"/>
              </a:srgbClr>
            </a:outerShdw>
            <a:reflection stA="50000" endA="300" endPos="90000" sy="-100000" algn="bl" rotWithShape="0"/>
          </a:effec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a:gsLst>
            <a:gs pos="0">
              <a:srgbClr val="634136"/>
            </a:gs>
            <a:gs pos="21000">
              <a:srgbClr val="996553"/>
            </a:gs>
            <a:gs pos="56000">
              <a:srgbClr val="C39D91"/>
            </a:gs>
            <a:gs pos="100000">
              <a:srgbClr val="C39D91"/>
            </a:gs>
          </a:gsLst>
          <a:lin ang="16200000" scaled="0"/>
        </a:gradFill>
        <a:effectLst/>
      </p:bgPr>
    </p:bg>
    <p:spTree>
      <p:nvGrpSpPr>
        <p:cNvPr id="1" name="Shape 703"/>
        <p:cNvGrpSpPr/>
        <p:nvPr/>
      </p:nvGrpSpPr>
      <p:grpSpPr>
        <a:xfrm>
          <a:off x="0" y="0"/>
          <a:ext cx="0" cy="0"/>
          <a:chOff x="0" y="0"/>
          <a:chExt cx="0" cy="0"/>
        </a:xfrm>
      </p:grpSpPr>
      <p:grpSp>
        <p:nvGrpSpPr>
          <p:cNvPr id="704" name="Google Shape;704;p12"/>
          <p:cNvGrpSpPr/>
          <p:nvPr/>
        </p:nvGrpSpPr>
        <p:grpSpPr>
          <a:xfrm>
            <a:off x="0" y="-2445367"/>
            <a:ext cx="18288000" cy="6510145"/>
            <a:chOff x="0" y="-38100"/>
            <a:chExt cx="4334933" cy="2045397"/>
          </a:xfrm>
        </p:grpSpPr>
        <p:sp>
          <p:nvSpPr>
            <p:cNvPr id="705" name="Google Shape;705;p12"/>
            <p:cNvSpPr/>
            <p:nvPr/>
          </p:nvSpPr>
          <p:spPr>
            <a:xfrm>
              <a:off x="0" y="0"/>
              <a:ext cx="4334933" cy="2007297"/>
            </a:xfrm>
            <a:custGeom>
              <a:avLst/>
              <a:gdLst/>
              <a:ahLst/>
              <a:cxnLst/>
              <a:rect l="l" t="t" r="r" b="b"/>
              <a:pathLst>
                <a:path w="4334933" h="2007297" extrusionOk="0">
                  <a:moveTo>
                    <a:pt x="29633" y="0"/>
                  </a:moveTo>
                  <a:lnTo>
                    <a:pt x="4305300" y="0"/>
                  </a:lnTo>
                  <a:cubicBezTo>
                    <a:pt x="4313159" y="0"/>
                    <a:pt x="4320697" y="3122"/>
                    <a:pt x="4326254" y="8679"/>
                  </a:cubicBezTo>
                  <a:cubicBezTo>
                    <a:pt x="4331812" y="14237"/>
                    <a:pt x="4334933" y="21774"/>
                    <a:pt x="4334933" y="29633"/>
                  </a:cubicBezTo>
                  <a:lnTo>
                    <a:pt x="4334933" y="1977664"/>
                  </a:lnTo>
                  <a:cubicBezTo>
                    <a:pt x="4334933" y="1985523"/>
                    <a:pt x="4331812" y="1993060"/>
                    <a:pt x="4326254" y="1998618"/>
                  </a:cubicBezTo>
                  <a:cubicBezTo>
                    <a:pt x="4320697" y="2004175"/>
                    <a:pt x="4313159" y="2007297"/>
                    <a:pt x="4305300" y="2007297"/>
                  </a:cubicBezTo>
                  <a:lnTo>
                    <a:pt x="29633" y="2007297"/>
                  </a:lnTo>
                  <a:cubicBezTo>
                    <a:pt x="21774" y="2007297"/>
                    <a:pt x="14237" y="2004175"/>
                    <a:pt x="8679" y="1998618"/>
                  </a:cubicBezTo>
                  <a:cubicBezTo>
                    <a:pt x="3122" y="1993060"/>
                    <a:pt x="0" y="1985523"/>
                    <a:pt x="0" y="1977664"/>
                  </a:cubicBezTo>
                  <a:lnTo>
                    <a:pt x="0" y="29633"/>
                  </a:lnTo>
                  <a:cubicBezTo>
                    <a:pt x="0" y="21774"/>
                    <a:pt x="3122" y="14237"/>
                    <a:pt x="8679" y="8679"/>
                  </a:cubicBezTo>
                  <a:cubicBezTo>
                    <a:pt x="14237" y="3122"/>
                    <a:pt x="21774" y="0"/>
                    <a:pt x="29633" y="0"/>
                  </a:cubicBezTo>
                  <a:close/>
                </a:path>
              </a:pathLst>
            </a:custGeom>
            <a:solidFill>
              <a:srgbClr val="0092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6" name="Google Shape;706;p12"/>
            <p:cNvSpPr txBox="1"/>
            <p:nvPr/>
          </p:nvSpPr>
          <p:spPr>
            <a:xfrm>
              <a:off x="0" y="-38100"/>
              <a:ext cx="4334933" cy="2045397"/>
            </a:xfrm>
            <a:prstGeom prst="rect">
              <a:avLst/>
            </a:prstGeom>
            <a:noFill/>
            <a:ln>
              <a:noFill/>
            </a:ln>
          </p:spPr>
          <p:txBody>
            <a:bodyPr spcFirstLastPara="1" wrap="square" lIns="56425" tIns="56425" rIns="56425" bIns="56425" anchor="ctr" anchorCtr="0">
              <a:noAutofit/>
            </a:bodyPr>
            <a:lstStyle/>
            <a:p>
              <a:pPr marL="0" marR="0" lvl="0" indent="0" algn="ctr" rtl="0">
                <a:lnSpc>
                  <a:spcPct val="164166"/>
                </a:lnSpc>
                <a:spcBef>
                  <a:spcPts val="0"/>
                </a:spcBef>
                <a:spcAft>
                  <a:spcPts val="0"/>
                </a:spcAft>
                <a:buNone/>
              </a:pPr>
              <a:endParaRPr sz="1800">
                <a:solidFill>
                  <a:schemeClr val="dk1"/>
                </a:solidFill>
                <a:latin typeface="Calibri"/>
                <a:ea typeface="Calibri"/>
                <a:cs typeface="Calibri"/>
                <a:sym typeface="Calibri"/>
              </a:endParaRPr>
            </a:p>
          </p:txBody>
        </p:sp>
      </p:grpSp>
      <p:sp>
        <p:nvSpPr>
          <p:cNvPr id="707" name="Google Shape;707;p12"/>
          <p:cNvSpPr/>
          <p:nvPr/>
        </p:nvSpPr>
        <p:spPr>
          <a:xfrm>
            <a:off x="12592589" y="725064"/>
            <a:ext cx="8972011" cy="8229600"/>
          </a:xfrm>
          <a:custGeom>
            <a:avLst/>
            <a:gdLst/>
            <a:ahLst/>
            <a:cxnLst/>
            <a:rect l="l" t="t" r="r" b="b"/>
            <a:pathLst>
              <a:path w="1054187" h="1213939" extrusionOk="0">
                <a:moveTo>
                  <a:pt x="81248" y="0"/>
                </a:moveTo>
                <a:lnTo>
                  <a:pt x="972939" y="0"/>
                </a:lnTo>
                <a:cubicBezTo>
                  <a:pt x="994488" y="0"/>
                  <a:pt x="1015153" y="8560"/>
                  <a:pt x="1030390" y="23797"/>
                </a:cubicBezTo>
                <a:cubicBezTo>
                  <a:pt x="1045627" y="39034"/>
                  <a:pt x="1054187" y="59699"/>
                  <a:pt x="1054187" y="81248"/>
                </a:cubicBezTo>
                <a:lnTo>
                  <a:pt x="1054187" y="1132691"/>
                </a:lnTo>
                <a:cubicBezTo>
                  <a:pt x="1054187" y="1154240"/>
                  <a:pt x="1045627" y="1174905"/>
                  <a:pt x="1030390" y="1190142"/>
                </a:cubicBezTo>
                <a:cubicBezTo>
                  <a:pt x="1015153" y="1205379"/>
                  <a:pt x="994488" y="1213939"/>
                  <a:pt x="972939" y="1213939"/>
                </a:cubicBezTo>
                <a:lnTo>
                  <a:pt x="81248" y="1213939"/>
                </a:lnTo>
                <a:cubicBezTo>
                  <a:pt x="59699" y="1213939"/>
                  <a:pt x="39034" y="1205379"/>
                  <a:pt x="23797" y="1190142"/>
                </a:cubicBezTo>
                <a:cubicBezTo>
                  <a:pt x="8560" y="1174905"/>
                  <a:pt x="0" y="1154240"/>
                  <a:pt x="0" y="1132691"/>
                </a:cubicBezTo>
                <a:lnTo>
                  <a:pt x="0" y="81248"/>
                </a:lnTo>
                <a:cubicBezTo>
                  <a:pt x="0" y="59699"/>
                  <a:pt x="8560" y="39034"/>
                  <a:pt x="23797" y="23797"/>
                </a:cubicBezTo>
                <a:cubicBezTo>
                  <a:pt x="39034" y="8560"/>
                  <a:pt x="59699" y="0"/>
                  <a:pt x="81248" y="0"/>
                </a:cubicBezTo>
                <a:close/>
              </a:path>
            </a:pathLst>
          </a:custGeom>
          <a:blipFill rotWithShape="1">
            <a:blip r:embed="rId3">
              <a:alphaModFix/>
            </a:blip>
            <a:stretch>
              <a:fillRect/>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08" name="Google Shape;708;p12"/>
          <p:cNvGrpSpPr/>
          <p:nvPr/>
        </p:nvGrpSpPr>
        <p:grpSpPr>
          <a:xfrm>
            <a:off x="0" y="9341093"/>
            <a:ext cx="18288000" cy="2257689"/>
            <a:chOff x="0" y="-38100"/>
            <a:chExt cx="4334933" cy="535156"/>
          </a:xfrm>
        </p:grpSpPr>
        <p:sp>
          <p:nvSpPr>
            <p:cNvPr id="709" name="Google Shape;709;p12"/>
            <p:cNvSpPr/>
            <p:nvPr/>
          </p:nvSpPr>
          <p:spPr>
            <a:xfrm>
              <a:off x="0" y="0"/>
              <a:ext cx="4334933" cy="497056"/>
            </a:xfrm>
            <a:custGeom>
              <a:avLst/>
              <a:gdLst/>
              <a:ahLst/>
              <a:cxnLst/>
              <a:rect l="l" t="t" r="r" b="b"/>
              <a:pathLst>
                <a:path w="4334933" h="497056" extrusionOk="0">
                  <a:moveTo>
                    <a:pt x="16933" y="0"/>
                  </a:moveTo>
                  <a:lnTo>
                    <a:pt x="4318000" y="0"/>
                  </a:lnTo>
                  <a:cubicBezTo>
                    <a:pt x="4322491" y="0"/>
                    <a:pt x="4326798" y="1784"/>
                    <a:pt x="4329974" y="4960"/>
                  </a:cubicBezTo>
                  <a:cubicBezTo>
                    <a:pt x="4333149" y="8135"/>
                    <a:pt x="4334933" y="12442"/>
                    <a:pt x="4334933" y="16933"/>
                  </a:cubicBezTo>
                  <a:lnTo>
                    <a:pt x="4334933" y="480123"/>
                  </a:lnTo>
                  <a:cubicBezTo>
                    <a:pt x="4334933" y="484614"/>
                    <a:pt x="4333149" y="488921"/>
                    <a:pt x="4329974" y="492096"/>
                  </a:cubicBezTo>
                  <a:cubicBezTo>
                    <a:pt x="4326798" y="495272"/>
                    <a:pt x="4322491" y="497056"/>
                    <a:pt x="4318000" y="497056"/>
                  </a:cubicBezTo>
                  <a:lnTo>
                    <a:pt x="16933" y="497056"/>
                  </a:lnTo>
                  <a:cubicBezTo>
                    <a:pt x="12442" y="497056"/>
                    <a:pt x="8135" y="495272"/>
                    <a:pt x="4960" y="492096"/>
                  </a:cubicBezTo>
                  <a:cubicBezTo>
                    <a:pt x="1784" y="488921"/>
                    <a:pt x="0" y="484614"/>
                    <a:pt x="0" y="480123"/>
                  </a:cubicBezTo>
                  <a:lnTo>
                    <a:pt x="0" y="16933"/>
                  </a:lnTo>
                  <a:cubicBezTo>
                    <a:pt x="0" y="12442"/>
                    <a:pt x="1784" y="8135"/>
                    <a:pt x="4960" y="4960"/>
                  </a:cubicBezTo>
                  <a:cubicBezTo>
                    <a:pt x="8135" y="1784"/>
                    <a:pt x="12442" y="0"/>
                    <a:pt x="16933" y="0"/>
                  </a:cubicBezTo>
                  <a:close/>
                </a:path>
              </a:pathLst>
            </a:custGeom>
            <a:solidFill>
              <a:srgbClr val="0333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0" name="Google Shape;710;p12"/>
            <p:cNvSpPr txBox="1"/>
            <p:nvPr/>
          </p:nvSpPr>
          <p:spPr>
            <a:xfrm>
              <a:off x="0" y="-38100"/>
              <a:ext cx="4334933" cy="535156"/>
            </a:xfrm>
            <a:prstGeom prst="rect">
              <a:avLst/>
            </a:prstGeom>
            <a:noFill/>
            <a:ln>
              <a:noFill/>
            </a:ln>
          </p:spPr>
          <p:txBody>
            <a:bodyPr spcFirstLastPara="1" wrap="square" lIns="56425" tIns="56425" rIns="56425" bIns="56425" anchor="ctr" anchorCtr="0">
              <a:noAutofit/>
            </a:bodyPr>
            <a:lstStyle/>
            <a:p>
              <a:pPr marL="0" marR="0" lvl="0" indent="0" algn="ctr" rtl="0">
                <a:lnSpc>
                  <a:spcPct val="164166"/>
                </a:lnSpc>
                <a:spcBef>
                  <a:spcPts val="0"/>
                </a:spcBef>
                <a:spcAft>
                  <a:spcPts val="0"/>
                </a:spcAft>
                <a:buNone/>
              </a:pPr>
              <a:endParaRPr sz="1800">
                <a:solidFill>
                  <a:schemeClr val="dk1"/>
                </a:solidFill>
                <a:latin typeface="Calibri"/>
                <a:ea typeface="Calibri"/>
                <a:cs typeface="Calibri"/>
                <a:sym typeface="Calibri"/>
              </a:endParaRPr>
            </a:p>
          </p:txBody>
        </p:sp>
      </p:grpSp>
      <p:sp>
        <p:nvSpPr>
          <p:cNvPr id="711" name="Google Shape;711;p12"/>
          <p:cNvSpPr txBox="1"/>
          <p:nvPr/>
        </p:nvSpPr>
        <p:spPr>
          <a:xfrm>
            <a:off x="1312449" y="-1015663"/>
            <a:ext cx="11717785" cy="203132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IN" sz="6600">
                <a:solidFill>
                  <a:srgbClr val="FFFFFF"/>
                </a:solidFill>
                <a:latin typeface="Algerian"/>
                <a:ea typeface="Algerian"/>
                <a:cs typeface="Algerian"/>
                <a:sym typeface="Algerian"/>
              </a:rPr>
              <a:t>11. Recommendations for Leadership Development</a:t>
            </a:r>
            <a:endParaRPr/>
          </a:p>
        </p:txBody>
      </p:sp>
      <p:sp>
        <p:nvSpPr>
          <p:cNvPr id="712" name="Google Shape;712;p12"/>
          <p:cNvSpPr txBox="1"/>
          <p:nvPr/>
        </p:nvSpPr>
        <p:spPr>
          <a:xfrm>
            <a:off x="1915786" y="3424568"/>
            <a:ext cx="6285810" cy="3154197"/>
          </a:xfrm>
          <a:prstGeom prst="rect">
            <a:avLst/>
          </a:prstGeom>
          <a:gradFill>
            <a:gsLst>
              <a:gs pos="0">
                <a:srgbClr val="FDF4F1"/>
              </a:gs>
              <a:gs pos="52999">
                <a:srgbClr val="D7BEB5"/>
              </a:gs>
              <a:gs pos="83000">
                <a:srgbClr val="F2A88D"/>
              </a:gs>
              <a:gs pos="100000">
                <a:srgbClr val="F7C4B2"/>
              </a:gs>
            </a:gsLst>
            <a:lin ang="5400000" scaled="0"/>
          </a:gradFill>
          <a:ln>
            <a:noFill/>
          </a:ln>
        </p:spPr>
        <p:txBody>
          <a:bodyPr spcFirstLastPara="1" wrap="square" lIns="0" tIns="0" rIns="0" bIns="0" anchor="t" anchorCtr="0">
            <a:spAutoFit/>
          </a:bodyPr>
          <a:lstStyle/>
          <a:p>
            <a:pPr marL="457200" marR="0" lvl="0" indent="-457200" algn="just" rtl="0">
              <a:lnSpc>
                <a:spcPct val="150000"/>
              </a:lnSpc>
              <a:spcBef>
                <a:spcPts val="0"/>
              </a:spcBef>
              <a:spcAft>
                <a:spcPts val="0"/>
              </a:spcAft>
              <a:buClr>
                <a:schemeClr val="dk1"/>
              </a:buClr>
              <a:buSzPts val="2800"/>
              <a:buFont typeface="Noto Sans Symbols"/>
              <a:buChar char="⮚"/>
            </a:pPr>
            <a:r>
              <a:rPr lang="en-IN" sz="2800">
                <a:solidFill>
                  <a:schemeClr val="dk1"/>
                </a:solidFill>
                <a:latin typeface="Times New Roman"/>
                <a:ea typeface="Times New Roman"/>
                <a:cs typeface="Times New Roman"/>
                <a:sym typeface="Times New Roman"/>
              </a:rPr>
              <a:t>Embed EI and CQ in All Training </a:t>
            </a:r>
            <a:endParaRPr/>
          </a:p>
          <a:p>
            <a:pPr marL="457200" marR="0" lvl="0" indent="-457200" algn="just" rtl="0">
              <a:lnSpc>
                <a:spcPct val="150000"/>
              </a:lnSpc>
              <a:spcBef>
                <a:spcPts val="0"/>
              </a:spcBef>
              <a:spcAft>
                <a:spcPts val="0"/>
              </a:spcAft>
              <a:buClr>
                <a:schemeClr val="dk1"/>
              </a:buClr>
              <a:buSzPts val="2800"/>
              <a:buFont typeface="Noto Sans Symbols"/>
              <a:buChar char="⮚"/>
            </a:pPr>
            <a:r>
              <a:rPr lang="en-IN" sz="2800">
                <a:solidFill>
                  <a:schemeClr val="dk1"/>
                </a:solidFill>
                <a:latin typeface="Times New Roman"/>
                <a:ea typeface="Times New Roman"/>
                <a:cs typeface="Times New Roman"/>
                <a:sym typeface="Times New Roman"/>
              </a:rPr>
              <a:t>Promote Experiential Learning </a:t>
            </a:r>
            <a:endParaRPr/>
          </a:p>
          <a:p>
            <a:pPr marL="457200" marR="0" lvl="0" indent="-457200" algn="just" rtl="0">
              <a:lnSpc>
                <a:spcPct val="150000"/>
              </a:lnSpc>
              <a:spcBef>
                <a:spcPts val="0"/>
              </a:spcBef>
              <a:spcAft>
                <a:spcPts val="0"/>
              </a:spcAft>
              <a:buClr>
                <a:schemeClr val="dk1"/>
              </a:buClr>
              <a:buSzPts val="2800"/>
              <a:buFont typeface="Noto Sans Symbols"/>
              <a:buChar char="⮚"/>
            </a:pPr>
            <a:r>
              <a:rPr lang="en-IN" sz="2800">
                <a:solidFill>
                  <a:schemeClr val="dk1"/>
                </a:solidFill>
                <a:latin typeface="Times New Roman"/>
                <a:ea typeface="Times New Roman"/>
                <a:cs typeface="Times New Roman"/>
                <a:sym typeface="Times New Roman"/>
              </a:rPr>
              <a:t>Encourage Reflection and Feedback </a:t>
            </a:r>
            <a:endParaRPr/>
          </a:p>
          <a:p>
            <a:pPr marL="457200" marR="0" lvl="0" indent="-457200" algn="just" rtl="0">
              <a:lnSpc>
                <a:spcPct val="150000"/>
              </a:lnSpc>
              <a:spcBef>
                <a:spcPts val="0"/>
              </a:spcBef>
              <a:spcAft>
                <a:spcPts val="0"/>
              </a:spcAft>
              <a:buClr>
                <a:schemeClr val="dk1"/>
              </a:buClr>
              <a:buSzPts val="2800"/>
              <a:buFont typeface="Noto Sans Symbols"/>
              <a:buChar char="⮚"/>
            </a:pPr>
            <a:r>
              <a:rPr lang="en-IN" sz="2800">
                <a:solidFill>
                  <a:schemeClr val="dk1"/>
                </a:solidFill>
                <a:latin typeface="Times New Roman"/>
                <a:ea typeface="Times New Roman"/>
                <a:cs typeface="Times New Roman"/>
                <a:sym typeface="Times New Roman"/>
              </a:rPr>
              <a:t>Build Inclusive, Adaptive Leadership </a:t>
            </a:r>
            <a:endParaRPr/>
          </a:p>
          <a:p>
            <a:pPr marL="457200" marR="0" lvl="0" indent="-457200" algn="just" rtl="0">
              <a:lnSpc>
                <a:spcPct val="150000"/>
              </a:lnSpc>
              <a:spcBef>
                <a:spcPts val="0"/>
              </a:spcBef>
              <a:spcAft>
                <a:spcPts val="0"/>
              </a:spcAft>
              <a:buClr>
                <a:schemeClr val="dk1"/>
              </a:buClr>
              <a:buSzPts val="2800"/>
              <a:buFont typeface="Noto Sans Symbols"/>
              <a:buChar char="⮚"/>
            </a:pPr>
            <a:r>
              <a:rPr lang="en-IN" sz="2800">
                <a:solidFill>
                  <a:schemeClr val="dk1"/>
                </a:solidFill>
                <a:latin typeface="Times New Roman"/>
                <a:ea typeface="Times New Roman"/>
                <a:cs typeface="Times New Roman"/>
                <a:sym typeface="Times New Roman"/>
              </a:rPr>
              <a:t>Strengthen Resilience for Diverse Teams</a:t>
            </a:r>
            <a:endParaRPr sz="2400">
              <a:solidFill>
                <a:schemeClr val="dk1"/>
              </a:solidFill>
              <a:latin typeface="Times New Roman"/>
              <a:ea typeface="Times New Roman"/>
              <a:cs typeface="Times New Roman"/>
              <a:sym typeface="Times New Roman"/>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a:gsLst>
            <a:gs pos="0">
              <a:srgbClr val="D9D1C3"/>
            </a:gs>
            <a:gs pos="46000">
              <a:srgbClr val="A69370"/>
            </a:gs>
            <a:gs pos="100000">
              <a:srgbClr val="63553D"/>
            </a:gs>
          </a:gsLst>
          <a:path path="circle">
            <a:fillToRect l="50000" t="50000" r="50000" b="50000"/>
          </a:path>
          <a:tileRect/>
        </a:gradFill>
        <a:effectLst/>
      </p:bgPr>
    </p:bg>
    <p:spTree>
      <p:nvGrpSpPr>
        <p:cNvPr id="1" name="Shape 717"/>
        <p:cNvGrpSpPr/>
        <p:nvPr/>
      </p:nvGrpSpPr>
      <p:grpSpPr>
        <a:xfrm>
          <a:off x="0" y="0"/>
          <a:ext cx="0" cy="0"/>
          <a:chOff x="0" y="0"/>
          <a:chExt cx="0" cy="0"/>
        </a:xfrm>
      </p:grpSpPr>
      <p:grpSp>
        <p:nvGrpSpPr>
          <p:cNvPr id="718" name="Google Shape;718;p13"/>
          <p:cNvGrpSpPr/>
          <p:nvPr/>
        </p:nvGrpSpPr>
        <p:grpSpPr>
          <a:xfrm>
            <a:off x="-25400" y="-1371656"/>
            <a:ext cx="18313400" cy="6139198"/>
            <a:chOff x="0" y="-38100"/>
            <a:chExt cx="4334933" cy="2045397"/>
          </a:xfrm>
        </p:grpSpPr>
        <p:sp>
          <p:nvSpPr>
            <p:cNvPr id="719" name="Google Shape;719;p13"/>
            <p:cNvSpPr/>
            <p:nvPr/>
          </p:nvSpPr>
          <p:spPr>
            <a:xfrm>
              <a:off x="0" y="0"/>
              <a:ext cx="4334933" cy="2007297"/>
            </a:xfrm>
            <a:custGeom>
              <a:avLst/>
              <a:gdLst/>
              <a:ahLst/>
              <a:cxnLst/>
              <a:rect l="l" t="t" r="r" b="b"/>
              <a:pathLst>
                <a:path w="4334933" h="2007297" extrusionOk="0">
                  <a:moveTo>
                    <a:pt x="29633" y="0"/>
                  </a:moveTo>
                  <a:lnTo>
                    <a:pt x="4305300" y="0"/>
                  </a:lnTo>
                  <a:cubicBezTo>
                    <a:pt x="4313159" y="0"/>
                    <a:pt x="4320697" y="3122"/>
                    <a:pt x="4326254" y="8679"/>
                  </a:cubicBezTo>
                  <a:cubicBezTo>
                    <a:pt x="4331812" y="14237"/>
                    <a:pt x="4334933" y="21774"/>
                    <a:pt x="4334933" y="29633"/>
                  </a:cubicBezTo>
                  <a:lnTo>
                    <a:pt x="4334933" y="1977664"/>
                  </a:lnTo>
                  <a:cubicBezTo>
                    <a:pt x="4334933" y="1985523"/>
                    <a:pt x="4331812" y="1993060"/>
                    <a:pt x="4326254" y="1998618"/>
                  </a:cubicBezTo>
                  <a:cubicBezTo>
                    <a:pt x="4320697" y="2004175"/>
                    <a:pt x="4313159" y="2007297"/>
                    <a:pt x="4305300" y="2007297"/>
                  </a:cubicBezTo>
                  <a:lnTo>
                    <a:pt x="29633" y="2007297"/>
                  </a:lnTo>
                  <a:cubicBezTo>
                    <a:pt x="21774" y="2007297"/>
                    <a:pt x="14237" y="2004175"/>
                    <a:pt x="8679" y="1998618"/>
                  </a:cubicBezTo>
                  <a:cubicBezTo>
                    <a:pt x="3122" y="1993060"/>
                    <a:pt x="0" y="1985523"/>
                    <a:pt x="0" y="1977664"/>
                  </a:cubicBezTo>
                  <a:lnTo>
                    <a:pt x="0" y="29633"/>
                  </a:lnTo>
                  <a:cubicBezTo>
                    <a:pt x="0" y="21774"/>
                    <a:pt x="3122" y="14237"/>
                    <a:pt x="8679" y="8679"/>
                  </a:cubicBezTo>
                  <a:cubicBezTo>
                    <a:pt x="14237" y="3122"/>
                    <a:pt x="21774" y="0"/>
                    <a:pt x="29633" y="0"/>
                  </a:cubicBezTo>
                  <a:close/>
                </a:path>
              </a:pathLst>
            </a:custGeom>
            <a:solidFill>
              <a:srgbClr val="00928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0" name="Google Shape;720;p13"/>
            <p:cNvSpPr txBox="1"/>
            <p:nvPr/>
          </p:nvSpPr>
          <p:spPr>
            <a:xfrm>
              <a:off x="0" y="-38100"/>
              <a:ext cx="4334933" cy="2045397"/>
            </a:xfrm>
            <a:prstGeom prst="rect">
              <a:avLst/>
            </a:prstGeom>
            <a:noFill/>
            <a:ln>
              <a:noFill/>
            </a:ln>
          </p:spPr>
          <p:txBody>
            <a:bodyPr spcFirstLastPara="1" wrap="square" lIns="56425" tIns="56425" rIns="56425" bIns="56425" anchor="ctr" anchorCtr="0">
              <a:noAutofit/>
            </a:bodyPr>
            <a:lstStyle/>
            <a:p>
              <a:pPr marL="0" marR="0" lvl="0" indent="0" algn="ctr" rtl="0">
                <a:lnSpc>
                  <a:spcPct val="164166"/>
                </a:lnSpc>
                <a:spcBef>
                  <a:spcPts val="0"/>
                </a:spcBef>
                <a:spcAft>
                  <a:spcPts val="0"/>
                </a:spcAft>
                <a:buNone/>
              </a:pPr>
              <a:endParaRPr sz="1800">
                <a:solidFill>
                  <a:schemeClr val="dk1"/>
                </a:solidFill>
                <a:latin typeface="Calibri"/>
                <a:ea typeface="Calibri"/>
                <a:cs typeface="Calibri"/>
                <a:sym typeface="Calibri"/>
              </a:endParaRPr>
            </a:p>
          </p:txBody>
        </p:sp>
      </p:grpSp>
      <p:grpSp>
        <p:nvGrpSpPr>
          <p:cNvPr id="721" name="Google Shape;721;p13"/>
          <p:cNvGrpSpPr/>
          <p:nvPr/>
        </p:nvGrpSpPr>
        <p:grpSpPr>
          <a:xfrm>
            <a:off x="0" y="9341093"/>
            <a:ext cx="18288000" cy="2257689"/>
            <a:chOff x="0" y="-38100"/>
            <a:chExt cx="4334933" cy="535156"/>
          </a:xfrm>
        </p:grpSpPr>
        <p:sp>
          <p:nvSpPr>
            <p:cNvPr id="722" name="Google Shape;722;p13"/>
            <p:cNvSpPr/>
            <p:nvPr/>
          </p:nvSpPr>
          <p:spPr>
            <a:xfrm>
              <a:off x="0" y="0"/>
              <a:ext cx="4334933" cy="497056"/>
            </a:xfrm>
            <a:custGeom>
              <a:avLst/>
              <a:gdLst/>
              <a:ahLst/>
              <a:cxnLst/>
              <a:rect l="l" t="t" r="r" b="b"/>
              <a:pathLst>
                <a:path w="4334933" h="497056" extrusionOk="0">
                  <a:moveTo>
                    <a:pt x="16933" y="0"/>
                  </a:moveTo>
                  <a:lnTo>
                    <a:pt x="4318000" y="0"/>
                  </a:lnTo>
                  <a:cubicBezTo>
                    <a:pt x="4322491" y="0"/>
                    <a:pt x="4326798" y="1784"/>
                    <a:pt x="4329974" y="4960"/>
                  </a:cubicBezTo>
                  <a:cubicBezTo>
                    <a:pt x="4333149" y="8135"/>
                    <a:pt x="4334933" y="12442"/>
                    <a:pt x="4334933" y="16933"/>
                  </a:cubicBezTo>
                  <a:lnTo>
                    <a:pt x="4334933" y="480123"/>
                  </a:lnTo>
                  <a:cubicBezTo>
                    <a:pt x="4334933" y="484614"/>
                    <a:pt x="4333149" y="488921"/>
                    <a:pt x="4329974" y="492096"/>
                  </a:cubicBezTo>
                  <a:cubicBezTo>
                    <a:pt x="4326798" y="495272"/>
                    <a:pt x="4322491" y="497056"/>
                    <a:pt x="4318000" y="497056"/>
                  </a:cubicBezTo>
                  <a:lnTo>
                    <a:pt x="16933" y="497056"/>
                  </a:lnTo>
                  <a:cubicBezTo>
                    <a:pt x="12442" y="497056"/>
                    <a:pt x="8135" y="495272"/>
                    <a:pt x="4960" y="492096"/>
                  </a:cubicBezTo>
                  <a:cubicBezTo>
                    <a:pt x="1784" y="488921"/>
                    <a:pt x="0" y="484614"/>
                    <a:pt x="0" y="480123"/>
                  </a:cubicBezTo>
                  <a:lnTo>
                    <a:pt x="0" y="16933"/>
                  </a:lnTo>
                  <a:cubicBezTo>
                    <a:pt x="0" y="12442"/>
                    <a:pt x="1784" y="8135"/>
                    <a:pt x="4960" y="4960"/>
                  </a:cubicBezTo>
                  <a:cubicBezTo>
                    <a:pt x="8135" y="1784"/>
                    <a:pt x="12442" y="0"/>
                    <a:pt x="16933" y="0"/>
                  </a:cubicBezTo>
                  <a:close/>
                </a:path>
              </a:pathLst>
            </a:custGeom>
            <a:solidFill>
              <a:srgbClr val="0333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3" name="Google Shape;723;p13"/>
            <p:cNvSpPr txBox="1"/>
            <p:nvPr/>
          </p:nvSpPr>
          <p:spPr>
            <a:xfrm>
              <a:off x="0" y="-38100"/>
              <a:ext cx="4334933" cy="535156"/>
            </a:xfrm>
            <a:prstGeom prst="rect">
              <a:avLst/>
            </a:prstGeom>
            <a:noFill/>
            <a:ln>
              <a:noFill/>
            </a:ln>
          </p:spPr>
          <p:txBody>
            <a:bodyPr spcFirstLastPara="1" wrap="square" lIns="56425" tIns="56425" rIns="56425" bIns="56425" anchor="ctr" anchorCtr="0">
              <a:noAutofit/>
            </a:bodyPr>
            <a:lstStyle/>
            <a:p>
              <a:pPr marL="0" marR="0" lvl="0" indent="0" algn="ctr" rtl="0">
                <a:lnSpc>
                  <a:spcPct val="164166"/>
                </a:lnSpc>
                <a:spcBef>
                  <a:spcPts val="0"/>
                </a:spcBef>
                <a:spcAft>
                  <a:spcPts val="0"/>
                </a:spcAft>
                <a:buNone/>
              </a:pPr>
              <a:endParaRPr sz="1800">
                <a:solidFill>
                  <a:schemeClr val="dk1"/>
                </a:solidFill>
                <a:latin typeface="Calibri"/>
                <a:ea typeface="Calibri"/>
                <a:cs typeface="Calibri"/>
                <a:sym typeface="Calibri"/>
              </a:endParaRPr>
            </a:p>
          </p:txBody>
        </p:sp>
      </p:grpSp>
      <p:sp>
        <p:nvSpPr>
          <p:cNvPr id="724" name="Google Shape;724;p13"/>
          <p:cNvSpPr txBox="1"/>
          <p:nvPr/>
        </p:nvSpPr>
        <p:spPr>
          <a:xfrm>
            <a:off x="1742444" y="481670"/>
            <a:ext cx="9458956" cy="2133276"/>
          </a:xfrm>
          <a:prstGeom prst="rect">
            <a:avLst/>
          </a:prstGeom>
          <a:noFill/>
          <a:ln>
            <a:noFill/>
          </a:ln>
        </p:spPr>
        <p:txBody>
          <a:bodyPr spcFirstLastPara="1" wrap="square" lIns="0" tIns="0" rIns="0" bIns="0" anchor="t" anchorCtr="0">
            <a:spAutoFit/>
          </a:bodyPr>
          <a:lstStyle/>
          <a:p>
            <a:pPr marL="0" marR="0" lvl="0" indent="0" algn="l" rtl="0">
              <a:lnSpc>
                <a:spcPct val="292893"/>
              </a:lnSpc>
              <a:spcBef>
                <a:spcPts val="0"/>
              </a:spcBef>
              <a:spcAft>
                <a:spcPts val="0"/>
              </a:spcAft>
              <a:buNone/>
            </a:pPr>
            <a:r>
              <a:rPr lang="en-IN" sz="6600">
                <a:solidFill>
                  <a:srgbClr val="FFFFFF"/>
                </a:solidFill>
                <a:latin typeface="Algerian"/>
                <a:ea typeface="Algerian"/>
                <a:cs typeface="Algerian"/>
                <a:sym typeface="Algerian"/>
              </a:rPr>
              <a:t>12.CONCLUSION</a:t>
            </a:r>
            <a:endParaRPr/>
          </a:p>
        </p:txBody>
      </p:sp>
      <p:sp>
        <p:nvSpPr>
          <p:cNvPr id="725" name="Google Shape;725;p13"/>
          <p:cNvSpPr/>
          <p:nvPr/>
        </p:nvSpPr>
        <p:spPr>
          <a:xfrm flipH="1">
            <a:off x="932912" y="5023074"/>
            <a:ext cx="9525000" cy="2600199"/>
          </a:xfrm>
          <a:prstGeom prst="rect">
            <a:avLst/>
          </a:prstGeom>
          <a:gradFill>
            <a:gsLst>
              <a:gs pos="0">
                <a:srgbClr val="FFFFFF"/>
              </a:gs>
              <a:gs pos="35000">
                <a:srgbClr val="FFFFFF"/>
              </a:gs>
              <a:gs pos="100000">
                <a:schemeClr val="accent3"/>
              </a:gs>
            </a:gsLst>
            <a:path path="circle">
              <a:fillToRect l="50000" t="50000" r="50000" b="50000"/>
            </a:path>
            <a:tileRect/>
          </a:gradFill>
          <a:ln>
            <a:noFill/>
          </a:ln>
        </p:spPr>
        <p:txBody>
          <a:bodyPr spcFirstLastPara="1" wrap="square" lIns="91425" tIns="45700" rIns="91425" bIns="45700" anchor="ctr" anchorCtr="0">
            <a:spAutoFit/>
          </a:bodyPr>
          <a:lstStyle/>
          <a:p>
            <a:pPr marL="0" marR="0" lvl="0" indent="0" algn="just" rtl="0">
              <a:lnSpc>
                <a:spcPct val="150000"/>
              </a:lnSpc>
              <a:spcBef>
                <a:spcPts val="0"/>
              </a:spcBef>
              <a:spcAft>
                <a:spcPts val="0"/>
              </a:spcAft>
              <a:buClr>
                <a:schemeClr val="dk1"/>
              </a:buClr>
              <a:buSzPts val="2800"/>
              <a:buFont typeface="Times New Roman"/>
              <a:buNone/>
            </a:pPr>
            <a:r>
              <a:rPr lang="en-IN" sz="2800" b="0" i="0" u="none" strike="noStrike" cap="none">
                <a:solidFill>
                  <a:schemeClr val="dk1"/>
                </a:solidFill>
                <a:latin typeface="Times New Roman"/>
                <a:ea typeface="Times New Roman"/>
                <a:cs typeface="Times New Roman"/>
                <a:sym typeface="Times New Roman"/>
              </a:rPr>
              <a:t>Emotional and Cultural Intelligence empower leaders to build trust, foster innovation, and lead inclusively—crucial traits for navigating global challenges and shaping resilient, future-ready teams in diverse workplaces.</a:t>
            </a:r>
            <a:endParaRPr/>
          </a:p>
        </p:txBody>
      </p:sp>
      <p:pic>
        <p:nvPicPr>
          <p:cNvPr id="726" name="Google Shape;726;p13"/>
          <p:cNvPicPr preferRelativeResize="0"/>
          <p:nvPr/>
        </p:nvPicPr>
        <p:blipFill rotWithShape="1">
          <a:blip r:embed="rId3">
            <a:alphaModFix/>
          </a:blip>
          <a:srcRect/>
          <a:stretch/>
        </p:blipFill>
        <p:spPr>
          <a:xfrm>
            <a:off x="11658600" y="948675"/>
            <a:ext cx="10744200" cy="6674599"/>
          </a:xfrm>
          <a:prstGeom prst="roundRect">
            <a:avLst>
              <a:gd name="adj" fmla="val 8594"/>
            </a:avLst>
          </a:prstGeom>
          <a:solidFill>
            <a:srgbClr val="ECECEC"/>
          </a:solidFill>
          <a:ln>
            <a:noFill/>
          </a:ln>
          <a:effectLst>
            <a:reflection stA="38000" endPos="28000" dist="5000" dir="5400000" sy="-100000" algn="bl" rotWithShape="0"/>
          </a:effec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731"/>
        <p:cNvGrpSpPr/>
        <p:nvPr/>
      </p:nvGrpSpPr>
      <p:grpSpPr>
        <a:xfrm>
          <a:off x="0" y="0"/>
          <a:ext cx="0" cy="0"/>
          <a:chOff x="0" y="0"/>
          <a:chExt cx="0" cy="0"/>
        </a:xfrm>
      </p:grpSpPr>
      <p:sp>
        <p:nvSpPr>
          <p:cNvPr id="732" name="Google Shape;732;p14"/>
          <p:cNvSpPr txBox="1"/>
          <p:nvPr/>
        </p:nvSpPr>
        <p:spPr>
          <a:xfrm>
            <a:off x="2895600" y="1028700"/>
            <a:ext cx="7772400" cy="1107996"/>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IN" sz="6600">
                <a:solidFill>
                  <a:schemeClr val="dk1"/>
                </a:solidFill>
                <a:latin typeface="Algerian"/>
                <a:ea typeface="Algerian"/>
                <a:cs typeface="Algerian"/>
                <a:sym typeface="Algerian"/>
              </a:rPr>
              <a:t>REFERENCES</a:t>
            </a:r>
            <a:r>
              <a:rPr lang="en-IN" sz="4800">
                <a:solidFill>
                  <a:schemeClr val="dk1"/>
                </a:solidFill>
                <a:latin typeface="Corbel"/>
                <a:ea typeface="Corbel"/>
                <a:cs typeface="Corbel"/>
                <a:sym typeface="Corbel"/>
              </a:rPr>
              <a:t>  </a:t>
            </a:r>
            <a:r>
              <a:rPr lang="en-IN" sz="1800">
                <a:solidFill>
                  <a:schemeClr val="dk1"/>
                </a:solidFill>
                <a:latin typeface="Corbel"/>
                <a:ea typeface="Corbel"/>
                <a:cs typeface="Corbel"/>
                <a:sym typeface="Corbel"/>
              </a:rPr>
              <a:t> </a:t>
            </a:r>
            <a:endParaRPr sz="1800">
              <a:solidFill>
                <a:schemeClr val="dk1"/>
              </a:solidFill>
              <a:latin typeface="Corbel"/>
              <a:ea typeface="Corbel"/>
              <a:cs typeface="Corbel"/>
              <a:sym typeface="Corbel"/>
            </a:endParaRPr>
          </a:p>
        </p:txBody>
      </p:sp>
      <p:sp>
        <p:nvSpPr>
          <p:cNvPr id="733" name="Google Shape;733;p14"/>
          <p:cNvSpPr txBox="1"/>
          <p:nvPr/>
        </p:nvSpPr>
        <p:spPr>
          <a:xfrm>
            <a:off x="2590800" y="2136696"/>
            <a:ext cx="15697200" cy="7683578"/>
          </a:xfrm>
          <a:prstGeom prst="rect">
            <a:avLst/>
          </a:prstGeom>
          <a:noFill/>
          <a:ln>
            <a:noFill/>
          </a:ln>
        </p:spPr>
        <p:txBody>
          <a:bodyPr spcFirstLastPara="1" wrap="square" lIns="91425" tIns="45700" rIns="91425" bIns="45700" anchor="t" anchorCtr="0">
            <a:spAutoFit/>
          </a:bodyPr>
          <a:lstStyle/>
          <a:p>
            <a:pPr marL="0" marR="0" lvl="0" indent="0" algn="just" rtl="0">
              <a:lnSpc>
                <a:spcPct val="150000"/>
              </a:lnSpc>
              <a:spcBef>
                <a:spcPts val="0"/>
              </a:spcBef>
              <a:spcAft>
                <a:spcPts val="0"/>
              </a:spcAft>
              <a:buNone/>
            </a:pPr>
            <a:r>
              <a:rPr lang="en-IN" sz="1100">
                <a:solidFill>
                  <a:schemeClr val="dk1"/>
                </a:solidFill>
                <a:latin typeface="Corbel"/>
                <a:ea typeface="Corbel"/>
                <a:cs typeface="Corbel"/>
                <a:sym typeface="Corbel"/>
              </a:rPr>
              <a:t>Ali, M. and Mohsin, M., 2023. The impact of cultural intelligence on global business: Navigating the nuances of a connected world. </a:t>
            </a:r>
            <a:r>
              <a:rPr lang="en-IN" sz="1100" i="1">
                <a:solidFill>
                  <a:schemeClr val="dk1"/>
                </a:solidFill>
                <a:latin typeface="Corbel"/>
                <a:ea typeface="Corbel"/>
                <a:cs typeface="Corbel"/>
                <a:sym typeface="Corbel"/>
              </a:rPr>
              <a:t>Abbottabad University Journal of Business and Management Sciences</a:t>
            </a:r>
            <a:r>
              <a:rPr lang="en-IN" sz="1100">
                <a:solidFill>
                  <a:schemeClr val="dk1"/>
                </a:solidFill>
                <a:latin typeface="Corbel"/>
                <a:ea typeface="Corbel"/>
                <a:cs typeface="Corbel"/>
                <a:sym typeface="Corbel"/>
              </a:rPr>
              <a:t>, </a:t>
            </a:r>
            <a:r>
              <a:rPr lang="en-IN" sz="1100" i="1">
                <a:solidFill>
                  <a:schemeClr val="dk1"/>
                </a:solidFill>
                <a:latin typeface="Corbel"/>
                <a:ea typeface="Corbel"/>
                <a:cs typeface="Corbel"/>
                <a:sym typeface="Corbel"/>
              </a:rPr>
              <a:t>1</a:t>
            </a:r>
            <a:r>
              <a:rPr lang="en-IN" sz="1100">
                <a:solidFill>
                  <a:schemeClr val="dk1"/>
                </a:solidFill>
                <a:latin typeface="Corbel"/>
                <a:ea typeface="Corbel"/>
                <a:cs typeface="Corbel"/>
                <a:sym typeface="Corbel"/>
              </a:rPr>
              <a:t>(02), pp.73-84.</a:t>
            </a:r>
            <a:endParaRPr/>
          </a:p>
          <a:p>
            <a:pPr marL="0" marR="0" lvl="0" indent="0" algn="just" rtl="0">
              <a:lnSpc>
                <a:spcPct val="150000"/>
              </a:lnSpc>
              <a:spcBef>
                <a:spcPts val="0"/>
              </a:spcBef>
              <a:spcAft>
                <a:spcPts val="0"/>
              </a:spcAft>
              <a:buNone/>
            </a:pPr>
            <a:r>
              <a:rPr lang="en-IN" sz="1100">
                <a:solidFill>
                  <a:schemeClr val="dk1"/>
                </a:solidFill>
                <a:latin typeface="Corbel"/>
                <a:ea typeface="Corbel"/>
                <a:cs typeface="Corbel"/>
                <a:sym typeface="Corbel"/>
              </a:rPr>
              <a:t>Ali, M.H., 2024. Strategies to overcome cultural barriers and enhance collaboration in global teams.</a:t>
            </a:r>
            <a:endParaRPr/>
          </a:p>
          <a:p>
            <a:pPr marL="0" marR="0" lvl="0" indent="0" algn="just" rtl="0">
              <a:lnSpc>
                <a:spcPct val="150000"/>
              </a:lnSpc>
              <a:spcBef>
                <a:spcPts val="0"/>
              </a:spcBef>
              <a:spcAft>
                <a:spcPts val="0"/>
              </a:spcAft>
              <a:buNone/>
            </a:pPr>
            <a:r>
              <a:rPr lang="en-IN" sz="1100">
                <a:solidFill>
                  <a:schemeClr val="dk1"/>
                </a:solidFill>
                <a:latin typeface="Corbel"/>
                <a:ea typeface="Corbel"/>
                <a:cs typeface="Corbel"/>
                <a:sym typeface="Corbel"/>
              </a:rPr>
              <a:t>Allen, K.A. and Brown, M., 2022. Cultural Intelligence Training for Professionals in Higher Education (CPD): an institutional level training program for lecturers of international students in the United Kingdom (UK): A business artefact on effective communication and cultural intelligence for lecturers in Higher Education (CPD).</a:t>
            </a:r>
            <a:endParaRPr/>
          </a:p>
          <a:p>
            <a:pPr marL="0" marR="0" lvl="0" indent="0" algn="just" rtl="0">
              <a:lnSpc>
                <a:spcPct val="150000"/>
              </a:lnSpc>
              <a:spcBef>
                <a:spcPts val="0"/>
              </a:spcBef>
              <a:spcAft>
                <a:spcPts val="0"/>
              </a:spcAft>
              <a:buNone/>
            </a:pPr>
            <a:r>
              <a:rPr lang="en-IN" sz="1100">
                <a:solidFill>
                  <a:schemeClr val="dk1"/>
                </a:solidFill>
                <a:latin typeface="Corbel"/>
                <a:ea typeface="Corbel"/>
                <a:cs typeface="Corbel"/>
                <a:sym typeface="Corbel"/>
              </a:rPr>
              <a:t>Antonopoulou, H., 2024. The value of emotional intelligence: Self-awareness, self-regulation, motivation, and empathy as key components. </a:t>
            </a:r>
            <a:r>
              <a:rPr lang="en-IN" sz="1100" i="1">
                <a:solidFill>
                  <a:schemeClr val="dk1"/>
                </a:solidFill>
                <a:latin typeface="Corbel"/>
                <a:ea typeface="Corbel"/>
                <a:cs typeface="Corbel"/>
                <a:sym typeface="Corbel"/>
              </a:rPr>
              <a:t>Technium Education and Humanities</a:t>
            </a:r>
            <a:r>
              <a:rPr lang="en-IN" sz="1100">
                <a:solidFill>
                  <a:schemeClr val="dk1"/>
                </a:solidFill>
                <a:latin typeface="Corbel"/>
                <a:ea typeface="Corbel"/>
                <a:cs typeface="Corbel"/>
                <a:sym typeface="Corbel"/>
              </a:rPr>
              <a:t>, </a:t>
            </a:r>
            <a:r>
              <a:rPr lang="en-IN" sz="1100" i="1">
                <a:solidFill>
                  <a:schemeClr val="dk1"/>
                </a:solidFill>
                <a:latin typeface="Corbel"/>
                <a:ea typeface="Corbel"/>
                <a:cs typeface="Corbel"/>
                <a:sym typeface="Corbel"/>
              </a:rPr>
              <a:t>8</a:t>
            </a:r>
            <a:r>
              <a:rPr lang="en-IN" sz="1100">
                <a:solidFill>
                  <a:schemeClr val="dk1"/>
                </a:solidFill>
                <a:latin typeface="Corbel"/>
                <a:ea typeface="Corbel"/>
                <a:cs typeface="Corbel"/>
                <a:sym typeface="Corbel"/>
              </a:rPr>
              <a:t>, pp.78-92.</a:t>
            </a:r>
            <a:endParaRPr/>
          </a:p>
          <a:p>
            <a:pPr marL="0" marR="0" lvl="0" indent="0" algn="just" rtl="0">
              <a:lnSpc>
                <a:spcPct val="150000"/>
              </a:lnSpc>
              <a:spcBef>
                <a:spcPts val="0"/>
              </a:spcBef>
              <a:spcAft>
                <a:spcPts val="0"/>
              </a:spcAft>
              <a:buNone/>
            </a:pPr>
            <a:r>
              <a:rPr lang="en-IN" sz="1100">
                <a:solidFill>
                  <a:schemeClr val="dk1"/>
                </a:solidFill>
                <a:latin typeface="Corbel"/>
                <a:ea typeface="Corbel"/>
                <a:cs typeface="Corbel"/>
                <a:sym typeface="Corbel"/>
              </a:rPr>
              <a:t>Blasco, M., Feldt, L.E. and Jakobsen, M., 2012. If only cultural chameleons could fly too: A critical discussion of the concept of cultural intelligence. </a:t>
            </a:r>
            <a:r>
              <a:rPr lang="en-IN" sz="1100" i="1">
                <a:solidFill>
                  <a:schemeClr val="dk1"/>
                </a:solidFill>
                <a:latin typeface="Corbel"/>
                <a:ea typeface="Corbel"/>
                <a:cs typeface="Corbel"/>
                <a:sym typeface="Corbel"/>
              </a:rPr>
              <a:t>International Journal of Cross Cultural Management</a:t>
            </a:r>
            <a:r>
              <a:rPr lang="en-IN" sz="1100">
                <a:solidFill>
                  <a:schemeClr val="dk1"/>
                </a:solidFill>
                <a:latin typeface="Corbel"/>
                <a:ea typeface="Corbel"/>
                <a:cs typeface="Corbel"/>
                <a:sym typeface="Corbel"/>
              </a:rPr>
              <a:t>, </a:t>
            </a:r>
            <a:r>
              <a:rPr lang="en-IN" sz="1100" i="1">
                <a:solidFill>
                  <a:schemeClr val="dk1"/>
                </a:solidFill>
                <a:latin typeface="Corbel"/>
                <a:ea typeface="Corbel"/>
                <a:cs typeface="Corbel"/>
                <a:sym typeface="Corbel"/>
              </a:rPr>
              <a:t>12</a:t>
            </a:r>
            <a:r>
              <a:rPr lang="en-IN" sz="1100">
                <a:solidFill>
                  <a:schemeClr val="dk1"/>
                </a:solidFill>
                <a:latin typeface="Corbel"/>
                <a:ea typeface="Corbel"/>
                <a:cs typeface="Corbel"/>
                <a:sym typeface="Corbel"/>
              </a:rPr>
              <a:t>(2), pp.229-245.</a:t>
            </a:r>
            <a:endParaRPr/>
          </a:p>
          <a:p>
            <a:pPr marL="0" marR="0" lvl="0" indent="0" algn="just" rtl="0">
              <a:lnSpc>
                <a:spcPct val="150000"/>
              </a:lnSpc>
              <a:spcBef>
                <a:spcPts val="0"/>
              </a:spcBef>
              <a:spcAft>
                <a:spcPts val="0"/>
              </a:spcAft>
              <a:buNone/>
            </a:pPr>
            <a:r>
              <a:rPr lang="en-IN" sz="1100">
                <a:solidFill>
                  <a:schemeClr val="dk1"/>
                </a:solidFill>
                <a:latin typeface="Corbel"/>
                <a:ea typeface="Corbel"/>
                <a:cs typeface="Corbel"/>
                <a:sym typeface="Corbel"/>
              </a:rPr>
              <a:t>Cavaness, K., Picchioni, A. and Fleshman, J.W., 2020. Linking emotional intelligence to successful health care leadership: the big five model of personality. </a:t>
            </a:r>
            <a:r>
              <a:rPr lang="en-IN" sz="1100" i="1">
                <a:solidFill>
                  <a:schemeClr val="dk1"/>
                </a:solidFill>
                <a:latin typeface="Corbel"/>
                <a:ea typeface="Corbel"/>
                <a:cs typeface="Corbel"/>
                <a:sym typeface="Corbel"/>
              </a:rPr>
              <a:t>Clinics in colon and rectal surgery</a:t>
            </a:r>
            <a:r>
              <a:rPr lang="en-IN" sz="1100">
                <a:solidFill>
                  <a:schemeClr val="dk1"/>
                </a:solidFill>
                <a:latin typeface="Corbel"/>
                <a:ea typeface="Corbel"/>
                <a:cs typeface="Corbel"/>
                <a:sym typeface="Corbel"/>
              </a:rPr>
              <a:t>, </a:t>
            </a:r>
            <a:r>
              <a:rPr lang="en-IN" sz="1100" i="1">
                <a:solidFill>
                  <a:schemeClr val="dk1"/>
                </a:solidFill>
                <a:latin typeface="Corbel"/>
                <a:ea typeface="Corbel"/>
                <a:cs typeface="Corbel"/>
                <a:sym typeface="Corbel"/>
              </a:rPr>
              <a:t>33</a:t>
            </a:r>
            <a:r>
              <a:rPr lang="en-IN" sz="1100">
                <a:solidFill>
                  <a:schemeClr val="dk1"/>
                </a:solidFill>
                <a:latin typeface="Corbel"/>
                <a:ea typeface="Corbel"/>
                <a:cs typeface="Corbel"/>
                <a:sym typeface="Corbel"/>
              </a:rPr>
              <a:t>(04), pp.195-203.Cavaness, K., Picchioni, A. and Fleshman, J.W., 2020. Linking emotional intelligence to successful health care leadership: the big five model of personality. </a:t>
            </a:r>
            <a:r>
              <a:rPr lang="en-IN" sz="1100" i="1">
                <a:solidFill>
                  <a:schemeClr val="dk1"/>
                </a:solidFill>
                <a:latin typeface="Corbel"/>
                <a:ea typeface="Corbel"/>
                <a:cs typeface="Corbel"/>
                <a:sym typeface="Corbel"/>
              </a:rPr>
              <a:t>Clinics in colon and rectal surgery</a:t>
            </a:r>
            <a:r>
              <a:rPr lang="en-IN" sz="1100">
                <a:solidFill>
                  <a:schemeClr val="dk1"/>
                </a:solidFill>
                <a:latin typeface="Corbel"/>
                <a:ea typeface="Corbel"/>
                <a:cs typeface="Corbel"/>
                <a:sym typeface="Corbel"/>
              </a:rPr>
              <a:t>, </a:t>
            </a:r>
            <a:r>
              <a:rPr lang="en-IN" sz="1100" i="1">
                <a:solidFill>
                  <a:schemeClr val="dk1"/>
                </a:solidFill>
                <a:latin typeface="Corbel"/>
                <a:ea typeface="Corbel"/>
                <a:cs typeface="Corbel"/>
                <a:sym typeface="Corbel"/>
              </a:rPr>
              <a:t>33</a:t>
            </a:r>
            <a:r>
              <a:rPr lang="en-IN" sz="1100">
                <a:solidFill>
                  <a:schemeClr val="dk1"/>
                </a:solidFill>
                <a:latin typeface="Corbel"/>
                <a:ea typeface="Corbel"/>
                <a:cs typeface="Corbel"/>
                <a:sym typeface="Corbel"/>
              </a:rPr>
              <a:t>(04), pp.195-203. </a:t>
            </a:r>
            <a:endParaRPr/>
          </a:p>
          <a:p>
            <a:pPr marL="0" marR="0" lvl="0" indent="0" algn="just" rtl="0">
              <a:lnSpc>
                <a:spcPct val="150000"/>
              </a:lnSpc>
              <a:spcBef>
                <a:spcPts val="0"/>
              </a:spcBef>
              <a:spcAft>
                <a:spcPts val="0"/>
              </a:spcAft>
              <a:buNone/>
            </a:pPr>
            <a:r>
              <a:rPr lang="en-IN" sz="1100">
                <a:solidFill>
                  <a:schemeClr val="dk1"/>
                </a:solidFill>
                <a:latin typeface="Corbel"/>
                <a:ea typeface="Corbel"/>
                <a:cs typeface="Corbel"/>
                <a:sym typeface="Corbel"/>
              </a:rPr>
              <a:t>Coulson-Thomas, C., 2023. Coaching and leadership for innovation and future-ready organizations. </a:t>
            </a:r>
            <a:r>
              <a:rPr lang="en-IN" sz="1100" i="1">
                <a:solidFill>
                  <a:schemeClr val="dk1"/>
                </a:solidFill>
                <a:latin typeface="Corbel"/>
                <a:ea typeface="Corbel"/>
                <a:cs typeface="Corbel"/>
                <a:sym typeface="Corbel"/>
              </a:rPr>
              <a:t>Effective Executive</a:t>
            </a:r>
            <a:r>
              <a:rPr lang="en-IN" sz="1100">
                <a:solidFill>
                  <a:schemeClr val="dk1"/>
                </a:solidFill>
                <a:latin typeface="Corbel"/>
                <a:ea typeface="Corbel"/>
                <a:cs typeface="Corbel"/>
                <a:sym typeface="Corbel"/>
              </a:rPr>
              <a:t>, </a:t>
            </a:r>
            <a:r>
              <a:rPr lang="en-IN" sz="1100" i="1">
                <a:solidFill>
                  <a:schemeClr val="dk1"/>
                </a:solidFill>
                <a:latin typeface="Corbel"/>
                <a:ea typeface="Corbel"/>
                <a:cs typeface="Corbel"/>
                <a:sym typeface="Corbel"/>
              </a:rPr>
              <a:t>26</a:t>
            </a:r>
            <a:r>
              <a:rPr lang="en-IN" sz="1100">
                <a:solidFill>
                  <a:schemeClr val="dk1"/>
                </a:solidFill>
                <a:latin typeface="Corbel"/>
                <a:ea typeface="Corbel"/>
                <a:cs typeface="Corbel"/>
                <a:sym typeface="Corbel"/>
              </a:rPr>
              <a:t>(2), pp.5-23.</a:t>
            </a:r>
            <a:endParaRPr/>
          </a:p>
          <a:p>
            <a:pPr marL="0" marR="0" lvl="0" indent="0" algn="just" rtl="0">
              <a:lnSpc>
                <a:spcPct val="150000"/>
              </a:lnSpc>
              <a:spcBef>
                <a:spcPts val="0"/>
              </a:spcBef>
              <a:spcAft>
                <a:spcPts val="0"/>
              </a:spcAft>
              <a:buNone/>
            </a:pPr>
            <a:r>
              <a:rPr lang="en-IN" sz="1100">
                <a:solidFill>
                  <a:schemeClr val="dk1"/>
                </a:solidFill>
                <a:latin typeface="Corbel"/>
                <a:ea typeface="Corbel"/>
                <a:cs typeface="Corbel"/>
                <a:sym typeface="Corbel"/>
              </a:rPr>
              <a:t>De Jong, B., Gillespie, N., Williamson, I. and Gill, C., 2021. Trust consensus within culturally diverse teams: A multistudy investigation. </a:t>
            </a:r>
            <a:r>
              <a:rPr lang="en-IN" sz="1100" i="1">
                <a:solidFill>
                  <a:schemeClr val="dk1"/>
                </a:solidFill>
                <a:latin typeface="Corbel"/>
                <a:ea typeface="Corbel"/>
                <a:cs typeface="Corbel"/>
                <a:sym typeface="Corbel"/>
              </a:rPr>
              <a:t>Journal of Management</a:t>
            </a:r>
            <a:r>
              <a:rPr lang="en-IN" sz="1100">
                <a:solidFill>
                  <a:schemeClr val="dk1"/>
                </a:solidFill>
                <a:latin typeface="Corbel"/>
                <a:ea typeface="Corbel"/>
                <a:cs typeface="Corbel"/>
                <a:sym typeface="Corbel"/>
              </a:rPr>
              <a:t>, </a:t>
            </a:r>
            <a:r>
              <a:rPr lang="en-IN" sz="1100" i="1">
                <a:solidFill>
                  <a:schemeClr val="dk1"/>
                </a:solidFill>
                <a:latin typeface="Corbel"/>
                <a:ea typeface="Corbel"/>
                <a:cs typeface="Corbel"/>
                <a:sym typeface="Corbel"/>
              </a:rPr>
              <a:t>47</a:t>
            </a:r>
            <a:r>
              <a:rPr lang="en-IN" sz="1100">
                <a:solidFill>
                  <a:schemeClr val="dk1"/>
                </a:solidFill>
                <a:latin typeface="Corbel"/>
                <a:ea typeface="Corbel"/>
                <a:cs typeface="Corbel"/>
                <a:sym typeface="Corbel"/>
              </a:rPr>
              <a:t>(8), pp.2135-2168.</a:t>
            </a:r>
            <a:endParaRPr/>
          </a:p>
          <a:p>
            <a:pPr marL="0" marR="0" lvl="0" indent="0" algn="just" rtl="0">
              <a:lnSpc>
                <a:spcPct val="150000"/>
              </a:lnSpc>
              <a:spcBef>
                <a:spcPts val="0"/>
              </a:spcBef>
              <a:spcAft>
                <a:spcPts val="0"/>
              </a:spcAft>
              <a:buNone/>
            </a:pPr>
            <a:r>
              <a:rPr lang="en-IN" sz="1100">
                <a:solidFill>
                  <a:schemeClr val="dk1"/>
                </a:solidFill>
                <a:latin typeface="Corbel"/>
                <a:ea typeface="Corbel"/>
                <a:cs typeface="Corbel"/>
                <a:sym typeface="Corbel"/>
              </a:rPr>
              <a:t>Deng, L. and Gibson, P., 2008. A qualitative evaluation on the role of cultural intelligence in cross-cultural leadership effectiveness. </a:t>
            </a:r>
            <a:r>
              <a:rPr lang="en-IN" sz="1100" i="1">
                <a:solidFill>
                  <a:schemeClr val="dk1"/>
                </a:solidFill>
                <a:latin typeface="Corbel"/>
                <a:ea typeface="Corbel"/>
                <a:cs typeface="Corbel"/>
                <a:sym typeface="Corbel"/>
              </a:rPr>
              <a:t>International journal of leadership studies</a:t>
            </a:r>
            <a:r>
              <a:rPr lang="en-IN" sz="1100">
                <a:solidFill>
                  <a:schemeClr val="dk1"/>
                </a:solidFill>
                <a:latin typeface="Corbel"/>
                <a:ea typeface="Corbel"/>
                <a:cs typeface="Corbel"/>
                <a:sym typeface="Corbel"/>
              </a:rPr>
              <a:t>, </a:t>
            </a:r>
            <a:r>
              <a:rPr lang="en-IN" sz="1100" i="1">
                <a:solidFill>
                  <a:schemeClr val="dk1"/>
                </a:solidFill>
                <a:latin typeface="Corbel"/>
                <a:ea typeface="Corbel"/>
                <a:cs typeface="Corbel"/>
                <a:sym typeface="Corbel"/>
              </a:rPr>
              <a:t>3</a:t>
            </a:r>
            <a:r>
              <a:rPr lang="en-IN" sz="1100">
                <a:solidFill>
                  <a:schemeClr val="dk1"/>
                </a:solidFill>
                <a:latin typeface="Corbel"/>
                <a:ea typeface="Corbel"/>
                <a:cs typeface="Corbel"/>
                <a:sym typeface="Corbel"/>
              </a:rPr>
              <a:t>(2), pp.181-197.</a:t>
            </a:r>
            <a:endParaRPr/>
          </a:p>
          <a:p>
            <a:pPr marL="0" marR="0" lvl="0" indent="0" algn="just" rtl="0">
              <a:lnSpc>
                <a:spcPct val="150000"/>
              </a:lnSpc>
              <a:spcBef>
                <a:spcPts val="0"/>
              </a:spcBef>
              <a:spcAft>
                <a:spcPts val="0"/>
              </a:spcAft>
              <a:buNone/>
            </a:pPr>
            <a:r>
              <a:rPr lang="en-IN" sz="1100">
                <a:solidFill>
                  <a:schemeClr val="dk1"/>
                </a:solidFill>
                <a:latin typeface="Corbel"/>
                <a:ea typeface="Corbel"/>
                <a:cs typeface="Corbel"/>
                <a:sym typeface="Corbel"/>
              </a:rPr>
              <a:t>Els, B. and Jacobs, M., 2023. Unravelling the interplay of authentic leadership, emotional intelligence, cultural intelligence and psychological well-being. </a:t>
            </a:r>
            <a:r>
              <a:rPr lang="en-IN" sz="1100" i="1">
                <a:solidFill>
                  <a:schemeClr val="dk1"/>
                </a:solidFill>
                <a:latin typeface="Corbel"/>
                <a:ea typeface="Corbel"/>
                <a:cs typeface="Corbel"/>
                <a:sym typeface="Corbel"/>
              </a:rPr>
              <a:t>SA Journal of Industrial Psychology</a:t>
            </a:r>
            <a:r>
              <a:rPr lang="en-IN" sz="1100">
                <a:solidFill>
                  <a:schemeClr val="dk1"/>
                </a:solidFill>
                <a:latin typeface="Corbel"/>
                <a:ea typeface="Corbel"/>
                <a:cs typeface="Corbel"/>
                <a:sym typeface="Corbel"/>
              </a:rPr>
              <a:t>, </a:t>
            </a:r>
            <a:r>
              <a:rPr lang="en-IN" sz="1100" i="1">
                <a:solidFill>
                  <a:schemeClr val="dk1"/>
                </a:solidFill>
                <a:latin typeface="Corbel"/>
                <a:ea typeface="Corbel"/>
                <a:cs typeface="Corbel"/>
                <a:sym typeface="Corbel"/>
              </a:rPr>
              <a:t>49</a:t>
            </a:r>
            <a:r>
              <a:rPr lang="en-IN" sz="1100">
                <a:solidFill>
                  <a:schemeClr val="dk1"/>
                </a:solidFill>
                <a:latin typeface="Corbel"/>
                <a:ea typeface="Corbel"/>
                <a:cs typeface="Corbel"/>
                <a:sym typeface="Corbel"/>
              </a:rPr>
              <a:t>, p.2095.</a:t>
            </a:r>
            <a:endParaRPr/>
          </a:p>
          <a:p>
            <a:pPr marL="0" marR="0" lvl="0" indent="0" algn="just" rtl="0">
              <a:lnSpc>
                <a:spcPct val="150000"/>
              </a:lnSpc>
              <a:spcBef>
                <a:spcPts val="0"/>
              </a:spcBef>
              <a:spcAft>
                <a:spcPts val="0"/>
              </a:spcAft>
              <a:buNone/>
            </a:pPr>
            <a:r>
              <a:rPr lang="en-IN" sz="1100">
                <a:solidFill>
                  <a:schemeClr val="dk1"/>
                </a:solidFill>
                <a:latin typeface="Corbel"/>
                <a:ea typeface="Corbel"/>
                <a:cs typeface="Corbel"/>
                <a:sym typeface="Corbel"/>
              </a:rPr>
              <a:t>George, S., 2024. </a:t>
            </a:r>
            <a:r>
              <a:rPr lang="en-IN" sz="1100" i="1">
                <a:solidFill>
                  <a:schemeClr val="dk1"/>
                </a:solidFill>
                <a:latin typeface="Corbel"/>
                <a:ea typeface="Corbel"/>
                <a:cs typeface="Corbel"/>
                <a:sym typeface="Corbel"/>
              </a:rPr>
              <a:t>Leading With Emotional Intelligence: A Systematic Review of the Literature</a:t>
            </a:r>
            <a:r>
              <a:rPr lang="en-IN" sz="1100">
                <a:solidFill>
                  <a:schemeClr val="dk1"/>
                </a:solidFill>
                <a:latin typeface="Corbel"/>
                <a:ea typeface="Corbel"/>
                <a:cs typeface="Corbel"/>
                <a:sym typeface="Corbel"/>
              </a:rPr>
              <a:t> (Doctoral dissertation, University of Arizona Global Campus).</a:t>
            </a:r>
            <a:endParaRPr/>
          </a:p>
          <a:p>
            <a:pPr marL="0" marR="0" lvl="0" indent="0" algn="just" rtl="0">
              <a:lnSpc>
                <a:spcPct val="150000"/>
              </a:lnSpc>
              <a:spcBef>
                <a:spcPts val="0"/>
              </a:spcBef>
              <a:spcAft>
                <a:spcPts val="0"/>
              </a:spcAft>
              <a:buNone/>
            </a:pPr>
            <a:r>
              <a:rPr lang="en-IN" sz="1100">
                <a:solidFill>
                  <a:schemeClr val="dk1"/>
                </a:solidFill>
                <a:latin typeface="Corbel"/>
                <a:ea typeface="Corbel"/>
                <a:cs typeface="Corbel"/>
                <a:sym typeface="Corbel"/>
              </a:rPr>
              <a:t>Kadence International (2025). </a:t>
            </a:r>
            <a:r>
              <a:rPr lang="en-IN" sz="1100" i="1">
                <a:solidFill>
                  <a:schemeClr val="dk1"/>
                </a:solidFill>
                <a:latin typeface="Corbel"/>
                <a:ea typeface="Corbel"/>
                <a:cs typeface="Corbel"/>
                <a:sym typeface="Corbel"/>
              </a:rPr>
              <a:t>Global brands take note: Starbucks’ secret to success isn’t just coffee - it’s culture.</a:t>
            </a:r>
            <a:r>
              <a:rPr lang="en-IN" sz="1100">
                <a:solidFill>
                  <a:schemeClr val="dk1"/>
                </a:solidFill>
                <a:latin typeface="Corbel"/>
                <a:ea typeface="Corbel"/>
                <a:cs typeface="Corbel"/>
                <a:sym typeface="Corbel"/>
              </a:rPr>
              <a:t> [Online] Available at: https://www.linkedin.com/posts/kadence_coffeeculture-foodandbeverage-marketresearch-activity-7308155295367643136-owEE/ [Accessed on 10 September 2025].</a:t>
            </a:r>
            <a:endParaRPr/>
          </a:p>
          <a:p>
            <a:pPr marL="0" marR="0" lvl="0" indent="0" algn="just" rtl="0">
              <a:lnSpc>
                <a:spcPct val="150000"/>
              </a:lnSpc>
              <a:spcBef>
                <a:spcPts val="0"/>
              </a:spcBef>
              <a:spcAft>
                <a:spcPts val="0"/>
              </a:spcAft>
              <a:buNone/>
            </a:pPr>
            <a:r>
              <a:rPr lang="en-IN" sz="1100">
                <a:solidFill>
                  <a:schemeClr val="dk1"/>
                </a:solidFill>
                <a:latin typeface="Corbel"/>
                <a:ea typeface="Corbel"/>
                <a:cs typeface="Corbel"/>
                <a:sym typeface="Corbel"/>
              </a:rPr>
              <a:t>Livermore, D. (2023). </a:t>
            </a:r>
            <a:r>
              <a:rPr lang="en-IN" sz="1100" i="1">
                <a:solidFill>
                  <a:schemeClr val="dk1"/>
                </a:solidFill>
                <a:latin typeface="Corbel"/>
                <a:ea typeface="Corbel"/>
                <a:cs typeface="Corbel"/>
                <a:sym typeface="Corbel"/>
              </a:rPr>
              <a:t>Diverse teams and psychological safety</a:t>
            </a:r>
            <a:r>
              <a:rPr lang="en-IN" sz="1100">
                <a:solidFill>
                  <a:schemeClr val="dk1"/>
                </a:solidFill>
                <a:latin typeface="Corbel"/>
                <a:ea typeface="Corbel"/>
                <a:cs typeface="Corbel"/>
                <a:sym typeface="Corbel"/>
              </a:rPr>
              <a:t>. [Online] Available at: </a:t>
            </a:r>
            <a:r>
              <a:rPr lang="en-IN" sz="1100" u="sng">
                <a:solidFill>
                  <a:schemeClr val="dk1"/>
                </a:solidFill>
                <a:latin typeface="Corbel"/>
                <a:ea typeface="Corbel"/>
                <a:cs typeface="Corbel"/>
                <a:sym typeface="Corbel"/>
                <a:hlinkClick r:id="rId3">
                  <a:extLst>
                    <a:ext uri="{A12FA001-AC4F-418D-AE19-62706E023703}">
                      <ahyp:hlinkClr xmlns:ahyp="http://schemas.microsoft.com/office/drawing/2018/hyperlinkcolor" val="tx"/>
                    </a:ext>
                  </a:extLst>
                </a:hlinkClick>
              </a:rPr>
              <a:t>https://www.management-issues.com/opinion/7479/diverse-teams-and-psychological-safety</a:t>
            </a:r>
            <a:r>
              <a:rPr lang="en-IN" sz="1100">
                <a:solidFill>
                  <a:schemeClr val="dk1"/>
                </a:solidFill>
                <a:latin typeface="Corbel"/>
                <a:ea typeface="Corbel"/>
                <a:cs typeface="Corbel"/>
                <a:sym typeface="Corbel"/>
              </a:rPr>
              <a:t> / [Accessed on 10 September 2025].</a:t>
            </a:r>
            <a:endParaRPr/>
          </a:p>
          <a:p>
            <a:pPr marL="0" marR="0" lvl="0" indent="0" algn="just" rtl="0">
              <a:lnSpc>
                <a:spcPct val="150000"/>
              </a:lnSpc>
              <a:spcBef>
                <a:spcPts val="0"/>
              </a:spcBef>
              <a:spcAft>
                <a:spcPts val="0"/>
              </a:spcAft>
              <a:buNone/>
            </a:pPr>
            <a:r>
              <a:rPr lang="en-IN" sz="1100">
                <a:solidFill>
                  <a:schemeClr val="dk1"/>
                </a:solidFill>
                <a:latin typeface="Corbel"/>
                <a:ea typeface="Corbel"/>
                <a:cs typeface="Corbel"/>
                <a:sym typeface="Corbel"/>
              </a:rPr>
              <a:t>Mahmoud, R.S., Kamil, S.A., Mohammed, M. and Madhi, Z.J., 2024. Cross-cultural leadership approaches for managing diverse workforces globally. </a:t>
            </a:r>
            <a:r>
              <a:rPr lang="en-IN" sz="1100" i="1">
                <a:solidFill>
                  <a:schemeClr val="dk1"/>
                </a:solidFill>
                <a:latin typeface="Corbel"/>
                <a:ea typeface="Corbel"/>
                <a:cs typeface="Corbel"/>
                <a:sym typeface="Corbel"/>
              </a:rPr>
              <a:t>Journal of Ecohumanism</a:t>
            </a:r>
            <a:r>
              <a:rPr lang="en-IN" sz="1100">
                <a:solidFill>
                  <a:schemeClr val="dk1"/>
                </a:solidFill>
                <a:latin typeface="Corbel"/>
                <a:ea typeface="Corbel"/>
                <a:cs typeface="Corbel"/>
                <a:sym typeface="Corbel"/>
              </a:rPr>
              <a:t>, </a:t>
            </a:r>
            <a:r>
              <a:rPr lang="en-IN" sz="1100" i="1">
                <a:solidFill>
                  <a:schemeClr val="dk1"/>
                </a:solidFill>
                <a:latin typeface="Corbel"/>
                <a:ea typeface="Corbel"/>
                <a:cs typeface="Corbel"/>
                <a:sym typeface="Corbel"/>
              </a:rPr>
              <a:t>3</a:t>
            </a:r>
            <a:r>
              <a:rPr lang="en-IN" sz="1100">
                <a:solidFill>
                  <a:schemeClr val="dk1"/>
                </a:solidFill>
                <a:latin typeface="Corbel"/>
                <a:ea typeface="Corbel"/>
                <a:cs typeface="Corbel"/>
                <a:sym typeface="Corbel"/>
              </a:rPr>
              <a:t>(5), pp.682-699. </a:t>
            </a:r>
            <a:endParaRPr/>
          </a:p>
          <a:p>
            <a:pPr marL="0" marR="0" lvl="0" indent="0" algn="just" rtl="0">
              <a:lnSpc>
                <a:spcPct val="150000"/>
              </a:lnSpc>
              <a:spcBef>
                <a:spcPts val="0"/>
              </a:spcBef>
              <a:spcAft>
                <a:spcPts val="0"/>
              </a:spcAft>
              <a:buNone/>
            </a:pPr>
            <a:r>
              <a:rPr lang="en-IN" sz="1100">
                <a:solidFill>
                  <a:schemeClr val="dk1"/>
                </a:solidFill>
                <a:latin typeface="Corbel"/>
                <a:ea typeface="Corbel"/>
                <a:cs typeface="Corbel"/>
                <a:sym typeface="Corbel"/>
              </a:rPr>
              <a:t>Majda, A., Bodys-Cupak, I.E., Zalewska-Puchała, J. and Barzykowski, K., 2021. Cultural competence and cultural intelligence of healthcare professionals providing emergency medical services. </a:t>
            </a:r>
            <a:r>
              <a:rPr lang="en-IN" sz="1100" i="1">
                <a:solidFill>
                  <a:schemeClr val="dk1"/>
                </a:solidFill>
                <a:latin typeface="Corbel"/>
                <a:ea typeface="Corbel"/>
                <a:cs typeface="Corbel"/>
                <a:sym typeface="Corbel"/>
              </a:rPr>
              <a:t>International journal of environmental research and public health</a:t>
            </a:r>
            <a:r>
              <a:rPr lang="en-IN" sz="1100">
                <a:solidFill>
                  <a:schemeClr val="dk1"/>
                </a:solidFill>
                <a:latin typeface="Corbel"/>
                <a:ea typeface="Corbel"/>
                <a:cs typeface="Corbel"/>
                <a:sym typeface="Corbel"/>
              </a:rPr>
              <a:t>, </a:t>
            </a:r>
            <a:r>
              <a:rPr lang="en-IN" sz="1100" i="1">
                <a:solidFill>
                  <a:schemeClr val="dk1"/>
                </a:solidFill>
                <a:latin typeface="Corbel"/>
                <a:ea typeface="Corbel"/>
                <a:cs typeface="Corbel"/>
                <a:sym typeface="Corbel"/>
              </a:rPr>
              <a:t>18</a:t>
            </a:r>
            <a:r>
              <a:rPr lang="en-IN" sz="1100">
                <a:solidFill>
                  <a:schemeClr val="dk1"/>
                </a:solidFill>
                <a:latin typeface="Corbel"/>
                <a:ea typeface="Corbel"/>
                <a:cs typeface="Corbel"/>
                <a:sym typeface="Corbel"/>
              </a:rPr>
              <a:t>(21), p.11547. </a:t>
            </a:r>
            <a:endParaRPr/>
          </a:p>
          <a:p>
            <a:pPr marL="0" marR="0" lvl="0" indent="0" algn="just" rtl="0">
              <a:lnSpc>
                <a:spcPct val="150000"/>
              </a:lnSpc>
              <a:spcBef>
                <a:spcPts val="0"/>
              </a:spcBef>
              <a:spcAft>
                <a:spcPts val="0"/>
              </a:spcAft>
              <a:buNone/>
            </a:pPr>
            <a:r>
              <a:rPr lang="en-IN" sz="1100">
                <a:solidFill>
                  <a:schemeClr val="dk1"/>
                </a:solidFill>
                <a:latin typeface="Corbel"/>
                <a:ea typeface="Corbel"/>
                <a:cs typeface="Corbel"/>
                <a:sym typeface="Corbel"/>
              </a:rPr>
              <a:t>NS, S., 2025. Cultural Competence And Leadership Behaviour Among Prospective Teachers. </a:t>
            </a:r>
            <a:endParaRPr/>
          </a:p>
          <a:p>
            <a:pPr marL="0" marR="0" lvl="0" indent="0" algn="just" rtl="0">
              <a:lnSpc>
                <a:spcPct val="150000"/>
              </a:lnSpc>
              <a:spcBef>
                <a:spcPts val="0"/>
              </a:spcBef>
              <a:spcAft>
                <a:spcPts val="0"/>
              </a:spcAft>
              <a:buNone/>
            </a:pPr>
            <a:r>
              <a:rPr lang="en-IN" sz="1100">
                <a:solidFill>
                  <a:schemeClr val="dk1"/>
                </a:solidFill>
                <a:latin typeface="Corbel"/>
                <a:ea typeface="Corbel"/>
                <a:cs typeface="Corbel"/>
                <a:sym typeface="Corbel"/>
              </a:rPr>
              <a:t>Ortuño-Ibarra, A. and Rodríguez-Jiménez, R.M., 2023. A proposal for emotional intelligence development through dance movement therapy. </a:t>
            </a:r>
            <a:r>
              <a:rPr lang="en-IN" sz="1100" i="1">
                <a:solidFill>
                  <a:schemeClr val="dk1"/>
                </a:solidFill>
                <a:latin typeface="Corbel"/>
                <a:ea typeface="Corbel"/>
                <a:cs typeface="Corbel"/>
                <a:sym typeface="Corbel"/>
              </a:rPr>
              <a:t>Body, Movement and Dance in Psychotherapy</a:t>
            </a:r>
            <a:r>
              <a:rPr lang="en-IN" sz="1100">
                <a:solidFill>
                  <a:schemeClr val="dk1"/>
                </a:solidFill>
                <a:latin typeface="Corbel"/>
                <a:ea typeface="Corbel"/>
                <a:cs typeface="Corbel"/>
                <a:sym typeface="Corbel"/>
              </a:rPr>
              <a:t>, </a:t>
            </a:r>
            <a:r>
              <a:rPr lang="en-IN" sz="1100" i="1">
                <a:solidFill>
                  <a:schemeClr val="dk1"/>
                </a:solidFill>
                <a:latin typeface="Corbel"/>
                <a:ea typeface="Corbel"/>
                <a:cs typeface="Corbel"/>
                <a:sym typeface="Corbel"/>
              </a:rPr>
              <a:t>18</a:t>
            </a:r>
            <a:r>
              <a:rPr lang="en-IN" sz="1100">
                <a:solidFill>
                  <a:schemeClr val="dk1"/>
                </a:solidFill>
                <a:latin typeface="Corbel"/>
                <a:ea typeface="Corbel"/>
                <a:cs typeface="Corbel"/>
                <a:sym typeface="Corbel"/>
              </a:rPr>
              <a:t>(2), pp.93-109.</a:t>
            </a:r>
            <a:endParaRPr/>
          </a:p>
          <a:p>
            <a:pPr marL="0" marR="0" lvl="0" indent="0" algn="just" rtl="0">
              <a:lnSpc>
                <a:spcPct val="150000"/>
              </a:lnSpc>
              <a:spcBef>
                <a:spcPts val="0"/>
              </a:spcBef>
              <a:spcAft>
                <a:spcPts val="0"/>
              </a:spcAft>
              <a:buNone/>
            </a:pPr>
            <a:r>
              <a:rPr lang="en-IN" sz="1100">
                <a:solidFill>
                  <a:schemeClr val="dk1"/>
                </a:solidFill>
                <a:latin typeface="Corbel"/>
                <a:ea typeface="Corbel"/>
                <a:cs typeface="Corbel"/>
                <a:sym typeface="Corbel"/>
              </a:rPr>
              <a:t>Polatcan, M., Bellibaş, M.Ş. and Apaydın, Ç., 2025. Cultural and Psychological Dynamics in School Leadership: The Moderating Role of Trust in the Relationship Between Teachers' Cultural Values and Their Expectations for Paternalistic Leadership. </a:t>
            </a:r>
            <a:r>
              <a:rPr lang="en-IN" sz="1100" i="1">
                <a:solidFill>
                  <a:schemeClr val="dk1"/>
                </a:solidFill>
                <a:latin typeface="Corbel"/>
                <a:ea typeface="Corbel"/>
                <a:cs typeface="Corbel"/>
                <a:sym typeface="Corbel"/>
              </a:rPr>
              <a:t>European Journal of Education</a:t>
            </a:r>
            <a:r>
              <a:rPr lang="en-IN" sz="1100">
                <a:solidFill>
                  <a:schemeClr val="dk1"/>
                </a:solidFill>
                <a:latin typeface="Corbel"/>
                <a:ea typeface="Corbel"/>
                <a:cs typeface="Corbel"/>
                <a:sym typeface="Corbel"/>
              </a:rPr>
              <a:t>, </a:t>
            </a:r>
            <a:r>
              <a:rPr lang="en-IN" sz="1100" i="1">
                <a:solidFill>
                  <a:schemeClr val="dk1"/>
                </a:solidFill>
                <a:latin typeface="Corbel"/>
                <a:ea typeface="Corbel"/>
                <a:cs typeface="Corbel"/>
                <a:sym typeface="Corbel"/>
              </a:rPr>
              <a:t>60</a:t>
            </a:r>
            <a:r>
              <a:rPr lang="en-IN" sz="1100">
                <a:solidFill>
                  <a:schemeClr val="dk1"/>
                </a:solidFill>
                <a:latin typeface="Corbel"/>
                <a:ea typeface="Corbel"/>
                <a:cs typeface="Corbel"/>
                <a:sym typeface="Corbel"/>
              </a:rPr>
              <a:t>(1), p.e70002.</a:t>
            </a:r>
            <a:endParaRPr/>
          </a:p>
          <a:p>
            <a:pPr marL="0" marR="0" lvl="0" indent="0" algn="just" rtl="0">
              <a:lnSpc>
                <a:spcPct val="150000"/>
              </a:lnSpc>
              <a:spcBef>
                <a:spcPts val="0"/>
              </a:spcBef>
              <a:spcAft>
                <a:spcPts val="0"/>
              </a:spcAft>
              <a:buNone/>
            </a:pPr>
            <a:r>
              <a:rPr lang="en-IN" sz="1100">
                <a:solidFill>
                  <a:schemeClr val="dk1"/>
                </a:solidFill>
                <a:latin typeface="Corbel"/>
                <a:ea typeface="Corbel"/>
                <a:cs typeface="Corbel"/>
                <a:sym typeface="Corbel"/>
              </a:rPr>
              <a:t>Sokol, Y.I., Mukuni, J. and Lapuzina, O.M., 2024. Educational leadership connecting the world.</a:t>
            </a:r>
            <a:endParaRPr/>
          </a:p>
          <a:p>
            <a:pPr marL="0" marR="0" lvl="0" indent="0" algn="just" rtl="0">
              <a:lnSpc>
                <a:spcPct val="150000"/>
              </a:lnSpc>
              <a:spcBef>
                <a:spcPts val="0"/>
              </a:spcBef>
              <a:spcAft>
                <a:spcPts val="0"/>
              </a:spcAft>
              <a:buNone/>
            </a:pPr>
            <a:r>
              <a:rPr lang="en-IN" sz="1100">
                <a:solidFill>
                  <a:schemeClr val="dk1"/>
                </a:solidFill>
                <a:latin typeface="Corbel"/>
                <a:ea typeface="Corbel"/>
                <a:cs typeface="Corbel"/>
                <a:sym typeface="Corbel"/>
              </a:rPr>
              <a:t>Starbucks (2024). </a:t>
            </a:r>
            <a:r>
              <a:rPr lang="en-IN" sz="1100" i="1">
                <a:solidFill>
                  <a:schemeClr val="dk1"/>
                </a:solidFill>
                <a:latin typeface="Corbel"/>
                <a:ea typeface="Corbel"/>
                <a:cs typeface="Corbel"/>
                <a:sym typeface="Corbel"/>
              </a:rPr>
              <a:t>Our Customer Promise: Uplift the everyday</a:t>
            </a:r>
            <a:r>
              <a:rPr lang="en-IN" sz="1100">
                <a:solidFill>
                  <a:schemeClr val="dk1"/>
                </a:solidFill>
                <a:latin typeface="Corbel"/>
                <a:ea typeface="Corbel"/>
                <a:cs typeface="Corbel"/>
                <a:sym typeface="Corbel"/>
              </a:rPr>
              <a:t>. [Online] Available at: https://about.starbucks.com/our-customer-promise-uplift-the-everyday/ [Accessed on 10 September 2025].</a:t>
            </a:r>
            <a:endParaRPr/>
          </a:p>
          <a:p>
            <a:pPr marL="0" marR="0" lvl="0" indent="0" algn="just" rtl="0">
              <a:lnSpc>
                <a:spcPct val="150000"/>
              </a:lnSpc>
              <a:spcBef>
                <a:spcPts val="0"/>
              </a:spcBef>
              <a:spcAft>
                <a:spcPts val="0"/>
              </a:spcAft>
              <a:buNone/>
            </a:pPr>
            <a:r>
              <a:rPr lang="en-IN" sz="1100">
                <a:solidFill>
                  <a:schemeClr val="dk1"/>
                </a:solidFill>
                <a:latin typeface="Corbel"/>
                <a:ea typeface="Corbel"/>
                <a:cs typeface="Corbel"/>
                <a:sym typeface="Corbel"/>
              </a:rPr>
              <a:t>Tran, S.K., 2017. GOOGLE: a reflection of culture, leader, and management. </a:t>
            </a:r>
            <a:r>
              <a:rPr lang="en-IN" sz="1100" i="1">
                <a:solidFill>
                  <a:schemeClr val="dk1"/>
                </a:solidFill>
                <a:latin typeface="Corbel"/>
                <a:ea typeface="Corbel"/>
                <a:cs typeface="Corbel"/>
                <a:sym typeface="Corbel"/>
              </a:rPr>
              <a:t>International Journal of Corporate Social Responsibility</a:t>
            </a:r>
            <a:r>
              <a:rPr lang="en-IN" sz="1100">
                <a:solidFill>
                  <a:schemeClr val="dk1"/>
                </a:solidFill>
                <a:latin typeface="Corbel"/>
                <a:ea typeface="Corbel"/>
                <a:cs typeface="Corbel"/>
                <a:sym typeface="Corbel"/>
              </a:rPr>
              <a:t>, </a:t>
            </a:r>
            <a:r>
              <a:rPr lang="en-IN" sz="1100" i="1">
                <a:solidFill>
                  <a:schemeClr val="dk1"/>
                </a:solidFill>
                <a:latin typeface="Corbel"/>
                <a:ea typeface="Corbel"/>
                <a:cs typeface="Corbel"/>
                <a:sym typeface="Corbel"/>
              </a:rPr>
              <a:t>2</a:t>
            </a:r>
            <a:r>
              <a:rPr lang="en-IN" sz="1100">
                <a:solidFill>
                  <a:schemeClr val="dk1"/>
                </a:solidFill>
                <a:latin typeface="Corbel"/>
                <a:ea typeface="Corbel"/>
                <a:cs typeface="Corbel"/>
                <a:sym typeface="Corbel"/>
              </a:rPr>
              <a:t>(1), p.10. </a:t>
            </a:r>
            <a:endParaRPr/>
          </a:p>
          <a:p>
            <a:pPr marL="0" marR="0" lvl="0" indent="0" algn="just" rtl="0">
              <a:lnSpc>
                <a:spcPct val="150000"/>
              </a:lnSpc>
              <a:spcBef>
                <a:spcPts val="0"/>
              </a:spcBef>
              <a:spcAft>
                <a:spcPts val="0"/>
              </a:spcAft>
              <a:buNone/>
            </a:pPr>
            <a:r>
              <a:rPr lang="en-IN" sz="1100">
                <a:solidFill>
                  <a:schemeClr val="dk1"/>
                </a:solidFill>
                <a:latin typeface="Corbel"/>
                <a:ea typeface="Corbel"/>
                <a:cs typeface="Corbel"/>
                <a:sym typeface="Corbel"/>
              </a:rPr>
              <a:t>Unilever (2025). </a:t>
            </a:r>
            <a:r>
              <a:rPr lang="en-IN" sz="1100" i="1">
                <a:solidFill>
                  <a:schemeClr val="dk1"/>
                </a:solidFill>
                <a:latin typeface="Corbel"/>
                <a:ea typeface="Corbel"/>
                <a:cs typeface="Corbel"/>
                <a:sym typeface="Corbel"/>
              </a:rPr>
              <a:t>The Birth of Unilever’s Sustainable Living Plan</a:t>
            </a:r>
            <a:r>
              <a:rPr lang="en-IN" sz="1100">
                <a:solidFill>
                  <a:schemeClr val="dk1"/>
                </a:solidFill>
                <a:latin typeface="Corbel"/>
                <a:ea typeface="Corbel"/>
                <a:cs typeface="Corbel"/>
                <a:sym typeface="Corbel"/>
              </a:rPr>
              <a:t>. [Online] Available at: </a:t>
            </a:r>
            <a:r>
              <a:rPr lang="en-IN" sz="1100" u="sng">
                <a:solidFill>
                  <a:schemeClr val="dk1"/>
                </a:solidFill>
                <a:latin typeface="Corbel"/>
                <a:ea typeface="Corbel"/>
                <a:cs typeface="Corbel"/>
                <a:sym typeface="Corbel"/>
                <a:hlinkClick r:id="rId4">
                  <a:extLst>
                    <a:ext uri="{A12FA001-AC4F-418D-AE19-62706E023703}">
                      <ahyp:hlinkClr xmlns:ahyp="http://schemas.microsoft.com/office/drawing/2018/hyperlinkcolor" val="tx"/>
                    </a:ext>
                  </a:extLst>
                </a:hlinkClick>
              </a:rPr>
              <a:t>https://www.unilever.com/our-company/our-history-and-archives/2010-2020/</a:t>
            </a:r>
            <a:r>
              <a:rPr lang="en-IN" sz="1100">
                <a:solidFill>
                  <a:schemeClr val="dk1"/>
                </a:solidFill>
                <a:latin typeface="Corbel"/>
                <a:ea typeface="Corbel"/>
                <a:cs typeface="Corbel"/>
                <a:sym typeface="Corbel"/>
              </a:rPr>
              <a:t> [Accessed on 10 September 2025]. </a:t>
            </a:r>
            <a:endParaRPr/>
          </a:p>
          <a:p>
            <a:pPr marL="0" marR="0" lvl="0" indent="0" algn="just" rtl="0">
              <a:lnSpc>
                <a:spcPct val="150000"/>
              </a:lnSpc>
              <a:spcBef>
                <a:spcPts val="0"/>
              </a:spcBef>
              <a:spcAft>
                <a:spcPts val="0"/>
              </a:spcAft>
              <a:buNone/>
            </a:pPr>
            <a:r>
              <a:rPr lang="en-IN" sz="1100">
                <a:solidFill>
                  <a:schemeClr val="dk1"/>
                </a:solidFill>
                <a:latin typeface="Corbel"/>
                <a:ea typeface="Corbel"/>
                <a:cs typeface="Corbel"/>
                <a:sym typeface="Corbel"/>
              </a:rPr>
              <a:t>Unilever (2025). </a:t>
            </a:r>
            <a:r>
              <a:rPr lang="en-IN" sz="1100" i="1">
                <a:solidFill>
                  <a:schemeClr val="dk1"/>
                </a:solidFill>
                <a:latin typeface="Corbel"/>
                <a:ea typeface="Corbel"/>
                <a:cs typeface="Corbel"/>
                <a:sym typeface="Corbel"/>
              </a:rPr>
              <a:t>Unilever global company website | Unilever Global</a:t>
            </a:r>
            <a:r>
              <a:rPr lang="en-IN" sz="1100">
                <a:solidFill>
                  <a:schemeClr val="dk1"/>
                </a:solidFill>
                <a:latin typeface="Corbel"/>
                <a:ea typeface="Corbel"/>
                <a:cs typeface="Corbel"/>
                <a:sym typeface="Corbel"/>
              </a:rPr>
              <a:t>. [Online] Available at: </a:t>
            </a:r>
            <a:r>
              <a:rPr lang="en-IN" sz="1100" u="sng">
                <a:solidFill>
                  <a:schemeClr val="dk1"/>
                </a:solidFill>
                <a:latin typeface="Corbel"/>
                <a:ea typeface="Corbel"/>
                <a:cs typeface="Corbel"/>
                <a:sym typeface="Corbel"/>
                <a:hlinkClick r:id="rId5">
                  <a:extLst>
                    <a:ext uri="{A12FA001-AC4F-418D-AE19-62706E023703}">
                      <ahyp:hlinkClr xmlns:ahyp="http://schemas.microsoft.com/office/drawing/2018/hyperlinkcolor" val="tx"/>
                    </a:ext>
                  </a:extLst>
                </a:hlinkClick>
              </a:rPr>
              <a:t>https://www.unilever.com/</a:t>
            </a:r>
            <a:r>
              <a:rPr lang="en-IN" sz="1100">
                <a:solidFill>
                  <a:schemeClr val="dk1"/>
                </a:solidFill>
                <a:latin typeface="Corbel"/>
                <a:ea typeface="Corbel"/>
                <a:cs typeface="Corbel"/>
                <a:sym typeface="Corbel"/>
              </a:rPr>
              <a:t>   [Accessed on 10 September 2025].</a:t>
            </a:r>
            <a:endParaRPr/>
          </a:p>
          <a:p>
            <a:pPr marL="0" marR="0" lvl="0" indent="0" algn="just" rtl="0">
              <a:lnSpc>
                <a:spcPct val="150000"/>
              </a:lnSpc>
              <a:spcBef>
                <a:spcPts val="0"/>
              </a:spcBef>
              <a:spcAft>
                <a:spcPts val="0"/>
              </a:spcAft>
              <a:buNone/>
            </a:pPr>
            <a:r>
              <a:rPr lang="en-IN" sz="1100">
                <a:solidFill>
                  <a:schemeClr val="dk1"/>
                </a:solidFill>
                <a:latin typeface="Corbel"/>
                <a:ea typeface="Corbel"/>
                <a:cs typeface="Corbel"/>
                <a:sym typeface="Corbel"/>
              </a:rPr>
              <a:t>Vettukallel, L.J., 2024. Emotional Intelligence for Enhanced Leadership among Religious. </a:t>
            </a:r>
            <a:r>
              <a:rPr lang="en-IN" sz="1100" i="1">
                <a:solidFill>
                  <a:schemeClr val="dk1"/>
                </a:solidFill>
                <a:latin typeface="Corbel"/>
                <a:ea typeface="Corbel"/>
                <a:cs typeface="Corbel"/>
                <a:sym typeface="Corbel"/>
              </a:rPr>
              <a:t>Vinayasādhana</a:t>
            </a:r>
            <a:r>
              <a:rPr lang="en-IN" sz="1100">
                <a:solidFill>
                  <a:schemeClr val="dk1"/>
                </a:solidFill>
                <a:latin typeface="Corbel"/>
                <a:ea typeface="Corbel"/>
                <a:cs typeface="Corbel"/>
                <a:sym typeface="Corbel"/>
              </a:rPr>
              <a:t>, </a:t>
            </a:r>
            <a:r>
              <a:rPr lang="en-IN" sz="1100" i="1">
                <a:solidFill>
                  <a:schemeClr val="dk1"/>
                </a:solidFill>
                <a:latin typeface="Corbel"/>
                <a:ea typeface="Corbel"/>
                <a:cs typeface="Corbel"/>
                <a:sym typeface="Corbel"/>
              </a:rPr>
              <a:t>15</a:t>
            </a:r>
            <a:r>
              <a:rPr lang="en-IN" sz="1100">
                <a:solidFill>
                  <a:schemeClr val="dk1"/>
                </a:solidFill>
                <a:latin typeface="Corbel"/>
                <a:ea typeface="Corbel"/>
                <a:cs typeface="Corbel"/>
                <a:sym typeface="Corbel"/>
              </a:rPr>
              <a:t>(2), pp.7-19. </a:t>
            </a:r>
            <a:endParaRPr/>
          </a:p>
          <a:p>
            <a:pPr marL="0" marR="0" lvl="0" indent="0" algn="just" rtl="0">
              <a:lnSpc>
                <a:spcPct val="150000"/>
              </a:lnSpc>
              <a:spcBef>
                <a:spcPts val="0"/>
              </a:spcBef>
              <a:spcAft>
                <a:spcPts val="0"/>
              </a:spcAft>
              <a:buNone/>
            </a:pPr>
            <a:endParaRPr sz="1100">
              <a:solidFill>
                <a:schemeClr val="dk1"/>
              </a:solidFill>
              <a:latin typeface="Corbel"/>
              <a:ea typeface="Corbel"/>
              <a:cs typeface="Corbel"/>
              <a:sym typeface="Corbel"/>
            </a:endParaRPr>
          </a:p>
        </p:txBody>
      </p:sp>
      <p:pic>
        <p:nvPicPr>
          <p:cNvPr id="734" name="Google Shape;734;p14"/>
          <p:cNvPicPr preferRelativeResize="0"/>
          <p:nvPr/>
        </p:nvPicPr>
        <p:blipFill rotWithShape="1">
          <a:blip r:embed="rId6">
            <a:alphaModFix/>
          </a:blip>
          <a:srcRect/>
          <a:stretch/>
        </p:blipFill>
        <p:spPr>
          <a:xfrm>
            <a:off x="0" y="9797463"/>
            <a:ext cx="18288000" cy="489538"/>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738"/>
        <p:cNvGrpSpPr/>
        <p:nvPr/>
      </p:nvGrpSpPr>
      <p:grpSpPr>
        <a:xfrm>
          <a:off x="0" y="0"/>
          <a:ext cx="0" cy="0"/>
          <a:chOff x="0" y="0"/>
          <a:chExt cx="0" cy="0"/>
        </a:xfrm>
      </p:grpSpPr>
      <p:sp>
        <p:nvSpPr>
          <p:cNvPr id="739" name="Google Shape;739;p15"/>
          <p:cNvSpPr/>
          <p:nvPr/>
        </p:nvSpPr>
        <p:spPr>
          <a:xfrm>
            <a:off x="0" y="-80367"/>
            <a:ext cx="18288000" cy="10287000"/>
          </a:xfrm>
          <a:custGeom>
            <a:avLst/>
            <a:gdLst/>
            <a:ahLst/>
            <a:cxnLst/>
            <a:rect l="l" t="t" r="r" b="b"/>
            <a:pathLst>
              <a:path w="18288000" h="10287000" extrusionOk="0">
                <a:moveTo>
                  <a:pt x="0" y="0"/>
                </a:moveTo>
                <a:lnTo>
                  <a:pt x="18288000" y="0"/>
                </a:lnTo>
                <a:lnTo>
                  <a:pt x="18288000" y="10287000"/>
                </a:lnTo>
                <a:lnTo>
                  <a:pt x="0" y="10287000"/>
                </a:lnTo>
                <a:lnTo>
                  <a:pt x="0" y="0"/>
                </a:lnTo>
                <a:close/>
              </a:path>
            </a:pathLst>
          </a:custGeom>
          <a:blipFill rotWithShape="1">
            <a:blip r:embed="rId3">
              <a:alphaModFix/>
            </a:blip>
            <a:stretch>
              <a:fillRect b="-18442"/>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grpSp>
        <p:nvGrpSpPr>
          <p:cNvPr id="740" name="Google Shape;740;p15"/>
          <p:cNvGrpSpPr/>
          <p:nvPr/>
        </p:nvGrpSpPr>
        <p:grpSpPr>
          <a:xfrm>
            <a:off x="0" y="9341093"/>
            <a:ext cx="18288000" cy="2257689"/>
            <a:chOff x="0" y="-38100"/>
            <a:chExt cx="4334933" cy="535156"/>
          </a:xfrm>
        </p:grpSpPr>
        <p:sp>
          <p:nvSpPr>
            <p:cNvPr id="741" name="Google Shape;741;p15"/>
            <p:cNvSpPr/>
            <p:nvPr/>
          </p:nvSpPr>
          <p:spPr>
            <a:xfrm>
              <a:off x="0" y="0"/>
              <a:ext cx="4334933" cy="497056"/>
            </a:xfrm>
            <a:custGeom>
              <a:avLst/>
              <a:gdLst/>
              <a:ahLst/>
              <a:cxnLst/>
              <a:rect l="l" t="t" r="r" b="b"/>
              <a:pathLst>
                <a:path w="4334933" h="497056" extrusionOk="0">
                  <a:moveTo>
                    <a:pt x="16933" y="0"/>
                  </a:moveTo>
                  <a:lnTo>
                    <a:pt x="4318000" y="0"/>
                  </a:lnTo>
                  <a:cubicBezTo>
                    <a:pt x="4322491" y="0"/>
                    <a:pt x="4326798" y="1784"/>
                    <a:pt x="4329974" y="4960"/>
                  </a:cubicBezTo>
                  <a:cubicBezTo>
                    <a:pt x="4333149" y="8135"/>
                    <a:pt x="4334933" y="12442"/>
                    <a:pt x="4334933" y="16933"/>
                  </a:cubicBezTo>
                  <a:lnTo>
                    <a:pt x="4334933" y="480123"/>
                  </a:lnTo>
                  <a:cubicBezTo>
                    <a:pt x="4334933" y="484614"/>
                    <a:pt x="4333149" y="488921"/>
                    <a:pt x="4329974" y="492096"/>
                  </a:cubicBezTo>
                  <a:cubicBezTo>
                    <a:pt x="4326798" y="495272"/>
                    <a:pt x="4322491" y="497056"/>
                    <a:pt x="4318000" y="497056"/>
                  </a:cubicBezTo>
                  <a:lnTo>
                    <a:pt x="16933" y="497056"/>
                  </a:lnTo>
                  <a:cubicBezTo>
                    <a:pt x="12442" y="497056"/>
                    <a:pt x="8135" y="495272"/>
                    <a:pt x="4960" y="492096"/>
                  </a:cubicBezTo>
                  <a:cubicBezTo>
                    <a:pt x="1784" y="488921"/>
                    <a:pt x="0" y="484614"/>
                    <a:pt x="0" y="480123"/>
                  </a:cubicBezTo>
                  <a:lnTo>
                    <a:pt x="0" y="16933"/>
                  </a:lnTo>
                  <a:cubicBezTo>
                    <a:pt x="0" y="12442"/>
                    <a:pt x="1784" y="8135"/>
                    <a:pt x="4960" y="4960"/>
                  </a:cubicBezTo>
                  <a:cubicBezTo>
                    <a:pt x="8135" y="1784"/>
                    <a:pt x="12442" y="0"/>
                    <a:pt x="16933" y="0"/>
                  </a:cubicBezTo>
                  <a:close/>
                </a:path>
              </a:pathLst>
            </a:custGeom>
            <a:solidFill>
              <a:srgbClr val="0333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2" name="Google Shape;742;p15"/>
            <p:cNvSpPr txBox="1"/>
            <p:nvPr/>
          </p:nvSpPr>
          <p:spPr>
            <a:xfrm>
              <a:off x="0" y="-38100"/>
              <a:ext cx="4334933" cy="535156"/>
            </a:xfrm>
            <a:prstGeom prst="rect">
              <a:avLst/>
            </a:prstGeom>
            <a:noFill/>
            <a:ln>
              <a:noFill/>
            </a:ln>
          </p:spPr>
          <p:txBody>
            <a:bodyPr spcFirstLastPara="1" wrap="square" lIns="56425" tIns="56425" rIns="56425" bIns="56425" anchor="ctr" anchorCtr="0">
              <a:noAutofit/>
            </a:bodyPr>
            <a:lstStyle/>
            <a:p>
              <a:pPr marL="0" marR="0" lvl="0" indent="0" algn="ctr" rtl="0">
                <a:lnSpc>
                  <a:spcPct val="164166"/>
                </a:lnSpc>
                <a:spcBef>
                  <a:spcPts val="0"/>
                </a:spcBef>
                <a:spcAft>
                  <a:spcPts val="0"/>
                </a:spcAft>
                <a:buNone/>
              </a:pPr>
              <a:endParaRPr sz="1800">
                <a:solidFill>
                  <a:schemeClr val="dk1"/>
                </a:solidFill>
                <a:latin typeface="Calibri"/>
                <a:ea typeface="Calibri"/>
                <a:cs typeface="Calibri"/>
                <a:sym typeface="Calibri"/>
              </a:endParaRPr>
            </a:p>
          </p:txBody>
        </p:sp>
      </p:grpSp>
      <p:grpSp>
        <p:nvGrpSpPr>
          <p:cNvPr id="743" name="Google Shape;743;p15"/>
          <p:cNvGrpSpPr/>
          <p:nvPr/>
        </p:nvGrpSpPr>
        <p:grpSpPr>
          <a:xfrm>
            <a:off x="0" y="-1472517"/>
            <a:ext cx="18288000" cy="2257689"/>
            <a:chOff x="0" y="-38100"/>
            <a:chExt cx="4334933" cy="535156"/>
          </a:xfrm>
        </p:grpSpPr>
        <p:sp>
          <p:nvSpPr>
            <p:cNvPr id="744" name="Google Shape;744;p15"/>
            <p:cNvSpPr/>
            <p:nvPr/>
          </p:nvSpPr>
          <p:spPr>
            <a:xfrm>
              <a:off x="0" y="0"/>
              <a:ext cx="4334933" cy="497056"/>
            </a:xfrm>
            <a:custGeom>
              <a:avLst/>
              <a:gdLst/>
              <a:ahLst/>
              <a:cxnLst/>
              <a:rect l="l" t="t" r="r" b="b"/>
              <a:pathLst>
                <a:path w="4334933" h="497056" extrusionOk="0">
                  <a:moveTo>
                    <a:pt x="16933" y="0"/>
                  </a:moveTo>
                  <a:lnTo>
                    <a:pt x="4318000" y="0"/>
                  </a:lnTo>
                  <a:cubicBezTo>
                    <a:pt x="4322491" y="0"/>
                    <a:pt x="4326798" y="1784"/>
                    <a:pt x="4329974" y="4960"/>
                  </a:cubicBezTo>
                  <a:cubicBezTo>
                    <a:pt x="4333149" y="8135"/>
                    <a:pt x="4334933" y="12442"/>
                    <a:pt x="4334933" y="16933"/>
                  </a:cubicBezTo>
                  <a:lnTo>
                    <a:pt x="4334933" y="480123"/>
                  </a:lnTo>
                  <a:cubicBezTo>
                    <a:pt x="4334933" y="484614"/>
                    <a:pt x="4333149" y="488921"/>
                    <a:pt x="4329974" y="492096"/>
                  </a:cubicBezTo>
                  <a:cubicBezTo>
                    <a:pt x="4326798" y="495272"/>
                    <a:pt x="4322491" y="497056"/>
                    <a:pt x="4318000" y="497056"/>
                  </a:cubicBezTo>
                  <a:lnTo>
                    <a:pt x="16933" y="497056"/>
                  </a:lnTo>
                  <a:cubicBezTo>
                    <a:pt x="12442" y="497056"/>
                    <a:pt x="8135" y="495272"/>
                    <a:pt x="4960" y="492096"/>
                  </a:cubicBezTo>
                  <a:cubicBezTo>
                    <a:pt x="1784" y="488921"/>
                    <a:pt x="0" y="484614"/>
                    <a:pt x="0" y="480123"/>
                  </a:cubicBezTo>
                  <a:lnTo>
                    <a:pt x="0" y="16933"/>
                  </a:lnTo>
                  <a:cubicBezTo>
                    <a:pt x="0" y="12442"/>
                    <a:pt x="1784" y="8135"/>
                    <a:pt x="4960" y="4960"/>
                  </a:cubicBezTo>
                  <a:cubicBezTo>
                    <a:pt x="8135" y="1784"/>
                    <a:pt x="12442" y="0"/>
                    <a:pt x="16933" y="0"/>
                  </a:cubicBezTo>
                  <a:close/>
                </a:path>
              </a:pathLst>
            </a:custGeom>
            <a:solidFill>
              <a:srgbClr val="0333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5" name="Google Shape;745;p15"/>
            <p:cNvSpPr txBox="1"/>
            <p:nvPr/>
          </p:nvSpPr>
          <p:spPr>
            <a:xfrm>
              <a:off x="0" y="-38100"/>
              <a:ext cx="4334933" cy="535156"/>
            </a:xfrm>
            <a:prstGeom prst="rect">
              <a:avLst/>
            </a:prstGeom>
            <a:noFill/>
            <a:ln>
              <a:noFill/>
            </a:ln>
          </p:spPr>
          <p:txBody>
            <a:bodyPr spcFirstLastPara="1" wrap="square" lIns="56425" tIns="56425" rIns="56425" bIns="56425" anchor="ctr" anchorCtr="0">
              <a:noAutofit/>
            </a:bodyPr>
            <a:lstStyle/>
            <a:p>
              <a:pPr marL="0" marR="0" lvl="0" indent="0" algn="ctr" rtl="0">
                <a:lnSpc>
                  <a:spcPct val="164166"/>
                </a:lnSpc>
                <a:spcBef>
                  <a:spcPts val="0"/>
                </a:spcBef>
                <a:spcAft>
                  <a:spcPts val="0"/>
                </a:spcAft>
                <a:buNone/>
              </a:pPr>
              <a:endParaRPr sz="1800">
                <a:solidFill>
                  <a:schemeClr val="dk1"/>
                </a:solidFill>
                <a:latin typeface="Calibri"/>
                <a:ea typeface="Calibri"/>
                <a:cs typeface="Calibri"/>
                <a:sym typeface="Calibri"/>
              </a:endParaRPr>
            </a:p>
          </p:txBody>
        </p:sp>
      </p:grpSp>
      <p:sp>
        <p:nvSpPr>
          <p:cNvPr id="746" name="Google Shape;746;p15"/>
          <p:cNvSpPr txBox="1"/>
          <p:nvPr/>
        </p:nvSpPr>
        <p:spPr>
          <a:xfrm>
            <a:off x="3810000" y="3882040"/>
            <a:ext cx="16306800" cy="2362185"/>
          </a:xfrm>
          <a:prstGeom prst="rect">
            <a:avLst/>
          </a:prstGeom>
          <a:noFill/>
          <a:ln>
            <a:noFill/>
          </a:ln>
        </p:spPr>
        <p:txBody>
          <a:bodyPr spcFirstLastPara="1" wrap="square" lIns="0" tIns="0" rIns="0" bIns="0" anchor="t" anchorCtr="0">
            <a:spAutoFit/>
          </a:bodyPr>
          <a:lstStyle/>
          <a:p>
            <a:pPr marL="0" marR="0" lvl="0" indent="0" algn="l" rtl="0">
              <a:lnSpc>
                <a:spcPct val="130642"/>
              </a:lnSpc>
              <a:spcBef>
                <a:spcPts val="0"/>
              </a:spcBef>
              <a:spcAft>
                <a:spcPts val="0"/>
              </a:spcAft>
              <a:buNone/>
            </a:pPr>
            <a:r>
              <a:rPr lang="en-IN" sz="15100">
                <a:solidFill>
                  <a:srgbClr val="422E2E"/>
                </a:solidFill>
                <a:latin typeface="Algerian"/>
                <a:ea typeface="Algerian"/>
                <a:cs typeface="Algerian"/>
                <a:sym typeface="Algerian"/>
              </a:rPr>
              <a:t>Thank you </a:t>
            </a:r>
            <a:endParaRPr/>
          </a:p>
        </p:txBody>
      </p:sp>
    </p:spTree>
  </p:cSld>
  <p:clrMapOvr>
    <a:masterClrMapping/>
  </p:clrMapOvr>
</p:sld>
</file>

<file path=ppt/theme/theme1.xml><?xml version="1.0" encoding="utf-8"?>
<a:theme xmlns:a="http://schemas.openxmlformats.org/drawingml/2006/main" name="Wisp">
  <a:themeElements>
    <a:clrScheme name="Wisp">
      <a:dk1>
        <a:srgbClr val="000000"/>
      </a:dk1>
      <a:lt1>
        <a:srgbClr val="FFFFFF"/>
      </a:lt1>
      <a:dk2>
        <a:srgbClr val="647252"/>
      </a:dk2>
      <a:lt2>
        <a:srgbClr val="EAE8CF"/>
      </a:lt2>
      <a:accent1>
        <a:srgbClr val="E78712"/>
      </a:accent1>
      <a:accent2>
        <a:srgbClr val="B73C26"/>
      </a:accent2>
      <a:accent3>
        <a:srgbClr val="865331"/>
      </a:accent3>
      <a:accent4>
        <a:srgbClr val="B38648"/>
      </a:accent4>
      <a:accent5>
        <a:srgbClr val="BBB473"/>
      </a:accent5>
      <a:accent6>
        <a:srgbClr val="849276"/>
      </a:accent6>
      <a:hlink>
        <a:srgbClr val="FDAB2A"/>
      </a:hlink>
      <a:folHlink>
        <a:srgbClr val="CCB18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range Red">
      <a:dk1>
        <a:srgbClr val="000000"/>
      </a:dk1>
      <a:lt1>
        <a:srgbClr val="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Slice">
  <a:themeElements>
    <a:clrScheme name="Slice">
      <a:dk1>
        <a:srgbClr val="000000"/>
      </a:dk1>
      <a:lt1>
        <a:srgbClr val="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Parallax">
  <a:themeElements>
    <a:clrScheme name="Parallax">
      <a:dk1>
        <a:srgbClr val="000000"/>
      </a:dk1>
      <a:lt1>
        <a:srgbClr val="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Particularizare</PresentationFormat>
  <Slides>15</Slides>
  <Notes>15</Notes>
  <HiddenSlides>0</HiddenSlides>
  <ScaleCrop>false</ScaleCrop>
  <HeadingPairs>
    <vt:vector size="4" baseType="variant">
      <vt:variant>
        <vt:lpstr>Temă</vt:lpstr>
      </vt:variant>
      <vt:variant>
        <vt:i4>4</vt:i4>
      </vt:variant>
      <vt:variant>
        <vt:lpstr>Titluri diapozitive</vt:lpstr>
      </vt:variant>
      <vt:variant>
        <vt:i4>15</vt:i4>
      </vt:variant>
    </vt:vector>
  </HeadingPairs>
  <TitlesOfParts>
    <vt:vector size="19" baseType="lpstr">
      <vt:lpstr>Wisp</vt:lpstr>
      <vt:lpstr>Office Theme</vt:lpstr>
      <vt:lpstr>Slice</vt:lpstr>
      <vt:lpstr>Parallax</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Prezentare PowerPoint</dc:title>
  <cp:lastModifiedBy>Violeta Pacuraru</cp:lastModifiedBy>
  <cp:revision>1</cp:revision>
  <dcterms:created xsi:type="dcterms:W3CDTF">2006-08-16T00:00:00Z</dcterms:created>
  <dcterms:modified xsi:type="dcterms:W3CDTF">2026-03-22T22:10:18Z</dcterms:modified>
</cp:coreProperties>
</file>