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56" r:id="rId3"/>
    <p:sldId id="257" r:id="rId4"/>
    <p:sldId id="272" r:id="rId5"/>
    <p:sldId id="265" r:id="rId6"/>
    <p:sldId id="266" r:id="rId7"/>
    <p:sldId id="270" r:id="rId8"/>
    <p:sldId id="264" r:id="rId9"/>
    <p:sldId id="259" r:id="rId10"/>
    <p:sldId id="273" r:id="rId11"/>
    <p:sldId id="267" r:id="rId12"/>
    <p:sldId id="268" r:id="rId13"/>
    <p:sldId id="271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-996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 xmlns="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14F22-5895-4CA5-89B3-0D7AE0C5A374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DB23A001-335E-4876-BCC6-73484AE7F6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115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14F22-5895-4CA5-89B3-0D7AE0C5A374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A001-335E-4876-BCC6-73484AE7F6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621760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F5D14F22-5895-4CA5-89B3-0D7AE0C5A374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 xmlns="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DB23A001-335E-4876-BCC6-73484AE7F6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96968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14F22-5895-4CA5-89B3-0D7AE0C5A374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A001-335E-4876-BCC6-73484AE7F6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97075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14F22-5895-4CA5-89B3-0D7AE0C5A374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A001-335E-4876-BCC6-73484AE7F6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577223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14F22-5895-4CA5-89B3-0D7AE0C5A374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A001-335E-4876-BCC6-73484AE7F6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8575161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14F22-5895-4CA5-89B3-0D7AE0C5A374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A001-335E-4876-BCC6-73484AE7F6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334952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14F22-5895-4CA5-89B3-0D7AE0C5A374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 xmlns="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A001-335E-4876-BCC6-73484AE7F6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0551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14F22-5895-4CA5-89B3-0D7AE0C5A374}" type="datetimeFigureOut">
              <a:rPr lang="en-US" smtClean="0"/>
              <a:pPr/>
              <a:t>8/21/2018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 xmlns="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A001-335E-4876-BCC6-73484AE7F6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914543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14F22-5895-4CA5-89B3-0D7AE0C5A374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A001-335E-4876-BCC6-73484AE7F6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6563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14F22-5895-4CA5-89B3-0D7AE0C5A374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A001-335E-4876-BCC6-73484AE7F6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34349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F5D14F22-5895-4CA5-89B3-0D7AE0C5A374}" type="datetimeFigureOut">
              <a:rPr lang="en-US" smtClean="0"/>
              <a:pPr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 xmlns="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DB23A001-335E-4876-BCC6-73484AE7F61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37473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98120"/>
            <a:ext cx="10058400" cy="5974080"/>
          </a:xfrm>
        </p:spPr>
        <p:txBody>
          <a:bodyPr>
            <a:noAutofit/>
          </a:bodyPr>
          <a:lstStyle/>
          <a:p>
            <a:pPr>
              <a:buNone/>
            </a:pPr>
            <a:endParaRPr lang="en-GB" sz="2800" dirty="0" smtClean="0"/>
          </a:p>
          <a:p>
            <a:r>
              <a:rPr lang="en-GB" sz="2800" dirty="0" smtClean="0"/>
              <a:t>Waseem Shahzad</a:t>
            </a:r>
          </a:p>
          <a:p>
            <a:r>
              <a:rPr lang="en-GB" sz="2800" dirty="0" smtClean="0"/>
              <a:t>Student ID: </a:t>
            </a:r>
            <a:r>
              <a:rPr lang="en-GB" sz="2800" dirty="0" smtClean="0"/>
              <a:t>1303668</a:t>
            </a:r>
            <a:endParaRPr lang="en-GB" sz="2800" dirty="0" smtClean="0"/>
          </a:p>
          <a:p>
            <a:r>
              <a:rPr lang="en-GB" sz="2800" dirty="0" smtClean="0"/>
              <a:t>Entrepreneurship – Assessment 2 </a:t>
            </a:r>
            <a:r>
              <a:rPr lang="en-GB" sz="2800" dirty="0" smtClean="0"/>
              <a:t>(Presentation)</a:t>
            </a:r>
            <a:r>
              <a:rPr lang="en-GB" sz="2800" dirty="0" smtClean="0"/>
              <a:t>	</a:t>
            </a:r>
          </a:p>
          <a:p>
            <a:r>
              <a:rPr lang="en-GB" sz="2800" dirty="0" smtClean="0"/>
              <a:t>SBMA7111</a:t>
            </a:r>
            <a:endParaRPr lang="en-GB" sz="2800" dirty="0" smtClean="0"/>
          </a:p>
          <a:p>
            <a:r>
              <a:rPr lang="en-GB" sz="2800" dirty="0" smtClean="0"/>
              <a:t>Module Tutor</a:t>
            </a:r>
          </a:p>
          <a:p>
            <a:r>
              <a:rPr lang="en-GB" sz="2800" dirty="0" smtClean="0"/>
              <a:t> </a:t>
            </a:r>
            <a:r>
              <a:rPr lang="en-GB" sz="2800" dirty="0" smtClean="0"/>
              <a:t>Richard Small</a:t>
            </a:r>
            <a:endParaRPr lang="en-GB" sz="2800" dirty="0" smtClean="0"/>
          </a:p>
          <a:p>
            <a:r>
              <a:rPr lang="en-GB" sz="2800" dirty="0" smtClean="0"/>
              <a:t>June </a:t>
            </a:r>
            <a:r>
              <a:rPr lang="en-GB" sz="2800" dirty="0" smtClean="0"/>
              <a:t>2018 – Term </a:t>
            </a:r>
            <a:r>
              <a:rPr lang="en-GB" sz="2800" dirty="0" smtClean="0"/>
              <a:t>2</a:t>
            </a:r>
            <a:endParaRPr lang="en-GB" sz="2800" dirty="0" smtClean="0"/>
          </a:p>
          <a:p>
            <a:endParaRPr lang="en-GB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Café Des </a:t>
            </a:r>
            <a:r>
              <a:rPr lang="en-US" dirty="0" smtClean="0"/>
              <a:t>Arts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endParaRPr lang="en-US" dirty="0" smtClean="0"/>
          </a:p>
          <a:p>
            <a:r>
              <a:rPr lang="en-US" dirty="0" smtClean="0"/>
              <a:t>Café Des Arts Nouveau</a:t>
            </a:r>
          </a:p>
          <a:p>
            <a:r>
              <a:rPr lang="en-US" dirty="0" smtClean="0"/>
              <a:t>“One and Only stop for coffee”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357245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 coffee shop called </a:t>
            </a:r>
            <a:r>
              <a:rPr lang="en-US" dirty="0"/>
              <a:t>“Café Des </a:t>
            </a:r>
            <a:r>
              <a:rPr lang="en-US" dirty="0" smtClean="0"/>
              <a:t>Arts” in London</a:t>
            </a:r>
          </a:p>
          <a:p>
            <a:endParaRPr lang="en-US" dirty="0" smtClean="0"/>
          </a:p>
          <a:p>
            <a:r>
              <a:rPr lang="en-US" dirty="0" smtClean="0"/>
              <a:t>Mission is to provide </a:t>
            </a:r>
            <a:r>
              <a:rPr lang="en-US" dirty="0"/>
              <a:t>exceptional </a:t>
            </a:r>
            <a:r>
              <a:rPr lang="en-US" dirty="0" smtClean="0"/>
              <a:t>creativity and innovation in the environment</a:t>
            </a:r>
          </a:p>
          <a:p>
            <a:endParaRPr lang="en-US" dirty="0"/>
          </a:p>
          <a:p>
            <a:r>
              <a:rPr lang="en-US" dirty="0" smtClean="0"/>
              <a:t>Differentiation: Art display in the interior such as on the walls, tables and plates</a:t>
            </a:r>
          </a:p>
          <a:p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main aim of this business is to introduce such a place which can prove to be “one and only stop for </a:t>
            </a:r>
            <a:r>
              <a:rPr lang="en-US" dirty="0" smtClean="0"/>
              <a:t>both coffee and art”</a:t>
            </a:r>
          </a:p>
          <a:p>
            <a:endParaRPr lang="en-US" dirty="0" smtClean="0"/>
          </a:p>
          <a:p>
            <a:r>
              <a:rPr lang="en-US" dirty="0"/>
              <a:t>ELEVATOR </a:t>
            </a:r>
            <a:r>
              <a:rPr lang="en-US" dirty="0" smtClean="0"/>
              <a:t>PITCH: </a:t>
            </a:r>
            <a:r>
              <a:rPr lang="en-US" dirty="0"/>
              <a:t>Delicious drinks and desserts are served in the coffee house whereas an attractive and </a:t>
            </a:r>
            <a:r>
              <a:rPr lang="en-US" dirty="0" smtClean="0"/>
              <a:t>artistic environment </a:t>
            </a:r>
            <a:r>
              <a:rPr lang="en-US" dirty="0"/>
              <a:t>is designed which is soothing and relaxing for the coffee lovers and </a:t>
            </a:r>
            <a:r>
              <a:rPr lang="en-US" dirty="0" smtClean="0"/>
              <a:t>artists to </a:t>
            </a:r>
            <a:r>
              <a:rPr lang="en-US" dirty="0"/>
              <a:t>enjoy the experience.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029528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EXPANSION PLAN- UNIQUE SELLING POINT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Arts like </a:t>
            </a:r>
            <a:r>
              <a:rPr lang="en-US" dirty="0"/>
              <a:t>Art </a:t>
            </a:r>
            <a:r>
              <a:rPr lang="en-US" dirty="0" smtClean="0"/>
              <a:t>Nouveau, </a:t>
            </a:r>
            <a:r>
              <a:rPr lang="en-US" dirty="0" err="1"/>
              <a:t>waterhouse</a:t>
            </a:r>
            <a:r>
              <a:rPr lang="en-US" dirty="0"/>
              <a:t> artist ,Fauvism art, Leighton, Sir Lawrence alma </a:t>
            </a:r>
            <a:r>
              <a:rPr lang="en-US" dirty="0" err="1"/>
              <a:t>tatema</a:t>
            </a:r>
            <a:r>
              <a:rPr lang="en-US" dirty="0"/>
              <a:t>, Cape </a:t>
            </a:r>
            <a:r>
              <a:rPr lang="en-US" dirty="0" err="1" smtClean="0"/>
              <a:t>Tissot</a:t>
            </a:r>
            <a:r>
              <a:rPr lang="en-US" dirty="0" smtClean="0"/>
              <a:t> and </a:t>
            </a:r>
            <a:r>
              <a:rPr lang="en-US" dirty="0" err="1" smtClean="0"/>
              <a:t>Klint</a:t>
            </a:r>
            <a:r>
              <a:rPr lang="en-US" dirty="0"/>
              <a:t> </a:t>
            </a:r>
            <a:r>
              <a:rPr lang="en-US" dirty="0" smtClean="0"/>
              <a:t>would be presented uniquely in our café interior which would make it unique</a:t>
            </a:r>
          </a:p>
          <a:p>
            <a:endParaRPr lang="en-US" dirty="0"/>
          </a:p>
          <a:p>
            <a:r>
              <a:rPr lang="en-US" dirty="0" smtClean="0"/>
              <a:t>However, the new business established after every three months for an year would have unique interiors based on different work of artists</a:t>
            </a:r>
          </a:p>
          <a:p>
            <a:endParaRPr lang="en-US" dirty="0" smtClean="0"/>
          </a:p>
          <a:p>
            <a:r>
              <a:rPr lang="en-US" dirty="0"/>
              <a:t>F</a:t>
            </a:r>
            <a:r>
              <a:rPr lang="en-US" dirty="0" smtClean="0"/>
              <a:t>irst business would be “Cafe </a:t>
            </a:r>
            <a:r>
              <a:rPr lang="en-US" dirty="0"/>
              <a:t>des Arts </a:t>
            </a:r>
            <a:r>
              <a:rPr lang="en-US" dirty="0" smtClean="0"/>
              <a:t>Nouveau”, based on paintings of Art Nouveau</a:t>
            </a:r>
          </a:p>
          <a:p>
            <a:endParaRPr lang="en-US" dirty="0" smtClean="0"/>
          </a:p>
          <a:p>
            <a:r>
              <a:rPr lang="en-US" dirty="0" smtClean="0"/>
              <a:t>Second business would b called “Café </a:t>
            </a:r>
            <a:r>
              <a:rPr lang="en-US" dirty="0"/>
              <a:t>des Arts W</a:t>
            </a:r>
            <a:r>
              <a:rPr lang="en-US" dirty="0" smtClean="0"/>
              <a:t>ater house artist” based on paintings of Waterhouse arti.st</a:t>
            </a:r>
          </a:p>
          <a:p>
            <a:endParaRPr lang="en-US" dirty="0" smtClean="0"/>
          </a:p>
          <a:p>
            <a:r>
              <a:rPr lang="en-US" dirty="0" smtClean="0"/>
              <a:t>Third business would be called “Café des Arts Fauvism”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4598281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INITIAL BENEFIT STATEMENT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The loan taken from the bank for initiation of the business is about £20,000</a:t>
            </a:r>
          </a:p>
          <a:p>
            <a:endParaRPr lang="en-US" dirty="0"/>
          </a:p>
          <a:p>
            <a:r>
              <a:rPr lang="en-US" dirty="0" smtClean="0"/>
              <a:t>Gathering stakeholders, renting a location, execution of plan of innovative interior, setting up the equipment and planning grand opening</a:t>
            </a:r>
          </a:p>
          <a:p>
            <a:endParaRPr lang="en-US" dirty="0"/>
          </a:p>
          <a:p>
            <a:r>
              <a:rPr lang="en-US" dirty="0"/>
              <a:t>The location of the café is decided in London at such a place where there are less coffee houses nearby </a:t>
            </a:r>
          </a:p>
          <a:p>
            <a:endParaRPr lang="en-US" dirty="0"/>
          </a:p>
          <a:p>
            <a:r>
              <a:rPr lang="en-US" dirty="0" smtClean="0"/>
              <a:t>Initial benefit expected is high due to innovative items and theme of the café. Expected sales of month is expected to </a:t>
            </a:r>
            <a:r>
              <a:rPr lang="en-US" dirty="0"/>
              <a:t>be </a:t>
            </a:r>
            <a:r>
              <a:rPr lang="en-US" dirty="0" smtClean="0"/>
              <a:t>£27000.</a:t>
            </a:r>
          </a:p>
          <a:p>
            <a:endParaRPr lang="en-US" dirty="0" smtClean="0"/>
          </a:p>
          <a:p>
            <a:r>
              <a:rPr lang="en-US" dirty="0" smtClean="0"/>
              <a:t>The implementation for the business plan would proceed after a month and by the end of this year another shop would be established</a:t>
            </a:r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997187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ISSUES TO SUCCESS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money loaned from the bank would be invested in the equipment, rent and interior which includes all the unique paintings based on works of different artists</a:t>
            </a:r>
          </a:p>
          <a:p>
            <a:endParaRPr lang="en-US" dirty="0"/>
          </a:p>
          <a:p>
            <a:r>
              <a:rPr lang="en-US" dirty="0" smtClean="0"/>
              <a:t>The remaining money is planned to be invested to introduce innovative and creative coffee drinks and cultural desserts being served across the world </a:t>
            </a:r>
          </a:p>
          <a:p>
            <a:endParaRPr lang="en-US" dirty="0"/>
          </a:p>
          <a:p>
            <a:r>
              <a:rPr lang="en-US" dirty="0" smtClean="0"/>
              <a:t>The constant innovation always keeps the customers excited and attracts more customers which is beneficial for the company (Stevenson and </a:t>
            </a:r>
            <a:r>
              <a:rPr lang="en-US" dirty="0" err="1" smtClean="0"/>
              <a:t>Jarillo</a:t>
            </a:r>
            <a:r>
              <a:rPr lang="en-US" dirty="0" smtClean="0"/>
              <a:t>, 2007)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9029114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STRATEGY AND EXPECTED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7" y="2121408"/>
            <a:ext cx="10203203" cy="4252096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Each type of coffee drink introduced would have different costs </a:t>
            </a:r>
          </a:p>
          <a:p>
            <a:endParaRPr lang="en-US" dirty="0"/>
          </a:p>
          <a:p>
            <a:r>
              <a:rPr lang="en-US" dirty="0" smtClean="0"/>
              <a:t>Cost effective plan would be executed from the beginning to make great sales i.e. providing good quality of coffee drinks with innovation and creativity but with using less money</a:t>
            </a:r>
          </a:p>
          <a:p>
            <a:endParaRPr lang="en-US" dirty="0" smtClean="0"/>
          </a:p>
          <a:p>
            <a:r>
              <a:rPr lang="en-US" dirty="0" smtClean="0"/>
              <a:t>At the end of each month, half of the revenue would be saved up for the expansion and other half would be reinvested and used for expenditures</a:t>
            </a:r>
          </a:p>
          <a:p>
            <a:endParaRPr lang="en-US" dirty="0"/>
          </a:p>
          <a:p>
            <a:r>
              <a:rPr lang="en-US" dirty="0" smtClean="0"/>
              <a:t>Business would be expanded after every three months from the money saved up from the revenue.</a:t>
            </a:r>
          </a:p>
          <a:p>
            <a:endParaRPr lang="en-US" dirty="0"/>
          </a:p>
          <a:p>
            <a:r>
              <a:rPr lang="en-US" dirty="0" smtClean="0"/>
              <a:t>Gain high market share and attaining dominancy in market by expanding the product range </a:t>
            </a:r>
          </a:p>
        </p:txBody>
      </p:sp>
    </p:spTree>
    <p:extLst>
      <p:ext uri="{BB962C8B-B14F-4D97-AF65-F5344CB8AC3E}">
        <p14:creationId xmlns:p14="http://schemas.microsoft.com/office/powerpoint/2010/main" xmlns="" val="30580637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INITIAL BENEFIT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Stability  and Identity in the marketplace</a:t>
            </a:r>
          </a:p>
          <a:p>
            <a:r>
              <a:rPr lang="en-US" dirty="0" smtClean="0"/>
              <a:t>Independence and flexibility</a:t>
            </a:r>
          </a:p>
          <a:p>
            <a:r>
              <a:rPr lang="en-US" dirty="0" smtClean="0"/>
              <a:t>Power and money</a:t>
            </a:r>
          </a:p>
          <a:p>
            <a:r>
              <a:rPr lang="en-US" dirty="0" smtClean="0"/>
              <a:t>Creativity and innovation</a:t>
            </a:r>
          </a:p>
          <a:p>
            <a:r>
              <a:rPr lang="en-US" dirty="0" smtClean="0"/>
              <a:t>Personal Fulfillment</a:t>
            </a:r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xmlns="" val="8406043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PROFIT PLAN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High investment in production of new products</a:t>
            </a:r>
          </a:p>
          <a:p>
            <a:r>
              <a:rPr lang="en-US" dirty="0" smtClean="0"/>
              <a:t>Take less risks in order to avoid huge </a:t>
            </a:r>
            <a:r>
              <a:rPr lang="en-US" dirty="0"/>
              <a:t>losses (</a:t>
            </a:r>
            <a:r>
              <a:rPr lang="en-US" dirty="0" smtClean="0"/>
              <a:t>Scarborough, 2016)</a:t>
            </a:r>
          </a:p>
          <a:p>
            <a:r>
              <a:rPr lang="en-US" dirty="0" smtClean="0"/>
              <a:t>Supplies of low prices and standard quality</a:t>
            </a:r>
          </a:p>
          <a:p>
            <a:r>
              <a:rPr lang="en-US" dirty="0" smtClean="0"/>
              <a:t>Deliver more creative and less expensive products of high quality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19763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PROFIT </a:t>
            </a:r>
            <a:r>
              <a:rPr lang="en-US" dirty="0" smtClean="0"/>
              <a:t>PLAN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en-US" dirty="0" smtClean="0"/>
          </a:p>
          <a:p>
            <a:r>
              <a:rPr lang="en-US" dirty="0" smtClean="0"/>
              <a:t>Maximum of 90 customers a day are expected to be served each day, each spending </a:t>
            </a:r>
            <a:r>
              <a:rPr lang="en-US" dirty="0"/>
              <a:t>about </a:t>
            </a:r>
            <a:r>
              <a:rPr lang="en-US" dirty="0" smtClean="0"/>
              <a:t>£10 in the Café </a:t>
            </a:r>
          </a:p>
          <a:p>
            <a:endParaRPr lang="en-US" dirty="0"/>
          </a:p>
          <a:p>
            <a:r>
              <a:rPr lang="en-US" dirty="0" smtClean="0"/>
              <a:t>This would make the sales up to £27000</a:t>
            </a:r>
          </a:p>
          <a:p>
            <a:endParaRPr lang="en-US" dirty="0"/>
          </a:p>
          <a:p>
            <a:r>
              <a:rPr lang="en-US" dirty="0" smtClean="0"/>
              <a:t>Total expenses including material, salaries and other expenses are expected to be £10000 which makes the net profit about £17000 in one month.</a:t>
            </a:r>
          </a:p>
          <a:p>
            <a:endParaRPr lang="en-US" dirty="0"/>
          </a:p>
          <a:p>
            <a:r>
              <a:rPr lang="en-US" dirty="0" smtClean="0"/>
              <a:t>After three months this business can produce profit of </a:t>
            </a:r>
            <a:r>
              <a:rPr lang="en-US" dirty="0" smtClean="0"/>
              <a:t>approximately £51000 </a:t>
            </a:r>
            <a:r>
              <a:rPr lang="en-US" dirty="0" smtClean="0"/>
              <a:t>and new business would be established producing higher sales thus generating more profit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546519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it will work.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Along with following new trends interested by the customers, innovative trends would be introduced by the business creating excitement for the customers</a:t>
            </a:r>
          </a:p>
          <a:p>
            <a:endParaRPr lang="en-US" dirty="0"/>
          </a:p>
          <a:p>
            <a:r>
              <a:rPr lang="en-US" dirty="0" smtClean="0"/>
              <a:t>Managing high level of quality and customer service, taking ideas from the customers and looking forward to what they want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New combinations of desserts and coffee drinks</a:t>
            </a:r>
          </a:p>
          <a:p>
            <a:endParaRPr lang="en-US" dirty="0"/>
          </a:p>
          <a:p>
            <a:r>
              <a:rPr lang="en-US" dirty="0" smtClean="0"/>
              <a:t>Beautiful and artistic interior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150161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Risk </a:t>
            </a:r>
            <a:r>
              <a:rPr lang="en-US" dirty="0"/>
              <a:t>Assessment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Less sales in initiation</a:t>
            </a:r>
          </a:p>
          <a:p>
            <a:pPr lvl="1"/>
            <a:r>
              <a:rPr lang="en-US" dirty="0" smtClean="0"/>
              <a:t>Diversification of product range </a:t>
            </a:r>
            <a:r>
              <a:rPr lang="en-US" dirty="0"/>
              <a:t>(</a:t>
            </a:r>
            <a:r>
              <a:rPr lang="en-US" dirty="0" err="1"/>
              <a:t>Druker</a:t>
            </a:r>
            <a:r>
              <a:rPr lang="en-US" dirty="0"/>
              <a:t>, 2014)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Less customer attraction</a:t>
            </a:r>
          </a:p>
          <a:p>
            <a:pPr lvl="1"/>
            <a:r>
              <a:rPr lang="en-US" dirty="0" smtClean="0"/>
              <a:t>Social media marketing and creating exceptional offers</a:t>
            </a:r>
          </a:p>
          <a:p>
            <a:endParaRPr lang="en-US" dirty="0" smtClean="0"/>
          </a:p>
          <a:p>
            <a:r>
              <a:rPr lang="en-US" dirty="0" smtClean="0"/>
              <a:t>New product not being liked by the customers</a:t>
            </a:r>
          </a:p>
          <a:p>
            <a:pPr lvl="1"/>
            <a:r>
              <a:rPr lang="en-US" dirty="0" smtClean="0"/>
              <a:t>The product can be tested on trial for a few days before making it permanent</a:t>
            </a:r>
          </a:p>
          <a:p>
            <a:pPr marL="274320" lvl="1" indent="0">
              <a:buNone/>
            </a:pPr>
            <a:endParaRPr lang="en-US" dirty="0" smtClean="0"/>
          </a:p>
          <a:p>
            <a:pPr marL="274320" lvl="1" indent="0">
              <a:buNone/>
            </a:pP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7968916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Café Des Arts aims to bring the most innovative and delicious drinks with the aim of attracting high number of customers and giving them an exceptional lifetime experience. </a:t>
            </a:r>
          </a:p>
          <a:p>
            <a:endParaRPr lang="en-US" dirty="0"/>
          </a:p>
          <a:p>
            <a:r>
              <a:rPr lang="en-US" dirty="0" smtClean="0"/>
              <a:t>In conclusion, the business aims to introduce new ideas to the people and generate high sales by which it dominates the marketplace and expands to various places within a few years.</a:t>
            </a:r>
          </a:p>
        </p:txBody>
      </p:sp>
    </p:spTree>
    <p:extLst>
      <p:ext uri="{BB962C8B-B14F-4D97-AF65-F5344CB8AC3E}">
        <p14:creationId xmlns:p14="http://schemas.microsoft.com/office/powerpoint/2010/main" xmlns="" val="42155869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Stevenson</a:t>
            </a:r>
            <a:r>
              <a:rPr lang="en-US" dirty="0"/>
              <a:t>, H.H. and </a:t>
            </a:r>
            <a:r>
              <a:rPr lang="en-US" dirty="0" err="1"/>
              <a:t>Jarillo</a:t>
            </a:r>
            <a:r>
              <a:rPr lang="en-US" dirty="0"/>
              <a:t>, J.C., 2007. A paradigm of entrepreneurship: Entrepreneurial management. In </a:t>
            </a:r>
            <a:r>
              <a:rPr lang="en-US" i="1" dirty="0"/>
              <a:t>Entrepreneurship</a:t>
            </a:r>
            <a:r>
              <a:rPr lang="en-US" dirty="0"/>
              <a:t> (pp. 155-170). Springer, Berlin, Heidelberg</a:t>
            </a:r>
            <a:r>
              <a:rPr lang="en-US" dirty="0" smtClean="0"/>
              <a:t>.</a:t>
            </a:r>
          </a:p>
          <a:p>
            <a:r>
              <a:rPr lang="en-US" dirty="0"/>
              <a:t>Drucker, P., 2014. Innovation and entrepreneurship. Routledge.</a:t>
            </a:r>
          </a:p>
          <a:p>
            <a:r>
              <a:rPr lang="en-US" dirty="0"/>
              <a:t>Scarborough, N.M., 2016. </a:t>
            </a:r>
            <a:r>
              <a:rPr lang="en-US" i="1" dirty="0"/>
              <a:t>Essentials of entrepreneurship and small business management</a:t>
            </a:r>
            <a:r>
              <a:rPr lang="en-US" dirty="0"/>
              <a:t>. Pearson.</a:t>
            </a:r>
          </a:p>
        </p:txBody>
      </p:sp>
    </p:spTree>
    <p:extLst>
      <p:ext uri="{BB962C8B-B14F-4D97-AF65-F5344CB8AC3E}">
        <p14:creationId xmlns:p14="http://schemas.microsoft.com/office/powerpoint/2010/main" xmlns="" val="2319903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512</TotalTime>
  <Words>869</Words>
  <Application>Microsoft Office PowerPoint</Application>
  <PresentationFormat>Custom</PresentationFormat>
  <Paragraphs>108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Wood Type</vt:lpstr>
      <vt:lpstr>Slide 1</vt:lpstr>
      <vt:lpstr>Café Des Arts</vt:lpstr>
      <vt:lpstr>INTRODUCTION</vt:lpstr>
      <vt:lpstr>EXPANSION PLAN- UNIQUE SELLING POINT</vt:lpstr>
      <vt:lpstr>INITIAL BENEFIT STATEMENT</vt:lpstr>
      <vt:lpstr>KEY ISSUES TO SUCCESS</vt:lpstr>
      <vt:lpstr>STRATEGY AND EXPECTED OUTCOMES</vt:lpstr>
      <vt:lpstr>INITIAL BENEFIT</vt:lpstr>
      <vt:lpstr>PROFIT PLAN</vt:lpstr>
      <vt:lpstr>PROFIT PLAN</vt:lpstr>
      <vt:lpstr>Why it will work. </vt:lpstr>
      <vt:lpstr>Risk Assessment </vt:lpstr>
      <vt:lpstr>CONCLUSION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</dc:title>
  <dc:creator>t</dc:creator>
  <cp:lastModifiedBy>Shama</cp:lastModifiedBy>
  <cp:revision>51</cp:revision>
  <dcterms:created xsi:type="dcterms:W3CDTF">2018-08-13T15:33:56Z</dcterms:created>
  <dcterms:modified xsi:type="dcterms:W3CDTF">2018-08-21T22:16:59Z</dcterms:modified>
</cp:coreProperties>
</file>